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686" r:id="rId5"/>
    <p:sldMasterId id="2147483683" r:id="rId6"/>
    <p:sldMasterId id="2147483689" r:id="rId7"/>
    <p:sldMasterId id="2147483693" r:id="rId8"/>
    <p:sldMasterId id="2147483696" r:id="rId9"/>
    <p:sldMasterId id="2147483719" r:id="rId10"/>
    <p:sldMasterId id="2147483725" r:id="rId11"/>
  </p:sldMasterIdLst>
  <p:notesMasterIdLst>
    <p:notesMasterId r:id="rId40"/>
  </p:notesMasterIdLst>
  <p:handoutMasterIdLst>
    <p:handoutMasterId r:id="rId41"/>
  </p:handoutMasterIdLst>
  <p:sldIdLst>
    <p:sldId id="450" r:id="rId12"/>
    <p:sldId id="640" r:id="rId13"/>
    <p:sldId id="641" r:id="rId14"/>
    <p:sldId id="642" r:id="rId15"/>
    <p:sldId id="643" r:id="rId16"/>
    <p:sldId id="644" r:id="rId17"/>
    <p:sldId id="645" r:id="rId18"/>
    <p:sldId id="646" r:id="rId19"/>
    <p:sldId id="647" r:id="rId20"/>
    <p:sldId id="648" r:id="rId21"/>
    <p:sldId id="649" r:id="rId22"/>
    <p:sldId id="650" r:id="rId23"/>
    <p:sldId id="651" r:id="rId24"/>
    <p:sldId id="652" r:id="rId25"/>
    <p:sldId id="653" r:id="rId26"/>
    <p:sldId id="654" r:id="rId27"/>
    <p:sldId id="655" r:id="rId28"/>
    <p:sldId id="656" r:id="rId29"/>
    <p:sldId id="657" r:id="rId30"/>
    <p:sldId id="658" r:id="rId31"/>
    <p:sldId id="659" r:id="rId32"/>
    <p:sldId id="660" r:id="rId33"/>
    <p:sldId id="661" r:id="rId34"/>
    <p:sldId id="662" r:id="rId35"/>
    <p:sldId id="663" r:id="rId36"/>
    <p:sldId id="664" r:id="rId37"/>
    <p:sldId id="665" r:id="rId38"/>
    <p:sldId id="666" r:id="rId3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006831"/>
    <a:srgbClr val="22F083"/>
    <a:srgbClr val="8BF0A8"/>
    <a:srgbClr val="7BF0E9"/>
    <a:srgbClr val="B9C5A4"/>
    <a:srgbClr val="F4CEB4"/>
    <a:srgbClr val="E7A87D"/>
    <a:srgbClr val="F4B083"/>
    <a:srgbClr val="F4B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5493" autoAdjust="0"/>
  </p:normalViewPr>
  <p:slideViewPr>
    <p:cSldViewPr snapToGrid="0" snapToObjects="1">
      <p:cViewPr varScale="1">
        <p:scale>
          <a:sx n="83" d="100"/>
          <a:sy n="83" d="100"/>
        </p:scale>
        <p:origin x="84" y="13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9186E-EAA7-3A42-AFD2-CC349621202A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15B8-4CE2-F247-96EE-D0C173663B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149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EF2D4-44B9-F34D-AC77-36ED78FDDA30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7BDEA-8EA0-FE4F-8E67-406CE035A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7604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7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99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86044-A807-7ED3-A71B-032EE9D4F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1597" y="2426572"/>
            <a:ext cx="6620806" cy="993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672071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2391" y="195486"/>
            <a:ext cx="8061608" cy="720000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758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E962CCA-1BA4-8249-A4F2-8AC5E968A45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mars 2019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BBB529-08F9-664B-A1B0-FAE3FBDC08E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1CA4A-99AC-F941-8B05-3ACDEC56623C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1DAEBF49-7C98-EB4A-B517-262F376B9D3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9272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890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6" y="2462400"/>
            <a:ext cx="5897726" cy="158112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/>
              <a:t>Contacts :</a:t>
            </a:r>
          </a:p>
        </p:txBody>
      </p:sp>
    </p:spTree>
    <p:extLst>
      <p:ext uri="{BB962C8B-B14F-4D97-AF65-F5344CB8AC3E}">
        <p14:creationId xmlns:p14="http://schemas.microsoft.com/office/powerpoint/2010/main" val="1707688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>
          <a:xfrm>
            <a:off x="7434000" y="4796511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506F14-ED0D-7542-8543-B7C07D594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496" y="360000"/>
            <a:ext cx="1737504" cy="10762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260C3-EF3A-0B48-9C85-9F85D7A88D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58780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0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282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36" b="0" i="0">
                <a:solidFill>
                  <a:srgbClr val="41A4AA"/>
                </a:solidFill>
                <a:latin typeface="Marianne Thin"/>
                <a:cs typeface="Marianne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67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88" b="0" i="0">
                <a:solidFill>
                  <a:srgbClr val="0C707C"/>
                </a:solidFill>
                <a:latin typeface="Marianne"/>
                <a:cs typeface="Mariann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0" b="1" i="0">
                <a:solidFill>
                  <a:srgbClr val="F2910C"/>
                </a:solidFill>
                <a:latin typeface="Marianne"/>
                <a:cs typeface="Marianne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>
                <a:solidFill>
                  <a:srgbClr val="0C707C"/>
                </a:solidFill>
              </a:rPr>
              <a:t>C</a:t>
            </a:r>
            <a:r>
              <a:rPr lang="fr-FR"/>
              <a:t>PRO</a:t>
            </a:r>
            <a:r>
              <a:rPr lang="fr-FR" spc="-7"/>
              <a:t> </a:t>
            </a:r>
            <a:r>
              <a:rPr lang="fr-FR" spc="-17">
                <a:solidFill>
                  <a:srgbClr val="231F20"/>
                </a:solidFill>
              </a:rPr>
              <a:t>STI</a:t>
            </a:r>
          </a:p>
          <a:p>
            <a:pPr marL="112285"/>
            <a:r>
              <a:rPr lang="fr-FR" b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lang="fr-FR" b="0" spc="-44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b="0" spc="-17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  <a:endParaRPr lang="fr-FR" b="0" spc="-1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80" b="0" i="0">
                <a:solidFill>
                  <a:srgbClr val="231F20"/>
                </a:solidFill>
                <a:latin typeface="Marianne Light"/>
                <a:cs typeface="Marianne Light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/>
              <a:t>Octobre</a:t>
            </a:r>
            <a:r>
              <a:rPr lang="fr-FR" spc="-37"/>
              <a:t> </a:t>
            </a:r>
            <a:r>
              <a:rPr lang="fr-FR" b="1" spc="-14">
                <a:latin typeface="Marianne"/>
                <a:cs typeface="Marianne"/>
              </a:rPr>
              <a:t>2022</a:t>
            </a:r>
            <a:endParaRPr lang="fr-FR" b="1" spc="-14" dirty="0">
              <a:latin typeface="Marianne"/>
              <a:cs typeface="Mariann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8" b="0" i="0">
                <a:solidFill>
                  <a:srgbClr val="41A4AA"/>
                </a:solidFill>
                <a:latin typeface="Source Sans Pro Light"/>
                <a:cs typeface="Source Sans Pro Light"/>
              </a:defRPr>
            </a:lvl1pPr>
          </a:lstStyle>
          <a:p>
            <a:pPr marL="76008">
              <a:lnSpc>
                <a:spcPts val="1248"/>
              </a:lnSpc>
            </a:pPr>
            <a:r>
              <a:rPr lang="fr-FR"/>
              <a:t>/</a:t>
            </a:r>
            <a:r>
              <a:rPr lang="fr-FR" spc="10"/>
              <a:t> </a:t>
            </a:r>
            <a:fld id="{81D60167-4931-47E6-BA6A-407CBD079E47}" type="slidenum">
              <a:rPr spc="-41" smtClean="0"/>
              <a:pPr marL="76008">
                <a:lnSpc>
                  <a:spcPts val="1248"/>
                </a:lnSpc>
              </a:pPr>
              <a:t>‹N°›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2480357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0898" y="279509"/>
            <a:ext cx="7164914" cy="282513"/>
          </a:xfrm>
        </p:spPr>
        <p:txBody>
          <a:bodyPr lIns="0" tIns="0" rIns="0" bIns="0"/>
          <a:lstStyle>
            <a:lvl1pPr>
              <a:defRPr sz="1836" b="0" i="0">
                <a:solidFill>
                  <a:srgbClr val="41A4AA"/>
                </a:solidFill>
                <a:latin typeface="Marianne Thin"/>
                <a:cs typeface="Marianne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05530" y="1334020"/>
            <a:ext cx="6498539" cy="167418"/>
          </a:xfrm>
        </p:spPr>
        <p:txBody>
          <a:bodyPr lIns="0" tIns="0" rIns="0" bIns="0"/>
          <a:lstStyle>
            <a:lvl1pPr>
              <a:defRPr sz="1088" b="0" i="0">
                <a:solidFill>
                  <a:srgbClr val="0C707C"/>
                </a:solidFill>
                <a:latin typeface="Marianne"/>
                <a:cs typeface="Mariann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0" b="1" i="0">
                <a:solidFill>
                  <a:srgbClr val="F2910C"/>
                </a:solidFill>
                <a:latin typeface="Marianne"/>
                <a:cs typeface="Marianne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>
                <a:solidFill>
                  <a:srgbClr val="0C707C"/>
                </a:solidFill>
              </a:rPr>
              <a:t>C</a:t>
            </a:r>
            <a:r>
              <a:rPr lang="fr-FR"/>
              <a:t>PRO</a:t>
            </a:r>
            <a:r>
              <a:rPr lang="fr-FR" spc="-7"/>
              <a:t> </a:t>
            </a:r>
            <a:r>
              <a:rPr lang="fr-FR" spc="-17">
                <a:solidFill>
                  <a:srgbClr val="231F20"/>
                </a:solidFill>
              </a:rPr>
              <a:t>STI</a:t>
            </a:r>
          </a:p>
          <a:p>
            <a:pPr marL="112285"/>
            <a:r>
              <a:rPr lang="fr-FR" b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lang="fr-FR" b="0" spc="-44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b="0" spc="-17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  <a:endParaRPr lang="fr-FR" b="0" spc="-1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80" b="0" i="0">
                <a:solidFill>
                  <a:srgbClr val="231F20"/>
                </a:solidFill>
                <a:latin typeface="Marianne Light"/>
                <a:cs typeface="Marianne Light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/>
              <a:t>Octobre</a:t>
            </a:r>
            <a:r>
              <a:rPr lang="fr-FR" spc="-37"/>
              <a:t> </a:t>
            </a:r>
            <a:r>
              <a:rPr lang="fr-FR" b="1" spc="-14">
                <a:latin typeface="Marianne"/>
                <a:cs typeface="Marianne"/>
              </a:rPr>
              <a:t>2022</a:t>
            </a:r>
            <a:endParaRPr lang="fr-FR" b="1" spc="-14" dirty="0">
              <a:latin typeface="Marianne"/>
              <a:cs typeface="Mariann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8" b="0" i="0">
                <a:solidFill>
                  <a:srgbClr val="41A4AA"/>
                </a:solidFill>
                <a:latin typeface="Source Sans Pro Light"/>
                <a:cs typeface="Source Sans Pro Light"/>
              </a:defRPr>
            </a:lvl1pPr>
          </a:lstStyle>
          <a:p>
            <a:pPr marL="76008">
              <a:lnSpc>
                <a:spcPts val="1248"/>
              </a:lnSpc>
            </a:pPr>
            <a:r>
              <a:rPr lang="fr-FR"/>
              <a:t>/</a:t>
            </a:r>
            <a:r>
              <a:rPr lang="fr-FR" spc="10"/>
              <a:t> </a:t>
            </a:r>
            <a:fld id="{81D60167-4931-47E6-BA6A-407CBD079E47}" type="slidenum">
              <a:rPr spc="-41" smtClean="0"/>
              <a:pPr marL="76008">
                <a:lnSpc>
                  <a:spcPts val="1248"/>
                </a:lnSpc>
              </a:pPr>
              <a:t>‹N°›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633121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0898" y="279509"/>
            <a:ext cx="7164914" cy="282513"/>
          </a:xfrm>
        </p:spPr>
        <p:txBody>
          <a:bodyPr lIns="0" tIns="0" rIns="0" bIns="0"/>
          <a:lstStyle>
            <a:lvl1pPr>
              <a:defRPr sz="1836" b="0" i="0">
                <a:solidFill>
                  <a:srgbClr val="41A4AA"/>
                </a:solidFill>
                <a:latin typeface="Marianne Thin"/>
                <a:cs typeface="Marianne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0" b="1" i="0">
                <a:solidFill>
                  <a:srgbClr val="F2910C"/>
                </a:solidFill>
                <a:latin typeface="Marianne"/>
                <a:cs typeface="Marianne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>
                <a:solidFill>
                  <a:srgbClr val="0C707C"/>
                </a:solidFill>
              </a:rPr>
              <a:t>C</a:t>
            </a:r>
            <a:r>
              <a:rPr lang="fr-FR"/>
              <a:t>PRO</a:t>
            </a:r>
            <a:r>
              <a:rPr lang="fr-FR" spc="-7"/>
              <a:t> </a:t>
            </a:r>
            <a:r>
              <a:rPr lang="fr-FR" spc="-17">
                <a:solidFill>
                  <a:srgbClr val="231F20"/>
                </a:solidFill>
              </a:rPr>
              <a:t>STI</a:t>
            </a:r>
          </a:p>
          <a:p>
            <a:pPr marL="112285"/>
            <a:r>
              <a:rPr lang="fr-FR" b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lang="fr-FR" b="0" spc="-44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b="0" spc="-17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  <a:endParaRPr lang="fr-FR" b="0" spc="-1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80" b="0" i="0">
                <a:solidFill>
                  <a:srgbClr val="231F20"/>
                </a:solidFill>
                <a:latin typeface="Marianne Light"/>
                <a:cs typeface="Marianne Light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/>
              <a:t>Octobre</a:t>
            </a:r>
            <a:r>
              <a:rPr lang="fr-FR" spc="-37"/>
              <a:t> </a:t>
            </a:r>
            <a:r>
              <a:rPr lang="fr-FR" b="1" spc="-14">
                <a:latin typeface="Marianne"/>
                <a:cs typeface="Marianne"/>
              </a:rPr>
              <a:t>2022</a:t>
            </a:r>
            <a:endParaRPr lang="fr-FR" b="1" spc="-14" dirty="0">
              <a:latin typeface="Marianne"/>
              <a:cs typeface="Marianne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8" b="0" i="0">
                <a:solidFill>
                  <a:srgbClr val="41A4AA"/>
                </a:solidFill>
                <a:latin typeface="Source Sans Pro Light"/>
                <a:cs typeface="Source Sans Pro Light"/>
              </a:defRPr>
            </a:lvl1pPr>
          </a:lstStyle>
          <a:p>
            <a:pPr marL="76008">
              <a:lnSpc>
                <a:spcPts val="1248"/>
              </a:lnSpc>
            </a:pPr>
            <a:r>
              <a:rPr lang="fr-FR"/>
              <a:t>/</a:t>
            </a:r>
            <a:r>
              <a:rPr lang="fr-FR" spc="10"/>
              <a:t> </a:t>
            </a:r>
            <a:fld id="{81D60167-4931-47E6-BA6A-407CBD079E47}" type="slidenum">
              <a:rPr spc="-41" smtClean="0"/>
              <a:pPr marL="76008">
                <a:lnSpc>
                  <a:spcPts val="1248"/>
                </a:lnSpc>
              </a:pPr>
              <a:t>‹N°›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278495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721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0898" y="279509"/>
            <a:ext cx="7164914" cy="282513"/>
          </a:xfrm>
        </p:spPr>
        <p:txBody>
          <a:bodyPr lIns="0" tIns="0" rIns="0" bIns="0"/>
          <a:lstStyle>
            <a:lvl1pPr>
              <a:defRPr sz="1836" b="0" i="0">
                <a:solidFill>
                  <a:srgbClr val="41A4AA"/>
                </a:solidFill>
                <a:latin typeface="Marianne Thin"/>
                <a:cs typeface="Marianne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0" b="1" i="0">
                <a:solidFill>
                  <a:srgbClr val="F2910C"/>
                </a:solidFill>
                <a:latin typeface="Marianne"/>
                <a:cs typeface="Marianne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>
                <a:solidFill>
                  <a:srgbClr val="0C707C"/>
                </a:solidFill>
              </a:rPr>
              <a:t>C</a:t>
            </a:r>
            <a:r>
              <a:rPr lang="fr-FR"/>
              <a:t>PRO</a:t>
            </a:r>
            <a:r>
              <a:rPr lang="fr-FR" spc="-7"/>
              <a:t> </a:t>
            </a:r>
            <a:r>
              <a:rPr lang="fr-FR" spc="-17">
                <a:solidFill>
                  <a:srgbClr val="231F20"/>
                </a:solidFill>
              </a:rPr>
              <a:t>STI</a:t>
            </a:r>
          </a:p>
          <a:p>
            <a:pPr marL="112285"/>
            <a:r>
              <a:rPr lang="fr-FR" b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lang="fr-FR" b="0" spc="-44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b="0" spc="-17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  <a:endParaRPr lang="fr-FR" b="0" spc="-1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80" b="0" i="0">
                <a:solidFill>
                  <a:srgbClr val="231F20"/>
                </a:solidFill>
                <a:latin typeface="Marianne Light"/>
                <a:cs typeface="Marianne Light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/>
              <a:t>Octobre</a:t>
            </a:r>
            <a:r>
              <a:rPr lang="fr-FR" spc="-37"/>
              <a:t> </a:t>
            </a:r>
            <a:r>
              <a:rPr lang="fr-FR" b="1" spc="-14">
                <a:latin typeface="Marianne"/>
                <a:cs typeface="Marianne"/>
              </a:rPr>
              <a:t>2022</a:t>
            </a:r>
            <a:endParaRPr lang="fr-FR" b="1" spc="-14" dirty="0">
              <a:latin typeface="Marianne"/>
              <a:cs typeface="Mariann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8" b="0" i="0">
                <a:solidFill>
                  <a:srgbClr val="41A4AA"/>
                </a:solidFill>
                <a:latin typeface="Source Sans Pro Light"/>
                <a:cs typeface="Source Sans Pro Light"/>
              </a:defRPr>
            </a:lvl1pPr>
          </a:lstStyle>
          <a:p>
            <a:pPr marL="76008">
              <a:lnSpc>
                <a:spcPts val="1248"/>
              </a:lnSpc>
            </a:pPr>
            <a:r>
              <a:rPr lang="fr-FR"/>
              <a:t>/</a:t>
            </a:r>
            <a:r>
              <a:rPr lang="fr-FR" spc="10"/>
              <a:t> </a:t>
            </a:r>
            <a:fld id="{81D60167-4931-47E6-BA6A-407CBD079E47}" type="slidenum">
              <a:rPr spc="-41" smtClean="0"/>
              <a:pPr marL="76008">
                <a:lnSpc>
                  <a:spcPts val="1248"/>
                </a:lnSpc>
              </a:pPr>
              <a:t>‹N°›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1694662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0" b="1" i="0">
                <a:solidFill>
                  <a:srgbClr val="F2910C"/>
                </a:solidFill>
                <a:latin typeface="Marianne"/>
                <a:cs typeface="Marianne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>
                <a:solidFill>
                  <a:srgbClr val="0C707C"/>
                </a:solidFill>
              </a:rPr>
              <a:t>C</a:t>
            </a:r>
            <a:r>
              <a:rPr lang="fr-FR"/>
              <a:t>PRO</a:t>
            </a:r>
            <a:r>
              <a:rPr lang="fr-FR" spc="-7"/>
              <a:t> </a:t>
            </a:r>
            <a:r>
              <a:rPr lang="fr-FR" spc="-17">
                <a:solidFill>
                  <a:srgbClr val="231F20"/>
                </a:solidFill>
              </a:rPr>
              <a:t>STI</a:t>
            </a:r>
          </a:p>
          <a:p>
            <a:pPr marL="112285"/>
            <a:r>
              <a:rPr lang="fr-FR" b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lang="fr-FR" b="0" spc="-44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b="0" spc="-17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  <a:endParaRPr lang="fr-FR" b="0" spc="-1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80" b="0" i="0">
                <a:solidFill>
                  <a:srgbClr val="231F20"/>
                </a:solidFill>
                <a:latin typeface="Marianne Light"/>
                <a:cs typeface="Marianne Light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/>
              <a:t>Octobre</a:t>
            </a:r>
            <a:r>
              <a:rPr lang="fr-FR" spc="-37"/>
              <a:t> </a:t>
            </a:r>
            <a:r>
              <a:rPr lang="fr-FR" b="1" spc="-14">
                <a:latin typeface="Marianne"/>
                <a:cs typeface="Marianne"/>
              </a:rPr>
              <a:t>2022</a:t>
            </a:r>
            <a:endParaRPr lang="fr-FR" b="1" spc="-14" dirty="0">
              <a:latin typeface="Marianne"/>
              <a:cs typeface="Marianne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8" b="0" i="0">
                <a:solidFill>
                  <a:srgbClr val="41A4AA"/>
                </a:solidFill>
                <a:latin typeface="Source Sans Pro Light"/>
                <a:cs typeface="Source Sans Pro Light"/>
              </a:defRPr>
            </a:lvl1pPr>
          </a:lstStyle>
          <a:p>
            <a:pPr marL="76008">
              <a:lnSpc>
                <a:spcPts val="1248"/>
              </a:lnSpc>
            </a:pPr>
            <a:r>
              <a:rPr lang="fr-FR"/>
              <a:t>/</a:t>
            </a:r>
            <a:r>
              <a:rPr lang="fr-FR" spc="10"/>
              <a:t> </a:t>
            </a:r>
            <a:fld id="{81D60167-4931-47E6-BA6A-407CBD079E47}" type="slidenum">
              <a:rPr spc="-41" smtClean="0"/>
              <a:pPr marL="76008">
                <a:lnSpc>
                  <a:spcPts val="1248"/>
                </a:lnSpc>
              </a:pPr>
              <a:t>‹N°›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383591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87517" y="265305"/>
            <a:ext cx="3168967" cy="659411"/>
          </a:xfrm>
        </p:spPr>
        <p:txBody>
          <a:bodyPr lIns="0" tIns="0" rIns="0" bIns="0"/>
          <a:lstStyle>
            <a:lvl1pPr>
              <a:defRPr sz="4285" b="0" i="0">
                <a:solidFill>
                  <a:srgbClr val="EC008C"/>
                </a:solidFill>
                <a:latin typeface="Marianne Light"/>
                <a:cs typeface="Marianne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0" b="0" i="0">
                <a:solidFill>
                  <a:srgbClr val="231F20"/>
                </a:solidFill>
                <a:latin typeface="Marianne Light"/>
                <a:cs typeface="Marianne Light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/>
              <a:t>26</a:t>
            </a:r>
            <a:r>
              <a:rPr lang="fr-FR" spc="-3"/>
              <a:t> </a:t>
            </a:r>
            <a:r>
              <a:rPr lang="fr-FR"/>
              <a:t>avril</a:t>
            </a:r>
            <a:r>
              <a:rPr lang="fr-FR" spc="-3"/>
              <a:t> </a:t>
            </a:r>
            <a:r>
              <a:rPr lang="fr-FR" b="1" spc="-14">
                <a:latin typeface="Marianne"/>
                <a:cs typeface="Marianne"/>
              </a:rPr>
              <a:t>2022</a:t>
            </a:r>
            <a:endParaRPr lang="fr-FR" b="1" spc="-14" dirty="0">
              <a:latin typeface="Marianne"/>
              <a:cs typeface="Mariann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80" b="1" i="0">
                <a:solidFill>
                  <a:srgbClr val="F2910C"/>
                </a:solidFill>
                <a:latin typeface="Marianne"/>
                <a:cs typeface="Marianne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>
                <a:solidFill>
                  <a:srgbClr val="0C707C"/>
                </a:solidFill>
              </a:rPr>
              <a:t>C</a:t>
            </a:r>
            <a:r>
              <a:rPr lang="fr-FR"/>
              <a:t>PRO</a:t>
            </a:r>
            <a:r>
              <a:rPr lang="fr-FR" spc="-7"/>
              <a:t> </a:t>
            </a:r>
            <a:r>
              <a:rPr lang="fr-FR" spc="-17">
                <a:solidFill>
                  <a:srgbClr val="231F20"/>
                </a:solidFill>
              </a:rPr>
              <a:t>STI</a:t>
            </a:r>
          </a:p>
          <a:p>
            <a:pPr marL="132150"/>
            <a:r>
              <a:rPr lang="fr-FR" b="0" spc="-7">
                <a:solidFill>
                  <a:srgbClr val="231F20"/>
                </a:solidFill>
                <a:latin typeface="Marianne Light"/>
                <a:cs typeface="Marianne Light"/>
              </a:rPr>
              <a:t>MELEC</a:t>
            </a:r>
            <a:endParaRPr lang="fr-FR" b="0" spc="-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8" b="0" i="0">
                <a:solidFill>
                  <a:srgbClr val="41A4AA"/>
                </a:solidFill>
                <a:latin typeface="Gill Sans MT"/>
                <a:cs typeface="Gill Sans MT"/>
              </a:defRPr>
            </a:lvl1pPr>
          </a:lstStyle>
          <a:p>
            <a:pPr marL="76008">
              <a:lnSpc>
                <a:spcPts val="1248"/>
              </a:lnSpc>
            </a:pPr>
            <a:r>
              <a:rPr lang="fr-FR" spc="75"/>
              <a:t>/</a:t>
            </a:r>
            <a:r>
              <a:rPr lang="fr-FR" spc="-65"/>
              <a:t> </a:t>
            </a:r>
            <a:fld id="{81D60167-4931-47E6-BA6A-407CBD079E47}" type="slidenum">
              <a:rPr spc="-41" smtClean="0"/>
              <a:pPr marL="76008">
                <a:lnSpc>
                  <a:spcPts val="1248"/>
                </a:lnSpc>
              </a:pPr>
              <a:t>‹N°›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3283767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35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7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3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86044-A807-7ED3-A71B-032EE9D4F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1597" y="2426572"/>
            <a:ext cx="6620806" cy="993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92037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6" y="2462400"/>
            <a:ext cx="5897726" cy="158112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/>
              <a:t>Contacts :</a:t>
            </a:r>
          </a:p>
        </p:txBody>
      </p:sp>
    </p:spTree>
    <p:extLst>
      <p:ext uri="{BB962C8B-B14F-4D97-AF65-F5344CB8AC3E}">
        <p14:creationId xmlns:p14="http://schemas.microsoft.com/office/powerpoint/2010/main" val="12147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6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6" y="2462400"/>
            <a:ext cx="5897726" cy="158112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/>
              <a:t>Contacts :</a:t>
            </a:r>
          </a:p>
        </p:txBody>
      </p:sp>
    </p:spTree>
    <p:extLst>
      <p:ext uri="{BB962C8B-B14F-4D97-AF65-F5344CB8AC3E}">
        <p14:creationId xmlns:p14="http://schemas.microsoft.com/office/powerpoint/2010/main" val="378999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B122F1-A62C-814C-9DE9-B24714E450C9}"/>
              </a:ext>
            </a:extLst>
          </p:cNvPr>
          <p:cNvSpPr/>
          <p:nvPr userDrawn="1"/>
        </p:nvSpPr>
        <p:spPr>
          <a:xfrm>
            <a:off x="782595" y="914400"/>
            <a:ext cx="7588470" cy="34689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E75FC0-218F-6543-AEDF-85999A11CED2}"/>
              </a:ext>
            </a:extLst>
          </p:cNvPr>
          <p:cNvSpPr txBox="1"/>
          <p:nvPr userDrawn="1"/>
        </p:nvSpPr>
        <p:spPr>
          <a:xfrm>
            <a:off x="1635266" y="1356069"/>
            <a:ext cx="58734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kern="120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RÉNOVATION DES RÉFÉRENTIELS </a:t>
            </a:r>
          </a:p>
          <a:p>
            <a:pPr algn="ctr"/>
            <a:r>
              <a:rPr lang="fr-FR" sz="2800" b="1" kern="120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DU</a:t>
            </a:r>
            <a:r>
              <a:rPr lang="fr-FR" sz="2800" b="1" kern="1200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BTS MAINTENANCE DES SYSTÈMES</a:t>
            </a:r>
            <a:endParaRPr lang="fr-FR" sz="2800" b="1" kern="1200" dirty="0">
              <a:solidFill>
                <a:schemeClr val="tx2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2800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3000E6B-5526-0B42-9BA5-4326BEFA07FF}"/>
              </a:ext>
            </a:extLst>
          </p:cNvPr>
          <p:cNvSpPr txBox="1"/>
          <p:nvPr userDrawn="1"/>
        </p:nvSpPr>
        <p:spPr>
          <a:xfrm>
            <a:off x="782595" y="2683201"/>
            <a:ext cx="7587967" cy="97314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387902-D5AD-BF65-471D-BD175FFA0B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6" y="79239"/>
            <a:ext cx="902594" cy="8192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EAFDFBD-EC4C-9A71-BE29-35F92D0AE3C6}"/>
              </a:ext>
            </a:extLst>
          </p:cNvPr>
          <p:cNvSpPr txBox="1"/>
          <p:nvPr userDrawn="1"/>
        </p:nvSpPr>
        <p:spPr>
          <a:xfrm>
            <a:off x="776251" y="2737039"/>
            <a:ext cx="3024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PNF </a:t>
            </a:r>
          </a:p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Lycée RASPAIL – PARIS</a:t>
            </a:r>
            <a:r>
              <a:rPr lang="fr-FR" b="1" baseline="0" dirty="0">
                <a:solidFill>
                  <a:schemeClr val="tx2">
                    <a:lumMod val="75000"/>
                  </a:schemeClr>
                </a:solidFill>
              </a:rPr>
              <a:t> 14e</a:t>
            </a: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Mercredi</a:t>
            </a:r>
            <a:r>
              <a:rPr lang="fr-FR" b="1" baseline="0" dirty="0">
                <a:solidFill>
                  <a:schemeClr val="tx2">
                    <a:lumMod val="75000"/>
                  </a:schemeClr>
                </a:solidFill>
              </a:rPr>
              <a:t> 05 avril 2023</a:t>
            </a: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5"/>
          <a:srcRect r="2574" b="2754"/>
          <a:stretch/>
        </p:blipFill>
        <p:spPr>
          <a:xfrm>
            <a:off x="4063739" y="2820589"/>
            <a:ext cx="704395" cy="6974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6"/>
          <a:srcRect r="1478" b="2076"/>
          <a:stretch/>
        </p:blipFill>
        <p:spPr>
          <a:xfrm>
            <a:off x="4993127" y="2825128"/>
            <a:ext cx="691577" cy="6929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99381" y="2820590"/>
            <a:ext cx="686031" cy="697464"/>
          </a:xfrm>
          <a:prstGeom prst="rect">
            <a:avLst/>
          </a:prstGeom>
        </p:spPr>
      </p:pic>
      <p:pic>
        <p:nvPicPr>
          <p:cNvPr id="12" name="Google Shape;522;p35"/>
          <p:cNvPicPr preferRelativeResize="0">
            <a:picLocks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951" y="2828709"/>
            <a:ext cx="692782" cy="6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4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38">
            <a:extLst>
              <a:ext uri="{FF2B5EF4-FFF2-40B4-BE49-F238E27FC236}">
                <a16:creationId xmlns:a16="http://schemas.microsoft.com/office/drawing/2014/main" id="{C812CA52-75E2-8C45-8063-24057FEDA026}"/>
              </a:ext>
            </a:extLst>
          </p:cNvPr>
          <p:cNvSpPr txBox="1"/>
          <p:nvPr userDrawn="1"/>
        </p:nvSpPr>
        <p:spPr>
          <a:xfrm>
            <a:off x="0" y="2"/>
            <a:ext cx="9144000" cy="768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0" y="-1889"/>
            <a:ext cx="3499471" cy="535736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RÉNOVATION DES RÉFÉRENTIELS </a:t>
            </a:r>
          </a:p>
          <a:p>
            <a:pPr algn="ctr"/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</a:t>
            </a:r>
            <a:r>
              <a:rPr lang="fr-FR" sz="14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BTS MAINTENANCE DES SYSTÈMES</a:t>
            </a:r>
            <a:endParaRPr lang="fr-FR" sz="16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6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6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B122F1-A62C-814C-9DE9-B24714E450C9}"/>
              </a:ext>
            </a:extLst>
          </p:cNvPr>
          <p:cNvSpPr/>
          <p:nvPr userDrawn="1"/>
        </p:nvSpPr>
        <p:spPr>
          <a:xfrm>
            <a:off x="782091" y="1405759"/>
            <a:ext cx="7588470" cy="3090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0B26597-ED97-C945-B14D-9C763707C59F}"/>
              </a:ext>
            </a:extLst>
          </p:cNvPr>
          <p:cNvSpPr txBox="1"/>
          <p:nvPr userDrawn="1"/>
        </p:nvSpPr>
        <p:spPr>
          <a:xfrm>
            <a:off x="692762" y="3188784"/>
            <a:ext cx="7876508" cy="973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43ACAF-075C-61CC-8D16-F17B2233E34C}"/>
              </a:ext>
            </a:extLst>
          </p:cNvPr>
          <p:cNvSpPr txBox="1"/>
          <p:nvPr userDrawn="1"/>
        </p:nvSpPr>
        <p:spPr>
          <a:xfrm>
            <a:off x="0" y="491300"/>
            <a:ext cx="3492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baseline="0" dirty="0">
                <a:solidFill>
                  <a:schemeClr val="tx2">
                    <a:lumMod val="75000"/>
                  </a:schemeClr>
                </a:solidFill>
              </a:rPr>
              <a:t>PNF - Paris – Mercredi 05 avril 2023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4"/>
          <a:srcRect r="2574" b="2754"/>
          <a:stretch/>
        </p:blipFill>
        <p:spPr>
          <a:xfrm>
            <a:off x="4956313" y="34791"/>
            <a:ext cx="704395" cy="6974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5"/>
          <a:srcRect r="1478" b="2076"/>
          <a:stretch/>
        </p:blipFill>
        <p:spPr>
          <a:xfrm>
            <a:off x="5885701" y="39330"/>
            <a:ext cx="691577" cy="6929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791955" y="34792"/>
            <a:ext cx="686031" cy="697464"/>
          </a:xfrm>
          <a:prstGeom prst="rect">
            <a:avLst/>
          </a:prstGeom>
        </p:spPr>
      </p:pic>
      <p:pic>
        <p:nvPicPr>
          <p:cNvPr id="16" name="Google Shape;522;p35"/>
          <p:cNvPicPr preferRelativeResize="0">
            <a:picLocks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663" y="39330"/>
            <a:ext cx="677898" cy="6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2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38">
            <a:extLst>
              <a:ext uri="{FF2B5EF4-FFF2-40B4-BE49-F238E27FC236}">
                <a16:creationId xmlns:a16="http://schemas.microsoft.com/office/drawing/2014/main" id="{C812CA52-75E2-8C45-8063-24057FEDA026}"/>
              </a:ext>
            </a:extLst>
          </p:cNvPr>
          <p:cNvSpPr txBox="1"/>
          <p:nvPr userDrawn="1"/>
        </p:nvSpPr>
        <p:spPr>
          <a:xfrm>
            <a:off x="0" y="0"/>
            <a:ext cx="9144000" cy="768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8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0" y="0"/>
            <a:ext cx="3492595" cy="535736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B122F1-A62C-814C-9DE9-B24714E450C9}"/>
              </a:ext>
            </a:extLst>
          </p:cNvPr>
          <p:cNvSpPr/>
          <p:nvPr userDrawn="1"/>
        </p:nvSpPr>
        <p:spPr>
          <a:xfrm>
            <a:off x="790465" y="1349039"/>
            <a:ext cx="7588470" cy="30900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D82D89-599D-35B4-AD1F-C7AB46886836}"/>
              </a:ext>
            </a:extLst>
          </p:cNvPr>
          <p:cNvSpPr txBox="1"/>
          <p:nvPr userDrawn="1"/>
        </p:nvSpPr>
        <p:spPr>
          <a:xfrm>
            <a:off x="0" y="491300"/>
            <a:ext cx="3492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baseline="0" dirty="0">
                <a:solidFill>
                  <a:schemeClr val="tx2">
                    <a:lumMod val="75000"/>
                  </a:schemeClr>
                </a:solidFill>
              </a:rPr>
              <a:t>PNF - Paris – Mercredi 05 avril 2023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/>
          <a:srcRect r="2574" b="2754"/>
          <a:stretch/>
        </p:blipFill>
        <p:spPr>
          <a:xfrm>
            <a:off x="4956313" y="34791"/>
            <a:ext cx="704395" cy="6974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6"/>
          <a:srcRect r="1478" b="2076"/>
          <a:stretch/>
        </p:blipFill>
        <p:spPr>
          <a:xfrm>
            <a:off x="5885701" y="39330"/>
            <a:ext cx="691577" cy="6929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91955" y="34792"/>
            <a:ext cx="686031" cy="697464"/>
          </a:xfrm>
          <a:prstGeom prst="rect">
            <a:avLst/>
          </a:prstGeom>
        </p:spPr>
      </p:pic>
      <p:pic>
        <p:nvPicPr>
          <p:cNvPr id="16" name="Google Shape;522;p35"/>
          <p:cNvPicPr preferRelativeResize="0">
            <a:picLocks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5" y="24652"/>
            <a:ext cx="692782" cy="6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5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703" r:id="rId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38">
            <a:extLst>
              <a:ext uri="{FF2B5EF4-FFF2-40B4-BE49-F238E27FC236}">
                <a16:creationId xmlns:a16="http://schemas.microsoft.com/office/drawing/2014/main" id="{C812CA52-75E2-8C45-8063-24057FEDA026}"/>
              </a:ext>
            </a:extLst>
          </p:cNvPr>
          <p:cNvSpPr txBox="1"/>
          <p:nvPr userDrawn="1"/>
        </p:nvSpPr>
        <p:spPr>
          <a:xfrm>
            <a:off x="0" y="0"/>
            <a:ext cx="9144000" cy="768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8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1" y="0"/>
            <a:ext cx="3485719" cy="535736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E5156B-A213-4211-AD08-61D95EE4997E}"/>
              </a:ext>
            </a:extLst>
          </p:cNvPr>
          <p:cNvSpPr txBox="1"/>
          <p:nvPr userDrawn="1"/>
        </p:nvSpPr>
        <p:spPr>
          <a:xfrm>
            <a:off x="0" y="491300"/>
            <a:ext cx="3492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baseline="0" dirty="0">
                <a:solidFill>
                  <a:schemeClr val="tx2">
                    <a:lumMod val="75000"/>
                  </a:schemeClr>
                </a:solidFill>
              </a:rPr>
              <a:t>PNF - Paris – Mercredi 05 avril 2023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4"/>
          <a:srcRect r="2574" b="2754"/>
          <a:stretch/>
        </p:blipFill>
        <p:spPr>
          <a:xfrm>
            <a:off x="4956313" y="34791"/>
            <a:ext cx="704395" cy="69746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/>
          <a:srcRect r="1478" b="2076"/>
          <a:stretch/>
        </p:blipFill>
        <p:spPr>
          <a:xfrm>
            <a:off x="5885701" y="39330"/>
            <a:ext cx="691577" cy="6929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791955" y="34792"/>
            <a:ext cx="686031" cy="697464"/>
          </a:xfrm>
          <a:prstGeom prst="rect">
            <a:avLst/>
          </a:prstGeom>
        </p:spPr>
      </p:pic>
      <p:pic>
        <p:nvPicPr>
          <p:cNvPr id="15" name="Google Shape;522;p35"/>
          <p:cNvPicPr preferRelativeResize="0">
            <a:picLocks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5" y="42911"/>
            <a:ext cx="692782" cy="6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0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38">
            <a:extLst>
              <a:ext uri="{FF2B5EF4-FFF2-40B4-BE49-F238E27FC236}">
                <a16:creationId xmlns:a16="http://schemas.microsoft.com/office/drawing/2014/main" id="{C812CA52-75E2-8C45-8063-24057FEDA026}"/>
              </a:ext>
            </a:extLst>
          </p:cNvPr>
          <p:cNvSpPr txBox="1"/>
          <p:nvPr userDrawn="1"/>
        </p:nvSpPr>
        <p:spPr>
          <a:xfrm>
            <a:off x="0" y="0"/>
            <a:ext cx="9144000" cy="768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8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0" y="0"/>
            <a:ext cx="3492595" cy="535736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B122F1-A62C-814C-9DE9-B24714E450C9}"/>
              </a:ext>
            </a:extLst>
          </p:cNvPr>
          <p:cNvSpPr/>
          <p:nvPr userDrawn="1"/>
        </p:nvSpPr>
        <p:spPr>
          <a:xfrm>
            <a:off x="790465" y="1349039"/>
            <a:ext cx="7588470" cy="30900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1CE0CE-F8BC-84A7-FA52-A9A63D5A6918}"/>
              </a:ext>
            </a:extLst>
          </p:cNvPr>
          <p:cNvSpPr txBox="1"/>
          <p:nvPr userDrawn="1"/>
        </p:nvSpPr>
        <p:spPr>
          <a:xfrm>
            <a:off x="0" y="491300"/>
            <a:ext cx="3492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baseline="0" dirty="0">
                <a:solidFill>
                  <a:schemeClr val="tx2">
                    <a:lumMod val="75000"/>
                  </a:schemeClr>
                </a:solidFill>
              </a:rPr>
              <a:t>PNF - Paris – Mercredi 05 avril 2023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6"/>
          <a:srcRect r="2574" b="2754"/>
          <a:stretch/>
        </p:blipFill>
        <p:spPr>
          <a:xfrm>
            <a:off x="4956313" y="34791"/>
            <a:ext cx="704395" cy="6974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7"/>
          <a:srcRect r="1478" b="2076"/>
          <a:stretch/>
        </p:blipFill>
        <p:spPr>
          <a:xfrm>
            <a:off x="5885701" y="39330"/>
            <a:ext cx="691577" cy="6929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791955" y="34792"/>
            <a:ext cx="686031" cy="697464"/>
          </a:xfrm>
          <a:prstGeom prst="rect">
            <a:avLst/>
          </a:prstGeom>
        </p:spPr>
      </p:pic>
      <p:pic>
        <p:nvPicPr>
          <p:cNvPr id="16" name="Google Shape;522;p35"/>
          <p:cNvPicPr preferRelativeResize="0">
            <a:picLocks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5" y="42911"/>
            <a:ext cx="692782" cy="6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9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0" r:id="rId3"/>
    <p:sldLayoutId id="2147483701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38">
            <a:extLst>
              <a:ext uri="{FF2B5EF4-FFF2-40B4-BE49-F238E27FC236}">
                <a16:creationId xmlns:a16="http://schemas.microsoft.com/office/drawing/2014/main" id="{C812CA52-75E2-8C45-8063-24057FEDA026}"/>
              </a:ext>
            </a:extLst>
          </p:cNvPr>
          <p:cNvSpPr txBox="1"/>
          <p:nvPr userDrawn="1"/>
        </p:nvSpPr>
        <p:spPr>
          <a:xfrm>
            <a:off x="0" y="0"/>
            <a:ext cx="9144000" cy="768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8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1" y="0"/>
            <a:ext cx="3485719" cy="535736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37E05C-536F-7A5C-9DB4-BCD7B8B39867}"/>
              </a:ext>
            </a:extLst>
          </p:cNvPr>
          <p:cNvSpPr txBox="1"/>
          <p:nvPr userDrawn="1"/>
        </p:nvSpPr>
        <p:spPr>
          <a:xfrm>
            <a:off x="0" y="491300"/>
            <a:ext cx="3492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baseline="0" dirty="0">
                <a:solidFill>
                  <a:schemeClr val="tx2">
                    <a:lumMod val="75000"/>
                  </a:schemeClr>
                </a:solidFill>
              </a:rPr>
              <a:t>PNF - Paris – Mercredi 05 avril 2023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5"/>
          <a:srcRect r="2574" b="2754"/>
          <a:stretch/>
        </p:blipFill>
        <p:spPr>
          <a:xfrm>
            <a:off x="4956313" y="34791"/>
            <a:ext cx="704395" cy="69746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6"/>
          <a:srcRect r="1478" b="2076"/>
          <a:stretch/>
        </p:blipFill>
        <p:spPr>
          <a:xfrm>
            <a:off x="5885701" y="39330"/>
            <a:ext cx="691577" cy="6929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91955" y="34792"/>
            <a:ext cx="686031" cy="697464"/>
          </a:xfrm>
          <a:prstGeom prst="rect">
            <a:avLst/>
          </a:prstGeom>
        </p:spPr>
      </p:pic>
      <p:pic>
        <p:nvPicPr>
          <p:cNvPr id="15" name="Google Shape;522;p35"/>
          <p:cNvPicPr preferRelativeResize="0">
            <a:picLocks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5" y="38850"/>
            <a:ext cx="692782" cy="6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38955" y="4860004"/>
            <a:ext cx="0" cy="165403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3001"/>
                </a:lnTo>
              </a:path>
            </a:pathLst>
          </a:custGeom>
          <a:ln w="50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2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0898" y="279509"/>
            <a:ext cx="7164914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41A4AA"/>
                </a:solidFill>
                <a:latin typeface="Marianne Thin"/>
                <a:cs typeface="Marianne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05530" y="1334020"/>
            <a:ext cx="649853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C707C"/>
                </a:solidFill>
                <a:latin typeface="Marianne"/>
                <a:cs typeface="Mariann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3442" y="4832710"/>
            <a:ext cx="529418" cy="2092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0" b="1" i="0">
                <a:solidFill>
                  <a:srgbClr val="F2910C"/>
                </a:solidFill>
                <a:latin typeface="Marianne"/>
                <a:cs typeface="Marianne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>
                <a:solidFill>
                  <a:srgbClr val="0C707C"/>
                </a:solidFill>
              </a:rPr>
              <a:t>C</a:t>
            </a:r>
            <a:r>
              <a:rPr lang="fr-FR"/>
              <a:t>PRO</a:t>
            </a:r>
            <a:r>
              <a:rPr lang="fr-FR" spc="-7"/>
              <a:t> </a:t>
            </a:r>
            <a:r>
              <a:rPr lang="fr-FR" spc="-17">
                <a:solidFill>
                  <a:srgbClr val="231F20"/>
                </a:solidFill>
              </a:rPr>
              <a:t>STI</a:t>
            </a:r>
          </a:p>
          <a:p>
            <a:pPr marL="112285"/>
            <a:r>
              <a:rPr lang="fr-FR" b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lang="fr-FR" b="0" spc="-44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b="0" spc="-17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  <a:endParaRPr lang="fr-FR" b="0" spc="-1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89663" y="4882952"/>
            <a:ext cx="750415" cy="104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0" b="0" i="0">
                <a:solidFill>
                  <a:srgbClr val="231F20"/>
                </a:solidFill>
                <a:latin typeface="Marianne Light"/>
                <a:cs typeface="Marianne Light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/>
              <a:t>Octobre</a:t>
            </a:r>
            <a:r>
              <a:rPr lang="fr-FR" spc="-37"/>
              <a:t> </a:t>
            </a:r>
            <a:r>
              <a:rPr lang="fr-FR" b="1" spc="-14">
                <a:latin typeface="Marianne"/>
                <a:cs typeface="Marianne"/>
              </a:rPr>
              <a:t>2022</a:t>
            </a:r>
            <a:endParaRPr lang="fr-FR" b="1" spc="-14" dirty="0">
              <a:latin typeface="Marianne"/>
              <a:cs typeface="Mariann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32438" y="4888074"/>
            <a:ext cx="3231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88" b="0" i="0">
                <a:solidFill>
                  <a:srgbClr val="41A4AA"/>
                </a:solidFill>
                <a:latin typeface="Source Sans Pro Light"/>
                <a:cs typeface="Source Sans Pro Light"/>
              </a:defRPr>
            </a:lvl1pPr>
          </a:lstStyle>
          <a:p>
            <a:pPr marL="76008">
              <a:lnSpc>
                <a:spcPts val="1248"/>
              </a:lnSpc>
            </a:pPr>
            <a:r>
              <a:rPr lang="fr-FR"/>
              <a:t>/</a:t>
            </a:r>
            <a:r>
              <a:rPr lang="fr-FR" spc="10"/>
              <a:t> </a:t>
            </a:r>
            <a:fld id="{81D60167-4931-47E6-BA6A-407CBD079E47}" type="slidenum">
              <a:rPr spc="-41" smtClean="0"/>
              <a:pPr marL="76008">
                <a:lnSpc>
                  <a:spcPts val="1248"/>
                </a:lnSpc>
              </a:pPr>
              <a:t>‹N°›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235526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10942">
        <a:defRPr>
          <a:latin typeface="+mn-lt"/>
          <a:ea typeface="+mn-ea"/>
          <a:cs typeface="+mn-cs"/>
        </a:defRPr>
      </a:lvl2pPr>
      <a:lvl3pPr marL="621883">
        <a:defRPr>
          <a:latin typeface="+mn-lt"/>
          <a:ea typeface="+mn-ea"/>
          <a:cs typeface="+mn-cs"/>
        </a:defRPr>
      </a:lvl3pPr>
      <a:lvl4pPr marL="932825">
        <a:defRPr>
          <a:latin typeface="+mn-lt"/>
          <a:ea typeface="+mn-ea"/>
          <a:cs typeface="+mn-cs"/>
        </a:defRPr>
      </a:lvl4pPr>
      <a:lvl5pPr marL="1243767">
        <a:defRPr>
          <a:latin typeface="+mn-lt"/>
          <a:ea typeface="+mn-ea"/>
          <a:cs typeface="+mn-cs"/>
        </a:defRPr>
      </a:lvl5pPr>
      <a:lvl6pPr marL="1554709">
        <a:defRPr>
          <a:latin typeface="+mn-lt"/>
          <a:ea typeface="+mn-ea"/>
          <a:cs typeface="+mn-cs"/>
        </a:defRPr>
      </a:lvl6pPr>
      <a:lvl7pPr marL="1865650">
        <a:defRPr>
          <a:latin typeface="+mn-lt"/>
          <a:ea typeface="+mn-ea"/>
          <a:cs typeface="+mn-cs"/>
        </a:defRPr>
      </a:lvl7pPr>
      <a:lvl8pPr marL="2176592">
        <a:defRPr>
          <a:latin typeface="+mn-lt"/>
          <a:ea typeface="+mn-ea"/>
          <a:cs typeface="+mn-cs"/>
        </a:defRPr>
      </a:lvl8pPr>
      <a:lvl9pPr marL="248753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10942">
        <a:defRPr>
          <a:latin typeface="+mn-lt"/>
          <a:ea typeface="+mn-ea"/>
          <a:cs typeface="+mn-cs"/>
        </a:defRPr>
      </a:lvl2pPr>
      <a:lvl3pPr marL="621883">
        <a:defRPr>
          <a:latin typeface="+mn-lt"/>
          <a:ea typeface="+mn-ea"/>
          <a:cs typeface="+mn-cs"/>
        </a:defRPr>
      </a:lvl3pPr>
      <a:lvl4pPr marL="932825">
        <a:defRPr>
          <a:latin typeface="+mn-lt"/>
          <a:ea typeface="+mn-ea"/>
          <a:cs typeface="+mn-cs"/>
        </a:defRPr>
      </a:lvl4pPr>
      <a:lvl5pPr marL="1243767">
        <a:defRPr>
          <a:latin typeface="+mn-lt"/>
          <a:ea typeface="+mn-ea"/>
          <a:cs typeface="+mn-cs"/>
        </a:defRPr>
      </a:lvl5pPr>
      <a:lvl6pPr marL="1554709">
        <a:defRPr>
          <a:latin typeface="+mn-lt"/>
          <a:ea typeface="+mn-ea"/>
          <a:cs typeface="+mn-cs"/>
        </a:defRPr>
      </a:lvl6pPr>
      <a:lvl7pPr marL="1865650">
        <a:defRPr>
          <a:latin typeface="+mn-lt"/>
          <a:ea typeface="+mn-ea"/>
          <a:cs typeface="+mn-cs"/>
        </a:defRPr>
      </a:lvl7pPr>
      <a:lvl8pPr marL="2176592">
        <a:defRPr>
          <a:latin typeface="+mn-lt"/>
          <a:ea typeface="+mn-ea"/>
          <a:cs typeface="+mn-cs"/>
        </a:defRPr>
      </a:lvl8pPr>
      <a:lvl9pPr marL="2487534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38955" y="4860004"/>
            <a:ext cx="0" cy="165403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3001"/>
                </a:lnTo>
              </a:path>
            </a:pathLst>
          </a:custGeom>
          <a:ln w="50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2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87517" y="265305"/>
            <a:ext cx="316896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00" b="0" i="0">
                <a:solidFill>
                  <a:srgbClr val="EC008C"/>
                </a:solidFill>
                <a:latin typeface="Marianne Light"/>
                <a:cs typeface="Marianne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41366" y="2338197"/>
            <a:ext cx="41886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89712" y="4882979"/>
            <a:ext cx="684714" cy="104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0" b="0" i="0">
                <a:solidFill>
                  <a:srgbClr val="231F20"/>
                </a:solidFill>
                <a:latin typeface="Marianne Light"/>
                <a:cs typeface="Marianne Light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/>
              <a:t>26</a:t>
            </a:r>
            <a:r>
              <a:rPr lang="fr-FR" spc="-3"/>
              <a:t> </a:t>
            </a:r>
            <a:r>
              <a:rPr lang="fr-FR"/>
              <a:t>avril</a:t>
            </a:r>
            <a:r>
              <a:rPr lang="fr-FR" spc="-3"/>
              <a:t> </a:t>
            </a:r>
            <a:r>
              <a:rPr lang="fr-FR" b="1" spc="-14">
                <a:latin typeface="Marianne"/>
                <a:cs typeface="Marianne"/>
              </a:rPr>
              <a:t>2022</a:t>
            </a:r>
            <a:endParaRPr lang="fr-FR" b="1" spc="-14" dirty="0">
              <a:latin typeface="Marianne"/>
              <a:cs typeface="Mariann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43442" y="4832710"/>
            <a:ext cx="529418" cy="2092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0" b="1" i="0">
                <a:solidFill>
                  <a:srgbClr val="F2910C"/>
                </a:solidFill>
                <a:latin typeface="Marianne"/>
                <a:cs typeface="Marianne"/>
              </a:defRPr>
            </a:lvl1pPr>
          </a:lstStyle>
          <a:p>
            <a:pPr marL="8637">
              <a:spcBef>
                <a:spcPts val="44"/>
              </a:spcBef>
            </a:pPr>
            <a:r>
              <a:rPr lang="fr-FR">
                <a:solidFill>
                  <a:srgbClr val="0C707C"/>
                </a:solidFill>
              </a:rPr>
              <a:t>C</a:t>
            </a:r>
            <a:r>
              <a:rPr lang="fr-FR"/>
              <a:t>PRO</a:t>
            </a:r>
            <a:r>
              <a:rPr lang="fr-FR" spc="-7"/>
              <a:t> </a:t>
            </a:r>
            <a:r>
              <a:rPr lang="fr-FR" spc="-17">
                <a:solidFill>
                  <a:srgbClr val="231F20"/>
                </a:solidFill>
              </a:rPr>
              <a:t>STI</a:t>
            </a:r>
          </a:p>
          <a:p>
            <a:pPr marL="132150"/>
            <a:r>
              <a:rPr lang="fr-FR" b="0" spc="-7">
                <a:solidFill>
                  <a:srgbClr val="231F20"/>
                </a:solidFill>
                <a:latin typeface="Marianne Light"/>
                <a:cs typeface="Marianne Light"/>
              </a:rPr>
              <a:t>MELEC</a:t>
            </a:r>
            <a:endParaRPr lang="fr-FR" b="0" spc="-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32439" y="4888074"/>
            <a:ext cx="32308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88" b="0" i="0">
                <a:solidFill>
                  <a:srgbClr val="41A4AA"/>
                </a:solidFill>
                <a:latin typeface="Gill Sans MT"/>
                <a:cs typeface="Gill Sans MT"/>
              </a:defRPr>
            </a:lvl1pPr>
          </a:lstStyle>
          <a:p>
            <a:pPr marL="76008">
              <a:lnSpc>
                <a:spcPts val="1248"/>
              </a:lnSpc>
            </a:pPr>
            <a:r>
              <a:rPr lang="fr-FR" spc="75"/>
              <a:t>/</a:t>
            </a:r>
            <a:r>
              <a:rPr lang="fr-FR" spc="-65"/>
              <a:t> </a:t>
            </a:r>
            <a:fld id="{81D60167-4931-47E6-BA6A-407CBD079E47}" type="slidenum">
              <a:rPr spc="-41" smtClean="0"/>
              <a:pPr marL="76008">
                <a:lnSpc>
                  <a:spcPts val="1248"/>
                </a:lnSpc>
              </a:pPr>
              <a:t>‹N°›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14811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10942">
        <a:defRPr>
          <a:latin typeface="+mn-lt"/>
          <a:ea typeface="+mn-ea"/>
          <a:cs typeface="+mn-cs"/>
        </a:defRPr>
      </a:lvl2pPr>
      <a:lvl3pPr marL="621883">
        <a:defRPr>
          <a:latin typeface="+mn-lt"/>
          <a:ea typeface="+mn-ea"/>
          <a:cs typeface="+mn-cs"/>
        </a:defRPr>
      </a:lvl3pPr>
      <a:lvl4pPr marL="932825">
        <a:defRPr>
          <a:latin typeface="+mn-lt"/>
          <a:ea typeface="+mn-ea"/>
          <a:cs typeface="+mn-cs"/>
        </a:defRPr>
      </a:lvl4pPr>
      <a:lvl5pPr marL="1243767">
        <a:defRPr>
          <a:latin typeface="+mn-lt"/>
          <a:ea typeface="+mn-ea"/>
          <a:cs typeface="+mn-cs"/>
        </a:defRPr>
      </a:lvl5pPr>
      <a:lvl6pPr marL="1554709">
        <a:defRPr>
          <a:latin typeface="+mn-lt"/>
          <a:ea typeface="+mn-ea"/>
          <a:cs typeface="+mn-cs"/>
        </a:defRPr>
      </a:lvl6pPr>
      <a:lvl7pPr marL="1865650">
        <a:defRPr>
          <a:latin typeface="+mn-lt"/>
          <a:ea typeface="+mn-ea"/>
          <a:cs typeface="+mn-cs"/>
        </a:defRPr>
      </a:lvl7pPr>
      <a:lvl8pPr marL="2176592">
        <a:defRPr>
          <a:latin typeface="+mn-lt"/>
          <a:ea typeface="+mn-ea"/>
          <a:cs typeface="+mn-cs"/>
        </a:defRPr>
      </a:lvl8pPr>
      <a:lvl9pPr marL="248753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10942">
        <a:defRPr>
          <a:latin typeface="+mn-lt"/>
          <a:ea typeface="+mn-ea"/>
          <a:cs typeface="+mn-cs"/>
        </a:defRPr>
      </a:lvl2pPr>
      <a:lvl3pPr marL="621883">
        <a:defRPr>
          <a:latin typeface="+mn-lt"/>
          <a:ea typeface="+mn-ea"/>
          <a:cs typeface="+mn-cs"/>
        </a:defRPr>
      </a:lvl3pPr>
      <a:lvl4pPr marL="932825">
        <a:defRPr>
          <a:latin typeface="+mn-lt"/>
          <a:ea typeface="+mn-ea"/>
          <a:cs typeface="+mn-cs"/>
        </a:defRPr>
      </a:lvl4pPr>
      <a:lvl5pPr marL="1243767">
        <a:defRPr>
          <a:latin typeface="+mn-lt"/>
          <a:ea typeface="+mn-ea"/>
          <a:cs typeface="+mn-cs"/>
        </a:defRPr>
      </a:lvl5pPr>
      <a:lvl6pPr marL="1554709">
        <a:defRPr>
          <a:latin typeface="+mn-lt"/>
          <a:ea typeface="+mn-ea"/>
          <a:cs typeface="+mn-cs"/>
        </a:defRPr>
      </a:lvl6pPr>
      <a:lvl7pPr marL="1865650">
        <a:defRPr>
          <a:latin typeface="+mn-lt"/>
          <a:ea typeface="+mn-ea"/>
          <a:cs typeface="+mn-cs"/>
        </a:defRPr>
      </a:lvl7pPr>
      <a:lvl8pPr marL="2176592">
        <a:defRPr>
          <a:latin typeface="+mn-lt"/>
          <a:ea typeface="+mn-ea"/>
          <a:cs typeface="+mn-cs"/>
        </a:defRPr>
      </a:lvl8pPr>
      <a:lvl9pPr marL="248753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3.png"/><Relationship Id="rId7" Type="http://schemas.openxmlformats.org/officeDocument/2006/relationships/image" Target="../media/image8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3.png"/><Relationship Id="rId7" Type="http://schemas.openxmlformats.org/officeDocument/2006/relationships/image" Target="../media/image8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3.png"/><Relationship Id="rId7" Type="http://schemas.openxmlformats.org/officeDocument/2006/relationships/image" Target="../media/image9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8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23.png"/><Relationship Id="rId7" Type="http://schemas.openxmlformats.org/officeDocument/2006/relationships/image" Target="../media/image1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12.pn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3.png"/><Relationship Id="rId7" Type="http://schemas.openxmlformats.org/officeDocument/2006/relationships/image" Target="../media/image1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jpg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2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3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22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DFA70DF-D832-B035-BF80-6BA8C051B41B}"/>
              </a:ext>
            </a:extLst>
          </p:cNvPr>
          <p:cNvGrpSpPr/>
          <p:nvPr/>
        </p:nvGrpSpPr>
        <p:grpSpPr>
          <a:xfrm>
            <a:off x="181837" y="833257"/>
            <a:ext cx="334237" cy="4215650"/>
            <a:chOff x="144780" y="1387907"/>
            <a:chExt cx="334237" cy="33857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708378-4D4E-EF28-A2E5-0C0A9373AEED}"/>
                </a:ext>
              </a:extLst>
            </p:cNvPr>
            <p:cNvSpPr/>
            <p:nvPr/>
          </p:nvSpPr>
          <p:spPr>
            <a:xfrm>
              <a:off x="144780" y="1387907"/>
              <a:ext cx="334237" cy="338575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0E3BDC-245C-2147-30F7-50EB8BEE8469}"/>
                </a:ext>
              </a:extLst>
            </p:cNvPr>
            <p:cNvSpPr/>
            <p:nvPr/>
          </p:nvSpPr>
          <p:spPr>
            <a:xfrm>
              <a:off x="222063" y="1473929"/>
              <a:ext cx="174018" cy="133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63FE7EAE-C43D-0949-8FAC-186D8B7B8A80}"/>
              </a:ext>
            </a:extLst>
          </p:cNvPr>
          <p:cNvSpPr txBox="1"/>
          <p:nvPr/>
        </p:nvSpPr>
        <p:spPr>
          <a:xfrm>
            <a:off x="516074" y="108513"/>
            <a:ext cx="240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suivi des apprenants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FD6156-9615-7A26-1225-C978CFE57B9A}"/>
              </a:ext>
            </a:extLst>
          </p:cNvPr>
          <p:cNvSpPr txBox="1"/>
          <p:nvPr/>
        </p:nvSpPr>
        <p:spPr>
          <a:xfrm>
            <a:off x="1022887" y="1841127"/>
            <a:ext cx="7939275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fr-FR" b="1" dirty="0">
                <a:solidFill>
                  <a:prstClr val="black"/>
                </a:solidFill>
              </a:rPr>
              <a:t>Présentation d’un outil numérique de suivi des acquis</a:t>
            </a:r>
          </a:p>
          <a:p>
            <a:pPr marL="1257300" lvl="2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Le suivi des acquis des apprenants / exemple d’une solution </a:t>
            </a:r>
          </a:p>
          <a:p>
            <a:pPr marL="1200150" lvl="2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 Génération de bilans de compétences </a:t>
            </a:r>
          </a:p>
          <a:p>
            <a:pPr marL="1200150" lvl="2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 Génération de documents de fin de formation</a:t>
            </a:r>
          </a:p>
          <a:p>
            <a:r>
              <a:rPr lang="fr-FR" sz="1050" b="1" dirty="0">
                <a:solidFill>
                  <a:prstClr val="black"/>
                </a:solidFill>
              </a:rPr>
              <a:t>							</a:t>
            </a:r>
          </a:p>
          <a:p>
            <a:r>
              <a:rPr lang="fr-FR" sz="1050" b="1" dirty="0">
                <a:solidFill>
                  <a:prstClr val="black"/>
                </a:solidFill>
              </a:rPr>
              <a:t>							</a:t>
            </a:r>
            <a:r>
              <a:rPr lang="fr-FR" sz="1100" b="1" dirty="0">
                <a:solidFill>
                  <a:prstClr val="black"/>
                </a:solidFill>
              </a:rPr>
              <a:t>Véronique Pellegrin,</a:t>
            </a:r>
            <a:r>
              <a:rPr lang="fr-FR" sz="1100" dirty="0">
                <a:solidFill>
                  <a:prstClr val="black"/>
                </a:solidFill>
              </a:rPr>
              <a:t> CANOPE – Réseau de formations des enseignants - Poitiers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46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706" y="3"/>
            <a:ext cx="7271639" cy="51415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22911" y="293841"/>
            <a:ext cx="1592714" cy="63658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2040" kern="0" dirty="0">
                <a:solidFill>
                  <a:srgbClr val="FFFFFF"/>
                </a:solidFill>
                <a:latin typeface="Marianne Light"/>
                <a:cs typeface="Marianne Light"/>
              </a:rPr>
              <a:t>Les</a:t>
            </a:r>
            <a:r>
              <a:rPr sz="2040" kern="0" spc="-37" dirty="0">
                <a:solidFill>
                  <a:srgbClr val="FFFFFF"/>
                </a:solidFill>
                <a:latin typeface="Marianne Light"/>
                <a:cs typeface="Marianne Light"/>
              </a:rPr>
              <a:t> </a:t>
            </a:r>
            <a:r>
              <a:rPr sz="2040" kern="0" spc="-7" dirty="0">
                <a:solidFill>
                  <a:srgbClr val="FFFFFF"/>
                </a:solidFill>
                <a:latin typeface="Marianne Light"/>
                <a:cs typeface="Marianne Light"/>
              </a:rPr>
              <a:t>outils</a:t>
            </a:r>
            <a:endParaRPr sz="204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8637" defTabSz="621883"/>
            <a:r>
              <a:rPr sz="2040" kern="0" dirty="0">
                <a:solidFill>
                  <a:srgbClr val="FFFFFF"/>
                </a:solidFill>
                <a:latin typeface="Marianne Light"/>
                <a:cs typeface="Marianne Light"/>
              </a:rPr>
              <a:t>de</a:t>
            </a:r>
            <a:r>
              <a:rPr sz="2040" kern="0" spc="27" dirty="0">
                <a:solidFill>
                  <a:srgbClr val="FFFFFF"/>
                </a:solidFill>
                <a:latin typeface="Marianne Light"/>
                <a:cs typeface="Marianne Light"/>
              </a:rPr>
              <a:t> </a:t>
            </a:r>
            <a:r>
              <a:rPr sz="2040" kern="0" spc="-17" dirty="0">
                <a:solidFill>
                  <a:srgbClr val="FFFFFF"/>
                </a:solidFill>
                <a:latin typeface="Marianne Light"/>
                <a:cs typeface="Marianne Light"/>
              </a:rPr>
              <a:t>CPRO-STI</a:t>
            </a:r>
            <a:endParaRPr sz="204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87144" y="265305"/>
            <a:ext cx="345059" cy="669878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8637">
              <a:spcBef>
                <a:spcPts val="82"/>
              </a:spcBef>
            </a:pPr>
            <a:r>
              <a:rPr sz="4285" spc="7" dirty="0">
                <a:solidFill>
                  <a:srgbClr val="EC008C"/>
                </a:solidFill>
                <a:latin typeface="Marianne Light"/>
                <a:cs typeface="Marianne Light"/>
              </a:rPr>
              <a:t>3</a:t>
            </a:r>
            <a:endParaRPr sz="4285">
              <a:latin typeface="Marianne Light"/>
              <a:cs typeface="Marianne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17088" y="410444"/>
            <a:ext cx="0" cy="466413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0"/>
                </a:moveTo>
                <a:lnTo>
                  <a:pt x="0" y="6858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1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9282" y="1683253"/>
            <a:ext cx="2211144" cy="2211144"/>
            <a:chOff x="1755000" y="2475005"/>
            <a:chExt cx="3251200" cy="3251200"/>
          </a:xfrm>
        </p:grpSpPr>
        <p:sp>
          <p:nvSpPr>
            <p:cNvPr id="3" name="object 3"/>
            <p:cNvSpPr/>
            <p:nvPr/>
          </p:nvSpPr>
          <p:spPr>
            <a:xfrm>
              <a:off x="1755000" y="2475005"/>
              <a:ext cx="3251200" cy="3251200"/>
            </a:xfrm>
            <a:custGeom>
              <a:avLst/>
              <a:gdLst/>
              <a:ahLst/>
              <a:cxnLst/>
              <a:rect l="l" t="t" r="r" b="b"/>
              <a:pathLst>
                <a:path w="3251200" h="3251200">
                  <a:moveTo>
                    <a:pt x="1625600" y="0"/>
                  </a:moveTo>
                  <a:lnTo>
                    <a:pt x="1577669" y="693"/>
                  </a:lnTo>
                  <a:lnTo>
                    <a:pt x="1530084" y="2759"/>
                  </a:lnTo>
                  <a:lnTo>
                    <a:pt x="1482861" y="6180"/>
                  </a:lnTo>
                  <a:lnTo>
                    <a:pt x="1436021" y="10936"/>
                  </a:lnTo>
                  <a:lnTo>
                    <a:pt x="1389583" y="17009"/>
                  </a:lnTo>
                  <a:lnTo>
                    <a:pt x="1343565" y="24378"/>
                  </a:lnTo>
                  <a:lnTo>
                    <a:pt x="1297986" y="33026"/>
                  </a:lnTo>
                  <a:lnTo>
                    <a:pt x="1252866" y="42933"/>
                  </a:lnTo>
                  <a:lnTo>
                    <a:pt x="1208224" y="54080"/>
                  </a:lnTo>
                  <a:lnTo>
                    <a:pt x="1164078" y="66448"/>
                  </a:lnTo>
                  <a:lnTo>
                    <a:pt x="1120449" y="80018"/>
                  </a:lnTo>
                  <a:lnTo>
                    <a:pt x="1077354" y="94770"/>
                  </a:lnTo>
                  <a:lnTo>
                    <a:pt x="1034813" y="110687"/>
                  </a:lnTo>
                  <a:lnTo>
                    <a:pt x="992845" y="127748"/>
                  </a:lnTo>
                  <a:lnTo>
                    <a:pt x="951469" y="145935"/>
                  </a:lnTo>
                  <a:lnTo>
                    <a:pt x="910704" y="165228"/>
                  </a:lnTo>
                  <a:lnTo>
                    <a:pt x="870570" y="185609"/>
                  </a:lnTo>
                  <a:lnTo>
                    <a:pt x="831084" y="207059"/>
                  </a:lnTo>
                  <a:lnTo>
                    <a:pt x="792267" y="229558"/>
                  </a:lnTo>
                  <a:lnTo>
                    <a:pt x="754137" y="253087"/>
                  </a:lnTo>
                  <a:lnTo>
                    <a:pt x="716714" y="277628"/>
                  </a:lnTo>
                  <a:lnTo>
                    <a:pt x="680016" y="303161"/>
                  </a:lnTo>
                  <a:lnTo>
                    <a:pt x="644062" y="329667"/>
                  </a:lnTo>
                  <a:lnTo>
                    <a:pt x="608872" y="357127"/>
                  </a:lnTo>
                  <a:lnTo>
                    <a:pt x="574465" y="385523"/>
                  </a:lnTo>
                  <a:lnTo>
                    <a:pt x="540859" y="414834"/>
                  </a:lnTo>
                  <a:lnTo>
                    <a:pt x="508074" y="445043"/>
                  </a:lnTo>
                  <a:lnTo>
                    <a:pt x="476129" y="476129"/>
                  </a:lnTo>
                  <a:lnTo>
                    <a:pt x="445043" y="508074"/>
                  </a:lnTo>
                  <a:lnTo>
                    <a:pt x="414834" y="540859"/>
                  </a:lnTo>
                  <a:lnTo>
                    <a:pt x="385523" y="574465"/>
                  </a:lnTo>
                  <a:lnTo>
                    <a:pt x="357127" y="608872"/>
                  </a:lnTo>
                  <a:lnTo>
                    <a:pt x="329667" y="644062"/>
                  </a:lnTo>
                  <a:lnTo>
                    <a:pt x="303161" y="680016"/>
                  </a:lnTo>
                  <a:lnTo>
                    <a:pt x="277628" y="716714"/>
                  </a:lnTo>
                  <a:lnTo>
                    <a:pt x="253087" y="754137"/>
                  </a:lnTo>
                  <a:lnTo>
                    <a:pt x="229558" y="792267"/>
                  </a:lnTo>
                  <a:lnTo>
                    <a:pt x="207059" y="831084"/>
                  </a:lnTo>
                  <a:lnTo>
                    <a:pt x="185609" y="870570"/>
                  </a:lnTo>
                  <a:lnTo>
                    <a:pt x="165228" y="910704"/>
                  </a:lnTo>
                  <a:lnTo>
                    <a:pt x="145935" y="951469"/>
                  </a:lnTo>
                  <a:lnTo>
                    <a:pt x="127748" y="992845"/>
                  </a:lnTo>
                  <a:lnTo>
                    <a:pt x="110687" y="1034813"/>
                  </a:lnTo>
                  <a:lnTo>
                    <a:pt x="94770" y="1077354"/>
                  </a:lnTo>
                  <a:lnTo>
                    <a:pt x="80018" y="1120449"/>
                  </a:lnTo>
                  <a:lnTo>
                    <a:pt x="66448" y="1164078"/>
                  </a:lnTo>
                  <a:lnTo>
                    <a:pt x="54080" y="1208224"/>
                  </a:lnTo>
                  <a:lnTo>
                    <a:pt x="42933" y="1252866"/>
                  </a:lnTo>
                  <a:lnTo>
                    <a:pt x="33026" y="1297986"/>
                  </a:lnTo>
                  <a:lnTo>
                    <a:pt x="24378" y="1343565"/>
                  </a:lnTo>
                  <a:lnTo>
                    <a:pt x="17009" y="1389583"/>
                  </a:lnTo>
                  <a:lnTo>
                    <a:pt x="10936" y="1436021"/>
                  </a:lnTo>
                  <a:lnTo>
                    <a:pt x="6180" y="1482861"/>
                  </a:lnTo>
                  <a:lnTo>
                    <a:pt x="2759" y="1530084"/>
                  </a:lnTo>
                  <a:lnTo>
                    <a:pt x="693" y="1577669"/>
                  </a:lnTo>
                  <a:lnTo>
                    <a:pt x="0" y="1625600"/>
                  </a:lnTo>
                  <a:lnTo>
                    <a:pt x="693" y="1673530"/>
                  </a:lnTo>
                  <a:lnTo>
                    <a:pt x="2759" y="1721115"/>
                  </a:lnTo>
                  <a:lnTo>
                    <a:pt x="6180" y="1768338"/>
                  </a:lnTo>
                  <a:lnTo>
                    <a:pt x="10936" y="1815178"/>
                  </a:lnTo>
                  <a:lnTo>
                    <a:pt x="17009" y="1861616"/>
                  </a:lnTo>
                  <a:lnTo>
                    <a:pt x="24378" y="1907634"/>
                  </a:lnTo>
                  <a:lnTo>
                    <a:pt x="33026" y="1953213"/>
                  </a:lnTo>
                  <a:lnTo>
                    <a:pt x="42933" y="1998333"/>
                  </a:lnTo>
                  <a:lnTo>
                    <a:pt x="54080" y="2042975"/>
                  </a:lnTo>
                  <a:lnTo>
                    <a:pt x="66448" y="2087121"/>
                  </a:lnTo>
                  <a:lnTo>
                    <a:pt x="80018" y="2130750"/>
                  </a:lnTo>
                  <a:lnTo>
                    <a:pt x="94770" y="2173845"/>
                  </a:lnTo>
                  <a:lnTo>
                    <a:pt x="110687" y="2216386"/>
                  </a:lnTo>
                  <a:lnTo>
                    <a:pt x="127748" y="2258354"/>
                  </a:lnTo>
                  <a:lnTo>
                    <a:pt x="145935" y="2299730"/>
                  </a:lnTo>
                  <a:lnTo>
                    <a:pt x="165228" y="2340495"/>
                  </a:lnTo>
                  <a:lnTo>
                    <a:pt x="185609" y="2380629"/>
                  </a:lnTo>
                  <a:lnTo>
                    <a:pt x="207059" y="2420115"/>
                  </a:lnTo>
                  <a:lnTo>
                    <a:pt x="229558" y="2458932"/>
                  </a:lnTo>
                  <a:lnTo>
                    <a:pt x="253087" y="2497062"/>
                  </a:lnTo>
                  <a:lnTo>
                    <a:pt x="277628" y="2534485"/>
                  </a:lnTo>
                  <a:lnTo>
                    <a:pt x="303161" y="2571183"/>
                  </a:lnTo>
                  <a:lnTo>
                    <a:pt x="329667" y="2607137"/>
                  </a:lnTo>
                  <a:lnTo>
                    <a:pt x="357127" y="2642327"/>
                  </a:lnTo>
                  <a:lnTo>
                    <a:pt x="385523" y="2676734"/>
                  </a:lnTo>
                  <a:lnTo>
                    <a:pt x="414834" y="2710340"/>
                  </a:lnTo>
                  <a:lnTo>
                    <a:pt x="445043" y="2743125"/>
                  </a:lnTo>
                  <a:lnTo>
                    <a:pt x="476129" y="2775070"/>
                  </a:lnTo>
                  <a:lnTo>
                    <a:pt x="508074" y="2806156"/>
                  </a:lnTo>
                  <a:lnTo>
                    <a:pt x="540859" y="2836365"/>
                  </a:lnTo>
                  <a:lnTo>
                    <a:pt x="574465" y="2865676"/>
                  </a:lnTo>
                  <a:lnTo>
                    <a:pt x="608872" y="2894072"/>
                  </a:lnTo>
                  <a:lnTo>
                    <a:pt x="644062" y="2921532"/>
                  </a:lnTo>
                  <a:lnTo>
                    <a:pt x="680016" y="2948038"/>
                  </a:lnTo>
                  <a:lnTo>
                    <a:pt x="716714" y="2973571"/>
                  </a:lnTo>
                  <a:lnTo>
                    <a:pt x="754137" y="2998112"/>
                  </a:lnTo>
                  <a:lnTo>
                    <a:pt x="792267" y="3021641"/>
                  </a:lnTo>
                  <a:lnTo>
                    <a:pt x="831084" y="3044140"/>
                  </a:lnTo>
                  <a:lnTo>
                    <a:pt x="870570" y="3065590"/>
                  </a:lnTo>
                  <a:lnTo>
                    <a:pt x="910704" y="3085971"/>
                  </a:lnTo>
                  <a:lnTo>
                    <a:pt x="951469" y="3105264"/>
                  </a:lnTo>
                  <a:lnTo>
                    <a:pt x="992845" y="3123451"/>
                  </a:lnTo>
                  <a:lnTo>
                    <a:pt x="1034813" y="3140512"/>
                  </a:lnTo>
                  <a:lnTo>
                    <a:pt x="1077354" y="3156429"/>
                  </a:lnTo>
                  <a:lnTo>
                    <a:pt x="1120449" y="3171181"/>
                  </a:lnTo>
                  <a:lnTo>
                    <a:pt x="1164078" y="3184751"/>
                  </a:lnTo>
                  <a:lnTo>
                    <a:pt x="1208224" y="3197119"/>
                  </a:lnTo>
                  <a:lnTo>
                    <a:pt x="1252866" y="3208266"/>
                  </a:lnTo>
                  <a:lnTo>
                    <a:pt x="1297986" y="3218173"/>
                  </a:lnTo>
                  <a:lnTo>
                    <a:pt x="1343565" y="3226821"/>
                  </a:lnTo>
                  <a:lnTo>
                    <a:pt x="1389583" y="3234190"/>
                  </a:lnTo>
                  <a:lnTo>
                    <a:pt x="1436021" y="3240263"/>
                  </a:lnTo>
                  <a:lnTo>
                    <a:pt x="1482861" y="3245019"/>
                  </a:lnTo>
                  <a:lnTo>
                    <a:pt x="1530084" y="3248440"/>
                  </a:lnTo>
                  <a:lnTo>
                    <a:pt x="1577669" y="3250506"/>
                  </a:lnTo>
                  <a:lnTo>
                    <a:pt x="1625600" y="3251200"/>
                  </a:lnTo>
                  <a:lnTo>
                    <a:pt x="1673530" y="3250506"/>
                  </a:lnTo>
                  <a:lnTo>
                    <a:pt x="1721115" y="3248440"/>
                  </a:lnTo>
                  <a:lnTo>
                    <a:pt x="1768338" y="3245019"/>
                  </a:lnTo>
                  <a:lnTo>
                    <a:pt x="1815178" y="3240263"/>
                  </a:lnTo>
                  <a:lnTo>
                    <a:pt x="1861616" y="3234190"/>
                  </a:lnTo>
                  <a:lnTo>
                    <a:pt x="1907634" y="3226821"/>
                  </a:lnTo>
                  <a:lnTo>
                    <a:pt x="1953213" y="3218173"/>
                  </a:lnTo>
                  <a:lnTo>
                    <a:pt x="1998333" y="3208266"/>
                  </a:lnTo>
                  <a:lnTo>
                    <a:pt x="2042975" y="3197119"/>
                  </a:lnTo>
                  <a:lnTo>
                    <a:pt x="2087121" y="3184751"/>
                  </a:lnTo>
                  <a:lnTo>
                    <a:pt x="2130750" y="3171181"/>
                  </a:lnTo>
                  <a:lnTo>
                    <a:pt x="2173845" y="3156429"/>
                  </a:lnTo>
                  <a:lnTo>
                    <a:pt x="2216386" y="3140512"/>
                  </a:lnTo>
                  <a:lnTo>
                    <a:pt x="2258354" y="3123451"/>
                  </a:lnTo>
                  <a:lnTo>
                    <a:pt x="2299730" y="3105264"/>
                  </a:lnTo>
                  <a:lnTo>
                    <a:pt x="2340495" y="3085971"/>
                  </a:lnTo>
                  <a:lnTo>
                    <a:pt x="2380629" y="3065590"/>
                  </a:lnTo>
                  <a:lnTo>
                    <a:pt x="2420115" y="3044140"/>
                  </a:lnTo>
                  <a:lnTo>
                    <a:pt x="2458932" y="3021641"/>
                  </a:lnTo>
                  <a:lnTo>
                    <a:pt x="2497062" y="2998112"/>
                  </a:lnTo>
                  <a:lnTo>
                    <a:pt x="2534485" y="2973571"/>
                  </a:lnTo>
                  <a:lnTo>
                    <a:pt x="2571183" y="2948038"/>
                  </a:lnTo>
                  <a:lnTo>
                    <a:pt x="2607137" y="2921532"/>
                  </a:lnTo>
                  <a:lnTo>
                    <a:pt x="2642327" y="2894072"/>
                  </a:lnTo>
                  <a:lnTo>
                    <a:pt x="2676734" y="2865676"/>
                  </a:lnTo>
                  <a:lnTo>
                    <a:pt x="2710340" y="2836365"/>
                  </a:lnTo>
                  <a:lnTo>
                    <a:pt x="2743125" y="2806156"/>
                  </a:lnTo>
                  <a:lnTo>
                    <a:pt x="2775070" y="2775070"/>
                  </a:lnTo>
                  <a:lnTo>
                    <a:pt x="2806156" y="2743125"/>
                  </a:lnTo>
                  <a:lnTo>
                    <a:pt x="2836365" y="2710340"/>
                  </a:lnTo>
                  <a:lnTo>
                    <a:pt x="2865676" y="2676734"/>
                  </a:lnTo>
                  <a:lnTo>
                    <a:pt x="2894072" y="2642327"/>
                  </a:lnTo>
                  <a:lnTo>
                    <a:pt x="2921532" y="2607137"/>
                  </a:lnTo>
                  <a:lnTo>
                    <a:pt x="2948038" y="2571183"/>
                  </a:lnTo>
                  <a:lnTo>
                    <a:pt x="2973571" y="2534485"/>
                  </a:lnTo>
                  <a:lnTo>
                    <a:pt x="2998112" y="2497062"/>
                  </a:lnTo>
                  <a:lnTo>
                    <a:pt x="3021641" y="2458932"/>
                  </a:lnTo>
                  <a:lnTo>
                    <a:pt x="3044140" y="2420115"/>
                  </a:lnTo>
                  <a:lnTo>
                    <a:pt x="3065590" y="2380629"/>
                  </a:lnTo>
                  <a:lnTo>
                    <a:pt x="3085971" y="2340495"/>
                  </a:lnTo>
                  <a:lnTo>
                    <a:pt x="3105264" y="2299730"/>
                  </a:lnTo>
                  <a:lnTo>
                    <a:pt x="3123451" y="2258354"/>
                  </a:lnTo>
                  <a:lnTo>
                    <a:pt x="3140512" y="2216386"/>
                  </a:lnTo>
                  <a:lnTo>
                    <a:pt x="3156429" y="2173845"/>
                  </a:lnTo>
                  <a:lnTo>
                    <a:pt x="3171181" y="2130750"/>
                  </a:lnTo>
                  <a:lnTo>
                    <a:pt x="3184751" y="2087121"/>
                  </a:lnTo>
                  <a:lnTo>
                    <a:pt x="3197119" y="2042975"/>
                  </a:lnTo>
                  <a:lnTo>
                    <a:pt x="3208266" y="1998333"/>
                  </a:lnTo>
                  <a:lnTo>
                    <a:pt x="3218173" y="1953213"/>
                  </a:lnTo>
                  <a:lnTo>
                    <a:pt x="3226821" y="1907634"/>
                  </a:lnTo>
                  <a:lnTo>
                    <a:pt x="3234190" y="1861616"/>
                  </a:lnTo>
                  <a:lnTo>
                    <a:pt x="3240263" y="1815178"/>
                  </a:lnTo>
                  <a:lnTo>
                    <a:pt x="3245019" y="1768338"/>
                  </a:lnTo>
                  <a:lnTo>
                    <a:pt x="3248440" y="1721115"/>
                  </a:lnTo>
                  <a:lnTo>
                    <a:pt x="3250506" y="1673530"/>
                  </a:lnTo>
                  <a:lnTo>
                    <a:pt x="3251200" y="1625600"/>
                  </a:lnTo>
                  <a:lnTo>
                    <a:pt x="3250506" y="1577669"/>
                  </a:lnTo>
                  <a:lnTo>
                    <a:pt x="3248440" y="1530084"/>
                  </a:lnTo>
                  <a:lnTo>
                    <a:pt x="3245019" y="1482861"/>
                  </a:lnTo>
                  <a:lnTo>
                    <a:pt x="3240263" y="1436021"/>
                  </a:lnTo>
                  <a:lnTo>
                    <a:pt x="3234190" y="1389583"/>
                  </a:lnTo>
                  <a:lnTo>
                    <a:pt x="3226821" y="1343565"/>
                  </a:lnTo>
                  <a:lnTo>
                    <a:pt x="3218173" y="1297986"/>
                  </a:lnTo>
                  <a:lnTo>
                    <a:pt x="3208266" y="1252866"/>
                  </a:lnTo>
                  <a:lnTo>
                    <a:pt x="3197119" y="1208224"/>
                  </a:lnTo>
                  <a:lnTo>
                    <a:pt x="3184751" y="1164078"/>
                  </a:lnTo>
                  <a:lnTo>
                    <a:pt x="3171181" y="1120449"/>
                  </a:lnTo>
                  <a:lnTo>
                    <a:pt x="3156429" y="1077354"/>
                  </a:lnTo>
                  <a:lnTo>
                    <a:pt x="3140512" y="1034813"/>
                  </a:lnTo>
                  <a:lnTo>
                    <a:pt x="3123451" y="992845"/>
                  </a:lnTo>
                  <a:lnTo>
                    <a:pt x="3105264" y="951469"/>
                  </a:lnTo>
                  <a:lnTo>
                    <a:pt x="3085971" y="910704"/>
                  </a:lnTo>
                  <a:lnTo>
                    <a:pt x="3065590" y="870570"/>
                  </a:lnTo>
                  <a:lnTo>
                    <a:pt x="3044140" y="831084"/>
                  </a:lnTo>
                  <a:lnTo>
                    <a:pt x="3021641" y="792267"/>
                  </a:lnTo>
                  <a:lnTo>
                    <a:pt x="2998112" y="754137"/>
                  </a:lnTo>
                  <a:lnTo>
                    <a:pt x="2973571" y="716714"/>
                  </a:lnTo>
                  <a:lnTo>
                    <a:pt x="2948038" y="680016"/>
                  </a:lnTo>
                  <a:lnTo>
                    <a:pt x="2921532" y="644062"/>
                  </a:lnTo>
                  <a:lnTo>
                    <a:pt x="2894072" y="608872"/>
                  </a:lnTo>
                  <a:lnTo>
                    <a:pt x="2865676" y="574465"/>
                  </a:lnTo>
                  <a:lnTo>
                    <a:pt x="2836365" y="540859"/>
                  </a:lnTo>
                  <a:lnTo>
                    <a:pt x="2806156" y="508074"/>
                  </a:lnTo>
                  <a:lnTo>
                    <a:pt x="2775070" y="476129"/>
                  </a:lnTo>
                  <a:lnTo>
                    <a:pt x="2743125" y="445043"/>
                  </a:lnTo>
                  <a:lnTo>
                    <a:pt x="2710340" y="414834"/>
                  </a:lnTo>
                  <a:lnTo>
                    <a:pt x="2676734" y="385523"/>
                  </a:lnTo>
                  <a:lnTo>
                    <a:pt x="2642327" y="357127"/>
                  </a:lnTo>
                  <a:lnTo>
                    <a:pt x="2607137" y="329667"/>
                  </a:lnTo>
                  <a:lnTo>
                    <a:pt x="2571183" y="303161"/>
                  </a:lnTo>
                  <a:lnTo>
                    <a:pt x="2534485" y="277628"/>
                  </a:lnTo>
                  <a:lnTo>
                    <a:pt x="2497062" y="253087"/>
                  </a:lnTo>
                  <a:lnTo>
                    <a:pt x="2458932" y="229558"/>
                  </a:lnTo>
                  <a:lnTo>
                    <a:pt x="2420115" y="207059"/>
                  </a:lnTo>
                  <a:lnTo>
                    <a:pt x="2380629" y="185609"/>
                  </a:lnTo>
                  <a:lnTo>
                    <a:pt x="2340495" y="165228"/>
                  </a:lnTo>
                  <a:lnTo>
                    <a:pt x="2299730" y="145935"/>
                  </a:lnTo>
                  <a:lnTo>
                    <a:pt x="2258354" y="127748"/>
                  </a:lnTo>
                  <a:lnTo>
                    <a:pt x="2216386" y="110687"/>
                  </a:lnTo>
                  <a:lnTo>
                    <a:pt x="2173845" y="94770"/>
                  </a:lnTo>
                  <a:lnTo>
                    <a:pt x="2130750" y="80018"/>
                  </a:lnTo>
                  <a:lnTo>
                    <a:pt x="2087121" y="66448"/>
                  </a:lnTo>
                  <a:lnTo>
                    <a:pt x="2042975" y="54080"/>
                  </a:lnTo>
                  <a:lnTo>
                    <a:pt x="1998333" y="42933"/>
                  </a:lnTo>
                  <a:lnTo>
                    <a:pt x="1953213" y="33026"/>
                  </a:lnTo>
                  <a:lnTo>
                    <a:pt x="1907634" y="24378"/>
                  </a:lnTo>
                  <a:lnTo>
                    <a:pt x="1861616" y="17009"/>
                  </a:lnTo>
                  <a:lnTo>
                    <a:pt x="1815178" y="10936"/>
                  </a:lnTo>
                  <a:lnTo>
                    <a:pt x="1768338" y="6180"/>
                  </a:lnTo>
                  <a:lnTo>
                    <a:pt x="1721115" y="2759"/>
                  </a:lnTo>
                  <a:lnTo>
                    <a:pt x="1673530" y="693"/>
                  </a:lnTo>
                  <a:lnTo>
                    <a:pt x="1625600" y="0"/>
                  </a:lnTo>
                  <a:close/>
                </a:path>
              </a:pathLst>
            </a:custGeom>
            <a:solidFill>
              <a:srgbClr val="1C9EA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418427" y="3378622"/>
              <a:ext cx="2030095" cy="1373505"/>
            </a:xfrm>
            <a:custGeom>
              <a:avLst/>
              <a:gdLst/>
              <a:ahLst/>
              <a:cxnLst/>
              <a:rect l="l" t="t" r="r" b="b"/>
              <a:pathLst>
                <a:path w="2030095" h="1373504">
                  <a:moveTo>
                    <a:pt x="255898" y="294373"/>
                  </a:moveTo>
                  <a:lnTo>
                    <a:pt x="287171" y="264404"/>
                  </a:lnTo>
                  <a:lnTo>
                    <a:pt x="308731" y="228510"/>
                  </a:lnTo>
                  <a:lnTo>
                    <a:pt x="320241" y="188842"/>
                  </a:lnTo>
                  <a:lnTo>
                    <a:pt x="321366" y="147553"/>
                  </a:lnTo>
                  <a:lnTo>
                    <a:pt x="311770" y="106795"/>
                  </a:lnTo>
                  <a:lnTo>
                    <a:pt x="291115" y="68719"/>
                  </a:lnTo>
                  <a:lnTo>
                    <a:pt x="261142" y="37447"/>
                  </a:lnTo>
                  <a:lnTo>
                    <a:pt x="225247" y="15890"/>
                  </a:lnTo>
                  <a:lnTo>
                    <a:pt x="185580" y="4381"/>
                  </a:lnTo>
                  <a:lnTo>
                    <a:pt x="144293" y="3257"/>
                  </a:lnTo>
                  <a:lnTo>
                    <a:pt x="103537" y="12852"/>
                  </a:lnTo>
                  <a:lnTo>
                    <a:pt x="65462" y="33502"/>
                  </a:lnTo>
                  <a:lnTo>
                    <a:pt x="34190" y="63475"/>
                  </a:lnTo>
                  <a:lnTo>
                    <a:pt x="12632" y="99371"/>
                  </a:lnTo>
                  <a:lnTo>
                    <a:pt x="1124" y="139038"/>
                  </a:lnTo>
                  <a:lnTo>
                    <a:pt x="0" y="180324"/>
                  </a:lnTo>
                  <a:lnTo>
                    <a:pt x="9595" y="221081"/>
                  </a:lnTo>
                  <a:lnTo>
                    <a:pt x="30245" y="259156"/>
                  </a:lnTo>
                  <a:lnTo>
                    <a:pt x="60218" y="290428"/>
                  </a:lnTo>
                  <a:lnTo>
                    <a:pt x="96114" y="311988"/>
                  </a:lnTo>
                  <a:lnTo>
                    <a:pt x="135780" y="323499"/>
                  </a:lnTo>
                  <a:lnTo>
                    <a:pt x="177067" y="324624"/>
                  </a:lnTo>
                  <a:lnTo>
                    <a:pt x="217823" y="315027"/>
                  </a:lnTo>
                  <a:lnTo>
                    <a:pt x="255898" y="294373"/>
                  </a:lnTo>
                  <a:close/>
                </a:path>
                <a:path w="2030095" h="1373504">
                  <a:moveTo>
                    <a:pt x="322205" y="163410"/>
                  </a:moveTo>
                  <a:lnTo>
                    <a:pt x="584803" y="162864"/>
                  </a:lnTo>
                </a:path>
                <a:path w="2030095" h="1373504">
                  <a:moveTo>
                    <a:pt x="255898" y="816889"/>
                  </a:moveTo>
                  <a:lnTo>
                    <a:pt x="287171" y="786916"/>
                  </a:lnTo>
                  <a:lnTo>
                    <a:pt x="308731" y="751020"/>
                  </a:lnTo>
                  <a:lnTo>
                    <a:pt x="320241" y="711353"/>
                  </a:lnTo>
                  <a:lnTo>
                    <a:pt x="321366" y="670067"/>
                  </a:lnTo>
                  <a:lnTo>
                    <a:pt x="311770" y="629310"/>
                  </a:lnTo>
                  <a:lnTo>
                    <a:pt x="291115" y="591235"/>
                  </a:lnTo>
                  <a:lnTo>
                    <a:pt x="261142" y="559963"/>
                  </a:lnTo>
                  <a:lnTo>
                    <a:pt x="225247" y="538406"/>
                  </a:lnTo>
                  <a:lnTo>
                    <a:pt x="185580" y="526897"/>
                  </a:lnTo>
                  <a:lnTo>
                    <a:pt x="144293" y="525773"/>
                  </a:lnTo>
                  <a:lnTo>
                    <a:pt x="103537" y="535368"/>
                  </a:lnTo>
                  <a:lnTo>
                    <a:pt x="65462" y="556018"/>
                  </a:lnTo>
                  <a:lnTo>
                    <a:pt x="34190" y="585992"/>
                  </a:lnTo>
                  <a:lnTo>
                    <a:pt x="12632" y="621887"/>
                  </a:lnTo>
                  <a:lnTo>
                    <a:pt x="1124" y="661554"/>
                  </a:lnTo>
                  <a:lnTo>
                    <a:pt x="0" y="702841"/>
                  </a:lnTo>
                  <a:lnTo>
                    <a:pt x="9595" y="743597"/>
                  </a:lnTo>
                  <a:lnTo>
                    <a:pt x="30245" y="781672"/>
                  </a:lnTo>
                  <a:lnTo>
                    <a:pt x="60218" y="812945"/>
                  </a:lnTo>
                  <a:lnTo>
                    <a:pt x="96114" y="834504"/>
                  </a:lnTo>
                  <a:lnTo>
                    <a:pt x="135780" y="846015"/>
                  </a:lnTo>
                  <a:lnTo>
                    <a:pt x="177067" y="847140"/>
                  </a:lnTo>
                  <a:lnTo>
                    <a:pt x="217823" y="837543"/>
                  </a:lnTo>
                  <a:lnTo>
                    <a:pt x="255898" y="816889"/>
                  </a:lnTo>
                  <a:close/>
                </a:path>
                <a:path w="2030095" h="1373504">
                  <a:moveTo>
                    <a:pt x="322205" y="685926"/>
                  </a:moveTo>
                  <a:lnTo>
                    <a:pt x="584803" y="685380"/>
                  </a:lnTo>
                </a:path>
                <a:path w="2030095" h="1373504">
                  <a:moveTo>
                    <a:pt x="255898" y="1339405"/>
                  </a:moveTo>
                  <a:lnTo>
                    <a:pt x="287171" y="1309432"/>
                  </a:lnTo>
                  <a:lnTo>
                    <a:pt x="308731" y="1273536"/>
                  </a:lnTo>
                  <a:lnTo>
                    <a:pt x="320241" y="1233870"/>
                  </a:lnTo>
                  <a:lnTo>
                    <a:pt x="321366" y="1192583"/>
                  </a:lnTo>
                  <a:lnTo>
                    <a:pt x="311770" y="1151826"/>
                  </a:lnTo>
                  <a:lnTo>
                    <a:pt x="291115" y="1113751"/>
                  </a:lnTo>
                  <a:lnTo>
                    <a:pt x="261142" y="1082479"/>
                  </a:lnTo>
                  <a:lnTo>
                    <a:pt x="225247" y="1060919"/>
                  </a:lnTo>
                  <a:lnTo>
                    <a:pt x="185580" y="1049408"/>
                  </a:lnTo>
                  <a:lnTo>
                    <a:pt x="144293" y="1048283"/>
                  </a:lnTo>
                  <a:lnTo>
                    <a:pt x="103537" y="1057880"/>
                  </a:lnTo>
                  <a:lnTo>
                    <a:pt x="65462" y="1078534"/>
                  </a:lnTo>
                  <a:lnTo>
                    <a:pt x="34190" y="1108508"/>
                  </a:lnTo>
                  <a:lnTo>
                    <a:pt x="12632" y="1144403"/>
                  </a:lnTo>
                  <a:lnTo>
                    <a:pt x="1124" y="1184070"/>
                  </a:lnTo>
                  <a:lnTo>
                    <a:pt x="0" y="1225357"/>
                  </a:lnTo>
                  <a:lnTo>
                    <a:pt x="9595" y="1266113"/>
                  </a:lnTo>
                  <a:lnTo>
                    <a:pt x="30245" y="1304188"/>
                  </a:lnTo>
                  <a:lnTo>
                    <a:pt x="60218" y="1335460"/>
                  </a:lnTo>
                  <a:lnTo>
                    <a:pt x="96114" y="1357018"/>
                  </a:lnTo>
                  <a:lnTo>
                    <a:pt x="135780" y="1368526"/>
                  </a:lnTo>
                  <a:lnTo>
                    <a:pt x="177067" y="1369650"/>
                  </a:lnTo>
                  <a:lnTo>
                    <a:pt x="217823" y="1360055"/>
                  </a:lnTo>
                  <a:lnTo>
                    <a:pt x="255898" y="1339405"/>
                  </a:lnTo>
                  <a:close/>
                </a:path>
                <a:path w="2030095" h="1373504">
                  <a:moveTo>
                    <a:pt x="322205" y="1208443"/>
                  </a:moveTo>
                  <a:lnTo>
                    <a:pt x="584803" y="1207896"/>
                  </a:lnTo>
                </a:path>
                <a:path w="2030095" h="1373504">
                  <a:moveTo>
                    <a:pt x="2030038" y="1248092"/>
                  </a:moveTo>
                  <a:lnTo>
                    <a:pt x="2020229" y="1296677"/>
                  </a:lnTo>
                  <a:lnTo>
                    <a:pt x="1993481" y="1336351"/>
                  </a:lnTo>
                  <a:lnTo>
                    <a:pt x="1953807" y="1363099"/>
                  </a:lnTo>
                  <a:lnTo>
                    <a:pt x="1905222" y="1372908"/>
                  </a:lnTo>
                  <a:lnTo>
                    <a:pt x="1031564" y="1372908"/>
                  </a:lnTo>
                  <a:lnTo>
                    <a:pt x="982979" y="1363099"/>
                  </a:lnTo>
                  <a:lnTo>
                    <a:pt x="943305" y="1336351"/>
                  </a:lnTo>
                  <a:lnTo>
                    <a:pt x="916556" y="1296677"/>
                  </a:lnTo>
                  <a:lnTo>
                    <a:pt x="906748" y="1248092"/>
                  </a:lnTo>
                  <a:lnTo>
                    <a:pt x="906748" y="124815"/>
                  </a:lnTo>
                  <a:lnTo>
                    <a:pt x="916556" y="76236"/>
                  </a:lnTo>
                  <a:lnTo>
                    <a:pt x="943305" y="36561"/>
                  </a:lnTo>
                  <a:lnTo>
                    <a:pt x="982979" y="9810"/>
                  </a:lnTo>
                  <a:lnTo>
                    <a:pt x="1031564" y="0"/>
                  </a:lnTo>
                  <a:lnTo>
                    <a:pt x="1666348" y="0"/>
                  </a:lnTo>
                  <a:lnTo>
                    <a:pt x="1714077" y="9499"/>
                  </a:lnTo>
                  <a:lnTo>
                    <a:pt x="1754549" y="36525"/>
                  </a:lnTo>
                  <a:lnTo>
                    <a:pt x="1993512" y="275501"/>
                  </a:lnTo>
                  <a:lnTo>
                    <a:pt x="2020538" y="315966"/>
                  </a:lnTo>
                  <a:lnTo>
                    <a:pt x="2030038" y="363689"/>
                  </a:lnTo>
                  <a:lnTo>
                    <a:pt x="2030038" y="1248092"/>
                  </a:lnTo>
                  <a:close/>
                </a:path>
                <a:path w="2030095" h="1373504">
                  <a:moveTo>
                    <a:pt x="1202201" y="498373"/>
                  </a:moveTo>
                  <a:lnTo>
                    <a:pt x="1707508" y="498373"/>
                  </a:lnTo>
                </a:path>
                <a:path w="2030095" h="1373504">
                  <a:moveTo>
                    <a:pt x="1202201" y="828928"/>
                  </a:moveTo>
                  <a:lnTo>
                    <a:pt x="1357966" y="828928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47682" y="300319"/>
            <a:ext cx="5036367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1234266" marR="3455" indent="-1226060">
              <a:spcBef>
                <a:spcPts val="68"/>
              </a:spcBef>
            </a:pPr>
            <a:r>
              <a:rPr lang="fr-FR" dirty="0">
                <a:solidFill>
                  <a:srgbClr val="231F20"/>
                </a:solidFill>
              </a:rPr>
              <a:t>Déclarer</a:t>
            </a:r>
            <a:r>
              <a:rPr spc="-31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et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évaluer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les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activités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de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spc="-7" dirty="0">
                <a:solidFill>
                  <a:srgbClr val="231F20"/>
                </a:solidFill>
              </a:rPr>
              <a:t>formation </a:t>
            </a:r>
            <a:r>
              <a:rPr dirty="0">
                <a:solidFill>
                  <a:srgbClr val="231F20"/>
                </a:solidFill>
              </a:rPr>
              <a:t>conduites</a:t>
            </a:r>
            <a:r>
              <a:rPr spc="-31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en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spc="-7" dirty="0">
                <a:solidFill>
                  <a:srgbClr val="231F20"/>
                </a:solidFill>
              </a:rPr>
              <a:t>centre</a:t>
            </a:r>
          </a:p>
        </p:txBody>
      </p:sp>
      <p:sp>
        <p:nvSpPr>
          <p:cNvPr id="6" name="object 6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961766" y="1683253"/>
            <a:ext cx="2211144" cy="2211144"/>
            <a:chOff x="5919800" y="2475005"/>
            <a:chExt cx="3251200" cy="3251200"/>
          </a:xfrm>
        </p:grpSpPr>
        <p:sp>
          <p:nvSpPr>
            <p:cNvPr id="12" name="object 12"/>
            <p:cNvSpPr/>
            <p:nvPr/>
          </p:nvSpPr>
          <p:spPr>
            <a:xfrm>
              <a:off x="5919800" y="2475005"/>
              <a:ext cx="3251200" cy="3251200"/>
            </a:xfrm>
            <a:custGeom>
              <a:avLst/>
              <a:gdLst/>
              <a:ahLst/>
              <a:cxnLst/>
              <a:rect l="l" t="t" r="r" b="b"/>
              <a:pathLst>
                <a:path w="3251200" h="3251200">
                  <a:moveTo>
                    <a:pt x="1625600" y="0"/>
                  </a:moveTo>
                  <a:lnTo>
                    <a:pt x="1577669" y="693"/>
                  </a:lnTo>
                  <a:lnTo>
                    <a:pt x="1530084" y="2759"/>
                  </a:lnTo>
                  <a:lnTo>
                    <a:pt x="1482861" y="6180"/>
                  </a:lnTo>
                  <a:lnTo>
                    <a:pt x="1436021" y="10936"/>
                  </a:lnTo>
                  <a:lnTo>
                    <a:pt x="1389583" y="17009"/>
                  </a:lnTo>
                  <a:lnTo>
                    <a:pt x="1343565" y="24378"/>
                  </a:lnTo>
                  <a:lnTo>
                    <a:pt x="1297986" y="33026"/>
                  </a:lnTo>
                  <a:lnTo>
                    <a:pt x="1252866" y="42933"/>
                  </a:lnTo>
                  <a:lnTo>
                    <a:pt x="1208224" y="54080"/>
                  </a:lnTo>
                  <a:lnTo>
                    <a:pt x="1164078" y="66448"/>
                  </a:lnTo>
                  <a:lnTo>
                    <a:pt x="1120449" y="80018"/>
                  </a:lnTo>
                  <a:lnTo>
                    <a:pt x="1077354" y="94770"/>
                  </a:lnTo>
                  <a:lnTo>
                    <a:pt x="1034813" y="110687"/>
                  </a:lnTo>
                  <a:lnTo>
                    <a:pt x="992845" y="127748"/>
                  </a:lnTo>
                  <a:lnTo>
                    <a:pt x="951469" y="145935"/>
                  </a:lnTo>
                  <a:lnTo>
                    <a:pt x="910704" y="165228"/>
                  </a:lnTo>
                  <a:lnTo>
                    <a:pt x="870570" y="185609"/>
                  </a:lnTo>
                  <a:lnTo>
                    <a:pt x="831084" y="207059"/>
                  </a:lnTo>
                  <a:lnTo>
                    <a:pt x="792267" y="229558"/>
                  </a:lnTo>
                  <a:lnTo>
                    <a:pt x="754137" y="253087"/>
                  </a:lnTo>
                  <a:lnTo>
                    <a:pt x="716714" y="277628"/>
                  </a:lnTo>
                  <a:lnTo>
                    <a:pt x="680016" y="303161"/>
                  </a:lnTo>
                  <a:lnTo>
                    <a:pt x="644062" y="329667"/>
                  </a:lnTo>
                  <a:lnTo>
                    <a:pt x="608872" y="357127"/>
                  </a:lnTo>
                  <a:lnTo>
                    <a:pt x="574465" y="385523"/>
                  </a:lnTo>
                  <a:lnTo>
                    <a:pt x="540859" y="414834"/>
                  </a:lnTo>
                  <a:lnTo>
                    <a:pt x="508074" y="445043"/>
                  </a:lnTo>
                  <a:lnTo>
                    <a:pt x="476129" y="476129"/>
                  </a:lnTo>
                  <a:lnTo>
                    <a:pt x="445043" y="508074"/>
                  </a:lnTo>
                  <a:lnTo>
                    <a:pt x="414834" y="540859"/>
                  </a:lnTo>
                  <a:lnTo>
                    <a:pt x="385523" y="574465"/>
                  </a:lnTo>
                  <a:lnTo>
                    <a:pt x="357127" y="608872"/>
                  </a:lnTo>
                  <a:lnTo>
                    <a:pt x="329667" y="644062"/>
                  </a:lnTo>
                  <a:lnTo>
                    <a:pt x="303161" y="680016"/>
                  </a:lnTo>
                  <a:lnTo>
                    <a:pt x="277628" y="716714"/>
                  </a:lnTo>
                  <a:lnTo>
                    <a:pt x="253087" y="754137"/>
                  </a:lnTo>
                  <a:lnTo>
                    <a:pt x="229558" y="792267"/>
                  </a:lnTo>
                  <a:lnTo>
                    <a:pt x="207059" y="831084"/>
                  </a:lnTo>
                  <a:lnTo>
                    <a:pt x="185609" y="870570"/>
                  </a:lnTo>
                  <a:lnTo>
                    <a:pt x="165228" y="910704"/>
                  </a:lnTo>
                  <a:lnTo>
                    <a:pt x="145935" y="951469"/>
                  </a:lnTo>
                  <a:lnTo>
                    <a:pt x="127748" y="992845"/>
                  </a:lnTo>
                  <a:lnTo>
                    <a:pt x="110687" y="1034813"/>
                  </a:lnTo>
                  <a:lnTo>
                    <a:pt x="94770" y="1077354"/>
                  </a:lnTo>
                  <a:lnTo>
                    <a:pt x="80018" y="1120449"/>
                  </a:lnTo>
                  <a:lnTo>
                    <a:pt x="66448" y="1164078"/>
                  </a:lnTo>
                  <a:lnTo>
                    <a:pt x="54080" y="1208224"/>
                  </a:lnTo>
                  <a:lnTo>
                    <a:pt x="42933" y="1252866"/>
                  </a:lnTo>
                  <a:lnTo>
                    <a:pt x="33026" y="1297986"/>
                  </a:lnTo>
                  <a:lnTo>
                    <a:pt x="24378" y="1343565"/>
                  </a:lnTo>
                  <a:lnTo>
                    <a:pt x="17009" y="1389583"/>
                  </a:lnTo>
                  <a:lnTo>
                    <a:pt x="10936" y="1436021"/>
                  </a:lnTo>
                  <a:lnTo>
                    <a:pt x="6180" y="1482861"/>
                  </a:lnTo>
                  <a:lnTo>
                    <a:pt x="2759" y="1530084"/>
                  </a:lnTo>
                  <a:lnTo>
                    <a:pt x="693" y="1577669"/>
                  </a:lnTo>
                  <a:lnTo>
                    <a:pt x="0" y="1625600"/>
                  </a:lnTo>
                  <a:lnTo>
                    <a:pt x="693" y="1673530"/>
                  </a:lnTo>
                  <a:lnTo>
                    <a:pt x="2759" y="1721115"/>
                  </a:lnTo>
                  <a:lnTo>
                    <a:pt x="6180" y="1768338"/>
                  </a:lnTo>
                  <a:lnTo>
                    <a:pt x="10936" y="1815178"/>
                  </a:lnTo>
                  <a:lnTo>
                    <a:pt x="17009" y="1861616"/>
                  </a:lnTo>
                  <a:lnTo>
                    <a:pt x="24378" y="1907634"/>
                  </a:lnTo>
                  <a:lnTo>
                    <a:pt x="33026" y="1953213"/>
                  </a:lnTo>
                  <a:lnTo>
                    <a:pt x="42933" y="1998333"/>
                  </a:lnTo>
                  <a:lnTo>
                    <a:pt x="54080" y="2042975"/>
                  </a:lnTo>
                  <a:lnTo>
                    <a:pt x="66448" y="2087121"/>
                  </a:lnTo>
                  <a:lnTo>
                    <a:pt x="80018" y="2130750"/>
                  </a:lnTo>
                  <a:lnTo>
                    <a:pt x="94770" y="2173845"/>
                  </a:lnTo>
                  <a:lnTo>
                    <a:pt x="110687" y="2216386"/>
                  </a:lnTo>
                  <a:lnTo>
                    <a:pt x="127748" y="2258354"/>
                  </a:lnTo>
                  <a:lnTo>
                    <a:pt x="145935" y="2299730"/>
                  </a:lnTo>
                  <a:lnTo>
                    <a:pt x="165228" y="2340495"/>
                  </a:lnTo>
                  <a:lnTo>
                    <a:pt x="185609" y="2380629"/>
                  </a:lnTo>
                  <a:lnTo>
                    <a:pt x="207059" y="2420115"/>
                  </a:lnTo>
                  <a:lnTo>
                    <a:pt x="229558" y="2458932"/>
                  </a:lnTo>
                  <a:lnTo>
                    <a:pt x="253087" y="2497062"/>
                  </a:lnTo>
                  <a:lnTo>
                    <a:pt x="277628" y="2534485"/>
                  </a:lnTo>
                  <a:lnTo>
                    <a:pt x="303161" y="2571183"/>
                  </a:lnTo>
                  <a:lnTo>
                    <a:pt x="329667" y="2607137"/>
                  </a:lnTo>
                  <a:lnTo>
                    <a:pt x="357127" y="2642327"/>
                  </a:lnTo>
                  <a:lnTo>
                    <a:pt x="385523" y="2676734"/>
                  </a:lnTo>
                  <a:lnTo>
                    <a:pt x="414834" y="2710340"/>
                  </a:lnTo>
                  <a:lnTo>
                    <a:pt x="445043" y="2743125"/>
                  </a:lnTo>
                  <a:lnTo>
                    <a:pt x="476129" y="2775070"/>
                  </a:lnTo>
                  <a:lnTo>
                    <a:pt x="508074" y="2806156"/>
                  </a:lnTo>
                  <a:lnTo>
                    <a:pt x="540859" y="2836365"/>
                  </a:lnTo>
                  <a:lnTo>
                    <a:pt x="574465" y="2865676"/>
                  </a:lnTo>
                  <a:lnTo>
                    <a:pt x="608872" y="2894072"/>
                  </a:lnTo>
                  <a:lnTo>
                    <a:pt x="644062" y="2921532"/>
                  </a:lnTo>
                  <a:lnTo>
                    <a:pt x="680016" y="2948038"/>
                  </a:lnTo>
                  <a:lnTo>
                    <a:pt x="716714" y="2973571"/>
                  </a:lnTo>
                  <a:lnTo>
                    <a:pt x="754137" y="2998112"/>
                  </a:lnTo>
                  <a:lnTo>
                    <a:pt x="792267" y="3021641"/>
                  </a:lnTo>
                  <a:lnTo>
                    <a:pt x="831084" y="3044140"/>
                  </a:lnTo>
                  <a:lnTo>
                    <a:pt x="870570" y="3065590"/>
                  </a:lnTo>
                  <a:lnTo>
                    <a:pt x="910704" y="3085971"/>
                  </a:lnTo>
                  <a:lnTo>
                    <a:pt x="951469" y="3105264"/>
                  </a:lnTo>
                  <a:lnTo>
                    <a:pt x="992845" y="3123451"/>
                  </a:lnTo>
                  <a:lnTo>
                    <a:pt x="1034813" y="3140512"/>
                  </a:lnTo>
                  <a:lnTo>
                    <a:pt x="1077354" y="3156429"/>
                  </a:lnTo>
                  <a:lnTo>
                    <a:pt x="1120449" y="3171181"/>
                  </a:lnTo>
                  <a:lnTo>
                    <a:pt x="1164078" y="3184751"/>
                  </a:lnTo>
                  <a:lnTo>
                    <a:pt x="1208224" y="3197119"/>
                  </a:lnTo>
                  <a:lnTo>
                    <a:pt x="1252866" y="3208266"/>
                  </a:lnTo>
                  <a:lnTo>
                    <a:pt x="1297986" y="3218173"/>
                  </a:lnTo>
                  <a:lnTo>
                    <a:pt x="1343565" y="3226821"/>
                  </a:lnTo>
                  <a:lnTo>
                    <a:pt x="1389583" y="3234190"/>
                  </a:lnTo>
                  <a:lnTo>
                    <a:pt x="1436021" y="3240263"/>
                  </a:lnTo>
                  <a:lnTo>
                    <a:pt x="1482861" y="3245019"/>
                  </a:lnTo>
                  <a:lnTo>
                    <a:pt x="1530084" y="3248440"/>
                  </a:lnTo>
                  <a:lnTo>
                    <a:pt x="1577669" y="3250506"/>
                  </a:lnTo>
                  <a:lnTo>
                    <a:pt x="1625600" y="3251200"/>
                  </a:lnTo>
                  <a:lnTo>
                    <a:pt x="1673530" y="3250506"/>
                  </a:lnTo>
                  <a:lnTo>
                    <a:pt x="1721115" y="3248440"/>
                  </a:lnTo>
                  <a:lnTo>
                    <a:pt x="1768338" y="3245019"/>
                  </a:lnTo>
                  <a:lnTo>
                    <a:pt x="1815178" y="3240263"/>
                  </a:lnTo>
                  <a:lnTo>
                    <a:pt x="1861616" y="3234190"/>
                  </a:lnTo>
                  <a:lnTo>
                    <a:pt x="1907634" y="3226821"/>
                  </a:lnTo>
                  <a:lnTo>
                    <a:pt x="1953213" y="3218173"/>
                  </a:lnTo>
                  <a:lnTo>
                    <a:pt x="1998333" y="3208266"/>
                  </a:lnTo>
                  <a:lnTo>
                    <a:pt x="2042975" y="3197119"/>
                  </a:lnTo>
                  <a:lnTo>
                    <a:pt x="2087121" y="3184751"/>
                  </a:lnTo>
                  <a:lnTo>
                    <a:pt x="2130750" y="3171181"/>
                  </a:lnTo>
                  <a:lnTo>
                    <a:pt x="2173845" y="3156429"/>
                  </a:lnTo>
                  <a:lnTo>
                    <a:pt x="2216386" y="3140512"/>
                  </a:lnTo>
                  <a:lnTo>
                    <a:pt x="2258354" y="3123451"/>
                  </a:lnTo>
                  <a:lnTo>
                    <a:pt x="2299730" y="3105264"/>
                  </a:lnTo>
                  <a:lnTo>
                    <a:pt x="2340495" y="3085971"/>
                  </a:lnTo>
                  <a:lnTo>
                    <a:pt x="2380629" y="3065590"/>
                  </a:lnTo>
                  <a:lnTo>
                    <a:pt x="2420115" y="3044140"/>
                  </a:lnTo>
                  <a:lnTo>
                    <a:pt x="2458932" y="3021641"/>
                  </a:lnTo>
                  <a:lnTo>
                    <a:pt x="2497062" y="2998112"/>
                  </a:lnTo>
                  <a:lnTo>
                    <a:pt x="2534485" y="2973571"/>
                  </a:lnTo>
                  <a:lnTo>
                    <a:pt x="2571183" y="2948038"/>
                  </a:lnTo>
                  <a:lnTo>
                    <a:pt x="2607137" y="2921532"/>
                  </a:lnTo>
                  <a:lnTo>
                    <a:pt x="2642327" y="2894072"/>
                  </a:lnTo>
                  <a:lnTo>
                    <a:pt x="2676734" y="2865676"/>
                  </a:lnTo>
                  <a:lnTo>
                    <a:pt x="2710340" y="2836365"/>
                  </a:lnTo>
                  <a:lnTo>
                    <a:pt x="2743125" y="2806156"/>
                  </a:lnTo>
                  <a:lnTo>
                    <a:pt x="2775070" y="2775070"/>
                  </a:lnTo>
                  <a:lnTo>
                    <a:pt x="2806156" y="2743125"/>
                  </a:lnTo>
                  <a:lnTo>
                    <a:pt x="2836365" y="2710340"/>
                  </a:lnTo>
                  <a:lnTo>
                    <a:pt x="2865676" y="2676734"/>
                  </a:lnTo>
                  <a:lnTo>
                    <a:pt x="2894072" y="2642327"/>
                  </a:lnTo>
                  <a:lnTo>
                    <a:pt x="2921532" y="2607137"/>
                  </a:lnTo>
                  <a:lnTo>
                    <a:pt x="2948038" y="2571183"/>
                  </a:lnTo>
                  <a:lnTo>
                    <a:pt x="2973571" y="2534485"/>
                  </a:lnTo>
                  <a:lnTo>
                    <a:pt x="2998112" y="2497062"/>
                  </a:lnTo>
                  <a:lnTo>
                    <a:pt x="3021641" y="2458932"/>
                  </a:lnTo>
                  <a:lnTo>
                    <a:pt x="3044140" y="2420115"/>
                  </a:lnTo>
                  <a:lnTo>
                    <a:pt x="3065590" y="2380629"/>
                  </a:lnTo>
                  <a:lnTo>
                    <a:pt x="3085971" y="2340495"/>
                  </a:lnTo>
                  <a:lnTo>
                    <a:pt x="3105264" y="2299730"/>
                  </a:lnTo>
                  <a:lnTo>
                    <a:pt x="3123451" y="2258354"/>
                  </a:lnTo>
                  <a:lnTo>
                    <a:pt x="3140512" y="2216386"/>
                  </a:lnTo>
                  <a:lnTo>
                    <a:pt x="3156429" y="2173845"/>
                  </a:lnTo>
                  <a:lnTo>
                    <a:pt x="3171181" y="2130750"/>
                  </a:lnTo>
                  <a:lnTo>
                    <a:pt x="3184751" y="2087121"/>
                  </a:lnTo>
                  <a:lnTo>
                    <a:pt x="3197119" y="2042975"/>
                  </a:lnTo>
                  <a:lnTo>
                    <a:pt x="3208266" y="1998333"/>
                  </a:lnTo>
                  <a:lnTo>
                    <a:pt x="3218173" y="1953213"/>
                  </a:lnTo>
                  <a:lnTo>
                    <a:pt x="3226821" y="1907634"/>
                  </a:lnTo>
                  <a:lnTo>
                    <a:pt x="3234190" y="1861616"/>
                  </a:lnTo>
                  <a:lnTo>
                    <a:pt x="3240263" y="1815178"/>
                  </a:lnTo>
                  <a:lnTo>
                    <a:pt x="3245019" y="1768338"/>
                  </a:lnTo>
                  <a:lnTo>
                    <a:pt x="3248440" y="1721115"/>
                  </a:lnTo>
                  <a:lnTo>
                    <a:pt x="3250506" y="1673530"/>
                  </a:lnTo>
                  <a:lnTo>
                    <a:pt x="3251200" y="1625600"/>
                  </a:lnTo>
                  <a:lnTo>
                    <a:pt x="3250506" y="1577669"/>
                  </a:lnTo>
                  <a:lnTo>
                    <a:pt x="3248440" y="1530084"/>
                  </a:lnTo>
                  <a:lnTo>
                    <a:pt x="3245019" y="1482861"/>
                  </a:lnTo>
                  <a:lnTo>
                    <a:pt x="3240263" y="1436021"/>
                  </a:lnTo>
                  <a:lnTo>
                    <a:pt x="3234190" y="1389583"/>
                  </a:lnTo>
                  <a:lnTo>
                    <a:pt x="3226821" y="1343565"/>
                  </a:lnTo>
                  <a:lnTo>
                    <a:pt x="3218173" y="1297986"/>
                  </a:lnTo>
                  <a:lnTo>
                    <a:pt x="3208266" y="1252866"/>
                  </a:lnTo>
                  <a:lnTo>
                    <a:pt x="3197119" y="1208224"/>
                  </a:lnTo>
                  <a:lnTo>
                    <a:pt x="3184751" y="1164078"/>
                  </a:lnTo>
                  <a:lnTo>
                    <a:pt x="3171181" y="1120449"/>
                  </a:lnTo>
                  <a:lnTo>
                    <a:pt x="3156429" y="1077354"/>
                  </a:lnTo>
                  <a:lnTo>
                    <a:pt x="3140512" y="1034813"/>
                  </a:lnTo>
                  <a:lnTo>
                    <a:pt x="3123451" y="992845"/>
                  </a:lnTo>
                  <a:lnTo>
                    <a:pt x="3105264" y="951469"/>
                  </a:lnTo>
                  <a:lnTo>
                    <a:pt x="3085971" y="910704"/>
                  </a:lnTo>
                  <a:lnTo>
                    <a:pt x="3065590" y="870570"/>
                  </a:lnTo>
                  <a:lnTo>
                    <a:pt x="3044140" y="831084"/>
                  </a:lnTo>
                  <a:lnTo>
                    <a:pt x="3021641" y="792267"/>
                  </a:lnTo>
                  <a:lnTo>
                    <a:pt x="2998112" y="754137"/>
                  </a:lnTo>
                  <a:lnTo>
                    <a:pt x="2973571" y="716714"/>
                  </a:lnTo>
                  <a:lnTo>
                    <a:pt x="2948038" y="680016"/>
                  </a:lnTo>
                  <a:lnTo>
                    <a:pt x="2921532" y="644062"/>
                  </a:lnTo>
                  <a:lnTo>
                    <a:pt x="2894072" y="608872"/>
                  </a:lnTo>
                  <a:lnTo>
                    <a:pt x="2865676" y="574465"/>
                  </a:lnTo>
                  <a:lnTo>
                    <a:pt x="2836365" y="540859"/>
                  </a:lnTo>
                  <a:lnTo>
                    <a:pt x="2806156" y="508074"/>
                  </a:lnTo>
                  <a:lnTo>
                    <a:pt x="2775070" y="476129"/>
                  </a:lnTo>
                  <a:lnTo>
                    <a:pt x="2743125" y="445043"/>
                  </a:lnTo>
                  <a:lnTo>
                    <a:pt x="2710340" y="414834"/>
                  </a:lnTo>
                  <a:lnTo>
                    <a:pt x="2676734" y="385523"/>
                  </a:lnTo>
                  <a:lnTo>
                    <a:pt x="2642327" y="357127"/>
                  </a:lnTo>
                  <a:lnTo>
                    <a:pt x="2607137" y="329667"/>
                  </a:lnTo>
                  <a:lnTo>
                    <a:pt x="2571183" y="303161"/>
                  </a:lnTo>
                  <a:lnTo>
                    <a:pt x="2534485" y="277628"/>
                  </a:lnTo>
                  <a:lnTo>
                    <a:pt x="2497062" y="253087"/>
                  </a:lnTo>
                  <a:lnTo>
                    <a:pt x="2458932" y="229558"/>
                  </a:lnTo>
                  <a:lnTo>
                    <a:pt x="2420115" y="207059"/>
                  </a:lnTo>
                  <a:lnTo>
                    <a:pt x="2380629" y="185609"/>
                  </a:lnTo>
                  <a:lnTo>
                    <a:pt x="2340495" y="165228"/>
                  </a:lnTo>
                  <a:lnTo>
                    <a:pt x="2299730" y="145935"/>
                  </a:lnTo>
                  <a:lnTo>
                    <a:pt x="2258354" y="127748"/>
                  </a:lnTo>
                  <a:lnTo>
                    <a:pt x="2216386" y="110687"/>
                  </a:lnTo>
                  <a:lnTo>
                    <a:pt x="2173845" y="94770"/>
                  </a:lnTo>
                  <a:lnTo>
                    <a:pt x="2130750" y="80018"/>
                  </a:lnTo>
                  <a:lnTo>
                    <a:pt x="2087121" y="66448"/>
                  </a:lnTo>
                  <a:lnTo>
                    <a:pt x="2042975" y="54080"/>
                  </a:lnTo>
                  <a:lnTo>
                    <a:pt x="1998333" y="42933"/>
                  </a:lnTo>
                  <a:lnTo>
                    <a:pt x="1953213" y="33026"/>
                  </a:lnTo>
                  <a:lnTo>
                    <a:pt x="1907634" y="24378"/>
                  </a:lnTo>
                  <a:lnTo>
                    <a:pt x="1861616" y="17009"/>
                  </a:lnTo>
                  <a:lnTo>
                    <a:pt x="1815178" y="10936"/>
                  </a:lnTo>
                  <a:lnTo>
                    <a:pt x="1768338" y="6180"/>
                  </a:lnTo>
                  <a:lnTo>
                    <a:pt x="1721115" y="2759"/>
                  </a:lnTo>
                  <a:lnTo>
                    <a:pt x="1673530" y="693"/>
                  </a:lnTo>
                  <a:lnTo>
                    <a:pt x="1625600" y="0"/>
                  </a:lnTo>
                  <a:close/>
                </a:path>
              </a:pathLst>
            </a:custGeom>
            <a:solidFill>
              <a:srgbClr val="1C9EA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887907" y="3204275"/>
              <a:ext cx="1711325" cy="1711325"/>
            </a:xfrm>
            <a:custGeom>
              <a:avLst/>
              <a:gdLst/>
              <a:ahLst/>
              <a:cxnLst/>
              <a:rect l="l" t="t" r="r" b="b"/>
              <a:pathLst>
                <a:path w="1711325" h="1711325">
                  <a:moveTo>
                    <a:pt x="935062" y="1360347"/>
                  </a:moveTo>
                  <a:lnTo>
                    <a:pt x="652754" y="1400657"/>
                  </a:lnTo>
                  <a:lnTo>
                    <a:pt x="693064" y="1118349"/>
                  </a:lnTo>
                  <a:lnTo>
                    <a:pt x="1419059" y="392353"/>
                  </a:lnTo>
                  <a:lnTo>
                    <a:pt x="1455548" y="364509"/>
                  </a:lnTo>
                  <a:lnTo>
                    <a:pt x="1496650" y="347802"/>
                  </a:lnTo>
                  <a:lnTo>
                    <a:pt x="1540059" y="342233"/>
                  </a:lnTo>
                  <a:lnTo>
                    <a:pt x="1583467" y="347802"/>
                  </a:lnTo>
                  <a:lnTo>
                    <a:pt x="1624569" y="364509"/>
                  </a:lnTo>
                  <a:lnTo>
                    <a:pt x="1661058" y="392353"/>
                  </a:lnTo>
                  <a:lnTo>
                    <a:pt x="1688903" y="428842"/>
                  </a:lnTo>
                  <a:lnTo>
                    <a:pt x="1705609" y="469944"/>
                  </a:lnTo>
                  <a:lnTo>
                    <a:pt x="1711178" y="513353"/>
                  </a:lnTo>
                  <a:lnTo>
                    <a:pt x="1705609" y="556761"/>
                  </a:lnTo>
                  <a:lnTo>
                    <a:pt x="1688903" y="597863"/>
                  </a:lnTo>
                  <a:lnTo>
                    <a:pt x="1661058" y="634352"/>
                  </a:lnTo>
                  <a:lnTo>
                    <a:pt x="935062" y="1360347"/>
                  </a:lnTo>
                  <a:close/>
                </a:path>
                <a:path w="1711325" h="1711325">
                  <a:moveTo>
                    <a:pt x="342226" y="57035"/>
                  </a:moveTo>
                  <a:lnTo>
                    <a:pt x="346709" y="34831"/>
                  </a:lnTo>
                  <a:lnTo>
                    <a:pt x="358935" y="16702"/>
                  </a:lnTo>
                  <a:lnTo>
                    <a:pt x="377068" y="4480"/>
                  </a:lnTo>
                  <a:lnTo>
                    <a:pt x="399275" y="0"/>
                  </a:lnTo>
                  <a:lnTo>
                    <a:pt x="855586" y="0"/>
                  </a:lnTo>
                  <a:lnTo>
                    <a:pt x="877787" y="4480"/>
                  </a:lnTo>
                  <a:lnTo>
                    <a:pt x="895921" y="16702"/>
                  </a:lnTo>
                  <a:lnTo>
                    <a:pt x="908150" y="34831"/>
                  </a:lnTo>
                  <a:lnTo>
                    <a:pt x="912634" y="57035"/>
                  </a:lnTo>
                  <a:lnTo>
                    <a:pt x="912634" y="171119"/>
                  </a:lnTo>
                  <a:lnTo>
                    <a:pt x="908150" y="193319"/>
                  </a:lnTo>
                  <a:lnTo>
                    <a:pt x="895921" y="211448"/>
                  </a:lnTo>
                  <a:lnTo>
                    <a:pt x="877787" y="223672"/>
                  </a:lnTo>
                  <a:lnTo>
                    <a:pt x="855586" y="228155"/>
                  </a:lnTo>
                  <a:lnTo>
                    <a:pt x="399275" y="228155"/>
                  </a:lnTo>
                  <a:lnTo>
                    <a:pt x="377068" y="223672"/>
                  </a:lnTo>
                  <a:lnTo>
                    <a:pt x="358935" y="211448"/>
                  </a:lnTo>
                  <a:lnTo>
                    <a:pt x="346709" y="193319"/>
                  </a:lnTo>
                  <a:lnTo>
                    <a:pt x="342226" y="171119"/>
                  </a:lnTo>
                  <a:lnTo>
                    <a:pt x="342226" y="57035"/>
                  </a:lnTo>
                  <a:close/>
                </a:path>
                <a:path w="1711325" h="1711325">
                  <a:moveTo>
                    <a:pt x="912634" y="114071"/>
                  </a:moveTo>
                  <a:lnTo>
                    <a:pt x="1140790" y="114071"/>
                  </a:lnTo>
                  <a:lnTo>
                    <a:pt x="1185188" y="123037"/>
                  </a:lnTo>
                  <a:lnTo>
                    <a:pt x="1221447" y="147486"/>
                  </a:lnTo>
                  <a:lnTo>
                    <a:pt x="1245896" y="183749"/>
                  </a:lnTo>
                  <a:lnTo>
                    <a:pt x="1254861" y="228155"/>
                  </a:lnTo>
                </a:path>
                <a:path w="1711325" h="1711325">
                  <a:moveTo>
                    <a:pt x="1254861" y="1368945"/>
                  </a:moveTo>
                  <a:lnTo>
                    <a:pt x="1254861" y="1597101"/>
                  </a:lnTo>
                  <a:lnTo>
                    <a:pt x="1245896" y="1641504"/>
                  </a:lnTo>
                  <a:lnTo>
                    <a:pt x="1221447" y="1677763"/>
                  </a:lnTo>
                  <a:lnTo>
                    <a:pt x="1185188" y="1702208"/>
                  </a:lnTo>
                  <a:lnTo>
                    <a:pt x="1140790" y="1711172"/>
                  </a:lnTo>
                  <a:lnTo>
                    <a:pt x="114071" y="1711172"/>
                  </a:lnTo>
                  <a:lnTo>
                    <a:pt x="69667" y="1702208"/>
                  </a:lnTo>
                  <a:lnTo>
                    <a:pt x="33408" y="1677763"/>
                  </a:lnTo>
                  <a:lnTo>
                    <a:pt x="8963" y="1641504"/>
                  </a:lnTo>
                  <a:lnTo>
                    <a:pt x="0" y="1597101"/>
                  </a:lnTo>
                  <a:lnTo>
                    <a:pt x="0" y="228155"/>
                  </a:lnTo>
                  <a:lnTo>
                    <a:pt x="8963" y="183749"/>
                  </a:lnTo>
                  <a:lnTo>
                    <a:pt x="33408" y="147486"/>
                  </a:lnTo>
                  <a:lnTo>
                    <a:pt x="69667" y="123037"/>
                  </a:lnTo>
                  <a:lnTo>
                    <a:pt x="114071" y="114071"/>
                  </a:lnTo>
                  <a:lnTo>
                    <a:pt x="342226" y="114071"/>
                  </a:lnTo>
                </a:path>
                <a:path w="1711325" h="1711325">
                  <a:moveTo>
                    <a:pt x="342226" y="570382"/>
                  </a:moveTo>
                  <a:lnTo>
                    <a:pt x="912634" y="570382"/>
                  </a:lnTo>
                </a:path>
                <a:path w="1711325" h="1711325">
                  <a:moveTo>
                    <a:pt x="342226" y="912622"/>
                  </a:moveTo>
                  <a:lnTo>
                    <a:pt x="570395" y="912622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36120" y="3352398"/>
            <a:ext cx="797653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160221" defTabSz="621883">
              <a:spcBef>
                <a:spcPts val="68"/>
              </a:spcBef>
            </a:pPr>
            <a:r>
              <a:rPr sz="1020" kern="0" spc="-7" dirty="0">
                <a:solidFill>
                  <a:srgbClr val="FFFFFF"/>
                </a:solidFill>
                <a:latin typeface="Trebuchet MS"/>
                <a:cs typeface="Trebuchet MS"/>
              </a:rPr>
              <a:t>Sénarios pédagogiques</a:t>
            </a:r>
            <a:endParaRPr sz="102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483219" y="4830628"/>
            <a:ext cx="601172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084391" y="488295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spc="-37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47134" y="3510761"/>
            <a:ext cx="636136" cy="165687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1020" kern="0" spc="-31" dirty="0">
                <a:solidFill>
                  <a:srgbClr val="FFFFFF"/>
                </a:solidFill>
                <a:latin typeface="Trebuchet MS"/>
                <a:cs typeface="Trebuchet MS"/>
              </a:rPr>
              <a:t>Évaluations</a:t>
            </a:r>
            <a:endParaRPr sz="102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56380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4323" y="279509"/>
            <a:ext cx="5698543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639590">
              <a:spcBef>
                <a:spcPts val="68"/>
              </a:spcBef>
            </a:pPr>
            <a:r>
              <a:rPr lang="fr-FR" spc="-51" dirty="0"/>
              <a:t>Déclaration</a:t>
            </a:r>
            <a:r>
              <a:rPr spc="-51" dirty="0"/>
              <a:t> </a:t>
            </a:r>
            <a:r>
              <a:rPr dirty="0"/>
              <a:t>de</a:t>
            </a:r>
            <a:r>
              <a:rPr spc="-51" dirty="0"/>
              <a:t> </a:t>
            </a:r>
            <a:r>
              <a:rPr dirty="0"/>
              <a:t>scénarios</a:t>
            </a:r>
            <a:r>
              <a:rPr spc="-51" dirty="0"/>
              <a:t> </a:t>
            </a:r>
            <a:r>
              <a:rPr spc="-7" dirty="0"/>
              <a:t>pédagogiques</a:t>
            </a:r>
          </a:p>
        </p:txBody>
      </p:sp>
      <p:sp>
        <p:nvSpPr>
          <p:cNvPr id="3" name="object 3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169611" y="1467827"/>
            <a:ext cx="5304515" cy="996171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511758" defTabSz="621883">
              <a:lnSpc>
                <a:spcPct val="121800"/>
              </a:lnSpc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-20" dirty="0">
                <a:solidFill>
                  <a:srgbClr val="41A4AA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Pérennes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et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réutilisables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d’une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année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à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l’autre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8637" defTabSz="621883">
              <a:spcBef>
                <a:spcPts val="231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-20" dirty="0">
                <a:solidFill>
                  <a:srgbClr val="41A4AA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Mutualisés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à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l’équipe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pédagogique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l’établissement</a:t>
            </a:r>
            <a:endParaRPr lang="fr-FR" sz="884" kern="0" spc="-7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8637" defTabSz="621883">
              <a:spcBef>
                <a:spcPts val="231"/>
              </a:spcBef>
            </a:pPr>
            <a:r>
              <a:rPr lang="fr-FR"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lang="fr-FR" sz="884" kern="0" spc="-7" dirty="0">
                <a:solidFill>
                  <a:srgbClr val="41A4AA"/>
                </a:solidFill>
                <a:latin typeface="Marianne Light"/>
                <a:cs typeface="Marianne Light"/>
              </a:rPr>
              <a:t>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Associés</a:t>
            </a:r>
            <a:r>
              <a:rPr lang="fr-FR"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au </a:t>
            </a:r>
            <a:r>
              <a:rPr lang="fr-FR"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référentiel</a:t>
            </a:r>
            <a:r>
              <a:rPr lang="fr-FR"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du BTS Maintenance des systèmes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et</a:t>
            </a:r>
            <a:r>
              <a:rPr lang="fr-FR"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à</a:t>
            </a:r>
            <a:r>
              <a:rPr lang="fr-FR"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un</a:t>
            </a:r>
            <a:r>
              <a:rPr lang="fr-FR"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niveau</a:t>
            </a:r>
            <a:r>
              <a:rPr lang="fr-FR"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lang="fr-FR"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formation 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8637" marR="3455" defTabSz="621883">
              <a:lnSpc>
                <a:spcPct val="121800"/>
              </a:lnSpc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-24" dirty="0">
                <a:solidFill>
                  <a:srgbClr val="41A4AA"/>
                </a:solidFill>
                <a:latin typeface="Marianne Light"/>
                <a:cs typeface="Marianne Light"/>
              </a:rPr>
              <a:t>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</a:rPr>
              <a:t>Entrée par </a:t>
            </a:r>
            <a:r>
              <a:rPr lang="fr-FR" sz="884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tâches professionnelles à réaliser puis sélection des compétences à construire et de leurs</a:t>
            </a:r>
          </a:p>
          <a:p>
            <a:pPr marL="8637" marR="3455" defTabSz="621883">
              <a:lnSpc>
                <a:spcPct val="121800"/>
              </a:lnSpc>
            </a:pPr>
            <a:r>
              <a:rPr lang="fr-FR" sz="884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   critères d’évaluation </a:t>
            </a:r>
          </a:p>
          <a:p>
            <a:pPr marL="8637" marR="3455" defTabSz="621883">
              <a:lnSpc>
                <a:spcPct val="121800"/>
              </a:lnSpc>
            </a:pPr>
            <a:r>
              <a:rPr lang="fr-FR" sz="884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 </a:t>
            </a:r>
            <a:r>
              <a:rPr lang="fr-FR" sz="884" kern="0" spc="-24" dirty="0">
                <a:solidFill>
                  <a:srgbClr val="231F20"/>
                </a:solidFill>
                <a:latin typeface="Marianne Light"/>
              </a:rPr>
              <a:t>Identification des </a:t>
            </a:r>
            <a:r>
              <a:rPr lang="fr-FR" sz="884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savoirs mobilisés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02960" y="269323"/>
            <a:ext cx="442229" cy="442229"/>
            <a:chOff x="540000" y="396005"/>
            <a:chExt cx="650240" cy="650240"/>
          </a:xfrm>
        </p:grpSpPr>
        <p:sp>
          <p:nvSpPr>
            <p:cNvPr id="10" name="object 10"/>
            <p:cNvSpPr/>
            <p:nvPr/>
          </p:nvSpPr>
          <p:spPr>
            <a:xfrm>
              <a:off x="540000" y="396005"/>
              <a:ext cx="650240" cy="650240"/>
            </a:xfrm>
            <a:custGeom>
              <a:avLst/>
              <a:gdLst/>
              <a:ahLst/>
              <a:cxnLst/>
              <a:rect l="l" t="t" r="r" b="b"/>
              <a:pathLst>
                <a:path w="650240" h="650240">
                  <a:moveTo>
                    <a:pt x="325120" y="0"/>
                  </a:moveTo>
                  <a:lnTo>
                    <a:pt x="277077" y="3525"/>
                  </a:lnTo>
                  <a:lnTo>
                    <a:pt x="231223" y="13765"/>
                  </a:lnTo>
                  <a:lnTo>
                    <a:pt x="188060" y="30218"/>
                  </a:lnTo>
                  <a:lnTo>
                    <a:pt x="148091" y="52380"/>
                  </a:lnTo>
                  <a:lnTo>
                    <a:pt x="111819" y="79748"/>
                  </a:lnTo>
                  <a:lnTo>
                    <a:pt x="79748" y="111819"/>
                  </a:lnTo>
                  <a:lnTo>
                    <a:pt x="52380" y="148091"/>
                  </a:lnTo>
                  <a:lnTo>
                    <a:pt x="30218" y="188060"/>
                  </a:lnTo>
                  <a:lnTo>
                    <a:pt x="13765" y="231223"/>
                  </a:lnTo>
                  <a:lnTo>
                    <a:pt x="3525" y="277077"/>
                  </a:lnTo>
                  <a:lnTo>
                    <a:pt x="0" y="325120"/>
                  </a:lnTo>
                  <a:lnTo>
                    <a:pt x="3525" y="373162"/>
                  </a:lnTo>
                  <a:lnTo>
                    <a:pt x="13765" y="419016"/>
                  </a:lnTo>
                  <a:lnTo>
                    <a:pt x="30218" y="462179"/>
                  </a:lnTo>
                  <a:lnTo>
                    <a:pt x="52380" y="502148"/>
                  </a:lnTo>
                  <a:lnTo>
                    <a:pt x="79748" y="538420"/>
                  </a:lnTo>
                  <a:lnTo>
                    <a:pt x="111819" y="570491"/>
                  </a:lnTo>
                  <a:lnTo>
                    <a:pt x="148091" y="597859"/>
                  </a:lnTo>
                  <a:lnTo>
                    <a:pt x="188060" y="620021"/>
                  </a:lnTo>
                  <a:lnTo>
                    <a:pt x="231223" y="636474"/>
                  </a:lnTo>
                  <a:lnTo>
                    <a:pt x="277077" y="646714"/>
                  </a:lnTo>
                  <a:lnTo>
                    <a:pt x="325120" y="650240"/>
                  </a:lnTo>
                  <a:lnTo>
                    <a:pt x="373162" y="646714"/>
                  </a:lnTo>
                  <a:lnTo>
                    <a:pt x="419016" y="636474"/>
                  </a:lnTo>
                  <a:lnTo>
                    <a:pt x="462179" y="620021"/>
                  </a:lnTo>
                  <a:lnTo>
                    <a:pt x="502148" y="597859"/>
                  </a:lnTo>
                  <a:lnTo>
                    <a:pt x="538420" y="570491"/>
                  </a:lnTo>
                  <a:lnTo>
                    <a:pt x="570491" y="538420"/>
                  </a:lnTo>
                  <a:lnTo>
                    <a:pt x="597859" y="502148"/>
                  </a:lnTo>
                  <a:lnTo>
                    <a:pt x="620021" y="462179"/>
                  </a:lnTo>
                  <a:lnTo>
                    <a:pt x="636474" y="419016"/>
                  </a:lnTo>
                  <a:lnTo>
                    <a:pt x="646714" y="373162"/>
                  </a:lnTo>
                  <a:lnTo>
                    <a:pt x="650240" y="325120"/>
                  </a:lnTo>
                  <a:lnTo>
                    <a:pt x="646714" y="277077"/>
                  </a:lnTo>
                  <a:lnTo>
                    <a:pt x="636474" y="231223"/>
                  </a:lnTo>
                  <a:lnTo>
                    <a:pt x="620021" y="188060"/>
                  </a:lnTo>
                  <a:lnTo>
                    <a:pt x="597859" y="148091"/>
                  </a:lnTo>
                  <a:lnTo>
                    <a:pt x="570491" y="111819"/>
                  </a:lnTo>
                  <a:lnTo>
                    <a:pt x="538420" y="79748"/>
                  </a:lnTo>
                  <a:lnTo>
                    <a:pt x="502148" y="52380"/>
                  </a:lnTo>
                  <a:lnTo>
                    <a:pt x="462179" y="30218"/>
                  </a:lnTo>
                  <a:lnTo>
                    <a:pt x="419016" y="13765"/>
                  </a:lnTo>
                  <a:lnTo>
                    <a:pt x="373162" y="3525"/>
                  </a:lnTo>
                  <a:lnTo>
                    <a:pt x="325120" y="0"/>
                  </a:lnTo>
                  <a:close/>
                </a:path>
              </a:pathLst>
            </a:custGeom>
            <a:solidFill>
              <a:srgbClr val="1C9EA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72910" y="576726"/>
              <a:ext cx="406400" cy="274955"/>
            </a:xfrm>
            <a:custGeom>
              <a:avLst/>
              <a:gdLst/>
              <a:ahLst/>
              <a:cxnLst/>
              <a:rect l="l" t="t" r="r" b="b"/>
              <a:pathLst>
                <a:path w="406400" h="274955">
                  <a:moveTo>
                    <a:pt x="50955" y="58877"/>
                  </a:moveTo>
                  <a:lnTo>
                    <a:pt x="59611" y="49415"/>
                  </a:lnTo>
                  <a:lnTo>
                    <a:pt x="63823" y="37772"/>
                  </a:lnTo>
                  <a:lnTo>
                    <a:pt x="63364" y="25401"/>
                  </a:lnTo>
                  <a:lnTo>
                    <a:pt x="58004" y="13754"/>
                  </a:lnTo>
                  <a:lnTo>
                    <a:pt x="48535" y="5092"/>
                  </a:lnTo>
                  <a:lnTo>
                    <a:pt x="36888" y="881"/>
                  </a:lnTo>
                  <a:lnTo>
                    <a:pt x="24515" y="1343"/>
                  </a:lnTo>
                  <a:lnTo>
                    <a:pt x="12868" y="6705"/>
                  </a:lnTo>
                  <a:lnTo>
                    <a:pt x="4212" y="16167"/>
                  </a:lnTo>
                  <a:lnTo>
                    <a:pt x="0" y="27809"/>
                  </a:lnTo>
                  <a:lnTo>
                    <a:pt x="459" y="40181"/>
                  </a:lnTo>
                  <a:lnTo>
                    <a:pt x="5819" y="51828"/>
                  </a:lnTo>
                  <a:lnTo>
                    <a:pt x="15288" y="60489"/>
                  </a:lnTo>
                  <a:lnTo>
                    <a:pt x="26935" y="64701"/>
                  </a:lnTo>
                  <a:lnTo>
                    <a:pt x="39307" y="64239"/>
                  </a:lnTo>
                  <a:lnTo>
                    <a:pt x="50955" y="58877"/>
                  </a:lnTo>
                  <a:close/>
                </a:path>
                <a:path w="406400" h="274955">
                  <a:moveTo>
                    <a:pt x="64214" y="32689"/>
                  </a:moveTo>
                  <a:lnTo>
                    <a:pt x="116741" y="32575"/>
                  </a:lnTo>
                </a:path>
                <a:path w="406400" h="274955">
                  <a:moveTo>
                    <a:pt x="50955" y="163385"/>
                  </a:moveTo>
                  <a:lnTo>
                    <a:pt x="59611" y="153922"/>
                  </a:lnTo>
                  <a:lnTo>
                    <a:pt x="63823" y="142274"/>
                  </a:lnTo>
                  <a:lnTo>
                    <a:pt x="63364" y="129899"/>
                  </a:lnTo>
                  <a:lnTo>
                    <a:pt x="58004" y="118249"/>
                  </a:lnTo>
                  <a:lnTo>
                    <a:pt x="48535" y="109593"/>
                  </a:lnTo>
                  <a:lnTo>
                    <a:pt x="36888" y="105381"/>
                  </a:lnTo>
                  <a:lnTo>
                    <a:pt x="24515" y="105841"/>
                  </a:lnTo>
                  <a:lnTo>
                    <a:pt x="12868" y="111201"/>
                  </a:lnTo>
                  <a:lnTo>
                    <a:pt x="4212" y="120670"/>
                  </a:lnTo>
                  <a:lnTo>
                    <a:pt x="0" y="132316"/>
                  </a:lnTo>
                  <a:lnTo>
                    <a:pt x="459" y="144689"/>
                  </a:lnTo>
                  <a:lnTo>
                    <a:pt x="5819" y="156336"/>
                  </a:lnTo>
                  <a:lnTo>
                    <a:pt x="15288" y="164992"/>
                  </a:lnTo>
                  <a:lnTo>
                    <a:pt x="26935" y="169205"/>
                  </a:lnTo>
                  <a:lnTo>
                    <a:pt x="39307" y="168745"/>
                  </a:lnTo>
                  <a:lnTo>
                    <a:pt x="50955" y="163385"/>
                  </a:lnTo>
                  <a:close/>
                </a:path>
                <a:path w="406400" h="274955">
                  <a:moveTo>
                    <a:pt x="64214" y="137185"/>
                  </a:moveTo>
                  <a:lnTo>
                    <a:pt x="116741" y="137083"/>
                  </a:lnTo>
                </a:path>
                <a:path w="406400" h="274955">
                  <a:moveTo>
                    <a:pt x="50955" y="267881"/>
                  </a:moveTo>
                  <a:lnTo>
                    <a:pt x="59611" y="258419"/>
                  </a:lnTo>
                  <a:lnTo>
                    <a:pt x="63823" y="246776"/>
                  </a:lnTo>
                  <a:lnTo>
                    <a:pt x="63364" y="234405"/>
                  </a:lnTo>
                  <a:lnTo>
                    <a:pt x="58004" y="222757"/>
                  </a:lnTo>
                  <a:lnTo>
                    <a:pt x="48535" y="214096"/>
                  </a:lnTo>
                  <a:lnTo>
                    <a:pt x="36888" y="209884"/>
                  </a:lnTo>
                  <a:lnTo>
                    <a:pt x="24515" y="210347"/>
                  </a:lnTo>
                  <a:lnTo>
                    <a:pt x="12868" y="215709"/>
                  </a:lnTo>
                  <a:lnTo>
                    <a:pt x="4212" y="225171"/>
                  </a:lnTo>
                  <a:lnTo>
                    <a:pt x="0" y="236815"/>
                  </a:lnTo>
                  <a:lnTo>
                    <a:pt x="459" y="249190"/>
                  </a:lnTo>
                  <a:lnTo>
                    <a:pt x="5819" y="260845"/>
                  </a:lnTo>
                  <a:lnTo>
                    <a:pt x="15288" y="269499"/>
                  </a:lnTo>
                  <a:lnTo>
                    <a:pt x="26935" y="273707"/>
                  </a:lnTo>
                  <a:lnTo>
                    <a:pt x="39307" y="273243"/>
                  </a:lnTo>
                  <a:lnTo>
                    <a:pt x="50955" y="267881"/>
                  </a:lnTo>
                  <a:close/>
                </a:path>
                <a:path w="406400" h="274955">
                  <a:moveTo>
                    <a:pt x="64214" y="241693"/>
                  </a:moveTo>
                  <a:lnTo>
                    <a:pt x="116741" y="241579"/>
                  </a:lnTo>
                </a:path>
                <a:path w="406400" h="274955">
                  <a:moveTo>
                    <a:pt x="405780" y="249618"/>
                  </a:moveTo>
                  <a:lnTo>
                    <a:pt x="403819" y="259338"/>
                  </a:lnTo>
                  <a:lnTo>
                    <a:pt x="398470" y="267274"/>
                  </a:lnTo>
                  <a:lnTo>
                    <a:pt x="390537" y="272624"/>
                  </a:lnTo>
                  <a:lnTo>
                    <a:pt x="380825" y="274586"/>
                  </a:lnTo>
                  <a:lnTo>
                    <a:pt x="206086" y="274586"/>
                  </a:lnTo>
                  <a:lnTo>
                    <a:pt x="196373" y="272624"/>
                  </a:lnTo>
                  <a:lnTo>
                    <a:pt x="188441" y="267274"/>
                  </a:lnTo>
                  <a:lnTo>
                    <a:pt x="183092" y="259338"/>
                  </a:lnTo>
                  <a:lnTo>
                    <a:pt x="181130" y="249618"/>
                  </a:lnTo>
                  <a:lnTo>
                    <a:pt x="181130" y="24968"/>
                  </a:lnTo>
                  <a:lnTo>
                    <a:pt x="183092" y="15248"/>
                  </a:lnTo>
                  <a:lnTo>
                    <a:pt x="188441" y="7312"/>
                  </a:lnTo>
                  <a:lnTo>
                    <a:pt x="196373" y="1961"/>
                  </a:lnTo>
                  <a:lnTo>
                    <a:pt x="206086" y="0"/>
                  </a:lnTo>
                  <a:lnTo>
                    <a:pt x="333047" y="0"/>
                  </a:lnTo>
                  <a:lnTo>
                    <a:pt x="339664" y="0"/>
                  </a:lnTo>
                  <a:lnTo>
                    <a:pt x="346001" y="2628"/>
                  </a:lnTo>
                  <a:lnTo>
                    <a:pt x="350688" y="7302"/>
                  </a:lnTo>
                  <a:lnTo>
                    <a:pt x="398478" y="55105"/>
                  </a:lnTo>
                  <a:lnTo>
                    <a:pt x="403151" y="59778"/>
                  </a:lnTo>
                  <a:lnTo>
                    <a:pt x="405780" y="66128"/>
                  </a:lnTo>
                  <a:lnTo>
                    <a:pt x="405780" y="72745"/>
                  </a:lnTo>
                  <a:lnTo>
                    <a:pt x="405780" y="249618"/>
                  </a:lnTo>
                  <a:close/>
                </a:path>
                <a:path w="406400" h="274955">
                  <a:moveTo>
                    <a:pt x="240210" y="99682"/>
                  </a:moveTo>
                  <a:lnTo>
                    <a:pt x="341277" y="99682"/>
                  </a:lnTo>
                </a:path>
                <a:path w="406400" h="274955">
                  <a:moveTo>
                    <a:pt x="240210" y="165785"/>
                  </a:moveTo>
                  <a:lnTo>
                    <a:pt x="271364" y="165785"/>
                  </a:lnTo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178252" y="2663166"/>
            <a:ext cx="5172867" cy="1456245"/>
            <a:chOff x="1827004" y="3915840"/>
            <a:chExt cx="7606030" cy="214122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0336" y="3919169"/>
              <a:ext cx="7599260" cy="2134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30337" y="3919174"/>
              <a:ext cx="7599680" cy="2134870"/>
            </a:xfrm>
            <a:custGeom>
              <a:avLst/>
              <a:gdLst/>
              <a:ahLst/>
              <a:cxnLst/>
              <a:rect l="l" t="t" r="r" b="b"/>
              <a:pathLst>
                <a:path w="7599680" h="2134870">
                  <a:moveTo>
                    <a:pt x="76428" y="0"/>
                  </a:moveTo>
                  <a:lnTo>
                    <a:pt x="46677" y="6005"/>
                  </a:lnTo>
                  <a:lnTo>
                    <a:pt x="22383" y="22383"/>
                  </a:lnTo>
                  <a:lnTo>
                    <a:pt x="6005" y="46677"/>
                  </a:lnTo>
                  <a:lnTo>
                    <a:pt x="0" y="76428"/>
                  </a:lnTo>
                  <a:lnTo>
                    <a:pt x="0" y="2058060"/>
                  </a:lnTo>
                  <a:lnTo>
                    <a:pt x="6005" y="2087811"/>
                  </a:lnTo>
                  <a:lnTo>
                    <a:pt x="22383" y="2112105"/>
                  </a:lnTo>
                  <a:lnTo>
                    <a:pt x="46677" y="2128483"/>
                  </a:lnTo>
                  <a:lnTo>
                    <a:pt x="76428" y="2134489"/>
                  </a:lnTo>
                  <a:lnTo>
                    <a:pt x="7522832" y="2134489"/>
                  </a:lnTo>
                  <a:lnTo>
                    <a:pt x="7552583" y="2128483"/>
                  </a:lnTo>
                  <a:lnTo>
                    <a:pt x="7576877" y="2112105"/>
                  </a:lnTo>
                  <a:lnTo>
                    <a:pt x="7593255" y="2087811"/>
                  </a:lnTo>
                  <a:lnTo>
                    <a:pt x="7599260" y="2058060"/>
                  </a:lnTo>
                  <a:lnTo>
                    <a:pt x="7599260" y="76428"/>
                  </a:lnTo>
                  <a:lnTo>
                    <a:pt x="7593255" y="46677"/>
                  </a:lnTo>
                  <a:lnTo>
                    <a:pt x="7576877" y="22383"/>
                  </a:lnTo>
                  <a:lnTo>
                    <a:pt x="7552583" y="6005"/>
                  </a:lnTo>
                  <a:lnTo>
                    <a:pt x="7522832" y="0"/>
                  </a:lnTo>
                  <a:lnTo>
                    <a:pt x="76428" y="0"/>
                  </a:lnTo>
                  <a:close/>
                </a:path>
              </a:pathLst>
            </a:custGeom>
            <a:ln w="6667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498089" y="4830628"/>
            <a:ext cx="504528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1148354" y="488295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spc="-37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116791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7446" y="307664"/>
            <a:ext cx="4721569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>
              <a:spcBef>
                <a:spcPts val="68"/>
              </a:spcBef>
            </a:pPr>
            <a:r>
              <a:rPr dirty="0"/>
              <a:t>Évaluation</a:t>
            </a:r>
            <a:r>
              <a:rPr spc="-68" dirty="0"/>
              <a:t> </a:t>
            </a:r>
            <a:r>
              <a:rPr dirty="0"/>
              <a:t>des</a:t>
            </a:r>
            <a:r>
              <a:rPr spc="-65" dirty="0"/>
              <a:t> </a:t>
            </a:r>
            <a:r>
              <a:rPr dirty="0"/>
              <a:t>compétences</a:t>
            </a:r>
            <a:r>
              <a:rPr spc="-65" dirty="0"/>
              <a:t> </a:t>
            </a:r>
            <a:r>
              <a:rPr spc="-7" dirty="0"/>
              <a:t>développées </a:t>
            </a:r>
            <a:r>
              <a:rPr dirty="0"/>
              <a:t>en </a:t>
            </a:r>
            <a:r>
              <a:rPr spc="-7" dirty="0"/>
              <a:t>établissement</a:t>
            </a:r>
          </a:p>
        </p:txBody>
      </p:sp>
      <p:sp>
        <p:nvSpPr>
          <p:cNvPr id="3" name="object 3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97128" y="367258"/>
            <a:ext cx="442229" cy="442229"/>
            <a:chOff x="531425" y="540005"/>
            <a:chExt cx="650240" cy="650240"/>
          </a:xfrm>
        </p:grpSpPr>
        <p:sp>
          <p:nvSpPr>
            <p:cNvPr id="9" name="object 9"/>
            <p:cNvSpPr/>
            <p:nvPr/>
          </p:nvSpPr>
          <p:spPr>
            <a:xfrm>
              <a:off x="531425" y="540005"/>
              <a:ext cx="650240" cy="650240"/>
            </a:xfrm>
            <a:custGeom>
              <a:avLst/>
              <a:gdLst/>
              <a:ahLst/>
              <a:cxnLst/>
              <a:rect l="l" t="t" r="r" b="b"/>
              <a:pathLst>
                <a:path w="650240" h="650240">
                  <a:moveTo>
                    <a:pt x="325120" y="0"/>
                  </a:moveTo>
                  <a:lnTo>
                    <a:pt x="277077" y="3525"/>
                  </a:lnTo>
                  <a:lnTo>
                    <a:pt x="231223" y="13765"/>
                  </a:lnTo>
                  <a:lnTo>
                    <a:pt x="188060" y="30218"/>
                  </a:lnTo>
                  <a:lnTo>
                    <a:pt x="148091" y="52380"/>
                  </a:lnTo>
                  <a:lnTo>
                    <a:pt x="111819" y="79748"/>
                  </a:lnTo>
                  <a:lnTo>
                    <a:pt x="79748" y="111819"/>
                  </a:lnTo>
                  <a:lnTo>
                    <a:pt x="52380" y="148091"/>
                  </a:lnTo>
                  <a:lnTo>
                    <a:pt x="30218" y="188060"/>
                  </a:lnTo>
                  <a:lnTo>
                    <a:pt x="13765" y="231223"/>
                  </a:lnTo>
                  <a:lnTo>
                    <a:pt x="3525" y="277077"/>
                  </a:lnTo>
                  <a:lnTo>
                    <a:pt x="0" y="325120"/>
                  </a:lnTo>
                  <a:lnTo>
                    <a:pt x="3525" y="373162"/>
                  </a:lnTo>
                  <a:lnTo>
                    <a:pt x="13765" y="419016"/>
                  </a:lnTo>
                  <a:lnTo>
                    <a:pt x="30218" y="462179"/>
                  </a:lnTo>
                  <a:lnTo>
                    <a:pt x="52380" y="502148"/>
                  </a:lnTo>
                  <a:lnTo>
                    <a:pt x="79748" y="538420"/>
                  </a:lnTo>
                  <a:lnTo>
                    <a:pt x="111819" y="570491"/>
                  </a:lnTo>
                  <a:lnTo>
                    <a:pt x="148091" y="597859"/>
                  </a:lnTo>
                  <a:lnTo>
                    <a:pt x="188060" y="620021"/>
                  </a:lnTo>
                  <a:lnTo>
                    <a:pt x="231223" y="636474"/>
                  </a:lnTo>
                  <a:lnTo>
                    <a:pt x="277077" y="646714"/>
                  </a:lnTo>
                  <a:lnTo>
                    <a:pt x="325120" y="650240"/>
                  </a:lnTo>
                  <a:lnTo>
                    <a:pt x="373162" y="646714"/>
                  </a:lnTo>
                  <a:lnTo>
                    <a:pt x="419016" y="636474"/>
                  </a:lnTo>
                  <a:lnTo>
                    <a:pt x="462179" y="620021"/>
                  </a:lnTo>
                  <a:lnTo>
                    <a:pt x="502148" y="597859"/>
                  </a:lnTo>
                  <a:lnTo>
                    <a:pt x="538420" y="570491"/>
                  </a:lnTo>
                  <a:lnTo>
                    <a:pt x="570491" y="538420"/>
                  </a:lnTo>
                  <a:lnTo>
                    <a:pt x="597859" y="502148"/>
                  </a:lnTo>
                  <a:lnTo>
                    <a:pt x="620021" y="462179"/>
                  </a:lnTo>
                  <a:lnTo>
                    <a:pt x="636474" y="419016"/>
                  </a:lnTo>
                  <a:lnTo>
                    <a:pt x="646714" y="373162"/>
                  </a:lnTo>
                  <a:lnTo>
                    <a:pt x="650240" y="325120"/>
                  </a:lnTo>
                  <a:lnTo>
                    <a:pt x="646714" y="277077"/>
                  </a:lnTo>
                  <a:lnTo>
                    <a:pt x="636474" y="231223"/>
                  </a:lnTo>
                  <a:lnTo>
                    <a:pt x="620021" y="188060"/>
                  </a:lnTo>
                  <a:lnTo>
                    <a:pt x="597859" y="148091"/>
                  </a:lnTo>
                  <a:lnTo>
                    <a:pt x="570491" y="111819"/>
                  </a:lnTo>
                  <a:lnTo>
                    <a:pt x="538420" y="79748"/>
                  </a:lnTo>
                  <a:lnTo>
                    <a:pt x="502148" y="52380"/>
                  </a:lnTo>
                  <a:lnTo>
                    <a:pt x="462179" y="30218"/>
                  </a:lnTo>
                  <a:lnTo>
                    <a:pt x="419016" y="13765"/>
                  </a:lnTo>
                  <a:lnTo>
                    <a:pt x="373162" y="3525"/>
                  </a:lnTo>
                  <a:lnTo>
                    <a:pt x="325120" y="0"/>
                  </a:lnTo>
                  <a:close/>
                </a:path>
              </a:pathLst>
            </a:custGeom>
            <a:solidFill>
              <a:srgbClr val="1C9EA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64335" y="720726"/>
              <a:ext cx="406400" cy="274955"/>
            </a:xfrm>
            <a:custGeom>
              <a:avLst/>
              <a:gdLst/>
              <a:ahLst/>
              <a:cxnLst/>
              <a:rect l="l" t="t" r="r" b="b"/>
              <a:pathLst>
                <a:path w="406400" h="274955">
                  <a:moveTo>
                    <a:pt x="50955" y="58877"/>
                  </a:moveTo>
                  <a:lnTo>
                    <a:pt x="59611" y="49415"/>
                  </a:lnTo>
                  <a:lnTo>
                    <a:pt x="63823" y="37771"/>
                  </a:lnTo>
                  <a:lnTo>
                    <a:pt x="63364" y="25396"/>
                  </a:lnTo>
                  <a:lnTo>
                    <a:pt x="58004" y="13741"/>
                  </a:lnTo>
                  <a:lnTo>
                    <a:pt x="48535" y="5087"/>
                  </a:lnTo>
                  <a:lnTo>
                    <a:pt x="36888" y="879"/>
                  </a:lnTo>
                  <a:lnTo>
                    <a:pt x="24515" y="1343"/>
                  </a:lnTo>
                  <a:lnTo>
                    <a:pt x="12868" y="6705"/>
                  </a:lnTo>
                  <a:lnTo>
                    <a:pt x="4212" y="16167"/>
                  </a:lnTo>
                  <a:lnTo>
                    <a:pt x="0" y="27809"/>
                  </a:lnTo>
                  <a:lnTo>
                    <a:pt x="459" y="40181"/>
                  </a:lnTo>
                  <a:lnTo>
                    <a:pt x="5819" y="51828"/>
                  </a:lnTo>
                  <a:lnTo>
                    <a:pt x="15288" y="60489"/>
                  </a:lnTo>
                  <a:lnTo>
                    <a:pt x="26935" y="64701"/>
                  </a:lnTo>
                  <a:lnTo>
                    <a:pt x="39307" y="64239"/>
                  </a:lnTo>
                  <a:lnTo>
                    <a:pt x="50955" y="58877"/>
                  </a:lnTo>
                  <a:close/>
                </a:path>
                <a:path w="406400" h="274955">
                  <a:moveTo>
                    <a:pt x="64214" y="32689"/>
                  </a:moveTo>
                  <a:lnTo>
                    <a:pt x="116741" y="32575"/>
                  </a:lnTo>
                </a:path>
                <a:path w="406400" h="274955">
                  <a:moveTo>
                    <a:pt x="50955" y="163385"/>
                  </a:moveTo>
                  <a:lnTo>
                    <a:pt x="59611" y="153922"/>
                  </a:lnTo>
                  <a:lnTo>
                    <a:pt x="63823" y="142274"/>
                  </a:lnTo>
                  <a:lnTo>
                    <a:pt x="63364" y="129899"/>
                  </a:lnTo>
                  <a:lnTo>
                    <a:pt x="58004" y="118249"/>
                  </a:lnTo>
                  <a:lnTo>
                    <a:pt x="48535" y="109593"/>
                  </a:lnTo>
                  <a:lnTo>
                    <a:pt x="36888" y="105381"/>
                  </a:lnTo>
                  <a:lnTo>
                    <a:pt x="24515" y="105841"/>
                  </a:lnTo>
                  <a:lnTo>
                    <a:pt x="12868" y="111201"/>
                  </a:lnTo>
                  <a:lnTo>
                    <a:pt x="4212" y="120670"/>
                  </a:lnTo>
                  <a:lnTo>
                    <a:pt x="0" y="132316"/>
                  </a:lnTo>
                  <a:lnTo>
                    <a:pt x="459" y="144689"/>
                  </a:lnTo>
                  <a:lnTo>
                    <a:pt x="5819" y="156336"/>
                  </a:lnTo>
                  <a:lnTo>
                    <a:pt x="15288" y="164992"/>
                  </a:lnTo>
                  <a:lnTo>
                    <a:pt x="26935" y="169205"/>
                  </a:lnTo>
                  <a:lnTo>
                    <a:pt x="39307" y="168745"/>
                  </a:lnTo>
                  <a:lnTo>
                    <a:pt x="50955" y="163385"/>
                  </a:lnTo>
                  <a:close/>
                </a:path>
                <a:path w="406400" h="274955">
                  <a:moveTo>
                    <a:pt x="64214" y="137185"/>
                  </a:moveTo>
                  <a:lnTo>
                    <a:pt x="116741" y="137083"/>
                  </a:lnTo>
                </a:path>
                <a:path w="406400" h="274955">
                  <a:moveTo>
                    <a:pt x="50955" y="267881"/>
                  </a:moveTo>
                  <a:lnTo>
                    <a:pt x="59611" y="258419"/>
                  </a:lnTo>
                  <a:lnTo>
                    <a:pt x="63823" y="246776"/>
                  </a:lnTo>
                  <a:lnTo>
                    <a:pt x="63364" y="234405"/>
                  </a:lnTo>
                  <a:lnTo>
                    <a:pt x="58004" y="222757"/>
                  </a:lnTo>
                  <a:lnTo>
                    <a:pt x="48535" y="214096"/>
                  </a:lnTo>
                  <a:lnTo>
                    <a:pt x="36888" y="209884"/>
                  </a:lnTo>
                  <a:lnTo>
                    <a:pt x="24515" y="210347"/>
                  </a:lnTo>
                  <a:lnTo>
                    <a:pt x="12868" y="215709"/>
                  </a:lnTo>
                  <a:lnTo>
                    <a:pt x="4212" y="225171"/>
                  </a:lnTo>
                  <a:lnTo>
                    <a:pt x="0" y="236815"/>
                  </a:lnTo>
                  <a:lnTo>
                    <a:pt x="459" y="249190"/>
                  </a:lnTo>
                  <a:lnTo>
                    <a:pt x="5819" y="260845"/>
                  </a:lnTo>
                  <a:lnTo>
                    <a:pt x="15288" y="269499"/>
                  </a:lnTo>
                  <a:lnTo>
                    <a:pt x="26935" y="273707"/>
                  </a:lnTo>
                  <a:lnTo>
                    <a:pt x="39307" y="273243"/>
                  </a:lnTo>
                  <a:lnTo>
                    <a:pt x="50955" y="267881"/>
                  </a:lnTo>
                  <a:close/>
                </a:path>
                <a:path w="406400" h="274955">
                  <a:moveTo>
                    <a:pt x="64214" y="241693"/>
                  </a:moveTo>
                  <a:lnTo>
                    <a:pt x="116741" y="241579"/>
                  </a:lnTo>
                </a:path>
                <a:path w="406400" h="274955">
                  <a:moveTo>
                    <a:pt x="405780" y="249618"/>
                  </a:moveTo>
                  <a:lnTo>
                    <a:pt x="403819" y="259338"/>
                  </a:lnTo>
                  <a:lnTo>
                    <a:pt x="398470" y="267274"/>
                  </a:lnTo>
                  <a:lnTo>
                    <a:pt x="390537" y="272624"/>
                  </a:lnTo>
                  <a:lnTo>
                    <a:pt x="380825" y="274586"/>
                  </a:lnTo>
                  <a:lnTo>
                    <a:pt x="206086" y="274586"/>
                  </a:lnTo>
                  <a:lnTo>
                    <a:pt x="196373" y="272624"/>
                  </a:lnTo>
                  <a:lnTo>
                    <a:pt x="188441" y="267274"/>
                  </a:lnTo>
                  <a:lnTo>
                    <a:pt x="183092" y="259338"/>
                  </a:lnTo>
                  <a:lnTo>
                    <a:pt x="181130" y="249618"/>
                  </a:lnTo>
                  <a:lnTo>
                    <a:pt x="181130" y="24968"/>
                  </a:lnTo>
                  <a:lnTo>
                    <a:pt x="183092" y="15248"/>
                  </a:lnTo>
                  <a:lnTo>
                    <a:pt x="188441" y="7312"/>
                  </a:lnTo>
                  <a:lnTo>
                    <a:pt x="196373" y="1961"/>
                  </a:lnTo>
                  <a:lnTo>
                    <a:pt x="206086" y="0"/>
                  </a:lnTo>
                  <a:lnTo>
                    <a:pt x="333047" y="0"/>
                  </a:lnTo>
                  <a:lnTo>
                    <a:pt x="339664" y="0"/>
                  </a:lnTo>
                  <a:lnTo>
                    <a:pt x="346001" y="2628"/>
                  </a:lnTo>
                  <a:lnTo>
                    <a:pt x="350688" y="7302"/>
                  </a:lnTo>
                  <a:lnTo>
                    <a:pt x="398478" y="55105"/>
                  </a:lnTo>
                  <a:lnTo>
                    <a:pt x="403151" y="59778"/>
                  </a:lnTo>
                  <a:lnTo>
                    <a:pt x="405780" y="66128"/>
                  </a:lnTo>
                  <a:lnTo>
                    <a:pt x="405780" y="72745"/>
                  </a:lnTo>
                  <a:lnTo>
                    <a:pt x="405780" y="249618"/>
                  </a:lnTo>
                  <a:close/>
                </a:path>
                <a:path w="406400" h="274955">
                  <a:moveTo>
                    <a:pt x="240210" y="99682"/>
                  </a:moveTo>
                  <a:lnTo>
                    <a:pt x="341277" y="99682"/>
                  </a:lnTo>
                </a:path>
                <a:path w="406400" h="274955">
                  <a:moveTo>
                    <a:pt x="240210" y="165785"/>
                  </a:moveTo>
                  <a:lnTo>
                    <a:pt x="271364" y="165785"/>
                  </a:lnTo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0405" y="1840596"/>
            <a:ext cx="4156687" cy="236099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870404" y="1840594"/>
            <a:ext cx="4156691" cy="2361000"/>
          </a:xfrm>
          <a:custGeom>
            <a:avLst/>
            <a:gdLst/>
            <a:ahLst/>
            <a:cxnLst/>
            <a:rect l="l" t="t" r="r" b="b"/>
            <a:pathLst>
              <a:path w="6111875" h="3471545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3399548"/>
                </a:lnTo>
                <a:lnTo>
                  <a:pt x="5657" y="3427573"/>
                </a:lnTo>
                <a:lnTo>
                  <a:pt x="21086" y="3450458"/>
                </a:lnTo>
                <a:lnTo>
                  <a:pt x="43971" y="3465887"/>
                </a:lnTo>
                <a:lnTo>
                  <a:pt x="71996" y="3471545"/>
                </a:lnTo>
                <a:lnTo>
                  <a:pt x="6039866" y="3471545"/>
                </a:lnTo>
                <a:lnTo>
                  <a:pt x="6067892" y="3465887"/>
                </a:lnTo>
                <a:lnTo>
                  <a:pt x="6090781" y="3450458"/>
                </a:lnTo>
                <a:lnTo>
                  <a:pt x="6106215" y="3427573"/>
                </a:lnTo>
                <a:lnTo>
                  <a:pt x="6111875" y="3399548"/>
                </a:lnTo>
                <a:lnTo>
                  <a:pt x="6111875" y="71996"/>
                </a:lnTo>
                <a:lnTo>
                  <a:pt x="6106215" y="43971"/>
                </a:lnTo>
                <a:lnTo>
                  <a:pt x="6090781" y="21086"/>
                </a:lnTo>
                <a:lnTo>
                  <a:pt x="6067892" y="5657"/>
                </a:lnTo>
                <a:lnTo>
                  <a:pt x="6039866" y="0"/>
                </a:lnTo>
                <a:lnTo>
                  <a:pt x="71996" y="0"/>
                </a:lnTo>
                <a:close/>
              </a:path>
            </a:pathLst>
          </a:custGeom>
          <a:ln w="6350">
            <a:solidFill>
              <a:srgbClr val="41A4AA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05199" y="2225632"/>
            <a:ext cx="336422" cy="89396"/>
          </a:xfrm>
          <a:custGeom>
            <a:avLst/>
            <a:gdLst/>
            <a:ahLst/>
            <a:cxnLst/>
            <a:rect l="l" t="t" r="r" b="b"/>
            <a:pathLst>
              <a:path w="494664" h="131445">
                <a:moveTo>
                  <a:pt x="65595" y="0"/>
                </a:moveTo>
                <a:lnTo>
                  <a:pt x="40065" y="5155"/>
                </a:lnTo>
                <a:lnTo>
                  <a:pt x="19215" y="19215"/>
                </a:lnTo>
                <a:lnTo>
                  <a:pt x="5155" y="40065"/>
                </a:lnTo>
                <a:lnTo>
                  <a:pt x="0" y="65595"/>
                </a:lnTo>
                <a:lnTo>
                  <a:pt x="5155" y="91130"/>
                </a:lnTo>
                <a:lnTo>
                  <a:pt x="19215" y="111980"/>
                </a:lnTo>
                <a:lnTo>
                  <a:pt x="40065" y="126036"/>
                </a:lnTo>
                <a:lnTo>
                  <a:pt x="65595" y="131191"/>
                </a:lnTo>
                <a:lnTo>
                  <a:pt x="428459" y="131191"/>
                </a:lnTo>
                <a:lnTo>
                  <a:pt x="453989" y="126036"/>
                </a:lnTo>
                <a:lnTo>
                  <a:pt x="474840" y="111980"/>
                </a:lnTo>
                <a:lnTo>
                  <a:pt x="488899" y="91130"/>
                </a:lnTo>
                <a:lnTo>
                  <a:pt x="494055" y="65595"/>
                </a:lnTo>
                <a:lnTo>
                  <a:pt x="488899" y="40065"/>
                </a:lnTo>
                <a:lnTo>
                  <a:pt x="474840" y="19215"/>
                </a:lnTo>
                <a:lnTo>
                  <a:pt x="453989" y="5155"/>
                </a:lnTo>
                <a:lnTo>
                  <a:pt x="428459" y="0"/>
                </a:lnTo>
                <a:lnTo>
                  <a:pt x="65595" y="0"/>
                </a:lnTo>
                <a:close/>
              </a:path>
            </a:pathLst>
          </a:custGeom>
          <a:ln w="635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66917" y="2204860"/>
            <a:ext cx="27639" cy="33254"/>
          </a:xfrm>
          <a:custGeom>
            <a:avLst/>
            <a:gdLst/>
            <a:ahLst/>
            <a:cxnLst/>
            <a:rect l="l" t="t" r="r" b="b"/>
            <a:pathLst>
              <a:path w="40639" h="48895">
                <a:moveTo>
                  <a:pt x="21107" y="0"/>
                </a:moveTo>
                <a:lnTo>
                  <a:pt x="13155" y="1626"/>
                </a:lnTo>
                <a:lnTo>
                  <a:pt x="6534" y="6592"/>
                </a:lnTo>
                <a:lnTo>
                  <a:pt x="1922" y="14142"/>
                </a:lnTo>
                <a:lnTo>
                  <a:pt x="0" y="23520"/>
                </a:lnTo>
                <a:lnTo>
                  <a:pt x="1262" y="33018"/>
                </a:lnTo>
                <a:lnTo>
                  <a:pt x="5337" y="40879"/>
                </a:lnTo>
                <a:lnTo>
                  <a:pt x="11597" y="46300"/>
                </a:lnTo>
                <a:lnTo>
                  <a:pt x="19418" y="48475"/>
                </a:lnTo>
                <a:lnTo>
                  <a:pt x="27372" y="46847"/>
                </a:lnTo>
                <a:lnTo>
                  <a:pt x="33997" y="41875"/>
                </a:lnTo>
                <a:lnTo>
                  <a:pt x="38613" y="34316"/>
                </a:lnTo>
                <a:lnTo>
                  <a:pt x="40538" y="24930"/>
                </a:lnTo>
                <a:lnTo>
                  <a:pt x="39270" y="15448"/>
                </a:lnTo>
                <a:lnTo>
                  <a:pt x="35194" y="7597"/>
                </a:lnTo>
                <a:lnTo>
                  <a:pt x="28933" y="2180"/>
                </a:lnTo>
                <a:lnTo>
                  <a:pt x="21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45654" y="1726101"/>
            <a:ext cx="933690" cy="478505"/>
          </a:xfrm>
          <a:custGeom>
            <a:avLst/>
            <a:gdLst/>
            <a:ahLst/>
            <a:cxnLst/>
            <a:rect l="l" t="t" r="r" b="b"/>
            <a:pathLst>
              <a:path w="1372870" h="703580">
                <a:moveTo>
                  <a:pt x="1372501" y="703351"/>
                </a:moveTo>
                <a:lnTo>
                  <a:pt x="1372501" y="71996"/>
                </a:lnTo>
                <a:lnTo>
                  <a:pt x="1366844" y="43971"/>
                </a:lnTo>
                <a:lnTo>
                  <a:pt x="1351414" y="21086"/>
                </a:lnTo>
                <a:lnTo>
                  <a:pt x="1328530" y="5657"/>
                </a:lnTo>
                <a:lnTo>
                  <a:pt x="1300505" y="0"/>
                </a:lnTo>
                <a:lnTo>
                  <a:pt x="0" y="0"/>
                </a:lnTo>
              </a:path>
            </a:pathLst>
          </a:custGeom>
          <a:ln w="6349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61819" y="2204451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99228" y="2506841"/>
            <a:ext cx="1468769" cy="72121"/>
          </a:xfrm>
          <a:custGeom>
            <a:avLst/>
            <a:gdLst/>
            <a:ahLst/>
            <a:cxnLst/>
            <a:rect l="l" t="t" r="r" b="b"/>
            <a:pathLst>
              <a:path w="2159635" h="106045">
                <a:moveTo>
                  <a:pt x="52997" y="0"/>
                </a:moveTo>
                <a:lnTo>
                  <a:pt x="32366" y="4164"/>
                </a:lnTo>
                <a:lnTo>
                  <a:pt x="15520" y="15520"/>
                </a:lnTo>
                <a:lnTo>
                  <a:pt x="4164" y="32366"/>
                </a:lnTo>
                <a:lnTo>
                  <a:pt x="0" y="52997"/>
                </a:lnTo>
                <a:lnTo>
                  <a:pt x="4164" y="73627"/>
                </a:lnTo>
                <a:lnTo>
                  <a:pt x="15520" y="90473"/>
                </a:lnTo>
                <a:lnTo>
                  <a:pt x="32366" y="101829"/>
                </a:lnTo>
                <a:lnTo>
                  <a:pt x="52997" y="105994"/>
                </a:lnTo>
                <a:lnTo>
                  <a:pt x="2106053" y="105994"/>
                </a:lnTo>
                <a:lnTo>
                  <a:pt x="2126684" y="101829"/>
                </a:lnTo>
                <a:lnTo>
                  <a:pt x="2143529" y="90473"/>
                </a:lnTo>
                <a:lnTo>
                  <a:pt x="2154886" y="73627"/>
                </a:lnTo>
                <a:lnTo>
                  <a:pt x="2159050" y="52997"/>
                </a:lnTo>
                <a:lnTo>
                  <a:pt x="2154886" y="32366"/>
                </a:lnTo>
                <a:lnTo>
                  <a:pt x="2143529" y="15520"/>
                </a:lnTo>
                <a:lnTo>
                  <a:pt x="2126684" y="4164"/>
                </a:lnTo>
                <a:lnTo>
                  <a:pt x="2106053" y="0"/>
                </a:lnTo>
                <a:lnTo>
                  <a:pt x="52997" y="0"/>
                </a:lnTo>
                <a:close/>
              </a:path>
            </a:pathLst>
          </a:custGeom>
          <a:ln w="635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98390" y="2592530"/>
            <a:ext cx="1540891" cy="79031"/>
          </a:xfrm>
          <a:custGeom>
            <a:avLst/>
            <a:gdLst/>
            <a:ahLst/>
            <a:cxnLst/>
            <a:rect l="l" t="t" r="r" b="b"/>
            <a:pathLst>
              <a:path w="2265679" h="116204">
                <a:moveTo>
                  <a:pt x="57848" y="0"/>
                </a:moveTo>
                <a:lnTo>
                  <a:pt x="35329" y="4545"/>
                </a:lnTo>
                <a:lnTo>
                  <a:pt x="16941" y="16943"/>
                </a:lnTo>
                <a:lnTo>
                  <a:pt x="4545" y="35334"/>
                </a:lnTo>
                <a:lnTo>
                  <a:pt x="0" y="57861"/>
                </a:lnTo>
                <a:lnTo>
                  <a:pt x="4545" y="80372"/>
                </a:lnTo>
                <a:lnTo>
                  <a:pt x="16941" y="98756"/>
                </a:lnTo>
                <a:lnTo>
                  <a:pt x="35329" y="111151"/>
                </a:lnTo>
                <a:lnTo>
                  <a:pt x="57848" y="115697"/>
                </a:lnTo>
                <a:lnTo>
                  <a:pt x="2207399" y="115697"/>
                </a:lnTo>
                <a:lnTo>
                  <a:pt x="2229913" y="111151"/>
                </a:lnTo>
                <a:lnTo>
                  <a:pt x="2248301" y="98756"/>
                </a:lnTo>
                <a:lnTo>
                  <a:pt x="2260701" y="80372"/>
                </a:lnTo>
                <a:lnTo>
                  <a:pt x="2265248" y="57861"/>
                </a:lnTo>
                <a:lnTo>
                  <a:pt x="2260701" y="35334"/>
                </a:lnTo>
                <a:lnTo>
                  <a:pt x="2248301" y="16943"/>
                </a:lnTo>
                <a:lnTo>
                  <a:pt x="2229913" y="4545"/>
                </a:lnTo>
                <a:lnTo>
                  <a:pt x="2207399" y="0"/>
                </a:lnTo>
                <a:lnTo>
                  <a:pt x="57848" y="0"/>
                </a:lnTo>
                <a:close/>
              </a:path>
            </a:pathLst>
          </a:custGeom>
          <a:ln w="6350">
            <a:solidFill>
              <a:srgbClr val="93AA3D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37018" y="1489594"/>
            <a:ext cx="928076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Date</a:t>
            </a:r>
            <a:r>
              <a:rPr sz="680" kern="0" spc="-48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prise</a:t>
            </a:r>
            <a:r>
              <a:rPr sz="680" kern="0" spc="-48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68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compte 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dans</a:t>
            </a:r>
            <a:r>
              <a:rPr sz="680" kern="0" spc="-5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le</a:t>
            </a:r>
            <a:r>
              <a:rPr sz="680" kern="0" spc="-5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tableau</a:t>
            </a:r>
            <a:r>
              <a:rPr sz="680" kern="0" spc="-5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-5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37" dirty="0">
                <a:solidFill>
                  <a:srgbClr val="231F20"/>
                </a:solidFill>
                <a:latin typeface="Marianne Light"/>
                <a:cs typeface="Marianne Light"/>
              </a:rPr>
              <a:t>bord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86907" y="1489594"/>
            <a:ext cx="1980096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  <a:tabLst>
                <a:tab pos="1077068" algn="l"/>
              </a:tabLst>
            </a:pP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Critère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d’évaluation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	</a:t>
            </a: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Indicateur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réussite </a:t>
            </a:r>
            <a:r>
              <a:rPr sz="680" kern="0" spc="-27" dirty="0">
                <a:solidFill>
                  <a:srgbClr val="231F20"/>
                </a:solidFill>
                <a:latin typeface="Marianne Light"/>
                <a:cs typeface="Marianne Light"/>
              </a:rPr>
              <a:t>définis</a:t>
            </a:r>
            <a:r>
              <a:rPr sz="680" kern="0" spc="-48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dans</a:t>
            </a:r>
            <a:r>
              <a:rPr sz="68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le</a:t>
            </a:r>
            <a:r>
              <a:rPr sz="68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référentiel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	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précisé</a:t>
            </a:r>
            <a:r>
              <a:rPr sz="680" kern="0" spc="-3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par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37" dirty="0">
                <a:solidFill>
                  <a:srgbClr val="231F20"/>
                </a:solidFill>
                <a:latin typeface="Marianne Light"/>
                <a:cs typeface="Marianne Light"/>
              </a:rPr>
              <a:t>l’enseignant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07642" y="2756009"/>
            <a:ext cx="1181580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Niveau</a:t>
            </a:r>
            <a:r>
              <a:rPr sz="680" kern="0" spc="-3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réussite</a:t>
            </a:r>
            <a:r>
              <a:rPr sz="680" kern="0" spc="-3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du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critère </a:t>
            </a:r>
            <a:r>
              <a:rPr sz="68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lié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à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compétence </a:t>
            </a: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visée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41" dirty="0">
                <a:solidFill>
                  <a:srgbClr val="231F20"/>
                </a:solidFill>
                <a:latin typeface="Marianne Light"/>
                <a:cs typeface="Marianne Light"/>
              </a:rPr>
              <a:t>(C12)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35892" y="3322429"/>
            <a:ext cx="1053329" cy="58118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22"/>
              </a:spcBef>
            </a:pPr>
            <a:endParaRPr lang="fr-FR" sz="680" kern="0" spc="-34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8637" marR="3455" defTabSz="621883">
              <a:spcBef>
                <a:spcPts val="622"/>
              </a:spcBef>
            </a:pPr>
            <a:endParaRPr lang="fr-FR" sz="680" kern="0" spc="-34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8637" marR="3455" defTabSz="621883">
              <a:spcBef>
                <a:spcPts val="622"/>
              </a:spcBef>
            </a:pPr>
            <a:r>
              <a:rPr lang="fr-FR"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Engagement de l’apprenant dans </a:t>
            </a:r>
            <a:r>
              <a:rPr sz="680" kern="0" spc="-5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680" kern="0" spc="-5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tâche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24404" y="3698810"/>
            <a:ext cx="1071298" cy="234070"/>
          </a:xfrm>
          <a:custGeom>
            <a:avLst/>
            <a:gdLst/>
            <a:ahLst/>
            <a:cxnLst/>
            <a:rect l="l" t="t" r="r" b="b"/>
            <a:pathLst>
              <a:path w="1440179" h="344170">
                <a:moveTo>
                  <a:pt x="71996" y="0"/>
                </a:moveTo>
                <a:lnTo>
                  <a:pt x="43971" y="5657"/>
                </a:lnTo>
                <a:lnTo>
                  <a:pt x="21086" y="21088"/>
                </a:lnTo>
                <a:lnTo>
                  <a:pt x="5657" y="43976"/>
                </a:lnTo>
                <a:lnTo>
                  <a:pt x="0" y="72009"/>
                </a:lnTo>
                <a:lnTo>
                  <a:pt x="0" y="272097"/>
                </a:lnTo>
                <a:lnTo>
                  <a:pt x="5657" y="300124"/>
                </a:lnTo>
                <a:lnTo>
                  <a:pt x="21086" y="323013"/>
                </a:lnTo>
                <a:lnTo>
                  <a:pt x="43971" y="338446"/>
                </a:lnTo>
                <a:lnTo>
                  <a:pt x="71996" y="344106"/>
                </a:lnTo>
                <a:lnTo>
                  <a:pt x="1367891" y="344106"/>
                </a:lnTo>
                <a:lnTo>
                  <a:pt x="1395918" y="338446"/>
                </a:lnTo>
                <a:lnTo>
                  <a:pt x="1418807" y="323013"/>
                </a:lnTo>
                <a:lnTo>
                  <a:pt x="1434240" y="300124"/>
                </a:lnTo>
                <a:lnTo>
                  <a:pt x="1439900" y="272097"/>
                </a:lnTo>
                <a:lnTo>
                  <a:pt x="1439900" y="72009"/>
                </a:lnTo>
                <a:lnTo>
                  <a:pt x="1434240" y="43976"/>
                </a:lnTo>
                <a:lnTo>
                  <a:pt x="1418807" y="21088"/>
                </a:lnTo>
                <a:lnTo>
                  <a:pt x="1395918" y="5657"/>
                </a:lnTo>
                <a:lnTo>
                  <a:pt x="1367891" y="0"/>
                </a:lnTo>
                <a:lnTo>
                  <a:pt x="71996" y="0"/>
                </a:lnTo>
                <a:close/>
              </a:path>
            </a:pathLst>
          </a:custGeom>
          <a:ln w="6349">
            <a:solidFill>
              <a:srgbClr val="93AA3D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188187" y="2471057"/>
            <a:ext cx="27639" cy="44049"/>
          </a:xfrm>
          <a:custGeom>
            <a:avLst/>
            <a:gdLst/>
            <a:ahLst/>
            <a:cxnLst/>
            <a:rect l="l" t="t" r="r" b="b"/>
            <a:pathLst>
              <a:path w="40639" h="64770">
                <a:moveTo>
                  <a:pt x="40462" y="8039"/>
                </a:moveTo>
                <a:lnTo>
                  <a:pt x="32435" y="0"/>
                </a:lnTo>
                <a:lnTo>
                  <a:pt x="12598" y="0"/>
                </a:lnTo>
                <a:lnTo>
                  <a:pt x="4572" y="8039"/>
                </a:lnTo>
                <a:lnTo>
                  <a:pt x="4572" y="27851"/>
                </a:lnTo>
                <a:lnTo>
                  <a:pt x="6527" y="29819"/>
                </a:lnTo>
                <a:lnTo>
                  <a:pt x="5930" y="30213"/>
                </a:lnTo>
                <a:lnTo>
                  <a:pt x="1600" y="36639"/>
                </a:lnTo>
                <a:lnTo>
                  <a:pt x="0" y="44526"/>
                </a:lnTo>
                <a:lnTo>
                  <a:pt x="1600" y="52387"/>
                </a:lnTo>
                <a:lnTo>
                  <a:pt x="5930" y="58826"/>
                </a:lnTo>
                <a:lnTo>
                  <a:pt x="12357" y="63157"/>
                </a:lnTo>
                <a:lnTo>
                  <a:pt x="20231" y="64757"/>
                </a:lnTo>
                <a:lnTo>
                  <a:pt x="28105" y="63157"/>
                </a:lnTo>
                <a:lnTo>
                  <a:pt x="34531" y="58826"/>
                </a:lnTo>
                <a:lnTo>
                  <a:pt x="38862" y="52387"/>
                </a:lnTo>
                <a:lnTo>
                  <a:pt x="40449" y="44526"/>
                </a:lnTo>
                <a:lnTo>
                  <a:pt x="38862" y="36639"/>
                </a:lnTo>
                <a:lnTo>
                  <a:pt x="35966" y="32359"/>
                </a:lnTo>
                <a:lnTo>
                  <a:pt x="40462" y="27851"/>
                </a:lnTo>
                <a:lnTo>
                  <a:pt x="40462" y="8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02888" y="1723944"/>
            <a:ext cx="938009" cy="759217"/>
          </a:xfrm>
          <a:custGeom>
            <a:avLst/>
            <a:gdLst/>
            <a:ahLst/>
            <a:cxnLst/>
            <a:rect l="l" t="t" r="r" b="b"/>
            <a:pathLst>
              <a:path w="1379220" h="1116329">
                <a:moveTo>
                  <a:pt x="1378800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116025"/>
                </a:lnTo>
              </a:path>
            </a:pathLst>
          </a:custGeom>
          <a:ln w="635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85615" y="2482953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622206" y="2619173"/>
            <a:ext cx="27207" cy="25912"/>
          </a:xfrm>
          <a:custGeom>
            <a:avLst/>
            <a:gdLst/>
            <a:ahLst/>
            <a:cxnLst/>
            <a:rect l="l" t="t" r="r" b="b"/>
            <a:pathLst>
              <a:path w="40004" h="38100">
                <a:moveTo>
                  <a:pt x="19748" y="0"/>
                </a:moveTo>
                <a:lnTo>
                  <a:pt x="12060" y="1480"/>
                </a:lnTo>
                <a:lnTo>
                  <a:pt x="5783" y="5519"/>
                </a:lnTo>
                <a:lnTo>
                  <a:pt x="1551" y="11513"/>
                </a:lnTo>
                <a:lnTo>
                  <a:pt x="0" y="18859"/>
                </a:lnTo>
                <a:lnTo>
                  <a:pt x="1551" y="26192"/>
                </a:lnTo>
                <a:lnTo>
                  <a:pt x="5783" y="32183"/>
                </a:lnTo>
                <a:lnTo>
                  <a:pt x="12060" y="36224"/>
                </a:lnTo>
                <a:lnTo>
                  <a:pt x="19748" y="37706"/>
                </a:lnTo>
                <a:lnTo>
                  <a:pt x="27436" y="36224"/>
                </a:lnTo>
                <a:lnTo>
                  <a:pt x="33713" y="32183"/>
                </a:lnTo>
                <a:lnTo>
                  <a:pt x="37945" y="26192"/>
                </a:lnTo>
                <a:lnTo>
                  <a:pt x="39497" y="18859"/>
                </a:lnTo>
                <a:lnTo>
                  <a:pt x="37945" y="11513"/>
                </a:lnTo>
                <a:lnTo>
                  <a:pt x="33713" y="5519"/>
                </a:lnTo>
                <a:lnTo>
                  <a:pt x="27436" y="1480"/>
                </a:lnTo>
                <a:lnTo>
                  <a:pt x="197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653081" y="1723945"/>
            <a:ext cx="1515843" cy="908210"/>
          </a:xfrm>
          <a:custGeom>
            <a:avLst/>
            <a:gdLst/>
            <a:ahLst/>
            <a:cxnLst/>
            <a:rect l="l" t="t" r="r" b="b"/>
            <a:pathLst>
              <a:path w="2228850" h="1335404">
                <a:moveTo>
                  <a:pt x="0" y="1334998"/>
                </a:moveTo>
                <a:lnTo>
                  <a:pt x="839254" y="1334998"/>
                </a:lnTo>
                <a:lnTo>
                  <a:pt x="867278" y="1329340"/>
                </a:lnTo>
                <a:lnTo>
                  <a:pt x="890163" y="1313910"/>
                </a:lnTo>
                <a:lnTo>
                  <a:pt x="905592" y="1291021"/>
                </a:lnTo>
                <a:lnTo>
                  <a:pt x="911250" y="1262989"/>
                </a:lnTo>
                <a:lnTo>
                  <a:pt x="911250" y="71996"/>
                </a:lnTo>
                <a:lnTo>
                  <a:pt x="916908" y="43971"/>
                </a:lnTo>
                <a:lnTo>
                  <a:pt x="932337" y="21086"/>
                </a:lnTo>
                <a:lnTo>
                  <a:pt x="955221" y="5657"/>
                </a:lnTo>
                <a:lnTo>
                  <a:pt x="983246" y="0"/>
                </a:lnTo>
                <a:lnTo>
                  <a:pt x="2228850" y="0"/>
                </a:lnTo>
              </a:path>
            </a:pathLst>
          </a:custGeom>
          <a:ln w="6350">
            <a:solidFill>
              <a:srgbClr val="93AA3D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18532" y="2614604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93AA3D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9771" y="2783217"/>
            <a:ext cx="950964" cy="180087"/>
          </a:xfrm>
          <a:custGeom>
            <a:avLst/>
            <a:gdLst/>
            <a:ahLst/>
            <a:cxnLst/>
            <a:rect l="l" t="t" r="r" b="b"/>
            <a:pathLst>
              <a:path w="1398270" h="264795">
                <a:moveTo>
                  <a:pt x="0" y="264502"/>
                </a:moveTo>
                <a:lnTo>
                  <a:pt x="1397850" y="264502"/>
                </a:lnTo>
                <a:lnTo>
                  <a:pt x="1397850" y="0"/>
                </a:lnTo>
                <a:lnTo>
                  <a:pt x="0" y="0"/>
                </a:lnTo>
                <a:lnTo>
                  <a:pt x="0" y="264502"/>
                </a:lnTo>
                <a:close/>
              </a:path>
            </a:pathLst>
          </a:custGeom>
          <a:ln w="6349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195544" y="2882528"/>
            <a:ext cx="271211" cy="4319"/>
          </a:xfrm>
          <a:custGeom>
            <a:avLst/>
            <a:gdLst/>
            <a:ahLst/>
            <a:cxnLst/>
            <a:rect l="l" t="t" r="r" b="b"/>
            <a:pathLst>
              <a:path w="398779" h="6350">
                <a:moveTo>
                  <a:pt x="0" y="0"/>
                </a:moveTo>
                <a:lnTo>
                  <a:pt x="398538" y="6273"/>
                </a:lnTo>
              </a:path>
            </a:pathLst>
          </a:custGeom>
          <a:ln w="6349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436204" y="2858490"/>
            <a:ext cx="30662" cy="55710"/>
          </a:xfrm>
          <a:custGeom>
            <a:avLst/>
            <a:gdLst/>
            <a:ahLst/>
            <a:cxnLst/>
            <a:rect l="l" t="t" r="r" b="b"/>
            <a:pathLst>
              <a:path w="45085" h="81914">
                <a:moveTo>
                  <a:pt x="1295" y="0"/>
                </a:moveTo>
                <a:lnTo>
                  <a:pt x="44678" y="41617"/>
                </a:lnTo>
                <a:lnTo>
                  <a:pt x="0" y="81864"/>
                </a:lnTo>
              </a:path>
            </a:pathLst>
          </a:custGeom>
          <a:ln w="635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092702" y="3726648"/>
            <a:ext cx="488870" cy="432"/>
          </a:xfrm>
          <a:custGeom>
            <a:avLst/>
            <a:gdLst/>
            <a:ahLst/>
            <a:cxnLst/>
            <a:rect l="l" t="t" r="r" b="b"/>
            <a:pathLst>
              <a:path w="718820" h="635">
                <a:moveTo>
                  <a:pt x="0" y="330"/>
                </a:moveTo>
                <a:lnTo>
                  <a:pt x="718515" y="0"/>
                </a:lnTo>
              </a:path>
            </a:pathLst>
          </a:custGeom>
          <a:ln w="6349">
            <a:solidFill>
              <a:srgbClr val="93AA3D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551402" y="3698811"/>
            <a:ext cx="30230" cy="55710"/>
          </a:xfrm>
          <a:custGeom>
            <a:avLst/>
            <a:gdLst/>
            <a:ahLst/>
            <a:cxnLst/>
            <a:rect l="l" t="t" r="r" b="b"/>
            <a:pathLst>
              <a:path w="44450" h="81914">
                <a:moveTo>
                  <a:pt x="0" y="0"/>
                </a:moveTo>
                <a:lnTo>
                  <a:pt x="44056" y="40932"/>
                </a:lnTo>
                <a:lnTo>
                  <a:pt x="38" y="81876"/>
                </a:lnTo>
              </a:path>
            </a:pathLst>
          </a:custGeom>
          <a:ln w="6350">
            <a:solidFill>
              <a:srgbClr val="93AA3D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50534" y="2881676"/>
            <a:ext cx="271211" cy="4319"/>
          </a:xfrm>
          <a:custGeom>
            <a:avLst/>
            <a:gdLst/>
            <a:ahLst/>
            <a:cxnLst/>
            <a:rect l="l" t="t" r="r" b="b"/>
            <a:pathLst>
              <a:path w="398779" h="6350">
                <a:moveTo>
                  <a:pt x="0" y="0"/>
                </a:moveTo>
                <a:lnTo>
                  <a:pt x="398538" y="6273"/>
                </a:lnTo>
              </a:path>
            </a:pathLst>
          </a:custGeom>
          <a:ln w="6349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991194" y="2857637"/>
            <a:ext cx="30662" cy="55710"/>
          </a:xfrm>
          <a:custGeom>
            <a:avLst/>
            <a:gdLst/>
            <a:ahLst/>
            <a:cxnLst/>
            <a:rect l="l" t="t" r="r" b="b"/>
            <a:pathLst>
              <a:path w="45085" h="81914">
                <a:moveTo>
                  <a:pt x="1295" y="0"/>
                </a:moveTo>
                <a:lnTo>
                  <a:pt x="44678" y="41617"/>
                </a:lnTo>
                <a:lnTo>
                  <a:pt x="0" y="81864"/>
                </a:lnTo>
              </a:path>
            </a:pathLst>
          </a:custGeom>
          <a:ln w="635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863681" y="2198387"/>
            <a:ext cx="0" cy="841703"/>
          </a:xfrm>
          <a:custGeom>
            <a:avLst/>
            <a:gdLst/>
            <a:ahLst/>
            <a:cxnLst/>
            <a:rect l="l" t="t" r="r" b="b"/>
            <a:pathLst>
              <a:path h="1237614">
                <a:moveTo>
                  <a:pt x="0" y="0"/>
                </a:moveTo>
                <a:lnTo>
                  <a:pt x="0" y="1237170"/>
                </a:lnTo>
              </a:path>
            </a:pathLst>
          </a:custGeom>
          <a:ln w="12700">
            <a:solidFill>
              <a:srgbClr val="1C9EA8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895174" y="3061035"/>
            <a:ext cx="80759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630" y="0"/>
                </a:lnTo>
              </a:path>
            </a:pathLst>
          </a:custGeom>
          <a:ln w="12700">
            <a:solidFill>
              <a:srgbClr val="1C9EA8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998290" y="2189927"/>
            <a:ext cx="0" cy="841703"/>
          </a:xfrm>
          <a:custGeom>
            <a:avLst/>
            <a:gdLst/>
            <a:ahLst/>
            <a:cxnLst/>
            <a:rect l="l" t="t" r="r" b="b"/>
            <a:pathLst>
              <a:path h="1237614">
                <a:moveTo>
                  <a:pt x="0" y="1237170"/>
                </a:moveTo>
                <a:lnTo>
                  <a:pt x="0" y="0"/>
                </a:lnTo>
              </a:path>
            </a:pathLst>
          </a:custGeom>
          <a:ln w="12700">
            <a:solidFill>
              <a:srgbClr val="1C9EA8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886116" y="2168679"/>
            <a:ext cx="80759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11863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C9EA8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863680" y="2168679"/>
            <a:ext cx="134742" cy="892663"/>
          </a:xfrm>
          <a:custGeom>
            <a:avLst/>
            <a:gdLst/>
            <a:ahLst/>
            <a:cxnLst/>
            <a:rect l="l" t="t" r="r" b="b"/>
            <a:pathLst>
              <a:path w="198120" h="1312545">
                <a:moveTo>
                  <a:pt x="0" y="1293304"/>
                </a:moveTo>
                <a:lnTo>
                  <a:pt x="0" y="1312087"/>
                </a:lnTo>
                <a:lnTo>
                  <a:pt x="19672" y="1312087"/>
                </a:lnTo>
              </a:path>
              <a:path w="198120" h="1312545">
                <a:moveTo>
                  <a:pt x="178257" y="1312087"/>
                </a:moveTo>
                <a:lnTo>
                  <a:pt x="197929" y="1312087"/>
                </a:lnTo>
                <a:lnTo>
                  <a:pt x="197929" y="1293304"/>
                </a:lnTo>
              </a:path>
              <a:path w="198120" h="1312545">
                <a:moveTo>
                  <a:pt x="197929" y="18796"/>
                </a:moveTo>
                <a:lnTo>
                  <a:pt x="197929" y="0"/>
                </a:lnTo>
                <a:lnTo>
                  <a:pt x="178257" y="0"/>
                </a:lnTo>
              </a:path>
              <a:path w="198120" h="1312545">
                <a:moveTo>
                  <a:pt x="19672" y="0"/>
                </a:moveTo>
                <a:lnTo>
                  <a:pt x="0" y="0"/>
                </a:lnTo>
                <a:lnTo>
                  <a:pt x="0" y="18796"/>
                </a:lnTo>
              </a:path>
            </a:pathLst>
          </a:custGeom>
          <a:ln w="1270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863679" y="2526577"/>
            <a:ext cx="111421" cy="412430"/>
          </a:xfrm>
          <a:custGeom>
            <a:avLst/>
            <a:gdLst/>
            <a:ahLst/>
            <a:cxnLst/>
            <a:rect l="l" t="t" r="r" b="b"/>
            <a:pathLst>
              <a:path w="163829" h="606425">
                <a:moveTo>
                  <a:pt x="163703" y="430771"/>
                </a:moveTo>
                <a:lnTo>
                  <a:pt x="0" y="430771"/>
                </a:lnTo>
                <a:lnTo>
                  <a:pt x="0" y="606425"/>
                </a:lnTo>
                <a:lnTo>
                  <a:pt x="163703" y="606425"/>
                </a:lnTo>
                <a:lnTo>
                  <a:pt x="163703" y="430771"/>
                </a:lnTo>
                <a:close/>
              </a:path>
              <a:path w="163829" h="606425">
                <a:moveTo>
                  <a:pt x="163703" y="0"/>
                </a:moveTo>
                <a:lnTo>
                  <a:pt x="0" y="0"/>
                </a:lnTo>
                <a:lnTo>
                  <a:pt x="0" y="175653"/>
                </a:lnTo>
                <a:lnTo>
                  <a:pt x="163703" y="175653"/>
                </a:lnTo>
                <a:lnTo>
                  <a:pt x="163703" y="0"/>
                </a:lnTo>
                <a:close/>
              </a:path>
            </a:pathLst>
          </a:custGeom>
          <a:solidFill>
            <a:srgbClr val="F5AA42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906671" y="3661241"/>
            <a:ext cx="1159555" cy="136469"/>
          </a:xfrm>
          <a:custGeom>
            <a:avLst/>
            <a:gdLst/>
            <a:ahLst/>
            <a:cxnLst/>
            <a:rect l="l" t="t" r="r" b="b"/>
            <a:pathLst>
              <a:path w="1704975" h="200660">
                <a:moveTo>
                  <a:pt x="71996" y="0"/>
                </a:moveTo>
                <a:lnTo>
                  <a:pt x="43971" y="5657"/>
                </a:lnTo>
                <a:lnTo>
                  <a:pt x="21086" y="21088"/>
                </a:lnTo>
                <a:lnTo>
                  <a:pt x="5657" y="43976"/>
                </a:lnTo>
                <a:lnTo>
                  <a:pt x="0" y="72009"/>
                </a:lnTo>
                <a:lnTo>
                  <a:pt x="0" y="128651"/>
                </a:lnTo>
                <a:lnTo>
                  <a:pt x="5657" y="156677"/>
                </a:lnTo>
                <a:lnTo>
                  <a:pt x="21086" y="179566"/>
                </a:lnTo>
                <a:lnTo>
                  <a:pt x="43971" y="195000"/>
                </a:lnTo>
                <a:lnTo>
                  <a:pt x="71996" y="200660"/>
                </a:lnTo>
                <a:lnTo>
                  <a:pt x="1632750" y="200660"/>
                </a:lnTo>
                <a:lnTo>
                  <a:pt x="1660774" y="195000"/>
                </a:lnTo>
                <a:lnTo>
                  <a:pt x="1683659" y="179566"/>
                </a:lnTo>
                <a:lnTo>
                  <a:pt x="1699088" y="156677"/>
                </a:lnTo>
                <a:lnTo>
                  <a:pt x="1704746" y="128651"/>
                </a:lnTo>
                <a:lnTo>
                  <a:pt x="1704746" y="72009"/>
                </a:lnTo>
                <a:lnTo>
                  <a:pt x="1699088" y="43976"/>
                </a:lnTo>
                <a:lnTo>
                  <a:pt x="1683659" y="21088"/>
                </a:lnTo>
                <a:lnTo>
                  <a:pt x="1660774" y="5657"/>
                </a:lnTo>
                <a:lnTo>
                  <a:pt x="1632750" y="0"/>
                </a:lnTo>
                <a:lnTo>
                  <a:pt x="71996" y="0"/>
                </a:lnTo>
                <a:close/>
              </a:path>
            </a:pathLst>
          </a:custGeom>
          <a:ln w="6350">
            <a:solidFill>
              <a:srgbClr val="93AA3D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001898" y="4006381"/>
            <a:ext cx="1042520" cy="7149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408" kern="0" dirty="0">
                <a:solidFill>
                  <a:srgbClr val="58595B"/>
                </a:solidFill>
                <a:latin typeface="Marianne"/>
                <a:cs typeface="Marianne"/>
              </a:rPr>
              <a:t>Zone</a:t>
            </a:r>
            <a:r>
              <a:rPr sz="408" kern="0" spc="-10" dirty="0">
                <a:solidFill>
                  <a:srgbClr val="58595B"/>
                </a:solidFill>
                <a:latin typeface="Marianne"/>
                <a:cs typeface="Marianne"/>
              </a:rPr>
              <a:t> </a:t>
            </a:r>
            <a:r>
              <a:rPr sz="408" kern="0" dirty="0">
                <a:solidFill>
                  <a:srgbClr val="58595B"/>
                </a:solidFill>
                <a:latin typeface="Marianne"/>
                <a:cs typeface="Marianne"/>
              </a:rPr>
              <a:t>de</a:t>
            </a:r>
            <a:r>
              <a:rPr sz="408" kern="0" spc="-10" dirty="0">
                <a:solidFill>
                  <a:srgbClr val="58595B"/>
                </a:solidFill>
                <a:latin typeface="Marianne"/>
                <a:cs typeface="Marianne"/>
              </a:rPr>
              <a:t> </a:t>
            </a:r>
            <a:r>
              <a:rPr sz="408" kern="0" dirty="0">
                <a:solidFill>
                  <a:srgbClr val="58595B"/>
                </a:solidFill>
                <a:latin typeface="Marianne"/>
                <a:cs typeface="Marianne"/>
              </a:rPr>
              <a:t>commentaires</a:t>
            </a:r>
            <a:r>
              <a:rPr sz="408" kern="0" spc="-10" dirty="0">
                <a:solidFill>
                  <a:srgbClr val="58595B"/>
                </a:solidFill>
                <a:latin typeface="Marianne"/>
                <a:cs typeface="Marianne"/>
              </a:rPr>
              <a:t> </a:t>
            </a:r>
            <a:r>
              <a:rPr sz="408" kern="0" dirty="0">
                <a:solidFill>
                  <a:srgbClr val="58595B"/>
                </a:solidFill>
                <a:latin typeface="Marianne"/>
                <a:cs typeface="Marianne"/>
              </a:rPr>
              <a:t>pour</a:t>
            </a:r>
            <a:r>
              <a:rPr sz="408" kern="0" spc="-7" dirty="0">
                <a:solidFill>
                  <a:srgbClr val="58595B"/>
                </a:solidFill>
                <a:latin typeface="Marianne"/>
                <a:cs typeface="Marianne"/>
              </a:rPr>
              <a:t> l’enseignant</a:t>
            </a:r>
            <a:endParaRPr sz="408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6123653" y="2243586"/>
            <a:ext cx="1753800" cy="1561188"/>
            <a:chOff x="7628204" y="3298901"/>
            <a:chExt cx="2578735" cy="2295525"/>
          </a:xfrm>
        </p:grpSpPr>
        <p:sp>
          <p:nvSpPr>
            <p:cNvPr id="57" name="object 57"/>
            <p:cNvSpPr/>
            <p:nvPr/>
          </p:nvSpPr>
          <p:spPr>
            <a:xfrm>
              <a:off x="7628204" y="3298901"/>
              <a:ext cx="2578735" cy="2295525"/>
            </a:xfrm>
            <a:custGeom>
              <a:avLst/>
              <a:gdLst/>
              <a:ahLst/>
              <a:cxnLst/>
              <a:rect l="l" t="t" r="r" b="b"/>
              <a:pathLst>
                <a:path w="2578734" h="2295525">
                  <a:moveTo>
                    <a:pt x="2578607" y="0"/>
                  </a:moveTo>
                  <a:lnTo>
                    <a:pt x="0" y="0"/>
                  </a:lnTo>
                  <a:lnTo>
                    <a:pt x="0" y="2295144"/>
                  </a:lnTo>
                  <a:lnTo>
                    <a:pt x="2578607" y="2295144"/>
                  </a:lnTo>
                  <a:lnTo>
                    <a:pt x="2578607" y="0"/>
                  </a:lnTo>
                  <a:close/>
                </a:path>
              </a:pathLst>
            </a:custGeom>
            <a:solidFill>
              <a:srgbClr val="231F20">
                <a:alpha val="61997"/>
              </a:srgbClr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7743703" y="3342712"/>
              <a:ext cx="2415540" cy="2134870"/>
            </a:xfrm>
            <a:custGeom>
              <a:avLst/>
              <a:gdLst/>
              <a:ahLst/>
              <a:cxnLst/>
              <a:rect l="l" t="t" r="r" b="b"/>
              <a:pathLst>
                <a:path w="2415540" h="2134870">
                  <a:moveTo>
                    <a:pt x="2343391" y="0"/>
                  </a:moveTo>
                  <a:lnTo>
                    <a:pt x="71996" y="0"/>
                  </a:ln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2062594"/>
                  </a:lnTo>
                  <a:lnTo>
                    <a:pt x="5657" y="2090619"/>
                  </a:lnTo>
                  <a:lnTo>
                    <a:pt x="21086" y="2113503"/>
                  </a:lnTo>
                  <a:lnTo>
                    <a:pt x="43971" y="2128932"/>
                  </a:lnTo>
                  <a:lnTo>
                    <a:pt x="71996" y="2134590"/>
                  </a:lnTo>
                  <a:lnTo>
                    <a:pt x="2343391" y="2134590"/>
                  </a:lnTo>
                  <a:lnTo>
                    <a:pt x="2371418" y="2128932"/>
                  </a:lnTo>
                  <a:lnTo>
                    <a:pt x="2394307" y="2113503"/>
                  </a:lnTo>
                  <a:lnTo>
                    <a:pt x="2409740" y="2090619"/>
                  </a:lnTo>
                  <a:lnTo>
                    <a:pt x="2415400" y="2062594"/>
                  </a:lnTo>
                  <a:lnTo>
                    <a:pt x="2415400" y="71996"/>
                  </a:lnTo>
                  <a:lnTo>
                    <a:pt x="2409740" y="43971"/>
                  </a:lnTo>
                  <a:lnTo>
                    <a:pt x="2394307" y="21086"/>
                  </a:lnTo>
                  <a:lnTo>
                    <a:pt x="2371418" y="5657"/>
                  </a:lnTo>
                  <a:lnTo>
                    <a:pt x="2343391" y="0"/>
                  </a:lnTo>
                  <a:close/>
                </a:path>
              </a:pathLst>
            </a:custGeom>
            <a:solidFill>
              <a:srgbClr val="E8F5F6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7743703" y="3342712"/>
              <a:ext cx="2415540" cy="2134870"/>
            </a:xfrm>
            <a:custGeom>
              <a:avLst/>
              <a:gdLst/>
              <a:ahLst/>
              <a:cxnLst/>
              <a:rect l="l" t="t" r="r" b="b"/>
              <a:pathLst>
                <a:path w="2415540" h="2134870">
                  <a:moveTo>
                    <a:pt x="71996" y="0"/>
                  </a:move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2062594"/>
                  </a:lnTo>
                  <a:lnTo>
                    <a:pt x="5657" y="2090619"/>
                  </a:lnTo>
                  <a:lnTo>
                    <a:pt x="21086" y="2113503"/>
                  </a:lnTo>
                  <a:lnTo>
                    <a:pt x="43971" y="2128932"/>
                  </a:lnTo>
                  <a:lnTo>
                    <a:pt x="71996" y="2134590"/>
                  </a:lnTo>
                  <a:lnTo>
                    <a:pt x="2343391" y="2134590"/>
                  </a:lnTo>
                  <a:lnTo>
                    <a:pt x="2371418" y="2128932"/>
                  </a:lnTo>
                  <a:lnTo>
                    <a:pt x="2394307" y="2113503"/>
                  </a:lnTo>
                  <a:lnTo>
                    <a:pt x="2409740" y="2090619"/>
                  </a:lnTo>
                  <a:lnTo>
                    <a:pt x="2415400" y="2062594"/>
                  </a:lnTo>
                  <a:lnTo>
                    <a:pt x="2415400" y="71996"/>
                  </a:lnTo>
                  <a:lnTo>
                    <a:pt x="2409740" y="43971"/>
                  </a:lnTo>
                  <a:lnTo>
                    <a:pt x="2394307" y="21086"/>
                  </a:lnTo>
                  <a:lnTo>
                    <a:pt x="2371418" y="5657"/>
                  </a:lnTo>
                  <a:lnTo>
                    <a:pt x="2343391" y="0"/>
                  </a:lnTo>
                  <a:lnTo>
                    <a:pt x="71996" y="0"/>
                  </a:lnTo>
                  <a:close/>
                </a:path>
              </a:pathLst>
            </a:custGeom>
            <a:ln w="25400">
              <a:solidFill>
                <a:srgbClr val="1C9EA8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6123653" y="2243585"/>
            <a:ext cx="1753800" cy="1407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1883"/>
            <a:endParaRPr sz="816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621883">
              <a:spcBef>
                <a:spcPts val="20"/>
              </a:spcBef>
            </a:pPr>
            <a:endParaRPr sz="952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67562" defTabSz="621883"/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L’évaluation</a:t>
            </a:r>
            <a:r>
              <a:rPr sz="680" kern="0" spc="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du</a:t>
            </a:r>
            <a:r>
              <a:rPr sz="680" kern="0" spc="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D2232A"/>
                </a:solidFill>
                <a:latin typeface="Marianne Medium"/>
                <a:cs typeface="Marianne Medium"/>
              </a:rPr>
              <a:t>niveau</a:t>
            </a:r>
            <a:r>
              <a:rPr sz="680" kern="0" spc="7" dirty="0">
                <a:solidFill>
                  <a:srgbClr val="D2232A"/>
                </a:solidFill>
                <a:latin typeface="Marianne Medium"/>
                <a:cs typeface="Marianne Medium"/>
              </a:rPr>
              <a:t> </a:t>
            </a:r>
            <a:r>
              <a:rPr sz="680" kern="0" dirty="0">
                <a:solidFill>
                  <a:srgbClr val="D2232A"/>
                </a:solidFill>
                <a:latin typeface="Marianne Medium"/>
                <a:cs typeface="Marianne Medium"/>
              </a:rPr>
              <a:t>de</a:t>
            </a:r>
            <a:r>
              <a:rPr sz="680" kern="0" spc="7" dirty="0">
                <a:solidFill>
                  <a:srgbClr val="D2232A"/>
                </a:solidFill>
                <a:latin typeface="Marianne Medium"/>
                <a:cs typeface="Marianne Medium"/>
              </a:rPr>
              <a:t> </a:t>
            </a:r>
            <a:r>
              <a:rPr sz="680" kern="0" spc="-7" dirty="0">
                <a:solidFill>
                  <a:srgbClr val="D2232A"/>
                </a:solidFill>
                <a:latin typeface="Marianne Medium"/>
                <a:cs typeface="Marianne Medium"/>
              </a:rPr>
              <a:t>réussite</a:t>
            </a:r>
            <a:endParaRPr sz="680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  <a:p>
            <a:pPr marL="167562" defTabSz="621883"/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porte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sur</a:t>
            </a:r>
            <a:r>
              <a:rPr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un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1C9EA8"/>
                </a:solidFill>
                <a:latin typeface="Marianne Medium"/>
                <a:cs typeface="Marianne Medium"/>
              </a:rPr>
              <a:t>critère</a:t>
            </a:r>
            <a:r>
              <a:rPr sz="680" kern="0" spc="-3" dirty="0">
                <a:solidFill>
                  <a:srgbClr val="1C9EA8"/>
                </a:solidFill>
                <a:latin typeface="Marianne Medium"/>
                <a:cs typeface="Marianne Medium"/>
              </a:rPr>
              <a:t> </a:t>
            </a:r>
            <a:r>
              <a:rPr sz="680" kern="0" spc="-7" dirty="0">
                <a:solidFill>
                  <a:srgbClr val="1C9EA8"/>
                </a:solidFill>
                <a:latin typeface="Marianne Medium"/>
                <a:cs typeface="Marianne Medium"/>
              </a:rPr>
              <a:t>d’évaluation</a:t>
            </a:r>
            <a:r>
              <a:rPr sz="680" kern="0" spc="-7" dirty="0">
                <a:solidFill>
                  <a:srgbClr val="231F20"/>
                </a:solidFill>
                <a:latin typeface="Marianne Medium"/>
                <a:cs typeface="Marianne Medium"/>
              </a:rPr>
              <a:t>.</a:t>
            </a:r>
            <a:endParaRPr sz="680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  <a:p>
            <a:pPr defTabSz="621883">
              <a:spcBef>
                <a:spcPts val="27"/>
              </a:spcBef>
            </a:pPr>
            <a:endParaRPr sz="646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  <a:p>
            <a:pPr marL="167562" defTabSz="621883"/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Les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Medium"/>
                <a:cs typeface="Marianne Medium"/>
              </a:rPr>
              <a:t>indicateurs</a:t>
            </a:r>
            <a:r>
              <a:rPr sz="680" kern="0" spc="-10" dirty="0">
                <a:solidFill>
                  <a:srgbClr val="231F20"/>
                </a:solidFill>
                <a:latin typeface="Marianne Medium"/>
                <a:cs typeface="Marianne Medium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Medium"/>
                <a:cs typeface="Marianne Medium"/>
              </a:rPr>
              <a:t>de</a:t>
            </a:r>
            <a:r>
              <a:rPr sz="680" kern="0" spc="-10" dirty="0">
                <a:solidFill>
                  <a:srgbClr val="231F20"/>
                </a:solidFill>
                <a:latin typeface="Marianne Medium"/>
                <a:cs typeface="Marianne Medium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Medium"/>
                <a:cs typeface="Marianne Medium"/>
              </a:rPr>
              <a:t>réussite</a:t>
            </a:r>
            <a:endParaRPr sz="680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  <a:p>
            <a:pPr marL="167562" defTabSz="621883"/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guident</a:t>
            </a:r>
            <a:r>
              <a:rPr sz="680" kern="0" spc="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l’évaluation</a:t>
            </a:r>
            <a:r>
              <a:rPr sz="680" kern="0" spc="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du</a:t>
            </a:r>
            <a:r>
              <a:rPr sz="680" kern="0" spc="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critère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defTabSz="621883">
              <a:spcBef>
                <a:spcPts val="31"/>
              </a:spcBef>
            </a:pPr>
            <a:endParaRPr sz="646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167562" marR="168427" defTabSz="621883"/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68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saisie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résultats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peut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se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faire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pendant</a:t>
            </a:r>
            <a:r>
              <a:rPr sz="680" kern="0" spc="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l’activité.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defTabSz="621883">
              <a:spcBef>
                <a:spcPts val="27"/>
              </a:spcBef>
            </a:pPr>
            <a:endParaRPr sz="646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167562" defTabSz="621883">
              <a:spcBef>
                <a:spcPts val="3"/>
              </a:spcBef>
            </a:pPr>
            <a:r>
              <a:rPr sz="680" kern="0" dirty="0">
                <a:solidFill>
                  <a:srgbClr val="231F20"/>
                </a:solidFill>
                <a:latin typeface="Marianne Medium"/>
                <a:cs typeface="Marianne Medium"/>
              </a:rPr>
              <a:t>A</a:t>
            </a:r>
            <a:r>
              <a:rPr sz="680" u="dash" kern="0" dirty="0">
                <a:solidFill>
                  <a:srgbClr val="231F20"/>
                </a:solidFill>
                <a:uFill>
                  <a:solidFill>
                    <a:srgbClr val="1C9EA8"/>
                  </a:solidFill>
                </a:uFill>
                <a:latin typeface="Marianne Medium"/>
                <a:cs typeface="Marianne Medium"/>
              </a:rPr>
              <a:t>E</a:t>
            </a:r>
            <a:r>
              <a:rPr sz="680" kern="0" spc="-7" dirty="0">
                <a:solidFill>
                  <a:srgbClr val="231F20"/>
                </a:solidFill>
                <a:latin typeface="Marianne Medium"/>
                <a:cs typeface="Marianne Medium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Medium"/>
                <a:cs typeface="Marianne Medium"/>
              </a:rPr>
              <a:t>:</a:t>
            </a:r>
            <a:r>
              <a:rPr sz="680" kern="0" spc="173" dirty="0">
                <a:solidFill>
                  <a:srgbClr val="231F20"/>
                </a:solidFill>
                <a:latin typeface="Marianne Medium"/>
                <a:cs typeface="Marianne Medium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vue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sur</a:t>
            </a:r>
            <a:r>
              <a:rPr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les</a:t>
            </a:r>
            <a:r>
              <a:rPr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résultats</a:t>
            </a:r>
            <a:r>
              <a:rPr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167562" defTabSz="621883"/>
            <a:r>
              <a:rPr sz="680" kern="0" spc="-7" dirty="0">
                <a:solidFill>
                  <a:srgbClr val="231F20"/>
                </a:solidFill>
                <a:latin typeface="Marianne Medium"/>
                <a:cs typeface="Marianne Medium"/>
              </a:rPr>
              <a:t>l’auto-</a:t>
            </a:r>
            <a:r>
              <a:rPr sz="680" kern="0" dirty="0">
                <a:solidFill>
                  <a:srgbClr val="231F20"/>
                </a:solidFill>
                <a:latin typeface="Marianne Medium"/>
                <a:cs typeface="Marianne Medium"/>
              </a:rPr>
              <a:t>évaluation</a:t>
            </a:r>
            <a:r>
              <a:rPr sz="680" kern="0" spc="10" dirty="0">
                <a:solidFill>
                  <a:srgbClr val="231F20"/>
                </a:solidFill>
                <a:latin typeface="Marianne Medium"/>
                <a:cs typeface="Marianne Medium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l’étudiant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6270075" y="2307984"/>
            <a:ext cx="1511956" cy="1241176"/>
            <a:chOff x="7843499" y="3393590"/>
            <a:chExt cx="2223135" cy="1824989"/>
          </a:xfrm>
        </p:grpSpPr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1502" y="3861258"/>
              <a:ext cx="134746" cy="13474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1502" y="4311252"/>
              <a:ext cx="134746" cy="13474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7999" y="3393590"/>
              <a:ext cx="1332000" cy="25285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7849849" y="5110008"/>
              <a:ext cx="0" cy="61594"/>
            </a:xfrm>
            <a:custGeom>
              <a:avLst/>
              <a:gdLst/>
              <a:ahLst/>
              <a:cxnLst/>
              <a:rect l="l" t="t" r="r" b="b"/>
              <a:pathLst>
                <a:path h="61595">
                  <a:moveTo>
                    <a:pt x="0" y="0"/>
                  </a:moveTo>
                  <a:lnTo>
                    <a:pt x="0" y="61112"/>
                  </a:lnTo>
                </a:path>
              </a:pathLst>
            </a:custGeom>
            <a:ln w="12700">
              <a:solidFill>
                <a:srgbClr val="1C9EA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8053149" y="5089637"/>
              <a:ext cx="0" cy="61594"/>
            </a:xfrm>
            <a:custGeom>
              <a:avLst/>
              <a:gdLst/>
              <a:ahLst/>
              <a:cxnLst/>
              <a:rect l="l" t="t" r="r" b="b"/>
              <a:pathLst>
                <a:path h="61595">
                  <a:moveTo>
                    <a:pt x="0" y="6111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1C9EA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7900673" y="5048890"/>
              <a:ext cx="76835" cy="0"/>
            </a:xfrm>
            <a:custGeom>
              <a:avLst/>
              <a:gdLst/>
              <a:ahLst/>
              <a:cxnLst/>
              <a:rect l="l" t="t" r="r" b="b"/>
              <a:pathLst>
                <a:path w="76834">
                  <a:moveTo>
                    <a:pt x="7623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1C9EA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7849849" y="5048883"/>
              <a:ext cx="203835" cy="163195"/>
            </a:xfrm>
            <a:custGeom>
              <a:avLst/>
              <a:gdLst/>
              <a:ahLst/>
              <a:cxnLst/>
              <a:rect l="l" t="t" r="r" b="b"/>
              <a:pathLst>
                <a:path w="203834" h="163195">
                  <a:moveTo>
                    <a:pt x="0" y="142608"/>
                  </a:moveTo>
                  <a:lnTo>
                    <a:pt x="0" y="162979"/>
                  </a:lnTo>
                  <a:lnTo>
                    <a:pt x="25412" y="162979"/>
                  </a:lnTo>
                </a:path>
                <a:path w="203834" h="163195">
                  <a:moveTo>
                    <a:pt x="203301" y="20383"/>
                  </a:moveTo>
                  <a:lnTo>
                    <a:pt x="203301" y="0"/>
                  </a:lnTo>
                  <a:lnTo>
                    <a:pt x="177888" y="0"/>
                  </a:lnTo>
                </a:path>
                <a:path w="203834" h="163195">
                  <a:moveTo>
                    <a:pt x="25412" y="0"/>
                  </a:moveTo>
                  <a:lnTo>
                    <a:pt x="0" y="0"/>
                  </a:lnTo>
                  <a:lnTo>
                    <a:pt x="0" y="20383"/>
                  </a:lnTo>
                </a:path>
              </a:pathLst>
            </a:custGeom>
            <a:ln w="12700">
              <a:solidFill>
                <a:srgbClr val="1C9EA8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9" name="object 69"/>
          <p:cNvSpPr txBox="1">
            <a:spLocks noGrp="1"/>
          </p:cNvSpPr>
          <p:nvPr>
            <p:ph type="ftr" sz="quarter" idx="5"/>
          </p:nvPr>
        </p:nvSpPr>
        <p:spPr>
          <a:xfrm>
            <a:off x="502696" y="4830628"/>
            <a:ext cx="541699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70" name="object 70"/>
          <p:cNvSpPr txBox="1">
            <a:spLocks noGrp="1"/>
          </p:cNvSpPr>
          <p:nvPr>
            <p:ph type="dt" sz="half" idx="6"/>
          </p:nvPr>
        </p:nvSpPr>
        <p:spPr>
          <a:xfrm>
            <a:off x="1142522" y="488295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AAE62A-8846-C5D6-5610-16D9E4980D9D}"/>
              </a:ext>
            </a:extLst>
          </p:cNvPr>
          <p:cNvSpPr txBox="1"/>
          <p:nvPr/>
        </p:nvSpPr>
        <p:spPr>
          <a:xfrm>
            <a:off x="1857446" y="4384540"/>
            <a:ext cx="5241292" cy="259751"/>
          </a:xfrm>
          <a:prstGeom prst="rect">
            <a:avLst/>
          </a:prstGeom>
          <a:solidFill>
            <a:srgbClr val="D9E9EB"/>
          </a:solidFill>
        </p:spPr>
        <p:txBody>
          <a:bodyPr wrap="square" rtlCol="0">
            <a:spAutoFit/>
          </a:bodyPr>
          <a:lstStyle/>
          <a:p>
            <a:pPr defTabSz="621883"/>
            <a:r>
              <a:rPr lang="fr-FR" sz="1088" b="1" kern="0" dirty="0">
                <a:solidFill>
                  <a:srgbClr val="006978"/>
                </a:solidFill>
                <a:latin typeface="Marianne Thin" panose="02000000000000000000" pitchFamily="50" charset="0"/>
              </a:rPr>
              <a:t>Au survol des critères, affichage de la grille d’aide à l’évaluation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0DE1E64-19F0-41B2-F3EA-F3106D23BD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520" y="4279414"/>
            <a:ext cx="375722" cy="440501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A3769FD-1E2D-67E2-7A22-FBCBD2B77570}"/>
              </a:ext>
            </a:extLst>
          </p:cNvPr>
          <p:cNvCxnSpPr/>
          <p:nvPr/>
        </p:nvCxnSpPr>
        <p:spPr>
          <a:xfrm>
            <a:off x="1857446" y="4384539"/>
            <a:ext cx="0" cy="230251"/>
          </a:xfrm>
          <a:prstGeom prst="line">
            <a:avLst/>
          </a:prstGeom>
          <a:ln w="28575">
            <a:solidFill>
              <a:srgbClr val="41A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922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1733" y="282232"/>
            <a:ext cx="4711636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1030858" marR="3455" indent="-1022653">
              <a:spcBef>
                <a:spcPts val="68"/>
              </a:spcBef>
            </a:pPr>
            <a:r>
              <a:rPr dirty="0">
                <a:solidFill>
                  <a:srgbClr val="231F20"/>
                </a:solidFill>
              </a:rPr>
              <a:t>Gérer</a:t>
            </a:r>
            <a:r>
              <a:rPr spc="-31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et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évaluer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les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activités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de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spc="-7" dirty="0">
                <a:solidFill>
                  <a:srgbClr val="231F20"/>
                </a:solidFill>
              </a:rPr>
              <a:t>formation </a:t>
            </a:r>
            <a:r>
              <a:rPr dirty="0">
                <a:solidFill>
                  <a:srgbClr val="231F20"/>
                </a:solidFill>
              </a:rPr>
              <a:t>conduites</a:t>
            </a:r>
            <a:r>
              <a:rPr spc="-31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en</a:t>
            </a:r>
            <a:r>
              <a:rPr spc="-27" dirty="0">
                <a:solidFill>
                  <a:srgbClr val="231F20"/>
                </a:solidFill>
              </a:rPr>
              <a:t> </a:t>
            </a:r>
            <a:r>
              <a:rPr spc="-7" dirty="0">
                <a:solidFill>
                  <a:srgbClr val="231F20"/>
                </a:solidFill>
              </a:rPr>
              <a:t>entreprise</a:t>
            </a:r>
          </a:p>
        </p:txBody>
      </p:sp>
      <p:sp>
        <p:nvSpPr>
          <p:cNvPr id="3" name="object 3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050213" y="1842396"/>
            <a:ext cx="2211144" cy="2211144"/>
            <a:chOff x="1638740" y="2709005"/>
            <a:chExt cx="3251200" cy="3251200"/>
          </a:xfrm>
        </p:grpSpPr>
        <p:sp>
          <p:nvSpPr>
            <p:cNvPr id="9" name="object 9"/>
            <p:cNvSpPr/>
            <p:nvPr/>
          </p:nvSpPr>
          <p:spPr>
            <a:xfrm>
              <a:off x="1638740" y="2709005"/>
              <a:ext cx="3251200" cy="3251200"/>
            </a:xfrm>
            <a:custGeom>
              <a:avLst/>
              <a:gdLst/>
              <a:ahLst/>
              <a:cxnLst/>
              <a:rect l="l" t="t" r="r" b="b"/>
              <a:pathLst>
                <a:path w="3251200" h="3251200">
                  <a:moveTo>
                    <a:pt x="1625600" y="0"/>
                  </a:moveTo>
                  <a:lnTo>
                    <a:pt x="1577669" y="693"/>
                  </a:lnTo>
                  <a:lnTo>
                    <a:pt x="1530084" y="2759"/>
                  </a:lnTo>
                  <a:lnTo>
                    <a:pt x="1482861" y="6180"/>
                  </a:lnTo>
                  <a:lnTo>
                    <a:pt x="1436021" y="10936"/>
                  </a:lnTo>
                  <a:lnTo>
                    <a:pt x="1389583" y="17009"/>
                  </a:lnTo>
                  <a:lnTo>
                    <a:pt x="1343565" y="24378"/>
                  </a:lnTo>
                  <a:lnTo>
                    <a:pt x="1297986" y="33026"/>
                  </a:lnTo>
                  <a:lnTo>
                    <a:pt x="1252866" y="42933"/>
                  </a:lnTo>
                  <a:lnTo>
                    <a:pt x="1208224" y="54080"/>
                  </a:lnTo>
                  <a:lnTo>
                    <a:pt x="1164078" y="66448"/>
                  </a:lnTo>
                  <a:lnTo>
                    <a:pt x="1120449" y="80018"/>
                  </a:lnTo>
                  <a:lnTo>
                    <a:pt x="1077354" y="94770"/>
                  </a:lnTo>
                  <a:lnTo>
                    <a:pt x="1034813" y="110687"/>
                  </a:lnTo>
                  <a:lnTo>
                    <a:pt x="992845" y="127748"/>
                  </a:lnTo>
                  <a:lnTo>
                    <a:pt x="951469" y="145935"/>
                  </a:lnTo>
                  <a:lnTo>
                    <a:pt x="910704" y="165228"/>
                  </a:lnTo>
                  <a:lnTo>
                    <a:pt x="870570" y="185609"/>
                  </a:lnTo>
                  <a:lnTo>
                    <a:pt x="831084" y="207059"/>
                  </a:lnTo>
                  <a:lnTo>
                    <a:pt x="792267" y="229558"/>
                  </a:lnTo>
                  <a:lnTo>
                    <a:pt x="754137" y="253087"/>
                  </a:lnTo>
                  <a:lnTo>
                    <a:pt x="716714" y="277628"/>
                  </a:lnTo>
                  <a:lnTo>
                    <a:pt x="680016" y="303161"/>
                  </a:lnTo>
                  <a:lnTo>
                    <a:pt x="644062" y="329667"/>
                  </a:lnTo>
                  <a:lnTo>
                    <a:pt x="608872" y="357127"/>
                  </a:lnTo>
                  <a:lnTo>
                    <a:pt x="574465" y="385523"/>
                  </a:lnTo>
                  <a:lnTo>
                    <a:pt x="540859" y="414834"/>
                  </a:lnTo>
                  <a:lnTo>
                    <a:pt x="508074" y="445043"/>
                  </a:lnTo>
                  <a:lnTo>
                    <a:pt x="476129" y="476129"/>
                  </a:lnTo>
                  <a:lnTo>
                    <a:pt x="445043" y="508074"/>
                  </a:lnTo>
                  <a:lnTo>
                    <a:pt x="414834" y="540859"/>
                  </a:lnTo>
                  <a:lnTo>
                    <a:pt x="385523" y="574465"/>
                  </a:lnTo>
                  <a:lnTo>
                    <a:pt x="357127" y="608872"/>
                  </a:lnTo>
                  <a:lnTo>
                    <a:pt x="329667" y="644062"/>
                  </a:lnTo>
                  <a:lnTo>
                    <a:pt x="303161" y="680016"/>
                  </a:lnTo>
                  <a:lnTo>
                    <a:pt x="277628" y="716714"/>
                  </a:lnTo>
                  <a:lnTo>
                    <a:pt x="253087" y="754137"/>
                  </a:lnTo>
                  <a:lnTo>
                    <a:pt x="229558" y="792267"/>
                  </a:lnTo>
                  <a:lnTo>
                    <a:pt x="207059" y="831084"/>
                  </a:lnTo>
                  <a:lnTo>
                    <a:pt x="185609" y="870570"/>
                  </a:lnTo>
                  <a:lnTo>
                    <a:pt x="165228" y="910704"/>
                  </a:lnTo>
                  <a:lnTo>
                    <a:pt x="145935" y="951469"/>
                  </a:lnTo>
                  <a:lnTo>
                    <a:pt x="127748" y="992845"/>
                  </a:lnTo>
                  <a:lnTo>
                    <a:pt x="110687" y="1034813"/>
                  </a:lnTo>
                  <a:lnTo>
                    <a:pt x="94770" y="1077354"/>
                  </a:lnTo>
                  <a:lnTo>
                    <a:pt x="80018" y="1120449"/>
                  </a:lnTo>
                  <a:lnTo>
                    <a:pt x="66448" y="1164078"/>
                  </a:lnTo>
                  <a:lnTo>
                    <a:pt x="54080" y="1208224"/>
                  </a:lnTo>
                  <a:lnTo>
                    <a:pt x="42933" y="1252866"/>
                  </a:lnTo>
                  <a:lnTo>
                    <a:pt x="33026" y="1297986"/>
                  </a:lnTo>
                  <a:lnTo>
                    <a:pt x="24378" y="1343565"/>
                  </a:lnTo>
                  <a:lnTo>
                    <a:pt x="17009" y="1389583"/>
                  </a:lnTo>
                  <a:lnTo>
                    <a:pt x="10936" y="1436021"/>
                  </a:lnTo>
                  <a:lnTo>
                    <a:pt x="6180" y="1482861"/>
                  </a:lnTo>
                  <a:lnTo>
                    <a:pt x="2759" y="1530084"/>
                  </a:lnTo>
                  <a:lnTo>
                    <a:pt x="693" y="1577669"/>
                  </a:lnTo>
                  <a:lnTo>
                    <a:pt x="0" y="1625600"/>
                  </a:lnTo>
                  <a:lnTo>
                    <a:pt x="693" y="1673530"/>
                  </a:lnTo>
                  <a:lnTo>
                    <a:pt x="2759" y="1721115"/>
                  </a:lnTo>
                  <a:lnTo>
                    <a:pt x="6180" y="1768338"/>
                  </a:lnTo>
                  <a:lnTo>
                    <a:pt x="10936" y="1815178"/>
                  </a:lnTo>
                  <a:lnTo>
                    <a:pt x="17009" y="1861616"/>
                  </a:lnTo>
                  <a:lnTo>
                    <a:pt x="24378" y="1907634"/>
                  </a:lnTo>
                  <a:lnTo>
                    <a:pt x="33026" y="1953213"/>
                  </a:lnTo>
                  <a:lnTo>
                    <a:pt x="42933" y="1998333"/>
                  </a:lnTo>
                  <a:lnTo>
                    <a:pt x="54080" y="2042975"/>
                  </a:lnTo>
                  <a:lnTo>
                    <a:pt x="66448" y="2087121"/>
                  </a:lnTo>
                  <a:lnTo>
                    <a:pt x="80018" y="2130750"/>
                  </a:lnTo>
                  <a:lnTo>
                    <a:pt x="94770" y="2173845"/>
                  </a:lnTo>
                  <a:lnTo>
                    <a:pt x="110687" y="2216386"/>
                  </a:lnTo>
                  <a:lnTo>
                    <a:pt x="127748" y="2258354"/>
                  </a:lnTo>
                  <a:lnTo>
                    <a:pt x="145935" y="2299730"/>
                  </a:lnTo>
                  <a:lnTo>
                    <a:pt x="165228" y="2340495"/>
                  </a:lnTo>
                  <a:lnTo>
                    <a:pt x="185609" y="2380629"/>
                  </a:lnTo>
                  <a:lnTo>
                    <a:pt x="207059" y="2420115"/>
                  </a:lnTo>
                  <a:lnTo>
                    <a:pt x="229558" y="2458932"/>
                  </a:lnTo>
                  <a:lnTo>
                    <a:pt x="253087" y="2497062"/>
                  </a:lnTo>
                  <a:lnTo>
                    <a:pt x="277628" y="2534485"/>
                  </a:lnTo>
                  <a:lnTo>
                    <a:pt x="303161" y="2571183"/>
                  </a:lnTo>
                  <a:lnTo>
                    <a:pt x="329667" y="2607137"/>
                  </a:lnTo>
                  <a:lnTo>
                    <a:pt x="357127" y="2642327"/>
                  </a:lnTo>
                  <a:lnTo>
                    <a:pt x="385523" y="2676734"/>
                  </a:lnTo>
                  <a:lnTo>
                    <a:pt x="414834" y="2710340"/>
                  </a:lnTo>
                  <a:lnTo>
                    <a:pt x="445043" y="2743125"/>
                  </a:lnTo>
                  <a:lnTo>
                    <a:pt x="476129" y="2775070"/>
                  </a:lnTo>
                  <a:lnTo>
                    <a:pt x="508074" y="2806156"/>
                  </a:lnTo>
                  <a:lnTo>
                    <a:pt x="540859" y="2836365"/>
                  </a:lnTo>
                  <a:lnTo>
                    <a:pt x="574465" y="2865676"/>
                  </a:lnTo>
                  <a:lnTo>
                    <a:pt x="608872" y="2894072"/>
                  </a:lnTo>
                  <a:lnTo>
                    <a:pt x="644062" y="2921532"/>
                  </a:lnTo>
                  <a:lnTo>
                    <a:pt x="680016" y="2948038"/>
                  </a:lnTo>
                  <a:lnTo>
                    <a:pt x="716714" y="2973571"/>
                  </a:lnTo>
                  <a:lnTo>
                    <a:pt x="754137" y="2998112"/>
                  </a:lnTo>
                  <a:lnTo>
                    <a:pt x="792267" y="3021641"/>
                  </a:lnTo>
                  <a:lnTo>
                    <a:pt x="831084" y="3044140"/>
                  </a:lnTo>
                  <a:lnTo>
                    <a:pt x="870570" y="3065590"/>
                  </a:lnTo>
                  <a:lnTo>
                    <a:pt x="910704" y="3085971"/>
                  </a:lnTo>
                  <a:lnTo>
                    <a:pt x="951469" y="3105264"/>
                  </a:lnTo>
                  <a:lnTo>
                    <a:pt x="992845" y="3123451"/>
                  </a:lnTo>
                  <a:lnTo>
                    <a:pt x="1034813" y="3140512"/>
                  </a:lnTo>
                  <a:lnTo>
                    <a:pt x="1077354" y="3156429"/>
                  </a:lnTo>
                  <a:lnTo>
                    <a:pt x="1120449" y="3171181"/>
                  </a:lnTo>
                  <a:lnTo>
                    <a:pt x="1164078" y="3184751"/>
                  </a:lnTo>
                  <a:lnTo>
                    <a:pt x="1208224" y="3197119"/>
                  </a:lnTo>
                  <a:lnTo>
                    <a:pt x="1252866" y="3208266"/>
                  </a:lnTo>
                  <a:lnTo>
                    <a:pt x="1297986" y="3218173"/>
                  </a:lnTo>
                  <a:lnTo>
                    <a:pt x="1343565" y="3226821"/>
                  </a:lnTo>
                  <a:lnTo>
                    <a:pt x="1389583" y="3234190"/>
                  </a:lnTo>
                  <a:lnTo>
                    <a:pt x="1436021" y="3240263"/>
                  </a:lnTo>
                  <a:lnTo>
                    <a:pt x="1482861" y="3245019"/>
                  </a:lnTo>
                  <a:lnTo>
                    <a:pt x="1530084" y="3248440"/>
                  </a:lnTo>
                  <a:lnTo>
                    <a:pt x="1577669" y="3250506"/>
                  </a:lnTo>
                  <a:lnTo>
                    <a:pt x="1625600" y="3251200"/>
                  </a:lnTo>
                  <a:lnTo>
                    <a:pt x="1673530" y="3250506"/>
                  </a:lnTo>
                  <a:lnTo>
                    <a:pt x="1721115" y="3248440"/>
                  </a:lnTo>
                  <a:lnTo>
                    <a:pt x="1768338" y="3245019"/>
                  </a:lnTo>
                  <a:lnTo>
                    <a:pt x="1815178" y="3240263"/>
                  </a:lnTo>
                  <a:lnTo>
                    <a:pt x="1861616" y="3234190"/>
                  </a:lnTo>
                  <a:lnTo>
                    <a:pt x="1907634" y="3226821"/>
                  </a:lnTo>
                  <a:lnTo>
                    <a:pt x="1953213" y="3218173"/>
                  </a:lnTo>
                  <a:lnTo>
                    <a:pt x="1998333" y="3208266"/>
                  </a:lnTo>
                  <a:lnTo>
                    <a:pt x="2042975" y="3197119"/>
                  </a:lnTo>
                  <a:lnTo>
                    <a:pt x="2087121" y="3184751"/>
                  </a:lnTo>
                  <a:lnTo>
                    <a:pt x="2130750" y="3171181"/>
                  </a:lnTo>
                  <a:lnTo>
                    <a:pt x="2173845" y="3156429"/>
                  </a:lnTo>
                  <a:lnTo>
                    <a:pt x="2216386" y="3140512"/>
                  </a:lnTo>
                  <a:lnTo>
                    <a:pt x="2258354" y="3123451"/>
                  </a:lnTo>
                  <a:lnTo>
                    <a:pt x="2299730" y="3105264"/>
                  </a:lnTo>
                  <a:lnTo>
                    <a:pt x="2340495" y="3085971"/>
                  </a:lnTo>
                  <a:lnTo>
                    <a:pt x="2380629" y="3065590"/>
                  </a:lnTo>
                  <a:lnTo>
                    <a:pt x="2420115" y="3044140"/>
                  </a:lnTo>
                  <a:lnTo>
                    <a:pt x="2458932" y="3021641"/>
                  </a:lnTo>
                  <a:lnTo>
                    <a:pt x="2497062" y="2998112"/>
                  </a:lnTo>
                  <a:lnTo>
                    <a:pt x="2534485" y="2973571"/>
                  </a:lnTo>
                  <a:lnTo>
                    <a:pt x="2571183" y="2948038"/>
                  </a:lnTo>
                  <a:lnTo>
                    <a:pt x="2607137" y="2921532"/>
                  </a:lnTo>
                  <a:lnTo>
                    <a:pt x="2642327" y="2894072"/>
                  </a:lnTo>
                  <a:lnTo>
                    <a:pt x="2676734" y="2865676"/>
                  </a:lnTo>
                  <a:lnTo>
                    <a:pt x="2710340" y="2836365"/>
                  </a:lnTo>
                  <a:lnTo>
                    <a:pt x="2743125" y="2806156"/>
                  </a:lnTo>
                  <a:lnTo>
                    <a:pt x="2775070" y="2775070"/>
                  </a:lnTo>
                  <a:lnTo>
                    <a:pt x="2806156" y="2743125"/>
                  </a:lnTo>
                  <a:lnTo>
                    <a:pt x="2836365" y="2710340"/>
                  </a:lnTo>
                  <a:lnTo>
                    <a:pt x="2865676" y="2676734"/>
                  </a:lnTo>
                  <a:lnTo>
                    <a:pt x="2894072" y="2642327"/>
                  </a:lnTo>
                  <a:lnTo>
                    <a:pt x="2921532" y="2607137"/>
                  </a:lnTo>
                  <a:lnTo>
                    <a:pt x="2948038" y="2571183"/>
                  </a:lnTo>
                  <a:lnTo>
                    <a:pt x="2973571" y="2534485"/>
                  </a:lnTo>
                  <a:lnTo>
                    <a:pt x="2998112" y="2497062"/>
                  </a:lnTo>
                  <a:lnTo>
                    <a:pt x="3021641" y="2458932"/>
                  </a:lnTo>
                  <a:lnTo>
                    <a:pt x="3044140" y="2420115"/>
                  </a:lnTo>
                  <a:lnTo>
                    <a:pt x="3065590" y="2380629"/>
                  </a:lnTo>
                  <a:lnTo>
                    <a:pt x="3085971" y="2340495"/>
                  </a:lnTo>
                  <a:lnTo>
                    <a:pt x="3105264" y="2299730"/>
                  </a:lnTo>
                  <a:lnTo>
                    <a:pt x="3123451" y="2258354"/>
                  </a:lnTo>
                  <a:lnTo>
                    <a:pt x="3140512" y="2216386"/>
                  </a:lnTo>
                  <a:lnTo>
                    <a:pt x="3156429" y="2173845"/>
                  </a:lnTo>
                  <a:lnTo>
                    <a:pt x="3171181" y="2130750"/>
                  </a:lnTo>
                  <a:lnTo>
                    <a:pt x="3184751" y="2087121"/>
                  </a:lnTo>
                  <a:lnTo>
                    <a:pt x="3197119" y="2042975"/>
                  </a:lnTo>
                  <a:lnTo>
                    <a:pt x="3208266" y="1998333"/>
                  </a:lnTo>
                  <a:lnTo>
                    <a:pt x="3218173" y="1953213"/>
                  </a:lnTo>
                  <a:lnTo>
                    <a:pt x="3226821" y="1907634"/>
                  </a:lnTo>
                  <a:lnTo>
                    <a:pt x="3234190" y="1861616"/>
                  </a:lnTo>
                  <a:lnTo>
                    <a:pt x="3240263" y="1815178"/>
                  </a:lnTo>
                  <a:lnTo>
                    <a:pt x="3245019" y="1768338"/>
                  </a:lnTo>
                  <a:lnTo>
                    <a:pt x="3248440" y="1721115"/>
                  </a:lnTo>
                  <a:lnTo>
                    <a:pt x="3250506" y="1673530"/>
                  </a:lnTo>
                  <a:lnTo>
                    <a:pt x="3251200" y="1625600"/>
                  </a:lnTo>
                  <a:lnTo>
                    <a:pt x="3250506" y="1577669"/>
                  </a:lnTo>
                  <a:lnTo>
                    <a:pt x="3248440" y="1530084"/>
                  </a:lnTo>
                  <a:lnTo>
                    <a:pt x="3245019" y="1482861"/>
                  </a:lnTo>
                  <a:lnTo>
                    <a:pt x="3240263" y="1436021"/>
                  </a:lnTo>
                  <a:lnTo>
                    <a:pt x="3234190" y="1389583"/>
                  </a:lnTo>
                  <a:lnTo>
                    <a:pt x="3226821" y="1343565"/>
                  </a:lnTo>
                  <a:lnTo>
                    <a:pt x="3218173" y="1297986"/>
                  </a:lnTo>
                  <a:lnTo>
                    <a:pt x="3208266" y="1252866"/>
                  </a:lnTo>
                  <a:lnTo>
                    <a:pt x="3197119" y="1208224"/>
                  </a:lnTo>
                  <a:lnTo>
                    <a:pt x="3184751" y="1164078"/>
                  </a:lnTo>
                  <a:lnTo>
                    <a:pt x="3171181" y="1120449"/>
                  </a:lnTo>
                  <a:lnTo>
                    <a:pt x="3156429" y="1077354"/>
                  </a:lnTo>
                  <a:lnTo>
                    <a:pt x="3140512" y="1034813"/>
                  </a:lnTo>
                  <a:lnTo>
                    <a:pt x="3123451" y="992845"/>
                  </a:lnTo>
                  <a:lnTo>
                    <a:pt x="3105264" y="951469"/>
                  </a:lnTo>
                  <a:lnTo>
                    <a:pt x="3085971" y="910704"/>
                  </a:lnTo>
                  <a:lnTo>
                    <a:pt x="3065590" y="870570"/>
                  </a:lnTo>
                  <a:lnTo>
                    <a:pt x="3044140" y="831084"/>
                  </a:lnTo>
                  <a:lnTo>
                    <a:pt x="3021641" y="792267"/>
                  </a:lnTo>
                  <a:lnTo>
                    <a:pt x="2998112" y="754137"/>
                  </a:lnTo>
                  <a:lnTo>
                    <a:pt x="2973571" y="716714"/>
                  </a:lnTo>
                  <a:lnTo>
                    <a:pt x="2948038" y="680016"/>
                  </a:lnTo>
                  <a:lnTo>
                    <a:pt x="2921532" y="644062"/>
                  </a:lnTo>
                  <a:lnTo>
                    <a:pt x="2894072" y="608872"/>
                  </a:lnTo>
                  <a:lnTo>
                    <a:pt x="2865676" y="574465"/>
                  </a:lnTo>
                  <a:lnTo>
                    <a:pt x="2836365" y="540859"/>
                  </a:lnTo>
                  <a:lnTo>
                    <a:pt x="2806156" y="508074"/>
                  </a:lnTo>
                  <a:lnTo>
                    <a:pt x="2775070" y="476129"/>
                  </a:lnTo>
                  <a:lnTo>
                    <a:pt x="2743125" y="445043"/>
                  </a:lnTo>
                  <a:lnTo>
                    <a:pt x="2710340" y="414834"/>
                  </a:lnTo>
                  <a:lnTo>
                    <a:pt x="2676734" y="385523"/>
                  </a:lnTo>
                  <a:lnTo>
                    <a:pt x="2642327" y="357127"/>
                  </a:lnTo>
                  <a:lnTo>
                    <a:pt x="2607137" y="329667"/>
                  </a:lnTo>
                  <a:lnTo>
                    <a:pt x="2571183" y="303161"/>
                  </a:lnTo>
                  <a:lnTo>
                    <a:pt x="2534485" y="277628"/>
                  </a:lnTo>
                  <a:lnTo>
                    <a:pt x="2497062" y="253087"/>
                  </a:lnTo>
                  <a:lnTo>
                    <a:pt x="2458932" y="229558"/>
                  </a:lnTo>
                  <a:lnTo>
                    <a:pt x="2420115" y="207059"/>
                  </a:lnTo>
                  <a:lnTo>
                    <a:pt x="2380629" y="185609"/>
                  </a:lnTo>
                  <a:lnTo>
                    <a:pt x="2340495" y="165228"/>
                  </a:lnTo>
                  <a:lnTo>
                    <a:pt x="2299730" y="145935"/>
                  </a:lnTo>
                  <a:lnTo>
                    <a:pt x="2258354" y="127748"/>
                  </a:lnTo>
                  <a:lnTo>
                    <a:pt x="2216386" y="110687"/>
                  </a:lnTo>
                  <a:lnTo>
                    <a:pt x="2173845" y="94770"/>
                  </a:lnTo>
                  <a:lnTo>
                    <a:pt x="2130750" y="80018"/>
                  </a:lnTo>
                  <a:lnTo>
                    <a:pt x="2087121" y="66448"/>
                  </a:lnTo>
                  <a:lnTo>
                    <a:pt x="2042975" y="54080"/>
                  </a:lnTo>
                  <a:lnTo>
                    <a:pt x="1998333" y="42933"/>
                  </a:lnTo>
                  <a:lnTo>
                    <a:pt x="1953213" y="33026"/>
                  </a:lnTo>
                  <a:lnTo>
                    <a:pt x="1907634" y="24378"/>
                  </a:lnTo>
                  <a:lnTo>
                    <a:pt x="1861616" y="17009"/>
                  </a:lnTo>
                  <a:lnTo>
                    <a:pt x="1815178" y="10936"/>
                  </a:lnTo>
                  <a:lnTo>
                    <a:pt x="1768338" y="6180"/>
                  </a:lnTo>
                  <a:lnTo>
                    <a:pt x="1721115" y="2759"/>
                  </a:lnTo>
                  <a:lnTo>
                    <a:pt x="1673530" y="693"/>
                  </a:lnTo>
                  <a:lnTo>
                    <a:pt x="1625600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408243" y="3434718"/>
              <a:ext cx="1711325" cy="1711325"/>
            </a:xfrm>
            <a:custGeom>
              <a:avLst/>
              <a:gdLst/>
              <a:ahLst/>
              <a:cxnLst/>
              <a:rect l="l" t="t" r="r" b="b"/>
              <a:pathLst>
                <a:path w="1711325" h="1711325">
                  <a:moveTo>
                    <a:pt x="0" y="342239"/>
                  </a:moveTo>
                  <a:lnTo>
                    <a:pt x="8965" y="297833"/>
                  </a:lnTo>
                  <a:lnTo>
                    <a:pt x="33413" y="261570"/>
                  </a:lnTo>
                  <a:lnTo>
                    <a:pt x="69672" y="237121"/>
                  </a:lnTo>
                  <a:lnTo>
                    <a:pt x="114071" y="228155"/>
                  </a:lnTo>
                  <a:lnTo>
                    <a:pt x="1597101" y="228155"/>
                  </a:lnTo>
                  <a:lnTo>
                    <a:pt x="1641506" y="237121"/>
                  </a:lnTo>
                  <a:lnTo>
                    <a:pt x="1677770" y="261570"/>
                  </a:lnTo>
                  <a:lnTo>
                    <a:pt x="1702219" y="297833"/>
                  </a:lnTo>
                  <a:lnTo>
                    <a:pt x="1711185" y="342239"/>
                  </a:lnTo>
                  <a:lnTo>
                    <a:pt x="1711185" y="1597101"/>
                  </a:lnTo>
                  <a:lnTo>
                    <a:pt x="1702219" y="1641506"/>
                  </a:lnTo>
                  <a:lnTo>
                    <a:pt x="1677770" y="1677770"/>
                  </a:lnTo>
                  <a:lnTo>
                    <a:pt x="1641506" y="1702219"/>
                  </a:lnTo>
                  <a:lnTo>
                    <a:pt x="1597101" y="1711185"/>
                  </a:lnTo>
                  <a:lnTo>
                    <a:pt x="114071" y="1711185"/>
                  </a:lnTo>
                  <a:lnTo>
                    <a:pt x="69672" y="1702219"/>
                  </a:lnTo>
                  <a:lnTo>
                    <a:pt x="33413" y="1677770"/>
                  </a:lnTo>
                  <a:lnTo>
                    <a:pt x="8965" y="1641506"/>
                  </a:lnTo>
                  <a:lnTo>
                    <a:pt x="0" y="1597101"/>
                  </a:lnTo>
                  <a:lnTo>
                    <a:pt x="0" y="342239"/>
                  </a:lnTo>
                  <a:close/>
                </a:path>
                <a:path w="1711325" h="1711325">
                  <a:moveTo>
                    <a:pt x="0" y="684479"/>
                  </a:moveTo>
                  <a:lnTo>
                    <a:pt x="1711185" y="684479"/>
                  </a:lnTo>
                </a:path>
                <a:path w="1711325" h="1711325">
                  <a:moveTo>
                    <a:pt x="456311" y="399275"/>
                  </a:moveTo>
                  <a:lnTo>
                    <a:pt x="456311" y="0"/>
                  </a:lnTo>
                </a:path>
                <a:path w="1711325" h="1711325">
                  <a:moveTo>
                    <a:pt x="1254861" y="399275"/>
                  </a:moveTo>
                  <a:lnTo>
                    <a:pt x="1254861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2383" y="4366289"/>
              <a:ext cx="133235" cy="1332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2383" y="4765564"/>
              <a:ext cx="133235" cy="1332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97218" y="4366289"/>
              <a:ext cx="133235" cy="1332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7218" y="4765564"/>
              <a:ext cx="133235" cy="1332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2053" y="4366289"/>
              <a:ext cx="133235" cy="13323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82053" y="4765564"/>
              <a:ext cx="133235" cy="13323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581010" y="3628893"/>
            <a:ext cx="1210946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248753" marR="3455" indent="-240548" defTabSz="621883">
              <a:spcBef>
                <a:spcPts val="68"/>
              </a:spcBef>
            </a:pPr>
            <a:r>
              <a:rPr sz="1020" kern="0" spc="-37" dirty="0">
                <a:solidFill>
                  <a:srgbClr val="FFFFFF"/>
                </a:solidFill>
                <a:latin typeface="Trebuchet MS"/>
                <a:cs typeface="Trebuchet MS"/>
              </a:rPr>
              <a:t>Périodes</a:t>
            </a:r>
            <a:r>
              <a:rPr sz="1020" kern="0" spc="-7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27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020" kern="0" spc="-6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37" dirty="0">
                <a:solidFill>
                  <a:srgbClr val="FFFFFF"/>
                </a:solidFill>
                <a:latin typeface="Trebuchet MS"/>
                <a:cs typeface="Trebuchet MS"/>
              </a:rPr>
              <a:t>formation </a:t>
            </a:r>
            <a:r>
              <a:rPr sz="1020" kern="0" spc="-27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020" kern="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7" dirty="0">
                <a:solidFill>
                  <a:srgbClr val="FFFFFF"/>
                </a:solidFill>
                <a:latin typeface="Trebuchet MS"/>
                <a:cs typeface="Trebuchet MS"/>
              </a:rPr>
              <a:t>entreprise</a:t>
            </a:r>
            <a:endParaRPr sz="102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881689" y="1842396"/>
            <a:ext cx="2211144" cy="2211144"/>
            <a:chOff x="5802058" y="2709005"/>
            <a:chExt cx="3251200" cy="3251200"/>
          </a:xfrm>
        </p:grpSpPr>
        <p:sp>
          <p:nvSpPr>
            <p:cNvPr id="19" name="object 19"/>
            <p:cNvSpPr/>
            <p:nvPr/>
          </p:nvSpPr>
          <p:spPr>
            <a:xfrm>
              <a:off x="5802058" y="2709005"/>
              <a:ext cx="3251200" cy="3251200"/>
            </a:xfrm>
            <a:custGeom>
              <a:avLst/>
              <a:gdLst/>
              <a:ahLst/>
              <a:cxnLst/>
              <a:rect l="l" t="t" r="r" b="b"/>
              <a:pathLst>
                <a:path w="3251200" h="3251200">
                  <a:moveTo>
                    <a:pt x="1625600" y="0"/>
                  </a:moveTo>
                  <a:lnTo>
                    <a:pt x="1577669" y="693"/>
                  </a:lnTo>
                  <a:lnTo>
                    <a:pt x="1530084" y="2759"/>
                  </a:lnTo>
                  <a:lnTo>
                    <a:pt x="1482861" y="6180"/>
                  </a:lnTo>
                  <a:lnTo>
                    <a:pt x="1436021" y="10936"/>
                  </a:lnTo>
                  <a:lnTo>
                    <a:pt x="1389583" y="17009"/>
                  </a:lnTo>
                  <a:lnTo>
                    <a:pt x="1343565" y="24378"/>
                  </a:lnTo>
                  <a:lnTo>
                    <a:pt x="1297986" y="33026"/>
                  </a:lnTo>
                  <a:lnTo>
                    <a:pt x="1252866" y="42933"/>
                  </a:lnTo>
                  <a:lnTo>
                    <a:pt x="1208224" y="54080"/>
                  </a:lnTo>
                  <a:lnTo>
                    <a:pt x="1164078" y="66448"/>
                  </a:lnTo>
                  <a:lnTo>
                    <a:pt x="1120449" y="80018"/>
                  </a:lnTo>
                  <a:lnTo>
                    <a:pt x="1077354" y="94770"/>
                  </a:lnTo>
                  <a:lnTo>
                    <a:pt x="1034813" y="110687"/>
                  </a:lnTo>
                  <a:lnTo>
                    <a:pt x="992845" y="127748"/>
                  </a:lnTo>
                  <a:lnTo>
                    <a:pt x="951469" y="145935"/>
                  </a:lnTo>
                  <a:lnTo>
                    <a:pt x="910704" y="165228"/>
                  </a:lnTo>
                  <a:lnTo>
                    <a:pt x="870570" y="185609"/>
                  </a:lnTo>
                  <a:lnTo>
                    <a:pt x="831084" y="207059"/>
                  </a:lnTo>
                  <a:lnTo>
                    <a:pt x="792267" y="229558"/>
                  </a:lnTo>
                  <a:lnTo>
                    <a:pt x="754137" y="253087"/>
                  </a:lnTo>
                  <a:lnTo>
                    <a:pt x="716714" y="277628"/>
                  </a:lnTo>
                  <a:lnTo>
                    <a:pt x="680016" y="303161"/>
                  </a:lnTo>
                  <a:lnTo>
                    <a:pt x="644062" y="329667"/>
                  </a:lnTo>
                  <a:lnTo>
                    <a:pt x="608872" y="357127"/>
                  </a:lnTo>
                  <a:lnTo>
                    <a:pt x="574465" y="385523"/>
                  </a:lnTo>
                  <a:lnTo>
                    <a:pt x="540859" y="414834"/>
                  </a:lnTo>
                  <a:lnTo>
                    <a:pt x="508074" y="445043"/>
                  </a:lnTo>
                  <a:lnTo>
                    <a:pt x="476129" y="476129"/>
                  </a:lnTo>
                  <a:lnTo>
                    <a:pt x="445043" y="508074"/>
                  </a:lnTo>
                  <a:lnTo>
                    <a:pt x="414834" y="540859"/>
                  </a:lnTo>
                  <a:lnTo>
                    <a:pt x="385523" y="574465"/>
                  </a:lnTo>
                  <a:lnTo>
                    <a:pt x="357127" y="608872"/>
                  </a:lnTo>
                  <a:lnTo>
                    <a:pt x="329667" y="644062"/>
                  </a:lnTo>
                  <a:lnTo>
                    <a:pt x="303161" y="680016"/>
                  </a:lnTo>
                  <a:lnTo>
                    <a:pt x="277628" y="716714"/>
                  </a:lnTo>
                  <a:lnTo>
                    <a:pt x="253087" y="754137"/>
                  </a:lnTo>
                  <a:lnTo>
                    <a:pt x="229558" y="792267"/>
                  </a:lnTo>
                  <a:lnTo>
                    <a:pt x="207059" y="831084"/>
                  </a:lnTo>
                  <a:lnTo>
                    <a:pt x="185609" y="870570"/>
                  </a:lnTo>
                  <a:lnTo>
                    <a:pt x="165228" y="910704"/>
                  </a:lnTo>
                  <a:lnTo>
                    <a:pt x="145935" y="951469"/>
                  </a:lnTo>
                  <a:lnTo>
                    <a:pt x="127748" y="992845"/>
                  </a:lnTo>
                  <a:lnTo>
                    <a:pt x="110687" y="1034813"/>
                  </a:lnTo>
                  <a:lnTo>
                    <a:pt x="94770" y="1077354"/>
                  </a:lnTo>
                  <a:lnTo>
                    <a:pt x="80018" y="1120449"/>
                  </a:lnTo>
                  <a:lnTo>
                    <a:pt x="66448" y="1164078"/>
                  </a:lnTo>
                  <a:lnTo>
                    <a:pt x="54080" y="1208224"/>
                  </a:lnTo>
                  <a:lnTo>
                    <a:pt x="42933" y="1252866"/>
                  </a:lnTo>
                  <a:lnTo>
                    <a:pt x="33026" y="1297986"/>
                  </a:lnTo>
                  <a:lnTo>
                    <a:pt x="24378" y="1343565"/>
                  </a:lnTo>
                  <a:lnTo>
                    <a:pt x="17009" y="1389583"/>
                  </a:lnTo>
                  <a:lnTo>
                    <a:pt x="10936" y="1436021"/>
                  </a:lnTo>
                  <a:lnTo>
                    <a:pt x="6180" y="1482861"/>
                  </a:lnTo>
                  <a:lnTo>
                    <a:pt x="2759" y="1530084"/>
                  </a:lnTo>
                  <a:lnTo>
                    <a:pt x="693" y="1577669"/>
                  </a:lnTo>
                  <a:lnTo>
                    <a:pt x="0" y="1625600"/>
                  </a:lnTo>
                  <a:lnTo>
                    <a:pt x="693" y="1673530"/>
                  </a:lnTo>
                  <a:lnTo>
                    <a:pt x="2759" y="1721115"/>
                  </a:lnTo>
                  <a:lnTo>
                    <a:pt x="6180" y="1768338"/>
                  </a:lnTo>
                  <a:lnTo>
                    <a:pt x="10936" y="1815178"/>
                  </a:lnTo>
                  <a:lnTo>
                    <a:pt x="17009" y="1861616"/>
                  </a:lnTo>
                  <a:lnTo>
                    <a:pt x="24378" y="1907634"/>
                  </a:lnTo>
                  <a:lnTo>
                    <a:pt x="33026" y="1953213"/>
                  </a:lnTo>
                  <a:lnTo>
                    <a:pt x="42933" y="1998333"/>
                  </a:lnTo>
                  <a:lnTo>
                    <a:pt x="54080" y="2042975"/>
                  </a:lnTo>
                  <a:lnTo>
                    <a:pt x="66448" y="2087121"/>
                  </a:lnTo>
                  <a:lnTo>
                    <a:pt x="80018" y="2130750"/>
                  </a:lnTo>
                  <a:lnTo>
                    <a:pt x="94770" y="2173845"/>
                  </a:lnTo>
                  <a:lnTo>
                    <a:pt x="110687" y="2216386"/>
                  </a:lnTo>
                  <a:lnTo>
                    <a:pt x="127748" y="2258354"/>
                  </a:lnTo>
                  <a:lnTo>
                    <a:pt x="145935" y="2299730"/>
                  </a:lnTo>
                  <a:lnTo>
                    <a:pt x="165228" y="2340495"/>
                  </a:lnTo>
                  <a:lnTo>
                    <a:pt x="185609" y="2380629"/>
                  </a:lnTo>
                  <a:lnTo>
                    <a:pt x="207059" y="2420115"/>
                  </a:lnTo>
                  <a:lnTo>
                    <a:pt x="229558" y="2458932"/>
                  </a:lnTo>
                  <a:lnTo>
                    <a:pt x="253087" y="2497062"/>
                  </a:lnTo>
                  <a:lnTo>
                    <a:pt x="277628" y="2534485"/>
                  </a:lnTo>
                  <a:lnTo>
                    <a:pt x="303161" y="2571183"/>
                  </a:lnTo>
                  <a:lnTo>
                    <a:pt x="329667" y="2607137"/>
                  </a:lnTo>
                  <a:lnTo>
                    <a:pt x="357127" y="2642327"/>
                  </a:lnTo>
                  <a:lnTo>
                    <a:pt x="385523" y="2676734"/>
                  </a:lnTo>
                  <a:lnTo>
                    <a:pt x="414834" y="2710340"/>
                  </a:lnTo>
                  <a:lnTo>
                    <a:pt x="445043" y="2743125"/>
                  </a:lnTo>
                  <a:lnTo>
                    <a:pt x="476129" y="2775070"/>
                  </a:lnTo>
                  <a:lnTo>
                    <a:pt x="508074" y="2806156"/>
                  </a:lnTo>
                  <a:lnTo>
                    <a:pt x="540859" y="2836365"/>
                  </a:lnTo>
                  <a:lnTo>
                    <a:pt x="574465" y="2865676"/>
                  </a:lnTo>
                  <a:lnTo>
                    <a:pt x="608872" y="2894072"/>
                  </a:lnTo>
                  <a:lnTo>
                    <a:pt x="644062" y="2921532"/>
                  </a:lnTo>
                  <a:lnTo>
                    <a:pt x="680016" y="2948038"/>
                  </a:lnTo>
                  <a:lnTo>
                    <a:pt x="716714" y="2973571"/>
                  </a:lnTo>
                  <a:lnTo>
                    <a:pt x="754137" y="2998112"/>
                  </a:lnTo>
                  <a:lnTo>
                    <a:pt x="792267" y="3021641"/>
                  </a:lnTo>
                  <a:lnTo>
                    <a:pt x="831084" y="3044140"/>
                  </a:lnTo>
                  <a:lnTo>
                    <a:pt x="870570" y="3065590"/>
                  </a:lnTo>
                  <a:lnTo>
                    <a:pt x="910704" y="3085971"/>
                  </a:lnTo>
                  <a:lnTo>
                    <a:pt x="951469" y="3105264"/>
                  </a:lnTo>
                  <a:lnTo>
                    <a:pt x="992845" y="3123451"/>
                  </a:lnTo>
                  <a:lnTo>
                    <a:pt x="1034813" y="3140512"/>
                  </a:lnTo>
                  <a:lnTo>
                    <a:pt x="1077354" y="3156429"/>
                  </a:lnTo>
                  <a:lnTo>
                    <a:pt x="1120449" y="3171181"/>
                  </a:lnTo>
                  <a:lnTo>
                    <a:pt x="1164078" y="3184751"/>
                  </a:lnTo>
                  <a:lnTo>
                    <a:pt x="1208224" y="3197119"/>
                  </a:lnTo>
                  <a:lnTo>
                    <a:pt x="1252866" y="3208266"/>
                  </a:lnTo>
                  <a:lnTo>
                    <a:pt x="1297986" y="3218173"/>
                  </a:lnTo>
                  <a:lnTo>
                    <a:pt x="1343565" y="3226821"/>
                  </a:lnTo>
                  <a:lnTo>
                    <a:pt x="1389583" y="3234190"/>
                  </a:lnTo>
                  <a:lnTo>
                    <a:pt x="1436021" y="3240263"/>
                  </a:lnTo>
                  <a:lnTo>
                    <a:pt x="1482861" y="3245019"/>
                  </a:lnTo>
                  <a:lnTo>
                    <a:pt x="1530084" y="3248440"/>
                  </a:lnTo>
                  <a:lnTo>
                    <a:pt x="1577669" y="3250506"/>
                  </a:lnTo>
                  <a:lnTo>
                    <a:pt x="1625600" y="3251200"/>
                  </a:lnTo>
                  <a:lnTo>
                    <a:pt x="1673530" y="3250506"/>
                  </a:lnTo>
                  <a:lnTo>
                    <a:pt x="1721115" y="3248440"/>
                  </a:lnTo>
                  <a:lnTo>
                    <a:pt x="1768338" y="3245019"/>
                  </a:lnTo>
                  <a:lnTo>
                    <a:pt x="1815178" y="3240263"/>
                  </a:lnTo>
                  <a:lnTo>
                    <a:pt x="1861616" y="3234190"/>
                  </a:lnTo>
                  <a:lnTo>
                    <a:pt x="1907634" y="3226821"/>
                  </a:lnTo>
                  <a:lnTo>
                    <a:pt x="1953213" y="3218173"/>
                  </a:lnTo>
                  <a:lnTo>
                    <a:pt x="1998333" y="3208266"/>
                  </a:lnTo>
                  <a:lnTo>
                    <a:pt x="2042975" y="3197119"/>
                  </a:lnTo>
                  <a:lnTo>
                    <a:pt x="2087121" y="3184751"/>
                  </a:lnTo>
                  <a:lnTo>
                    <a:pt x="2130750" y="3171181"/>
                  </a:lnTo>
                  <a:lnTo>
                    <a:pt x="2173845" y="3156429"/>
                  </a:lnTo>
                  <a:lnTo>
                    <a:pt x="2216386" y="3140512"/>
                  </a:lnTo>
                  <a:lnTo>
                    <a:pt x="2258354" y="3123451"/>
                  </a:lnTo>
                  <a:lnTo>
                    <a:pt x="2299730" y="3105264"/>
                  </a:lnTo>
                  <a:lnTo>
                    <a:pt x="2340495" y="3085971"/>
                  </a:lnTo>
                  <a:lnTo>
                    <a:pt x="2380629" y="3065590"/>
                  </a:lnTo>
                  <a:lnTo>
                    <a:pt x="2420115" y="3044140"/>
                  </a:lnTo>
                  <a:lnTo>
                    <a:pt x="2458932" y="3021641"/>
                  </a:lnTo>
                  <a:lnTo>
                    <a:pt x="2497062" y="2998112"/>
                  </a:lnTo>
                  <a:lnTo>
                    <a:pt x="2534485" y="2973571"/>
                  </a:lnTo>
                  <a:lnTo>
                    <a:pt x="2571183" y="2948038"/>
                  </a:lnTo>
                  <a:lnTo>
                    <a:pt x="2607137" y="2921532"/>
                  </a:lnTo>
                  <a:lnTo>
                    <a:pt x="2642327" y="2894072"/>
                  </a:lnTo>
                  <a:lnTo>
                    <a:pt x="2676734" y="2865676"/>
                  </a:lnTo>
                  <a:lnTo>
                    <a:pt x="2710340" y="2836365"/>
                  </a:lnTo>
                  <a:lnTo>
                    <a:pt x="2743125" y="2806156"/>
                  </a:lnTo>
                  <a:lnTo>
                    <a:pt x="2775070" y="2775070"/>
                  </a:lnTo>
                  <a:lnTo>
                    <a:pt x="2806156" y="2743125"/>
                  </a:lnTo>
                  <a:lnTo>
                    <a:pt x="2836365" y="2710340"/>
                  </a:lnTo>
                  <a:lnTo>
                    <a:pt x="2865676" y="2676734"/>
                  </a:lnTo>
                  <a:lnTo>
                    <a:pt x="2894072" y="2642327"/>
                  </a:lnTo>
                  <a:lnTo>
                    <a:pt x="2921532" y="2607137"/>
                  </a:lnTo>
                  <a:lnTo>
                    <a:pt x="2948038" y="2571183"/>
                  </a:lnTo>
                  <a:lnTo>
                    <a:pt x="2973571" y="2534485"/>
                  </a:lnTo>
                  <a:lnTo>
                    <a:pt x="2998112" y="2497062"/>
                  </a:lnTo>
                  <a:lnTo>
                    <a:pt x="3021641" y="2458932"/>
                  </a:lnTo>
                  <a:lnTo>
                    <a:pt x="3044140" y="2420115"/>
                  </a:lnTo>
                  <a:lnTo>
                    <a:pt x="3065590" y="2380629"/>
                  </a:lnTo>
                  <a:lnTo>
                    <a:pt x="3085971" y="2340495"/>
                  </a:lnTo>
                  <a:lnTo>
                    <a:pt x="3105264" y="2299730"/>
                  </a:lnTo>
                  <a:lnTo>
                    <a:pt x="3123451" y="2258354"/>
                  </a:lnTo>
                  <a:lnTo>
                    <a:pt x="3140512" y="2216386"/>
                  </a:lnTo>
                  <a:lnTo>
                    <a:pt x="3156429" y="2173845"/>
                  </a:lnTo>
                  <a:lnTo>
                    <a:pt x="3171181" y="2130750"/>
                  </a:lnTo>
                  <a:lnTo>
                    <a:pt x="3184751" y="2087121"/>
                  </a:lnTo>
                  <a:lnTo>
                    <a:pt x="3197119" y="2042975"/>
                  </a:lnTo>
                  <a:lnTo>
                    <a:pt x="3208266" y="1998333"/>
                  </a:lnTo>
                  <a:lnTo>
                    <a:pt x="3218173" y="1953213"/>
                  </a:lnTo>
                  <a:lnTo>
                    <a:pt x="3226821" y="1907634"/>
                  </a:lnTo>
                  <a:lnTo>
                    <a:pt x="3234190" y="1861616"/>
                  </a:lnTo>
                  <a:lnTo>
                    <a:pt x="3240263" y="1815178"/>
                  </a:lnTo>
                  <a:lnTo>
                    <a:pt x="3245019" y="1768338"/>
                  </a:lnTo>
                  <a:lnTo>
                    <a:pt x="3248440" y="1721115"/>
                  </a:lnTo>
                  <a:lnTo>
                    <a:pt x="3250506" y="1673530"/>
                  </a:lnTo>
                  <a:lnTo>
                    <a:pt x="3251200" y="1625600"/>
                  </a:lnTo>
                  <a:lnTo>
                    <a:pt x="3250506" y="1577669"/>
                  </a:lnTo>
                  <a:lnTo>
                    <a:pt x="3248440" y="1530084"/>
                  </a:lnTo>
                  <a:lnTo>
                    <a:pt x="3245019" y="1482861"/>
                  </a:lnTo>
                  <a:lnTo>
                    <a:pt x="3240263" y="1436021"/>
                  </a:lnTo>
                  <a:lnTo>
                    <a:pt x="3234190" y="1389583"/>
                  </a:lnTo>
                  <a:lnTo>
                    <a:pt x="3226821" y="1343565"/>
                  </a:lnTo>
                  <a:lnTo>
                    <a:pt x="3218173" y="1297986"/>
                  </a:lnTo>
                  <a:lnTo>
                    <a:pt x="3208266" y="1252866"/>
                  </a:lnTo>
                  <a:lnTo>
                    <a:pt x="3197119" y="1208224"/>
                  </a:lnTo>
                  <a:lnTo>
                    <a:pt x="3184751" y="1164078"/>
                  </a:lnTo>
                  <a:lnTo>
                    <a:pt x="3171181" y="1120449"/>
                  </a:lnTo>
                  <a:lnTo>
                    <a:pt x="3156429" y="1077354"/>
                  </a:lnTo>
                  <a:lnTo>
                    <a:pt x="3140512" y="1034813"/>
                  </a:lnTo>
                  <a:lnTo>
                    <a:pt x="3123451" y="992845"/>
                  </a:lnTo>
                  <a:lnTo>
                    <a:pt x="3105264" y="951469"/>
                  </a:lnTo>
                  <a:lnTo>
                    <a:pt x="3085971" y="910704"/>
                  </a:lnTo>
                  <a:lnTo>
                    <a:pt x="3065590" y="870570"/>
                  </a:lnTo>
                  <a:lnTo>
                    <a:pt x="3044140" y="831084"/>
                  </a:lnTo>
                  <a:lnTo>
                    <a:pt x="3021641" y="792267"/>
                  </a:lnTo>
                  <a:lnTo>
                    <a:pt x="2998112" y="754137"/>
                  </a:lnTo>
                  <a:lnTo>
                    <a:pt x="2973571" y="716714"/>
                  </a:lnTo>
                  <a:lnTo>
                    <a:pt x="2948038" y="680016"/>
                  </a:lnTo>
                  <a:lnTo>
                    <a:pt x="2921532" y="644062"/>
                  </a:lnTo>
                  <a:lnTo>
                    <a:pt x="2894072" y="608872"/>
                  </a:lnTo>
                  <a:lnTo>
                    <a:pt x="2865676" y="574465"/>
                  </a:lnTo>
                  <a:lnTo>
                    <a:pt x="2836365" y="540859"/>
                  </a:lnTo>
                  <a:lnTo>
                    <a:pt x="2806156" y="508074"/>
                  </a:lnTo>
                  <a:lnTo>
                    <a:pt x="2775070" y="476129"/>
                  </a:lnTo>
                  <a:lnTo>
                    <a:pt x="2743125" y="445043"/>
                  </a:lnTo>
                  <a:lnTo>
                    <a:pt x="2710340" y="414834"/>
                  </a:lnTo>
                  <a:lnTo>
                    <a:pt x="2676734" y="385523"/>
                  </a:lnTo>
                  <a:lnTo>
                    <a:pt x="2642327" y="357127"/>
                  </a:lnTo>
                  <a:lnTo>
                    <a:pt x="2607137" y="329667"/>
                  </a:lnTo>
                  <a:lnTo>
                    <a:pt x="2571183" y="303161"/>
                  </a:lnTo>
                  <a:lnTo>
                    <a:pt x="2534485" y="277628"/>
                  </a:lnTo>
                  <a:lnTo>
                    <a:pt x="2497062" y="253087"/>
                  </a:lnTo>
                  <a:lnTo>
                    <a:pt x="2458932" y="229558"/>
                  </a:lnTo>
                  <a:lnTo>
                    <a:pt x="2420115" y="207059"/>
                  </a:lnTo>
                  <a:lnTo>
                    <a:pt x="2380629" y="185609"/>
                  </a:lnTo>
                  <a:lnTo>
                    <a:pt x="2340495" y="165228"/>
                  </a:lnTo>
                  <a:lnTo>
                    <a:pt x="2299730" y="145935"/>
                  </a:lnTo>
                  <a:lnTo>
                    <a:pt x="2258354" y="127748"/>
                  </a:lnTo>
                  <a:lnTo>
                    <a:pt x="2216386" y="110687"/>
                  </a:lnTo>
                  <a:lnTo>
                    <a:pt x="2173845" y="94770"/>
                  </a:lnTo>
                  <a:lnTo>
                    <a:pt x="2130750" y="80018"/>
                  </a:lnTo>
                  <a:lnTo>
                    <a:pt x="2087121" y="66448"/>
                  </a:lnTo>
                  <a:lnTo>
                    <a:pt x="2042975" y="54080"/>
                  </a:lnTo>
                  <a:lnTo>
                    <a:pt x="1998333" y="42933"/>
                  </a:lnTo>
                  <a:lnTo>
                    <a:pt x="1953213" y="33026"/>
                  </a:lnTo>
                  <a:lnTo>
                    <a:pt x="1907634" y="24378"/>
                  </a:lnTo>
                  <a:lnTo>
                    <a:pt x="1861616" y="17009"/>
                  </a:lnTo>
                  <a:lnTo>
                    <a:pt x="1815178" y="10936"/>
                  </a:lnTo>
                  <a:lnTo>
                    <a:pt x="1768338" y="6180"/>
                  </a:lnTo>
                  <a:lnTo>
                    <a:pt x="1721115" y="2759"/>
                  </a:lnTo>
                  <a:lnTo>
                    <a:pt x="1673530" y="693"/>
                  </a:lnTo>
                  <a:lnTo>
                    <a:pt x="1625600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565924" y="3501534"/>
              <a:ext cx="1711325" cy="1711325"/>
            </a:xfrm>
            <a:custGeom>
              <a:avLst/>
              <a:gdLst/>
              <a:ahLst/>
              <a:cxnLst/>
              <a:rect l="l" t="t" r="r" b="b"/>
              <a:pathLst>
                <a:path w="1711325" h="1711325">
                  <a:moveTo>
                    <a:pt x="1709692" y="888682"/>
                  </a:moveTo>
                  <a:lnTo>
                    <a:pt x="1703027" y="839862"/>
                  </a:lnTo>
                  <a:lnTo>
                    <a:pt x="1667663" y="805280"/>
                  </a:lnTo>
                  <a:lnTo>
                    <a:pt x="1635232" y="797941"/>
                  </a:lnTo>
                  <a:lnTo>
                    <a:pt x="735691" y="797941"/>
                  </a:lnTo>
                  <a:lnTo>
                    <a:pt x="709856" y="793381"/>
                  </a:lnTo>
                  <a:lnTo>
                    <a:pt x="687669" y="780759"/>
                  </a:lnTo>
                  <a:lnTo>
                    <a:pt x="670897" y="761520"/>
                  </a:lnTo>
                  <a:lnTo>
                    <a:pt x="661307" y="737107"/>
                  </a:lnTo>
                  <a:lnTo>
                    <a:pt x="640162" y="631316"/>
                  </a:lnTo>
                  <a:lnTo>
                    <a:pt x="630572" y="606897"/>
                  </a:lnTo>
                  <a:lnTo>
                    <a:pt x="613800" y="587654"/>
                  </a:lnTo>
                  <a:lnTo>
                    <a:pt x="591613" y="575031"/>
                  </a:lnTo>
                  <a:lnTo>
                    <a:pt x="565778" y="570471"/>
                  </a:lnTo>
                  <a:lnTo>
                    <a:pt x="75774" y="570471"/>
                  </a:lnTo>
                  <a:lnTo>
                    <a:pt x="29238" y="586566"/>
                  </a:lnTo>
                  <a:lnTo>
                    <a:pt x="2265" y="627989"/>
                  </a:lnTo>
                  <a:lnTo>
                    <a:pt x="0" y="644454"/>
                  </a:lnTo>
                  <a:lnTo>
                    <a:pt x="1403" y="661212"/>
                  </a:lnTo>
                  <a:lnTo>
                    <a:pt x="198596" y="1649895"/>
                  </a:lnTo>
                  <a:lnTo>
                    <a:pt x="224967" y="1693546"/>
                  </a:lnTo>
                  <a:lnTo>
                    <a:pt x="272979" y="1710728"/>
                  </a:lnTo>
                  <a:lnTo>
                    <a:pt x="1483582" y="1710728"/>
                  </a:lnTo>
                  <a:lnTo>
                    <a:pt x="1531603" y="1693546"/>
                  </a:lnTo>
                  <a:lnTo>
                    <a:pt x="1557965" y="1649895"/>
                  </a:lnTo>
                  <a:lnTo>
                    <a:pt x="1573017" y="1574571"/>
                  </a:lnTo>
                  <a:lnTo>
                    <a:pt x="1582192" y="1528567"/>
                  </a:lnTo>
                  <a:lnTo>
                    <a:pt x="1592232" y="1478186"/>
                  </a:lnTo>
                  <a:lnTo>
                    <a:pt x="1602963" y="1424312"/>
                  </a:lnTo>
                  <a:lnTo>
                    <a:pt x="1614210" y="1367835"/>
                  </a:lnTo>
                  <a:lnTo>
                    <a:pt x="1625796" y="1309640"/>
                  </a:lnTo>
                  <a:lnTo>
                    <a:pt x="1637547" y="1250614"/>
                  </a:lnTo>
                  <a:lnTo>
                    <a:pt x="1649287" y="1191645"/>
                  </a:lnTo>
                  <a:lnTo>
                    <a:pt x="1660842" y="1133619"/>
                  </a:lnTo>
                  <a:lnTo>
                    <a:pt x="1672035" y="1077423"/>
                  </a:lnTo>
                  <a:lnTo>
                    <a:pt x="1682692" y="1023945"/>
                  </a:lnTo>
                  <a:lnTo>
                    <a:pt x="1692638" y="974070"/>
                  </a:lnTo>
                  <a:lnTo>
                    <a:pt x="1701696" y="928687"/>
                  </a:lnTo>
                  <a:lnTo>
                    <a:pt x="1709692" y="888682"/>
                  </a:lnTo>
                  <a:close/>
                </a:path>
                <a:path w="1711325" h="1711325">
                  <a:moveTo>
                    <a:pt x="285171" y="342239"/>
                  </a:moveTo>
                  <a:lnTo>
                    <a:pt x="286695" y="76060"/>
                  </a:lnTo>
                  <a:lnTo>
                    <a:pt x="308965" y="22280"/>
                  </a:lnTo>
                  <a:lnTo>
                    <a:pt x="362743" y="0"/>
                  </a:lnTo>
                  <a:lnTo>
                    <a:pt x="1348606" y="0"/>
                  </a:lnTo>
                  <a:lnTo>
                    <a:pt x="1378214" y="5978"/>
                  </a:lnTo>
                  <a:lnTo>
                    <a:pt x="1402390" y="22280"/>
                  </a:lnTo>
                  <a:lnTo>
                    <a:pt x="1418690" y="46457"/>
                  </a:lnTo>
                  <a:lnTo>
                    <a:pt x="1424666" y="76060"/>
                  </a:lnTo>
                  <a:lnTo>
                    <a:pt x="1426190" y="570395"/>
                  </a:lnTo>
                </a:path>
                <a:path w="1711325" h="1711325">
                  <a:moveTo>
                    <a:pt x="514241" y="227558"/>
                  </a:moveTo>
                  <a:lnTo>
                    <a:pt x="1140758" y="228168"/>
                  </a:lnTo>
                </a:path>
                <a:path w="1711325" h="1711325">
                  <a:moveTo>
                    <a:pt x="855567" y="456323"/>
                  </a:moveTo>
                  <a:lnTo>
                    <a:pt x="1140758" y="456323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375471" y="3629072"/>
            <a:ext cx="1223902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255231" marR="3455" indent="-247026" defTabSz="621883">
              <a:spcBef>
                <a:spcPts val="68"/>
              </a:spcBef>
            </a:pPr>
            <a:r>
              <a:rPr sz="1020" kern="0" spc="-41" dirty="0">
                <a:solidFill>
                  <a:srgbClr val="FFFFFF"/>
                </a:solidFill>
                <a:latin typeface="Trebuchet MS"/>
                <a:cs typeface="Trebuchet MS"/>
              </a:rPr>
              <a:t>Portfolios</a:t>
            </a:r>
            <a:r>
              <a:rPr sz="1020" kern="0" spc="-5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27" dirty="0">
                <a:solidFill>
                  <a:srgbClr val="FFFFFF"/>
                </a:solidFill>
                <a:latin typeface="Trebuchet MS"/>
                <a:cs typeface="Trebuchet MS"/>
              </a:rPr>
              <a:t>des</a:t>
            </a:r>
            <a:r>
              <a:rPr sz="1020" kern="0" spc="-5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48" dirty="0">
                <a:solidFill>
                  <a:srgbClr val="FFFFFF"/>
                </a:solidFill>
                <a:latin typeface="Trebuchet MS"/>
                <a:cs typeface="Trebuchet MS"/>
              </a:rPr>
              <a:t>activités </a:t>
            </a:r>
            <a:r>
              <a:rPr sz="1020" kern="0" spc="-27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020" kern="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7" dirty="0">
                <a:solidFill>
                  <a:srgbClr val="FFFFFF"/>
                </a:solidFill>
                <a:latin typeface="Trebuchet MS"/>
                <a:cs typeface="Trebuchet MS"/>
              </a:rPr>
              <a:t>entreprise</a:t>
            </a:r>
            <a:endParaRPr sz="102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501606" y="4830628"/>
            <a:ext cx="526831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1096115" y="488295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3302252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5808" y="300319"/>
            <a:ext cx="3544740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>
              <a:spcBef>
                <a:spcPts val="68"/>
              </a:spcBef>
            </a:pPr>
            <a:r>
              <a:rPr dirty="0"/>
              <a:t>Gérer</a:t>
            </a:r>
            <a:r>
              <a:rPr spc="-31" dirty="0"/>
              <a:t> </a:t>
            </a:r>
            <a:r>
              <a:rPr dirty="0"/>
              <a:t>les</a:t>
            </a:r>
            <a:r>
              <a:rPr spc="-27" dirty="0"/>
              <a:t> </a:t>
            </a:r>
            <a:r>
              <a:rPr dirty="0"/>
              <a:t>activités</a:t>
            </a:r>
            <a:r>
              <a:rPr spc="-31" dirty="0"/>
              <a:t> </a:t>
            </a:r>
            <a:r>
              <a:rPr dirty="0"/>
              <a:t>de</a:t>
            </a:r>
            <a:r>
              <a:rPr spc="-27" dirty="0"/>
              <a:t> </a:t>
            </a:r>
            <a:r>
              <a:rPr spc="-7" dirty="0"/>
              <a:t>formation </a:t>
            </a:r>
            <a:r>
              <a:rPr dirty="0"/>
              <a:t>en </a:t>
            </a:r>
            <a:r>
              <a:rPr spc="-7" dirty="0"/>
              <a:t>entreprise</a:t>
            </a:r>
          </a:p>
        </p:txBody>
      </p:sp>
      <p:sp>
        <p:nvSpPr>
          <p:cNvPr id="3" name="object 3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661460" y="1529014"/>
            <a:ext cx="1476111" cy="1910134"/>
            <a:chOff x="6948610" y="2248216"/>
            <a:chExt cx="2170430" cy="2808605"/>
          </a:xfrm>
        </p:grpSpPr>
        <p:sp>
          <p:nvSpPr>
            <p:cNvPr id="9" name="object 9"/>
            <p:cNvSpPr/>
            <p:nvPr/>
          </p:nvSpPr>
          <p:spPr>
            <a:xfrm>
              <a:off x="9115290" y="3910728"/>
              <a:ext cx="0" cy="1143000"/>
            </a:xfrm>
            <a:custGeom>
              <a:avLst/>
              <a:gdLst/>
              <a:ahLst/>
              <a:cxnLst/>
              <a:rect l="l" t="t" r="r" b="b"/>
              <a:pathLst>
                <a:path h="1143000">
                  <a:moveTo>
                    <a:pt x="0" y="0"/>
                  </a:moveTo>
                  <a:lnTo>
                    <a:pt x="0" y="1142631"/>
                  </a:lnTo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955913" y="2255518"/>
              <a:ext cx="2092325" cy="734695"/>
            </a:xfrm>
            <a:custGeom>
              <a:avLst/>
              <a:gdLst/>
              <a:ahLst/>
              <a:cxnLst/>
              <a:rect l="l" t="t" r="r" b="b"/>
              <a:pathLst>
                <a:path w="2092325" h="734694">
                  <a:moveTo>
                    <a:pt x="171729" y="0"/>
                  </a:moveTo>
                  <a:lnTo>
                    <a:pt x="126076" y="6134"/>
                  </a:lnTo>
                  <a:lnTo>
                    <a:pt x="85054" y="23446"/>
                  </a:lnTo>
                  <a:lnTo>
                    <a:pt x="50298" y="50298"/>
                  </a:lnTo>
                  <a:lnTo>
                    <a:pt x="23446" y="85054"/>
                  </a:lnTo>
                  <a:lnTo>
                    <a:pt x="6134" y="126076"/>
                  </a:lnTo>
                  <a:lnTo>
                    <a:pt x="0" y="171729"/>
                  </a:lnTo>
                  <a:lnTo>
                    <a:pt x="0" y="734428"/>
                  </a:lnTo>
                  <a:lnTo>
                    <a:pt x="1920049" y="734428"/>
                  </a:lnTo>
                  <a:lnTo>
                    <a:pt x="1965702" y="728293"/>
                  </a:lnTo>
                  <a:lnTo>
                    <a:pt x="2006724" y="710982"/>
                  </a:lnTo>
                  <a:lnTo>
                    <a:pt x="2041480" y="684129"/>
                  </a:lnTo>
                  <a:lnTo>
                    <a:pt x="2068332" y="649374"/>
                  </a:lnTo>
                  <a:lnTo>
                    <a:pt x="2085644" y="608351"/>
                  </a:lnTo>
                  <a:lnTo>
                    <a:pt x="2091778" y="562698"/>
                  </a:lnTo>
                  <a:lnTo>
                    <a:pt x="2091778" y="0"/>
                  </a:lnTo>
                  <a:lnTo>
                    <a:pt x="171729" y="0"/>
                  </a:lnTo>
                  <a:close/>
                </a:path>
              </a:pathLst>
            </a:custGeom>
            <a:ln w="14312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781625" y="1529014"/>
            <a:ext cx="1513683" cy="2177890"/>
            <a:chOff x="1243815" y="2248216"/>
            <a:chExt cx="2225675" cy="3202305"/>
          </a:xfrm>
        </p:grpSpPr>
        <p:sp>
          <p:nvSpPr>
            <p:cNvPr id="12" name="object 12"/>
            <p:cNvSpPr/>
            <p:nvPr/>
          </p:nvSpPr>
          <p:spPr>
            <a:xfrm>
              <a:off x="3465953" y="3910728"/>
              <a:ext cx="0" cy="1207135"/>
            </a:xfrm>
            <a:custGeom>
              <a:avLst/>
              <a:gdLst/>
              <a:ahLst/>
              <a:cxnLst/>
              <a:rect l="l" t="t" r="r" b="b"/>
              <a:pathLst>
                <a:path h="1207135">
                  <a:moveTo>
                    <a:pt x="0" y="0"/>
                  </a:moveTo>
                  <a:lnTo>
                    <a:pt x="0" y="1207109"/>
                  </a:lnTo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246990" y="3910728"/>
              <a:ext cx="0" cy="1536700"/>
            </a:xfrm>
            <a:custGeom>
              <a:avLst/>
              <a:gdLst/>
              <a:ahLst/>
              <a:cxnLst/>
              <a:rect l="l" t="t" r="r" b="b"/>
              <a:pathLst>
                <a:path h="1536700">
                  <a:moveTo>
                    <a:pt x="0" y="0"/>
                  </a:moveTo>
                  <a:lnTo>
                    <a:pt x="0" y="1536255"/>
                  </a:lnTo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324312" y="2255518"/>
              <a:ext cx="2092325" cy="734695"/>
            </a:xfrm>
            <a:custGeom>
              <a:avLst/>
              <a:gdLst/>
              <a:ahLst/>
              <a:cxnLst/>
              <a:rect l="l" t="t" r="r" b="b"/>
              <a:pathLst>
                <a:path w="2092325" h="734694">
                  <a:moveTo>
                    <a:pt x="171729" y="0"/>
                  </a:moveTo>
                  <a:lnTo>
                    <a:pt x="126076" y="6134"/>
                  </a:lnTo>
                  <a:lnTo>
                    <a:pt x="85054" y="23446"/>
                  </a:lnTo>
                  <a:lnTo>
                    <a:pt x="50298" y="50298"/>
                  </a:lnTo>
                  <a:lnTo>
                    <a:pt x="23446" y="85054"/>
                  </a:lnTo>
                  <a:lnTo>
                    <a:pt x="6134" y="126076"/>
                  </a:lnTo>
                  <a:lnTo>
                    <a:pt x="0" y="171729"/>
                  </a:lnTo>
                  <a:lnTo>
                    <a:pt x="0" y="734428"/>
                  </a:lnTo>
                  <a:lnTo>
                    <a:pt x="1920049" y="734428"/>
                  </a:lnTo>
                  <a:lnTo>
                    <a:pt x="1965702" y="728293"/>
                  </a:lnTo>
                  <a:lnTo>
                    <a:pt x="2006724" y="710982"/>
                  </a:lnTo>
                  <a:lnTo>
                    <a:pt x="2041480" y="684129"/>
                  </a:lnTo>
                  <a:lnTo>
                    <a:pt x="2068332" y="649374"/>
                  </a:lnTo>
                  <a:lnTo>
                    <a:pt x="2085644" y="608351"/>
                  </a:lnTo>
                  <a:lnTo>
                    <a:pt x="2091778" y="562698"/>
                  </a:lnTo>
                  <a:lnTo>
                    <a:pt x="2091778" y="0"/>
                  </a:lnTo>
                  <a:lnTo>
                    <a:pt x="171729" y="0"/>
                  </a:lnTo>
                  <a:close/>
                </a:path>
              </a:pathLst>
            </a:custGeom>
            <a:ln w="14312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361087" y="1576633"/>
            <a:ext cx="703075" cy="371283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8637" defTabSz="621883">
              <a:lnSpc>
                <a:spcPts val="949"/>
              </a:lnSpc>
              <a:spcBef>
                <a:spcPts val="95"/>
              </a:spcBef>
            </a:pPr>
            <a:r>
              <a:rPr sz="816" kern="0" spc="-7" dirty="0">
                <a:solidFill>
                  <a:srgbClr val="F2910C"/>
                </a:solidFill>
                <a:latin typeface="Marianne Medium"/>
                <a:cs typeface="Marianne Medium"/>
              </a:rPr>
              <a:t>Périodes</a:t>
            </a:r>
            <a:endParaRPr sz="816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  <a:p>
            <a:pPr marL="8637" marR="3455" defTabSz="621883">
              <a:lnSpc>
                <a:spcPts val="918"/>
              </a:lnSpc>
              <a:spcBef>
                <a:spcPts val="51"/>
              </a:spcBef>
            </a:pPr>
            <a:r>
              <a:rPr sz="816" kern="0" dirty="0">
                <a:solidFill>
                  <a:srgbClr val="F2910C"/>
                </a:solidFill>
                <a:latin typeface="Marianne Medium"/>
                <a:cs typeface="Marianne Medium"/>
              </a:rPr>
              <a:t>de</a:t>
            </a:r>
            <a:r>
              <a:rPr sz="816" kern="0" spc="34" dirty="0">
                <a:solidFill>
                  <a:srgbClr val="F2910C"/>
                </a:solidFill>
                <a:latin typeface="Marianne Medium"/>
                <a:cs typeface="Marianne Medium"/>
              </a:rPr>
              <a:t> </a:t>
            </a:r>
            <a:r>
              <a:rPr sz="816" kern="0" spc="-7" dirty="0">
                <a:solidFill>
                  <a:srgbClr val="F2910C"/>
                </a:solidFill>
                <a:latin typeface="Marianne Medium"/>
                <a:cs typeface="Marianne Medium"/>
              </a:rPr>
              <a:t>formation </a:t>
            </a:r>
            <a:r>
              <a:rPr sz="816" kern="0" dirty="0">
                <a:solidFill>
                  <a:srgbClr val="F2910C"/>
                </a:solidFill>
                <a:latin typeface="Marianne Medium"/>
                <a:cs typeface="Marianne Medium"/>
              </a:rPr>
              <a:t>en</a:t>
            </a:r>
            <a:r>
              <a:rPr sz="816" kern="0" spc="34" dirty="0">
                <a:solidFill>
                  <a:srgbClr val="F2910C"/>
                </a:solidFill>
                <a:latin typeface="Marianne Medium"/>
                <a:cs typeface="Marianne Medium"/>
              </a:rPr>
              <a:t> </a:t>
            </a:r>
            <a:r>
              <a:rPr sz="816" kern="0" spc="-7" dirty="0">
                <a:solidFill>
                  <a:srgbClr val="F2910C"/>
                </a:solidFill>
                <a:latin typeface="Marianne Medium"/>
                <a:cs typeface="Marianne Medium"/>
              </a:rPr>
              <a:t>entreprise</a:t>
            </a:r>
            <a:endParaRPr sz="816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31357" y="1592595"/>
            <a:ext cx="703075" cy="368924"/>
          </a:xfrm>
          <a:prstGeom prst="rect">
            <a:avLst/>
          </a:prstGeom>
        </p:spPr>
        <p:txBody>
          <a:bodyPr vert="horz" wrap="square" lIns="0" tIns="22456" rIns="0" bIns="0" rtlCol="0">
            <a:spAutoFit/>
          </a:bodyPr>
          <a:lstStyle/>
          <a:p>
            <a:pPr marL="8637" marR="44914" defTabSz="621883">
              <a:lnSpc>
                <a:spcPts val="918"/>
              </a:lnSpc>
              <a:spcBef>
                <a:spcPts val="176"/>
              </a:spcBef>
            </a:pPr>
            <a:r>
              <a:rPr sz="816" kern="0" spc="-7" dirty="0">
                <a:solidFill>
                  <a:srgbClr val="F2910C"/>
                </a:solidFill>
                <a:latin typeface="Marianne Medium"/>
                <a:cs typeface="Marianne Medium"/>
              </a:rPr>
              <a:t>Portfolio</a:t>
            </a:r>
            <a:r>
              <a:rPr sz="816" kern="0" spc="340" dirty="0">
                <a:solidFill>
                  <a:srgbClr val="F2910C"/>
                </a:solidFill>
                <a:latin typeface="Marianne Medium"/>
                <a:cs typeface="Marianne Medium"/>
              </a:rPr>
              <a:t> </a:t>
            </a:r>
            <a:r>
              <a:rPr sz="816" kern="0" dirty="0">
                <a:solidFill>
                  <a:srgbClr val="F2910C"/>
                </a:solidFill>
                <a:latin typeface="Marianne Medium"/>
                <a:cs typeface="Marianne Medium"/>
              </a:rPr>
              <a:t>des</a:t>
            </a:r>
            <a:r>
              <a:rPr sz="816" kern="0" spc="41" dirty="0">
                <a:solidFill>
                  <a:srgbClr val="F2910C"/>
                </a:solidFill>
                <a:latin typeface="Marianne Medium"/>
                <a:cs typeface="Marianne Medium"/>
              </a:rPr>
              <a:t> </a:t>
            </a:r>
            <a:r>
              <a:rPr sz="816" kern="0" spc="-7" dirty="0">
                <a:solidFill>
                  <a:srgbClr val="F2910C"/>
                </a:solidFill>
                <a:latin typeface="Marianne Medium"/>
                <a:cs typeface="Marianne Medium"/>
              </a:rPr>
              <a:t>activités</a:t>
            </a:r>
            <a:endParaRPr sz="816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  <a:p>
            <a:pPr marL="8637" defTabSz="621883">
              <a:lnSpc>
                <a:spcPts val="901"/>
              </a:lnSpc>
            </a:pPr>
            <a:r>
              <a:rPr sz="816" kern="0" dirty="0">
                <a:solidFill>
                  <a:srgbClr val="F2910C"/>
                </a:solidFill>
                <a:latin typeface="Marianne Medium"/>
                <a:cs typeface="Marianne Medium"/>
              </a:rPr>
              <a:t>en</a:t>
            </a:r>
            <a:r>
              <a:rPr sz="816" kern="0" spc="34" dirty="0">
                <a:solidFill>
                  <a:srgbClr val="F2910C"/>
                </a:solidFill>
                <a:latin typeface="Marianne Medium"/>
                <a:cs typeface="Marianne Medium"/>
              </a:rPr>
              <a:t> </a:t>
            </a:r>
            <a:r>
              <a:rPr sz="816" kern="0" spc="-7" dirty="0">
                <a:solidFill>
                  <a:srgbClr val="F2910C"/>
                </a:solidFill>
                <a:latin typeface="Marianne Medium"/>
                <a:cs typeface="Marianne Medium"/>
              </a:rPr>
              <a:t>entreprise</a:t>
            </a:r>
            <a:endParaRPr sz="816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79406" y="2326831"/>
            <a:ext cx="1139257" cy="331240"/>
          </a:xfrm>
          <a:custGeom>
            <a:avLst/>
            <a:gdLst/>
            <a:ahLst/>
            <a:cxnLst/>
            <a:rect l="l" t="t" r="r" b="b"/>
            <a:pathLst>
              <a:path w="1675129" h="487045">
                <a:moveTo>
                  <a:pt x="57238" y="0"/>
                </a:moveTo>
                <a:lnTo>
                  <a:pt x="34959" y="4498"/>
                </a:lnTo>
                <a:lnTo>
                  <a:pt x="16765" y="16765"/>
                </a:lnTo>
                <a:lnTo>
                  <a:pt x="4498" y="34959"/>
                </a:lnTo>
                <a:lnTo>
                  <a:pt x="0" y="57238"/>
                </a:lnTo>
                <a:lnTo>
                  <a:pt x="0" y="429323"/>
                </a:lnTo>
                <a:lnTo>
                  <a:pt x="4498" y="451602"/>
                </a:lnTo>
                <a:lnTo>
                  <a:pt x="16765" y="469796"/>
                </a:lnTo>
                <a:lnTo>
                  <a:pt x="34959" y="482064"/>
                </a:lnTo>
                <a:lnTo>
                  <a:pt x="57238" y="486562"/>
                </a:lnTo>
                <a:lnTo>
                  <a:pt x="1617675" y="486562"/>
                </a:lnTo>
                <a:lnTo>
                  <a:pt x="1639954" y="482064"/>
                </a:lnTo>
                <a:lnTo>
                  <a:pt x="1658148" y="469796"/>
                </a:lnTo>
                <a:lnTo>
                  <a:pt x="1670415" y="451602"/>
                </a:lnTo>
                <a:lnTo>
                  <a:pt x="1674914" y="429323"/>
                </a:lnTo>
                <a:lnTo>
                  <a:pt x="1674914" y="57238"/>
                </a:lnTo>
                <a:lnTo>
                  <a:pt x="1670415" y="34959"/>
                </a:lnTo>
                <a:lnTo>
                  <a:pt x="1658148" y="16765"/>
                </a:lnTo>
                <a:lnTo>
                  <a:pt x="1639954" y="4498"/>
                </a:lnTo>
                <a:lnTo>
                  <a:pt x="1617675" y="0"/>
                </a:lnTo>
                <a:lnTo>
                  <a:pt x="57238" y="0"/>
                </a:lnTo>
                <a:close/>
              </a:path>
            </a:pathLst>
          </a:custGeom>
          <a:ln w="5727">
            <a:solidFill>
              <a:srgbClr val="F2910C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43782" y="2341019"/>
            <a:ext cx="1013153" cy="263103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8637" marR="3455" indent="155903" defTabSz="621883">
              <a:lnSpc>
                <a:spcPts val="918"/>
              </a:lnSpc>
              <a:spcBef>
                <a:spcPts val="252"/>
              </a:spcBef>
            </a:pPr>
            <a:r>
              <a:rPr sz="918" b="1" kern="0" spc="-68" dirty="0">
                <a:solidFill>
                  <a:srgbClr val="F2910C"/>
                </a:solidFill>
                <a:latin typeface="Calibri"/>
                <a:cs typeface="Calibri"/>
              </a:rPr>
              <a:t>Suivre</a:t>
            </a:r>
            <a:r>
              <a:rPr sz="918" b="1" kern="0" spc="-54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68" dirty="0">
                <a:solidFill>
                  <a:srgbClr val="F2910C"/>
                </a:solidFill>
                <a:latin typeface="Calibri"/>
                <a:cs typeface="Calibri"/>
              </a:rPr>
              <a:t>à</a:t>
            </a:r>
            <a:r>
              <a:rPr sz="918" b="1" kern="0" spc="-54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7" dirty="0">
                <a:solidFill>
                  <a:srgbClr val="F2910C"/>
                </a:solidFill>
                <a:latin typeface="Calibri"/>
                <a:cs typeface="Calibri"/>
              </a:rPr>
              <a:t>distance </a:t>
            </a:r>
            <a:r>
              <a:rPr sz="918" b="1" kern="0" spc="-58" dirty="0">
                <a:solidFill>
                  <a:srgbClr val="F2910C"/>
                </a:solidFill>
                <a:latin typeface="Calibri"/>
                <a:cs typeface="Calibri"/>
              </a:rPr>
              <a:t>l’activité</a:t>
            </a:r>
            <a:r>
              <a:rPr sz="918" b="1" kern="0" spc="-34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85" dirty="0">
                <a:solidFill>
                  <a:srgbClr val="F2910C"/>
                </a:solidFill>
                <a:latin typeface="Calibri"/>
                <a:cs typeface="Calibri"/>
              </a:rPr>
              <a:t>des</a:t>
            </a:r>
            <a:r>
              <a:rPr sz="918" b="1" kern="0" spc="-31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71" dirty="0">
                <a:solidFill>
                  <a:srgbClr val="F2910C"/>
                </a:solidFill>
                <a:latin typeface="Calibri"/>
                <a:cs typeface="Calibri"/>
              </a:rPr>
              <a:t>apprenants</a:t>
            </a:r>
            <a:endParaRPr sz="918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13402" y="2263372"/>
            <a:ext cx="128108" cy="130811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935285" y="2266762"/>
            <a:ext cx="68666" cy="111160"/>
          </a:xfrm>
          <a:prstGeom prst="rect">
            <a:avLst/>
          </a:prstGeom>
        </p:spPr>
        <p:txBody>
          <a:bodyPr vert="horz" wrap="square" lIns="0" tIns="11660" rIns="0" bIns="0" rtlCol="0">
            <a:spAutoFit/>
          </a:bodyPr>
          <a:lstStyle/>
          <a:p>
            <a:pPr marL="8637" defTabSz="621883">
              <a:spcBef>
                <a:spcPts val="92"/>
              </a:spcBef>
            </a:pPr>
            <a:r>
              <a:rPr sz="646" kern="0" spc="14" dirty="0">
                <a:solidFill>
                  <a:srgbClr val="FFFFFF"/>
                </a:solidFill>
                <a:latin typeface="Marianne Medium"/>
                <a:cs typeface="Marianne Medium"/>
              </a:rPr>
              <a:t>3</a:t>
            </a:r>
            <a:endParaRPr sz="646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20554" y="2326831"/>
            <a:ext cx="1139257" cy="331240"/>
          </a:xfrm>
          <a:custGeom>
            <a:avLst/>
            <a:gdLst/>
            <a:ahLst/>
            <a:cxnLst/>
            <a:rect l="l" t="t" r="r" b="b"/>
            <a:pathLst>
              <a:path w="1675129" h="487045">
                <a:moveTo>
                  <a:pt x="57238" y="0"/>
                </a:moveTo>
                <a:lnTo>
                  <a:pt x="34959" y="4498"/>
                </a:lnTo>
                <a:lnTo>
                  <a:pt x="16765" y="16765"/>
                </a:lnTo>
                <a:lnTo>
                  <a:pt x="4498" y="34959"/>
                </a:lnTo>
                <a:lnTo>
                  <a:pt x="0" y="57238"/>
                </a:lnTo>
                <a:lnTo>
                  <a:pt x="0" y="429323"/>
                </a:lnTo>
                <a:lnTo>
                  <a:pt x="4498" y="451602"/>
                </a:lnTo>
                <a:lnTo>
                  <a:pt x="16765" y="469796"/>
                </a:lnTo>
                <a:lnTo>
                  <a:pt x="34959" y="482064"/>
                </a:lnTo>
                <a:lnTo>
                  <a:pt x="57238" y="486562"/>
                </a:lnTo>
                <a:lnTo>
                  <a:pt x="1617675" y="486562"/>
                </a:lnTo>
                <a:lnTo>
                  <a:pt x="1639954" y="482064"/>
                </a:lnTo>
                <a:lnTo>
                  <a:pt x="1658148" y="469796"/>
                </a:lnTo>
                <a:lnTo>
                  <a:pt x="1670415" y="451602"/>
                </a:lnTo>
                <a:lnTo>
                  <a:pt x="1674914" y="429323"/>
                </a:lnTo>
                <a:lnTo>
                  <a:pt x="1674914" y="57238"/>
                </a:lnTo>
                <a:lnTo>
                  <a:pt x="1670415" y="34959"/>
                </a:lnTo>
                <a:lnTo>
                  <a:pt x="1658148" y="16765"/>
                </a:lnTo>
                <a:lnTo>
                  <a:pt x="1639954" y="4498"/>
                </a:lnTo>
                <a:lnTo>
                  <a:pt x="1617675" y="0"/>
                </a:lnTo>
                <a:lnTo>
                  <a:pt x="57238" y="0"/>
                </a:lnTo>
                <a:close/>
              </a:path>
            </a:pathLst>
          </a:custGeom>
          <a:ln w="5727">
            <a:solidFill>
              <a:srgbClr val="F2910C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47323" y="2341019"/>
            <a:ext cx="1088297" cy="263103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8637" marR="3455" indent="44049" defTabSz="621883">
              <a:lnSpc>
                <a:spcPts val="918"/>
              </a:lnSpc>
              <a:spcBef>
                <a:spcPts val="252"/>
              </a:spcBef>
            </a:pPr>
            <a:r>
              <a:rPr sz="918" b="1" kern="0" spc="-75" dirty="0">
                <a:solidFill>
                  <a:srgbClr val="F2910C"/>
                </a:solidFill>
                <a:latin typeface="Calibri"/>
                <a:cs typeface="Calibri"/>
              </a:rPr>
              <a:t>Évaluer</a:t>
            </a:r>
            <a:r>
              <a:rPr sz="918" b="1" kern="0" spc="-37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61" dirty="0">
                <a:solidFill>
                  <a:srgbClr val="F2910C"/>
                </a:solidFill>
                <a:latin typeface="Calibri"/>
                <a:cs typeface="Calibri"/>
              </a:rPr>
              <a:t>les</a:t>
            </a:r>
            <a:r>
              <a:rPr sz="918" b="1" kern="0" spc="-34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54" dirty="0">
                <a:solidFill>
                  <a:srgbClr val="F2910C"/>
                </a:solidFill>
                <a:latin typeface="Calibri"/>
                <a:cs typeface="Calibri"/>
              </a:rPr>
              <a:t>compétences </a:t>
            </a:r>
            <a:r>
              <a:rPr sz="918" b="1" kern="0" spc="-82" dirty="0">
                <a:solidFill>
                  <a:srgbClr val="F2910C"/>
                </a:solidFill>
                <a:latin typeface="Calibri"/>
                <a:cs typeface="Calibri"/>
              </a:rPr>
              <a:t>développées</a:t>
            </a:r>
            <a:r>
              <a:rPr sz="918" b="1" kern="0" spc="-34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82" dirty="0">
                <a:solidFill>
                  <a:srgbClr val="F2910C"/>
                </a:solidFill>
                <a:latin typeface="Calibri"/>
                <a:cs typeface="Calibri"/>
              </a:rPr>
              <a:t>en</a:t>
            </a:r>
            <a:r>
              <a:rPr sz="918" b="1" kern="0" spc="-34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68" dirty="0">
                <a:solidFill>
                  <a:srgbClr val="F2910C"/>
                </a:solidFill>
                <a:latin typeface="Calibri"/>
                <a:cs typeface="Calibri"/>
              </a:rPr>
              <a:t>entreprise</a:t>
            </a:r>
            <a:endParaRPr sz="918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08432" y="2263372"/>
            <a:ext cx="128108" cy="13081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530316" y="2266762"/>
            <a:ext cx="68666" cy="111160"/>
          </a:xfrm>
          <a:prstGeom prst="rect">
            <a:avLst/>
          </a:prstGeom>
        </p:spPr>
        <p:txBody>
          <a:bodyPr vert="horz" wrap="square" lIns="0" tIns="11660" rIns="0" bIns="0" rtlCol="0">
            <a:spAutoFit/>
          </a:bodyPr>
          <a:lstStyle/>
          <a:p>
            <a:pPr marL="8637" defTabSz="621883">
              <a:spcBef>
                <a:spcPts val="92"/>
              </a:spcBef>
            </a:pPr>
            <a:r>
              <a:rPr sz="646" kern="0" spc="14" dirty="0">
                <a:solidFill>
                  <a:srgbClr val="FFFFFF"/>
                </a:solidFill>
                <a:latin typeface="Marianne Medium"/>
                <a:cs typeface="Marianne Medium"/>
              </a:rPr>
              <a:t>4</a:t>
            </a:r>
            <a:endParaRPr sz="646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733821" y="2326831"/>
            <a:ext cx="1213105" cy="331240"/>
          </a:xfrm>
          <a:custGeom>
            <a:avLst/>
            <a:gdLst/>
            <a:ahLst/>
            <a:cxnLst/>
            <a:rect l="l" t="t" r="r" b="b"/>
            <a:pathLst>
              <a:path w="1783714" h="487045">
                <a:moveTo>
                  <a:pt x="57238" y="0"/>
                </a:moveTo>
                <a:lnTo>
                  <a:pt x="34959" y="4498"/>
                </a:lnTo>
                <a:lnTo>
                  <a:pt x="16765" y="16765"/>
                </a:lnTo>
                <a:lnTo>
                  <a:pt x="4498" y="34959"/>
                </a:lnTo>
                <a:lnTo>
                  <a:pt x="0" y="57238"/>
                </a:lnTo>
                <a:lnTo>
                  <a:pt x="0" y="429323"/>
                </a:lnTo>
                <a:lnTo>
                  <a:pt x="4498" y="451602"/>
                </a:lnTo>
                <a:lnTo>
                  <a:pt x="16765" y="469796"/>
                </a:lnTo>
                <a:lnTo>
                  <a:pt x="34959" y="482064"/>
                </a:lnTo>
                <a:lnTo>
                  <a:pt x="57238" y="486562"/>
                </a:lnTo>
                <a:lnTo>
                  <a:pt x="1725866" y="486562"/>
                </a:lnTo>
                <a:lnTo>
                  <a:pt x="1748145" y="482064"/>
                </a:lnTo>
                <a:lnTo>
                  <a:pt x="1766339" y="469796"/>
                </a:lnTo>
                <a:lnTo>
                  <a:pt x="1778607" y="451602"/>
                </a:lnTo>
                <a:lnTo>
                  <a:pt x="1783105" y="429323"/>
                </a:lnTo>
                <a:lnTo>
                  <a:pt x="1783105" y="57238"/>
                </a:lnTo>
                <a:lnTo>
                  <a:pt x="1778607" y="34959"/>
                </a:lnTo>
                <a:lnTo>
                  <a:pt x="1766339" y="16765"/>
                </a:lnTo>
                <a:lnTo>
                  <a:pt x="1748145" y="4498"/>
                </a:lnTo>
                <a:lnTo>
                  <a:pt x="1725866" y="0"/>
                </a:lnTo>
                <a:lnTo>
                  <a:pt x="57238" y="0"/>
                </a:lnTo>
                <a:close/>
              </a:path>
            </a:pathLst>
          </a:custGeom>
          <a:ln w="5727">
            <a:solidFill>
              <a:srgbClr val="F2910C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71404" y="2347917"/>
            <a:ext cx="1108595" cy="265202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algn="ctr" defTabSz="621883">
              <a:lnSpc>
                <a:spcPts val="1010"/>
              </a:lnSpc>
              <a:spcBef>
                <a:spcPts val="68"/>
              </a:spcBef>
            </a:pPr>
            <a:r>
              <a:rPr sz="918" b="1" kern="0" spc="-78" dirty="0">
                <a:solidFill>
                  <a:srgbClr val="F2910C"/>
                </a:solidFill>
                <a:latin typeface="Calibri"/>
                <a:cs typeface="Calibri"/>
              </a:rPr>
              <a:t>Déclarer</a:t>
            </a:r>
            <a:r>
              <a:rPr sz="918" b="1" kern="0" spc="-34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61" dirty="0">
                <a:solidFill>
                  <a:srgbClr val="F2910C"/>
                </a:solidFill>
                <a:latin typeface="Calibri"/>
                <a:cs typeface="Calibri"/>
              </a:rPr>
              <a:t>les</a:t>
            </a:r>
            <a:r>
              <a:rPr sz="918" b="1" kern="0" spc="-34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7" dirty="0">
                <a:solidFill>
                  <a:srgbClr val="F2910C"/>
                </a:solidFill>
                <a:latin typeface="Calibri"/>
                <a:cs typeface="Calibri"/>
              </a:rPr>
              <a:t>périodes</a:t>
            </a:r>
            <a:endParaRPr sz="91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algn="ctr" defTabSz="621883">
              <a:lnSpc>
                <a:spcPts val="1010"/>
              </a:lnSpc>
            </a:pPr>
            <a:r>
              <a:rPr sz="918" b="1" kern="0" spc="-41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82" dirty="0">
                <a:solidFill>
                  <a:srgbClr val="F2910C"/>
                </a:solidFill>
                <a:latin typeface="Calibri"/>
                <a:cs typeface="Calibri"/>
              </a:rPr>
              <a:t>en</a:t>
            </a:r>
            <a:r>
              <a:rPr sz="918" b="1" kern="0" spc="-41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54" dirty="0">
                <a:solidFill>
                  <a:srgbClr val="F2910C"/>
                </a:solidFill>
                <a:latin typeface="Calibri"/>
                <a:cs typeface="Calibri"/>
              </a:rPr>
              <a:t>entreprise</a:t>
            </a:r>
            <a:endParaRPr sz="91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37345" y="2259479"/>
            <a:ext cx="128108" cy="130811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2659228" y="2262869"/>
            <a:ext cx="68666" cy="111160"/>
          </a:xfrm>
          <a:prstGeom prst="rect">
            <a:avLst/>
          </a:prstGeom>
        </p:spPr>
        <p:txBody>
          <a:bodyPr vert="horz" wrap="square" lIns="0" tIns="11660" rIns="0" bIns="0" rtlCol="0">
            <a:spAutoFit/>
          </a:bodyPr>
          <a:lstStyle/>
          <a:p>
            <a:pPr marL="8637" defTabSz="621883">
              <a:spcBef>
                <a:spcPts val="92"/>
              </a:spcBef>
            </a:pPr>
            <a:r>
              <a:rPr sz="646" kern="0" spc="14" dirty="0">
                <a:solidFill>
                  <a:srgbClr val="FFFFFF"/>
                </a:solidFill>
                <a:latin typeface="Marianne Medium"/>
                <a:cs typeface="Marianne Medium"/>
              </a:rPr>
              <a:t>2</a:t>
            </a:r>
            <a:endParaRPr sz="646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04030" y="2326831"/>
            <a:ext cx="798085" cy="331240"/>
          </a:xfrm>
          <a:custGeom>
            <a:avLst/>
            <a:gdLst/>
            <a:ahLst/>
            <a:cxnLst/>
            <a:rect l="l" t="t" r="r" b="b"/>
            <a:pathLst>
              <a:path w="1173480" h="487045">
                <a:moveTo>
                  <a:pt x="57238" y="0"/>
                </a:moveTo>
                <a:lnTo>
                  <a:pt x="34959" y="4498"/>
                </a:lnTo>
                <a:lnTo>
                  <a:pt x="16765" y="16765"/>
                </a:lnTo>
                <a:lnTo>
                  <a:pt x="4498" y="34959"/>
                </a:lnTo>
                <a:lnTo>
                  <a:pt x="0" y="57238"/>
                </a:lnTo>
                <a:lnTo>
                  <a:pt x="0" y="429323"/>
                </a:lnTo>
                <a:lnTo>
                  <a:pt x="4498" y="451602"/>
                </a:lnTo>
                <a:lnTo>
                  <a:pt x="16765" y="469796"/>
                </a:lnTo>
                <a:lnTo>
                  <a:pt x="34959" y="482064"/>
                </a:lnTo>
                <a:lnTo>
                  <a:pt x="57238" y="486562"/>
                </a:lnTo>
                <a:lnTo>
                  <a:pt x="1116228" y="486562"/>
                </a:lnTo>
                <a:lnTo>
                  <a:pt x="1138507" y="482064"/>
                </a:lnTo>
                <a:lnTo>
                  <a:pt x="1156701" y="469796"/>
                </a:lnTo>
                <a:lnTo>
                  <a:pt x="1168968" y="451602"/>
                </a:lnTo>
                <a:lnTo>
                  <a:pt x="1173467" y="429323"/>
                </a:lnTo>
                <a:lnTo>
                  <a:pt x="1173467" y="57238"/>
                </a:lnTo>
                <a:lnTo>
                  <a:pt x="1168968" y="34959"/>
                </a:lnTo>
                <a:lnTo>
                  <a:pt x="1156701" y="16765"/>
                </a:lnTo>
                <a:lnTo>
                  <a:pt x="1138507" y="4498"/>
                </a:lnTo>
                <a:lnTo>
                  <a:pt x="1116228" y="0"/>
                </a:lnTo>
                <a:lnTo>
                  <a:pt x="57238" y="0"/>
                </a:lnTo>
                <a:close/>
              </a:path>
            </a:pathLst>
          </a:custGeom>
          <a:ln w="5727">
            <a:solidFill>
              <a:srgbClr val="F2910C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51314" y="2347878"/>
            <a:ext cx="716030" cy="263103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sz="918" b="1" kern="0" spc="-85" dirty="0">
                <a:solidFill>
                  <a:srgbClr val="F2910C"/>
                </a:solidFill>
                <a:latin typeface="Calibri"/>
                <a:cs typeface="Calibri"/>
              </a:rPr>
              <a:t>Créer</a:t>
            </a:r>
            <a:r>
              <a:rPr sz="918" b="1" kern="0" spc="-48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61" dirty="0">
                <a:solidFill>
                  <a:srgbClr val="F2910C"/>
                </a:solidFill>
                <a:latin typeface="Calibri"/>
                <a:cs typeface="Calibri"/>
              </a:rPr>
              <a:t>les</a:t>
            </a:r>
            <a:r>
              <a:rPr sz="918" b="1" kern="0" spc="-44" dirty="0">
                <a:solidFill>
                  <a:srgbClr val="F2910C"/>
                </a:solidFill>
                <a:latin typeface="Calibri"/>
                <a:cs typeface="Calibri"/>
              </a:rPr>
              <a:t> </a:t>
            </a:r>
            <a:r>
              <a:rPr sz="918" b="1" kern="0" spc="-78" dirty="0">
                <a:solidFill>
                  <a:srgbClr val="F2910C"/>
                </a:solidFill>
                <a:latin typeface="Calibri"/>
                <a:cs typeface="Calibri"/>
              </a:rPr>
              <a:t>annexes</a:t>
            </a:r>
            <a:r>
              <a:rPr sz="918" b="1" kern="0" spc="-31" dirty="0">
                <a:solidFill>
                  <a:srgbClr val="F2910C"/>
                </a:solidFill>
                <a:latin typeface="Calibri"/>
                <a:cs typeface="Calibri"/>
              </a:rPr>
              <a:t> pédagogiques</a:t>
            </a:r>
            <a:endParaRPr sz="91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8027" y="2259479"/>
            <a:ext cx="128108" cy="13081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365802" y="2262869"/>
            <a:ext cx="57006" cy="111160"/>
          </a:xfrm>
          <a:prstGeom prst="rect">
            <a:avLst/>
          </a:prstGeom>
        </p:spPr>
        <p:txBody>
          <a:bodyPr vert="horz" wrap="square" lIns="0" tIns="11660" rIns="0" bIns="0" rtlCol="0">
            <a:spAutoFit/>
          </a:bodyPr>
          <a:lstStyle/>
          <a:p>
            <a:pPr marL="8637" defTabSz="621883">
              <a:spcBef>
                <a:spcPts val="92"/>
              </a:spcBef>
            </a:pPr>
            <a:r>
              <a:rPr sz="646" kern="0" spc="10" dirty="0">
                <a:solidFill>
                  <a:srgbClr val="FFFFFF"/>
                </a:solidFill>
                <a:latin typeface="Marianne Medium"/>
                <a:cs typeface="Marianne Medium"/>
              </a:rPr>
              <a:t>1</a:t>
            </a:r>
            <a:endParaRPr sz="646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282102" y="2466092"/>
            <a:ext cx="308783" cy="82486"/>
            <a:chOff x="1979702" y="3626068"/>
            <a:chExt cx="454025" cy="121285"/>
          </a:xfrm>
        </p:grpSpPr>
        <p:sp>
          <p:nvSpPr>
            <p:cNvPr id="34" name="object 34"/>
            <p:cNvSpPr/>
            <p:nvPr/>
          </p:nvSpPr>
          <p:spPr>
            <a:xfrm>
              <a:off x="2056974" y="3686416"/>
              <a:ext cx="368300" cy="0"/>
            </a:xfrm>
            <a:custGeom>
              <a:avLst/>
              <a:gdLst/>
              <a:ahLst/>
              <a:cxnLst/>
              <a:rect l="l" t="t" r="r" b="b"/>
              <a:pathLst>
                <a:path w="368300">
                  <a:moveTo>
                    <a:pt x="0" y="0"/>
                  </a:moveTo>
                  <a:lnTo>
                    <a:pt x="368058" y="0"/>
                  </a:lnTo>
                </a:path>
              </a:pathLst>
            </a:custGeom>
            <a:ln w="85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9702" y="3643482"/>
              <a:ext cx="85851" cy="8586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369352" y="3634653"/>
              <a:ext cx="55880" cy="104139"/>
            </a:xfrm>
            <a:custGeom>
              <a:avLst/>
              <a:gdLst/>
              <a:ahLst/>
              <a:cxnLst/>
              <a:rect l="l" t="t" r="r" b="b"/>
              <a:pathLst>
                <a:path w="55880" h="104139">
                  <a:moveTo>
                    <a:pt x="0" y="0"/>
                  </a:moveTo>
                  <a:lnTo>
                    <a:pt x="55676" y="51765"/>
                  </a:lnTo>
                  <a:lnTo>
                    <a:pt x="0" y="103530"/>
                  </a:lnTo>
                </a:path>
              </a:pathLst>
            </a:custGeom>
            <a:ln w="171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4027549" y="2425251"/>
            <a:ext cx="3757648" cy="790743"/>
            <a:chOff x="4546155" y="3566017"/>
            <a:chExt cx="5525135" cy="1162685"/>
          </a:xfrm>
        </p:grpSpPr>
        <p:sp>
          <p:nvSpPr>
            <p:cNvPr id="38" name="object 38"/>
            <p:cNvSpPr/>
            <p:nvPr/>
          </p:nvSpPr>
          <p:spPr>
            <a:xfrm>
              <a:off x="7838714" y="3686416"/>
              <a:ext cx="368300" cy="0"/>
            </a:xfrm>
            <a:custGeom>
              <a:avLst/>
              <a:gdLst/>
              <a:ahLst/>
              <a:cxnLst/>
              <a:rect l="l" t="t" r="r" b="b"/>
              <a:pathLst>
                <a:path w="368300">
                  <a:moveTo>
                    <a:pt x="0" y="0"/>
                  </a:moveTo>
                  <a:lnTo>
                    <a:pt x="368058" y="0"/>
                  </a:lnTo>
                </a:path>
              </a:pathLst>
            </a:custGeom>
            <a:ln w="85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61442" y="3643482"/>
              <a:ext cx="85851" cy="8586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151092" y="3634653"/>
              <a:ext cx="55880" cy="104139"/>
            </a:xfrm>
            <a:custGeom>
              <a:avLst/>
              <a:gdLst/>
              <a:ahLst/>
              <a:cxnLst/>
              <a:rect l="l" t="t" r="r" b="b"/>
              <a:pathLst>
                <a:path w="55879" h="104139">
                  <a:moveTo>
                    <a:pt x="0" y="0"/>
                  </a:moveTo>
                  <a:lnTo>
                    <a:pt x="55676" y="51765"/>
                  </a:lnTo>
                  <a:lnTo>
                    <a:pt x="0" y="103530"/>
                  </a:lnTo>
                </a:path>
              </a:pathLst>
            </a:custGeom>
            <a:ln w="171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396787" y="4238763"/>
              <a:ext cx="1671320" cy="487045"/>
            </a:xfrm>
            <a:custGeom>
              <a:avLst/>
              <a:gdLst/>
              <a:ahLst/>
              <a:cxnLst/>
              <a:rect l="l" t="t" r="r" b="b"/>
              <a:pathLst>
                <a:path w="1671320" h="487045">
                  <a:moveTo>
                    <a:pt x="1613750" y="0"/>
                  </a:moveTo>
                  <a:lnTo>
                    <a:pt x="57238" y="0"/>
                  </a:ln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613750" y="486562"/>
                  </a:lnTo>
                  <a:lnTo>
                    <a:pt x="1636030" y="482064"/>
                  </a:lnTo>
                  <a:lnTo>
                    <a:pt x="1654224" y="469796"/>
                  </a:lnTo>
                  <a:lnTo>
                    <a:pt x="1666491" y="451602"/>
                  </a:lnTo>
                  <a:lnTo>
                    <a:pt x="1670989" y="429323"/>
                  </a:lnTo>
                  <a:lnTo>
                    <a:pt x="1670989" y="57238"/>
                  </a:lnTo>
                  <a:lnTo>
                    <a:pt x="1666491" y="34959"/>
                  </a:lnTo>
                  <a:lnTo>
                    <a:pt x="1654224" y="16765"/>
                  </a:lnTo>
                  <a:lnTo>
                    <a:pt x="1636030" y="4498"/>
                  </a:lnTo>
                  <a:lnTo>
                    <a:pt x="1613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8396787" y="4238763"/>
              <a:ext cx="1671320" cy="487045"/>
            </a:xfrm>
            <a:custGeom>
              <a:avLst/>
              <a:gdLst/>
              <a:ahLst/>
              <a:cxnLst/>
              <a:rect l="l" t="t" r="r" b="b"/>
              <a:pathLst>
                <a:path w="1671320" h="487045">
                  <a:moveTo>
                    <a:pt x="57238" y="0"/>
                  </a:move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613750" y="486562"/>
                  </a:lnTo>
                  <a:lnTo>
                    <a:pt x="1636030" y="482064"/>
                  </a:lnTo>
                  <a:lnTo>
                    <a:pt x="1654224" y="469796"/>
                  </a:lnTo>
                  <a:lnTo>
                    <a:pt x="1666491" y="451602"/>
                  </a:lnTo>
                  <a:lnTo>
                    <a:pt x="1670989" y="429323"/>
                  </a:lnTo>
                  <a:lnTo>
                    <a:pt x="1670989" y="57238"/>
                  </a:lnTo>
                  <a:lnTo>
                    <a:pt x="1666491" y="34959"/>
                  </a:lnTo>
                  <a:lnTo>
                    <a:pt x="1654224" y="16765"/>
                  </a:lnTo>
                  <a:lnTo>
                    <a:pt x="1636030" y="4498"/>
                  </a:lnTo>
                  <a:lnTo>
                    <a:pt x="1613750" y="0"/>
                  </a:lnTo>
                  <a:lnTo>
                    <a:pt x="57238" y="0"/>
                  </a:lnTo>
                  <a:close/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674949" y="3643834"/>
              <a:ext cx="1195705" cy="0"/>
            </a:xfrm>
            <a:custGeom>
              <a:avLst/>
              <a:gdLst/>
              <a:ahLst/>
              <a:cxnLst/>
              <a:rect l="l" t="t" r="r" b="b"/>
              <a:pathLst>
                <a:path w="1195704">
                  <a:moveTo>
                    <a:pt x="0" y="0"/>
                  </a:moveTo>
                  <a:lnTo>
                    <a:pt x="1195387" y="0"/>
                  </a:lnTo>
                </a:path>
              </a:pathLst>
            </a:custGeom>
            <a:ln w="28625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6155" y="3572274"/>
              <a:ext cx="143103" cy="14311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802351" y="3580622"/>
              <a:ext cx="68580" cy="127000"/>
            </a:xfrm>
            <a:custGeom>
              <a:avLst/>
              <a:gdLst/>
              <a:ahLst/>
              <a:cxnLst/>
              <a:rect l="l" t="t" r="r" b="b"/>
              <a:pathLst>
                <a:path w="68579" h="127000">
                  <a:moveTo>
                    <a:pt x="0" y="0"/>
                  </a:moveTo>
                  <a:lnTo>
                    <a:pt x="67983" y="63207"/>
                  </a:lnTo>
                  <a:lnTo>
                    <a:pt x="0" y="126428"/>
                  </a:lnTo>
                </a:path>
              </a:pathLst>
            </a:custGeom>
            <a:ln w="28625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1408013" y="2035303"/>
            <a:ext cx="1887246" cy="1180715"/>
            <a:chOff x="694468" y="2992649"/>
            <a:chExt cx="2774950" cy="1736089"/>
          </a:xfrm>
        </p:grpSpPr>
        <p:sp>
          <p:nvSpPr>
            <p:cNvPr id="47" name="object 47"/>
            <p:cNvSpPr/>
            <p:nvPr/>
          </p:nvSpPr>
          <p:spPr>
            <a:xfrm>
              <a:off x="1249852" y="3185896"/>
              <a:ext cx="1075690" cy="229235"/>
            </a:xfrm>
            <a:custGeom>
              <a:avLst/>
              <a:gdLst/>
              <a:ahLst/>
              <a:cxnLst/>
              <a:rect l="l" t="t" r="r" b="b"/>
              <a:pathLst>
                <a:path w="1075689" h="229235">
                  <a:moveTo>
                    <a:pt x="0" y="228968"/>
                  </a:moveTo>
                  <a:lnTo>
                    <a:pt x="0" y="0"/>
                  </a:lnTo>
                  <a:lnTo>
                    <a:pt x="1075321" y="0"/>
                  </a:lnTo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357902" y="2997094"/>
              <a:ext cx="0" cy="154940"/>
            </a:xfrm>
            <a:custGeom>
              <a:avLst/>
              <a:gdLst/>
              <a:ahLst/>
              <a:cxnLst/>
              <a:rect l="l" t="t" r="r" b="b"/>
              <a:pathLst>
                <a:path h="154939">
                  <a:moveTo>
                    <a:pt x="0" y="154559"/>
                  </a:moveTo>
                  <a:lnTo>
                    <a:pt x="0" y="0"/>
                  </a:lnTo>
                </a:path>
              </a:pathLst>
            </a:custGeom>
            <a:ln w="8585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2323561" y="3151652"/>
              <a:ext cx="69215" cy="69215"/>
            </a:xfrm>
            <a:custGeom>
              <a:avLst/>
              <a:gdLst/>
              <a:ahLst/>
              <a:cxnLst/>
              <a:rect l="l" t="t" r="r" b="b"/>
              <a:pathLst>
                <a:path w="69214" h="69214">
                  <a:moveTo>
                    <a:pt x="34340" y="68694"/>
                  </a:moveTo>
                  <a:lnTo>
                    <a:pt x="47711" y="65994"/>
                  </a:lnTo>
                  <a:lnTo>
                    <a:pt x="58626" y="58634"/>
                  </a:lnTo>
                  <a:lnTo>
                    <a:pt x="65984" y="47718"/>
                  </a:lnTo>
                  <a:lnTo>
                    <a:pt x="68681" y="34353"/>
                  </a:lnTo>
                  <a:lnTo>
                    <a:pt x="65984" y="20981"/>
                  </a:lnTo>
                  <a:lnTo>
                    <a:pt x="58626" y="10061"/>
                  </a:lnTo>
                  <a:lnTo>
                    <a:pt x="47711" y="2699"/>
                  </a:lnTo>
                  <a:lnTo>
                    <a:pt x="34340" y="0"/>
                  </a:lnTo>
                  <a:lnTo>
                    <a:pt x="20970" y="2699"/>
                  </a:lnTo>
                  <a:lnTo>
                    <a:pt x="10055" y="10061"/>
                  </a:lnTo>
                  <a:lnTo>
                    <a:pt x="2697" y="20981"/>
                  </a:lnTo>
                  <a:lnTo>
                    <a:pt x="0" y="34353"/>
                  </a:lnTo>
                  <a:lnTo>
                    <a:pt x="2697" y="47718"/>
                  </a:lnTo>
                  <a:lnTo>
                    <a:pt x="10055" y="58634"/>
                  </a:lnTo>
                  <a:lnTo>
                    <a:pt x="20970" y="65994"/>
                  </a:lnTo>
                  <a:lnTo>
                    <a:pt x="34340" y="68694"/>
                  </a:lnTo>
                  <a:close/>
                </a:path>
              </a:pathLst>
            </a:custGeom>
            <a:ln w="1717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2385985" y="3185894"/>
              <a:ext cx="1080135" cy="229235"/>
            </a:xfrm>
            <a:custGeom>
              <a:avLst/>
              <a:gdLst/>
              <a:ahLst/>
              <a:cxnLst/>
              <a:rect l="l" t="t" r="r" b="b"/>
              <a:pathLst>
                <a:path w="1080135" h="229235">
                  <a:moveTo>
                    <a:pt x="0" y="0"/>
                  </a:moveTo>
                  <a:lnTo>
                    <a:pt x="1079969" y="0"/>
                  </a:lnTo>
                  <a:lnTo>
                    <a:pt x="1079969" y="228968"/>
                  </a:lnTo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697643" y="4238763"/>
              <a:ext cx="1173480" cy="487045"/>
            </a:xfrm>
            <a:custGeom>
              <a:avLst/>
              <a:gdLst/>
              <a:ahLst/>
              <a:cxnLst/>
              <a:rect l="l" t="t" r="r" b="b"/>
              <a:pathLst>
                <a:path w="1173480" h="487045">
                  <a:moveTo>
                    <a:pt x="1116228" y="0"/>
                  </a:moveTo>
                  <a:lnTo>
                    <a:pt x="57238" y="0"/>
                  </a:ln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116228" y="486562"/>
                  </a:lnTo>
                  <a:lnTo>
                    <a:pt x="1138507" y="482064"/>
                  </a:lnTo>
                  <a:lnTo>
                    <a:pt x="1156701" y="469796"/>
                  </a:lnTo>
                  <a:lnTo>
                    <a:pt x="1168968" y="451602"/>
                  </a:lnTo>
                  <a:lnTo>
                    <a:pt x="1173467" y="429323"/>
                  </a:lnTo>
                  <a:lnTo>
                    <a:pt x="1173467" y="57238"/>
                  </a:lnTo>
                  <a:lnTo>
                    <a:pt x="1168968" y="34959"/>
                  </a:lnTo>
                  <a:lnTo>
                    <a:pt x="1156701" y="16765"/>
                  </a:lnTo>
                  <a:lnTo>
                    <a:pt x="1138507" y="4498"/>
                  </a:lnTo>
                  <a:lnTo>
                    <a:pt x="1116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697643" y="4238763"/>
              <a:ext cx="1173480" cy="487045"/>
            </a:xfrm>
            <a:custGeom>
              <a:avLst/>
              <a:gdLst/>
              <a:ahLst/>
              <a:cxnLst/>
              <a:rect l="l" t="t" r="r" b="b"/>
              <a:pathLst>
                <a:path w="1173480" h="487045">
                  <a:moveTo>
                    <a:pt x="57238" y="0"/>
                  </a:move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116228" y="486562"/>
                  </a:lnTo>
                  <a:lnTo>
                    <a:pt x="1138507" y="482064"/>
                  </a:lnTo>
                  <a:lnTo>
                    <a:pt x="1156701" y="469796"/>
                  </a:lnTo>
                  <a:lnTo>
                    <a:pt x="1168968" y="451602"/>
                  </a:lnTo>
                  <a:lnTo>
                    <a:pt x="1173467" y="429323"/>
                  </a:lnTo>
                  <a:lnTo>
                    <a:pt x="1173467" y="57238"/>
                  </a:lnTo>
                  <a:lnTo>
                    <a:pt x="1168968" y="34959"/>
                  </a:lnTo>
                  <a:lnTo>
                    <a:pt x="1156701" y="16765"/>
                  </a:lnTo>
                  <a:lnTo>
                    <a:pt x="1138507" y="4498"/>
                  </a:lnTo>
                  <a:lnTo>
                    <a:pt x="1116228" y="0"/>
                  </a:lnTo>
                  <a:lnTo>
                    <a:pt x="57238" y="0"/>
                  </a:lnTo>
                  <a:close/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459901" y="2898480"/>
            <a:ext cx="756726" cy="265347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sz="918" kern="0" spc="-85" dirty="0">
                <a:latin typeface="Calibri"/>
                <a:cs typeface="Calibri"/>
              </a:rPr>
              <a:t>Définir les objectifs de formation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6792781" y="2898480"/>
            <a:ext cx="822701" cy="263103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8637" marR="3455" indent="36277" algn="ctr" defTabSz="621883">
              <a:lnSpc>
                <a:spcPts val="918"/>
              </a:lnSpc>
              <a:spcBef>
                <a:spcPts val="252"/>
              </a:spcBef>
            </a:pPr>
            <a:r>
              <a:rPr sz="918" kern="0" spc="-85" dirty="0">
                <a:latin typeface="Calibri"/>
                <a:cs typeface="Calibri"/>
              </a:rPr>
              <a:t>À </a:t>
            </a:r>
            <a:r>
              <a:rPr lang="fr-FR" sz="918" kern="0" spc="-85" dirty="0">
                <a:latin typeface="Calibri"/>
                <a:cs typeface="Calibri"/>
              </a:rPr>
              <a:t> </a:t>
            </a:r>
            <a:r>
              <a:rPr sz="918" kern="0" spc="-85" dirty="0">
                <a:latin typeface="Calibri"/>
                <a:cs typeface="Calibri"/>
              </a:rPr>
              <a:t>l’occasion de la visite en entreprise</a:t>
            </a:r>
          </a:p>
        </p:txBody>
      </p:sp>
      <p:sp>
        <p:nvSpPr>
          <p:cNvPr id="55" name="object 55"/>
          <p:cNvSpPr/>
          <p:nvPr/>
        </p:nvSpPr>
        <p:spPr>
          <a:xfrm>
            <a:off x="6646366" y="3438740"/>
            <a:ext cx="1136666" cy="428602"/>
          </a:xfrm>
          <a:custGeom>
            <a:avLst/>
            <a:gdLst/>
            <a:ahLst/>
            <a:cxnLst/>
            <a:rect l="l" t="t" r="r" b="b"/>
            <a:pathLst>
              <a:path w="1671320" h="487045">
                <a:moveTo>
                  <a:pt x="57238" y="0"/>
                </a:moveTo>
                <a:lnTo>
                  <a:pt x="34959" y="4498"/>
                </a:lnTo>
                <a:lnTo>
                  <a:pt x="16765" y="16765"/>
                </a:lnTo>
                <a:lnTo>
                  <a:pt x="4498" y="34959"/>
                </a:lnTo>
                <a:lnTo>
                  <a:pt x="0" y="57238"/>
                </a:lnTo>
                <a:lnTo>
                  <a:pt x="0" y="429323"/>
                </a:lnTo>
                <a:lnTo>
                  <a:pt x="4498" y="451602"/>
                </a:lnTo>
                <a:lnTo>
                  <a:pt x="16765" y="469796"/>
                </a:lnTo>
                <a:lnTo>
                  <a:pt x="34959" y="482064"/>
                </a:lnTo>
                <a:lnTo>
                  <a:pt x="57238" y="486562"/>
                </a:lnTo>
                <a:lnTo>
                  <a:pt x="1613750" y="486562"/>
                </a:lnTo>
                <a:lnTo>
                  <a:pt x="1636030" y="482064"/>
                </a:lnTo>
                <a:lnTo>
                  <a:pt x="1654224" y="469796"/>
                </a:lnTo>
                <a:lnTo>
                  <a:pt x="1666491" y="451602"/>
                </a:lnTo>
                <a:lnTo>
                  <a:pt x="1670989" y="429323"/>
                </a:lnTo>
                <a:lnTo>
                  <a:pt x="1670989" y="57238"/>
                </a:lnTo>
                <a:lnTo>
                  <a:pt x="1666491" y="34959"/>
                </a:lnTo>
                <a:lnTo>
                  <a:pt x="1654224" y="16765"/>
                </a:lnTo>
                <a:lnTo>
                  <a:pt x="1636030" y="4498"/>
                </a:lnTo>
                <a:lnTo>
                  <a:pt x="1613750" y="0"/>
                </a:lnTo>
                <a:lnTo>
                  <a:pt x="57238" y="0"/>
                </a:lnTo>
                <a:close/>
              </a:path>
            </a:pathLst>
          </a:custGeom>
          <a:ln w="5727">
            <a:solidFill>
              <a:srgbClr val="F2910C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685014" y="3454435"/>
            <a:ext cx="1015672" cy="378519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8637" marR="3455" indent="36277" algn="ctr" defTabSz="621883">
              <a:lnSpc>
                <a:spcPts val="918"/>
              </a:lnSpc>
              <a:spcBef>
                <a:spcPts val="252"/>
              </a:spcBef>
            </a:pPr>
            <a:r>
              <a:rPr sz="918" kern="0" spc="-85" dirty="0">
                <a:latin typeface="Calibri"/>
                <a:cs typeface="Calibri"/>
              </a:rPr>
              <a:t>Conjointement avec le tuteur de stage</a:t>
            </a:r>
            <a:r>
              <a:rPr lang="fr-FR" sz="918" kern="0" spc="-85" dirty="0">
                <a:latin typeface="Calibri"/>
                <a:cs typeface="Calibri"/>
              </a:rPr>
              <a:t> / MA et l’apprenant</a:t>
            </a:r>
            <a:endParaRPr sz="918" kern="0" spc="-85" dirty="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964939" y="2880627"/>
            <a:ext cx="882888" cy="442459"/>
            <a:chOff x="2983726" y="4235588"/>
            <a:chExt cx="1036319" cy="493395"/>
          </a:xfrm>
        </p:grpSpPr>
        <p:sp>
          <p:nvSpPr>
            <p:cNvPr id="58" name="object 58"/>
            <p:cNvSpPr/>
            <p:nvPr/>
          </p:nvSpPr>
          <p:spPr>
            <a:xfrm>
              <a:off x="2986901" y="4238763"/>
              <a:ext cx="1029969" cy="487045"/>
            </a:xfrm>
            <a:custGeom>
              <a:avLst/>
              <a:gdLst/>
              <a:ahLst/>
              <a:cxnLst/>
              <a:rect l="l" t="t" r="r" b="b"/>
              <a:pathLst>
                <a:path w="1029970" h="487045">
                  <a:moveTo>
                    <a:pt x="972489" y="0"/>
                  </a:moveTo>
                  <a:lnTo>
                    <a:pt x="57238" y="0"/>
                  </a:ln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972489" y="486562"/>
                  </a:lnTo>
                  <a:lnTo>
                    <a:pt x="994768" y="482064"/>
                  </a:lnTo>
                  <a:lnTo>
                    <a:pt x="1012963" y="469796"/>
                  </a:lnTo>
                  <a:lnTo>
                    <a:pt x="1025230" y="451602"/>
                  </a:lnTo>
                  <a:lnTo>
                    <a:pt x="1029728" y="429323"/>
                  </a:lnTo>
                  <a:lnTo>
                    <a:pt x="1029728" y="57238"/>
                  </a:lnTo>
                  <a:lnTo>
                    <a:pt x="1025230" y="34959"/>
                  </a:lnTo>
                  <a:lnTo>
                    <a:pt x="1012963" y="16765"/>
                  </a:lnTo>
                  <a:lnTo>
                    <a:pt x="994768" y="4498"/>
                  </a:lnTo>
                  <a:lnTo>
                    <a:pt x="972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2986901" y="4238763"/>
              <a:ext cx="1029969" cy="487045"/>
            </a:xfrm>
            <a:custGeom>
              <a:avLst/>
              <a:gdLst/>
              <a:ahLst/>
              <a:cxnLst/>
              <a:rect l="l" t="t" r="r" b="b"/>
              <a:pathLst>
                <a:path w="1029970" h="487045">
                  <a:moveTo>
                    <a:pt x="57238" y="0"/>
                  </a:move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972489" y="486562"/>
                  </a:lnTo>
                  <a:lnTo>
                    <a:pt x="994768" y="482064"/>
                  </a:lnTo>
                  <a:lnTo>
                    <a:pt x="1012963" y="469796"/>
                  </a:lnTo>
                  <a:lnTo>
                    <a:pt x="1025230" y="451602"/>
                  </a:lnTo>
                  <a:lnTo>
                    <a:pt x="1029728" y="429323"/>
                  </a:lnTo>
                  <a:lnTo>
                    <a:pt x="1029728" y="57238"/>
                  </a:lnTo>
                  <a:lnTo>
                    <a:pt x="1025230" y="34959"/>
                  </a:lnTo>
                  <a:lnTo>
                    <a:pt x="1012963" y="16765"/>
                  </a:lnTo>
                  <a:lnTo>
                    <a:pt x="994768" y="4498"/>
                  </a:lnTo>
                  <a:lnTo>
                    <a:pt x="972489" y="0"/>
                  </a:lnTo>
                  <a:lnTo>
                    <a:pt x="57238" y="0"/>
                  </a:lnTo>
                  <a:close/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3026731" y="2898480"/>
            <a:ext cx="700481" cy="380763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8637" marR="3455" indent="36277" algn="ctr" defTabSz="621883">
              <a:lnSpc>
                <a:spcPts val="918"/>
              </a:lnSpc>
              <a:spcBef>
                <a:spcPts val="252"/>
              </a:spcBef>
            </a:pPr>
            <a:r>
              <a:rPr sz="918" kern="0" spc="-85" dirty="0">
                <a:latin typeface="Calibri"/>
                <a:cs typeface="Calibri"/>
              </a:rPr>
              <a:t>Définir les dates de </a:t>
            </a:r>
            <a:r>
              <a:rPr lang="fr-FR" sz="918" kern="0" spc="-85" dirty="0">
                <a:latin typeface="Calibri"/>
                <a:cs typeface="Calibri"/>
              </a:rPr>
              <a:t>stage / période d’alternance</a:t>
            </a:r>
            <a:endParaRPr sz="918" kern="0" spc="-85" dirty="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2964940" y="3436581"/>
            <a:ext cx="885290" cy="416432"/>
            <a:chOff x="2983726" y="5053046"/>
            <a:chExt cx="1045844" cy="493395"/>
          </a:xfrm>
        </p:grpSpPr>
        <p:sp>
          <p:nvSpPr>
            <p:cNvPr id="62" name="object 62"/>
            <p:cNvSpPr/>
            <p:nvPr/>
          </p:nvSpPr>
          <p:spPr>
            <a:xfrm>
              <a:off x="2986901" y="5056221"/>
              <a:ext cx="1039494" cy="487045"/>
            </a:xfrm>
            <a:custGeom>
              <a:avLst/>
              <a:gdLst/>
              <a:ahLst/>
              <a:cxnLst/>
              <a:rect l="l" t="t" r="r" b="b"/>
              <a:pathLst>
                <a:path w="1039495" h="487045">
                  <a:moveTo>
                    <a:pt x="981710" y="0"/>
                  </a:moveTo>
                  <a:lnTo>
                    <a:pt x="57238" y="0"/>
                  </a:ln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981710" y="486562"/>
                  </a:lnTo>
                  <a:lnTo>
                    <a:pt x="1003989" y="482064"/>
                  </a:lnTo>
                  <a:lnTo>
                    <a:pt x="1022183" y="469796"/>
                  </a:lnTo>
                  <a:lnTo>
                    <a:pt x="1034450" y="451602"/>
                  </a:lnTo>
                  <a:lnTo>
                    <a:pt x="1038948" y="429323"/>
                  </a:lnTo>
                  <a:lnTo>
                    <a:pt x="1038948" y="57238"/>
                  </a:lnTo>
                  <a:lnTo>
                    <a:pt x="1034450" y="34959"/>
                  </a:lnTo>
                  <a:lnTo>
                    <a:pt x="1022183" y="16765"/>
                  </a:lnTo>
                  <a:lnTo>
                    <a:pt x="1003989" y="4498"/>
                  </a:lnTo>
                  <a:lnTo>
                    <a:pt x="981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2986901" y="5056221"/>
              <a:ext cx="1039494" cy="487045"/>
            </a:xfrm>
            <a:custGeom>
              <a:avLst/>
              <a:gdLst/>
              <a:ahLst/>
              <a:cxnLst/>
              <a:rect l="l" t="t" r="r" b="b"/>
              <a:pathLst>
                <a:path w="1039495" h="487045">
                  <a:moveTo>
                    <a:pt x="57238" y="0"/>
                  </a:move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981710" y="486562"/>
                  </a:lnTo>
                  <a:lnTo>
                    <a:pt x="1003989" y="482064"/>
                  </a:lnTo>
                  <a:lnTo>
                    <a:pt x="1022183" y="469796"/>
                  </a:lnTo>
                  <a:lnTo>
                    <a:pt x="1034450" y="451602"/>
                  </a:lnTo>
                  <a:lnTo>
                    <a:pt x="1038948" y="429323"/>
                  </a:lnTo>
                  <a:lnTo>
                    <a:pt x="1038948" y="57238"/>
                  </a:lnTo>
                  <a:lnTo>
                    <a:pt x="1034450" y="34959"/>
                  </a:lnTo>
                  <a:lnTo>
                    <a:pt x="1022183" y="16765"/>
                  </a:lnTo>
                  <a:lnTo>
                    <a:pt x="1003989" y="4498"/>
                  </a:lnTo>
                  <a:lnTo>
                    <a:pt x="981710" y="0"/>
                  </a:lnTo>
                  <a:lnTo>
                    <a:pt x="57238" y="0"/>
                  </a:lnTo>
                  <a:close/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3072874" y="3495669"/>
            <a:ext cx="654331" cy="265347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8637" marR="3455" indent="36277" algn="ctr" defTabSz="621883">
              <a:lnSpc>
                <a:spcPts val="918"/>
              </a:lnSpc>
              <a:spcBef>
                <a:spcPts val="252"/>
              </a:spcBef>
            </a:pPr>
            <a:r>
              <a:rPr sz="918" kern="0" spc="-85" dirty="0">
                <a:latin typeface="Calibri"/>
                <a:cs typeface="Calibri"/>
              </a:rPr>
              <a:t>Sélectionner les apprenants</a:t>
            </a:r>
          </a:p>
        </p:txBody>
      </p:sp>
      <p:grpSp>
        <p:nvGrpSpPr>
          <p:cNvPr id="65" name="object 65"/>
          <p:cNvGrpSpPr/>
          <p:nvPr/>
        </p:nvGrpSpPr>
        <p:grpSpPr>
          <a:xfrm>
            <a:off x="1408014" y="3436581"/>
            <a:ext cx="802403" cy="335558"/>
            <a:chOff x="694468" y="5053046"/>
            <a:chExt cx="1179830" cy="493395"/>
          </a:xfrm>
        </p:grpSpPr>
        <p:sp>
          <p:nvSpPr>
            <p:cNvPr id="66" name="object 66"/>
            <p:cNvSpPr/>
            <p:nvPr/>
          </p:nvSpPr>
          <p:spPr>
            <a:xfrm>
              <a:off x="697643" y="5056221"/>
              <a:ext cx="1173480" cy="487045"/>
            </a:xfrm>
            <a:custGeom>
              <a:avLst/>
              <a:gdLst/>
              <a:ahLst/>
              <a:cxnLst/>
              <a:rect l="l" t="t" r="r" b="b"/>
              <a:pathLst>
                <a:path w="1173480" h="487045">
                  <a:moveTo>
                    <a:pt x="1116228" y="0"/>
                  </a:moveTo>
                  <a:lnTo>
                    <a:pt x="57238" y="0"/>
                  </a:ln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116228" y="486562"/>
                  </a:lnTo>
                  <a:lnTo>
                    <a:pt x="1138507" y="482064"/>
                  </a:lnTo>
                  <a:lnTo>
                    <a:pt x="1156701" y="469796"/>
                  </a:lnTo>
                  <a:lnTo>
                    <a:pt x="1168968" y="451602"/>
                  </a:lnTo>
                  <a:lnTo>
                    <a:pt x="1173467" y="429323"/>
                  </a:lnTo>
                  <a:lnTo>
                    <a:pt x="1173467" y="57238"/>
                  </a:lnTo>
                  <a:lnTo>
                    <a:pt x="1168968" y="34959"/>
                  </a:lnTo>
                  <a:lnTo>
                    <a:pt x="1156701" y="16765"/>
                  </a:lnTo>
                  <a:lnTo>
                    <a:pt x="1138507" y="4498"/>
                  </a:lnTo>
                  <a:lnTo>
                    <a:pt x="1116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697643" y="5056221"/>
              <a:ext cx="1173480" cy="487045"/>
            </a:xfrm>
            <a:custGeom>
              <a:avLst/>
              <a:gdLst/>
              <a:ahLst/>
              <a:cxnLst/>
              <a:rect l="l" t="t" r="r" b="b"/>
              <a:pathLst>
                <a:path w="1173480" h="487045">
                  <a:moveTo>
                    <a:pt x="57238" y="0"/>
                  </a:move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116228" y="486562"/>
                  </a:lnTo>
                  <a:lnTo>
                    <a:pt x="1138507" y="482064"/>
                  </a:lnTo>
                  <a:lnTo>
                    <a:pt x="1156701" y="469796"/>
                  </a:lnTo>
                  <a:lnTo>
                    <a:pt x="1168968" y="451602"/>
                  </a:lnTo>
                  <a:lnTo>
                    <a:pt x="1173467" y="429323"/>
                  </a:lnTo>
                  <a:lnTo>
                    <a:pt x="1173467" y="57238"/>
                  </a:lnTo>
                  <a:lnTo>
                    <a:pt x="1168968" y="34959"/>
                  </a:lnTo>
                  <a:lnTo>
                    <a:pt x="1156701" y="16765"/>
                  </a:lnTo>
                  <a:lnTo>
                    <a:pt x="1138507" y="4498"/>
                  </a:lnTo>
                  <a:lnTo>
                    <a:pt x="1116228" y="0"/>
                  </a:lnTo>
                  <a:lnTo>
                    <a:pt x="57238" y="0"/>
                  </a:lnTo>
                  <a:close/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1442435" y="3454435"/>
            <a:ext cx="765821" cy="265347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39300" marR="3455" indent="-31094" defTabSz="621883">
              <a:lnSpc>
                <a:spcPts val="918"/>
              </a:lnSpc>
              <a:spcBef>
                <a:spcPts val="252"/>
              </a:spcBef>
            </a:pPr>
            <a:r>
              <a:rPr sz="918" kern="0" spc="-85" dirty="0">
                <a:latin typeface="Calibri"/>
                <a:cs typeface="Calibri"/>
              </a:rPr>
              <a:t>Déclarer les activités à mettre en œuvre</a:t>
            </a:r>
          </a:p>
        </p:txBody>
      </p:sp>
      <p:grpSp>
        <p:nvGrpSpPr>
          <p:cNvPr id="69" name="object 69"/>
          <p:cNvGrpSpPr/>
          <p:nvPr/>
        </p:nvGrpSpPr>
        <p:grpSpPr>
          <a:xfrm>
            <a:off x="4979916" y="2035437"/>
            <a:ext cx="2153706" cy="1736525"/>
            <a:chOff x="5946487" y="2992845"/>
            <a:chExt cx="3166745" cy="2553335"/>
          </a:xfrm>
        </p:grpSpPr>
        <p:sp>
          <p:nvSpPr>
            <p:cNvPr id="70" name="object 70"/>
            <p:cNvSpPr/>
            <p:nvPr/>
          </p:nvSpPr>
          <p:spPr>
            <a:xfrm>
              <a:off x="6788016" y="3186090"/>
              <a:ext cx="1181100" cy="229235"/>
            </a:xfrm>
            <a:custGeom>
              <a:avLst/>
              <a:gdLst/>
              <a:ahLst/>
              <a:cxnLst/>
              <a:rect l="l" t="t" r="r" b="b"/>
              <a:pathLst>
                <a:path w="1181100" h="229235">
                  <a:moveTo>
                    <a:pt x="0" y="228968"/>
                  </a:moveTo>
                  <a:lnTo>
                    <a:pt x="0" y="0"/>
                  </a:lnTo>
                  <a:lnTo>
                    <a:pt x="1181061" y="0"/>
                  </a:lnTo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8001801" y="2997290"/>
              <a:ext cx="0" cy="154940"/>
            </a:xfrm>
            <a:custGeom>
              <a:avLst/>
              <a:gdLst/>
              <a:ahLst/>
              <a:cxnLst/>
              <a:rect l="l" t="t" r="r" b="b"/>
              <a:pathLst>
                <a:path h="154939">
                  <a:moveTo>
                    <a:pt x="0" y="154559"/>
                  </a:moveTo>
                  <a:lnTo>
                    <a:pt x="0" y="0"/>
                  </a:lnTo>
                </a:path>
              </a:pathLst>
            </a:custGeom>
            <a:ln w="8585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7967460" y="3151846"/>
              <a:ext cx="69215" cy="69215"/>
            </a:xfrm>
            <a:custGeom>
              <a:avLst/>
              <a:gdLst/>
              <a:ahLst/>
              <a:cxnLst/>
              <a:rect l="l" t="t" r="r" b="b"/>
              <a:pathLst>
                <a:path w="69215" h="69214">
                  <a:moveTo>
                    <a:pt x="34340" y="68694"/>
                  </a:moveTo>
                  <a:lnTo>
                    <a:pt x="47711" y="65994"/>
                  </a:lnTo>
                  <a:lnTo>
                    <a:pt x="58626" y="58634"/>
                  </a:lnTo>
                  <a:lnTo>
                    <a:pt x="65984" y="47718"/>
                  </a:lnTo>
                  <a:lnTo>
                    <a:pt x="68681" y="34353"/>
                  </a:lnTo>
                  <a:lnTo>
                    <a:pt x="65984" y="20981"/>
                  </a:lnTo>
                  <a:lnTo>
                    <a:pt x="58626" y="10061"/>
                  </a:lnTo>
                  <a:lnTo>
                    <a:pt x="47711" y="2699"/>
                  </a:lnTo>
                  <a:lnTo>
                    <a:pt x="34340" y="0"/>
                  </a:lnTo>
                  <a:lnTo>
                    <a:pt x="20970" y="2699"/>
                  </a:lnTo>
                  <a:lnTo>
                    <a:pt x="10055" y="10061"/>
                  </a:lnTo>
                  <a:lnTo>
                    <a:pt x="2697" y="20981"/>
                  </a:lnTo>
                  <a:lnTo>
                    <a:pt x="0" y="34353"/>
                  </a:lnTo>
                  <a:lnTo>
                    <a:pt x="2697" y="47718"/>
                  </a:lnTo>
                  <a:lnTo>
                    <a:pt x="10055" y="58634"/>
                  </a:lnTo>
                  <a:lnTo>
                    <a:pt x="20970" y="65994"/>
                  </a:lnTo>
                  <a:lnTo>
                    <a:pt x="34340" y="68694"/>
                  </a:lnTo>
                  <a:close/>
                </a:path>
              </a:pathLst>
            </a:custGeom>
            <a:ln w="1717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8029883" y="3186089"/>
              <a:ext cx="1080135" cy="229235"/>
            </a:xfrm>
            <a:custGeom>
              <a:avLst/>
              <a:gdLst/>
              <a:ahLst/>
              <a:cxnLst/>
              <a:rect l="l" t="t" r="r" b="b"/>
              <a:pathLst>
                <a:path w="1080134" h="229235">
                  <a:moveTo>
                    <a:pt x="0" y="0"/>
                  </a:moveTo>
                  <a:lnTo>
                    <a:pt x="1079969" y="0"/>
                  </a:lnTo>
                  <a:lnTo>
                    <a:pt x="1079969" y="228968"/>
                  </a:lnTo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782292" y="3910728"/>
              <a:ext cx="0" cy="1207135"/>
            </a:xfrm>
            <a:custGeom>
              <a:avLst/>
              <a:gdLst/>
              <a:ahLst/>
              <a:cxnLst/>
              <a:rect l="l" t="t" r="r" b="b"/>
              <a:pathLst>
                <a:path h="1207135">
                  <a:moveTo>
                    <a:pt x="0" y="0"/>
                  </a:moveTo>
                  <a:lnTo>
                    <a:pt x="0" y="1207109"/>
                  </a:lnTo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949662" y="5056221"/>
              <a:ext cx="1671320" cy="487045"/>
            </a:xfrm>
            <a:custGeom>
              <a:avLst/>
              <a:gdLst/>
              <a:ahLst/>
              <a:cxnLst/>
              <a:rect l="l" t="t" r="r" b="b"/>
              <a:pathLst>
                <a:path w="1671320" h="487045">
                  <a:moveTo>
                    <a:pt x="1613750" y="0"/>
                  </a:moveTo>
                  <a:lnTo>
                    <a:pt x="57238" y="0"/>
                  </a:ln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613750" y="486562"/>
                  </a:lnTo>
                  <a:lnTo>
                    <a:pt x="1636030" y="482064"/>
                  </a:lnTo>
                  <a:lnTo>
                    <a:pt x="1654224" y="469796"/>
                  </a:lnTo>
                  <a:lnTo>
                    <a:pt x="1666491" y="451602"/>
                  </a:lnTo>
                  <a:lnTo>
                    <a:pt x="1670989" y="429323"/>
                  </a:lnTo>
                  <a:lnTo>
                    <a:pt x="1670989" y="57238"/>
                  </a:lnTo>
                  <a:lnTo>
                    <a:pt x="1666491" y="34959"/>
                  </a:lnTo>
                  <a:lnTo>
                    <a:pt x="1654224" y="16765"/>
                  </a:lnTo>
                  <a:lnTo>
                    <a:pt x="1636030" y="4498"/>
                  </a:lnTo>
                  <a:lnTo>
                    <a:pt x="1613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5949662" y="5056221"/>
              <a:ext cx="1671320" cy="487045"/>
            </a:xfrm>
            <a:custGeom>
              <a:avLst/>
              <a:gdLst/>
              <a:ahLst/>
              <a:cxnLst/>
              <a:rect l="l" t="t" r="r" b="b"/>
              <a:pathLst>
                <a:path w="1671320" h="487045">
                  <a:moveTo>
                    <a:pt x="57238" y="0"/>
                  </a:move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613750" y="486562"/>
                  </a:lnTo>
                  <a:lnTo>
                    <a:pt x="1636030" y="482064"/>
                  </a:lnTo>
                  <a:lnTo>
                    <a:pt x="1654224" y="469796"/>
                  </a:lnTo>
                  <a:lnTo>
                    <a:pt x="1666491" y="451602"/>
                  </a:lnTo>
                  <a:lnTo>
                    <a:pt x="1670989" y="429323"/>
                  </a:lnTo>
                  <a:lnTo>
                    <a:pt x="1670989" y="57238"/>
                  </a:lnTo>
                  <a:lnTo>
                    <a:pt x="1666491" y="34959"/>
                  </a:lnTo>
                  <a:lnTo>
                    <a:pt x="1654224" y="16765"/>
                  </a:lnTo>
                  <a:lnTo>
                    <a:pt x="1636030" y="4498"/>
                  </a:lnTo>
                  <a:lnTo>
                    <a:pt x="1613750" y="0"/>
                  </a:lnTo>
                  <a:lnTo>
                    <a:pt x="57238" y="0"/>
                  </a:lnTo>
                  <a:close/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4991328" y="3466713"/>
            <a:ext cx="1091501" cy="280271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36277" algn="ctr" defTabSz="621883">
              <a:lnSpc>
                <a:spcPts val="918"/>
              </a:lnSpc>
              <a:spcBef>
                <a:spcPts val="252"/>
              </a:spcBef>
            </a:pPr>
            <a:r>
              <a:rPr lang="fr-FR" sz="918" kern="0" spc="-85" dirty="0">
                <a:latin typeface="Calibri"/>
                <a:cs typeface="Calibri"/>
              </a:rPr>
              <a:t>Identifier</a:t>
            </a:r>
            <a:endParaRPr sz="918" kern="0" spc="-85" dirty="0">
              <a:latin typeface="Calibri"/>
              <a:cs typeface="Calibri"/>
            </a:endParaRPr>
          </a:p>
          <a:p>
            <a:pPr marL="8637" marR="3455" indent="36277" algn="ctr" defTabSz="621883">
              <a:lnSpc>
                <a:spcPts val="918"/>
              </a:lnSpc>
              <a:spcBef>
                <a:spcPts val="252"/>
              </a:spcBef>
            </a:pPr>
            <a:r>
              <a:rPr sz="918" kern="0" spc="-85" dirty="0">
                <a:latin typeface="Calibri"/>
                <a:cs typeface="Calibri"/>
              </a:rPr>
              <a:t>les compétences à évaluer</a:t>
            </a:r>
          </a:p>
        </p:txBody>
      </p:sp>
      <p:grpSp>
        <p:nvGrpSpPr>
          <p:cNvPr id="78" name="object 78"/>
          <p:cNvGrpSpPr/>
          <p:nvPr/>
        </p:nvGrpSpPr>
        <p:grpSpPr>
          <a:xfrm>
            <a:off x="4979915" y="2880627"/>
            <a:ext cx="1140985" cy="335558"/>
            <a:chOff x="5946487" y="4235588"/>
            <a:chExt cx="1677670" cy="493395"/>
          </a:xfrm>
        </p:grpSpPr>
        <p:sp>
          <p:nvSpPr>
            <p:cNvPr id="79" name="object 79"/>
            <p:cNvSpPr/>
            <p:nvPr/>
          </p:nvSpPr>
          <p:spPr>
            <a:xfrm>
              <a:off x="5949662" y="4238763"/>
              <a:ext cx="1671320" cy="487045"/>
            </a:xfrm>
            <a:custGeom>
              <a:avLst/>
              <a:gdLst/>
              <a:ahLst/>
              <a:cxnLst/>
              <a:rect l="l" t="t" r="r" b="b"/>
              <a:pathLst>
                <a:path w="1671320" h="487045">
                  <a:moveTo>
                    <a:pt x="1613750" y="0"/>
                  </a:moveTo>
                  <a:lnTo>
                    <a:pt x="57238" y="0"/>
                  </a:ln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613750" y="486562"/>
                  </a:lnTo>
                  <a:lnTo>
                    <a:pt x="1636030" y="482064"/>
                  </a:lnTo>
                  <a:lnTo>
                    <a:pt x="1654224" y="469796"/>
                  </a:lnTo>
                  <a:lnTo>
                    <a:pt x="1666491" y="451602"/>
                  </a:lnTo>
                  <a:lnTo>
                    <a:pt x="1670989" y="429323"/>
                  </a:lnTo>
                  <a:lnTo>
                    <a:pt x="1670989" y="57238"/>
                  </a:lnTo>
                  <a:lnTo>
                    <a:pt x="1666491" y="34959"/>
                  </a:lnTo>
                  <a:lnTo>
                    <a:pt x="1654224" y="16765"/>
                  </a:lnTo>
                  <a:lnTo>
                    <a:pt x="1636030" y="4498"/>
                  </a:lnTo>
                  <a:lnTo>
                    <a:pt x="1613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949662" y="4238763"/>
              <a:ext cx="1671320" cy="487045"/>
            </a:xfrm>
            <a:custGeom>
              <a:avLst/>
              <a:gdLst/>
              <a:ahLst/>
              <a:cxnLst/>
              <a:rect l="l" t="t" r="r" b="b"/>
              <a:pathLst>
                <a:path w="1671320" h="487045">
                  <a:moveTo>
                    <a:pt x="57238" y="0"/>
                  </a:moveTo>
                  <a:lnTo>
                    <a:pt x="34959" y="4498"/>
                  </a:lnTo>
                  <a:lnTo>
                    <a:pt x="16765" y="16765"/>
                  </a:lnTo>
                  <a:lnTo>
                    <a:pt x="4498" y="34959"/>
                  </a:lnTo>
                  <a:lnTo>
                    <a:pt x="0" y="57238"/>
                  </a:lnTo>
                  <a:lnTo>
                    <a:pt x="0" y="429323"/>
                  </a:lnTo>
                  <a:lnTo>
                    <a:pt x="4498" y="451602"/>
                  </a:lnTo>
                  <a:lnTo>
                    <a:pt x="16765" y="469796"/>
                  </a:lnTo>
                  <a:lnTo>
                    <a:pt x="34959" y="482064"/>
                  </a:lnTo>
                  <a:lnTo>
                    <a:pt x="57238" y="486562"/>
                  </a:lnTo>
                  <a:lnTo>
                    <a:pt x="1613750" y="486562"/>
                  </a:lnTo>
                  <a:lnTo>
                    <a:pt x="1636030" y="482064"/>
                  </a:lnTo>
                  <a:lnTo>
                    <a:pt x="1654224" y="469796"/>
                  </a:lnTo>
                  <a:lnTo>
                    <a:pt x="1666491" y="451602"/>
                  </a:lnTo>
                  <a:lnTo>
                    <a:pt x="1670989" y="429323"/>
                  </a:lnTo>
                  <a:lnTo>
                    <a:pt x="1670989" y="57238"/>
                  </a:lnTo>
                  <a:lnTo>
                    <a:pt x="1666491" y="34959"/>
                  </a:lnTo>
                  <a:lnTo>
                    <a:pt x="1654224" y="16765"/>
                  </a:lnTo>
                  <a:lnTo>
                    <a:pt x="1636030" y="4498"/>
                  </a:lnTo>
                  <a:lnTo>
                    <a:pt x="1613750" y="0"/>
                  </a:lnTo>
                  <a:lnTo>
                    <a:pt x="57238" y="0"/>
                  </a:lnTo>
                  <a:close/>
                </a:path>
              </a:pathLst>
            </a:custGeom>
            <a:ln w="5727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4973704" y="2905769"/>
            <a:ext cx="1132309" cy="263103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8637" marR="3455" indent="36277" algn="ctr" defTabSz="621883">
              <a:lnSpc>
                <a:spcPts val="918"/>
              </a:lnSpc>
              <a:spcBef>
                <a:spcPts val="252"/>
              </a:spcBef>
            </a:pPr>
            <a:r>
              <a:rPr sz="918" kern="0" spc="-85" dirty="0">
                <a:latin typeface="Calibri"/>
                <a:cs typeface="Calibri"/>
              </a:rPr>
              <a:t>Consulter </a:t>
            </a:r>
            <a:r>
              <a:rPr lang="fr-FR" sz="918" kern="0" spc="-85" dirty="0">
                <a:latin typeface="Calibri"/>
                <a:cs typeface="Calibri"/>
              </a:rPr>
              <a:t>le journal des activités et les fiches activités</a:t>
            </a:r>
            <a:endParaRPr sz="918" kern="0" spc="-85" dirty="0">
              <a:latin typeface="Calibri"/>
              <a:cs typeface="Calibri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1945654" y="1617885"/>
            <a:ext cx="331672" cy="331672"/>
            <a:chOff x="1484999" y="2378891"/>
            <a:chExt cx="487680" cy="487680"/>
          </a:xfrm>
        </p:grpSpPr>
        <p:sp>
          <p:nvSpPr>
            <p:cNvPr id="83" name="object 83"/>
            <p:cNvSpPr/>
            <p:nvPr/>
          </p:nvSpPr>
          <p:spPr>
            <a:xfrm>
              <a:off x="1484999" y="2378891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80" h="487680">
                  <a:moveTo>
                    <a:pt x="243840" y="0"/>
                  </a:moveTo>
                  <a:lnTo>
                    <a:pt x="194697" y="4953"/>
                  </a:lnTo>
                  <a:lnTo>
                    <a:pt x="148925" y="19161"/>
                  </a:lnTo>
                  <a:lnTo>
                    <a:pt x="107505" y="41643"/>
                  </a:lnTo>
                  <a:lnTo>
                    <a:pt x="71418" y="71418"/>
                  </a:lnTo>
                  <a:lnTo>
                    <a:pt x="41643" y="107505"/>
                  </a:lnTo>
                  <a:lnTo>
                    <a:pt x="19161" y="148925"/>
                  </a:lnTo>
                  <a:lnTo>
                    <a:pt x="4953" y="194697"/>
                  </a:lnTo>
                  <a:lnTo>
                    <a:pt x="0" y="243839"/>
                  </a:lnTo>
                  <a:lnTo>
                    <a:pt x="4953" y="292982"/>
                  </a:lnTo>
                  <a:lnTo>
                    <a:pt x="19161" y="338754"/>
                  </a:lnTo>
                  <a:lnTo>
                    <a:pt x="41643" y="380174"/>
                  </a:lnTo>
                  <a:lnTo>
                    <a:pt x="71418" y="416261"/>
                  </a:lnTo>
                  <a:lnTo>
                    <a:pt x="107505" y="446036"/>
                  </a:lnTo>
                  <a:lnTo>
                    <a:pt x="148925" y="468518"/>
                  </a:lnTo>
                  <a:lnTo>
                    <a:pt x="194697" y="482726"/>
                  </a:lnTo>
                  <a:lnTo>
                    <a:pt x="243840" y="487679"/>
                  </a:lnTo>
                  <a:lnTo>
                    <a:pt x="292982" y="482726"/>
                  </a:lnTo>
                  <a:lnTo>
                    <a:pt x="338754" y="468518"/>
                  </a:lnTo>
                  <a:lnTo>
                    <a:pt x="380174" y="446036"/>
                  </a:lnTo>
                  <a:lnTo>
                    <a:pt x="416261" y="416261"/>
                  </a:lnTo>
                  <a:lnTo>
                    <a:pt x="446036" y="380174"/>
                  </a:lnTo>
                  <a:lnTo>
                    <a:pt x="468518" y="338754"/>
                  </a:lnTo>
                  <a:lnTo>
                    <a:pt x="482726" y="292982"/>
                  </a:lnTo>
                  <a:lnTo>
                    <a:pt x="487680" y="243839"/>
                  </a:lnTo>
                  <a:lnTo>
                    <a:pt x="482726" y="194697"/>
                  </a:lnTo>
                  <a:lnTo>
                    <a:pt x="468518" y="148925"/>
                  </a:lnTo>
                  <a:lnTo>
                    <a:pt x="446036" y="107505"/>
                  </a:lnTo>
                  <a:lnTo>
                    <a:pt x="416261" y="71418"/>
                  </a:lnTo>
                  <a:lnTo>
                    <a:pt x="380174" y="41643"/>
                  </a:lnTo>
                  <a:lnTo>
                    <a:pt x="338754" y="19161"/>
                  </a:lnTo>
                  <a:lnTo>
                    <a:pt x="292982" y="4953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1600426" y="2487750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0" y="51333"/>
                  </a:moveTo>
                  <a:lnTo>
                    <a:pt x="0" y="41884"/>
                  </a:lnTo>
                  <a:lnTo>
                    <a:pt x="7658" y="34226"/>
                  </a:lnTo>
                  <a:lnTo>
                    <a:pt x="17106" y="34226"/>
                  </a:lnTo>
                  <a:lnTo>
                    <a:pt x="239560" y="34226"/>
                  </a:lnTo>
                  <a:lnTo>
                    <a:pt x="249021" y="34226"/>
                  </a:lnTo>
                  <a:lnTo>
                    <a:pt x="256679" y="41884"/>
                  </a:lnTo>
                  <a:lnTo>
                    <a:pt x="256679" y="51333"/>
                  </a:lnTo>
                  <a:lnTo>
                    <a:pt x="256679" y="239560"/>
                  </a:lnTo>
                  <a:lnTo>
                    <a:pt x="256679" y="249008"/>
                  </a:lnTo>
                  <a:lnTo>
                    <a:pt x="249021" y="256679"/>
                  </a:lnTo>
                  <a:lnTo>
                    <a:pt x="239560" y="256679"/>
                  </a:lnTo>
                  <a:lnTo>
                    <a:pt x="17106" y="256679"/>
                  </a:lnTo>
                  <a:lnTo>
                    <a:pt x="7658" y="256679"/>
                  </a:lnTo>
                  <a:lnTo>
                    <a:pt x="0" y="249008"/>
                  </a:lnTo>
                  <a:lnTo>
                    <a:pt x="0" y="239560"/>
                  </a:lnTo>
                  <a:lnTo>
                    <a:pt x="0" y="51333"/>
                  </a:lnTo>
                  <a:close/>
                </a:path>
                <a:path w="257175" h="257175">
                  <a:moveTo>
                    <a:pt x="0" y="102666"/>
                  </a:moveTo>
                  <a:lnTo>
                    <a:pt x="256679" y="102666"/>
                  </a:lnTo>
                </a:path>
                <a:path w="257175" h="257175">
                  <a:moveTo>
                    <a:pt x="68453" y="59893"/>
                  </a:moveTo>
                  <a:lnTo>
                    <a:pt x="68453" y="0"/>
                  </a:lnTo>
                </a:path>
                <a:path w="257175" h="257175">
                  <a:moveTo>
                    <a:pt x="188226" y="59893"/>
                  </a:moveTo>
                  <a:lnTo>
                    <a:pt x="188226" y="0"/>
                  </a:lnTo>
                </a:path>
                <a:path w="257175" h="257175">
                  <a:moveTo>
                    <a:pt x="55613" y="145453"/>
                  </a:moveTo>
                  <a:lnTo>
                    <a:pt x="53251" y="145453"/>
                  </a:lnTo>
                  <a:lnTo>
                    <a:pt x="51333" y="147358"/>
                  </a:lnTo>
                  <a:lnTo>
                    <a:pt x="51333" y="149720"/>
                  </a:lnTo>
                  <a:lnTo>
                    <a:pt x="51333" y="152095"/>
                  </a:lnTo>
                  <a:lnTo>
                    <a:pt x="53251" y="154000"/>
                  </a:lnTo>
                  <a:lnTo>
                    <a:pt x="55613" y="154000"/>
                  </a:lnTo>
                  <a:lnTo>
                    <a:pt x="57975" y="154000"/>
                  </a:lnTo>
                  <a:lnTo>
                    <a:pt x="59893" y="152095"/>
                  </a:lnTo>
                  <a:lnTo>
                    <a:pt x="59893" y="149720"/>
                  </a:lnTo>
                  <a:lnTo>
                    <a:pt x="59893" y="147358"/>
                  </a:lnTo>
                  <a:lnTo>
                    <a:pt x="57975" y="145453"/>
                  </a:lnTo>
                  <a:lnTo>
                    <a:pt x="55613" y="145453"/>
                  </a:lnTo>
                </a:path>
                <a:path w="257175" h="257175">
                  <a:moveTo>
                    <a:pt x="55613" y="205346"/>
                  </a:moveTo>
                  <a:lnTo>
                    <a:pt x="53251" y="205346"/>
                  </a:lnTo>
                  <a:lnTo>
                    <a:pt x="51333" y="207251"/>
                  </a:lnTo>
                  <a:lnTo>
                    <a:pt x="51333" y="209613"/>
                  </a:lnTo>
                  <a:lnTo>
                    <a:pt x="51333" y="211975"/>
                  </a:lnTo>
                  <a:lnTo>
                    <a:pt x="53251" y="213893"/>
                  </a:lnTo>
                  <a:lnTo>
                    <a:pt x="55613" y="213893"/>
                  </a:lnTo>
                  <a:lnTo>
                    <a:pt x="57975" y="213893"/>
                  </a:lnTo>
                  <a:lnTo>
                    <a:pt x="59893" y="211975"/>
                  </a:lnTo>
                  <a:lnTo>
                    <a:pt x="59893" y="209613"/>
                  </a:lnTo>
                  <a:lnTo>
                    <a:pt x="59893" y="207251"/>
                  </a:lnTo>
                  <a:lnTo>
                    <a:pt x="57975" y="205346"/>
                  </a:lnTo>
                  <a:lnTo>
                    <a:pt x="55613" y="205346"/>
                  </a:lnTo>
                </a:path>
                <a:path w="257175" h="257175">
                  <a:moveTo>
                    <a:pt x="128333" y="145453"/>
                  </a:moveTo>
                  <a:lnTo>
                    <a:pt x="125971" y="145453"/>
                  </a:lnTo>
                  <a:lnTo>
                    <a:pt x="124066" y="147358"/>
                  </a:lnTo>
                  <a:lnTo>
                    <a:pt x="124066" y="149720"/>
                  </a:lnTo>
                  <a:lnTo>
                    <a:pt x="124066" y="152095"/>
                  </a:lnTo>
                  <a:lnTo>
                    <a:pt x="125971" y="154000"/>
                  </a:lnTo>
                  <a:lnTo>
                    <a:pt x="128333" y="154000"/>
                  </a:lnTo>
                  <a:lnTo>
                    <a:pt x="130695" y="154000"/>
                  </a:lnTo>
                  <a:lnTo>
                    <a:pt x="132613" y="152095"/>
                  </a:lnTo>
                  <a:lnTo>
                    <a:pt x="132613" y="149720"/>
                  </a:lnTo>
                  <a:lnTo>
                    <a:pt x="132613" y="147358"/>
                  </a:lnTo>
                  <a:lnTo>
                    <a:pt x="130695" y="145453"/>
                  </a:lnTo>
                  <a:lnTo>
                    <a:pt x="128333" y="145453"/>
                  </a:lnTo>
                </a:path>
                <a:path w="257175" h="257175">
                  <a:moveTo>
                    <a:pt x="128333" y="205346"/>
                  </a:moveTo>
                  <a:lnTo>
                    <a:pt x="125971" y="205346"/>
                  </a:lnTo>
                  <a:lnTo>
                    <a:pt x="124066" y="207251"/>
                  </a:lnTo>
                  <a:lnTo>
                    <a:pt x="124066" y="209613"/>
                  </a:lnTo>
                  <a:lnTo>
                    <a:pt x="124066" y="211975"/>
                  </a:lnTo>
                  <a:lnTo>
                    <a:pt x="125971" y="213893"/>
                  </a:lnTo>
                  <a:lnTo>
                    <a:pt x="128333" y="213893"/>
                  </a:lnTo>
                  <a:lnTo>
                    <a:pt x="130695" y="213893"/>
                  </a:lnTo>
                  <a:lnTo>
                    <a:pt x="132613" y="211975"/>
                  </a:lnTo>
                  <a:lnTo>
                    <a:pt x="132613" y="209613"/>
                  </a:lnTo>
                  <a:lnTo>
                    <a:pt x="132613" y="207251"/>
                  </a:lnTo>
                  <a:lnTo>
                    <a:pt x="130695" y="205346"/>
                  </a:lnTo>
                  <a:lnTo>
                    <a:pt x="128333" y="205346"/>
                  </a:lnTo>
                </a:path>
                <a:path w="257175" h="257175">
                  <a:moveTo>
                    <a:pt x="201066" y="145453"/>
                  </a:moveTo>
                  <a:lnTo>
                    <a:pt x="198704" y="145453"/>
                  </a:lnTo>
                  <a:lnTo>
                    <a:pt x="196786" y="147358"/>
                  </a:lnTo>
                  <a:lnTo>
                    <a:pt x="196786" y="149720"/>
                  </a:lnTo>
                  <a:lnTo>
                    <a:pt x="196786" y="152095"/>
                  </a:lnTo>
                  <a:lnTo>
                    <a:pt x="198704" y="154000"/>
                  </a:lnTo>
                  <a:lnTo>
                    <a:pt x="201066" y="154000"/>
                  </a:lnTo>
                  <a:lnTo>
                    <a:pt x="203428" y="154000"/>
                  </a:lnTo>
                  <a:lnTo>
                    <a:pt x="205346" y="152095"/>
                  </a:lnTo>
                  <a:lnTo>
                    <a:pt x="205346" y="149720"/>
                  </a:lnTo>
                  <a:lnTo>
                    <a:pt x="205346" y="147358"/>
                  </a:lnTo>
                  <a:lnTo>
                    <a:pt x="203428" y="145453"/>
                  </a:lnTo>
                  <a:lnTo>
                    <a:pt x="201066" y="145453"/>
                  </a:lnTo>
                </a:path>
                <a:path w="257175" h="257175">
                  <a:moveTo>
                    <a:pt x="201066" y="205346"/>
                  </a:moveTo>
                  <a:lnTo>
                    <a:pt x="198704" y="205346"/>
                  </a:lnTo>
                  <a:lnTo>
                    <a:pt x="196786" y="207251"/>
                  </a:lnTo>
                  <a:lnTo>
                    <a:pt x="196786" y="209613"/>
                  </a:lnTo>
                  <a:lnTo>
                    <a:pt x="196786" y="211975"/>
                  </a:lnTo>
                  <a:lnTo>
                    <a:pt x="198704" y="213893"/>
                  </a:lnTo>
                  <a:lnTo>
                    <a:pt x="201066" y="213893"/>
                  </a:lnTo>
                  <a:lnTo>
                    <a:pt x="203428" y="213893"/>
                  </a:lnTo>
                  <a:lnTo>
                    <a:pt x="205346" y="211975"/>
                  </a:lnTo>
                  <a:lnTo>
                    <a:pt x="205346" y="209613"/>
                  </a:lnTo>
                  <a:lnTo>
                    <a:pt x="205346" y="207251"/>
                  </a:lnTo>
                  <a:lnTo>
                    <a:pt x="203428" y="205346"/>
                  </a:lnTo>
                  <a:lnTo>
                    <a:pt x="201066" y="205346"/>
                  </a:lnTo>
                </a:path>
              </a:pathLst>
            </a:custGeom>
            <a:ln w="114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5814067" y="1617885"/>
            <a:ext cx="331672" cy="331672"/>
            <a:chOff x="7172999" y="2378891"/>
            <a:chExt cx="487680" cy="487680"/>
          </a:xfrm>
        </p:grpSpPr>
        <p:sp>
          <p:nvSpPr>
            <p:cNvPr id="86" name="object 86"/>
            <p:cNvSpPr/>
            <p:nvPr/>
          </p:nvSpPr>
          <p:spPr>
            <a:xfrm>
              <a:off x="7172999" y="2378891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80">
                  <a:moveTo>
                    <a:pt x="243839" y="0"/>
                  </a:moveTo>
                  <a:lnTo>
                    <a:pt x="194697" y="4953"/>
                  </a:lnTo>
                  <a:lnTo>
                    <a:pt x="148925" y="19161"/>
                  </a:lnTo>
                  <a:lnTo>
                    <a:pt x="107505" y="41643"/>
                  </a:lnTo>
                  <a:lnTo>
                    <a:pt x="71418" y="71418"/>
                  </a:lnTo>
                  <a:lnTo>
                    <a:pt x="41643" y="107505"/>
                  </a:lnTo>
                  <a:lnTo>
                    <a:pt x="19161" y="148925"/>
                  </a:lnTo>
                  <a:lnTo>
                    <a:pt x="4953" y="194697"/>
                  </a:lnTo>
                  <a:lnTo>
                    <a:pt x="0" y="243839"/>
                  </a:lnTo>
                  <a:lnTo>
                    <a:pt x="4953" y="292982"/>
                  </a:lnTo>
                  <a:lnTo>
                    <a:pt x="19161" y="338754"/>
                  </a:lnTo>
                  <a:lnTo>
                    <a:pt x="41643" y="380174"/>
                  </a:lnTo>
                  <a:lnTo>
                    <a:pt x="71418" y="416261"/>
                  </a:lnTo>
                  <a:lnTo>
                    <a:pt x="107505" y="446036"/>
                  </a:lnTo>
                  <a:lnTo>
                    <a:pt x="148925" y="468518"/>
                  </a:lnTo>
                  <a:lnTo>
                    <a:pt x="194697" y="482726"/>
                  </a:lnTo>
                  <a:lnTo>
                    <a:pt x="243839" y="487679"/>
                  </a:lnTo>
                  <a:lnTo>
                    <a:pt x="292982" y="482726"/>
                  </a:lnTo>
                  <a:lnTo>
                    <a:pt x="338754" y="468518"/>
                  </a:lnTo>
                  <a:lnTo>
                    <a:pt x="380174" y="446036"/>
                  </a:lnTo>
                  <a:lnTo>
                    <a:pt x="416261" y="416261"/>
                  </a:lnTo>
                  <a:lnTo>
                    <a:pt x="446036" y="380174"/>
                  </a:lnTo>
                  <a:lnTo>
                    <a:pt x="468518" y="338754"/>
                  </a:lnTo>
                  <a:lnTo>
                    <a:pt x="482726" y="292982"/>
                  </a:lnTo>
                  <a:lnTo>
                    <a:pt x="487679" y="243839"/>
                  </a:lnTo>
                  <a:lnTo>
                    <a:pt x="482726" y="194697"/>
                  </a:lnTo>
                  <a:lnTo>
                    <a:pt x="468518" y="148925"/>
                  </a:lnTo>
                  <a:lnTo>
                    <a:pt x="446036" y="107505"/>
                  </a:lnTo>
                  <a:lnTo>
                    <a:pt x="416261" y="71418"/>
                  </a:lnTo>
                  <a:lnTo>
                    <a:pt x="380174" y="41643"/>
                  </a:lnTo>
                  <a:lnTo>
                    <a:pt x="338754" y="19161"/>
                  </a:lnTo>
                  <a:lnTo>
                    <a:pt x="292982" y="4953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7287138" y="2583346"/>
              <a:ext cx="257810" cy="171450"/>
            </a:xfrm>
            <a:custGeom>
              <a:avLst/>
              <a:gdLst/>
              <a:ahLst/>
              <a:cxnLst/>
              <a:rect l="l" t="t" r="r" b="b"/>
              <a:pathLst>
                <a:path w="257809" h="171450">
                  <a:moveTo>
                    <a:pt x="256895" y="47726"/>
                  </a:moveTo>
                  <a:lnTo>
                    <a:pt x="257555" y="44386"/>
                  </a:lnTo>
                  <a:lnTo>
                    <a:pt x="256679" y="40919"/>
                  </a:lnTo>
                  <a:lnTo>
                    <a:pt x="254520" y="38290"/>
                  </a:lnTo>
                  <a:lnTo>
                    <a:pt x="252361" y="35648"/>
                  </a:lnTo>
                  <a:lnTo>
                    <a:pt x="249135" y="34124"/>
                  </a:lnTo>
                  <a:lnTo>
                    <a:pt x="245732" y="34112"/>
                  </a:lnTo>
                  <a:lnTo>
                    <a:pt x="110794" y="34112"/>
                  </a:lnTo>
                  <a:lnTo>
                    <a:pt x="105384" y="34112"/>
                  </a:lnTo>
                  <a:lnTo>
                    <a:pt x="100723" y="30289"/>
                  </a:lnTo>
                  <a:lnTo>
                    <a:pt x="99631" y="24993"/>
                  </a:lnTo>
                  <a:lnTo>
                    <a:pt x="96469" y="9118"/>
                  </a:lnTo>
                  <a:lnTo>
                    <a:pt x="95389" y="3822"/>
                  </a:lnTo>
                  <a:lnTo>
                    <a:pt x="90716" y="0"/>
                  </a:lnTo>
                  <a:lnTo>
                    <a:pt x="85305" y="0"/>
                  </a:lnTo>
                  <a:lnTo>
                    <a:pt x="11810" y="0"/>
                  </a:lnTo>
                  <a:lnTo>
                    <a:pt x="8407" y="0"/>
                  </a:lnTo>
                  <a:lnTo>
                    <a:pt x="5181" y="1536"/>
                  </a:lnTo>
                  <a:lnTo>
                    <a:pt x="3022" y="4165"/>
                  </a:lnTo>
                  <a:lnTo>
                    <a:pt x="863" y="6807"/>
                  </a:lnTo>
                  <a:lnTo>
                    <a:pt x="0" y="10261"/>
                  </a:lnTo>
                  <a:lnTo>
                    <a:pt x="647" y="13601"/>
                  </a:lnTo>
                  <a:lnTo>
                    <a:pt x="30225" y="161912"/>
                  </a:lnTo>
                  <a:lnTo>
                    <a:pt x="31318" y="167208"/>
                  </a:lnTo>
                  <a:lnTo>
                    <a:pt x="35979" y="171018"/>
                  </a:lnTo>
                  <a:lnTo>
                    <a:pt x="41389" y="171030"/>
                  </a:lnTo>
                  <a:lnTo>
                    <a:pt x="222973" y="171030"/>
                  </a:lnTo>
                  <a:lnTo>
                    <a:pt x="245192" y="106448"/>
                  </a:lnTo>
                  <a:lnTo>
                    <a:pt x="251657" y="73987"/>
                  </a:lnTo>
                  <a:lnTo>
                    <a:pt x="256895" y="47726"/>
                  </a:lnTo>
                  <a:close/>
                </a:path>
              </a:pathLst>
            </a:custGeom>
            <a:ln w="114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8" name="object 8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24641" y="2492058"/>
              <a:ext cx="182575" cy="96989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1302960" y="367258"/>
            <a:ext cx="427977" cy="427977"/>
            <a:chOff x="540000" y="540005"/>
            <a:chExt cx="629285" cy="629285"/>
          </a:xfrm>
        </p:grpSpPr>
        <p:sp>
          <p:nvSpPr>
            <p:cNvPr id="90" name="object 90"/>
            <p:cNvSpPr/>
            <p:nvPr/>
          </p:nvSpPr>
          <p:spPr>
            <a:xfrm>
              <a:off x="540000" y="540005"/>
              <a:ext cx="629285" cy="629285"/>
            </a:xfrm>
            <a:custGeom>
              <a:avLst/>
              <a:gdLst/>
              <a:ahLst/>
              <a:cxnLst/>
              <a:rect l="l" t="t" r="r" b="b"/>
              <a:pathLst>
                <a:path w="629285" h="629285">
                  <a:moveTo>
                    <a:pt x="314350" y="0"/>
                  </a:moveTo>
                  <a:lnTo>
                    <a:pt x="267898" y="3408"/>
                  </a:lnTo>
                  <a:lnTo>
                    <a:pt x="223562" y="13309"/>
                  </a:lnTo>
                  <a:lnTo>
                    <a:pt x="181829" y="29216"/>
                  </a:lnTo>
                  <a:lnTo>
                    <a:pt x="143184" y="50644"/>
                  </a:lnTo>
                  <a:lnTo>
                    <a:pt x="108114" y="77105"/>
                  </a:lnTo>
                  <a:lnTo>
                    <a:pt x="77105" y="108114"/>
                  </a:lnTo>
                  <a:lnTo>
                    <a:pt x="50644" y="143184"/>
                  </a:lnTo>
                  <a:lnTo>
                    <a:pt x="29216" y="181829"/>
                  </a:lnTo>
                  <a:lnTo>
                    <a:pt x="13309" y="223562"/>
                  </a:lnTo>
                  <a:lnTo>
                    <a:pt x="3408" y="267898"/>
                  </a:lnTo>
                  <a:lnTo>
                    <a:pt x="0" y="314350"/>
                  </a:lnTo>
                  <a:lnTo>
                    <a:pt x="3408" y="360802"/>
                  </a:lnTo>
                  <a:lnTo>
                    <a:pt x="13309" y="405138"/>
                  </a:lnTo>
                  <a:lnTo>
                    <a:pt x="29216" y="446871"/>
                  </a:lnTo>
                  <a:lnTo>
                    <a:pt x="50644" y="485516"/>
                  </a:lnTo>
                  <a:lnTo>
                    <a:pt x="77105" y="520586"/>
                  </a:lnTo>
                  <a:lnTo>
                    <a:pt x="108114" y="551595"/>
                  </a:lnTo>
                  <a:lnTo>
                    <a:pt x="143184" y="578056"/>
                  </a:lnTo>
                  <a:lnTo>
                    <a:pt x="181829" y="599483"/>
                  </a:lnTo>
                  <a:lnTo>
                    <a:pt x="223562" y="615391"/>
                  </a:lnTo>
                  <a:lnTo>
                    <a:pt x="267898" y="625292"/>
                  </a:lnTo>
                  <a:lnTo>
                    <a:pt x="314350" y="628700"/>
                  </a:lnTo>
                  <a:lnTo>
                    <a:pt x="360802" y="625292"/>
                  </a:lnTo>
                  <a:lnTo>
                    <a:pt x="405138" y="615391"/>
                  </a:lnTo>
                  <a:lnTo>
                    <a:pt x="446871" y="599483"/>
                  </a:lnTo>
                  <a:lnTo>
                    <a:pt x="485516" y="578056"/>
                  </a:lnTo>
                  <a:lnTo>
                    <a:pt x="520586" y="551595"/>
                  </a:lnTo>
                  <a:lnTo>
                    <a:pt x="551595" y="520586"/>
                  </a:lnTo>
                  <a:lnTo>
                    <a:pt x="578056" y="485516"/>
                  </a:lnTo>
                  <a:lnTo>
                    <a:pt x="599483" y="446871"/>
                  </a:lnTo>
                  <a:lnTo>
                    <a:pt x="615391" y="405138"/>
                  </a:lnTo>
                  <a:lnTo>
                    <a:pt x="625292" y="360802"/>
                  </a:lnTo>
                  <a:lnTo>
                    <a:pt x="628700" y="314350"/>
                  </a:lnTo>
                  <a:lnTo>
                    <a:pt x="625292" y="267898"/>
                  </a:lnTo>
                  <a:lnTo>
                    <a:pt x="615391" y="223562"/>
                  </a:lnTo>
                  <a:lnTo>
                    <a:pt x="599483" y="181829"/>
                  </a:lnTo>
                  <a:lnTo>
                    <a:pt x="578056" y="143184"/>
                  </a:lnTo>
                  <a:lnTo>
                    <a:pt x="551595" y="108114"/>
                  </a:lnTo>
                  <a:lnTo>
                    <a:pt x="520586" y="77105"/>
                  </a:lnTo>
                  <a:lnTo>
                    <a:pt x="485516" y="50644"/>
                  </a:lnTo>
                  <a:lnTo>
                    <a:pt x="446871" y="29216"/>
                  </a:lnTo>
                  <a:lnTo>
                    <a:pt x="405138" y="13309"/>
                  </a:lnTo>
                  <a:lnTo>
                    <a:pt x="360802" y="3408"/>
                  </a:lnTo>
                  <a:lnTo>
                    <a:pt x="314350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688803" y="680340"/>
              <a:ext cx="331470" cy="331470"/>
            </a:xfrm>
            <a:custGeom>
              <a:avLst/>
              <a:gdLst/>
              <a:ahLst/>
              <a:cxnLst/>
              <a:rect l="l" t="t" r="r" b="b"/>
              <a:pathLst>
                <a:path w="331469" h="331469">
                  <a:moveTo>
                    <a:pt x="0" y="66179"/>
                  </a:moveTo>
                  <a:lnTo>
                    <a:pt x="1734" y="57594"/>
                  </a:lnTo>
                  <a:lnTo>
                    <a:pt x="6462" y="50582"/>
                  </a:lnTo>
                  <a:lnTo>
                    <a:pt x="13474" y="45853"/>
                  </a:lnTo>
                  <a:lnTo>
                    <a:pt x="22059" y="44119"/>
                  </a:lnTo>
                  <a:lnTo>
                    <a:pt x="308838" y="44119"/>
                  </a:lnTo>
                  <a:lnTo>
                    <a:pt x="317423" y="45853"/>
                  </a:lnTo>
                  <a:lnTo>
                    <a:pt x="324435" y="50582"/>
                  </a:lnTo>
                  <a:lnTo>
                    <a:pt x="329164" y="57594"/>
                  </a:lnTo>
                  <a:lnTo>
                    <a:pt x="330898" y="66179"/>
                  </a:lnTo>
                  <a:lnTo>
                    <a:pt x="330898" y="308838"/>
                  </a:lnTo>
                  <a:lnTo>
                    <a:pt x="329164" y="317423"/>
                  </a:lnTo>
                  <a:lnTo>
                    <a:pt x="324435" y="324435"/>
                  </a:lnTo>
                  <a:lnTo>
                    <a:pt x="317423" y="329164"/>
                  </a:lnTo>
                  <a:lnTo>
                    <a:pt x="308838" y="330898"/>
                  </a:lnTo>
                  <a:lnTo>
                    <a:pt x="22059" y="330898"/>
                  </a:lnTo>
                  <a:lnTo>
                    <a:pt x="13474" y="329164"/>
                  </a:lnTo>
                  <a:lnTo>
                    <a:pt x="6462" y="324435"/>
                  </a:lnTo>
                  <a:lnTo>
                    <a:pt x="1734" y="317423"/>
                  </a:lnTo>
                  <a:lnTo>
                    <a:pt x="0" y="308838"/>
                  </a:lnTo>
                  <a:lnTo>
                    <a:pt x="0" y="66179"/>
                  </a:lnTo>
                  <a:close/>
                </a:path>
                <a:path w="331469" h="331469">
                  <a:moveTo>
                    <a:pt x="0" y="132359"/>
                  </a:moveTo>
                  <a:lnTo>
                    <a:pt x="330898" y="132359"/>
                  </a:lnTo>
                </a:path>
                <a:path w="331469" h="331469">
                  <a:moveTo>
                    <a:pt x="88239" y="77216"/>
                  </a:moveTo>
                  <a:lnTo>
                    <a:pt x="88239" y="0"/>
                  </a:lnTo>
                </a:path>
                <a:path w="331469" h="331469">
                  <a:moveTo>
                    <a:pt x="242658" y="77216"/>
                  </a:moveTo>
                  <a:lnTo>
                    <a:pt x="242658" y="0"/>
                  </a:lnTo>
                </a:path>
                <a:path w="331469" h="331469">
                  <a:moveTo>
                    <a:pt x="71691" y="187515"/>
                  </a:moveTo>
                  <a:lnTo>
                    <a:pt x="68643" y="187515"/>
                  </a:lnTo>
                  <a:lnTo>
                    <a:pt x="66179" y="189979"/>
                  </a:lnTo>
                  <a:lnTo>
                    <a:pt x="66179" y="193027"/>
                  </a:lnTo>
                  <a:lnTo>
                    <a:pt x="66179" y="196075"/>
                  </a:lnTo>
                  <a:lnTo>
                    <a:pt x="68643" y="198539"/>
                  </a:lnTo>
                  <a:lnTo>
                    <a:pt x="71691" y="198539"/>
                  </a:lnTo>
                  <a:lnTo>
                    <a:pt x="74739" y="198539"/>
                  </a:lnTo>
                  <a:lnTo>
                    <a:pt x="77203" y="196075"/>
                  </a:lnTo>
                  <a:lnTo>
                    <a:pt x="77203" y="193027"/>
                  </a:lnTo>
                  <a:lnTo>
                    <a:pt x="77203" y="189979"/>
                  </a:lnTo>
                  <a:lnTo>
                    <a:pt x="74739" y="187515"/>
                  </a:lnTo>
                  <a:lnTo>
                    <a:pt x="71691" y="187515"/>
                  </a:lnTo>
                </a:path>
                <a:path w="331469" h="331469">
                  <a:moveTo>
                    <a:pt x="71691" y="264718"/>
                  </a:moveTo>
                  <a:lnTo>
                    <a:pt x="68643" y="264718"/>
                  </a:lnTo>
                  <a:lnTo>
                    <a:pt x="66179" y="267182"/>
                  </a:lnTo>
                  <a:lnTo>
                    <a:pt x="66179" y="270230"/>
                  </a:lnTo>
                  <a:lnTo>
                    <a:pt x="66179" y="273278"/>
                  </a:lnTo>
                  <a:lnTo>
                    <a:pt x="68643" y="275755"/>
                  </a:lnTo>
                  <a:lnTo>
                    <a:pt x="71691" y="275755"/>
                  </a:lnTo>
                  <a:lnTo>
                    <a:pt x="74739" y="275755"/>
                  </a:lnTo>
                  <a:lnTo>
                    <a:pt x="77203" y="273278"/>
                  </a:lnTo>
                  <a:lnTo>
                    <a:pt x="77203" y="270230"/>
                  </a:lnTo>
                  <a:lnTo>
                    <a:pt x="77203" y="267182"/>
                  </a:lnTo>
                  <a:lnTo>
                    <a:pt x="74739" y="264718"/>
                  </a:lnTo>
                  <a:lnTo>
                    <a:pt x="71691" y="264718"/>
                  </a:lnTo>
                </a:path>
                <a:path w="331469" h="331469">
                  <a:moveTo>
                    <a:pt x="165442" y="187515"/>
                  </a:moveTo>
                  <a:lnTo>
                    <a:pt x="162407" y="187515"/>
                  </a:lnTo>
                  <a:lnTo>
                    <a:pt x="159931" y="189979"/>
                  </a:lnTo>
                  <a:lnTo>
                    <a:pt x="159931" y="193027"/>
                  </a:lnTo>
                  <a:lnTo>
                    <a:pt x="159931" y="196075"/>
                  </a:lnTo>
                  <a:lnTo>
                    <a:pt x="162407" y="198539"/>
                  </a:lnTo>
                  <a:lnTo>
                    <a:pt x="165442" y="198539"/>
                  </a:lnTo>
                  <a:lnTo>
                    <a:pt x="168490" y="198539"/>
                  </a:lnTo>
                  <a:lnTo>
                    <a:pt x="170967" y="196075"/>
                  </a:lnTo>
                  <a:lnTo>
                    <a:pt x="170967" y="193027"/>
                  </a:lnTo>
                  <a:lnTo>
                    <a:pt x="170967" y="189979"/>
                  </a:lnTo>
                  <a:lnTo>
                    <a:pt x="168490" y="187515"/>
                  </a:lnTo>
                  <a:lnTo>
                    <a:pt x="165442" y="187515"/>
                  </a:lnTo>
                </a:path>
                <a:path w="331469" h="331469">
                  <a:moveTo>
                    <a:pt x="165442" y="264718"/>
                  </a:moveTo>
                  <a:lnTo>
                    <a:pt x="162407" y="264718"/>
                  </a:lnTo>
                  <a:lnTo>
                    <a:pt x="159931" y="267182"/>
                  </a:lnTo>
                  <a:lnTo>
                    <a:pt x="159931" y="270230"/>
                  </a:lnTo>
                  <a:lnTo>
                    <a:pt x="159931" y="273278"/>
                  </a:lnTo>
                  <a:lnTo>
                    <a:pt x="162407" y="275755"/>
                  </a:lnTo>
                  <a:lnTo>
                    <a:pt x="165442" y="275755"/>
                  </a:lnTo>
                  <a:lnTo>
                    <a:pt x="168490" y="275755"/>
                  </a:lnTo>
                  <a:lnTo>
                    <a:pt x="170967" y="273278"/>
                  </a:lnTo>
                  <a:lnTo>
                    <a:pt x="170967" y="270230"/>
                  </a:lnTo>
                  <a:lnTo>
                    <a:pt x="170967" y="267182"/>
                  </a:lnTo>
                  <a:lnTo>
                    <a:pt x="168490" y="264718"/>
                  </a:lnTo>
                  <a:lnTo>
                    <a:pt x="165442" y="264718"/>
                  </a:lnTo>
                </a:path>
                <a:path w="331469" h="331469">
                  <a:moveTo>
                    <a:pt x="259207" y="187515"/>
                  </a:moveTo>
                  <a:lnTo>
                    <a:pt x="256159" y="187515"/>
                  </a:lnTo>
                  <a:lnTo>
                    <a:pt x="253695" y="189979"/>
                  </a:lnTo>
                  <a:lnTo>
                    <a:pt x="253695" y="193027"/>
                  </a:lnTo>
                  <a:lnTo>
                    <a:pt x="253695" y="196075"/>
                  </a:lnTo>
                  <a:lnTo>
                    <a:pt x="256159" y="198539"/>
                  </a:lnTo>
                  <a:lnTo>
                    <a:pt x="259207" y="198539"/>
                  </a:lnTo>
                  <a:lnTo>
                    <a:pt x="262255" y="198539"/>
                  </a:lnTo>
                  <a:lnTo>
                    <a:pt x="264718" y="196075"/>
                  </a:lnTo>
                  <a:lnTo>
                    <a:pt x="264718" y="193027"/>
                  </a:lnTo>
                  <a:lnTo>
                    <a:pt x="264718" y="189979"/>
                  </a:lnTo>
                  <a:lnTo>
                    <a:pt x="262255" y="187515"/>
                  </a:lnTo>
                  <a:lnTo>
                    <a:pt x="259207" y="187515"/>
                  </a:lnTo>
                </a:path>
                <a:path w="331469" h="331469">
                  <a:moveTo>
                    <a:pt x="259207" y="264718"/>
                  </a:moveTo>
                  <a:lnTo>
                    <a:pt x="256159" y="264718"/>
                  </a:lnTo>
                  <a:lnTo>
                    <a:pt x="253695" y="267182"/>
                  </a:lnTo>
                  <a:lnTo>
                    <a:pt x="253695" y="270230"/>
                  </a:lnTo>
                  <a:lnTo>
                    <a:pt x="253695" y="273278"/>
                  </a:lnTo>
                  <a:lnTo>
                    <a:pt x="256159" y="275755"/>
                  </a:lnTo>
                  <a:lnTo>
                    <a:pt x="259207" y="275755"/>
                  </a:lnTo>
                  <a:lnTo>
                    <a:pt x="262255" y="275755"/>
                  </a:lnTo>
                  <a:lnTo>
                    <a:pt x="264718" y="273278"/>
                  </a:lnTo>
                  <a:lnTo>
                    <a:pt x="264718" y="270230"/>
                  </a:lnTo>
                  <a:lnTo>
                    <a:pt x="264718" y="267182"/>
                  </a:lnTo>
                  <a:lnTo>
                    <a:pt x="262255" y="264718"/>
                  </a:lnTo>
                  <a:lnTo>
                    <a:pt x="259207" y="264718"/>
                  </a:lnTo>
                </a:path>
              </a:pathLst>
            </a:custGeom>
            <a:ln w="14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2" name="object 92"/>
          <p:cNvSpPr txBox="1">
            <a:spLocks noGrp="1"/>
          </p:cNvSpPr>
          <p:nvPr>
            <p:ph type="ftr" sz="quarter" idx="5"/>
          </p:nvPr>
        </p:nvSpPr>
        <p:spPr>
          <a:xfrm>
            <a:off x="508743" y="4830628"/>
            <a:ext cx="665852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93" name="object 93"/>
          <p:cNvSpPr txBox="1">
            <a:spLocks noGrp="1"/>
          </p:cNvSpPr>
          <p:nvPr>
            <p:ph type="dt" sz="half" idx="6"/>
          </p:nvPr>
        </p:nvSpPr>
        <p:spPr>
          <a:xfrm>
            <a:off x="1067384" y="488295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4286279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4323" y="279508"/>
            <a:ext cx="5698543" cy="371583"/>
          </a:xfrm>
          <a:prstGeom prst="rect">
            <a:avLst/>
          </a:prstGeom>
        </p:spPr>
        <p:txBody>
          <a:bodyPr vert="horz" wrap="square" lIns="0" tIns="88208" rIns="0" bIns="0" rtlCol="0">
            <a:spAutoFit/>
          </a:bodyPr>
          <a:lstStyle/>
          <a:p>
            <a:pPr marL="481096">
              <a:spcBef>
                <a:spcPts val="68"/>
              </a:spcBef>
            </a:pPr>
            <a:r>
              <a:rPr spc="-31" dirty="0"/>
              <a:t>Le</a:t>
            </a:r>
            <a:r>
              <a:rPr spc="-95" dirty="0"/>
              <a:t> </a:t>
            </a:r>
            <a:r>
              <a:rPr spc="-34" dirty="0"/>
              <a:t>portfolio</a:t>
            </a:r>
            <a:r>
              <a:rPr spc="-88" dirty="0"/>
              <a:t> </a:t>
            </a:r>
            <a:r>
              <a:rPr spc="-14" dirty="0"/>
              <a:t>des</a:t>
            </a:r>
            <a:r>
              <a:rPr spc="-85" dirty="0"/>
              <a:t> </a:t>
            </a:r>
            <a:r>
              <a:rPr spc="-37" dirty="0"/>
              <a:t>activités</a:t>
            </a:r>
            <a:r>
              <a:rPr spc="-88" dirty="0"/>
              <a:t> </a:t>
            </a:r>
            <a:r>
              <a:rPr dirty="0"/>
              <a:t>en</a:t>
            </a:r>
            <a:r>
              <a:rPr spc="-85" dirty="0"/>
              <a:t> </a:t>
            </a:r>
            <a:r>
              <a:rPr spc="-44" dirty="0"/>
              <a:t>entreprise</a:t>
            </a:r>
            <a:r>
              <a:rPr spc="-82" dirty="0"/>
              <a:t> </a:t>
            </a:r>
            <a:r>
              <a:rPr dirty="0"/>
              <a:t>/</a:t>
            </a:r>
            <a:r>
              <a:rPr spc="-85" dirty="0"/>
              <a:t> </a:t>
            </a:r>
            <a:r>
              <a:rPr lang="fr-FR" spc="-34" dirty="0"/>
              <a:t>1</a:t>
            </a:r>
            <a:endParaRPr spc="-34" dirty="0"/>
          </a:p>
        </p:txBody>
      </p:sp>
      <p:sp>
        <p:nvSpPr>
          <p:cNvPr id="3" name="object 3"/>
          <p:cNvSpPr/>
          <p:nvPr/>
        </p:nvSpPr>
        <p:spPr>
          <a:xfrm>
            <a:off x="7340568" y="608677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0"/>
                </a:moveTo>
                <a:lnTo>
                  <a:pt x="30721" y="0"/>
                </a:lnTo>
                <a:lnTo>
                  <a:pt x="19215" y="17449"/>
                </a:lnTo>
                <a:lnTo>
                  <a:pt x="26123" y="17449"/>
                </a:lnTo>
                <a:lnTo>
                  <a:pt x="42087" y="0"/>
                </a:lnTo>
                <a:close/>
              </a:path>
              <a:path w="601345" h="96519">
                <a:moveTo>
                  <a:pt x="53594" y="50342"/>
                </a:moveTo>
                <a:lnTo>
                  <a:pt x="51168" y="37503"/>
                </a:lnTo>
                <a:lnTo>
                  <a:pt x="46418" y="31102"/>
                </a:lnTo>
                <a:lnTo>
                  <a:pt x="46418" y="50342"/>
                </a:lnTo>
                <a:lnTo>
                  <a:pt x="46418" y="53594"/>
                </a:lnTo>
                <a:lnTo>
                  <a:pt x="7175" y="53594"/>
                </a:lnTo>
                <a:lnTo>
                  <a:pt x="7175" y="50342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30"/>
                </a:lnTo>
                <a:lnTo>
                  <a:pt x="26797" y="29908"/>
                </a:lnTo>
                <a:lnTo>
                  <a:pt x="34658" y="31330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42"/>
                </a:lnTo>
                <a:lnTo>
                  <a:pt x="46418" y="31102"/>
                </a:lnTo>
                <a:lnTo>
                  <a:pt x="45542" y="29908"/>
                </a:lnTo>
                <a:lnTo>
                  <a:pt x="44907" y="29057"/>
                </a:lnTo>
                <a:lnTo>
                  <a:pt x="36283" y="24422"/>
                </a:lnTo>
                <a:lnTo>
                  <a:pt x="26797" y="22999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03"/>
                </a:lnTo>
                <a:lnTo>
                  <a:pt x="0" y="50342"/>
                </a:lnTo>
                <a:lnTo>
                  <a:pt x="0" y="68745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088"/>
                </a:lnTo>
                <a:lnTo>
                  <a:pt x="35585" y="94869"/>
                </a:lnTo>
                <a:lnTo>
                  <a:pt x="43713" y="90932"/>
                </a:lnTo>
                <a:lnTo>
                  <a:pt x="45262" y="89179"/>
                </a:lnTo>
                <a:lnTo>
                  <a:pt x="50012" y="83807"/>
                </a:lnTo>
                <a:lnTo>
                  <a:pt x="53327" y="73075"/>
                </a:lnTo>
                <a:lnTo>
                  <a:pt x="46012" y="73075"/>
                </a:lnTo>
                <a:lnTo>
                  <a:pt x="44399" y="83096"/>
                </a:lnTo>
                <a:lnTo>
                  <a:pt x="36817" y="89179"/>
                </a:lnTo>
                <a:lnTo>
                  <a:pt x="26797" y="89179"/>
                </a:lnTo>
                <a:lnTo>
                  <a:pt x="18935" y="87757"/>
                </a:lnTo>
                <a:lnTo>
                  <a:pt x="12725" y="83680"/>
                </a:lnTo>
                <a:lnTo>
                  <a:pt x="8636" y="77254"/>
                </a:lnTo>
                <a:lnTo>
                  <a:pt x="7175" y="68745"/>
                </a:lnTo>
                <a:lnTo>
                  <a:pt x="7175" y="60490"/>
                </a:lnTo>
                <a:lnTo>
                  <a:pt x="53594" y="60490"/>
                </a:lnTo>
                <a:lnTo>
                  <a:pt x="53594" y="53594"/>
                </a:lnTo>
                <a:lnTo>
                  <a:pt x="53594" y="50342"/>
                </a:lnTo>
                <a:close/>
              </a:path>
              <a:path w="601345" h="96519">
                <a:moveTo>
                  <a:pt x="129768" y="0"/>
                </a:moveTo>
                <a:lnTo>
                  <a:pt x="122593" y="0"/>
                </a:lnTo>
                <a:lnTo>
                  <a:pt x="122593" y="32880"/>
                </a:lnTo>
                <a:lnTo>
                  <a:pt x="122593" y="50342"/>
                </a:lnTo>
                <a:lnTo>
                  <a:pt x="122593" y="68745"/>
                </a:lnTo>
                <a:lnTo>
                  <a:pt x="121132" y="77254"/>
                </a:lnTo>
                <a:lnTo>
                  <a:pt x="117043" y="83680"/>
                </a:lnTo>
                <a:lnTo>
                  <a:pt x="110832" y="87757"/>
                </a:lnTo>
                <a:lnTo>
                  <a:pt x="102971" y="89179"/>
                </a:lnTo>
                <a:lnTo>
                  <a:pt x="95110" y="87757"/>
                </a:lnTo>
                <a:lnTo>
                  <a:pt x="88900" y="83680"/>
                </a:lnTo>
                <a:lnTo>
                  <a:pt x="84823" y="77254"/>
                </a:lnTo>
                <a:lnTo>
                  <a:pt x="83350" y="68745"/>
                </a:lnTo>
                <a:lnTo>
                  <a:pt x="83350" y="50342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30"/>
                </a:lnTo>
                <a:lnTo>
                  <a:pt x="102971" y="29908"/>
                </a:lnTo>
                <a:lnTo>
                  <a:pt x="110832" y="31330"/>
                </a:lnTo>
                <a:lnTo>
                  <a:pt x="117043" y="35407"/>
                </a:lnTo>
                <a:lnTo>
                  <a:pt x="121132" y="41846"/>
                </a:lnTo>
                <a:lnTo>
                  <a:pt x="122593" y="50342"/>
                </a:lnTo>
                <a:lnTo>
                  <a:pt x="122593" y="32880"/>
                </a:lnTo>
                <a:lnTo>
                  <a:pt x="120675" y="29908"/>
                </a:lnTo>
                <a:lnTo>
                  <a:pt x="118402" y="26390"/>
                </a:lnTo>
                <a:lnTo>
                  <a:pt x="110693" y="22999"/>
                </a:lnTo>
                <a:lnTo>
                  <a:pt x="102971" y="22999"/>
                </a:lnTo>
                <a:lnTo>
                  <a:pt x="93472" y="24422"/>
                </a:lnTo>
                <a:lnTo>
                  <a:pt x="84861" y="29057"/>
                </a:lnTo>
                <a:lnTo>
                  <a:pt x="78600" y="37503"/>
                </a:lnTo>
                <a:lnTo>
                  <a:pt x="76174" y="50342"/>
                </a:lnTo>
                <a:lnTo>
                  <a:pt x="76174" y="68745"/>
                </a:lnTo>
                <a:lnTo>
                  <a:pt x="78600" y="81584"/>
                </a:lnTo>
                <a:lnTo>
                  <a:pt x="84861" y="90030"/>
                </a:lnTo>
                <a:lnTo>
                  <a:pt x="93472" y="94678"/>
                </a:lnTo>
                <a:lnTo>
                  <a:pt x="102971" y="96088"/>
                </a:lnTo>
                <a:lnTo>
                  <a:pt x="110693" y="96088"/>
                </a:lnTo>
                <a:lnTo>
                  <a:pt x="118402" y="92697"/>
                </a:lnTo>
                <a:lnTo>
                  <a:pt x="120675" y="89179"/>
                </a:lnTo>
                <a:lnTo>
                  <a:pt x="122593" y="86207"/>
                </a:lnTo>
                <a:lnTo>
                  <a:pt x="122593" y="94729"/>
                </a:lnTo>
                <a:lnTo>
                  <a:pt x="129768" y="94729"/>
                </a:lnTo>
                <a:lnTo>
                  <a:pt x="129768" y="86207"/>
                </a:lnTo>
                <a:lnTo>
                  <a:pt x="129768" y="32880"/>
                </a:lnTo>
                <a:lnTo>
                  <a:pt x="129768" y="0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65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12"/>
                </a:moveTo>
                <a:lnTo>
                  <a:pt x="283692" y="35280"/>
                </a:lnTo>
                <a:lnTo>
                  <a:pt x="277380" y="28168"/>
                </a:lnTo>
                <a:lnTo>
                  <a:pt x="269252" y="24218"/>
                </a:lnTo>
                <a:lnTo>
                  <a:pt x="260477" y="22999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03"/>
                </a:lnTo>
                <a:lnTo>
                  <a:pt x="233680" y="50342"/>
                </a:lnTo>
                <a:lnTo>
                  <a:pt x="233680" y="68745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088"/>
                </a:lnTo>
                <a:lnTo>
                  <a:pt x="269252" y="94869"/>
                </a:lnTo>
                <a:lnTo>
                  <a:pt x="277380" y="90932"/>
                </a:lnTo>
                <a:lnTo>
                  <a:pt x="283692" y="83807"/>
                </a:lnTo>
                <a:lnTo>
                  <a:pt x="287007" y="73075"/>
                </a:lnTo>
                <a:lnTo>
                  <a:pt x="279692" y="73075"/>
                </a:lnTo>
                <a:lnTo>
                  <a:pt x="278066" y="83096"/>
                </a:lnTo>
                <a:lnTo>
                  <a:pt x="270484" y="89179"/>
                </a:lnTo>
                <a:lnTo>
                  <a:pt x="260477" y="89179"/>
                </a:lnTo>
                <a:lnTo>
                  <a:pt x="252615" y="87757"/>
                </a:lnTo>
                <a:lnTo>
                  <a:pt x="246392" y="83680"/>
                </a:lnTo>
                <a:lnTo>
                  <a:pt x="242316" y="77254"/>
                </a:lnTo>
                <a:lnTo>
                  <a:pt x="240855" y="68745"/>
                </a:lnTo>
                <a:lnTo>
                  <a:pt x="240855" y="50342"/>
                </a:lnTo>
                <a:lnTo>
                  <a:pt x="242316" y="41846"/>
                </a:lnTo>
                <a:lnTo>
                  <a:pt x="246392" y="35407"/>
                </a:lnTo>
                <a:lnTo>
                  <a:pt x="252615" y="31330"/>
                </a:lnTo>
                <a:lnTo>
                  <a:pt x="260477" y="29908"/>
                </a:lnTo>
                <a:lnTo>
                  <a:pt x="270484" y="29908"/>
                </a:lnTo>
                <a:lnTo>
                  <a:pt x="278066" y="35991"/>
                </a:lnTo>
                <a:lnTo>
                  <a:pt x="279692" y="46012"/>
                </a:lnTo>
                <a:lnTo>
                  <a:pt x="287007" y="46012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51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30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78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41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85" y="24904"/>
                </a:moveTo>
                <a:lnTo>
                  <a:pt x="396989" y="24904"/>
                </a:lnTo>
                <a:lnTo>
                  <a:pt x="396989" y="9067"/>
                </a:lnTo>
                <a:lnTo>
                  <a:pt x="389813" y="9067"/>
                </a:lnTo>
                <a:lnTo>
                  <a:pt x="389813" y="24904"/>
                </a:lnTo>
                <a:lnTo>
                  <a:pt x="379933" y="24904"/>
                </a:lnTo>
                <a:lnTo>
                  <a:pt x="379933" y="31813"/>
                </a:lnTo>
                <a:lnTo>
                  <a:pt x="389813" y="31813"/>
                </a:lnTo>
                <a:lnTo>
                  <a:pt x="389813" y="89725"/>
                </a:lnTo>
                <a:lnTo>
                  <a:pt x="392658" y="94742"/>
                </a:lnTo>
                <a:lnTo>
                  <a:pt x="414185" y="94742"/>
                </a:lnTo>
                <a:lnTo>
                  <a:pt x="414185" y="87833"/>
                </a:lnTo>
                <a:lnTo>
                  <a:pt x="398208" y="87833"/>
                </a:lnTo>
                <a:lnTo>
                  <a:pt x="396989" y="85801"/>
                </a:lnTo>
                <a:lnTo>
                  <a:pt x="396989" y="80797"/>
                </a:lnTo>
                <a:lnTo>
                  <a:pt x="396989" y="31813"/>
                </a:lnTo>
                <a:lnTo>
                  <a:pt x="414185" y="31813"/>
                </a:lnTo>
                <a:lnTo>
                  <a:pt x="414185" y="24904"/>
                </a:lnTo>
                <a:close/>
              </a:path>
              <a:path w="601345" h="96519">
                <a:moveTo>
                  <a:pt x="443674" y="24892"/>
                </a:moveTo>
                <a:lnTo>
                  <a:pt x="436511" y="24892"/>
                </a:lnTo>
                <a:lnTo>
                  <a:pt x="436511" y="94729"/>
                </a:lnTo>
                <a:lnTo>
                  <a:pt x="443674" y="94729"/>
                </a:lnTo>
                <a:lnTo>
                  <a:pt x="443674" y="24892"/>
                </a:lnTo>
                <a:close/>
              </a:path>
              <a:path w="601345" h="96519">
                <a:moveTo>
                  <a:pt x="443674" y="0"/>
                </a:moveTo>
                <a:lnTo>
                  <a:pt x="436511" y="0"/>
                </a:lnTo>
                <a:lnTo>
                  <a:pt x="436511" y="11772"/>
                </a:lnTo>
                <a:lnTo>
                  <a:pt x="443674" y="11772"/>
                </a:lnTo>
                <a:lnTo>
                  <a:pt x="443674" y="0"/>
                </a:lnTo>
                <a:close/>
              </a:path>
              <a:path w="601345" h="96519">
                <a:moveTo>
                  <a:pt x="522439" y="50342"/>
                </a:moveTo>
                <a:lnTo>
                  <a:pt x="520014" y="37503"/>
                </a:lnTo>
                <a:lnTo>
                  <a:pt x="515264" y="31102"/>
                </a:lnTo>
                <a:lnTo>
                  <a:pt x="515264" y="50342"/>
                </a:lnTo>
                <a:lnTo>
                  <a:pt x="515264" y="68745"/>
                </a:lnTo>
                <a:lnTo>
                  <a:pt x="513791" y="77254"/>
                </a:lnTo>
                <a:lnTo>
                  <a:pt x="509714" y="83680"/>
                </a:lnTo>
                <a:lnTo>
                  <a:pt x="503491" y="87757"/>
                </a:lnTo>
                <a:lnTo>
                  <a:pt x="495642" y="89179"/>
                </a:lnTo>
                <a:lnTo>
                  <a:pt x="487781" y="87757"/>
                </a:lnTo>
                <a:lnTo>
                  <a:pt x="481558" y="83680"/>
                </a:lnTo>
                <a:lnTo>
                  <a:pt x="477481" y="77254"/>
                </a:lnTo>
                <a:lnTo>
                  <a:pt x="476021" y="68745"/>
                </a:lnTo>
                <a:lnTo>
                  <a:pt x="476021" y="50342"/>
                </a:lnTo>
                <a:lnTo>
                  <a:pt x="477481" y="41846"/>
                </a:lnTo>
                <a:lnTo>
                  <a:pt x="481558" y="35407"/>
                </a:lnTo>
                <a:lnTo>
                  <a:pt x="487781" y="31330"/>
                </a:lnTo>
                <a:lnTo>
                  <a:pt x="495642" y="29908"/>
                </a:lnTo>
                <a:lnTo>
                  <a:pt x="503491" y="31330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42"/>
                </a:lnTo>
                <a:lnTo>
                  <a:pt x="515264" y="31102"/>
                </a:lnTo>
                <a:lnTo>
                  <a:pt x="514388" y="29908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2999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03"/>
                </a:lnTo>
                <a:lnTo>
                  <a:pt x="468845" y="50342"/>
                </a:lnTo>
                <a:lnTo>
                  <a:pt x="468845" y="68745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088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79"/>
                </a:lnTo>
                <a:lnTo>
                  <a:pt x="520014" y="81584"/>
                </a:lnTo>
                <a:lnTo>
                  <a:pt x="522439" y="68745"/>
                </a:lnTo>
                <a:lnTo>
                  <a:pt x="522439" y="50342"/>
                </a:lnTo>
                <a:close/>
              </a:path>
              <a:path w="601345" h="96519">
                <a:moveTo>
                  <a:pt x="601179" y="50342"/>
                </a:moveTo>
                <a:lnTo>
                  <a:pt x="598766" y="37503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82" y="22999"/>
                </a:lnTo>
                <a:lnTo>
                  <a:pt x="566674" y="22999"/>
                </a:lnTo>
                <a:lnTo>
                  <a:pt x="558952" y="26390"/>
                </a:lnTo>
                <a:lnTo>
                  <a:pt x="554761" y="32880"/>
                </a:lnTo>
                <a:lnTo>
                  <a:pt x="554761" y="24904"/>
                </a:lnTo>
                <a:lnTo>
                  <a:pt x="547585" y="24904"/>
                </a:lnTo>
                <a:lnTo>
                  <a:pt x="547585" y="94729"/>
                </a:lnTo>
                <a:lnTo>
                  <a:pt x="554761" y="94729"/>
                </a:lnTo>
                <a:lnTo>
                  <a:pt x="554761" y="50342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21" y="31330"/>
                </a:lnTo>
                <a:lnTo>
                  <a:pt x="574382" y="29908"/>
                </a:lnTo>
                <a:lnTo>
                  <a:pt x="582244" y="31330"/>
                </a:lnTo>
                <a:lnTo>
                  <a:pt x="588454" y="35407"/>
                </a:lnTo>
                <a:lnTo>
                  <a:pt x="592543" y="41846"/>
                </a:lnTo>
                <a:lnTo>
                  <a:pt x="594004" y="50342"/>
                </a:lnTo>
                <a:lnTo>
                  <a:pt x="594004" y="94729"/>
                </a:lnTo>
                <a:lnTo>
                  <a:pt x="601179" y="94729"/>
                </a:lnTo>
                <a:lnTo>
                  <a:pt x="601179" y="50342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02955" y="364642"/>
            <a:ext cx="418908" cy="418908"/>
            <a:chOff x="539993" y="536159"/>
            <a:chExt cx="615950" cy="615950"/>
          </a:xfrm>
        </p:grpSpPr>
        <p:sp>
          <p:nvSpPr>
            <p:cNvPr id="9" name="object 9"/>
            <p:cNvSpPr/>
            <p:nvPr/>
          </p:nvSpPr>
          <p:spPr>
            <a:xfrm>
              <a:off x="539993" y="536159"/>
              <a:ext cx="615950" cy="615950"/>
            </a:xfrm>
            <a:custGeom>
              <a:avLst/>
              <a:gdLst/>
              <a:ahLst/>
              <a:cxnLst/>
              <a:rect l="l" t="t" r="r" b="b"/>
              <a:pathLst>
                <a:path w="615950" h="615950">
                  <a:moveTo>
                    <a:pt x="307924" y="0"/>
                  </a:moveTo>
                  <a:lnTo>
                    <a:pt x="262423" y="3338"/>
                  </a:lnTo>
                  <a:lnTo>
                    <a:pt x="218994" y="13036"/>
                  </a:lnTo>
                  <a:lnTo>
                    <a:pt x="178114" y="28618"/>
                  </a:lnTo>
                  <a:lnTo>
                    <a:pt x="140260" y="49607"/>
                  </a:lnTo>
                  <a:lnTo>
                    <a:pt x="105906" y="75527"/>
                  </a:lnTo>
                  <a:lnTo>
                    <a:pt x="75531" y="105901"/>
                  </a:lnTo>
                  <a:lnTo>
                    <a:pt x="49610" y="140254"/>
                  </a:lnTo>
                  <a:lnTo>
                    <a:pt x="28620" y="178109"/>
                  </a:lnTo>
                  <a:lnTo>
                    <a:pt x="13037" y="218990"/>
                  </a:lnTo>
                  <a:lnTo>
                    <a:pt x="3338" y="262420"/>
                  </a:lnTo>
                  <a:lnTo>
                    <a:pt x="0" y="307924"/>
                  </a:lnTo>
                  <a:lnTo>
                    <a:pt x="3338" y="353427"/>
                  </a:lnTo>
                  <a:lnTo>
                    <a:pt x="13037" y="396858"/>
                  </a:lnTo>
                  <a:lnTo>
                    <a:pt x="28620" y="437738"/>
                  </a:lnTo>
                  <a:lnTo>
                    <a:pt x="49610" y="475593"/>
                  </a:lnTo>
                  <a:lnTo>
                    <a:pt x="75531" y="509946"/>
                  </a:lnTo>
                  <a:lnTo>
                    <a:pt x="105906" y="540321"/>
                  </a:lnTo>
                  <a:lnTo>
                    <a:pt x="140260" y="566240"/>
                  </a:lnTo>
                  <a:lnTo>
                    <a:pt x="178114" y="587229"/>
                  </a:lnTo>
                  <a:lnTo>
                    <a:pt x="218994" y="602811"/>
                  </a:lnTo>
                  <a:lnTo>
                    <a:pt x="262423" y="612509"/>
                  </a:lnTo>
                  <a:lnTo>
                    <a:pt x="307924" y="615848"/>
                  </a:lnTo>
                  <a:lnTo>
                    <a:pt x="353427" y="612509"/>
                  </a:lnTo>
                  <a:lnTo>
                    <a:pt x="396858" y="602811"/>
                  </a:lnTo>
                  <a:lnTo>
                    <a:pt x="437738" y="587229"/>
                  </a:lnTo>
                  <a:lnTo>
                    <a:pt x="475593" y="566240"/>
                  </a:lnTo>
                  <a:lnTo>
                    <a:pt x="509946" y="540321"/>
                  </a:lnTo>
                  <a:lnTo>
                    <a:pt x="540321" y="509946"/>
                  </a:lnTo>
                  <a:lnTo>
                    <a:pt x="566240" y="475593"/>
                  </a:lnTo>
                  <a:lnTo>
                    <a:pt x="587229" y="437738"/>
                  </a:lnTo>
                  <a:lnTo>
                    <a:pt x="602811" y="396858"/>
                  </a:lnTo>
                  <a:lnTo>
                    <a:pt x="612509" y="353427"/>
                  </a:lnTo>
                  <a:lnTo>
                    <a:pt x="615848" y="307924"/>
                  </a:lnTo>
                  <a:lnTo>
                    <a:pt x="612509" y="262420"/>
                  </a:lnTo>
                  <a:lnTo>
                    <a:pt x="602811" y="218990"/>
                  </a:lnTo>
                  <a:lnTo>
                    <a:pt x="587229" y="178109"/>
                  </a:lnTo>
                  <a:lnTo>
                    <a:pt x="566240" y="140254"/>
                  </a:lnTo>
                  <a:lnTo>
                    <a:pt x="540321" y="105901"/>
                  </a:lnTo>
                  <a:lnTo>
                    <a:pt x="509946" y="75527"/>
                  </a:lnTo>
                  <a:lnTo>
                    <a:pt x="475593" y="49607"/>
                  </a:lnTo>
                  <a:lnTo>
                    <a:pt x="437738" y="28618"/>
                  </a:lnTo>
                  <a:lnTo>
                    <a:pt x="396858" y="13036"/>
                  </a:lnTo>
                  <a:lnTo>
                    <a:pt x="353427" y="3338"/>
                  </a:lnTo>
                  <a:lnTo>
                    <a:pt x="307924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84132" y="794344"/>
              <a:ext cx="325755" cy="216535"/>
            </a:xfrm>
            <a:custGeom>
              <a:avLst/>
              <a:gdLst/>
              <a:ahLst/>
              <a:cxnLst/>
              <a:rect l="l" t="t" r="r" b="b"/>
              <a:pathLst>
                <a:path w="325755" h="216534">
                  <a:moveTo>
                    <a:pt x="324408" y="60274"/>
                  </a:moveTo>
                  <a:lnTo>
                    <a:pt x="314604" y="43091"/>
                  </a:lnTo>
                  <a:lnTo>
                    <a:pt x="310299" y="43091"/>
                  </a:lnTo>
                  <a:lnTo>
                    <a:pt x="139915" y="43091"/>
                  </a:lnTo>
                  <a:lnTo>
                    <a:pt x="133083" y="43078"/>
                  </a:lnTo>
                  <a:lnTo>
                    <a:pt x="127190" y="38265"/>
                  </a:lnTo>
                  <a:lnTo>
                    <a:pt x="125818" y="31559"/>
                  </a:lnTo>
                  <a:lnTo>
                    <a:pt x="121818" y="11518"/>
                  </a:lnTo>
                  <a:lnTo>
                    <a:pt x="120446" y="4825"/>
                  </a:lnTo>
                  <a:lnTo>
                    <a:pt x="114566" y="12"/>
                  </a:lnTo>
                  <a:lnTo>
                    <a:pt x="107734" y="0"/>
                  </a:lnTo>
                  <a:lnTo>
                    <a:pt x="14909" y="0"/>
                  </a:lnTo>
                  <a:lnTo>
                    <a:pt x="10617" y="12"/>
                  </a:lnTo>
                  <a:lnTo>
                    <a:pt x="6540" y="1943"/>
                  </a:lnTo>
                  <a:lnTo>
                    <a:pt x="3822" y="5270"/>
                  </a:lnTo>
                  <a:lnTo>
                    <a:pt x="1092" y="8597"/>
                  </a:lnTo>
                  <a:lnTo>
                    <a:pt x="0" y="12966"/>
                  </a:lnTo>
                  <a:lnTo>
                    <a:pt x="825" y="17183"/>
                  </a:lnTo>
                  <a:lnTo>
                    <a:pt x="38176" y="204457"/>
                  </a:lnTo>
                  <a:lnTo>
                    <a:pt x="39547" y="211162"/>
                  </a:lnTo>
                  <a:lnTo>
                    <a:pt x="45427" y="215976"/>
                  </a:lnTo>
                  <a:lnTo>
                    <a:pt x="52273" y="215988"/>
                  </a:lnTo>
                  <a:lnTo>
                    <a:pt x="281584" y="215988"/>
                  </a:lnTo>
                  <a:lnTo>
                    <a:pt x="301670" y="174392"/>
                  </a:lnTo>
                  <a:lnTo>
                    <a:pt x="309629" y="134432"/>
                  </a:lnTo>
                  <a:lnTo>
                    <a:pt x="317792" y="93439"/>
                  </a:lnTo>
                  <a:lnTo>
                    <a:pt x="324408" y="60274"/>
                  </a:lnTo>
                  <a:close/>
                </a:path>
              </a:pathLst>
            </a:custGeom>
            <a:ln w="1443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484" y="679060"/>
              <a:ext cx="230568" cy="12249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775493" y="979366"/>
            <a:ext cx="4869454" cy="82509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83495" defTabSz="621883"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-20" dirty="0">
                <a:solidFill>
                  <a:srgbClr val="41A4AA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Suivi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à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distance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activités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 err="1">
                <a:solidFill>
                  <a:srgbClr val="231F20"/>
                </a:solidFill>
                <a:latin typeface="Marianne Light"/>
                <a:cs typeface="Marianne Light"/>
              </a:rPr>
              <a:t>hebdomadaires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et des tâches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réalisées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entreprise </a:t>
            </a: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211" dirty="0">
                <a:solidFill>
                  <a:srgbClr val="41A4AA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Collecte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description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 err="1">
                <a:solidFill>
                  <a:srgbClr val="231F20"/>
                </a:solidFill>
                <a:latin typeface="Marianne Light"/>
                <a:cs typeface="Marianne Light"/>
              </a:rPr>
              <a:t>activités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emblématiques </a:t>
            </a:r>
            <a:r>
              <a:rPr sz="884" kern="0" dirty="0" err="1">
                <a:solidFill>
                  <a:srgbClr val="231F20"/>
                </a:solidFill>
                <a:latin typeface="Marianne Light"/>
                <a:cs typeface="Marianne Light"/>
              </a:rPr>
              <a:t>réalisées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entreprise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8637" defTabSz="621883"/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-3" dirty="0">
                <a:solidFill>
                  <a:srgbClr val="41A4AA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Développe</a:t>
            </a:r>
            <a:r>
              <a:rPr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réflexivité</a:t>
            </a:r>
            <a:r>
              <a:rPr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professionnelle</a:t>
            </a:r>
            <a:r>
              <a:rPr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l’apprenant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8637" marR="3455" defTabSz="621883"/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-17" dirty="0">
                <a:solidFill>
                  <a:srgbClr val="41A4AA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Préparation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rencontre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avec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le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F2910C"/>
                </a:solidFill>
                <a:latin typeface="Marianne Light"/>
                <a:cs typeface="Marianne Light"/>
              </a:rPr>
              <a:t>tuteur</a:t>
            </a:r>
            <a:r>
              <a:rPr sz="884" kern="0" spc="-10" dirty="0">
                <a:solidFill>
                  <a:srgbClr val="F2910C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F2910C"/>
                </a:solidFill>
                <a:latin typeface="Marianne Light"/>
                <a:cs typeface="Marianne Light"/>
              </a:rPr>
              <a:t>de</a:t>
            </a:r>
            <a:r>
              <a:rPr sz="884" kern="0" spc="-7" dirty="0">
                <a:solidFill>
                  <a:srgbClr val="F2910C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F2910C"/>
                </a:solidFill>
                <a:latin typeface="Marianne Light"/>
                <a:cs typeface="Marianne Light"/>
              </a:rPr>
              <a:t>stage</a:t>
            </a:r>
            <a:r>
              <a:rPr sz="884" kern="0" spc="-14" dirty="0">
                <a:solidFill>
                  <a:srgbClr val="F2910C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ou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le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F2910C"/>
                </a:solidFill>
                <a:latin typeface="Marianne Light"/>
                <a:cs typeface="Marianne Light"/>
              </a:rPr>
              <a:t>maître</a:t>
            </a:r>
            <a:r>
              <a:rPr sz="884" kern="0" spc="-7" dirty="0">
                <a:solidFill>
                  <a:srgbClr val="F2910C"/>
                </a:solidFill>
                <a:latin typeface="Marianne Light"/>
                <a:cs typeface="Marianne Light"/>
              </a:rPr>
              <a:t> d’apprentissage </a:t>
            </a:r>
            <a:endParaRPr lang="fr-FR" sz="884" kern="0" spc="-7" dirty="0">
              <a:solidFill>
                <a:srgbClr val="F2910C"/>
              </a:solidFill>
              <a:latin typeface="Marianne Light"/>
              <a:cs typeface="Marianne Light"/>
            </a:endParaRPr>
          </a:p>
          <a:p>
            <a:pPr marL="8637" marR="3455" defTabSz="621883"/>
            <a:r>
              <a:rPr lang="fr-FR"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Calibri" panose="020F0502020204030204" pitchFamily="34" charset="0"/>
              </a:rPr>
              <a:t>É</a:t>
            </a:r>
            <a:r>
              <a:rPr lang="fr-FR" sz="884" kern="0" dirty="0">
                <a:solidFill>
                  <a:srgbClr val="231F20"/>
                </a:solidFill>
                <a:latin typeface="Marianne Light"/>
              </a:rPr>
              <a:t>valuation conjointe des compétences développées en entreprise </a:t>
            </a:r>
          </a:p>
          <a:p>
            <a:pPr marL="8637" marR="3455" defTabSz="621883"/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-17" dirty="0">
                <a:solidFill>
                  <a:srgbClr val="41A4AA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Accessible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sur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profils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«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Tuteur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stage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»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et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«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Maître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d’apprentissage </a:t>
            </a:r>
            <a:r>
              <a:rPr sz="884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»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27923" y="2384662"/>
            <a:ext cx="6519419" cy="1820739"/>
            <a:chOff x="576706" y="3506337"/>
            <a:chExt cx="9585960" cy="267716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881" y="3509512"/>
              <a:ext cx="9579457" cy="26703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79881" y="3509512"/>
              <a:ext cx="9579610" cy="2670810"/>
            </a:xfrm>
            <a:custGeom>
              <a:avLst/>
              <a:gdLst/>
              <a:ahLst/>
              <a:cxnLst/>
              <a:rect l="l" t="t" r="r" b="b"/>
              <a:pathLst>
                <a:path w="9579610" h="2670810">
                  <a:moveTo>
                    <a:pt x="71996" y="0"/>
                  </a:move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2598318"/>
                  </a:lnTo>
                  <a:lnTo>
                    <a:pt x="5657" y="2626343"/>
                  </a:lnTo>
                  <a:lnTo>
                    <a:pt x="21086" y="2649227"/>
                  </a:lnTo>
                  <a:lnTo>
                    <a:pt x="43971" y="2664657"/>
                  </a:lnTo>
                  <a:lnTo>
                    <a:pt x="71996" y="2670314"/>
                  </a:lnTo>
                  <a:lnTo>
                    <a:pt x="9507461" y="2670314"/>
                  </a:lnTo>
                  <a:lnTo>
                    <a:pt x="9535486" y="2664657"/>
                  </a:lnTo>
                  <a:lnTo>
                    <a:pt x="9558370" y="2649227"/>
                  </a:lnTo>
                  <a:lnTo>
                    <a:pt x="9573799" y="2626343"/>
                  </a:lnTo>
                  <a:lnTo>
                    <a:pt x="9579457" y="2598318"/>
                  </a:lnTo>
                  <a:lnTo>
                    <a:pt x="9579457" y="71996"/>
                  </a:lnTo>
                  <a:lnTo>
                    <a:pt x="9573799" y="43971"/>
                  </a:lnTo>
                  <a:lnTo>
                    <a:pt x="9558370" y="21086"/>
                  </a:lnTo>
                  <a:lnTo>
                    <a:pt x="9535486" y="5657"/>
                  </a:lnTo>
                  <a:lnTo>
                    <a:pt x="9507461" y="0"/>
                  </a:lnTo>
                  <a:lnTo>
                    <a:pt x="71996" y="0"/>
                  </a:lnTo>
                  <a:close/>
                </a:path>
              </a:pathLst>
            </a:custGeom>
            <a:ln w="635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920083" y="4569329"/>
              <a:ext cx="1440815" cy="194310"/>
            </a:xfrm>
            <a:custGeom>
              <a:avLst/>
              <a:gdLst/>
              <a:ahLst/>
              <a:cxnLst/>
              <a:rect l="l" t="t" r="r" b="b"/>
              <a:pathLst>
                <a:path w="1440814" h="194310">
                  <a:moveTo>
                    <a:pt x="71996" y="0"/>
                  </a:moveTo>
                  <a:lnTo>
                    <a:pt x="43971" y="5659"/>
                  </a:lnTo>
                  <a:lnTo>
                    <a:pt x="21086" y="21093"/>
                  </a:lnTo>
                  <a:lnTo>
                    <a:pt x="5657" y="43982"/>
                  </a:lnTo>
                  <a:lnTo>
                    <a:pt x="0" y="72009"/>
                  </a:lnTo>
                  <a:lnTo>
                    <a:pt x="0" y="122313"/>
                  </a:lnTo>
                  <a:lnTo>
                    <a:pt x="5657" y="150336"/>
                  </a:lnTo>
                  <a:lnTo>
                    <a:pt x="21086" y="173216"/>
                  </a:lnTo>
                  <a:lnTo>
                    <a:pt x="43971" y="188641"/>
                  </a:lnTo>
                  <a:lnTo>
                    <a:pt x="71996" y="194297"/>
                  </a:lnTo>
                  <a:lnTo>
                    <a:pt x="1368742" y="194297"/>
                  </a:lnTo>
                  <a:lnTo>
                    <a:pt x="1396767" y="188641"/>
                  </a:lnTo>
                  <a:lnTo>
                    <a:pt x="1419652" y="173216"/>
                  </a:lnTo>
                  <a:lnTo>
                    <a:pt x="1435081" y="150336"/>
                  </a:lnTo>
                  <a:lnTo>
                    <a:pt x="1440738" y="122313"/>
                  </a:lnTo>
                  <a:lnTo>
                    <a:pt x="1440738" y="72009"/>
                  </a:lnTo>
                  <a:lnTo>
                    <a:pt x="1435081" y="43982"/>
                  </a:lnTo>
                  <a:lnTo>
                    <a:pt x="1419652" y="21093"/>
                  </a:lnTo>
                  <a:lnTo>
                    <a:pt x="1396767" y="5659"/>
                  </a:lnTo>
                  <a:lnTo>
                    <a:pt x="1368742" y="0"/>
                  </a:lnTo>
                  <a:lnTo>
                    <a:pt x="71996" y="0"/>
                  </a:lnTo>
                  <a:close/>
                </a:path>
              </a:pathLst>
            </a:custGeom>
            <a:ln w="10160">
              <a:solidFill>
                <a:srgbClr val="6776B9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880448" y="4300620"/>
              <a:ext cx="1844675" cy="194310"/>
            </a:xfrm>
            <a:custGeom>
              <a:avLst/>
              <a:gdLst/>
              <a:ahLst/>
              <a:cxnLst/>
              <a:rect l="l" t="t" r="r" b="b"/>
              <a:pathLst>
                <a:path w="1844675" h="194310">
                  <a:moveTo>
                    <a:pt x="71996" y="0"/>
                  </a:moveTo>
                  <a:lnTo>
                    <a:pt x="43971" y="5659"/>
                  </a:lnTo>
                  <a:lnTo>
                    <a:pt x="21086" y="21093"/>
                  </a:lnTo>
                  <a:lnTo>
                    <a:pt x="5657" y="43982"/>
                  </a:lnTo>
                  <a:lnTo>
                    <a:pt x="0" y="72009"/>
                  </a:lnTo>
                  <a:lnTo>
                    <a:pt x="0" y="122313"/>
                  </a:lnTo>
                  <a:lnTo>
                    <a:pt x="5657" y="150336"/>
                  </a:lnTo>
                  <a:lnTo>
                    <a:pt x="21086" y="173216"/>
                  </a:lnTo>
                  <a:lnTo>
                    <a:pt x="43971" y="188641"/>
                  </a:lnTo>
                  <a:lnTo>
                    <a:pt x="71996" y="194297"/>
                  </a:lnTo>
                  <a:lnTo>
                    <a:pt x="1772475" y="194297"/>
                  </a:lnTo>
                  <a:lnTo>
                    <a:pt x="1800500" y="188641"/>
                  </a:lnTo>
                  <a:lnTo>
                    <a:pt x="1823385" y="173216"/>
                  </a:lnTo>
                  <a:lnTo>
                    <a:pt x="1838814" y="150336"/>
                  </a:lnTo>
                  <a:lnTo>
                    <a:pt x="1844471" y="122313"/>
                  </a:lnTo>
                  <a:lnTo>
                    <a:pt x="1844471" y="72009"/>
                  </a:lnTo>
                  <a:lnTo>
                    <a:pt x="1838814" y="43982"/>
                  </a:lnTo>
                  <a:lnTo>
                    <a:pt x="1823385" y="21093"/>
                  </a:lnTo>
                  <a:lnTo>
                    <a:pt x="1800500" y="5659"/>
                  </a:lnTo>
                  <a:lnTo>
                    <a:pt x="1772475" y="0"/>
                  </a:lnTo>
                  <a:lnTo>
                    <a:pt x="71996" y="0"/>
                  </a:lnTo>
                  <a:close/>
                </a:path>
              </a:pathLst>
            </a:custGeom>
            <a:ln w="10160">
              <a:solidFill>
                <a:srgbClr val="1C9EA8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753083" y="4300620"/>
              <a:ext cx="1349375" cy="194310"/>
            </a:xfrm>
            <a:custGeom>
              <a:avLst/>
              <a:gdLst/>
              <a:ahLst/>
              <a:cxnLst/>
              <a:rect l="l" t="t" r="r" b="b"/>
              <a:pathLst>
                <a:path w="1349375" h="194310">
                  <a:moveTo>
                    <a:pt x="71996" y="0"/>
                  </a:moveTo>
                  <a:lnTo>
                    <a:pt x="43971" y="5659"/>
                  </a:lnTo>
                  <a:lnTo>
                    <a:pt x="21086" y="21093"/>
                  </a:lnTo>
                  <a:lnTo>
                    <a:pt x="5657" y="43982"/>
                  </a:lnTo>
                  <a:lnTo>
                    <a:pt x="0" y="72009"/>
                  </a:lnTo>
                  <a:lnTo>
                    <a:pt x="0" y="122313"/>
                  </a:lnTo>
                  <a:lnTo>
                    <a:pt x="5657" y="150336"/>
                  </a:lnTo>
                  <a:lnTo>
                    <a:pt x="21086" y="173216"/>
                  </a:lnTo>
                  <a:lnTo>
                    <a:pt x="43971" y="188641"/>
                  </a:lnTo>
                  <a:lnTo>
                    <a:pt x="71996" y="194297"/>
                  </a:lnTo>
                  <a:lnTo>
                    <a:pt x="1276832" y="194297"/>
                  </a:lnTo>
                  <a:lnTo>
                    <a:pt x="1304859" y="188641"/>
                  </a:lnTo>
                  <a:lnTo>
                    <a:pt x="1327748" y="173216"/>
                  </a:lnTo>
                  <a:lnTo>
                    <a:pt x="1343181" y="150336"/>
                  </a:lnTo>
                  <a:lnTo>
                    <a:pt x="1348841" y="122313"/>
                  </a:lnTo>
                  <a:lnTo>
                    <a:pt x="1348841" y="72009"/>
                  </a:lnTo>
                  <a:lnTo>
                    <a:pt x="1343181" y="43982"/>
                  </a:lnTo>
                  <a:lnTo>
                    <a:pt x="1327748" y="21093"/>
                  </a:lnTo>
                  <a:lnTo>
                    <a:pt x="1304859" y="5659"/>
                  </a:lnTo>
                  <a:lnTo>
                    <a:pt x="1276832" y="0"/>
                  </a:lnTo>
                  <a:lnTo>
                    <a:pt x="71996" y="0"/>
                  </a:lnTo>
                  <a:close/>
                </a:path>
              </a:pathLst>
            </a:custGeom>
            <a:ln w="10160">
              <a:solidFill>
                <a:srgbClr val="E52D51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716141" y="1904439"/>
            <a:ext cx="1118528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Évaluation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compétences </a:t>
            </a: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développées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sur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période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680" kern="0" spc="-5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entreprise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71974" y="4278890"/>
            <a:ext cx="1389738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77303" defTabSz="621883">
              <a:spcBef>
                <a:spcPts val="68"/>
              </a:spcBef>
            </a:pPr>
            <a:r>
              <a:rPr sz="680" kern="0" spc="-27" dirty="0">
                <a:solidFill>
                  <a:srgbClr val="231F20"/>
                </a:solidFill>
                <a:latin typeface="Marianne Light"/>
                <a:cs typeface="Marianne Light"/>
              </a:rPr>
              <a:t>Suivi</a:t>
            </a: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 activités</a:t>
            </a:r>
            <a:r>
              <a:rPr sz="680" kern="0" spc="-2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hebdomadaires 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et</a:t>
            </a:r>
            <a:r>
              <a:rPr sz="68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3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7" dirty="0">
                <a:solidFill>
                  <a:srgbClr val="231F20"/>
                </a:solidFill>
                <a:latin typeface="Marianne Light"/>
                <a:cs typeface="Marianne Light"/>
              </a:rPr>
              <a:t>tâches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réalisées</a:t>
            </a:r>
            <a:r>
              <a:rPr sz="680" kern="0" spc="-3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entreprise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20569" y="4278890"/>
            <a:ext cx="1007539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Description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d’une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activité </a:t>
            </a:r>
            <a:r>
              <a:rPr sz="68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significative</a:t>
            </a:r>
            <a:r>
              <a:rPr sz="68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par</a:t>
            </a:r>
            <a:r>
              <a:rPr sz="68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semaine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424885" y="2276283"/>
            <a:ext cx="5036398" cy="2292766"/>
            <a:chOff x="2189646" y="3346978"/>
            <a:chExt cx="7405370" cy="3371215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6344" y="4452350"/>
              <a:ext cx="88112" cy="9889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633996" y="4551296"/>
              <a:ext cx="2160270" cy="2160270"/>
            </a:xfrm>
            <a:custGeom>
              <a:avLst/>
              <a:gdLst/>
              <a:ahLst/>
              <a:cxnLst/>
              <a:rect l="l" t="t" r="r" b="b"/>
              <a:pathLst>
                <a:path w="2160270" h="2160270">
                  <a:moveTo>
                    <a:pt x="2160003" y="0"/>
                  </a:moveTo>
                  <a:lnTo>
                    <a:pt x="2160003" y="2088057"/>
                  </a:lnTo>
                  <a:lnTo>
                    <a:pt x="2154345" y="2116080"/>
                  </a:lnTo>
                  <a:lnTo>
                    <a:pt x="2138916" y="2138960"/>
                  </a:lnTo>
                  <a:lnTo>
                    <a:pt x="2116031" y="2154385"/>
                  </a:lnTo>
                  <a:lnTo>
                    <a:pt x="2088007" y="2160041"/>
                  </a:lnTo>
                  <a:lnTo>
                    <a:pt x="0" y="2160041"/>
                  </a:lnTo>
                </a:path>
              </a:pathLst>
            </a:custGeom>
            <a:ln w="12700">
              <a:solidFill>
                <a:srgbClr val="1C9EA8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30500" y="4436996"/>
              <a:ext cx="127000" cy="1270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0893" y="4617054"/>
              <a:ext cx="88112" cy="9889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195996" y="4666489"/>
              <a:ext cx="1676400" cy="2038985"/>
            </a:xfrm>
            <a:custGeom>
              <a:avLst/>
              <a:gdLst/>
              <a:ahLst/>
              <a:cxnLst/>
              <a:rect l="l" t="t" r="r" b="b"/>
              <a:pathLst>
                <a:path w="1676400" h="2038984">
                  <a:moveTo>
                    <a:pt x="1675803" y="0"/>
                  </a:moveTo>
                  <a:lnTo>
                    <a:pt x="1602003" y="0"/>
                  </a:lnTo>
                  <a:lnTo>
                    <a:pt x="1573978" y="5659"/>
                  </a:lnTo>
                  <a:lnTo>
                    <a:pt x="1551093" y="21093"/>
                  </a:lnTo>
                  <a:lnTo>
                    <a:pt x="1535664" y="43982"/>
                  </a:lnTo>
                  <a:lnTo>
                    <a:pt x="1530007" y="72009"/>
                  </a:lnTo>
                  <a:lnTo>
                    <a:pt x="1530007" y="1966518"/>
                  </a:lnTo>
                  <a:lnTo>
                    <a:pt x="1524347" y="1994541"/>
                  </a:lnTo>
                  <a:lnTo>
                    <a:pt x="1508913" y="2017421"/>
                  </a:lnTo>
                  <a:lnTo>
                    <a:pt x="1486024" y="2032846"/>
                  </a:lnTo>
                  <a:lnTo>
                    <a:pt x="1457998" y="2038502"/>
                  </a:lnTo>
                  <a:lnTo>
                    <a:pt x="0" y="2038502"/>
                  </a:lnTo>
                </a:path>
              </a:pathLst>
            </a:custGeom>
            <a:ln w="12699">
              <a:solidFill>
                <a:srgbClr val="6776B9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9099" y="4602989"/>
              <a:ext cx="127000" cy="1270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76999" y="4222803"/>
              <a:ext cx="109702" cy="10971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512082" y="3353328"/>
              <a:ext cx="1019175" cy="876300"/>
            </a:xfrm>
            <a:custGeom>
              <a:avLst/>
              <a:gdLst/>
              <a:ahLst/>
              <a:cxnLst/>
              <a:rect l="l" t="t" r="r" b="b"/>
              <a:pathLst>
                <a:path w="1019175" h="876300">
                  <a:moveTo>
                    <a:pt x="0" y="0"/>
                  </a:moveTo>
                  <a:lnTo>
                    <a:pt x="946912" y="0"/>
                  </a:lnTo>
                  <a:lnTo>
                    <a:pt x="974944" y="5659"/>
                  </a:lnTo>
                  <a:lnTo>
                    <a:pt x="997832" y="21093"/>
                  </a:lnTo>
                  <a:lnTo>
                    <a:pt x="1013263" y="43982"/>
                  </a:lnTo>
                  <a:lnTo>
                    <a:pt x="1018921" y="72009"/>
                  </a:lnTo>
                  <a:lnTo>
                    <a:pt x="1018921" y="875779"/>
                  </a:lnTo>
                </a:path>
              </a:pathLst>
            </a:custGeom>
            <a:ln w="12700">
              <a:solidFill>
                <a:srgbClr val="E52D51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67499" y="4216407"/>
              <a:ext cx="127000" cy="127000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xfrm>
            <a:off x="460917" y="4830628"/>
            <a:ext cx="541700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dt" sz="half" idx="6"/>
          </p:nvPr>
        </p:nvSpPr>
        <p:spPr>
          <a:xfrm>
            <a:off x="1102566" y="4876378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xfrm>
            <a:off x="6806633" y="3324383"/>
            <a:ext cx="2197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7" defTabSz="621883">
              <a:lnSpc>
                <a:spcPts val="1248"/>
              </a:lnSpc>
            </a:pPr>
            <a:r>
              <a:rPr kern="0" dirty="0"/>
              <a:t>/</a:t>
            </a:r>
            <a:r>
              <a:rPr kern="0" spc="10" dirty="0"/>
              <a:t> </a:t>
            </a:r>
            <a:fld id="{81D60167-4931-47E6-BA6A-407CBD079E47}" type="slidenum">
              <a:rPr kern="0" spc="-17" dirty="0"/>
              <a:pPr marL="8637" defTabSz="621883">
                <a:lnSpc>
                  <a:spcPts val="1248"/>
                </a:lnSpc>
              </a:pPr>
              <a:t>16</a:t>
            </a:fld>
            <a:endParaRPr kern="0" spc="-17" dirty="0"/>
          </a:p>
        </p:txBody>
      </p:sp>
    </p:spTree>
    <p:extLst>
      <p:ext uri="{BB962C8B-B14F-4D97-AF65-F5344CB8AC3E}">
        <p14:creationId xmlns:p14="http://schemas.microsoft.com/office/powerpoint/2010/main" val="2917356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7446" y="361527"/>
            <a:ext cx="4721569" cy="536154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8637" marR="3455">
              <a:lnSpc>
                <a:spcPts val="1904"/>
              </a:lnSpc>
              <a:spcBef>
                <a:spcPts val="381"/>
              </a:spcBef>
            </a:pPr>
            <a:r>
              <a:rPr dirty="0"/>
              <a:t>Évaluation</a:t>
            </a:r>
            <a:r>
              <a:rPr spc="-68" dirty="0"/>
              <a:t> </a:t>
            </a:r>
            <a:r>
              <a:rPr dirty="0"/>
              <a:t>des</a:t>
            </a:r>
            <a:r>
              <a:rPr spc="-65" dirty="0"/>
              <a:t> </a:t>
            </a:r>
            <a:r>
              <a:rPr dirty="0"/>
              <a:t>compétences</a:t>
            </a:r>
            <a:r>
              <a:rPr spc="-65" dirty="0"/>
              <a:t> </a:t>
            </a:r>
            <a:r>
              <a:rPr spc="-7" dirty="0"/>
              <a:t>développées </a:t>
            </a:r>
            <a:r>
              <a:rPr dirty="0"/>
              <a:t>en</a:t>
            </a:r>
            <a:r>
              <a:rPr spc="-20" dirty="0"/>
              <a:t> </a:t>
            </a:r>
            <a:r>
              <a:rPr dirty="0"/>
              <a:t>entreprise</a:t>
            </a:r>
            <a:r>
              <a:rPr spc="-20" dirty="0"/>
              <a:t> </a:t>
            </a:r>
            <a:r>
              <a:rPr dirty="0"/>
              <a:t>:</a:t>
            </a:r>
            <a:r>
              <a:rPr spc="-17" dirty="0"/>
              <a:t> </a:t>
            </a:r>
            <a:r>
              <a:rPr dirty="0"/>
              <a:t>le</a:t>
            </a:r>
            <a:r>
              <a:rPr spc="-20" dirty="0"/>
              <a:t> </a:t>
            </a:r>
            <a:r>
              <a:rPr dirty="0"/>
              <a:t>bilan</a:t>
            </a:r>
            <a:r>
              <a:rPr spc="-17" dirty="0"/>
              <a:t> </a:t>
            </a:r>
            <a:r>
              <a:rPr spc="-7" dirty="0"/>
              <a:t>entreprise</a:t>
            </a:r>
          </a:p>
        </p:txBody>
      </p:sp>
      <p:sp>
        <p:nvSpPr>
          <p:cNvPr id="3" name="object 3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94223" y="392928"/>
            <a:ext cx="418908" cy="427545"/>
            <a:chOff x="527154" y="577750"/>
            <a:chExt cx="615950" cy="628650"/>
          </a:xfrm>
        </p:grpSpPr>
        <p:sp>
          <p:nvSpPr>
            <p:cNvPr id="9" name="object 9"/>
            <p:cNvSpPr/>
            <p:nvPr/>
          </p:nvSpPr>
          <p:spPr>
            <a:xfrm>
              <a:off x="527154" y="577750"/>
              <a:ext cx="615950" cy="628650"/>
            </a:xfrm>
            <a:custGeom>
              <a:avLst/>
              <a:gdLst/>
              <a:ahLst/>
              <a:cxnLst/>
              <a:rect l="l" t="t" r="r" b="b"/>
              <a:pathLst>
                <a:path w="615950" h="628650">
                  <a:moveTo>
                    <a:pt x="307924" y="0"/>
                  </a:moveTo>
                  <a:lnTo>
                    <a:pt x="262420" y="3405"/>
                  </a:lnTo>
                  <a:lnTo>
                    <a:pt x="218990" y="13299"/>
                  </a:lnTo>
                  <a:lnTo>
                    <a:pt x="178109" y="29195"/>
                  </a:lnTo>
                  <a:lnTo>
                    <a:pt x="140254" y="50607"/>
                  </a:lnTo>
                  <a:lnTo>
                    <a:pt x="105901" y="77049"/>
                  </a:lnTo>
                  <a:lnTo>
                    <a:pt x="75527" y="108035"/>
                  </a:lnTo>
                  <a:lnTo>
                    <a:pt x="49607" y="143080"/>
                  </a:lnTo>
                  <a:lnTo>
                    <a:pt x="28618" y="181697"/>
                  </a:lnTo>
                  <a:lnTo>
                    <a:pt x="13036" y="223400"/>
                  </a:lnTo>
                  <a:lnTo>
                    <a:pt x="3338" y="267703"/>
                  </a:lnTo>
                  <a:lnTo>
                    <a:pt x="0" y="314121"/>
                  </a:lnTo>
                  <a:lnTo>
                    <a:pt x="3338" y="360542"/>
                  </a:lnTo>
                  <a:lnTo>
                    <a:pt x="13036" y="404849"/>
                  </a:lnTo>
                  <a:lnTo>
                    <a:pt x="28618" y="446554"/>
                  </a:lnTo>
                  <a:lnTo>
                    <a:pt x="49607" y="485172"/>
                  </a:lnTo>
                  <a:lnTo>
                    <a:pt x="75527" y="520218"/>
                  </a:lnTo>
                  <a:lnTo>
                    <a:pt x="105901" y="551205"/>
                  </a:lnTo>
                  <a:lnTo>
                    <a:pt x="140254" y="577648"/>
                  </a:lnTo>
                  <a:lnTo>
                    <a:pt x="178109" y="599060"/>
                  </a:lnTo>
                  <a:lnTo>
                    <a:pt x="218990" y="614956"/>
                  </a:lnTo>
                  <a:lnTo>
                    <a:pt x="262420" y="624850"/>
                  </a:lnTo>
                  <a:lnTo>
                    <a:pt x="307924" y="628256"/>
                  </a:lnTo>
                  <a:lnTo>
                    <a:pt x="353427" y="624850"/>
                  </a:lnTo>
                  <a:lnTo>
                    <a:pt x="396858" y="614956"/>
                  </a:lnTo>
                  <a:lnTo>
                    <a:pt x="437738" y="599060"/>
                  </a:lnTo>
                  <a:lnTo>
                    <a:pt x="475593" y="577648"/>
                  </a:lnTo>
                  <a:lnTo>
                    <a:pt x="509946" y="551205"/>
                  </a:lnTo>
                  <a:lnTo>
                    <a:pt x="540321" y="520218"/>
                  </a:lnTo>
                  <a:lnTo>
                    <a:pt x="566240" y="485172"/>
                  </a:lnTo>
                  <a:lnTo>
                    <a:pt x="587229" y="446554"/>
                  </a:lnTo>
                  <a:lnTo>
                    <a:pt x="602811" y="404849"/>
                  </a:lnTo>
                  <a:lnTo>
                    <a:pt x="612509" y="360542"/>
                  </a:lnTo>
                  <a:lnTo>
                    <a:pt x="615848" y="314121"/>
                  </a:lnTo>
                  <a:lnTo>
                    <a:pt x="612509" y="267703"/>
                  </a:lnTo>
                  <a:lnTo>
                    <a:pt x="602811" y="223400"/>
                  </a:lnTo>
                  <a:lnTo>
                    <a:pt x="587229" y="181697"/>
                  </a:lnTo>
                  <a:lnTo>
                    <a:pt x="566240" y="143080"/>
                  </a:lnTo>
                  <a:lnTo>
                    <a:pt x="540321" y="108035"/>
                  </a:lnTo>
                  <a:lnTo>
                    <a:pt x="509946" y="77049"/>
                  </a:lnTo>
                  <a:lnTo>
                    <a:pt x="475593" y="50607"/>
                  </a:lnTo>
                  <a:lnTo>
                    <a:pt x="437738" y="29195"/>
                  </a:lnTo>
                  <a:lnTo>
                    <a:pt x="396858" y="13299"/>
                  </a:lnTo>
                  <a:lnTo>
                    <a:pt x="353427" y="3405"/>
                  </a:lnTo>
                  <a:lnTo>
                    <a:pt x="307924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991" y="711546"/>
              <a:ext cx="274480" cy="28595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12876" y="742585"/>
              <a:ext cx="234315" cy="304800"/>
            </a:xfrm>
            <a:custGeom>
              <a:avLst/>
              <a:gdLst/>
              <a:ahLst/>
              <a:cxnLst/>
              <a:rect l="l" t="t" r="r" b="b"/>
              <a:pathLst>
                <a:path w="234315" h="304800">
                  <a:moveTo>
                    <a:pt x="234276" y="239293"/>
                  </a:moveTo>
                  <a:lnTo>
                    <a:pt x="234276" y="282790"/>
                  </a:lnTo>
                  <a:lnTo>
                    <a:pt x="232600" y="291275"/>
                  </a:lnTo>
                  <a:lnTo>
                    <a:pt x="228028" y="298202"/>
                  </a:lnTo>
                  <a:lnTo>
                    <a:pt x="221246" y="302871"/>
                  </a:lnTo>
                  <a:lnTo>
                    <a:pt x="212940" y="304584"/>
                  </a:lnTo>
                  <a:lnTo>
                    <a:pt x="21247" y="304584"/>
                  </a:lnTo>
                  <a:lnTo>
                    <a:pt x="12976" y="302878"/>
                  </a:lnTo>
                  <a:lnTo>
                    <a:pt x="6222" y="298227"/>
                  </a:lnTo>
                  <a:lnTo>
                    <a:pt x="1669" y="291328"/>
                  </a:lnTo>
                  <a:lnTo>
                    <a:pt x="0" y="282879"/>
                  </a:lnTo>
                  <a:lnTo>
                    <a:pt x="0" y="21793"/>
                  </a:lnTo>
                  <a:lnTo>
                    <a:pt x="1632" y="13337"/>
                  </a:lnTo>
                  <a:lnTo>
                    <a:pt x="6153" y="6419"/>
                  </a:lnTo>
                  <a:lnTo>
                    <a:pt x="12883" y="1740"/>
                  </a:lnTo>
                  <a:lnTo>
                    <a:pt x="21145" y="0"/>
                  </a:lnTo>
                  <a:lnTo>
                    <a:pt x="63830" y="0"/>
                  </a:lnTo>
                </a:path>
                <a:path w="234315" h="304800">
                  <a:moveTo>
                    <a:pt x="63830" y="86994"/>
                  </a:moveTo>
                  <a:lnTo>
                    <a:pt x="170345" y="86994"/>
                  </a:lnTo>
                </a:path>
                <a:path w="234315" h="304800">
                  <a:moveTo>
                    <a:pt x="63830" y="152285"/>
                  </a:moveTo>
                  <a:lnTo>
                    <a:pt x="106514" y="152285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890570" y="1738341"/>
            <a:ext cx="5870327" cy="2466807"/>
            <a:chOff x="1404004" y="2556005"/>
            <a:chExt cx="8631555" cy="362712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7172" y="2559189"/>
              <a:ext cx="8624646" cy="357291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07179" y="2559180"/>
              <a:ext cx="8625205" cy="3620770"/>
            </a:xfrm>
            <a:custGeom>
              <a:avLst/>
              <a:gdLst/>
              <a:ahLst/>
              <a:cxnLst/>
              <a:rect l="l" t="t" r="r" b="b"/>
              <a:pathLst>
                <a:path w="8625205" h="3620770">
                  <a:moveTo>
                    <a:pt x="71996" y="0"/>
                  </a:move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3548646"/>
                  </a:lnTo>
                  <a:lnTo>
                    <a:pt x="5657" y="3576673"/>
                  </a:lnTo>
                  <a:lnTo>
                    <a:pt x="21086" y="3599562"/>
                  </a:lnTo>
                  <a:lnTo>
                    <a:pt x="43971" y="3614996"/>
                  </a:lnTo>
                  <a:lnTo>
                    <a:pt x="71996" y="3620655"/>
                  </a:lnTo>
                  <a:lnTo>
                    <a:pt x="8552649" y="3620655"/>
                  </a:lnTo>
                  <a:lnTo>
                    <a:pt x="8580674" y="3614996"/>
                  </a:lnTo>
                  <a:lnTo>
                    <a:pt x="8603559" y="3599562"/>
                  </a:lnTo>
                  <a:lnTo>
                    <a:pt x="8618988" y="3576673"/>
                  </a:lnTo>
                  <a:lnTo>
                    <a:pt x="8624646" y="3548646"/>
                  </a:lnTo>
                  <a:lnTo>
                    <a:pt x="8624646" y="71996"/>
                  </a:lnTo>
                  <a:lnTo>
                    <a:pt x="8618988" y="43971"/>
                  </a:lnTo>
                  <a:lnTo>
                    <a:pt x="8603559" y="21086"/>
                  </a:lnTo>
                  <a:lnTo>
                    <a:pt x="8580674" y="5657"/>
                  </a:lnTo>
                  <a:lnTo>
                    <a:pt x="8552649" y="0"/>
                  </a:lnTo>
                  <a:lnTo>
                    <a:pt x="71996" y="0"/>
                  </a:lnTo>
                  <a:close/>
                </a:path>
              </a:pathLst>
            </a:custGeom>
            <a:ln w="635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407728" y="1875246"/>
            <a:ext cx="55710" cy="92462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544" b="1" kern="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endParaRPr sz="54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729260" y="1555305"/>
            <a:ext cx="6002046" cy="3084373"/>
            <a:chOff x="1166820" y="2286874"/>
            <a:chExt cx="8825230" cy="4535170"/>
          </a:xfrm>
        </p:grpSpPr>
        <p:sp>
          <p:nvSpPr>
            <p:cNvPr id="17" name="object 17"/>
            <p:cNvSpPr/>
            <p:nvPr/>
          </p:nvSpPr>
          <p:spPr>
            <a:xfrm>
              <a:off x="1442754" y="4250736"/>
              <a:ext cx="174625" cy="657225"/>
            </a:xfrm>
            <a:custGeom>
              <a:avLst/>
              <a:gdLst/>
              <a:ahLst/>
              <a:cxnLst/>
              <a:rect l="l" t="t" r="r" b="b"/>
              <a:pathLst>
                <a:path w="174625" h="657225">
                  <a:moveTo>
                    <a:pt x="71996" y="0"/>
                  </a:moveTo>
                  <a:lnTo>
                    <a:pt x="43971" y="5659"/>
                  </a:lnTo>
                  <a:lnTo>
                    <a:pt x="21086" y="21093"/>
                  </a:lnTo>
                  <a:lnTo>
                    <a:pt x="5657" y="43982"/>
                  </a:lnTo>
                  <a:lnTo>
                    <a:pt x="0" y="72009"/>
                  </a:lnTo>
                  <a:lnTo>
                    <a:pt x="0" y="584898"/>
                  </a:lnTo>
                  <a:lnTo>
                    <a:pt x="5657" y="612935"/>
                  </a:lnTo>
                  <a:lnTo>
                    <a:pt x="21086" y="635823"/>
                  </a:lnTo>
                  <a:lnTo>
                    <a:pt x="43971" y="651251"/>
                  </a:lnTo>
                  <a:lnTo>
                    <a:pt x="71996" y="656907"/>
                  </a:lnTo>
                  <a:lnTo>
                    <a:pt x="102501" y="656907"/>
                  </a:lnTo>
                  <a:lnTo>
                    <a:pt x="130526" y="651251"/>
                  </a:lnTo>
                  <a:lnTo>
                    <a:pt x="153411" y="635823"/>
                  </a:lnTo>
                  <a:lnTo>
                    <a:pt x="168840" y="612935"/>
                  </a:lnTo>
                  <a:lnTo>
                    <a:pt x="174497" y="584898"/>
                  </a:lnTo>
                  <a:lnTo>
                    <a:pt x="174497" y="72009"/>
                  </a:lnTo>
                  <a:lnTo>
                    <a:pt x="168840" y="43982"/>
                  </a:lnTo>
                  <a:lnTo>
                    <a:pt x="153411" y="21093"/>
                  </a:lnTo>
                  <a:lnTo>
                    <a:pt x="130526" y="5659"/>
                  </a:lnTo>
                  <a:lnTo>
                    <a:pt x="102501" y="0"/>
                  </a:lnTo>
                  <a:lnTo>
                    <a:pt x="71996" y="0"/>
                  </a:lnTo>
                  <a:close/>
                </a:path>
              </a:pathLst>
            </a:custGeom>
            <a:ln w="6349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0154" y="2756726"/>
              <a:ext cx="180848" cy="18444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719579" y="3016356"/>
              <a:ext cx="260350" cy="2002789"/>
            </a:xfrm>
            <a:custGeom>
              <a:avLst/>
              <a:gdLst/>
              <a:ahLst/>
              <a:cxnLst/>
              <a:rect l="l" t="t" r="r" b="b"/>
              <a:pathLst>
                <a:path w="260350" h="2002789">
                  <a:moveTo>
                    <a:pt x="71996" y="0"/>
                  </a:moveTo>
                  <a:lnTo>
                    <a:pt x="43971" y="5659"/>
                  </a:lnTo>
                  <a:lnTo>
                    <a:pt x="21086" y="21093"/>
                  </a:lnTo>
                  <a:lnTo>
                    <a:pt x="5657" y="43982"/>
                  </a:lnTo>
                  <a:lnTo>
                    <a:pt x="0" y="72009"/>
                  </a:lnTo>
                  <a:lnTo>
                    <a:pt x="0" y="1930450"/>
                  </a:lnTo>
                  <a:lnTo>
                    <a:pt x="5657" y="1958477"/>
                  </a:lnTo>
                  <a:lnTo>
                    <a:pt x="21086" y="1981366"/>
                  </a:lnTo>
                  <a:lnTo>
                    <a:pt x="43971" y="1996800"/>
                  </a:lnTo>
                  <a:lnTo>
                    <a:pt x="71996" y="2002459"/>
                  </a:lnTo>
                  <a:lnTo>
                    <a:pt x="188048" y="2002459"/>
                  </a:lnTo>
                  <a:lnTo>
                    <a:pt x="216073" y="1996800"/>
                  </a:lnTo>
                  <a:lnTo>
                    <a:pt x="238958" y="1981366"/>
                  </a:lnTo>
                  <a:lnTo>
                    <a:pt x="254387" y="1958477"/>
                  </a:lnTo>
                  <a:lnTo>
                    <a:pt x="260045" y="1930450"/>
                  </a:lnTo>
                  <a:lnTo>
                    <a:pt x="260045" y="72009"/>
                  </a:lnTo>
                  <a:lnTo>
                    <a:pt x="254387" y="43982"/>
                  </a:lnTo>
                  <a:lnTo>
                    <a:pt x="238958" y="21093"/>
                  </a:lnTo>
                  <a:lnTo>
                    <a:pt x="216073" y="5659"/>
                  </a:lnTo>
                  <a:lnTo>
                    <a:pt x="188048" y="0"/>
                  </a:lnTo>
                  <a:lnTo>
                    <a:pt x="71996" y="0"/>
                  </a:lnTo>
                  <a:close/>
                </a:path>
              </a:pathLst>
            </a:custGeom>
            <a:ln w="635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728579" y="5054904"/>
              <a:ext cx="260350" cy="236220"/>
            </a:xfrm>
            <a:custGeom>
              <a:avLst/>
              <a:gdLst/>
              <a:ahLst/>
              <a:cxnLst/>
              <a:rect l="l" t="t" r="r" b="b"/>
              <a:pathLst>
                <a:path w="260350" h="236220">
                  <a:moveTo>
                    <a:pt x="71996" y="0"/>
                  </a:moveTo>
                  <a:lnTo>
                    <a:pt x="43971" y="5659"/>
                  </a:lnTo>
                  <a:lnTo>
                    <a:pt x="21086" y="21093"/>
                  </a:lnTo>
                  <a:lnTo>
                    <a:pt x="5657" y="43982"/>
                  </a:lnTo>
                  <a:lnTo>
                    <a:pt x="0" y="72009"/>
                  </a:lnTo>
                  <a:lnTo>
                    <a:pt x="0" y="163715"/>
                  </a:lnTo>
                  <a:lnTo>
                    <a:pt x="5657" y="191733"/>
                  </a:lnTo>
                  <a:lnTo>
                    <a:pt x="21086" y="214614"/>
                  </a:lnTo>
                  <a:lnTo>
                    <a:pt x="43971" y="230041"/>
                  </a:lnTo>
                  <a:lnTo>
                    <a:pt x="71996" y="235699"/>
                  </a:lnTo>
                  <a:lnTo>
                    <a:pt x="188048" y="235699"/>
                  </a:lnTo>
                  <a:lnTo>
                    <a:pt x="216073" y="230041"/>
                  </a:lnTo>
                  <a:lnTo>
                    <a:pt x="238958" y="214614"/>
                  </a:lnTo>
                  <a:lnTo>
                    <a:pt x="254387" y="191733"/>
                  </a:lnTo>
                  <a:lnTo>
                    <a:pt x="260045" y="163715"/>
                  </a:lnTo>
                  <a:lnTo>
                    <a:pt x="260045" y="72009"/>
                  </a:lnTo>
                  <a:lnTo>
                    <a:pt x="254387" y="43982"/>
                  </a:lnTo>
                  <a:lnTo>
                    <a:pt x="238958" y="21093"/>
                  </a:lnTo>
                  <a:lnTo>
                    <a:pt x="216073" y="5659"/>
                  </a:lnTo>
                  <a:lnTo>
                    <a:pt x="188048" y="0"/>
                  </a:lnTo>
                  <a:lnTo>
                    <a:pt x="71996" y="0"/>
                  </a:lnTo>
                  <a:close/>
                </a:path>
              </a:pathLst>
            </a:custGeom>
            <a:ln w="6349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9823071" y="5262373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628" y="0"/>
                  </a:moveTo>
                  <a:lnTo>
                    <a:pt x="15655" y="2011"/>
                  </a:lnTo>
                  <a:lnTo>
                    <a:pt x="7508" y="7497"/>
                  </a:lnTo>
                  <a:lnTo>
                    <a:pt x="2014" y="15639"/>
                  </a:lnTo>
                  <a:lnTo>
                    <a:pt x="0" y="25615"/>
                  </a:lnTo>
                  <a:lnTo>
                    <a:pt x="2014" y="35588"/>
                  </a:lnTo>
                  <a:lnTo>
                    <a:pt x="7508" y="43735"/>
                  </a:lnTo>
                  <a:lnTo>
                    <a:pt x="15655" y="49229"/>
                  </a:lnTo>
                  <a:lnTo>
                    <a:pt x="25628" y="51244"/>
                  </a:lnTo>
                  <a:lnTo>
                    <a:pt x="35601" y="49229"/>
                  </a:lnTo>
                  <a:lnTo>
                    <a:pt x="43748" y="43735"/>
                  </a:lnTo>
                  <a:lnTo>
                    <a:pt x="49242" y="35588"/>
                  </a:lnTo>
                  <a:lnTo>
                    <a:pt x="51257" y="25615"/>
                  </a:lnTo>
                  <a:lnTo>
                    <a:pt x="49242" y="15639"/>
                  </a:lnTo>
                  <a:lnTo>
                    <a:pt x="43748" y="7497"/>
                  </a:lnTo>
                  <a:lnTo>
                    <a:pt x="35601" y="2011"/>
                  </a:lnTo>
                  <a:lnTo>
                    <a:pt x="25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614805" y="5355513"/>
              <a:ext cx="1235075" cy="1297305"/>
            </a:xfrm>
            <a:custGeom>
              <a:avLst/>
              <a:gdLst/>
              <a:ahLst/>
              <a:cxnLst/>
              <a:rect l="l" t="t" r="r" b="b"/>
              <a:pathLst>
                <a:path w="1235075" h="1297304">
                  <a:moveTo>
                    <a:pt x="1234795" y="0"/>
                  </a:moveTo>
                  <a:lnTo>
                    <a:pt x="1234795" y="1224876"/>
                  </a:lnTo>
                  <a:lnTo>
                    <a:pt x="1229137" y="1252899"/>
                  </a:lnTo>
                  <a:lnTo>
                    <a:pt x="1213708" y="1275780"/>
                  </a:lnTo>
                  <a:lnTo>
                    <a:pt x="1190824" y="1291204"/>
                  </a:lnTo>
                  <a:lnTo>
                    <a:pt x="1162799" y="1296860"/>
                  </a:lnTo>
                  <a:lnTo>
                    <a:pt x="0" y="1296860"/>
                  </a:lnTo>
                </a:path>
              </a:pathLst>
            </a:custGeom>
            <a:ln w="635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9824200" y="530471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50800"/>
                  </a:move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close/>
                </a:path>
              </a:pathLst>
            </a:custGeom>
            <a:ln w="1270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067603" y="2735643"/>
              <a:ext cx="41910" cy="42545"/>
            </a:xfrm>
            <a:custGeom>
              <a:avLst/>
              <a:gdLst/>
              <a:ahLst/>
              <a:cxnLst/>
              <a:rect l="l" t="t" r="r" b="b"/>
              <a:pathLst>
                <a:path w="41909" h="42544">
                  <a:moveTo>
                    <a:pt x="20739" y="0"/>
                  </a:moveTo>
                  <a:lnTo>
                    <a:pt x="12665" y="1662"/>
                  </a:lnTo>
                  <a:lnTo>
                    <a:pt x="6073" y="6194"/>
                  </a:lnTo>
                  <a:lnTo>
                    <a:pt x="1629" y="12912"/>
                  </a:lnTo>
                  <a:lnTo>
                    <a:pt x="0" y="21132"/>
                  </a:lnTo>
                  <a:lnTo>
                    <a:pt x="1629" y="29353"/>
                  </a:lnTo>
                  <a:lnTo>
                    <a:pt x="6073" y="36071"/>
                  </a:lnTo>
                  <a:lnTo>
                    <a:pt x="12665" y="40603"/>
                  </a:lnTo>
                  <a:lnTo>
                    <a:pt x="20739" y="42265"/>
                  </a:lnTo>
                  <a:lnTo>
                    <a:pt x="28812" y="40603"/>
                  </a:lnTo>
                  <a:lnTo>
                    <a:pt x="35404" y="36071"/>
                  </a:lnTo>
                  <a:lnTo>
                    <a:pt x="39848" y="29353"/>
                  </a:lnTo>
                  <a:lnTo>
                    <a:pt x="41478" y="21132"/>
                  </a:lnTo>
                  <a:lnTo>
                    <a:pt x="39848" y="12912"/>
                  </a:lnTo>
                  <a:lnTo>
                    <a:pt x="35404" y="6194"/>
                  </a:lnTo>
                  <a:lnTo>
                    <a:pt x="28812" y="1662"/>
                  </a:lnTo>
                  <a:lnTo>
                    <a:pt x="207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479003" y="2293219"/>
              <a:ext cx="610235" cy="438150"/>
            </a:xfrm>
            <a:custGeom>
              <a:avLst/>
              <a:gdLst/>
              <a:ahLst/>
              <a:cxnLst/>
              <a:rect l="l" t="t" r="r" b="b"/>
              <a:pathLst>
                <a:path w="610234" h="438150">
                  <a:moveTo>
                    <a:pt x="610196" y="437857"/>
                  </a:moveTo>
                  <a:lnTo>
                    <a:pt x="610196" y="71983"/>
                  </a:lnTo>
                  <a:lnTo>
                    <a:pt x="604539" y="43966"/>
                  </a:lnTo>
                  <a:lnTo>
                    <a:pt x="589110" y="21085"/>
                  </a:lnTo>
                  <a:lnTo>
                    <a:pt x="566225" y="5657"/>
                  </a:lnTo>
                  <a:lnTo>
                    <a:pt x="538200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063799" y="273107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50800"/>
                  </a:move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close/>
                </a:path>
              </a:pathLst>
            </a:custGeom>
            <a:ln w="1270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9829369" y="2988918"/>
              <a:ext cx="40640" cy="40640"/>
            </a:xfrm>
            <a:custGeom>
              <a:avLst/>
              <a:gdLst/>
              <a:ahLst/>
              <a:cxnLst/>
              <a:rect l="l" t="t" r="r" b="b"/>
              <a:pathLst>
                <a:path w="40640" h="40639">
                  <a:moveTo>
                    <a:pt x="20231" y="0"/>
                  </a:moveTo>
                  <a:lnTo>
                    <a:pt x="12355" y="1589"/>
                  </a:lnTo>
                  <a:lnTo>
                    <a:pt x="5924" y="5922"/>
                  </a:lnTo>
                  <a:lnTo>
                    <a:pt x="1589" y="12349"/>
                  </a:lnTo>
                  <a:lnTo>
                    <a:pt x="0" y="20218"/>
                  </a:lnTo>
                  <a:lnTo>
                    <a:pt x="1589" y="28087"/>
                  </a:lnTo>
                  <a:lnTo>
                    <a:pt x="5924" y="34513"/>
                  </a:lnTo>
                  <a:lnTo>
                    <a:pt x="12355" y="38847"/>
                  </a:lnTo>
                  <a:lnTo>
                    <a:pt x="20231" y="40436"/>
                  </a:lnTo>
                  <a:lnTo>
                    <a:pt x="28107" y="38847"/>
                  </a:lnTo>
                  <a:lnTo>
                    <a:pt x="34537" y="34513"/>
                  </a:lnTo>
                  <a:lnTo>
                    <a:pt x="38872" y="28087"/>
                  </a:lnTo>
                  <a:lnTo>
                    <a:pt x="40462" y="20218"/>
                  </a:lnTo>
                  <a:lnTo>
                    <a:pt x="38872" y="12349"/>
                  </a:lnTo>
                  <a:lnTo>
                    <a:pt x="34537" y="5922"/>
                  </a:lnTo>
                  <a:lnTo>
                    <a:pt x="28107" y="1589"/>
                  </a:lnTo>
                  <a:lnTo>
                    <a:pt x="20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111603" y="2290049"/>
              <a:ext cx="738505" cy="695325"/>
            </a:xfrm>
            <a:custGeom>
              <a:avLst/>
              <a:gdLst/>
              <a:ahLst/>
              <a:cxnLst/>
              <a:rect l="l" t="t" r="r" b="b"/>
              <a:pathLst>
                <a:path w="738504" h="695325">
                  <a:moveTo>
                    <a:pt x="737997" y="694829"/>
                  </a:moveTo>
                  <a:lnTo>
                    <a:pt x="737997" y="71983"/>
                  </a:lnTo>
                  <a:lnTo>
                    <a:pt x="732339" y="43960"/>
                  </a:lnTo>
                  <a:lnTo>
                    <a:pt x="716910" y="21080"/>
                  </a:lnTo>
                  <a:lnTo>
                    <a:pt x="694025" y="5655"/>
                  </a:lnTo>
                  <a:lnTo>
                    <a:pt x="666000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9824200" y="298487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50800"/>
                  </a:move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close/>
                </a:path>
              </a:pathLst>
            </a:custGeom>
            <a:ln w="1270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427265" y="4557500"/>
              <a:ext cx="40640" cy="40640"/>
            </a:xfrm>
            <a:custGeom>
              <a:avLst/>
              <a:gdLst/>
              <a:ahLst/>
              <a:cxnLst/>
              <a:rect l="l" t="t" r="r" b="b"/>
              <a:pathLst>
                <a:path w="40640" h="40639">
                  <a:moveTo>
                    <a:pt x="20294" y="0"/>
                  </a:moveTo>
                  <a:lnTo>
                    <a:pt x="12397" y="1593"/>
                  </a:lnTo>
                  <a:lnTo>
                    <a:pt x="5946" y="5940"/>
                  </a:lnTo>
                  <a:lnTo>
                    <a:pt x="1595" y="12387"/>
                  </a:lnTo>
                  <a:lnTo>
                    <a:pt x="0" y="20281"/>
                  </a:lnTo>
                  <a:lnTo>
                    <a:pt x="1595" y="28173"/>
                  </a:lnTo>
                  <a:lnTo>
                    <a:pt x="5946" y="34624"/>
                  </a:lnTo>
                  <a:lnTo>
                    <a:pt x="12397" y="38978"/>
                  </a:lnTo>
                  <a:lnTo>
                    <a:pt x="20294" y="40576"/>
                  </a:lnTo>
                  <a:lnTo>
                    <a:pt x="28191" y="38978"/>
                  </a:lnTo>
                  <a:lnTo>
                    <a:pt x="34642" y="34624"/>
                  </a:lnTo>
                  <a:lnTo>
                    <a:pt x="38993" y="28173"/>
                  </a:lnTo>
                  <a:lnTo>
                    <a:pt x="40589" y="20281"/>
                  </a:lnTo>
                  <a:lnTo>
                    <a:pt x="38993" y="12387"/>
                  </a:lnTo>
                  <a:lnTo>
                    <a:pt x="34642" y="5940"/>
                  </a:lnTo>
                  <a:lnTo>
                    <a:pt x="28191" y="1593"/>
                  </a:lnTo>
                  <a:lnTo>
                    <a:pt x="20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169995" y="4579226"/>
              <a:ext cx="1858010" cy="2239645"/>
            </a:xfrm>
            <a:custGeom>
              <a:avLst/>
              <a:gdLst/>
              <a:ahLst/>
              <a:cxnLst/>
              <a:rect l="l" t="t" r="r" b="b"/>
              <a:pathLst>
                <a:path w="1858010" h="2239645">
                  <a:moveTo>
                    <a:pt x="253174" y="0"/>
                  </a:moveTo>
                  <a:lnTo>
                    <a:pt x="72009" y="0"/>
                  </a:lnTo>
                  <a:lnTo>
                    <a:pt x="43982" y="5655"/>
                  </a:lnTo>
                  <a:lnTo>
                    <a:pt x="21093" y="21080"/>
                  </a:lnTo>
                  <a:lnTo>
                    <a:pt x="5659" y="43960"/>
                  </a:lnTo>
                  <a:lnTo>
                    <a:pt x="0" y="71983"/>
                  </a:lnTo>
                  <a:lnTo>
                    <a:pt x="0" y="2167610"/>
                  </a:lnTo>
                  <a:lnTo>
                    <a:pt x="5659" y="2195648"/>
                  </a:lnTo>
                  <a:lnTo>
                    <a:pt x="21093" y="2218536"/>
                  </a:lnTo>
                  <a:lnTo>
                    <a:pt x="43982" y="2233963"/>
                  </a:lnTo>
                  <a:lnTo>
                    <a:pt x="72009" y="2239619"/>
                  </a:lnTo>
                  <a:lnTo>
                    <a:pt x="1857603" y="2239619"/>
                  </a:lnTo>
                </a:path>
              </a:pathLst>
            </a:custGeom>
            <a:ln w="635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423169" y="455382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50800"/>
                  </a:move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close/>
                </a:path>
              </a:pathLst>
            </a:custGeom>
            <a:ln w="1270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542295" y="1285768"/>
            <a:ext cx="843430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R="3455" algn="r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Repérage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fiches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R="3455" algn="r" defTabSz="621883"/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activités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xfrm>
            <a:off x="1237290" y="3286730"/>
            <a:ext cx="360058" cy="424245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dt" sz="half" idx="6"/>
          </p:nvPr>
        </p:nvSpPr>
        <p:spPr>
          <a:xfrm>
            <a:off x="1802358" y="488295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spc="-37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6806633" y="3324383"/>
            <a:ext cx="2197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7" defTabSz="621883">
              <a:lnSpc>
                <a:spcPts val="1248"/>
              </a:lnSpc>
            </a:pPr>
            <a:r>
              <a:rPr kern="0" dirty="0"/>
              <a:t>/</a:t>
            </a:r>
            <a:r>
              <a:rPr kern="0" spc="10" dirty="0"/>
              <a:t> </a:t>
            </a:r>
            <a:fld id="{81D60167-4931-47E6-BA6A-407CBD079E47}" type="slidenum">
              <a:rPr kern="0" spc="-17" dirty="0"/>
              <a:pPr marL="8637" defTabSz="621883">
                <a:lnSpc>
                  <a:spcPts val="1248"/>
                </a:lnSpc>
              </a:pPr>
              <a:t>17</a:t>
            </a:fld>
            <a:endParaRPr kern="0" spc="-17" dirty="0"/>
          </a:p>
        </p:txBody>
      </p:sp>
      <p:sp>
        <p:nvSpPr>
          <p:cNvPr id="34" name="object 34"/>
          <p:cNvSpPr txBox="1"/>
          <p:nvPr/>
        </p:nvSpPr>
        <p:spPr>
          <a:xfrm>
            <a:off x="6775752" y="1286438"/>
            <a:ext cx="827883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R="3455" algn="r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Évaluation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détaillée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R="3455" algn="r" defTabSz="621883"/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critères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98358" y="4250313"/>
            <a:ext cx="772605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432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Évaluation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globale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 la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compétence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857445" y="4262555"/>
            <a:ext cx="1015744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Pré-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sélection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tâches professionnelles</a:t>
            </a:r>
            <a:r>
              <a:rPr sz="680" kern="0" spc="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issues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fiches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activités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1084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4323" y="279509"/>
            <a:ext cx="5698543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482823" marR="3455" indent="166699" algn="ctr">
              <a:spcBef>
                <a:spcPts val="68"/>
              </a:spcBef>
            </a:pPr>
            <a:r>
              <a:rPr lang="fr-FR" spc="-68" dirty="0">
                <a:solidFill>
                  <a:srgbClr val="231F20"/>
                </a:solidFill>
              </a:rPr>
              <a:t>Suivre les acquisitions </a:t>
            </a:r>
            <a:r>
              <a:rPr dirty="0">
                <a:solidFill>
                  <a:srgbClr val="231F20"/>
                </a:solidFill>
              </a:rPr>
              <a:t>et</a:t>
            </a:r>
            <a:r>
              <a:rPr spc="-126" dirty="0">
                <a:solidFill>
                  <a:srgbClr val="231F20"/>
                </a:solidFill>
              </a:rPr>
              <a:t> </a:t>
            </a:r>
            <a:r>
              <a:rPr spc="-37" dirty="0">
                <a:solidFill>
                  <a:srgbClr val="231F20"/>
                </a:solidFill>
              </a:rPr>
              <a:t>évaluer</a:t>
            </a:r>
            <a:r>
              <a:rPr spc="-85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le</a:t>
            </a:r>
            <a:r>
              <a:rPr spc="-109" dirty="0">
                <a:solidFill>
                  <a:srgbClr val="231F20"/>
                </a:solidFill>
              </a:rPr>
              <a:t> </a:t>
            </a:r>
            <a:r>
              <a:rPr spc="-48" dirty="0">
                <a:solidFill>
                  <a:srgbClr val="231F20"/>
                </a:solidFill>
              </a:rPr>
              <a:t>degré</a:t>
            </a:r>
            <a:r>
              <a:rPr spc="-78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de</a:t>
            </a:r>
            <a:r>
              <a:rPr spc="-95" dirty="0">
                <a:solidFill>
                  <a:srgbClr val="231F20"/>
                </a:solidFill>
              </a:rPr>
              <a:t> </a:t>
            </a:r>
            <a:r>
              <a:rPr spc="-34" dirty="0">
                <a:solidFill>
                  <a:srgbClr val="231F20"/>
                </a:solidFill>
              </a:rPr>
              <a:t>maîtrise</a:t>
            </a:r>
            <a:r>
              <a:rPr spc="-92" dirty="0">
                <a:solidFill>
                  <a:srgbClr val="231F20"/>
                </a:solidFill>
              </a:rPr>
              <a:t> </a:t>
            </a:r>
            <a:r>
              <a:rPr spc="-14" dirty="0">
                <a:solidFill>
                  <a:srgbClr val="231F20"/>
                </a:solidFill>
              </a:rPr>
              <a:t>des</a:t>
            </a:r>
            <a:r>
              <a:rPr spc="-95" dirty="0">
                <a:solidFill>
                  <a:srgbClr val="231F20"/>
                </a:solidFill>
              </a:rPr>
              <a:t> </a:t>
            </a:r>
            <a:r>
              <a:rPr spc="-51" dirty="0">
                <a:solidFill>
                  <a:srgbClr val="231F20"/>
                </a:solidFill>
              </a:rPr>
              <a:t>compétences</a:t>
            </a:r>
          </a:p>
        </p:txBody>
      </p:sp>
      <p:sp>
        <p:nvSpPr>
          <p:cNvPr id="3" name="object 3"/>
          <p:cNvSpPr/>
          <p:nvPr/>
        </p:nvSpPr>
        <p:spPr>
          <a:xfrm>
            <a:off x="7340568" y="608677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0"/>
                </a:moveTo>
                <a:lnTo>
                  <a:pt x="30721" y="0"/>
                </a:lnTo>
                <a:lnTo>
                  <a:pt x="19215" y="17449"/>
                </a:lnTo>
                <a:lnTo>
                  <a:pt x="26123" y="17449"/>
                </a:lnTo>
                <a:lnTo>
                  <a:pt x="42087" y="0"/>
                </a:lnTo>
                <a:close/>
              </a:path>
              <a:path w="601345" h="96519">
                <a:moveTo>
                  <a:pt x="53594" y="50342"/>
                </a:moveTo>
                <a:lnTo>
                  <a:pt x="51168" y="37503"/>
                </a:lnTo>
                <a:lnTo>
                  <a:pt x="46418" y="31102"/>
                </a:lnTo>
                <a:lnTo>
                  <a:pt x="46418" y="50342"/>
                </a:lnTo>
                <a:lnTo>
                  <a:pt x="46418" y="53594"/>
                </a:lnTo>
                <a:lnTo>
                  <a:pt x="7175" y="53594"/>
                </a:lnTo>
                <a:lnTo>
                  <a:pt x="7175" y="50342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30"/>
                </a:lnTo>
                <a:lnTo>
                  <a:pt x="26797" y="29908"/>
                </a:lnTo>
                <a:lnTo>
                  <a:pt x="34658" y="31330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42"/>
                </a:lnTo>
                <a:lnTo>
                  <a:pt x="46418" y="31102"/>
                </a:lnTo>
                <a:lnTo>
                  <a:pt x="45542" y="29908"/>
                </a:lnTo>
                <a:lnTo>
                  <a:pt x="44907" y="29057"/>
                </a:lnTo>
                <a:lnTo>
                  <a:pt x="36283" y="24422"/>
                </a:lnTo>
                <a:lnTo>
                  <a:pt x="26797" y="22999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03"/>
                </a:lnTo>
                <a:lnTo>
                  <a:pt x="0" y="50342"/>
                </a:lnTo>
                <a:lnTo>
                  <a:pt x="0" y="68745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088"/>
                </a:lnTo>
                <a:lnTo>
                  <a:pt x="35585" y="94869"/>
                </a:lnTo>
                <a:lnTo>
                  <a:pt x="43713" y="90932"/>
                </a:lnTo>
                <a:lnTo>
                  <a:pt x="45262" y="89179"/>
                </a:lnTo>
                <a:lnTo>
                  <a:pt x="50012" y="83807"/>
                </a:lnTo>
                <a:lnTo>
                  <a:pt x="53327" y="73075"/>
                </a:lnTo>
                <a:lnTo>
                  <a:pt x="46012" y="73075"/>
                </a:lnTo>
                <a:lnTo>
                  <a:pt x="44399" y="83096"/>
                </a:lnTo>
                <a:lnTo>
                  <a:pt x="36817" y="89179"/>
                </a:lnTo>
                <a:lnTo>
                  <a:pt x="26797" y="89179"/>
                </a:lnTo>
                <a:lnTo>
                  <a:pt x="18935" y="87757"/>
                </a:lnTo>
                <a:lnTo>
                  <a:pt x="12725" y="83680"/>
                </a:lnTo>
                <a:lnTo>
                  <a:pt x="8636" y="77254"/>
                </a:lnTo>
                <a:lnTo>
                  <a:pt x="7175" y="68745"/>
                </a:lnTo>
                <a:lnTo>
                  <a:pt x="7175" y="60490"/>
                </a:lnTo>
                <a:lnTo>
                  <a:pt x="53594" y="60490"/>
                </a:lnTo>
                <a:lnTo>
                  <a:pt x="53594" y="53594"/>
                </a:lnTo>
                <a:lnTo>
                  <a:pt x="53594" y="50342"/>
                </a:lnTo>
                <a:close/>
              </a:path>
              <a:path w="601345" h="96519">
                <a:moveTo>
                  <a:pt x="129768" y="0"/>
                </a:moveTo>
                <a:lnTo>
                  <a:pt x="122593" y="0"/>
                </a:lnTo>
                <a:lnTo>
                  <a:pt x="122593" y="32880"/>
                </a:lnTo>
                <a:lnTo>
                  <a:pt x="122593" y="50342"/>
                </a:lnTo>
                <a:lnTo>
                  <a:pt x="122593" y="68745"/>
                </a:lnTo>
                <a:lnTo>
                  <a:pt x="121132" y="77254"/>
                </a:lnTo>
                <a:lnTo>
                  <a:pt x="117043" y="83680"/>
                </a:lnTo>
                <a:lnTo>
                  <a:pt x="110832" y="87757"/>
                </a:lnTo>
                <a:lnTo>
                  <a:pt x="102971" y="89179"/>
                </a:lnTo>
                <a:lnTo>
                  <a:pt x="95110" y="87757"/>
                </a:lnTo>
                <a:lnTo>
                  <a:pt x="88900" y="83680"/>
                </a:lnTo>
                <a:lnTo>
                  <a:pt x="84823" y="77254"/>
                </a:lnTo>
                <a:lnTo>
                  <a:pt x="83350" y="68745"/>
                </a:lnTo>
                <a:lnTo>
                  <a:pt x="83350" y="50342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30"/>
                </a:lnTo>
                <a:lnTo>
                  <a:pt x="102971" y="29908"/>
                </a:lnTo>
                <a:lnTo>
                  <a:pt x="110832" y="31330"/>
                </a:lnTo>
                <a:lnTo>
                  <a:pt x="117043" y="35407"/>
                </a:lnTo>
                <a:lnTo>
                  <a:pt x="121132" y="41846"/>
                </a:lnTo>
                <a:lnTo>
                  <a:pt x="122593" y="50342"/>
                </a:lnTo>
                <a:lnTo>
                  <a:pt x="122593" y="32880"/>
                </a:lnTo>
                <a:lnTo>
                  <a:pt x="120675" y="29908"/>
                </a:lnTo>
                <a:lnTo>
                  <a:pt x="118402" y="26390"/>
                </a:lnTo>
                <a:lnTo>
                  <a:pt x="110693" y="22999"/>
                </a:lnTo>
                <a:lnTo>
                  <a:pt x="102971" y="22999"/>
                </a:lnTo>
                <a:lnTo>
                  <a:pt x="93472" y="24422"/>
                </a:lnTo>
                <a:lnTo>
                  <a:pt x="84861" y="29057"/>
                </a:lnTo>
                <a:lnTo>
                  <a:pt x="78600" y="37503"/>
                </a:lnTo>
                <a:lnTo>
                  <a:pt x="76174" y="50342"/>
                </a:lnTo>
                <a:lnTo>
                  <a:pt x="76174" y="68745"/>
                </a:lnTo>
                <a:lnTo>
                  <a:pt x="78600" y="81584"/>
                </a:lnTo>
                <a:lnTo>
                  <a:pt x="84861" y="90030"/>
                </a:lnTo>
                <a:lnTo>
                  <a:pt x="93472" y="94678"/>
                </a:lnTo>
                <a:lnTo>
                  <a:pt x="102971" y="96088"/>
                </a:lnTo>
                <a:lnTo>
                  <a:pt x="110693" y="96088"/>
                </a:lnTo>
                <a:lnTo>
                  <a:pt x="118402" y="92697"/>
                </a:lnTo>
                <a:lnTo>
                  <a:pt x="120675" y="89179"/>
                </a:lnTo>
                <a:lnTo>
                  <a:pt x="122593" y="86207"/>
                </a:lnTo>
                <a:lnTo>
                  <a:pt x="122593" y="94729"/>
                </a:lnTo>
                <a:lnTo>
                  <a:pt x="129768" y="94729"/>
                </a:lnTo>
                <a:lnTo>
                  <a:pt x="129768" y="86207"/>
                </a:lnTo>
                <a:lnTo>
                  <a:pt x="129768" y="32880"/>
                </a:lnTo>
                <a:lnTo>
                  <a:pt x="129768" y="0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65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12"/>
                </a:moveTo>
                <a:lnTo>
                  <a:pt x="283692" y="35280"/>
                </a:lnTo>
                <a:lnTo>
                  <a:pt x="277380" y="28168"/>
                </a:lnTo>
                <a:lnTo>
                  <a:pt x="269252" y="24218"/>
                </a:lnTo>
                <a:lnTo>
                  <a:pt x="260477" y="22999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03"/>
                </a:lnTo>
                <a:lnTo>
                  <a:pt x="233680" y="50342"/>
                </a:lnTo>
                <a:lnTo>
                  <a:pt x="233680" y="68745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088"/>
                </a:lnTo>
                <a:lnTo>
                  <a:pt x="269252" y="94869"/>
                </a:lnTo>
                <a:lnTo>
                  <a:pt x="277380" y="90932"/>
                </a:lnTo>
                <a:lnTo>
                  <a:pt x="283692" y="83807"/>
                </a:lnTo>
                <a:lnTo>
                  <a:pt x="287007" y="73075"/>
                </a:lnTo>
                <a:lnTo>
                  <a:pt x="279692" y="73075"/>
                </a:lnTo>
                <a:lnTo>
                  <a:pt x="278066" y="83096"/>
                </a:lnTo>
                <a:lnTo>
                  <a:pt x="270484" y="89179"/>
                </a:lnTo>
                <a:lnTo>
                  <a:pt x="260477" y="89179"/>
                </a:lnTo>
                <a:lnTo>
                  <a:pt x="252615" y="87757"/>
                </a:lnTo>
                <a:lnTo>
                  <a:pt x="246392" y="83680"/>
                </a:lnTo>
                <a:lnTo>
                  <a:pt x="242316" y="77254"/>
                </a:lnTo>
                <a:lnTo>
                  <a:pt x="240855" y="68745"/>
                </a:lnTo>
                <a:lnTo>
                  <a:pt x="240855" y="50342"/>
                </a:lnTo>
                <a:lnTo>
                  <a:pt x="242316" y="41846"/>
                </a:lnTo>
                <a:lnTo>
                  <a:pt x="246392" y="35407"/>
                </a:lnTo>
                <a:lnTo>
                  <a:pt x="252615" y="31330"/>
                </a:lnTo>
                <a:lnTo>
                  <a:pt x="260477" y="29908"/>
                </a:lnTo>
                <a:lnTo>
                  <a:pt x="270484" y="29908"/>
                </a:lnTo>
                <a:lnTo>
                  <a:pt x="278066" y="35991"/>
                </a:lnTo>
                <a:lnTo>
                  <a:pt x="279692" y="46012"/>
                </a:lnTo>
                <a:lnTo>
                  <a:pt x="287007" y="46012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51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30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78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41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85" y="24904"/>
                </a:moveTo>
                <a:lnTo>
                  <a:pt x="396989" y="24904"/>
                </a:lnTo>
                <a:lnTo>
                  <a:pt x="396989" y="9067"/>
                </a:lnTo>
                <a:lnTo>
                  <a:pt x="389813" y="9067"/>
                </a:lnTo>
                <a:lnTo>
                  <a:pt x="389813" y="24904"/>
                </a:lnTo>
                <a:lnTo>
                  <a:pt x="379933" y="24904"/>
                </a:lnTo>
                <a:lnTo>
                  <a:pt x="379933" y="31813"/>
                </a:lnTo>
                <a:lnTo>
                  <a:pt x="389813" y="31813"/>
                </a:lnTo>
                <a:lnTo>
                  <a:pt x="389813" y="89725"/>
                </a:lnTo>
                <a:lnTo>
                  <a:pt x="392658" y="94742"/>
                </a:lnTo>
                <a:lnTo>
                  <a:pt x="414185" y="94742"/>
                </a:lnTo>
                <a:lnTo>
                  <a:pt x="414185" y="87833"/>
                </a:lnTo>
                <a:lnTo>
                  <a:pt x="398208" y="87833"/>
                </a:lnTo>
                <a:lnTo>
                  <a:pt x="396989" y="85801"/>
                </a:lnTo>
                <a:lnTo>
                  <a:pt x="396989" y="80797"/>
                </a:lnTo>
                <a:lnTo>
                  <a:pt x="396989" y="31813"/>
                </a:lnTo>
                <a:lnTo>
                  <a:pt x="414185" y="31813"/>
                </a:lnTo>
                <a:lnTo>
                  <a:pt x="414185" y="24904"/>
                </a:lnTo>
                <a:close/>
              </a:path>
              <a:path w="601345" h="96519">
                <a:moveTo>
                  <a:pt x="443674" y="24892"/>
                </a:moveTo>
                <a:lnTo>
                  <a:pt x="436511" y="24892"/>
                </a:lnTo>
                <a:lnTo>
                  <a:pt x="436511" y="94729"/>
                </a:lnTo>
                <a:lnTo>
                  <a:pt x="443674" y="94729"/>
                </a:lnTo>
                <a:lnTo>
                  <a:pt x="443674" y="24892"/>
                </a:lnTo>
                <a:close/>
              </a:path>
              <a:path w="601345" h="96519">
                <a:moveTo>
                  <a:pt x="443674" y="0"/>
                </a:moveTo>
                <a:lnTo>
                  <a:pt x="436511" y="0"/>
                </a:lnTo>
                <a:lnTo>
                  <a:pt x="436511" y="11772"/>
                </a:lnTo>
                <a:lnTo>
                  <a:pt x="443674" y="11772"/>
                </a:lnTo>
                <a:lnTo>
                  <a:pt x="443674" y="0"/>
                </a:lnTo>
                <a:close/>
              </a:path>
              <a:path w="601345" h="96519">
                <a:moveTo>
                  <a:pt x="522439" y="50342"/>
                </a:moveTo>
                <a:lnTo>
                  <a:pt x="520014" y="37503"/>
                </a:lnTo>
                <a:lnTo>
                  <a:pt x="515264" y="31102"/>
                </a:lnTo>
                <a:lnTo>
                  <a:pt x="515264" y="50342"/>
                </a:lnTo>
                <a:lnTo>
                  <a:pt x="515264" y="68745"/>
                </a:lnTo>
                <a:lnTo>
                  <a:pt x="513791" y="77254"/>
                </a:lnTo>
                <a:lnTo>
                  <a:pt x="509714" y="83680"/>
                </a:lnTo>
                <a:lnTo>
                  <a:pt x="503491" y="87757"/>
                </a:lnTo>
                <a:lnTo>
                  <a:pt x="495642" y="89179"/>
                </a:lnTo>
                <a:lnTo>
                  <a:pt x="487781" y="87757"/>
                </a:lnTo>
                <a:lnTo>
                  <a:pt x="481558" y="83680"/>
                </a:lnTo>
                <a:lnTo>
                  <a:pt x="477481" y="77254"/>
                </a:lnTo>
                <a:lnTo>
                  <a:pt x="476021" y="68745"/>
                </a:lnTo>
                <a:lnTo>
                  <a:pt x="476021" y="50342"/>
                </a:lnTo>
                <a:lnTo>
                  <a:pt x="477481" y="41846"/>
                </a:lnTo>
                <a:lnTo>
                  <a:pt x="481558" y="35407"/>
                </a:lnTo>
                <a:lnTo>
                  <a:pt x="487781" y="31330"/>
                </a:lnTo>
                <a:lnTo>
                  <a:pt x="495642" y="29908"/>
                </a:lnTo>
                <a:lnTo>
                  <a:pt x="503491" y="31330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42"/>
                </a:lnTo>
                <a:lnTo>
                  <a:pt x="515264" y="31102"/>
                </a:lnTo>
                <a:lnTo>
                  <a:pt x="514388" y="29908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2999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03"/>
                </a:lnTo>
                <a:lnTo>
                  <a:pt x="468845" y="50342"/>
                </a:lnTo>
                <a:lnTo>
                  <a:pt x="468845" y="68745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088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79"/>
                </a:lnTo>
                <a:lnTo>
                  <a:pt x="520014" y="81584"/>
                </a:lnTo>
                <a:lnTo>
                  <a:pt x="522439" y="68745"/>
                </a:lnTo>
                <a:lnTo>
                  <a:pt x="522439" y="50342"/>
                </a:lnTo>
                <a:close/>
              </a:path>
              <a:path w="601345" h="96519">
                <a:moveTo>
                  <a:pt x="601179" y="50342"/>
                </a:moveTo>
                <a:lnTo>
                  <a:pt x="598766" y="37503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82" y="22999"/>
                </a:lnTo>
                <a:lnTo>
                  <a:pt x="566674" y="22999"/>
                </a:lnTo>
                <a:lnTo>
                  <a:pt x="558952" y="26390"/>
                </a:lnTo>
                <a:lnTo>
                  <a:pt x="554761" y="32880"/>
                </a:lnTo>
                <a:lnTo>
                  <a:pt x="554761" y="24904"/>
                </a:lnTo>
                <a:lnTo>
                  <a:pt x="547585" y="24904"/>
                </a:lnTo>
                <a:lnTo>
                  <a:pt x="547585" y="94729"/>
                </a:lnTo>
                <a:lnTo>
                  <a:pt x="554761" y="94729"/>
                </a:lnTo>
                <a:lnTo>
                  <a:pt x="554761" y="50342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21" y="31330"/>
                </a:lnTo>
                <a:lnTo>
                  <a:pt x="574382" y="29908"/>
                </a:lnTo>
                <a:lnTo>
                  <a:pt x="582244" y="31330"/>
                </a:lnTo>
                <a:lnTo>
                  <a:pt x="588454" y="35407"/>
                </a:lnTo>
                <a:lnTo>
                  <a:pt x="592543" y="41846"/>
                </a:lnTo>
                <a:lnTo>
                  <a:pt x="594004" y="50342"/>
                </a:lnTo>
                <a:lnTo>
                  <a:pt x="594004" y="94729"/>
                </a:lnTo>
                <a:lnTo>
                  <a:pt x="601179" y="94729"/>
                </a:lnTo>
                <a:lnTo>
                  <a:pt x="601179" y="50342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465952" y="1707736"/>
            <a:ext cx="2211144" cy="2211144"/>
            <a:chOff x="3720400" y="2511004"/>
            <a:chExt cx="3251200" cy="3251200"/>
          </a:xfrm>
        </p:grpSpPr>
        <p:sp>
          <p:nvSpPr>
            <p:cNvPr id="9" name="object 9"/>
            <p:cNvSpPr/>
            <p:nvPr/>
          </p:nvSpPr>
          <p:spPr>
            <a:xfrm>
              <a:off x="3720400" y="2511004"/>
              <a:ext cx="3251200" cy="3251200"/>
            </a:xfrm>
            <a:custGeom>
              <a:avLst/>
              <a:gdLst/>
              <a:ahLst/>
              <a:cxnLst/>
              <a:rect l="l" t="t" r="r" b="b"/>
              <a:pathLst>
                <a:path w="3251200" h="3251200">
                  <a:moveTo>
                    <a:pt x="1625600" y="0"/>
                  </a:moveTo>
                  <a:lnTo>
                    <a:pt x="1577669" y="693"/>
                  </a:lnTo>
                  <a:lnTo>
                    <a:pt x="1530084" y="2759"/>
                  </a:lnTo>
                  <a:lnTo>
                    <a:pt x="1482861" y="6180"/>
                  </a:lnTo>
                  <a:lnTo>
                    <a:pt x="1436021" y="10936"/>
                  </a:lnTo>
                  <a:lnTo>
                    <a:pt x="1389583" y="17009"/>
                  </a:lnTo>
                  <a:lnTo>
                    <a:pt x="1343565" y="24378"/>
                  </a:lnTo>
                  <a:lnTo>
                    <a:pt x="1297986" y="33026"/>
                  </a:lnTo>
                  <a:lnTo>
                    <a:pt x="1252866" y="42933"/>
                  </a:lnTo>
                  <a:lnTo>
                    <a:pt x="1208224" y="54080"/>
                  </a:lnTo>
                  <a:lnTo>
                    <a:pt x="1164078" y="66448"/>
                  </a:lnTo>
                  <a:lnTo>
                    <a:pt x="1120449" y="80018"/>
                  </a:lnTo>
                  <a:lnTo>
                    <a:pt x="1077354" y="94770"/>
                  </a:lnTo>
                  <a:lnTo>
                    <a:pt x="1034813" y="110687"/>
                  </a:lnTo>
                  <a:lnTo>
                    <a:pt x="992845" y="127748"/>
                  </a:lnTo>
                  <a:lnTo>
                    <a:pt x="951469" y="145935"/>
                  </a:lnTo>
                  <a:lnTo>
                    <a:pt x="910704" y="165228"/>
                  </a:lnTo>
                  <a:lnTo>
                    <a:pt x="870570" y="185609"/>
                  </a:lnTo>
                  <a:lnTo>
                    <a:pt x="831084" y="207059"/>
                  </a:lnTo>
                  <a:lnTo>
                    <a:pt x="792267" y="229558"/>
                  </a:lnTo>
                  <a:lnTo>
                    <a:pt x="754137" y="253087"/>
                  </a:lnTo>
                  <a:lnTo>
                    <a:pt x="716714" y="277628"/>
                  </a:lnTo>
                  <a:lnTo>
                    <a:pt x="680016" y="303161"/>
                  </a:lnTo>
                  <a:lnTo>
                    <a:pt x="644062" y="329667"/>
                  </a:lnTo>
                  <a:lnTo>
                    <a:pt x="608872" y="357127"/>
                  </a:lnTo>
                  <a:lnTo>
                    <a:pt x="574465" y="385523"/>
                  </a:lnTo>
                  <a:lnTo>
                    <a:pt x="540859" y="414834"/>
                  </a:lnTo>
                  <a:lnTo>
                    <a:pt x="508074" y="445043"/>
                  </a:lnTo>
                  <a:lnTo>
                    <a:pt x="476129" y="476129"/>
                  </a:lnTo>
                  <a:lnTo>
                    <a:pt x="445043" y="508074"/>
                  </a:lnTo>
                  <a:lnTo>
                    <a:pt x="414834" y="540859"/>
                  </a:lnTo>
                  <a:lnTo>
                    <a:pt x="385523" y="574465"/>
                  </a:lnTo>
                  <a:lnTo>
                    <a:pt x="357127" y="608872"/>
                  </a:lnTo>
                  <a:lnTo>
                    <a:pt x="329667" y="644062"/>
                  </a:lnTo>
                  <a:lnTo>
                    <a:pt x="303161" y="680016"/>
                  </a:lnTo>
                  <a:lnTo>
                    <a:pt x="277628" y="716714"/>
                  </a:lnTo>
                  <a:lnTo>
                    <a:pt x="253087" y="754137"/>
                  </a:lnTo>
                  <a:lnTo>
                    <a:pt x="229558" y="792267"/>
                  </a:lnTo>
                  <a:lnTo>
                    <a:pt x="207059" y="831084"/>
                  </a:lnTo>
                  <a:lnTo>
                    <a:pt x="185609" y="870570"/>
                  </a:lnTo>
                  <a:lnTo>
                    <a:pt x="165228" y="910704"/>
                  </a:lnTo>
                  <a:lnTo>
                    <a:pt x="145935" y="951469"/>
                  </a:lnTo>
                  <a:lnTo>
                    <a:pt x="127748" y="992845"/>
                  </a:lnTo>
                  <a:lnTo>
                    <a:pt x="110687" y="1034813"/>
                  </a:lnTo>
                  <a:lnTo>
                    <a:pt x="94770" y="1077354"/>
                  </a:lnTo>
                  <a:lnTo>
                    <a:pt x="80018" y="1120449"/>
                  </a:lnTo>
                  <a:lnTo>
                    <a:pt x="66448" y="1164078"/>
                  </a:lnTo>
                  <a:lnTo>
                    <a:pt x="54080" y="1208224"/>
                  </a:lnTo>
                  <a:lnTo>
                    <a:pt x="42933" y="1252866"/>
                  </a:lnTo>
                  <a:lnTo>
                    <a:pt x="33026" y="1297986"/>
                  </a:lnTo>
                  <a:lnTo>
                    <a:pt x="24378" y="1343565"/>
                  </a:lnTo>
                  <a:lnTo>
                    <a:pt x="17009" y="1389583"/>
                  </a:lnTo>
                  <a:lnTo>
                    <a:pt x="10936" y="1436021"/>
                  </a:lnTo>
                  <a:lnTo>
                    <a:pt x="6180" y="1482861"/>
                  </a:lnTo>
                  <a:lnTo>
                    <a:pt x="2759" y="1530084"/>
                  </a:lnTo>
                  <a:lnTo>
                    <a:pt x="693" y="1577669"/>
                  </a:lnTo>
                  <a:lnTo>
                    <a:pt x="0" y="1625600"/>
                  </a:lnTo>
                  <a:lnTo>
                    <a:pt x="693" y="1673530"/>
                  </a:lnTo>
                  <a:lnTo>
                    <a:pt x="2759" y="1721115"/>
                  </a:lnTo>
                  <a:lnTo>
                    <a:pt x="6180" y="1768338"/>
                  </a:lnTo>
                  <a:lnTo>
                    <a:pt x="10936" y="1815178"/>
                  </a:lnTo>
                  <a:lnTo>
                    <a:pt x="17009" y="1861616"/>
                  </a:lnTo>
                  <a:lnTo>
                    <a:pt x="24378" y="1907634"/>
                  </a:lnTo>
                  <a:lnTo>
                    <a:pt x="33026" y="1953213"/>
                  </a:lnTo>
                  <a:lnTo>
                    <a:pt x="42933" y="1998333"/>
                  </a:lnTo>
                  <a:lnTo>
                    <a:pt x="54080" y="2042975"/>
                  </a:lnTo>
                  <a:lnTo>
                    <a:pt x="66448" y="2087121"/>
                  </a:lnTo>
                  <a:lnTo>
                    <a:pt x="80018" y="2130750"/>
                  </a:lnTo>
                  <a:lnTo>
                    <a:pt x="94770" y="2173845"/>
                  </a:lnTo>
                  <a:lnTo>
                    <a:pt x="110687" y="2216386"/>
                  </a:lnTo>
                  <a:lnTo>
                    <a:pt x="127748" y="2258354"/>
                  </a:lnTo>
                  <a:lnTo>
                    <a:pt x="145935" y="2299730"/>
                  </a:lnTo>
                  <a:lnTo>
                    <a:pt x="165228" y="2340495"/>
                  </a:lnTo>
                  <a:lnTo>
                    <a:pt x="185609" y="2380629"/>
                  </a:lnTo>
                  <a:lnTo>
                    <a:pt x="207059" y="2420115"/>
                  </a:lnTo>
                  <a:lnTo>
                    <a:pt x="229558" y="2458932"/>
                  </a:lnTo>
                  <a:lnTo>
                    <a:pt x="253087" y="2497062"/>
                  </a:lnTo>
                  <a:lnTo>
                    <a:pt x="277628" y="2534485"/>
                  </a:lnTo>
                  <a:lnTo>
                    <a:pt x="303161" y="2571183"/>
                  </a:lnTo>
                  <a:lnTo>
                    <a:pt x="329667" y="2607137"/>
                  </a:lnTo>
                  <a:lnTo>
                    <a:pt x="357127" y="2642327"/>
                  </a:lnTo>
                  <a:lnTo>
                    <a:pt x="385523" y="2676734"/>
                  </a:lnTo>
                  <a:lnTo>
                    <a:pt x="414834" y="2710340"/>
                  </a:lnTo>
                  <a:lnTo>
                    <a:pt x="445043" y="2743125"/>
                  </a:lnTo>
                  <a:lnTo>
                    <a:pt x="476129" y="2775070"/>
                  </a:lnTo>
                  <a:lnTo>
                    <a:pt x="508074" y="2806156"/>
                  </a:lnTo>
                  <a:lnTo>
                    <a:pt x="540859" y="2836365"/>
                  </a:lnTo>
                  <a:lnTo>
                    <a:pt x="574465" y="2865676"/>
                  </a:lnTo>
                  <a:lnTo>
                    <a:pt x="608872" y="2894072"/>
                  </a:lnTo>
                  <a:lnTo>
                    <a:pt x="644062" y="2921532"/>
                  </a:lnTo>
                  <a:lnTo>
                    <a:pt x="680016" y="2948038"/>
                  </a:lnTo>
                  <a:lnTo>
                    <a:pt x="716714" y="2973571"/>
                  </a:lnTo>
                  <a:lnTo>
                    <a:pt x="754137" y="2998112"/>
                  </a:lnTo>
                  <a:lnTo>
                    <a:pt x="792267" y="3021641"/>
                  </a:lnTo>
                  <a:lnTo>
                    <a:pt x="831084" y="3044140"/>
                  </a:lnTo>
                  <a:lnTo>
                    <a:pt x="870570" y="3065590"/>
                  </a:lnTo>
                  <a:lnTo>
                    <a:pt x="910704" y="3085971"/>
                  </a:lnTo>
                  <a:lnTo>
                    <a:pt x="951469" y="3105264"/>
                  </a:lnTo>
                  <a:lnTo>
                    <a:pt x="992845" y="3123451"/>
                  </a:lnTo>
                  <a:lnTo>
                    <a:pt x="1034813" y="3140512"/>
                  </a:lnTo>
                  <a:lnTo>
                    <a:pt x="1077354" y="3156429"/>
                  </a:lnTo>
                  <a:lnTo>
                    <a:pt x="1120449" y="3171181"/>
                  </a:lnTo>
                  <a:lnTo>
                    <a:pt x="1164078" y="3184751"/>
                  </a:lnTo>
                  <a:lnTo>
                    <a:pt x="1208224" y="3197119"/>
                  </a:lnTo>
                  <a:lnTo>
                    <a:pt x="1252866" y="3208266"/>
                  </a:lnTo>
                  <a:lnTo>
                    <a:pt x="1297986" y="3218173"/>
                  </a:lnTo>
                  <a:lnTo>
                    <a:pt x="1343565" y="3226821"/>
                  </a:lnTo>
                  <a:lnTo>
                    <a:pt x="1389583" y="3234190"/>
                  </a:lnTo>
                  <a:lnTo>
                    <a:pt x="1436021" y="3240263"/>
                  </a:lnTo>
                  <a:lnTo>
                    <a:pt x="1482861" y="3245019"/>
                  </a:lnTo>
                  <a:lnTo>
                    <a:pt x="1530084" y="3248440"/>
                  </a:lnTo>
                  <a:lnTo>
                    <a:pt x="1577669" y="3250506"/>
                  </a:lnTo>
                  <a:lnTo>
                    <a:pt x="1625600" y="3251200"/>
                  </a:lnTo>
                  <a:lnTo>
                    <a:pt x="1673530" y="3250506"/>
                  </a:lnTo>
                  <a:lnTo>
                    <a:pt x="1721115" y="3248440"/>
                  </a:lnTo>
                  <a:lnTo>
                    <a:pt x="1768338" y="3245019"/>
                  </a:lnTo>
                  <a:lnTo>
                    <a:pt x="1815178" y="3240263"/>
                  </a:lnTo>
                  <a:lnTo>
                    <a:pt x="1861616" y="3234190"/>
                  </a:lnTo>
                  <a:lnTo>
                    <a:pt x="1907634" y="3226821"/>
                  </a:lnTo>
                  <a:lnTo>
                    <a:pt x="1953213" y="3218173"/>
                  </a:lnTo>
                  <a:lnTo>
                    <a:pt x="1998333" y="3208266"/>
                  </a:lnTo>
                  <a:lnTo>
                    <a:pt x="2042975" y="3197119"/>
                  </a:lnTo>
                  <a:lnTo>
                    <a:pt x="2087121" y="3184751"/>
                  </a:lnTo>
                  <a:lnTo>
                    <a:pt x="2130750" y="3171181"/>
                  </a:lnTo>
                  <a:lnTo>
                    <a:pt x="2173845" y="3156429"/>
                  </a:lnTo>
                  <a:lnTo>
                    <a:pt x="2216386" y="3140512"/>
                  </a:lnTo>
                  <a:lnTo>
                    <a:pt x="2258354" y="3123451"/>
                  </a:lnTo>
                  <a:lnTo>
                    <a:pt x="2299730" y="3105264"/>
                  </a:lnTo>
                  <a:lnTo>
                    <a:pt x="2340495" y="3085971"/>
                  </a:lnTo>
                  <a:lnTo>
                    <a:pt x="2380629" y="3065590"/>
                  </a:lnTo>
                  <a:lnTo>
                    <a:pt x="2420115" y="3044140"/>
                  </a:lnTo>
                  <a:lnTo>
                    <a:pt x="2458932" y="3021641"/>
                  </a:lnTo>
                  <a:lnTo>
                    <a:pt x="2497062" y="2998112"/>
                  </a:lnTo>
                  <a:lnTo>
                    <a:pt x="2534485" y="2973571"/>
                  </a:lnTo>
                  <a:lnTo>
                    <a:pt x="2571183" y="2948038"/>
                  </a:lnTo>
                  <a:lnTo>
                    <a:pt x="2607137" y="2921532"/>
                  </a:lnTo>
                  <a:lnTo>
                    <a:pt x="2642327" y="2894072"/>
                  </a:lnTo>
                  <a:lnTo>
                    <a:pt x="2676734" y="2865676"/>
                  </a:lnTo>
                  <a:lnTo>
                    <a:pt x="2710340" y="2836365"/>
                  </a:lnTo>
                  <a:lnTo>
                    <a:pt x="2743125" y="2806156"/>
                  </a:lnTo>
                  <a:lnTo>
                    <a:pt x="2775070" y="2775070"/>
                  </a:lnTo>
                  <a:lnTo>
                    <a:pt x="2806156" y="2743125"/>
                  </a:lnTo>
                  <a:lnTo>
                    <a:pt x="2836365" y="2710340"/>
                  </a:lnTo>
                  <a:lnTo>
                    <a:pt x="2865676" y="2676734"/>
                  </a:lnTo>
                  <a:lnTo>
                    <a:pt x="2894072" y="2642327"/>
                  </a:lnTo>
                  <a:lnTo>
                    <a:pt x="2921532" y="2607137"/>
                  </a:lnTo>
                  <a:lnTo>
                    <a:pt x="2948038" y="2571183"/>
                  </a:lnTo>
                  <a:lnTo>
                    <a:pt x="2973571" y="2534485"/>
                  </a:lnTo>
                  <a:lnTo>
                    <a:pt x="2998112" y="2497062"/>
                  </a:lnTo>
                  <a:lnTo>
                    <a:pt x="3021641" y="2458932"/>
                  </a:lnTo>
                  <a:lnTo>
                    <a:pt x="3044140" y="2420115"/>
                  </a:lnTo>
                  <a:lnTo>
                    <a:pt x="3065590" y="2380629"/>
                  </a:lnTo>
                  <a:lnTo>
                    <a:pt x="3085971" y="2340495"/>
                  </a:lnTo>
                  <a:lnTo>
                    <a:pt x="3105264" y="2299730"/>
                  </a:lnTo>
                  <a:lnTo>
                    <a:pt x="3123451" y="2258354"/>
                  </a:lnTo>
                  <a:lnTo>
                    <a:pt x="3140512" y="2216386"/>
                  </a:lnTo>
                  <a:lnTo>
                    <a:pt x="3156429" y="2173845"/>
                  </a:lnTo>
                  <a:lnTo>
                    <a:pt x="3171181" y="2130750"/>
                  </a:lnTo>
                  <a:lnTo>
                    <a:pt x="3184751" y="2087121"/>
                  </a:lnTo>
                  <a:lnTo>
                    <a:pt x="3197119" y="2042975"/>
                  </a:lnTo>
                  <a:lnTo>
                    <a:pt x="3208266" y="1998333"/>
                  </a:lnTo>
                  <a:lnTo>
                    <a:pt x="3218173" y="1953213"/>
                  </a:lnTo>
                  <a:lnTo>
                    <a:pt x="3226821" y="1907634"/>
                  </a:lnTo>
                  <a:lnTo>
                    <a:pt x="3234190" y="1861616"/>
                  </a:lnTo>
                  <a:lnTo>
                    <a:pt x="3240263" y="1815178"/>
                  </a:lnTo>
                  <a:lnTo>
                    <a:pt x="3245019" y="1768338"/>
                  </a:lnTo>
                  <a:lnTo>
                    <a:pt x="3248440" y="1721115"/>
                  </a:lnTo>
                  <a:lnTo>
                    <a:pt x="3250506" y="1673530"/>
                  </a:lnTo>
                  <a:lnTo>
                    <a:pt x="3251200" y="1625600"/>
                  </a:lnTo>
                  <a:lnTo>
                    <a:pt x="3250506" y="1577669"/>
                  </a:lnTo>
                  <a:lnTo>
                    <a:pt x="3248440" y="1530084"/>
                  </a:lnTo>
                  <a:lnTo>
                    <a:pt x="3245019" y="1482861"/>
                  </a:lnTo>
                  <a:lnTo>
                    <a:pt x="3240263" y="1436021"/>
                  </a:lnTo>
                  <a:lnTo>
                    <a:pt x="3234190" y="1389583"/>
                  </a:lnTo>
                  <a:lnTo>
                    <a:pt x="3226821" y="1343565"/>
                  </a:lnTo>
                  <a:lnTo>
                    <a:pt x="3218173" y="1297986"/>
                  </a:lnTo>
                  <a:lnTo>
                    <a:pt x="3208266" y="1252866"/>
                  </a:lnTo>
                  <a:lnTo>
                    <a:pt x="3197119" y="1208224"/>
                  </a:lnTo>
                  <a:lnTo>
                    <a:pt x="3184751" y="1164078"/>
                  </a:lnTo>
                  <a:lnTo>
                    <a:pt x="3171181" y="1120449"/>
                  </a:lnTo>
                  <a:lnTo>
                    <a:pt x="3156429" y="1077354"/>
                  </a:lnTo>
                  <a:lnTo>
                    <a:pt x="3140512" y="1034813"/>
                  </a:lnTo>
                  <a:lnTo>
                    <a:pt x="3123451" y="992845"/>
                  </a:lnTo>
                  <a:lnTo>
                    <a:pt x="3105264" y="951469"/>
                  </a:lnTo>
                  <a:lnTo>
                    <a:pt x="3085971" y="910704"/>
                  </a:lnTo>
                  <a:lnTo>
                    <a:pt x="3065590" y="870570"/>
                  </a:lnTo>
                  <a:lnTo>
                    <a:pt x="3044140" y="831084"/>
                  </a:lnTo>
                  <a:lnTo>
                    <a:pt x="3021641" y="792267"/>
                  </a:lnTo>
                  <a:lnTo>
                    <a:pt x="2998112" y="754137"/>
                  </a:lnTo>
                  <a:lnTo>
                    <a:pt x="2973571" y="716714"/>
                  </a:lnTo>
                  <a:lnTo>
                    <a:pt x="2948038" y="680016"/>
                  </a:lnTo>
                  <a:lnTo>
                    <a:pt x="2921532" y="644062"/>
                  </a:lnTo>
                  <a:lnTo>
                    <a:pt x="2894072" y="608872"/>
                  </a:lnTo>
                  <a:lnTo>
                    <a:pt x="2865676" y="574465"/>
                  </a:lnTo>
                  <a:lnTo>
                    <a:pt x="2836365" y="540859"/>
                  </a:lnTo>
                  <a:lnTo>
                    <a:pt x="2806156" y="508074"/>
                  </a:lnTo>
                  <a:lnTo>
                    <a:pt x="2775070" y="476129"/>
                  </a:lnTo>
                  <a:lnTo>
                    <a:pt x="2743125" y="445043"/>
                  </a:lnTo>
                  <a:lnTo>
                    <a:pt x="2710340" y="414834"/>
                  </a:lnTo>
                  <a:lnTo>
                    <a:pt x="2676734" y="385523"/>
                  </a:lnTo>
                  <a:lnTo>
                    <a:pt x="2642327" y="357127"/>
                  </a:lnTo>
                  <a:lnTo>
                    <a:pt x="2607137" y="329667"/>
                  </a:lnTo>
                  <a:lnTo>
                    <a:pt x="2571183" y="303161"/>
                  </a:lnTo>
                  <a:lnTo>
                    <a:pt x="2534485" y="277628"/>
                  </a:lnTo>
                  <a:lnTo>
                    <a:pt x="2497062" y="253087"/>
                  </a:lnTo>
                  <a:lnTo>
                    <a:pt x="2458932" y="229558"/>
                  </a:lnTo>
                  <a:lnTo>
                    <a:pt x="2420115" y="207059"/>
                  </a:lnTo>
                  <a:lnTo>
                    <a:pt x="2380629" y="185609"/>
                  </a:lnTo>
                  <a:lnTo>
                    <a:pt x="2340495" y="165228"/>
                  </a:lnTo>
                  <a:lnTo>
                    <a:pt x="2299730" y="145935"/>
                  </a:lnTo>
                  <a:lnTo>
                    <a:pt x="2258354" y="127748"/>
                  </a:lnTo>
                  <a:lnTo>
                    <a:pt x="2216386" y="110687"/>
                  </a:lnTo>
                  <a:lnTo>
                    <a:pt x="2173845" y="94770"/>
                  </a:lnTo>
                  <a:lnTo>
                    <a:pt x="2130750" y="80018"/>
                  </a:lnTo>
                  <a:lnTo>
                    <a:pt x="2087121" y="66448"/>
                  </a:lnTo>
                  <a:lnTo>
                    <a:pt x="2042975" y="54080"/>
                  </a:lnTo>
                  <a:lnTo>
                    <a:pt x="1998333" y="42933"/>
                  </a:lnTo>
                  <a:lnTo>
                    <a:pt x="1953213" y="33026"/>
                  </a:lnTo>
                  <a:lnTo>
                    <a:pt x="1907634" y="24378"/>
                  </a:lnTo>
                  <a:lnTo>
                    <a:pt x="1861616" y="17009"/>
                  </a:lnTo>
                  <a:lnTo>
                    <a:pt x="1815178" y="10936"/>
                  </a:lnTo>
                  <a:lnTo>
                    <a:pt x="1768338" y="6180"/>
                  </a:lnTo>
                  <a:lnTo>
                    <a:pt x="1721115" y="2759"/>
                  </a:lnTo>
                  <a:lnTo>
                    <a:pt x="1673530" y="693"/>
                  </a:lnTo>
                  <a:lnTo>
                    <a:pt x="1625600" y="0"/>
                  </a:lnTo>
                  <a:close/>
                </a:path>
              </a:pathLst>
            </a:custGeom>
            <a:solidFill>
              <a:srgbClr val="5E666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395755" y="3442378"/>
              <a:ext cx="1850389" cy="1339215"/>
            </a:xfrm>
            <a:custGeom>
              <a:avLst/>
              <a:gdLst/>
              <a:ahLst/>
              <a:cxnLst/>
              <a:rect l="l" t="t" r="r" b="b"/>
              <a:pathLst>
                <a:path w="1850389" h="1339214">
                  <a:moveTo>
                    <a:pt x="0" y="1078407"/>
                  </a:moveTo>
                  <a:lnTo>
                    <a:pt x="886726" y="1078407"/>
                  </a:lnTo>
                </a:path>
                <a:path w="1850389" h="1339214">
                  <a:moveTo>
                    <a:pt x="436854" y="599122"/>
                  </a:moveTo>
                  <a:lnTo>
                    <a:pt x="187223" y="599122"/>
                  </a:lnTo>
                  <a:lnTo>
                    <a:pt x="162931" y="603830"/>
                  </a:lnTo>
                  <a:lnTo>
                    <a:pt x="143094" y="616670"/>
                  </a:lnTo>
                  <a:lnTo>
                    <a:pt x="129719" y="635716"/>
                  </a:lnTo>
                  <a:lnTo>
                    <a:pt x="124815" y="659041"/>
                  </a:lnTo>
                  <a:lnTo>
                    <a:pt x="124815" y="1078420"/>
                  </a:lnTo>
                  <a:lnTo>
                    <a:pt x="499262" y="1078420"/>
                  </a:lnTo>
                  <a:lnTo>
                    <a:pt x="499262" y="659041"/>
                  </a:lnTo>
                  <a:lnTo>
                    <a:pt x="494358" y="635716"/>
                  </a:lnTo>
                  <a:lnTo>
                    <a:pt x="480983" y="616670"/>
                  </a:lnTo>
                  <a:lnTo>
                    <a:pt x="461146" y="603830"/>
                  </a:lnTo>
                  <a:lnTo>
                    <a:pt x="436854" y="599122"/>
                  </a:lnTo>
                  <a:close/>
                </a:path>
                <a:path w="1850389" h="1339214">
                  <a:moveTo>
                    <a:pt x="1123353" y="255308"/>
                  </a:moveTo>
                  <a:lnTo>
                    <a:pt x="1123353" y="59905"/>
                  </a:lnTo>
                  <a:lnTo>
                    <a:pt x="1118446" y="36588"/>
                  </a:lnTo>
                  <a:lnTo>
                    <a:pt x="1105068" y="17546"/>
                  </a:lnTo>
                  <a:lnTo>
                    <a:pt x="1085226" y="4707"/>
                  </a:lnTo>
                  <a:lnTo>
                    <a:pt x="1060932" y="0"/>
                  </a:lnTo>
                  <a:lnTo>
                    <a:pt x="811301" y="0"/>
                  </a:lnTo>
                  <a:lnTo>
                    <a:pt x="787009" y="4707"/>
                  </a:lnTo>
                  <a:lnTo>
                    <a:pt x="767172" y="17546"/>
                  </a:lnTo>
                  <a:lnTo>
                    <a:pt x="753797" y="36588"/>
                  </a:lnTo>
                  <a:lnTo>
                    <a:pt x="748893" y="59905"/>
                  </a:lnTo>
                  <a:lnTo>
                    <a:pt x="748893" y="1078420"/>
                  </a:lnTo>
                  <a:lnTo>
                    <a:pt x="886726" y="1078420"/>
                  </a:lnTo>
                </a:path>
                <a:path w="1850389" h="1339214">
                  <a:moveTo>
                    <a:pt x="1437246" y="874737"/>
                  </a:moveTo>
                  <a:lnTo>
                    <a:pt x="1484053" y="870019"/>
                  </a:lnTo>
                  <a:lnTo>
                    <a:pt x="1527648" y="856485"/>
                  </a:lnTo>
                  <a:lnTo>
                    <a:pt x="1567098" y="835072"/>
                  </a:lnTo>
                  <a:lnTo>
                    <a:pt x="1601469" y="806711"/>
                  </a:lnTo>
                  <a:lnTo>
                    <a:pt x="1629828" y="772339"/>
                  </a:lnTo>
                  <a:lnTo>
                    <a:pt x="1651240" y="732889"/>
                  </a:lnTo>
                  <a:lnTo>
                    <a:pt x="1664773" y="689296"/>
                  </a:lnTo>
                  <a:lnTo>
                    <a:pt x="1669491" y="642492"/>
                  </a:lnTo>
                  <a:lnTo>
                    <a:pt x="1664773" y="595682"/>
                  </a:lnTo>
                  <a:lnTo>
                    <a:pt x="1651240" y="552083"/>
                  </a:lnTo>
                  <a:lnTo>
                    <a:pt x="1629828" y="512631"/>
                  </a:lnTo>
                  <a:lnTo>
                    <a:pt x="1601470" y="478258"/>
                  </a:lnTo>
                  <a:lnTo>
                    <a:pt x="1567098" y="449898"/>
                  </a:lnTo>
                  <a:lnTo>
                    <a:pt x="1527648" y="428485"/>
                  </a:lnTo>
                  <a:lnTo>
                    <a:pt x="1484053" y="414953"/>
                  </a:lnTo>
                  <a:lnTo>
                    <a:pt x="1437246" y="410235"/>
                  </a:lnTo>
                  <a:lnTo>
                    <a:pt x="1390439" y="414953"/>
                  </a:lnTo>
                  <a:lnTo>
                    <a:pt x="1346844" y="428485"/>
                  </a:lnTo>
                  <a:lnTo>
                    <a:pt x="1307393" y="449898"/>
                  </a:lnTo>
                  <a:lnTo>
                    <a:pt x="1273022" y="478258"/>
                  </a:lnTo>
                  <a:lnTo>
                    <a:pt x="1244663" y="512631"/>
                  </a:lnTo>
                  <a:lnTo>
                    <a:pt x="1223251" y="552083"/>
                  </a:lnTo>
                  <a:lnTo>
                    <a:pt x="1209719" y="595682"/>
                  </a:lnTo>
                  <a:lnTo>
                    <a:pt x="1205001" y="642492"/>
                  </a:lnTo>
                  <a:lnTo>
                    <a:pt x="1209719" y="689296"/>
                  </a:lnTo>
                  <a:lnTo>
                    <a:pt x="1223251" y="732889"/>
                  </a:lnTo>
                  <a:lnTo>
                    <a:pt x="1244663" y="772339"/>
                  </a:lnTo>
                  <a:lnTo>
                    <a:pt x="1273022" y="806711"/>
                  </a:lnTo>
                  <a:lnTo>
                    <a:pt x="1307393" y="835072"/>
                  </a:lnTo>
                  <a:lnTo>
                    <a:pt x="1346844" y="856485"/>
                  </a:lnTo>
                  <a:lnTo>
                    <a:pt x="1390439" y="870019"/>
                  </a:lnTo>
                  <a:lnTo>
                    <a:pt x="1437246" y="874737"/>
                  </a:lnTo>
                  <a:close/>
                </a:path>
                <a:path w="1850389" h="1339214">
                  <a:moveTo>
                    <a:pt x="1850136" y="1339037"/>
                  </a:moveTo>
                  <a:lnTo>
                    <a:pt x="1841132" y="1292299"/>
                  </a:lnTo>
                  <a:lnTo>
                    <a:pt x="1827168" y="1247701"/>
                  </a:lnTo>
                  <a:lnTo>
                    <a:pt x="1808564" y="1205522"/>
                  </a:lnTo>
                  <a:lnTo>
                    <a:pt x="1785637" y="1166041"/>
                  </a:lnTo>
                  <a:lnTo>
                    <a:pt x="1758705" y="1129534"/>
                  </a:lnTo>
                  <a:lnTo>
                    <a:pt x="1728087" y="1096281"/>
                  </a:lnTo>
                  <a:lnTo>
                    <a:pt x="1694099" y="1066559"/>
                  </a:lnTo>
                  <a:lnTo>
                    <a:pt x="1657062" y="1040647"/>
                  </a:lnTo>
                  <a:lnTo>
                    <a:pt x="1617291" y="1018823"/>
                  </a:lnTo>
                  <a:lnTo>
                    <a:pt x="1575106" y="1001364"/>
                  </a:lnTo>
                  <a:lnTo>
                    <a:pt x="1530825" y="988549"/>
                  </a:lnTo>
                  <a:lnTo>
                    <a:pt x="1484765" y="980656"/>
                  </a:lnTo>
                  <a:lnTo>
                    <a:pt x="1437246" y="977963"/>
                  </a:lnTo>
                  <a:lnTo>
                    <a:pt x="1389726" y="980656"/>
                  </a:lnTo>
                  <a:lnTo>
                    <a:pt x="1343666" y="988549"/>
                  </a:lnTo>
                  <a:lnTo>
                    <a:pt x="1299384" y="1001364"/>
                  </a:lnTo>
                  <a:lnTo>
                    <a:pt x="1257198" y="1018823"/>
                  </a:lnTo>
                  <a:lnTo>
                    <a:pt x="1217427" y="1040647"/>
                  </a:lnTo>
                  <a:lnTo>
                    <a:pt x="1180388" y="1066559"/>
                  </a:lnTo>
                  <a:lnTo>
                    <a:pt x="1146400" y="1096281"/>
                  </a:lnTo>
                  <a:lnTo>
                    <a:pt x="1115781" y="1129534"/>
                  </a:lnTo>
                  <a:lnTo>
                    <a:pt x="1088849" y="1166041"/>
                  </a:lnTo>
                  <a:lnTo>
                    <a:pt x="1065922" y="1205522"/>
                  </a:lnTo>
                  <a:lnTo>
                    <a:pt x="1047319" y="1247701"/>
                  </a:lnTo>
                  <a:lnTo>
                    <a:pt x="1033358" y="1292299"/>
                  </a:lnTo>
                  <a:lnTo>
                    <a:pt x="1024356" y="1339037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104590" y="3437147"/>
            <a:ext cx="950964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167131" marR="3455" indent="-158925" defTabSz="621883">
              <a:spcBef>
                <a:spcPts val="68"/>
              </a:spcBef>
            </a:pPr>
            <a:r>
              <a:rPr sz="1020" kern="0" spc="-54" dirty="0">
                <a:solidFill>
                  <a:srgbClr val="FFFFFF"/>
                </a:solidFill>
                <a:latin typeface="Trebuchet MS"/>
                <a:cs typeface="Trebuchet MS"/>
              </a:rPr>
              <a:t>Tableaux</a:t>
            </a:r>
            <a:r>
              <a:rPr sz="1020"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27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020" kern="0" spc="-7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14" dirty="0">
                <a:solidFill>
                  <a:srgbClr val="FFFFFF"/>
                </a:solidFill>
                <a:latin typeface="Trebuchet MS"/>
                <a:cs typeface="Trebuchet MS"/>
              </a:rPr>
              <a:t>bord </a:t>
            </a:r>
            <a:r>
              <a:rPr sz="1020" kern="0" spc="-7" dirty="0">
                <a:solidFill>
                  <a:srgbClr val="FFFFFF"/>
                </a:solidFill>
                <a:latin typeface="Trebuchet MS"/>
                <a:cs typeface="Trebuchet MS"/>
              </a:rPr>
              <a:t>apprenants</a:t>
            </a:r>
            <a:endParaRPr sz="102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556570" y="4830628"/>
            <a:ext cx="680720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110982" y="4868943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spc="-37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3480143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4791" y="322354"/>
            <a:ext cx="3192770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>
              <a:spcBef>
                <a:spcPts val="68"/>
              </a:spcBef>
            </a:pPr>
            <a:r>
              <a:rPr dirty="0"/>
              <a:t>Suivi</a:t>
            </a:r>
            <a:r>
              <a:rPr spc="-44" dirty="0"/>
              <a:t> </a:t>
            </a:r>
            <a:r>
              <a:rPr dirty="0"/>
              <a:t>des</a:t>
            </a:r>
            <a:r>
              <a:rPr spc="-44" dirty="0"/>
              <a:t> </a:t>
            </a:r>
            <a:r>
              <a:rPr lang="fr-FR" dirty="0"/>
              <a:t>acqui</a:t>
            </a:r>
            <a:r>
              <a:rPr dirty="0"/>
              <a:t>s</a:t>
            </a:r>
            <a:r>
              <a:rPr lang="fr-FR" dirty="0"/>
              <a:t>itions</a:t>
            </a:r>
            <a:r>
              <a:rPr spc="-44" dirty="0"/>
              <a:t> </a:t>
            </a:r>
            <a:r>
              <a:rPr spc="-34" dirty="0"/>
              <a:t>: </a:t>
            </a:r>
            <a:r>
              <a:rPr spc="-7" dirty="0"/>
              <a:t>Tableau</a:t>
            </a:r>
            <a:r>
              <a:rPr spc="-61" dirty="0"/>
              <a:t> </a:t>
            </a:r>
            <a:r>
              <a:rPr dirty="0"/>
              <a:t>de</a:t>
            </a:r>
            <a:r>
              <a:rPr spc="-58" dirty="0"/>
              <a:t> </a:t>
            </a:r>
            <a:r>
              <a:rPr dirty="0"/>
              <a:t>bord</a:t>
            </a:r>
            <a:r>
              <a:rPr spc="-58" dirty="0"/>
              <a:t> </a:t>
            </a:r>
            <a:r>
              <a:rPr spc="-14" dirty="0"/>
              <a:t>apprenants</a:t>
            </a:r>
          </a:p>
        </p:txBody>
      </p:sp>
      <p:sp>
        <p:nvSpPr>
          <p:cNvPr id="3" name="object 3"/>
          <p:cNvSpPr/>
          <p:nvPr/>
        </p:nvSpPr>
        <p:spPr>
          <a:xfrm>
            <a:off x="7340568" y="608677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0"/>
                </a:moveTo>
                <a:lnTo>
                  <a:pt x="30721" y="0"/>
                </a:lnTo>
                <a:lnTo>
                  <a:pt x="19215" y="17449"/>
                </a:lnTo>
                <a:lnTo>
                  <a:pt x="26123" y="17449"/>
                </a:lnTo>
                <a:lnTo>
                  <a:pt x="42087" y="0"/>
                </a:lnTo>
                <a:close/>
              </a:path>
              <a:path w="601345" h="96519">
                <a:moveTo>
                  <a:pt x="53594" y="50342"/>
                </a:moveTo>
                <a:lnTo>
                  <a:pt x="51168" y="37503"/>
                </a:lnTo>
                <a:lnTo>
                  <a:pt x="46418" y="31102"/>
                </a:lnTo>
                <a:lnTo>
                  <a:pt x="46418" y="50342"/>
                </a:lnTo>
                <a:lnTo>
                  <a:pt x="46418" y="53594"/>
                </a:lnTo>
                <a:lnTo>
                  <a:pt x="7175" y="53594"/>
                </a:lnTo>
                <a:lnTo>
                  <a:pt x="7175" y="50342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30"/>
                </a:lnTo>
                <a:lnTo>
                  <a:pt x="26797" y="29908"/>
                </a:lnTo>
                <a:lnTo>
                  <a:pt x="34658" y="31330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42"/>
                </a:lnTo>
                <a:lnTo>
                  <a:pt x="46418" y="31102"/>
                </a:lnTo>
                <a:lnTo>
                  <a:pt x="45542" y="29908"/>
                </a:lnTo>
                <a:lnTo>
                  <a:pt x="44907" y="29057"/>
                </a:lnTo>
                <a:lnTo>
                  <a:pt x="36283" y="24422"/>
                </a:lnTo>
                <a:lnTo>
                  <a:pt x="26797" y="22999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03"/>
                </a:lnTo>
                <a:lnTo>
                  <a:pt x="0" y="50342"/>
                </a:lnTo>
                <a:lnTo>
                  <a:pt x="0" y="68745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088"/>
                </a:lnTo>
                <a:lnTo>
                  <a:pt x="35585" y="94869"/>
                </a:lnTo>
                <a:lnTo>
                  <a:pt x="43713" y="90932"/>
                </a:lnTo>
                <a:lnTo>
                  <a:pt x="45262" y="89179"/>
                </a:lnTo>
                <a:lnTo>
                  <a:pt x="50012" y="83807"/>
                </a:lnTo>
                <a:lnTo>
                  <a:pt x="53327" y="73075"/>
                </a:lnTo>
                <a:lnTo>
                  <a:pt x="46012" y="73075"/>
                </a:lnTo>
                <a:lnTo>
                  <a:pt x="44399" y="83096"/>
                </a:lnTo>
                <a:lnTo>
                  <a:pt x="36817" y="89179"/>
                </a:lnTo>
                <a:lnTo>
                  <a:pt x="26797" y="89179"/>
                </a:lnTo>
                <a:lnTo>
                  <a:pt x="18935" y="87757"/>
                </a:lnTo>
                <a:lnTo>
                  <a:pt x="12725" y="83680"/>
                </a:lnTo>
                <a:lnTo>
                  <a:pt x="8636" y="77254"/>
                </a:lnTo>
                <a:lnTo>
                  <a:pt x="7175" y="68745"/>
                </a:lnTo>
                <a:lnTo>
                  <a:pt x="7175" y="60490"/>
                </a:lnTo>
                <a:lnTo>
                  <a:pt x="53594" y="60490"/>
                </a:lnTo>
                <a:lnTo>
                  <a:pt x="53594" y="53594"/>
                </a:lnTo>
                <a:lnTo>
                  <a:pt x="53594" y="50342"/>
                </a:lnTo>
                <a:close/>
              </a:path>
              <a:path w="601345" h="96519">
                <a:moveTo>
                  <a:pt x="129768" y="0"/>
                </a:moveTo>
                <a:lnTo>
                  <a:pt x="122593" y="0"/>
                </a:lnTo>
                <a:lnTo>
                  <a:pt x="122593" y="32880"/>
                </a:lnTo>
                <a:lnTo>
                  <a:pt x="122593" y="50342"/>
                </a:lnTo>
                <a:lnTo>
                  <a:pt x="122593" y="68745"/>
                </a:lnTo>
                <a:lnTo>
                  <a:pt x="121132" y="77254"/>
                </a:lnTo>
                <a:lnTo>
                  <a:pt x="117043" y="83680"/>
                </a:lnTo>
                <a:lnTo>
                  <a:pt x="110832" y="87757"/>
                </a:lnTo>
                <a:lnTo>
                  <a:pt x="102971" y="89179"/>
                </a:lnTo>
                <a:lnTo>
                  <a:pt x="95110" y="87757"/>
                </a:lnTo>
                <a:lnTo>
                  <a:pt x="88900" y="83680"/>
                </a:lnTo>
                <a:lnTo>
                  <a:pt x="84823" y="77254"/>
                </a:lnTo>
                <a:lnTo>
                  <a:pt x="83350" y="68745"/>
                </a:lnTo>
                <a:lnTo>
                  <a:pt x="83350" y="50342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30"/>
                </a:lnTo>
                <a:lnTo>
                  <a:pt x="102971" y="29908"/>
                </a:lnTo>
                <a:lnTo>
                  <a:pt x="110832" y="31330"/>
                </a:lnTo>
                <a:lnTo>
                  <a:pt x="117043" y="35407"/>
                </a:lnTo>
                <a:lnTo>
                  <a:pt x="121132" y="41846"/>
                </a:lnTo>
                <a:lnTo>
                  <a:pt x="122593" y="50342"/>
                </a:lnTo>
                <a:lnTo>
                  <a:pt x="122593" y="32880"/>
                </a:lnTo>
                <a:lnTo>
                  <a:pt x="120675" y="29908"/>
                </a:lnTo>
                <a:lnTo>
                  <a:pt x="118402" y="26390"/>
                </a:lnTo>
                <a:lnTo>
                  <a:pt x="110693" y="22999"/>
                </a:lnTo>
                <a:lnTo>
                  <a:pt x="102971" y="22999"/>
                </a:lnTo>
                <a:lnTo>
                  <a:pt x="93472" y="24422"/>
                </a:lnTo>
                <a:lnTo>
                  <a:pt x="84861" y="29057"/>
                </a:lnTo>
                <a:lnTo>
                  <a:pt x="78600" y="37503"/>
                </a:lnTo>
                <a:lnTo>
                  <a:pt x="76174" y="50342"/>
                </a:lnTo>
                <a:lnTo>
                  <a:pt x="76174" y="68745"/>
                </a:lnTo>
                <a:lnTo>
                  <a:pt x="78600" y="81584"/>
                </a:lnTo>
                <a:lnTo>
                  <a:pt x="84861" y="90030"/>
                </a:lnTo>
                <a:lnTo>
                  <a:pt x="93472" y="94678"/>
                </a:lnTo>
                <a:lnTo>
                  <a:pt x="102971" y="96088"/>
                </a:lnTo>
                <a:lnTo>
                  <a:pt x="110693" y="96088"/>
                </a:lnTo>
                <a:lnTo>
                  <a:pt x="118402" y="92697"/>
                </a:lnTo>
                <a:lnTo>
                  <a:pt x="120675" y="89179"/>
                </a:lnTo>
                <a:lnTo>
                  <a:pt x="122593" y="86207"/>
                </a:lnTo>
                <a:lnTo>
                  <a:pt x="122593" y="94729"/>
                </a:lnTo>
                <a:lnTo>
                  <a:pt x="129768" y="94729"/>
                </a:lnTo>
                <a:lnTo>
                  <a:pt x="129768" y="86207"/>
                </a:lnTo>
                <a:lnTo>
                  <a:pt x="129768" y="32880"/>
                </a:lnTo>
                <a:lnTo>
                  <a:pt x="129768" y="0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65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12"/>
                </a:moveTo>
                <a:lnTo>
                  <a:pt x="283692" y="35280"/>
                </a:lnTo>
                <a:lnTo>
                  <a:pt x="277380" y="28168"/>
                </a:lnTo>
                <a:lnTo>
                  <a:pt x="269252" y="24218"/>
                </a:lnTo>
                <a:lnTo>
                  <a:pt x="260477" y="22999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03"/>
                </a:lnTo>
                <a:lnTo>
                  <a:pt x="233680" y="50342"/>
                </a:lnTo>
                <a:lnTo>
                  <a:pt x="233680" y="68745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088"/>
                </a:lnTo>
                <a:lnTo>
                  <a:pt x="269252" y="94869"/>
                </a:lnTo>
                <a:lnTo>
                  <a:pt x="277380" y="90932"/>
                </a:lnTo>
                <a:lnTo>
                  <a:pt x="283692" y="83807"/>
                </a:lnTo>
                <a:lnTo>
                  <a:pt x="287007" y="73075"/>
                </a:lnTo>
                <a:lnTo>
                  <a:pt x="279692" y="73075"/>
                </a:lnTo>
                <a:lnTo>
                  <a:pt x="278066" y="83096"/>
                </a:lnTo>
                <a:lnTo>
                  <a:pt x="270484" y="89179"/>
                </a:lnTo>
                <a:lnTo>
                  <a:pt x="260477" y="89179"/>
                </a:lnTo>
                <a:lnTo>
                  <a:pt x="252615" y="87757"/>
                </a:lnTo>
                <a:lnTo>
                  <a:pt x="246392" y="83680"/>
                </a:lnTo>
                <a:lnTo>
                  <a:pt x="242316" y="77254"/>
                </a:lnTo>
                <a:lnTo>
                  <a:pt x="240855" y="68745"/>
                </a:lnTo>
                <a:lnTo>
                  <a:pt x="240855" y="50342"/>
                </a:lnTo>
                <a:lnTo>
                  <a:pt x="242316" y="41846"/>
                </a:lnTo>
                <a:lnTo>
                  <a:pt x="246392" y="35407"/>
                </a:lnTo>
                <a:lnTo>
                  <a:pt x="252615" y="31330"/>
                </a:lnTo>
                <a:lnTo>
                  <a:pt x="260477" y="29908"/>
                </a:lnTo>
                <a:lnTo>
                  <a:pt x="270484" y="29908"/>
                </a:lnTo>
                <a:lnTo>
                  <a:pt x="278066" y="35991"/>
                </a:lnTo>
                <a:lnTo>
                  <a:pt x="279692" y="46012"/>
                </a:lnTo>
                <a:lnTo>
                  <a:pt x="287007" y="46012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51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30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78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41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85" y="24904"/>
                </a:moveTo>
                <a:lnTo>
                  <a:pt x="396989" y="24904"/>
                </a:lnTo>
                <a:lnTo>
                  <a:pt x="396989" y="9067"/>
                </a:lnTo>
                <a:lnTo>
                  <a:pt x="389813" y="9067"/>
                </a:lnTo>
                <a:lnTo>
                  <a:pt x="389813" y="24904"/>
                </a:lnTo>
                <a:lnTo>
                  <a:pt x="379933" y="24904"/>
                </a:lnTo>
                <a:lnTo>
                  <a:pt x="379933" y="31813"/>
                </a:lnTo>
                <a:lnTo>
                  <a:pt x="389813" y="31813"/>
                </a:lnTo>
                <a:lnTo>
                  <a:pt x="389813" y="89725"/>
                </a:lnTo>
                <a:lnTo>
                  <a:pt x="392658" y="94742"/>
                </a:lnTo>
                <a:lnTo>
                  <a:pt x="414185" y="94742"/>
                </a:lnTo>
                <a:lnTo>
                  <a:pt x="414185" y="87833"/>
                </a:lnTo>
                <a:lnTo>
                  <a:pt x="398208" y="87833"/>
                </a:lnTo>
                <a:lnTo>
                  <a:pt x="396989" y="85801"/>
                </a:lnTo>
                <a:lnTo>
                  <a:pt x="396989" y="80797"/>
                </a:lnTo>
                <a:lnTo>
                  <a:pt x="396989" y="31813"/>
                </a:lnTo>
                <a:lnTo>
                  <a:pt x="414185" y="31813"/>
                </a:lnTo>
                <a:lnTo>
                  <a:pt x="414185" y="24904"/>
                </a:lnTo>
                <a:close/>
              </a:path>
              <a:path w="601345" h="96519">
                <a:moveTo>
                  <a:pt x="443674" y="24892"/>
                </a:moveTo>
                <a:lnTo>
                  <a:pt x="436511" y="24892"/>
                </a:lnTo>
                <a:lnTo>
                  <a:pt x="436511" y="94729"/>
                </a:lnTo>
                <a:lnTo>
                  <a:pt x="443674" y="94729"/>
                </a:lnTo>
                <a:lnTo>
                  <a:pt x="443674" y="24892"/>
                </a:lnTo>
                <a:close/>
              </a:path>
              <a:path w="601345" h="96519">
                <a:moveTo>
                  <a:pt x="443674" y="0"/>
                </a:moveTo>
                <a:lnTo>
                  <a:pt x="436511" y="0"/>
                </a:lnTo>
                <a:lnTo>
                  <a:pt x="436511" y="11772"/>
                </a:lnTo>
                <a:lnTo>
                  <a:pt x="443674" y="11772"/>
                </a:lnTo>
                <a:lnTo>
                  <a:pt x="443674" y="0"/>
                </a:lnTo>
                <a:close/>
              </a:path>
              <a:path w="601345" h="96519">
                <a:moveTo>
                  <a:pt x="522439" y="50342"/>
                </a:moveTo>
                <a:lnTo>
                  <a:pt x="520014" y="37503"/>
                </a:lnTo>
                <a:lnTo>
                  <a:pt x="515264" y="31102"/>
                </a:lnTo>
                <a:lnTo>
                  <a:pt x="515264" y="50342"/>
                </a:lnTo>
                <a:lnTo>
                  <a:pt x="515264" y="68745"/>
                </a:lnTo>
                <a:lnTo>
                  <a:pt x="513791" y="77254"/>
                </a:lnTo>
                <a:lnTo>
                  <a:pt x="509714" y="83680"/>
                </a:lnTo>
                <a:lnTo>
                  <a:pt x="503491" y="87757"/>
                </a:lnTo>
                <a:lnTo>
                  <a:pt x="495642" y="89179"/>
                </a:lnTo>
                <a:lnTo>
                  <a:pt x="487781" y="87757"/>
                </a:lnTo>
                <a:lnTo>
                  <a:pt x="481558" y="83680"/>
                </a:lnTo>
                <a:lnTo>
                  <a:pt x="477481" y="77254"/>
                </a:lnTo>
                <a:lnTo>
                  <a:pt x="476021" y="68745"/>
                </a:lnTo>
                <a:lnTo>
                  <a:pt x="476021" y="50342"/>
                </a:lnTo>
                <a:lnTo>
                  <a:pt x="477481" y="41846"/>
                </a:lnTo>
                <a:lnTo>
                  <a:pt x="481558" y="35407"/>
                </a:lnTo>
                <a:lnTo>
                  <a:pt x="487781" y="31330"/>
                </a:lnTo>
                <a:lnTo>
                  <a:pt x="495642" y="29908"/>
                </a:lnTo>
                <a:lnTo>
                  <a:pt x="503491" y="31330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42"/>
                </a:lnTo>
                <a:lnTo>
                  <a:pt x="515264" y="31102"/>
                </a:lnTo>
                <a:lnTo>
                  <a:pt x="514388" y="29908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2999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03"/>
                </a:lnTo>
                <a:lnTo>
                  <a:pt x="468845" y="50342"/>
                </a:lnTo>
                <a:lnTo>
                  <a:pt x="468845" y="68745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088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79"/>
                </a:lnTo>
                <a:lnTo>
                  <a:pt x="520014" y="81584"/>
                </a:lnTo>
                <a:lnTo>
                  <a:pt x="522439" y="68745"/>
                </a:lnTo>
                <a:lnTo>
                  <a:pt x="522439" y="50342"/>
                </a:lnTo>
                <a:close/>
              </a:path>
              <a:path w="601345" h="96519">
                <a:moveTo>
                  <a:pt x="601179" y="50342"/>
                </a:moveTo>
                <a:lnTo>
                  <a:pt x="598766" y="37503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82" y="22999"/>
                </a:lnTo>
                <a:lnTo>
                  <a:pt x="566674" y="22999"/>
                </a:lnTo>
                <a:lnTo>
                  <a:pt x="558952" y="26390"/>
                </a:lnTo>
                <a:lnTo>
                  <a:pt x="554761" y="32880"/>
                </a:lnTo>
                <a:lnTo>
                  <a:pt x="554761" y="24904"/>
                </a:lnTo>
                <a:lnTo>
                  <a:pt x="547585" y="24904"/>
                </a:lnTo>
                <a:lnTo>
                  <a:pt x="547585" y="94729"/>
                </a:lnTo>
                <a:lnTo>
                  <a:pt x="554761" y="94729"/>
                </a:lnTo>
                <a:lnTo>
                  <a:pt x="554761" y="50342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21" y="31330"/>
                </a:lnTo>
                <a:lnTo>
                  <a:pt x="574382" y="29908"/>
                </a:lnTo>
                <a:lnTo>
                  <a:pt x="582244" y="31330"/>
                </a:lnTo>
                <a:lnTo>
                  <a:pt x="588454" y="35407"/>
                </a:lnTo>
                <a:lnTo>
                  <a:pt x="592543" y="41846"/>
                </a:lnTo>
                <a:lnTo>
                  <a:pt x="594004" y="50342"/>
                </a:lnTo>
                <a:lnTo>
                  <a:pt x="594004" y="94729"/>
                </a:lnTo>
                <a:lnTo>
                  <a:pt x="601179" y="94729"/>
                </a:lnTo>
                <a:lnTo>
                  <a:pt x="601179" y="50342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90721" y="291356"/>
            <a:ext cx="437046" cy="437046"/>
            <a:chOff x="522004" y="428401"/>
            <a:chExt cx="642620" cy="642620"/>
          </a:xfrm>
        </p:grpSpPr>
        <p:sp>
          <p:nvSpPr>
            <p:cNvPr id="9" name="object 9"/>
            <p:cNvSpPr/>
            <p:nvPr/>
          </p:nvSpPr>
          <p:spPr>
            <a:xfrm>
              <a:off x="522004" y="428401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19" h="642619">
                  <a:moveTo>
                    <a:pt x="321221" y="0"/>
                  </a:moveTo>
                  <a:lnTo>
                    <a:pt x="273753" y="3483"/>
                  </a:lnTo>
                  <a:lnTo>
                    <a:pt x="228447" y="13601"/>
                  </a:lnTo>
                  <a:lnTo>
                    <a:pt x="185802" y="29857"/>
                  </a:lnTo>
                  <a:lnTo>
                    <a:pt x="146312" y="51754"/>
                  </a:lnTo>
                  <a:lnTo>
                    <a:pt x="110476" y="78795"/>
                  </a:lnTo>
                  <a:lnTo>
                    <a:pt x="78789" y="110483"/>
                  </a:lnTo>
                  <a:lnTo>
                    <a:pt x="51750" y="146321"/>
                  </a:lnTo>
                  <a:lnTo>
                    <a:pt x="29854" y="185812"/>
                  </a:lnTo>
                  <a:lnTo>
                    <a:pt x="13600" y="228459"/>
                  </a:lnTo>
                  <a:lnTo>
                    <a:pt x="3482" y="273765"/>
                  </a:lnTo>
                  <a:lnTo>
                    <a:pt x="0" y="321233"/>
                  </a:lnTo>
                  <a:lnTo>
                    <a:pt x="3482" y="368701"/>
                  </a:lnTo>
                  <a:lnTo>
                    <a:pt x="13600" y="414008"/>
                  </a:lnTo>
                  <a:lnTo>
                    <a:pt x="29854" y="456655"/>
                  </a:lnTo>
                  <a:lnTo>
                    <a:pt x="51750" y="496146"/>
                  </a:lnTo>
                  <a:lnTo>
                    <a:pt x="78789" y="531984"/>
                  </a:lnTo>
                  <a:lnTo>
                    <a:pt x="110476" y="563672"/>
                  </a:lnTo>
                  <a:lnTo>
                    <a:pt x="146312" y="590713"/>
                  </a:lnTo>
                  <a:lnTo>
                    <a:pt x="185802" y="612610"/>
                  </a:lnTo>
                  <a:lnTo>
                    <a:pt x="228447" y="628866"/>
                  </a:lnTo>
                  <a:lnTo>
                    <a:pt x="273753" y="638984"/>
                  </a:lnTo>
                  <a:lnTo>
                    <a:pt x="321221" y="642467"/>
                  </a:lnTo>
                  <a:lnTo>
                    <a:pt x="368692" y="638984"/>
                  </a:lnTo>
                  <a:lnTo>
                    <a:pt x="414000" y="628866"/>
                  </a:lnTo>
                  <a:lnTo>
                    <a:pt x="456647" y="612610"/>
                  </a:lnTo>
                  <a:lnTo>
                    <a:pt x="496139" y="590713"/>
                  </a:lnTo>
                  <a:lnTo>
                    <a:pt x="531976" y="563672"/>
                  </a:lnTo>
                  <a:lnTo>
                    <a:pt x="563663" y="531984"/>
                  </a:lnTo>
                  <a:lnTo>
                    <a:pt x="590703" y="496146"/>
                  </a:lnTo>
                  <a:lnTo>
                    <a:pt x="612599" y="456655"/>
                  </a:lnTo>
                  <a:lnTo>
                    <a:pt x="628854" y="414008"/>
                  </a:lnTo>
                  <a:lnTo>
                    <a:pt x="638972" y="368701"/>
                  </a:lnTo>
                  <a:lnTo>
                    <a:pt x="642454" y="321233"/>
                  </a:lnTo>
                  <a:lnTo>
                    <a:pt x="638972" y="273765"/>
                  </a:lnTo>
                  <a:lnTo>
                    <a:pt x="628854" y="228459"/>
                  </a:lnTo>
                  <a:lnTo>
                    <a:pt x="612599" y="185812"/>
                  </a:lnTo>
                  <a:lnTo>
                    <a:pt x="590703" y="146321"/>
                  </a:lnTo>
                  <a:lnTo>
                    <a:pt x="563663" y="110483"/>
                  </a:lnTo>
                  <a:lnTo>
                    <a:pt x="531976" y="78795"/>
                  </a:lnTo>
                  <a:lnTo>
                    <a:pt x="496139" y="51754"/>
                  </a:lnTo>
                  <a:lnTo>
                    <a:pt x="456647" y="29857"/>
                  </a:lnTo>
                  <a:lnTo>
                    <a:pt x="414000" y="13601"/>
                  </a:lnTo>
                  <a:lnTo>
                    <a:pt x="368692" y="3483"/>
                  </a:lnTo>
                  <a:lnTo>
                    <a:pt x="321221" y="0"/>
                  </a:lnTo>
                  <a:close/>
                </a:path>
              </a:pathLst>
            </a:custGeom>
            <a:solidFill>
              <a:srgbClr val="5E666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454" y="604913"/>
              <a:ext cx="373126" cy="27966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885670" y="1194835"/>
            <a:ext cx="4979823" cy="67274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lnSpc>
                <a:spcPct val="121800"/>
              </a:lnSpc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75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Outil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suivi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l’acquisition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compétences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respectant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chronologie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évaluations </a:t>
            </a: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71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Alimenté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par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évaluations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conduites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1C9EA8"/>
                </a:solidFill>
                <a:latin typeface="Marianne"/>
                <a:cs typeface="Marianne"/>
              </a:rPr>
              <a:t>établissement</a:t>
            </a:r>
            <a:r>
              <a:rPr sz="884" kern="0" spc="-17" dirty="0">
                <a:solidFill>
                  <a:srgbClr val="1C9EA8"/>
                </a:solidFill>
                <a:latin typeface="Marianne"/>
                <a:cs typeface="Marianne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et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F2910C"/>
                </a:solidFill>
                <a:latin typeface="Marianne"/>
                <a:cs typeface="Marianne"/>
              </a:rPr>
              <a:t>entreprise</a:t>
            </a:r>
            <a:r>
              <a:rPr sz="884" kern="0" spc="-17" dirty="0">
                <a:solidFill>
                  <a:srgbClr val="F2910C"/>
                </a:solidFill>
                <a:latin typeface="Marianne"/>
                <a:cs typeface="Marianne"/>
              </a:rPr>
              <a:t> 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(</a:t>
            </a:r>
            <a:r>
              <a:rPr sz="884" kern="0" spc="-17" dirty="0">
                <a:solidFill>
                  <a:srgbClr val="D2232A"/>
                </a:solidFill>
                <a:latin typeface="Marianne Medium"/>
                <a:cs typeface="Marianne Medium"/>
              </a:rPr>
              <a:t>E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)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163676" marR="203408" indent="-155471" defTabSz="621883">
              <a:lnSpc>
                <a:spcPct val="121800"/>
              </a:lnSpc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65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Partage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immédiat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résultats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avec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tous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les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acteurs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: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enseignants,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apprenants,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tuteur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stage,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maître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d’apprentissage</a:t>
            </a:r>
            <a:r>
              <a:rPr lang="fr-FR"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, DDFPT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52369" y="2015842"/>
            <a:ext cx="6277574" cy="2501452"/>
            <a:chOff x="1433229" y="3470830"/>
            <a:chExt cx="8049259" cy="285432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6395" y="3474008"/>
              <a:ext cx="8042402" cy="284760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6404" y="3474005"/>
              <a:ext cx="8042909" cy="2847975"/>
            </a:xfrm>
            <a:custGeom>
              <a:avLst/>
              <a:gdLst/>
              <a:ahLst/>
              <a:cxnLst/>
              <a:rect l="l" t="t" r="r" b="b"/>
              <a:pathLst>
                <a:path w="8042909" h="2847975">
                  <a:moveTo>
                    <a:pt x="71996" y="0"/>
                  </a:move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2775597"/>
                  </a:lnTo>
                  <a:lnTo>
                    <a:pt x="5657" y="2803622"/>
                  </a:lnTo>
                  <a:lnTo>
                    <a:pt x="21086" y="2826507"/>
                  </a:lnTo>
                  <a:lnTo>
                    <a:pt x="43971" y="2841936"/>
                  </a:lnTo>
                  <a:lnTo>
                    <a:pt x="71996" y="2847594"/>
                  </a:lnTo>
                  <a:lnTo>
                    <a:pt x="7970393" y="2847594"/>
                  </a:lnTo>
                  <a:lnTo>
                    <a:pt x="7998419" y="2841936"/>
                  </a:lnTo>
                  <a:lnTo>
                    <a:pt x="8021308" y="2826507"/>
                  </a:lnTo>
                  <a:lnTo>
                    <a:pt x="8036742" y="2803622"/>
                  </a:lnTo>
                  <a:lnTo>
                    <a:pt x="8042402" y="2775597"/>
                  </a:lnTo>
                  <a:lnTo>
                    <a:pt x="8042402" y="71996"/>
                  </a:lnTo>
                  <a:lnTo>
                    <a:pt x="8036742" y="43971"/>
                  </a:lnTo>
                  <a:lnTo>
                    <a:pt x="8021308" y="21086"/>
                  </a:lnTo>
                  <a:lnTo>
                    <a:pt x="7998419" y="5657"/>
                  </a:lnTo>
                  <a:lnTo>
                    <a:pt x="7970393" y="0"/>
                  </a:lnTo>
                  <a:lnTo>
                    <a:pt x="71996" y="0"/>
                  </a:lnTo>
                  <a:close/>
                </a:path>
              </a:pathLst>
            </a:custGeom>
            <a:ln w="6349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039578" y="4773174"/>
              <a:ext cx="137795" cy="1509395"/>
            </a:xfrm>
            <a:custGeom>
              <a:avLst/>
              <a:gdLst/>
              <a:ahLst/>
              <a:cxnLst/>
              <a:rect l="l" t="t" r="r" b="b"/>
              <a:pathLst>
                <a:path w="137795" h="1509395">
                  <a:moveTo>
                    <a:pt x="68821" y="0"/>
                  </a:moveTo>
                  <a:lnTo>
                    <a:pt x="42032" y="5411"/>
                  </a:lnTo>
                  <a:lnTo>
                    <a:pt x="20156" y="20167"/>
                  </a:lnTo>
                  <a:lnTo>
                    <a:pt x="5408" y="42048"/>
                  </a:lnTo>
                  <a:lnTo>
                    <a:pt x="0" y="68834"/>
                  </a:lnTo>
                  <a:lnTo>
                    <a:pt x="0" y="1440434"/>
                  </a:lnTo>
                  <a:lnTo>
                    <a:pt x="5408" y="1467219"/>
                  </a:lnTo>
                  <a:lnTo>
                    <a:pt x="20156" y="1489100"/>
                  </a:lnTo>
                  <a:lnTo>
                    <a:pt x="42032" y="1503856"/>
                  </a:lnTo>
                  <a:lnTo>
                    <a:pt x="68821" y="1509268"/>
                  </a:lnTo>
                  <a:lnTo>
                    <a:pt x="95610" y="1503856"/>
                  </a:lnTo>
                  <a:lnTo>
                    <a:pt x="117486" y="1489100"/>
                  </a:lnTo>
                  <a:lnTo>
                    <a:pt x="132234" y="1467219"/>
                  </a:lnTo>
                  <a:lnTo>
                    <a:pt x="137642" y="1440434"/>
                  </a:lnTo>
                  <a:lnTo>
                    <a:pt x="137642" y="68834"/>
                  </a:lnTo>
                  <a:lnTo>
                    <a:pt x="132234" y="42048"/>
                  </a:lnTo>
                  <a:lnTo>
                    <a:pt x="117486" y="20167"/>
                  </a:lnTo>
                  <a:lnTo>
                    <a:pt x="95610" y="5411"/>
                  </a:lnTo>
                  <a:lnTo>
                    <a:pt x="68821" y="0"/>
                  </a:lnTo>
                  <a:close/>
                </a:path>
              </a:pathLst>
            </a:custGeom>
            <a:ln w="635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614778" y="4773174"/>
              <a:ext cx="137795" cy="1509395"/>
            </a:xfrm>
            <a:custGeom>
              <a:avLst/>
              <a:gdLst/>
              <a:ahLst/>
              <a:cxnLst/>
              <a:rect l="l" t="t" r="r" b="b"/>
              <a:pathLst>
                <a:path w="137795" h="1509395">
                  <a:moveTo>
                    <a:pt x="68821" y="0"/>
                  </a:moveTo>
                  <a:lnTo>
                    <a:pt x="42032" y="5411"/>
                  </a:lnTo>
                  <a:lnTo>
                    <a:pt x="20156" y="20167"/>
                  </a:lnTo>
                  <a:lnTo>
                    <a:pt x="5408" y="42048"/>
                  </a:lnTo>
                  <a:lnTo>
                    <a:pt x="0" y="68834"/>
                  </a:lnTo>
                  <a:lnTo>
                    <a:pt x="0" y="1440434"/>
                  </a:lnTo>
                  <a:lnTo>
                    <a:pt x="5408" y="1467219"/>
                  </a:lnTo>
                  <a:lnTo>
                    <a:pt x="20156" y="1489100"/>
                  </a:lnTo>
                  <a:lnTo>
                    <a:pt x="42032" y="1503856"/>
                  </a:lnTo>
                  <a:lnTo>
                    <a:pt x="68821" y="1509268"/>
                  </a:lnTo>
                  <a:lnTo>
                    <a:pt x="95610" y="1503856"/>
                  </a:lnTo>
                  <a:lnTo>
                    <a:pt x="117486" y="1489100"/>
                  </a:lnTo>
                  <a:lnTo>
                    <a:pt x="132234" y="1467219"/>
                  </a:lnTo>
                  <a:lnTo>
                    <a:pt x="137642" y="1440434"/>
                  </a:lnTo>
                  <a:lnTo>
                    <a:pt x="137642" y="68834"/>
                  </a:lnTo>
                  <a:lnTo>
                    <a:pt x="132234" y="42048"/>
                  </a:lnTo>
                  <a:lnTo>
                    <a:pt x="117486" y="20167"/>
                  </a:lnTo>
                  <a:lnTo>
                    <a:pt x="95610" y="5411"/>
                  </a:lnTo>
                  <a:lnTo>
                    <a:pt x="68821" y="0"/>
                  </a:lnTo>
                  <a:close/>
                </a:path>
              </a:pathLst>
            </a:custGeom>
            <a:ln w="6350">
              <a:solidFill>
                <a:srgbClr val="1C9EA8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522987" y="4830628"/>
            <a:ext cx="487064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1083062" y="488295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1643224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7029" y="4841347"/>
            <a:ext cx="672671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1883">
              <a:lnSpc>
                <a:spcPts val="377"/>
              </a:lnSpc>
            </a:pPr>
            <a:r>
              <a:rPr sz="680" b="1" kern="0" dirty="0">
                <a:solidFill>
                  <a:srgbClr val="0C707C"/>
                </a:solidFill>
                <a:latin typeface="Marianne"/>
                <a:cs typeface="Marianne"/>
              </a:rPr>
              <a:t>C</a:t>
            </a:r>
            <a:r>
              <a:rPr sz="680" b="1" kern="0" dirty="0">
                <a:solidFill>
                  <a:srgbClr val="F2910C"/>
                </a:solidFill>
                <a:latin typeface="Marianne"/>
                <a:cs typeface="Marianne"/>
              </a:rPr>
              <a:t>PRO</a:t>
            </a:r>
            <a:r>
              <a:rPr sz="680" b="1" kern="0" spc="-7" dirty="0">
                <a:solidFill>
                  <a:srgbClr val="F2910C"/>
                </a:solidFill>
                <a:latin typeface="Marianne"/>
                <a:cs typeface="Marianne"/>
              </a:rPr>
              <a:t> </a:t>
            </a:r>
            <a:r>
              <a:rPr sz="680" b="1" kern="0" spc="-17" dirty="0">
                <a:solidFill>
                  <a:srgbClr val="231F20"/>
                </a:solidFill>
                <a:latin typeface="Marianne"/>
                <a:cs typeface="Marianne"/>
              </a:rPr>
              <a:t>STI</a:t>
            </a:r>
            <a:endParaRPr sz="680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103647" defTabSz="621883">
              <a:lnSpc>
                <a:spcPts val="891"/>
              </a:lnSpc>
              <a:tabLst>
                <a:tab pos="513918" algn="l"/>
                <a:tab pos="6580304" algn="l"/>
              </a:tabLst>
            </a:pPr>
            <a:r>
              <a:rPr sz="1020" kern="0" baseline="-33333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sz="1020" kern="0" spc="-66" baseline="-3333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1020" kern="0" spc="-25" baseline="-33333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  <a:r>
              <a:rPr sz="1020" kern="0" baseline="-33333" dirty="0">
                <a:solidFill>
                  <a:srgbClr val="231F20"/>
                </a:solidFill>
                <a:latin typeface="Marianne Light"/>
                <a:cs typeface="Marianne Light"/>
              </a:rPr>
              <a:t>	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Octobre</a:t>
            </a:r>
            <a:r>
              <a:rPr sz="680" kern="0" spc="-3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b="1" kern="0" spc="-14" dirty="0">
                <a:solidFill>
                  <a:srgbClr val="231F20"/>
                </a:solidFill>
                <a:latin typeface="Marianne"/>
                <a:cs typeface="Marianne"/>
              </a:rPr>
              <a:t>2022</a:t>
            </a:r>
            <a:r>
              <a:rPr sz="680" b="1" kern="0" dirty="0">
                <a:solidFill>
                  <a:srgbClr val="231F20"/>
                </a:solidFill>
                <a:latin typeface="Marianne"/>
                <a:cs typeface="Marianne"/>
              </a:rPr>
              <a:t>	</a:t>
            </a:r>
            <a:r>
              <a:rPr sz="1632" kern="0" baseline="-17361" dirty="0">
                <a:solidFill>
                  <a:srgbClr val="41A4AA"/>
                </a:solidFill>
                <a:latin typeface="Source Sans Pro Light"/>
                <a:cs typeface="Source Sans Pro Light"/>
              </a:rPr>
              <a:t>/</a:t>
            </a:r>
            <a:r>
              <a:rPr sz="1632" kern="0" spc="15" baseline="-17361" dirty="0">
                <a:solidFill>
                  <a:srgbClr val="41A4AA"/>
                </a:solidFill>
                <a:latin typeface="Source Sans Pro Light"/>
                <a:cs typeface="Source Sans Pro Light"/>
              </a:rPr>
              <a:t> </a:t>
            </a:r>
            <a:r>
              <a:rPr sz="1632" kern="0" spc="-51" baseline="-17361" dirty="0">
                <a:solidFill>
                  <a:srgbClr val="41A4AA"/>
                </a:solidFill>
                <a:latin typeface="Source Sans Pro Light"/>
                <a:cs typeface="Source Sans Pro Light"/>
              </a:rPr>
              <a:t>1</a:t>
            </a:r>
            <a:endParaRPr sz="1632" kern="0" baseline="-17361" dirty="0">
              <a:solidFill>
                <a:sysClr val="windowText" lastClr="000000"/>
              </a:solidFill>
              <a:latin typeface="Source Sans Pro Light"/>
              <a:cs typeface="Source Sans Pro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62028" y="4860004"/>
            <a:ext cx="0" cy="165403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3001"/>
                </a:lnTo>
              </a:path>
            </a:pathLst>
          </a:custGeom>
          <a:ln w="50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12704" y="0"/>
            <a:ext cx="7271932" cy="5141772"/>
            <a:chOff x="0" y="12"/>
            <a:chExt cx="10692434" cy="756030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556999" cy="75599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82259" y="12"/>
              <a:ext cx="5210175" cy="7560309"/>
            </a:xfrm>
            <a:custGeom>
              <a:avLst/>
              <a:gdLst/>
              <a:ahLst/>
              <a:cxnLst/>
              <a:rect l="l" t="t" r="r" b="b"/>
              <a:pathLst>
                <a:path w="5210175" h="7560309">
                  <a:moveTo>
                    <a:pt x="5209743" y="0"/>
                  </a:moveTo>
                  <a:lnTo>
                    <a:pt x="2608732" y="0"/>
                  </a:lnTo>
                  <a:lnTo>
                    <a:pt x="2437739" y="0"/>
                  </a:lnTo>
                  <a:lnTo>
                    <a:pt x="0" y="0"/>
                  </a:lnTo>
                  <a:lnTo>
                    <a:pt x="1390205" y="1803958"/>
                  </a:lnTo>
                  <a:lnTo>
                    <a:pt x="2103996" y="3192780"/>
                  </a:lnTo>
                  <a:lnTo>
                    <a:pt x="2366734" y="4875212"/>
                  </a:lnTo>
                  <a:lnTo>
                    <a:pt x="2403767" y="7559992"/>
                  </a:lnTo>
                  <a:lnTo>
                    <a:pt x="2437739" y="7559992"/>
                  </a:lnTo>
                  <a:lnTo>
                    <a:pt x="2608732" y="7559992"/>
                  </a:lnTo>
                  <a:lnTo>
                    <a:pt x="5209743" y="7559992"/>
                  </a:lnTo>
                  <a:lnTo>
                    <a:pt x="5209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322515" y="1415998"/>
              <a:ext cx="369570" cy="273685"/>
            </a:xfrm>
            <a:custGeom>
              <a:avLst/>
              <a:gdLst/>
              <a:ahLst/>
              <a:cxnLst/>
              <a:rect l="l" t="t" r="r" b="b"/>
              <a:pathLst>
                <a:path w="369570" h="273685">
                  <a:moveTo>
                    <a:pt x="119722" y="0"/>
                  </a:moveTo>
                  <a:lnTo>
                    <a:pt x="87401" y="0"/>
                  </a:lnTo>
                  <a:lnTo>
                    <a:pt x="54673" y="49669"/>
                  </a:lnTo>
                  <a:lnTo>
                    <a:pt x="74307" y="49669"/>
                  </a:lnTo>
                  <a:lnTo>
                    <a:pt x="119722" y="0"/>
                  </a:lnTo>
                  <a:close/>
                </a:path>
                <a:path w="369570" h="273685">
                  <a:moveTo>
                    <a:pt x="152450" y="143217"/>
                  </a:moveTo>
                  <a:lnTo>
                    <a:pt x="145567" y="106705"/>
                  </a:lnTo>
                  <a:lnTo>
                    <a:pt x="132054" y="88468"/>
                  </a:lnTo>
                  <a:lnTo>
                    <a:pt x="132054" y="143217"/>
                  </a:lnTo>
                  <a:lnTo>
                    <a:pt x="132054" y="152450"/>
                  </a:lnTo>
                  <a:lnTo>
                    <a:pt x="20408" y="152450"/>
                  </a:lnTo>
                  <a:lnTo>
                    <a:pt x="20408" y="143217"/>
                  </a:lnTo>
                  <a:lnTo>
                    <a:pt x="24574" y="119024"/>
                  </a:lnTo>
                  <a:lnTo>
                    <a:pt x="36182" y="100723"/>
                  </a:lnTo>
                  <a:lnTo>
                    <a:pt x="53860" y="89141"/>
                  </a:lnTo>
                  <a:lnTo>
                    <a:pt x="76225" y="85090"/>
                  </a:lnTo>
                  <a:lnTo>
                    <a:pt x="98590" y="89141"/>
                  </a:lnTo>
                  <a:lnTo>
                    <a:pt x="116268" y="100723"/>
                  </a:lnTo>
                  <a:lnTo>
                    <a:pt x="127876" y="119024"/>
                  </a:lnTo>
                  <a:lnTo>
                    <a:pt x="132054" y="143217"/>
                  </a:lnTo>
                  <a:lnTo>
                    <a:pt x="132054" y="88468"/>
                  </a:lnTo>
                  <a:lnTo>
                    <a:pt x="129552" y="85090"/>
                  </a:lnTo>
                  <a:lnTo>
                    <a:pt x="127762" y="82677"/>
                  </a:lnTo>
                  <a:lnTo>
                    <a:pt x="103238" y="69481"/>
                  </a:lnTo>
                  <a:lnTo>
                    <a:pt x="76225" y="65443"/>
                  </a:lnTo>
                  <a:lnTo>
                    <a:pt x="49212" y="69481"/>
                  </a:lnTo>
                  <a:lnTo>
                    <a:pt x="24688" y="82677"/>
                  </a:lnTo>
                  <a:lnTo>
                    <a:pt x="6870" y="106705"/>
                  </a:lnTo>
                  <a:lnTo>
                    <a:pt x="0" y="143217"/>
                  </a:lnTo>
                  <a:lnTo>
                    <a:pt x="0" y="195567"/>
                  </a:lnTo>
                  <a:lnTo>
                    <a:pt x="6870" y="232079"/>
                  </a:lnTo>
                  <a:lnTo>
                    <a:pt x="24688" y="256108"/>
                  </a:lnTo>
                  <a:lnTo>
                    <a:pt x="49212" y="269303"/>
                  </a:lnTo>
                  <a:lnTo>
                    <a:pt x="76225" y="273329"/>
                  </a:lnTo>
                  <a:lnTo>
                    <a:pt x="101219" y="269875"/>
                  </a:lnTo>
                  <a:lnTo>
                    <a:pt x="124345" y="258660"/>
                  </a:lnTo>
                  <a:lnTo>
                    <a:pt x="128739" y="253695"/>
                  </a:lnTo>
                  <a:lnTo>
                    <a:pt x="142278" y="238417"/>
                  </a:lnTo>
                  <a:lnTo>
                    <a:pt x="151688" y="207886"/>
                  </a:lnTo>
                  <a:lnTo>
                    <a:pt x="130886" y="207886"/>
                  </a:lnTo>
                  <a:lnTo>
                    <a:pt x="124396" y="227063"/>
                  </a:lnTo>
                  <a:lnTo>
                    <a:pt x="112509" y="241477"/>
                  </a:lnTo>
                  <a:lnTo>
                    <a:pt x="96126" y="250545"/>
                  </a:lnTo>
                  <a:lnTo>
                    <a:pt x="76225" y="253695"/>
                  </a:lnTo>
                  <a:lnTo>
                    <a:pt x="53860" y="249656"/>
                  </a:lnTo>
                  <a:lnTo>
                    <a:pt x="36182" y="238061"/>
                  </a:lnTo>
                  <a:lnTo>
                    <a:pt x="24574" y="219760"/>
                  </a:lnTo>
                  <a:lnTo>
                    <a:pt x="20408" y="195567"/>
                  </a:lnTo>
                  <a:lnTo>
                    <a:pt x="20408" y="172072"/>
                  </a:lnTo>
                  <a:lnTo>
                    <a:pt x="152450" y="172072"/>
                  </a:lnTo>
                  <a:lnTo>
                    <a:pt x="152450" y="152450"/>
                  </a:lnTo>
                  <a:lnTo>
                    <a:pt x="152450" y="143217"/>
                  </a:lnTo>
                  <a:close/>
                </a:path>
                <a:path w="369570" h="273685">
                  <a:moveTo>
                    <a:pt x="369150" y="0"/>
                  </a:moveTo>
                  <a:lnTo>
                    <a:pt x="348742" y="0"/>
                  </a:lnTo>
                  <a:lnTo>
                    <a:pt x="348742" y="93548"/>
                  </a:lnTo>
                  <a:lnTo>
                    <a:pt x="348742" y="143217"/>
                  </a:lnTo>
                  <a:lnTo>
                    <a:pt x="348742" y="195567"/>
                  </a:lnTo>
                  <a:lnTo>
                    <a:pt x="344576" y="219760"/>
                  </a:lnTo>
                  <a:lnTo>
                    <a:pt x="332955" y="238061"/>
                  </a:lnTo>
                  <a:lnTo>
                    <a:pt x="315290" y="249656"/>
                  </a:lnTo>
                  <a:lnTo>
                    <a:pt x="292925" y="253695"/>
                  </a:lnTo>
                  <a:lnTo>
                    <a:pt x="270560" y="249656"/>
                  </a:lnTo>
                  <a:lnTo>
                    <a:pt x="252895" y="238061"/>
                  </a:lnTo>
                  <a:lnTo>
                    <a:pt x="241287" y="219760"/>
                  </a:lnTo>
                  <a:lnTo>
                    <a:pt x="237109" y="195567"/>
                  </a:lnTo>
                  <a:lnTo>
                    <a:pt x="237109" y="143217"/>
                  </a:lnTo>
                  <a:lnTo>
                    <a:pt x="241287" y="119024"/>
                  </a:lnTo>
                  <a:lnTo>
                    <a:pt x="252895" y="100723"/>
                  </a:lnTo>
                  <a:lnTo>
                    <a:pt x="270560" y="89141"/>
                  </a:lnTo>
                  <a:lnTo>
                    <a:pt x="292925" y="85090"/>
                  </a:lnTo>
                  <a:lnTo>
                    <a:pt x="315290" y="89141"/>
                  </a:lnTo>
                  <a:lnTo>
                    <a:pt x="332955" y="100723"/>
                  </a:lnTo>
                  <a:lnTo>
                    <a:pt x="344576" y="119024"/>
                  </a:lnTo>
                  <a:lnTo>
                    <a:pt x="348742" y="143217"/>
                  </a:lnTo>
                  <a:lnTo>
                    <a:pt x="348742" y="93548"/>
                  </a:lnTo>
                  <a:lnTo>
                    <a:pt x="309232" y="67233"/>
                  </a:lnTo>
                  <a:lnTo>
                    <a:pt x="292925" y="65443"/>
                  </a:lnTo>
                  <a:lnTo>
                    <a:pt x="265912" y="69481"/>
                  </a:lnTo>
                  <a:lnTo>
                    <a:pt x="241388" y="82677"/>
                  </a:lnTo>
                  <a:lnTo>
                    <a:pt x="223583" y="106705"/>
                  </a:lnTo>
                  <a:lnTo>
                    <a:pt x="216700" y="143217"/>
                  </a:lnTo>
                  <a:lnTo>
                    <a:pt x="216700" y="195567"/>
                  </a:lnTo>
                  <a:lnTo>
                    <a:pt x="223583" y="232079"/>
                  </a:lnTo>
                  <a:lnTo>
                    <a:pt x="241388" y="256108"/>
                  </a:lnTo>
                  <a:lnTo>
                    <a:pt x="265912" y="269303"/>
                  </a:lnTo>
                  <a:lnTo>
                    <a:pt x="292925" y="273329"/>
                  </a:lnTo>
                  <a:lnTo>
                    <a:pt x="309232" y="271538"/>
                  </a:lnTo>
                  <a:lnTo>
                    <a:pt x="324599" y="266217"/>
                  </a:lnTo>
                  <a:lnTo>
                    <a:pt x="338074" y="257416"/>
                  </a:lnTo>
                  <a:lnTo>
                    <a:pt x="341337" y="253695"/>
                  </a:lnTo>
                  <a:lnTo>
                    <a:pt x="348742" y="245237"/>
                  </a:lnTo>
                  <a:lnTo>
                    <a:pt x="348742" y="269481"/>
                  </a:lnTo>
                  <a:lnTo>
                    <a:pt x="369150" y="269481"/>
                  </a:lnTo>
                  <a:lnTo>
                    <a:pt x="369150" y="245237"/>
                  </a:lnTo>
                  <a:lnTo>
                    <a:pt x="369150" y="93548"/>
                  </a:lnTo>
                  <a:lnTo>
                    <a:pt x="369150" y="0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5929" y="1486836"/>
              <a:ext cx="149758" cy="2024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7244" y="1481439"/>
              <a:ext cx="151676" cy="2078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5090" y="1481449"/>
              <a:ext cx="152831" cy="2078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03325" y="1441789"/>
              <a:ext cx="97396" cy="2436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564207" y="1415998"/>
              <a:ext cx="20955" cy="269875"/>
            </a:xfrm>
            <a:custGeom>
              <a:avLst/>
              <a:gdLst/>
              <a:ahLst/>
              <a:cxnLst/>
              <a:rect l="l" t="t" r="r" b="b"/>
              <a:pathLst>
                <a:path w="20954" h="269875">
                  <a:moveTo>
                    <a:pt x="20408" y="70840"/>
                  </a:moveTo>
                  <a:lnTo>
                    <a:pt x="0" y="70840"/>
                  </a:lnTo>
                  <a:lnTo>
                    <a:pt x="0" y="269481"/>
                  </a:lnTo>
                  <a:lnTo>
                    <a:pt x="20408" y="269481"/>
                  </a:lnTo>
                  <a:lnTo>
                    <a:pt x="20408" y="70840"/>
                  </a:lnTo>
                  <a:close/>
                </a:path>
                <a:path w="20954" h="269875">
                  <a:moveTo>
                    <a:pt x="20408" y="0"/>
                  </a:moveTo>
                  <a:lnTo>
                    <a:pt x="0" y="0"/>
                  </a:lnTo>
                  <a:lnTo>
                    <a:pt x="0" y="33489"/>
                  </a:lnTo>
                  <a:lnTo>
                    <a:pt x="20408" y="33489"/>
                  </a:lnTo>
                  <a:lnTo>
                    <a:pt x="20408" y="0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56200" y="1481439"/>
              <a:ext cx="152450" cy="20788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80216" y="1481439"/>
              <a:ext cx="152450" cy="20403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283512" y="396011"/>
              <a:ext cx="1112520" cy="706755"/>
            </a:xfrm>
            <a:custGeom>
              <a:avLst/>
              <a:gdLst/>
              <a:ahLst/>
              <a:cxnLst/>
              <a:rect l="l" t="t" r="r" b="b"/>
              <a:pathLst>
                <a:path w="1112520" h="706755">
                  <a:moveTo>
                    <a:pt x="483247" y="27533"/>
                  </a:moveTo>
                  <a:lnTo>
                    <a:pt x="451218" y="15938"/>
                  </a:lnTo>
                  <a:lnTo>
                    <a:pt x="417855" y="7416"/>
                  </a:lnTo>
                  <a:lnTo>
                    <a:pt x="383298" y="2184"/>
                  </a:lnTo>
                  <a:lnTo>
                    <a:pt x="347751" y="393"/>
                  </a:lnTo>
                  <a:lnTo>
                    <a:pt x="295884" y="4216"/>
                  </a:lnTo>
                  <a:lnTo>
                    <a:pt x="246354" y="15278"/>
                  </a:lnTo>
                  <a:lnTo>
                    <a:pt x="199694" y="33058"/>
                  </a:lnTo>
                  <a:lnTo>
                    <a:pt x="156451" y="56984"/>
                  </a:lnTo>
                  <a:lnTo>
                    <a:pt x="156451" y="1257"/>
                  </a:lnTo>
                  <a:lnTo>
                    <a:pt x="0" y="1219"/>
                  </a:lnTo>
                  <a:lnTo>
                    <a:pt x="0" y="700557"/>
                  </a:lnTo>
                  <a:lnTo>
                    <a:pt x="155981" y="700557"/>
                  </a:lnTo>
                  <a:lnTo>
                    <a:pt x="155981" y="351942"/>
                  </a:lnTo>
                  <a:lnTo>
                    <a:pt x="162496" y="301853"/>
                  </a:lnTo>
                  <a:lnTo>
                    <a:pt x="180860" y="256603"/>
                  </a:lnTo>
                  <a:lnTo>
                    <a:pt x="209410" y="217843"/>
                  </a:lnTo>
                  <a:lnTo>
                    <a:pt x="246507" y="187223"/>
                  </a:lnTo>
                  <a:lnTo>
                    <a:pt x="290449" y="166395"/>
                  </a:lnTo>
                  <a:lnTo>
                    <a:pt x="332943" y="158356"/>
                  </a:lnTo>
                  <a:lnTo>
                    <a:pt x="347751" y="157797"/>
                  </a:lnTo>
                  <a:lnTo>
                    <a:pt x="356171" y="157797"/>
                  </a:lnTo>
                  <a:lnTo>
                    <a:pt x="364426" y="158508"/>
                  </a:lnTo>
                  <a:lnTo>
                    <a:pt x="372579" y="159550"/>
                  </a:lnTo>
                  <a:lnTo>
                    <a:pt x="394995" y="122250"/>
                  </a:lnTo>
                  <a:lnTo>
                    <a:pt x="421106" y="87642"/>
                  </a:lnTo>
                  <a:lnTo>
                    <a:pt x="450608" y="55981"/>
                  </a:lnTo>
                  <a:lnTo>
                    <a:pt x="483247" y="27533"/>
                  </a:lnTo>
                  <a:close/>
                </a:path>
                <a:path w="1112520" h="706755">
                  <a:moveTo>
                    <a:pt x="1112481" y="353148"/>
                  </a:moveTo>
                  <a:lnTo>
                    <a:pt x="1109243" y="305295"/>
                  </a:lnTo>
                  <a:lnTo>
                    <a:pt x="1099845" y="259384"/>
                  </a:lnTo>
                  <a:lnTo>
                    <a:pt x="1084681" y="215823"/>
                  </a:lnTo>
                  <a:lnTo>
                    <a:pt x="1064196" y="175056"/>
                  </a:lnTo>
                  <a:lnTo>
                    <a:pt x="1038796" y="137490"/>
                  </a:lnTo>
                  <a:lnTo>
                    <a:pt x="1008926" y="103555"/>
                  </a:lnTo>
                  <a:lnTo>
                    <a:pt x="974991" y="73685"/>
                  </a:lnTo>
                  <a:lnTo>
                    <a:pt x="952144" y="58242"/>
                  </a:lnTo>
                  <a:lnTo>
                    <a:pt x="952144" y="353148"/>
                  </a:lnTo>
                  <a:lnTo>
                    <a:pt x="947039" y="397306"/>
                  </a:lnTo>
                  <a:lnTo>
                    <a:pt x="932510" y="437870"/>
                  </a:lnTo>
                  <a:lnTo>
                    <a:pt x="909726" y="473671"/>
                  </a:lnTo>
                  <a:lnTo>
                    <a:pt x="879856" y="503555"/>
                  </a:lnTo>
                  <a:lnTo>
                    <a:pt x="844042" y="526338"/>
                  </a:lnTo>
                  <a:lnTo>
                    <a:pt x="803490" y="540867"/>
                  </a:lnTo>
                  <a:lnTo>
                    <a:pt x="759333" y="545960"/>
                  </a:lnTo>
                  <a:lnTo>
                    <a:pt x="715175" y="540867"/>
                  </a:lnTo>
                  <a:lnTo>
                    <a:pt x="674611" y="526338"/>
                  </a:lnTo>
                  <a:lnTo>
                    <a:pt x="638810" y="503555"/>
                  </a:lnTo>
                  <a:lnTo>
                    <a:pt x="608926" y="473671"/>
                  </a:lnTo>
                  <a:lnTo>
                    <a:pt x="586143" y="437870"/>
                  </a:lnTo>
                  <a:lnTo>
                    <a:pt x="571614" y="397306"/>
                  </a:lnTo>
                  <a:lnTo>
                    <a:pt x="566521" y="353148"/>
                  </a:lnTo>
                  <a:lnTo>
                    <a:pt x="571614" y="309003"/>
                  </a:lnTo>
                  <a:lnTo>
                    <a:pt x="586143" y="268439"/>
                  </a:lnTo>
                  <a:lnTo>
                    <a:pt x="608926" y="232638"/>
                  </a:lnTo>
                  <a:lnTo>
                    <a:pt x="638810" y="202755"/>
                  </a:lnTo>
                  <a:lnTo>
                    <a:pt x="674611" y="179971"/>
                  </a:lnTo>
                  <a:lnTo>
                    <a:pt x="715175" y="165442"/>
                  </a:lnTo>
                  <a:lnTo>
                    <a:pt x="759333" y="160337"/>
                  </a:lnTo>
                  <a:lnTo>
                    <a:pt x="803490" y="165442"/>
                  </a:lnTo>
                  <a:lnTo>
                    <a:pt x="844042" y="179971"/>
                  </a:lnTo>
                  <a:lnTo>
                    <a:pt x="879856" y="202755"/>
                  </a:lnTo>
                  <a:lnTo>
                    <a:pt x="909726" y="232638"/>
                  </a:lnTo>
                  <a:lnTo>
                    <a:pt x="932510" y="268439"/>
                  </a:lnTo>
                  <a:lnTo>
                    <a:pt x="947039" y="309003"/>
                  </a:lnTo>
                  <a:lnTo>
                    <a:pt x="952144" y="353148"/>
                  </a:lnTo>
                  <a:lnTo>
                    <a:pt x="952144" y="58242"/>
                  </a:lnTo>
                  <a:lnTo>
                    <a:pt x="896658" y="27800"/>
                  </a:lnTo>
                  <a:lnTo>
                    <a:pt x="853109" y="12636"/>
                  </a:lnTo>
                  <a:lnTo>
                    <a:pt x="807186" y="3238"/>
                  </a:lnTo>
                  <a:lnTo>
                    <a:pt x="759333" y="0"/>
                  </a:lnTo>
                  <a:lnTo>
                    <a:pt x="711479" y="3238"/>
                  </a:lnTo>
                  <a:lnTo>
                    <a:pt x="665556" y="12636"/>
                  </a:lnTo>
                  <a:lnTo>
                    <a:pt x="621995" y="27800"/>
                  </a:lnTo>
                  <a:lnTo>
                    <a:pt x="581228" y="48285"/>
                  </a:lnTo>
                  <a:lnTo>
                    <a:pt x="543661" y="73685"/>
                  </a:lnTo>
                  <a:lnTo>
                    <a:pt x="509727" y="103555"/>
                  </a:lnTo>
                  <a:lnTo>
                    <a:pt x="479856" y="137490"/>
                  </a:lnTo>
                  <a:lnTo>
                    <a:pt x="454469" y="175056"/>
                  </a:lnTo>
                  <a:lnTo>
                    <a:pt x="433971" y="215823"/>
                  </a:lnTo>
                  <a:lnTo>
                    <a:pt x="418820" y="259384"/>
                  </a:lnTo>
                  <a:lnTo>
                    <a:pt x="409409" y="305295"/>
                  </a:lnTo>
                  <a:lnTo>
                    <a:pt x="406184" y="353148"/>
                  </a:lnTo>
                  <a:lnTo>
                    <a:pt x="409409" y="401015"/>
                  </a:lnTo>
                  <a:lnTo>
                    <a:pt x="418820" y="446925"/>
                  </a:lnTo>
                  <a:lnTo>
                    <a:pt x="433971" y="490486"/>
                  </a:lnTo>
                  <a:lnTo>
                    <a:pt x="454469" y="531253"/>
                  </a:lnTo>
                  <a:lnTo>
                    <a:pt x="479856" y="568820"/>
                  </a:lnTo>
                  <a:lnTo>
                    <a:pt x="509727" y="602754"/>
                  </a:lnTo>
                  <a:lnTo>
                    <a:pt x="543661" y="632625"/>
                  </a:lnTo>
                  <a:lnTo>
                    <a:pt x="581228" y="658025"/>
                  </a:lnTo>
                  <a:lnTo>
                    <a:pt x="621995" y="678510"/>
                  </a:lnTo>
                  <a:lnTo>
                    <a:pt x="665556" y="693661"/>
                  </a:lnTo>
                  <a:lnTo>
                    <a:pt x="711479" y="703072"/>
                  </a:lnTo>
                  <a:lnTo>
                    <a:pt x="759333" y="706297"/>
                  </a:lnTo>
                  <a:lnTo>
                    <a:pt x="807186" y="703072"/>
                  </a:lnTo>
                  <a:lnTo>
                    <a:pt x="853109" y="693661"/>
                  </a:lnTo>
                  <a:lnTo>
                    <a:pt x="896658" y="678510"/>
                  </a:lnTo>
                  <a:lnTo>
                    <a:pt x="937437" y="658025"/>
                  </a:lnTo>
                  <a:lnTo>
                    <a:pt x="974991" y="632625"/>
                  </a:lnTo>
                  <a:lnTo>
                    <a:pt x="1008926" y="602754"/>
                  </a:lnTo>
                  <a:lnTo>
                    <a:pt x="1038796" y="568820"/>
                  </a:lnTo>
                  <a:lnTo>
                    <a:pt x="1054252" y="545960"/>
                  </a:lnTo>
                  <a:lnTo>
                    <a:pt x="1064196" y="531253"/>
                  </a:lnTo>
                  <a:lnTo>
                    <a:pt x="1084681" y="490486"/>
                  </a:lnTo>
                  <a:lnTo>
                    <a:pt x="1099845" y="446925"/>
                  </a:lnTo>
                  <a:lnTo>
                    <a:pt x="1109243" y="401015"/>
                  </a:lnTo>
                  <a:lnTo>
                    <a:pt x="1112481" y="353148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959194" y="396005"/>
              <a:ext cx="574040" cy="706755"/>
            </a:xfrm>
            <a:custGeom>
              <a:avLst/>
              <a:gdLst/>
              <a:ahLst/>
              <a:cxnLst/>
              <a:rect l="l" t="t" r="r" b="b"/>
              <a:pathLst>
                <a:path w="574040" h="706755">
                  <a:moveTo>
                    <a:pt x="353148" y="0"/>
                  </a:moveTo>
                  <a:lnTo>
                    <a:pt x="305293" y="3229"/>
                  </a:lnTo>
                  <a:lnTo>
                    <a:pt x="259375" y="12636"/>
                  </a:lnTo>
                  <a:lnTo>
                    <a:pt x="215818" y="27795"/>
                  </a:lnTo>
                  <a:lnTo>
                    <a:pt x="175045" y="48283"/>
                  </a:lnTo>
                  <a:lnTo>
                    <a:pt x="137481" y="73677"/>
                  </a:lnTo>
                  <a:lnTo>
                    <a:pt x="103551" y="103551"/>
                  </a:lnTo>
                  <a:lnTo>
                    <a:pt x="73677" y="137481"/>
                  </a:lnTo>
                  <a:lnTo>
                    <a:pt x="48283" y="175045"/>
                  </a:lnTo>
                  <a:lnTo>
                    <a:pt x="27795" y="215818"/>
                  </a:lnTo>
                  <a:lnTo>
                    <a:pt x="12636" y="259375"/>
                  </a:lnTo>
                  <a:lnTo>
                    <a:pt x="3229" y="305293"/>
                  </a:lnTo>
                  <a:lnTo>
                    <a:pt x="0" y="353148"/>
                  </a:lnTo>
                  <a:lnTo>
                    <a:pt x="3220" y="400936"/>
                  </a:lnTo>
                  <a:lnTo>
                    <a:pt x="12600" y="446791"/>
                  </a:lnTo>
                  <a:lnTo>
                    <a:pt x="27718" y="490293"/>
                  </a:lnTo>
                  <a:lnTo>
                    <a:pt x="48150" y="531020"/>
                  </a:lnTo>
                  <a:lnTo>
                    <a:pt x="73476" y="568549"/>
                  </a:lnTo>
                  <a:lnTo>
                    <a:pt x="103273" y="602459"/>
                  </a:lnTo>
                  <a:lnTo>
                    <a:pt x="137118" y="632328"/>
                  </a:lnTo>
                  <a:lnTo>
                    <a:pt x="174590" y="657733"/>
                  </a:lnTo>
                  <a:lnTo>
                    <a:pt x="215266" y="678253"/>
                  </a:lnTo>
                  <a:lnTo>
                    <a:pt x="258724" y="693467"/>
                  </a:lnTo>
                  <a:lnTo>
                    <a:pt x="304542" y="702951"/>
                  </a:lnTo>
                  <a:lnTo>
                    <a:pt x="352298" y="706285"/>
                  </a:lnTo>
                  <a:lnTo>
                    <a:pt x="480034" y="706234"/>
                  </a:lnTo>
                  <a:lnTo>
                    <a:pt x="480872" y="545934"/>
                  </a:lnTo>
                  <a:lnTo>
                    <a:pt x="352298" y="545934"/>
                  </a:lnTo>
                  <a:lnTo>
                    <a:pt x="308314" y="540676"/>
                  </a:lnTo>
                  <a:lnTo>
                    <a:pt x="267921" y="526062"/>
                  </a:lnTo>
                  <a:lnTo>
                    <a:pt x="232278" y="503251"/>
                  </a:lnTo>
                  <a:lnTo>
                    <a:pt x="202540" y="473397"/>
                  </a:lnTo>
                  <a:lnTo>
                    <a:pt x="179865" y="437658"/>
                  </a:lnTo>
                  <a:lnTo>
                    <a:pt x="165412" y="397190"/>
                  </a:lnTo>
                  <a:lnTo>
                    <a:pt x="160337" y="353148"/>
                  </a:lnTo>
                  <a:lnTo>
                    <a:pt x="165438" y="308994"/>
                  </a:lnTo>
                  <a:lnTo>
                    <a:pt x="179965" y="268431"/>
                  </a:lnTo>
                  <a:lnTo>
                    <a:pt x="202751" y="232628"/>
                  </a:lnTo>
                  <a:lnTo>
                    <a:pt x="232628" y="202751"/>
                  </a:lnTo>
                  <a:lnTo>
                    <a:pt x="268431" y="179965"/>
                  </a:lnTo>
                  <a:lnTo>
                    <a:pt x="308994" y="165438"/>
                  </a:lnTo>
                  <a:lnTo>
                    <a:pt x="353148" y="160337"/>
                  </a:lnTo>
                  <a:lnTo>
                    <a:pt x="393284" y="164546"/>
                  </a:lnTo>
                  <a:lnTo>
                    <a:pt x="430553" y="176591"/>
                  </a:lnTo>
                  <a:lnTo>
                    <a:pt x="464096" y="195597"/>
                  </a:lnTo>
                  <a:lnTo>
                    <a:pt x="493052" y="220687"/>
                  </a:lnTo>
                  <a:lnTo>
                    <a:pt x="507982" y="181750"/>
                  </a:lnTo>
                  <a:lnTo>
                    <a:pt x="526515" y="144748"/>
                  </a:lnTo>
                  <a:lnTo>
                    <a:pt x="548435" y="109899"/>
                  </a:lnTo>
                  <a:lnTo>
                    <a:pt x="573532" y="77419"/>
                  </a:lnTo>
                  <a:lnTo>
                    <a:pt x="535395" y="50777"/>
                  </a:lnTo>
                  <a:lnTo>
                    <a:pt x="493832" y="29253"/>
                  </a:lnTo>
                  <a:lnTo>
                    <a:pt x="449298" y="13308"/>
                  </a:lnTo>
                  <a:lnTo>
                    <a:pt x="402252" y="3404"/>
                  </a:lnTo>
                  <a:lnTo>
                    <a:pt x="353148" y="0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513569" y="396398"/>
              <a:ext cx="705485" cy="863600"/>
            </a:xfrm>
            <a:custGeom>
              <a:avLst/>
              <a:gdLst/>
              <a:ahLst/>
              <a:cxnLst/>
              <a:rect l="l" t="t" r="r" b="b"/>
              <a:pathLst>
                <a:path w="705484" h="863600">
                  <a:moveTo>
                    <a:pt x="360394" y="96"/>
                  </a:moveTo>
                  <a:lnTo>
                    <a:pt x="304602" y="3222"/>
                  </a:lnTo>
                  <a:lnTo>
                    <a:pt x="258788" y="12608"/>
                  </a:lnTo>
                  <a:lnTo>
                    <a:pt x="215330" y="27735"/>
                  </a:lnTo>
                  <a:lnTo>
                    <a:pt x="174650" y="48178"/>
                  </a:lnTo>
                  <a:lnTo>
                    <a:pt x="137171" y="73515"/>
                  </a:lnTo>
                  <a:lnTo>
                    <a:pt x="103317" y="103324"/>
                  </a:lnTo>
                  <a:lnTo>
                    <a:pt x="73511" y="137179"/>
                  </a:lnTo>
                  <a:lnTo>
                    <a:pt x="48175" y="174659"/>
                  </a:lnTo>
                  <a:lnTo>
                    <a:pt x="27733" y="215341"/>
                  </a:lnTo>
                  <a:lnTo>
                    <a:pt x="12607" y="258800"/>
                  </a:lnTo>
                  <a:lnTo>
                    <a:pt x="3222" y="304615"/>
                  </a:lnTo>
                  <a:lnTo>
                    <a:pt x="0" y="352361"/>
                  </a:lnTo>
                  <a:lnTo>
                    <a:pt x="0" y="863371"/>
                  </a:lnTo>
                  <a:lnTo>
                    <a:pt x="157848" y="863371"/>
                  </a:lnTo>
                  <a:lnTo>
                    <a:pt x="157848" y="352361"/>
                  </a:lnTo>
                  <a:lnTo>
                    <a:pt x="157391" y="352361"/>
                  </a:lnTo>
                  <a:lnTo>
                    <a:pt x="162549" y="307715"/>
                  </a:lnTo>
                  <a:lnTo>
                    <a:pt x="177238" y="266702"/>
                  </a:lnTo>
                  <a:lnTo>
                    <a:pt x="200277" y="230500"/>
                  </a:lnTo>
                  <a:lnTo>
                    <a:pt x="230488" y="200290"/>
                  </a:lnTo>
                  <a:lnTo>
                    <a:pt x="266689" y="177250"/>
                  </a:lnTo>
                  <a:lnTo>
                    <a:pt x="307703" y="162562"/>
                  </a:lnTo>
                  <a:lnTo>
                    <a:pt x="352348" y="157403"/>
                  </a:lnTo>
                  <a:lnTo>
                    <a:pt x="365230" y="157973"/>
                  </a:lnTo>
                  <a:lnTo>
                    <a:pt x="423587" y="170998"/>
                  </a:lnTo>
                  <a:lnTo>
                    <a:pt x="466470" y="194618"/>
                  </a:lnTo>
                  <a:lnTo>
                    <a:pt x="485254" y="210134"/>
                  </a:lnTo>
                  <a:lnTo>
                    <a:pt x="485254" y="209346"/>
                  </a:lnTo>
                  <a:lnTo>
                    <a:pt x="511334" y="238758"/>
                  </a:lnTo>
                  <a:lnTo>
                    <a:pt x="531106" y="273005"/>
                  </a:lnTo>
                  <a:lnTo>
                    <a:pt x="543645" y="311177"/>
                  </a:lnTo>
                  <a:lnTo>
                    <a:pt x="548030" y="352361"/>
                  </a:lnTo>
                  <a:lnTo>
                    <a:pt x="543645" y="393559"/>
                  </a:lnTo>
                  <a:lnTo>
                    <a:pt x="531106" y="431755"/>
                  </a:lnTo>
                  <a:lnTo>
                    <a:pt x="511334" y="466036"/>
                  </a:lnTo>
                  <a:lnTo>
                    <a:pt x="485254" y="495490"/>
                  </a:lnTo>
                  <a:lnTo>
                    <a:pt x="485254" y="494588"/>
                  </a:lnTo>
                  <a:lnTo>
                    <a:pt x="458277" y="515750"/>
                  </a:lnTo>
                  <a:lnTo>
                    <a:pt x="427820" y="531977"/>
                  </a:lnTo>
                  <a:lnTo>
                    <a:pt x="394469" y="542651"/>
                  </a:lnTo>
                  <a:lnTo>
                    <a:pt x="358813" y="547154"/>
                  </a:lnTo>
                  <a:lnTo>
                    <a:pt x="230250" y="547179"/>
                  </a:lnTo>
                  <a:lnTo>
                    <a:pt x="230250" y="704672"/>
                  </a:lnTo>
                  <a:lnTo>
                    <a:pt x="358825" y="704672"/>
                  </a:lnTo>
                  <a:lnTo>
                    <a:pt x="405903" y="700737"/>
                  </a:lnTo>
                  <a:lnTo>
                    <a:pt x="451042" y="690834"/>
                  </a:lnTo>
                  <a:lnTo>
                    <a:pt x="493830" y="675346"/>
                  </a:lnTo>
                  <a:lnTo>
                    <a:pt x="533858" y="654684"/>
                  </a:lnTo>
                  <a:lnTo>
                    <a:pt x="570715" y="629258"/>
                  </a:lnTo>
                  <a:lnTo>
                    <a:pt x="603989" y="599479"/>
                  </a:lnTo>
                  <a:lnTo>
                    <a:pt x="633271" y="565757"/>
                  </a:lnTo>
                  <a:lnTo>
                    <a:pt x="658150" y="528502"/>
                  </a:lnTo>
                  <a:lnTo>
                    <a:pt x="678215" y="488125"/>
                  </a:lnTo>
                  <a:lnTo>
                    <a:pt x="693056" y="445035"/>
                  </a:lnTo>
                  <a:lnTo>
                    <a:pt x="702261" y="399644"/>
                  </a:lnTo>
                  <a:lnTo>
                    <a:pt x="705421" y="352361"/>
                  </a:lnTo>
                  <a:lnTo>
                    <a:pt x="702146" y="304237"/>
                  </a:lnTo>
                  <a:lnTo>
                    <a:pt x="692610" y="258084"/>
                  </a:lnTo>
                  <a:lnTo>
                    <a:pt x="677246" y="214335"/>
                  </a:lnTo>
                  <a:lnTo>
                    <a:pt x="656488" y="173422"/>
                  </a:lnTo>
                  <a:lnTo>
                    <a:pt x="630771" y="135778"/>
                  </a:lnTo>
                  <a:lnTo>
                    <a:pt x="600527" y="101836"/>
                  </a:lnTo>
                  <a:lnTo>
                    <a:pt x="566191" y="72028"/>
                  </a:lnTo>
                  <a:lnTo>
                    <a:pt x="528196" y="46788"/>
                  </a:lnTo>
                  <a:lnTo>
                    <a:pt x="486976" y="26546"/>
                  </a:lnTo>
                  <a:lnTo>
                    <a:pt x="442964" y="11738"/>
                  </a:lnTo>
                  <a:lnTo>
                    <a:pt x="390651" y="2108"/>
                  </a:lnTo>
                  <a:lnTo>
                    <a:pt x="376353" y="841"/>
                  </a:lnTo>
                  <a:lnTo>
                    <a:pt x="360394" y="96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063752" y="1214488"/>
            <a:ext cx="2120884" cy="72019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lang="fr-FR" sz="1156" b="1" kern="0" dirty="0">
                <a:solidFill>
                  <a:srgbClr val="006978"/>
                </a:solidFill>
                <a:latin typeface="Marianne Light"/>
                <a:cs typeface="Marianne Light"/>
              </a:rPr>
              <a:t>Un outil numérique en ligne de </a:t>
            </a:r>
            <a:r>
              <a:rPr lang="fr-FR" sz="1156" b="1" kern="0" dirty="0">
                <a:solidFill>
                  <a:srgbClr val="F17A21"/>
                </a:solidFill>
                <a:latin typeface="Marianne Light"/>
                <a:cs typeface="Marianne Light"/>
              </a:rPr>
              <a:t>suivi des acquis </a:t>
            </a:r>
            <a:r>
              <a:rPr lang="fr-FR" sz="1156" b="1" kern="0" dirty="0">
                <a:solidFill>
                  <a:srgbClr val="006978"/>
                </a:solidFill>
                <a:latin typeface="Marianne Light"/>
                <a:cs typeface="Marianne Light"/>
              </a:rPr>
              <a:t>au service des équipes pédagogiques de BTS MS</a:t>
            </a:r>
            <a:endParaRPr sz="1156" b="1" kern="0" dirty="0">
              <a:solidFill>
                <a:srgbClr val="006978"/>
              </a:solidFill>
              <a:latin typeface="Marianne Light"/>
              <a:cs typeface="Marianne 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49324" y="1971994"/>
            <a:ext cx="2058264" cy="2811003"/>
            <a:chOff x="7665950" y="2899562"/>
            <a:chExt cx="3026410" cy="4133215"/>
          </a:xfrm>
        </p:grpSpPr>
        <p:sp>
          <p:nvSpPr>
            <p:cNvPr id="20" name="object 20"/>
            <p:cNvSpPr/>
            <p:nvPr/>
          </p:nvSpPr>
          <p:spPr>
            <a:xfrm>
              <a:off x="8961031" y="6412864"/>
              <a:ext cx="1461135" cy="417195"/>
            </a:xfrm>
            <a:custGeom>
              <a:avLst/>
              <a:gdLst/>
              <a:ahLst/>
              <a:cxnLst/>
              <a:rect l="l" t="t" r="r" b="b"/>
              <a:pathLst>
                <a:path w="1461134" h="417195">
                  <a:moveTo>
                    <a:pt x="53124" y="0"/>
                  </a:moveTo>
                  <a:lnTo>
                    <a:pt x="0" y="0"/>
                  </a:lnTo>
                  <a:lnTo>
                    <a:pt x="0" y="75145"/>
                  </a:lnTo>
                  <a:lnTo>
                    <a:pt x="53124" y="75145"/>
                  </a:lnTo>
                  <a:lnTo>
                    <a:pt x="53124" y="0"/>
                  </a:lnTo>
                  <a:close/>
                </a:path>
                <a:path w="1461134" h="417195">
                  <a:moveTo>
                    <a:pt x="114338" y="0"/>
                  </a:moveTo>
                  <a:lnTo>
                    <a:pt x="61201" y="0"/>
                  </a:lnTo>
                  <a:lnTo>
                    <a:pt x="61201" y="75145"/>
                  </a:lnTo>
                  <a:lnTo>
                    <a:pt x="114338" y="75145"/>
                  </a:lnTo>
                  <a:lnTo>
                    <a:pt x="114338" y="0"/>
                  </a:lnTo>
                  <a:close/>
                </a:path>
                <a:path w="1461134" h="417195">
                  <a:moveTo>
                    <a:pt x="175539" y="0"/>
                  </a:moveTo>
                  <a:lnTo>
                    <a:pt x="122415" y="0"/>
                  </a:lnTo>
                  <a:lnTo>
                    <a:pt x="122415" y="75145"/>
                  </a:lnTo>
                  <a:lnTo>
                    <a:pt x="175539" y="75145"/>
                  </a:lnTo>
                  <a:lnTo>
                    <a:pt x="175539" y="0"/>
                  </a:lnTo>
                  <a:close/>
                </a:path>
                <a:path w="1461134" h="417195">
                  <a:moveTo>
                    <a:pt x="236067" y="83324"/>
                  </a:moveTo>
                  <a:lnTo>
                    <a:pt x="0" y="83324"/>
                  </a:lnTo>
                  <a:lnTo>
                    <a:pt x="0" y="417156"/>
                  </a:lnTo>
                  <a:lnTo>
                    <a:pt x="236067" y="417156"/>
                  </a:lnTo>
                  <a:lnTo>
                    <a:pt x="236067" y="83324"/>
                  </a:lnTo>
                  <a:close/>
                </a:path>
                <a:path w="1461134" h="417195">
                  <a:moveTo>
                    <a:pt x="236766" y="0"/>
                  </a:moveTo>
                  <a:lnTo>
                    <a:pt x="183629" y="0"/>
                  </a:lnTo>
                  <a:lnTo>
                    <a:pt x="183629" y="75145"/>
                  </a:lnTo>
                  <a:lnTo>
                    <a:pt x="236766" y="75145"/>
                  </a:lnTo>
                  <a:lnTo>
                    <a:pt x="236766" y="0"/>
                  </a:lnTo>
                  <a:close/>
                </a:path>
                <a:path w="1461134" h="417195">
                  <a:moveTo>
                    <a:pt x="297967" y="0"/>
                  </a:moveTo>
                  <a:lnTo>
                    <a:pt x="244830" y="0"/>
                  </a:lnTo>
                  <a:lnTo>
                    <a:pt x="244830" y="75145"/>
                  </a:lnTo>
                  <a:lnTo>
                    <a:pt x="297967" y="75145"/>
                  </a:lnTo>
                  <a:lnTo>
                    <a:pt x="297967" y="0"/>
                  </a:lnTo>
                  <a:close/>
                </a:path>
                <a:path w="1461134" h="417195">
                  <a:moveTo>
                    <a:pt x="359181" y="0"/>
                  </a:moveTo>
                  <a:lnTo>
                    <a:pt x="306044" y="0"/>
                  </a:lnTo>
                  <a:lnTo>
                    <a:pt x="306044" y="75145"/>
                  </a:lnTo>
                  <a:lnTo>
                    <a:pt x="359181" y="75145"/>
                  </a:lnTo>
                  <a:lnTo>
                    <a:pt x="359181" y="0"/>
                  </a:lnTo>
                  <a:close/>
                </a:path>
                <a:path w="1461134" h="417195">
                  <a:moveTo>
                    <a:pt x="420382" y="0"/>
                  </a:moveTo>
                  <a:lnTo>
                    <a:pt x="367258" y="0"/>
                  </a:lnTo>
                  <a:lnTo>
                    <a:pt x="367258" y="75145"/>
                  </a:lnTo>
                  <a:lnTo>
                    <a:pt x="420382" y="75145"/>
                  </a:lnTo>
                  <a:lnTo>
                    <a:pt x="420382" y="0"/>
                  </a:lnTo>
                  <a:close/>
                </a:path>
                <a:path w="1461134" h="417195">
                  <a:moveTo>
                    <a:pt x="481025" y="83324"/>
                  </a:moveTo>
                  <a:lnTo>
                    <a:pt x="244970" y="83324"/>
                  </a:lnTo>
                  <a:lnTo>
                    <a:pt x="244970" y="417156"/>
                  </a:lnTo>
                  <a:lnTo>
                    <a:pt x="481025" y="417156"/>
                  </a:lnTo>
                  <a:lnTo>
                    <a:pt x="481025" y="83324"/>
                  </a:lnTo>
                  <a:close/>
                </a:path>
                <a:path w="1461134" h="417195">
                  <a:moveTo>
                    <a:pt x="481609" y="0"/>
                  </a:moveTo>
                  <a:lnTo>
                    <a:pt x="428472" y="0"/>
                  </a:lnTo>
                  <a:lnTo>
                    <a:pt x="428472" y="75145"/>
                  </a:lnTo>
                  <a:lnTo>
                    <a:pt x="481609" y="75145"/>
                  </a:lnTo>
                  <a:lnTo>
                    <a:pt x="481609" y="0"/>
                  </a:lnTo>
                  <a:close/>
                </a:path>
                <a:path w="1461134" h="417195">
                  <a:moveTo>
                    <a:pt x="542810" y="0"/>
                  </a:moveTo>
                  <a:lnTo>
                    <a:pt x="489673" y="0"/>
                  </a:lnTo>
                  <a:lnTo>
                    <a:pt x="489673" y="75145"/>
                  </a:lnTo>
                  <a:lnTo>
                    <a:pt x="542810" y="75145"/>
                  </a:lnTo>
                  <a:lnTo>
                    <a:pt x="542810" y="0"/>
                  </a:lnTo>
                  <a:close/>
                </a:path>
                <a:path w="1461134" h="417195">
                  <a:moveTo>
                    <a:pt x="604024" y="0"/>
                  </a:moveTo>
                  <a:lnTo>
                    <a:pt x="550887" y="0"/>
                  </a:lnTo>
                  <a:lnTo>
                    <a:pt x="550887" y="75145"/>
                  </a:lnTo>
                  <a:lnTo>
                    <a:pt x="604024" y="75145"/>
                  </a:lnTo>
                  <a:lnTo>
                    <a:pt x="604024" y="0"/>
                  </a:lnTo>
                  <a:close/>
                </a:path>
                <a:path w="1461134" h="417195">
                  <a:moveTo>
                    <a:pt x="665226" y="0"/>
                  </a:moveTo>
                  <a:lnTo>
                    <a:pt x="612101" y="0"/>
                  </a:lnTo>
                  <a:lnTo>
                    <a:pt x="612101" y="75145"/>
                  </a:lnTo>
                  <a:lnTo>
                    <a:pt x="665226" y="75145"/>
                  </a:lnTo>
                  <a:lnTo>
                    <a:pt x="665226" y="0"/>
                  </a:lnTo>
                  <a:close/>
                </a:path>
                <a:path w="1461134" h="417195">
                  <a:moveTo>
                    <a:pt x="726020" y="83324"/>
                  </a:moveTo>
                  <a:lnTo>
                    <a:pt x="489953" y="83324"/>
                  </a:lnTo>
                  <a:lnTo>
                    <a:pt x="489953" y="417156"/>
                  </a:lnTo>
                  <a:lnTo>
                    <a:pt x="726020" y="417156"/>
                  </a:lnTo>
                  <a:lnTo>
                    <a:pt x="726020" y="83324"/>
                  </a:lnTo>
                  <a:close/>
                </a:path>
                <a:path w="1461134" h="417195">
                  <a:moveTo>
                    <a:pt x="726452" y="0"/>
                  </a:moveTo>
                  <a:lnTo>
                    <a:pt x="673315" y="0"/>
                  </a:lnTo>
                  <a:lnTo>
                    <a:pt x="673315" y="75145"/>
                  </a:lnTo>
                  <a:lnTo>
                    <a:pt x="726452" y="75145"/>
                  </a:lnTo>
                  <a:lnTo>
                    <a:pt x="726452" y="0"/>
                  </a:lnTo>
                  <a:close/>
                </a:path>
                <a:path w="1461134" h="417195">
                  <a:moveTo>
                    <a:pt x="787654" y="0"/>
                  </a:moveTo>
                  <a:lnTo>
                    <a:pt x="734517" y="0"/>
                  </a:lnTo>
                  <a:lnTo>
                    <a:pt x="734517" y="75145"/>
                  </a:lnTo>
                  <a:lnTo>
                    <a:pt x="787654" y="75145"/>
                  </a:lnTo>
                  <a:lnTo>
                    <a:pt x="787654" y="0"/>
                  </a:lnTo>
                  <a:close/>
                </a:path>
                <a:path w="1461134" h="417195">
                  <a:moveTo>
                    <a:pt x="848868" y="0"/>
                  </a:moveTo>
                  <a:lnTo>
                    <a:pt x="795731" y="0"/>
                  </a:lnTo>
                  <a:lnTo>
                    <a:pt x="795731" y="75145"/>
                  </a:lnTo>
                  <a:lnTo>
                    <a:pt x="848868" y="75145"/>
                  </a:lnTo>
                  <a:lnTo>
                    <a:pt x="848868" y="0"/>
                  </a:lnTo>
                  <a:close/>
                </a:path>
                <a:path w="1461134" h="417195">
                  <a:moveTo>
                    <a:pt x="910069" y="0"/>
                  </a:moveTo>
                  <a:lnTo>
                    <a:pt x="856945" y="0"/>
                  </a:lnTo>
                  <a:lnTo>
                    <a:pt x="856945" y="75145"/>
                  </a:lnTo>
                  <a:lnTo>
                    <a:pt x="910069" y="75145"/>
                  </a:lnTo>
                  <a:lnTo>
                    <a:pt x="910069" y="0"/>
                  </a:lnTo>
                  <a:close/>
                </a:path>
                <a:path w="1461134" h="417195">
                  <a:moveTo>
                    <a:pt x="971003" y="83324"/>
                  </a:moveTo>
                  <a:lnTo>
                    <a:pt x="734936" y="83324"/>
                  </a:lnTo>
                  <a:lnTo>
                    <a:pt x="734936" y="417156"/>
                  </a:lnTo>
                  <a:lnTo>
                    <a:pt x="971003" y="417156"/>
                  </a:lnTo>
                  <a:lnTo>
                    <a:pt x="971003" y="83324"/>
                  </a:lnTo>
                  <a:close/>
                </a:path>
                <a:path w="1461134" h="417195">
                  <a:moveTo>
                    <a:pt x="971283" y="0"/>
                  </a:moveTo>
                  <a:lnTo>
                    <a:pt x="918146" y="0"/>
                  </a:lnTo>
                  <a:lnTo>
                    <a:pt x="918146" y="75145"/>
                  </a:lnTo>
                  <a:lnTo>
                    <a:pt x="971283" y="75145"/>
                  </a:lnTo>
                  <a:lnTo>
                    <a:pt x="971283" y="0"/>
                  </a:lnTo>
                  <a:close/>
                </a:path>
                <a:path w="1461134" h="417195">
                  <a:moveTo>
                    <a:pt x="1215974" y="83324"/>
                  </a:moveTo>
                  <a:lnTo>
                    <a:pt x="979919" y="83324"/>
                  </a:lnTo>
                  <a:lnTo>
                    <a:pt x="979919" y="417156"/>
                  </a:lnTo>
                  <a:lnTo>
                    <a:pt x="1215974" y="417156"/>
                  </a:lnTo>
                  <a:lnTo>
                    <a:pt x="1215974" y="83324"/>
                  </a:lnTo>
                  <a:close/>
                </a:path>
                <a:path w="1461134" h="417195">
                  <a:moveTo>
                    <a:pt x="1460969" y="83324"/>
                  </a:moveTo>
                  <a:lnTo>
                    <a:pt x="1224902" y="83324"/>
                  </a:lnTo>
                  <a:lnTo>
                    <a:pt x="1224902" y="417156"/>
                  </a:lnTo>
                  <a:lnTo>
                    <a:pt x="1460969" y="417156"/>
                  </a:lnTo>
                  <a:lnTo>
                    <a:pt x="1460969" y="8332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9940392" y="6412864"/>
              <a:ext cx="481965" cy="75565"/>
            </a:xfrm>
            <a:custGeom>
              <a:avLst/>
              <a:gdLst/>
              <a:ahLst/>
              <a:cxnLst/>
              <a:rect l="l" t="t" r="r" b="b"/>
              <a:pathLst>
                <a:path w="481965" h="75564">
                  <a:moveTo>
                    <a:pt x="53136" y="0"/>
                  </a:moveTo>
                  <a:lnTo>
                    <a:pt x="0" y="0"/>
                  </a:lnTo>
                  <a:lnTo>
                    <a:pt x="0" y="75158"/>
                  </a:lnTo>
                  <a:lnTo>
                    <a:pt x="53136" y="75158"/>
                  </a:lnTo>
                  <a:lnTo>
                    <a:pt x="53136" y="0"/>
                  </a:lnTo>
                  <a:close/>
                </a:path>
                <a:path w="481965" h="75564">
                  <a:moveTo>
                    <a:pt x="114350" y="0"/>
                  </a:moveTo>
                  <a:lnTo>
                    <a:pt x="61214" y="0"/>
                  </a:lnTo>
                  <a:lnTo>
                    <a:pt x="61214" y="75158"/>
                  </a:lnTo>
                  <a:lnTo>
                    <a:pt x="114350" y="75158"/>
                  </a:lnTo>
                  <a:lnTo>
                    <a:pt x="114350" y="0"/>
                  </a:lnTo>
                  <a:close/>
                </a:path>
                <a:path w="481965" h="75564">
                  <a:moveTo>
                    <a:pt x="175552" y="0"/>
                  </a:moveTo>
                  <a:lnTo>
                    <a:pt x="122415" y="0"/>
                  </a:lnTo>
                  <a:lnTo>
                    <a:pt x="122415" y="75158"/>
                  </a:lnTo>
                  <a:lnTo>
                    <a:pt x="175552" y="75158"/>
                  </a:lnTo>
                  <a:lnTo>
                    <a:pt x="175552" y="0"/>
                  </a:lnTo>
                  <a:close/>
                </a:path>
                <a:path w="481965" h="75564">
                  <a:moveTo>
                    <a:pt x="236766" y="0"/>
                  </a:moveTo>
                  <a:lnTo>
                    <a:pt x="183629" y="0"/>
                  </a:lnTo>
                  <a:lnTo>
                    <a:pt x="183629" y="75158"/>
                  </a:lnTo>
                  <a:lnTo>
                    <a:pt x="236766" y="75158"/>
                  </a:lnTo>
                  <a:lnTo>
                    <a:pt x="236766" y="0"/>
                  </a:lnTo>
                  <a:close/>
                </a:path>
                <a:path w="481965" h="75564">
                  <a:moveTo>
                    <a:pt x="297980" y="0"/>
                  </a:moveTo>
                  <a:lnTo>
                    <a:pt x="244843" y="0"/>
                  </a:lnTo>
                  <a:lnTo>
                    <a:pt x="244843" y="75158"/>
                  </a:lnTo>
                  <a:lnTo>
                    <a:pt x="297980" y="75158"/>
                  </a:lnTo>
                  <a:lnTo>
                    <a:pt x="297980" y="0"/>
                  </a:lnTo>
                  <a:close/>
                </a:path>
                <a:path w="481965" h="75564">
                  <a:moveTo>
                    <a:pt x="359194" y="0"/>
                  </a:moveTo>
                  <a:lnTo>
                    <a:pt x="306057" y="0"/>
                  </a:lnTo>
                  <a:lnTo>
                    <a:pt x="306057" y="75158"/>
                  </a:lnTo>
                  <a:lnTo>
                    <a:pt x="359194" y="75158"/>
                  </a:lnTo>
                  <a:lnTo>
                    <a:pt x="359194" y="0"/>
                  </a:lnTo>
                  <a:close/>
                </a:path>
                <a:path w="481965" h="75564">
                  <a:moveTo>
                    <a:pt x="420395" y="0"/>
                  </a:moveTo>
                  <a:lnTo>
                    <a:pt x="367258" y="0"/>
                  </a:lnTo>
                  <a:lnTo>
                    <a:pt x="367258" y="75158"/>
                  </a:lnTo>
                  <a:lnTo>
                    <a:pt x="420395" y="75158"/>
                  </a:lnTo>
                  <a:lnTo>
                    <a:pt x="420395" y="0"/>
                  </a:lnTo>
                  <a:close/>
                </a:path>
                <a:path w="481965" h="75564">
                  <a:moveTo>
                    <a:pt x="481609" y="0"/>
                  </a:moveTo>
                  <a:lnTo>
                    <a:pt x="428472" y="0"/>
                  </a:lnTo>
                  <a:lnTo>
                    <a:pt x="428472" y="75158"/>
                  </a:lnTo>
                  <a:lnTo>
                    <a:pt x="481609" y="75158"/>
                  </a:lnTo>
                  <a:lnTo>
                    <a:pt x="481609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975272" y="6429794"/>
              <a:ext cx="1435100" cy="337185"/>
            </a:xfrm>
            <a:custGeom>
              <a:avLst/>
              <a:gdLst/>
              <a:ahLst/>
              <a:cxnLst/>
              <a:rect l="l" t="t" r="r" b="b"/>
              <a:pathLst>
                <a:path w="1435100" h="337184">
                  <a:moveTo>
                    <a:pt x="1328686" y="124447"/>
                  </a:moveTo>
                  <a:lnTo>
                    <a:pt x="1287319" y="132820"/>
                  </a:lnTo>
                  <a:lnTo>
                    <a:pt x="1253507" y="155641"/>
                  </a:lnTo>
                  <a:lnTo>
                    <a:pt x="1230694" y="189458"/>
                  </a:lnTo>
                  <a:lnTo>
                    <a:pt x="1222324" y="230822"/>
                  </a:lnTo>
                  <a:lnTo>
                    <a:pt x="1230694" y="272178"/>
                  </a:lnTo>
                  <a:lnTo>
                    <a:pt x="1253507" y="305992"/>
                  </a:lnTo>
                  <a:lnTo>
                    <a:pt x="1287319" y="328811"/>
                  </a:lnTo>
                  <a:lnTo>
                    <a:pt x="1328686" y="337184"/>
                  </a:lnTo>
                  <a:lnTo>
                    <a:pt x="1370050" y="328811"/>
                  </a:lnTo>
                  <a:lnTo>
                    <a:pt x="1389749" y="315518"/>
                  </a:lnTo>
                  <a:lnTo>
                    <a:pt x="1328686" y="315518"/>
                  </a:lnTo>
                  <a:lnTo>
                    <a:pt x="1295744" y="308851"/>
                  </a:lnTo>
                  <a:lnTo>
                    <a:pt x="1268815" y="290682"/>
                  </a:lnTo>
                  <a:lnTo>
                    <a:pt x="1250644" y="263756"/>
                  </a:lnTo>
                  <a:lnTo>
                    <a:pt x="1243977" y="230822"/>
                  </a:lnTo>
                  <a:lnTo>
                    <a:pt x="1250644" y="197878"/>
                  </a:lnTo>
                  <a:lnTo>
                    <a:pt x="1268815" y="170945"/>
                  </a:lnTo>
                  <a:lnTo>
                    <a:pt x="1295744" y="152769"/>
                  </a:lnTo>
                  <a:lnTo>
                    <a:pt x="1328686" y="146100"/>
                  </a:lnTo>
                  <a:lnTo>
                    <a:pt x="1389729" y="146100"/>
                  </a:lnTo>
                  <a:lnTo>
                    <a:pt x="1370050" y="132820"/>
                  </a:lnTo>
                  <a:lnTo>
                    <a:pt x="1328686" y="124447"/>
                  </a:lnTo>
                  <a:close/>
                </a:path>
                <a:path w="1435100" h="337184">
                  <a:moveTo>
                    <a:pt x="1389729" y="146100"/>
                  </a:moveTo>
                  <a:lnTo>
                    <a:pt x="1328686" y="146100"/>
                  </a:lnTo>
                  <a:lnTo>
                    <a:pt x="1361628" y="152769"/>
                  </a:lnTo>
                  <a:lnTo>
                    <a:pt x="1388557" y="170945"/>
                  </a:lnTo>
                  <a:lnTo>
                    <a:pt x="1406728" y="197878"/>
                  </a:lnTo>
                  <a:lnTo>
                    <a:pt x="1413395" y="230822"/>
                  </a:lnTo>
                  <a:lnTo>
                    <a:pt x="1406728" y="263756"/>
                  </a:lnTo>
                  <a:lnTo>
                    <a:pt x="1388557" y="290682"/>
                  </a:lnTo>
                  <a:lnTo>
                    <a:pt x="1361628" y="308851"/>
                  </a:lnTo>
                  <a:lnTo>
                    <a:pt x="1328686" y="315518"/>
                  </a:lnTo>
                  <a:lnTo>
                    <a:pt x="1389749" y="315518"/>
                  </a:lnTo>
                  <a:lnTo>
                    <a:pt x="1403867" y="305992"/>
                  </a:lnTo>
                  <a:lnTo>
                    <a:pt x="1426688" y="272178"/>
                  </a:lnTo>
                  <a:lnTo>
                    <a:pt x="1435061" y="230822"/>
                  </a:lnTo>
                  <a:lnTo>
                    <a:pt x="1426688" y="189458"/>
                  </a:lnTo>
                  <a:lnTo>
                    <a:pt x="1403867" y="155641"/>
                  </a:lnTo>
                  <a:lnTo>
                    <a:pt x="1389729" y="146100"/>
                  </a:lnTo>
                  <a:close/>
                </a:path>
                <a:path w="1435100" h="337184">
                  <a:moveTo>
                    <a:pt x="1367675" y="172402"/>
                  </a:moveTo>
                  <a:lnTo>
                    <a:pt x="1289710" y="172402"/>
                  </a:lnTo>
                  <a:lnTo>
                    <a:pt x="1289710" y="285114"/>
                  </a:lnTo>
                  <a:lnTo>
                    <a:pt x="1367650" y="285114"/>
                  </a:lnTo>
                  <a:lnTo>
                    <a:pt x="1367650" y="260832"/>
                  </a:lnTo>
                  <a:lnTo>
                    <a:pt x="1317878" y="260832"/>
                  </a:lnTo>
                  <a:lnTo>
                    <a:pt x="1317878" y="240919"/>
                  </a:lnTo>
                  <a:lnTo>
                    <a:pt x="1364411" y="240919"/>
                  </a:lnTo>
                  <a:lnTo>
                    <a:pt x="1364411" y="216636"/>
                  </a:lnTo>
                  <a:lnTo>
                    <a:pt x="1317878" y="216636"/>
                  </a:lnTo>
                  <a:lnTo>
                    <a:pt x="1317878" y="196697"/>
                  </a:lnTo>
                  <a:lnTo>
                    <a:pt x="1367675" y="196697"/>
                  </a:lnTo>
                  <a:lnTo>
                    <a:pt x="1367675" y="172402"/>
                  </a:lnTo>
                  <a:close/>
                </a:path>
                <a:path w="1435100" h="337184">
                  <a:moveTo>
                    <a:pt x="1368628" y="80187"/>
                  </a:moveTo>
                  <a:lnTo>
                    <a:pt x="1328534" y="80187"/>
                  </a:lnTo>
                  <a:lnTo>
                    <a:pt x="1316710" y="111124"/>
                  </a:lnTo>
                  <a:lnTo>
                    <a:pt x="1339265" y="111124"/>
                  </a:lnTo>
                  <a:lnTo>
                    <a:pt x="1368628" y="80187"/>
                  </a:lnTo>
                  <a:close/>
                </a:path>
                <a:path w="1435100" h="337184">
                  <a:moveTo>
                    <a:pt x="1092771" y="147256"/>
                  </a:moveTo>
                  <a:lnTo>
                    <a:pt x="1029347" y="147256"/>
                  </a:lnTo>
                  <a:lnTo>
                    <a:pt x="1029347" y="314134"/>
                  </a:lnTo>
                  <a:lnTo>
                    <a:pt x="1054861" y="314134"/>
                  </a:lnTo>
                  <a:lnTo>
                    <a:pt x="1054861" y="256451"/>
                  </a:lnTo>
                  <a:lnTo>
                    <a:pt x="1092771" y="256451"/>
                  </a:lnTo>
                  <a:lnTo>
                    <a:pt x="1117855" y="252077"/>
                  </a:lnTo>
                  <a:lnTo>
                    <a:pt x="1135384" y="240239"/>
                  </a:lnTo>
                  <a:lnTo>
                    <a:pt x="1140748" y="231178"/>
                  </a:lnTo>
                  <a:lnTo>
                    <a:pt x="1054861" y="231178"/>
                  </a:lnTo>
                  <a:lnTo>
                    <a:pt x="1054861" y="172059"/>
                  </a:lnTo>
                  <a:lnTo>
                    <a:pt x="1140469" y="172059"/>
                  </a:lnTo>
                  <a:lnTo>
                    <a:pt x="1135384" y="163468"/>
                  </a:lnTo>
                  <a:lnTo>
                    <a:pt x="1117855" y="151629"/>
                  </a:lnTo>
                  <a:lnTo>
                    <a:pt x="1092771" y="147256"/>
                  </a:lnTo>
                  <a:close/>
                </a:path>
                <a:path w="1435100" h="337184">
                  <a:moveTo>
                    <a:pt x="1140469" y="172059"/>
                  </a:moveTo>
                  <a:lnTo>
                    <a:pt x="1092771" y="172059"/>
                  </a:lnTo>
                  <a:lnTo>
                    <a:pt x="1106549" y="174432"/>
                  </a:lnTo>
                  <a:lnTo>
                    <a:pt x="1115947" y="180849"/>
                  </a:lnTo>
                  <a:lnTo>
                    <a:pt x="1121323" y="190260"/>
                  </a:lnTo>
                  <a:lnTo>
                    <a:pt x="1123035" y="201612"/>
                  </a:lnTo>
                  <a:lnTo>
                    <a:pt x="1121323" y="212972"/>
                  </a:lnTo>
                  <a:lnTo>
                    <a:pt x="1115947" y="222386"/>
                  </a:lnTo>
                  <a:lnTo>
                    <a:pt x="1106549" y="228805"/>
                  </a:lnTo>
                  <a:lnTo>
                    <a:pt x="1092771" y="231178"/>
                  </a:lnTo>
                  <a:lnTo>
                    <a:pt x="1140748" y="231178"/>
                  </a:lnTo>
                  <a:lnTo>
                    <a:pt x="1145672" y="222857"/>
                  </a:lnTo>
                  <a:lnTo>
                    <a:pt x="1149032" y="201853"/>
                  </a:lnTo>
                  <a:lnTo>
                    <a:pt x="1145672" y="180849"/>
                  </a:lnTo>
                  <a:lnTo>
                    <a:pt x="1140469" y="172059"/>
                  </a:lnTo>
                  <a:close/>
                </a:path>
                <a:path w="1435100" h="337184">
                  <a:moveTo>
                    <a:pt x="941019" y="533"/>
                  </a:moveTo>
                  <a:lnTo>
                    <a:pt x="917422" y="533"/>
                  </a:lnTo>
                  <a:lnTo>
                    <a:pt x="917422" y="38328"/>
                  </a:lnTo>
                  <a:lnTo>
                    <a:pt x="924661" y="38328"/>
                  </a:lnTo>
                  <a:lnTo>
                    <a:pt x="924661" y="22771"/>
                  </a:lnTo>
                  <a:lnTo>
                    <a:pt x="937350" y="22771"/>
                  </a:lnTo>
                  <a:lnTo>
                    <a:pt x="937132" y="22402"/>
                  </a:lnTo>
                  <a:lnTo>
                    <a:pt x="942416" y="21158"/>
                  </a:lnTo>
                  <a:lnTo>
                    <a:pt x="945286" y="17271"/>
                  </a:lnTo>
                  <a:lnTo>
                    <a:pt x="945286" y="15760"/>
                  </a:lnTo>
                  <a:lnTo>
                    <a:pt x="924661" y="15760"/>
                  </a:lnTo>
                  <a:lnTo>
                    <a:pt x="924661" y="7708"/>
                  </a:lnTo>
                  <a:lnTo>
                    <a:pt x="945286" y="7708"/>
                  </a:lnTo>
                  <a:lnTo>
                    <a:pt x="945286" y="4851"/>
                  </a:lnTo>
                  <a:lnTo>
                    <a:pt x="941019" y="533"/>
                  </a:lnTo>
                  <a:close/>
                </a:path>
                <a:path w="1435100" h="337184">
                  <a:moveTo>
                    <a:pt x="937350" y="22771"/>
                  </a:moveTo>
                  <a:lnTo>
                    <a:pt x="929081" y="22771"/>
                  </a:lnTo>
                  <a:lnTo>
                    <a:pt x="938212" y="38328"/>
                  </a:lnTo>
                  <a:lnTo>
                    <a:pt x="946518" y="38328"/>
                  </a:lnTo>
                  <a:lnTo>
                    <a:pt x="937350" y="22771"/>
                  </a:lnTo>
                  <a:close/>
                </a:path>
                <a:path w="1435100" h="337184">
                  <a:moveTo>
                    <a:pt x="945286" y="7708"/>
                  </a:moveTo>
                  <a:lnTo>
                    <a:pt x="936269" y="7708"/>
                  </a:lnTo>
                  <a:lnTo>
                    <a:pt x="938047" y="9118"/>
                  </a:lnTo>
                  <a:lnTo>
                    <a:pt x="938047" y="14350"/>
                  </a:lnTo>
                  <a:lnTo>
                    <a:pt x="936269" y="15760"/>
                  </a:lnTo>
                  <a:lnTo>
                    <a:pt x="945286" y="15760"/>
                  </a:lnTo>
                  <a:lnTo>
                    <a:pt x="945286" y="7708"/>
                  </a:lnTo>
                  <a:close/>
                </a:path>
                <a:path w="1435100" h="337184">
                  <a:moveTo>
                    <a:pt x="838377" y="144881"/>
                  </a:moveTo>
                  <a:lnTo>
                    <a:pt x="813941" y="149019"/>
                  </a:lnTo>
                  <a:lnTo>
                    <a:pt x="795051" y="160823"/>
                  </a:lnTo>
                  <a:lnTo>
                    <a:pt x="782867" y="179375"/>
                  </a:lnTo>
                  <a:lnTo>
                    <a:pt x="778548" y="203758"/>
                  </a:lnTo>
                  <a:lnTo>
                    <a:pt x="778548" y="257644"/>
                  </a:lnTo>
                  <a:lnTo>
                    <a:pt x="782867" y="282028"/>
                  </a:lnTo>
                  <a:lnTo>
                    <a:pt x="795051" y="300580"/>
                  </a:lnTo>
                  <a:lnTo>
                    <a:pt x="813941" y="312383"/>
                  </a:lnTo>
                  <a:lnTo>
                    <a:pt x="838377" y="316522"/>
                  </a:lnTo>
                  <a:lnTo>
                    <a:pt x="862815" y="312383"/>
                  </a:lnTo>
                  <a:lnTo>
                    <a:pt x="881710" y="300580"/>
                  </a:lnTo>
                  <a:lnTo>
                    <a:pt x="887840" y="291249"/>
                  </a:lnTo>
                  <a:lnTo>
                    <a:pt x="838377" y="291249"/>
                  </a:lnTo>
                  <a:lnTo>
                    <a:pt x="825973" y="289282"/>
                  </a:lnTo>
                  <a:lnTo>
                    <a:pt x="814955" y="283205"/>
                  </a:lnTo>
                  <a:lnTo>
                    <a:pt x="807066" y="272748"/>
                  </a:lnTo>
                  <a:lnTo>
                    <a:pt x="804049" y="257644"/>
                  </a:lnTo>
                  <a:lnTo>
                    <a:pt x="804049" y="203758"/>
                  </a:lnTo>
                  <a:lnTo>
                    <a:pt x="807066" y="188653"/>
                  </a:lnTo>
                  <a:lnTo>
                    <a:pt x="814955" y="178192"/>
                  </a:lnTo>
                  <a:lnTo>
                    <a:pt x="825973" y="172110"/>
                  </a:lnTo>
                  <a:lnTo>
                    <a:pt x="838377" y="170141"/>
                  </a:lnTo>
                  <a:lnTo>
                    <a:pt x="887832" y="170141"/>
                  </a:lnTo>
                  <a:lnTo>
                    <a:pt x="881710" y="160823"/>
                  </a:lnTo>
                  <a:lnTo>
                    <a:pt x="862815" y="149019"/>
                  </a:lnTo>
                  <a:lnTo>
                    <a:pt x="838377" y="144881"/>
                  </a:lnTo>
                  <a:close/>
                </a:path>
                <a:path w="1435100" h="337184">
                  <a:moveTo>
                    <a:pt x="887832" y="170141"/>
                  </a:moveTo>
                  <a:lnTo>
                    <a:pt x="838377" y="170141"/>
                  </a:lnTo>
                  <a:lnTo>
                    <a:pt x="850781" y="172110"/>
                  </a:lnTo>
                  <a:lnTo>
                    <a:pt x="861799" y="178192"/>
                  </a:lnTo>
                  <a:lnTo>
                    <a:pt x="869688" y="188653"/>
                  </a:lnTo>
                  <a:lnTo>
                    <a:pt x="872705" y="203758"/>
                  </a:lnTo>
                  <a:lnTo>
                    <a:pt x="872705" y="257644"/>
                  </a:lnTo>
                  <a:lnTo>
                    <a:pt x="869688" y="272748"/>
                  </a:lnTo>
                  <a:lnTo>
                    <a:pt x="861799" y="283205"/>
                  </a:lnTo>
                  <a:lnTo>
                    <a:pt x="850781" y="289282"/>
                  </a:lnTo>
                  <a:lnTo>
                    <a:pt x="838377" y="291249"/>
                  </a:lnTo>
                  <a:lnTo>
                    <a:pt x="887840" y="291249"/>
                  </a:lnTo>
                  <a:lnTo>
                    <a:pt x="893899" y="282028"/>
                  </a:lnTo>
                  <a:lnTo>
                    <a:pt x="898220" y="257644"/>
                  </a:lnTo>
                  <a:lnTo>
                    <a:pt x="898220" y="203758"/>
                  </a:lnTo>
                  <a:lnTo>
                    <a:pt x="893899" y="179375"/>
                  </a:lnTo>
                  <a:lnTo>
                    <a:pt x="887832" y="170141"/>
                  </a:lnTo>
                  <a:close/>
                </a:path>
                <a:path w="1435100" h="337184">
                  <a:moveTo>
                    <a:pt x="882497" y="533"/>
                  </a:moveTo>
                  <a:lnTo>
                    <a:pt x="859497" y="533"/>
                  </a:lnTo>
                  <a:lnTo>
                    <a:pt x="859497" y="38328"/>
                  </a:lnTo>
                  <a:lnTo>
                    <a:pt x="866736" y="38328"/>
                  </a:lnTo>
                  <a:lnTo>
                    <a:pt x="866736" y="22834"/>
                  </a:lnTo>
                  <a:lnTo>
                    <a:pt x="878712" y="22834"/>
                  </a:lnTo>
                  <a:lnTo>
                    <a:pt x="878712" y="15646"/>
                  </a:lnTo>
                  <a:lnTo>
                    <a:pt x="866736" y="15646"/>
                  </a:lnTo>
                  <a:lnTo>
                    <a:pt x="866736" y="7708"/>
                  </a:lnTo>
                  <a:lnTo>
                    <a:pt x="882497" y="7708"/>
                  </a:lnTo>
                  <a:lnTo>
                    <a:pt x="882497" y="533"/>
                  </a:lnTo>
                  <a:close/>
                </a:path>
                <a:path w="1435100" h="337184">
                  <a:moveTo>
                    <a:pt x="812584" y="29692"/>
                  </a:moveTo>
                  <a:lnTo>
                    <a:pt x="803948" y="29692"/>
                  </a:lnTo>
                  <a:lnTo>
                    <a:pt x="803948" y="38328"/>
                  </a:lnTo>
                  <a:lnTo>
                    <a:pt x="812584" y="38328"/>
                  </a:lnTo>
                  <a:lnTo>
                    <a:pt x="812584" y="29692"/>
                  </a:lnTo>
                  <a:close/>
                </a:path>
                <a:path w="1435100" h="337184">
                  <a:moveTo>
                    <a:pt x="759205" y="533"/>
                  </a:moveTo>
                  <a:lnTo>
                    <a:pt x="736206" y="533"/>
                  </a:lnTo>
                  <a:lnTo>
                    <a:pt x="736206" y="38328"/>
                  </a:lnTo>
                  <a:lnTo>
                    <a:pt x="759205" y="38328"/>
                  </a:lnTo>
                  <a:lnTo>
                    <a:pt x="759205" y="31140"/>
                  </a:lnTo>
                  <a:lnTo>
                    <a:pt x="743432" y="31140"/>
                  </a:lnTo>
                  <a:lnTo>
                    <a:pt x="743432" y="22834"/>
                  </a:lnTo>
                  <a:lnTo>
                    <a:pt x="755421" y="22834"/>
                  </a:lnTo>
                  <a:lnTo>
                    <a:pt x="755421" y="15646"/>
                  </a:lnTo>
                  <a:lnTo>
                    <a:pt x="743432" y="15646"/>
                  </a:lnTo>
                  <a:lnTo>
                    <a:pt x="743432" y="7708"/>
                  </a:lnTo>
                  <a:lnTo>
                    <a:pt x="759205" y="7708"/>
                  </a:lnTo>
                  <a:lnTo>
                    <a:pt x="759205" y="533"/>
                  </a:lnTo>
                  <a:close/>
                </a:path>
                <a:path w="1435100" h="337184">
                  <a:moveTo>
                    <a:pt x="697395" y="533"/>
                  </a:moveTo>
                  <a:lnTo>
                    <a:pt x="672998" y="533"/>
                  </a:lnTo>
                  <a:lnTo>
                    <a:pt x="672998" y="38328"/>
                  </a:lnTo>
                  <a:lnTo>
                    <a:pt x="680224" y="38328"/>
                  </a:lnTo>
                  <a:lnTo>
                    <a:pt x="680224" y="26720"/>
                  </a:lnTo>
                  <a:lnTo>
                    <a:pt x="697395" y="26720"/>
                  </a:lnTo>
                  <a:lnTo>
                    <a:pt x="701497" y="20459"/>
                  </a:lnTo>
                  <a:lnTo>
                    <a:pt x="701497" y="19532"/>
                  </a:lnTo>
                  <a:lnTo>
                    <a:pt x="680224" y="19532"/>
                  </a:lnTo>
                  <a:lnTo>
                    <a:pt x="680224" y="7708"/>
                  </a:lnTo>
                  <a:lnTo>
                    <a:pt x="701497" y="7708"/>
                  </a:lnTo>
                  <a:lnTo>
                    <a:pt x="701497" y="6692"/>
                  </a:lnTo>
                  <a:lnTo>
                    <a:pt x="697395" y="533"/>
                  </a:lnTo>
                  <a:close/>
                </a:path>
                <a:path w="1435100" h="337184">
                  <a:moveTo>
                    <a:pt x="701497" y="7708"/>
                  </a:moveTo>
                  <a:lnTo>
                    <a:pt x="692429" y="7708"/>
                  </a:lnTo>
                  <a:lnTo>
                    <a:pt x="694258" y="10680"/>
                  </a:lnTo>
                  <a:lnTo>
                    <a:pt x="694258" y="16509"/>
                  </a:lnTo>
                  <a:lnTo>
                    <a:pt x="692429" y="19532"/>
                  </a:lnTo>
                  <a:lnTo>
                    <a:pt x="701497" y="19532"/>
                  </a:lnTo>
                  <a:lnTo>
                    <a:pt x="701497" y="7708"/>
                  </a:lnTo>
                  <a:close/>
                </a:path>
                <a:path w="1435100" h="337184">
                  <a:moveTo>
                    <a:pt x="558952" y="147256"/>
                  </a:moveTo>
                  <a:lnTo>
                    <a:pt x="533450" y="147256"/>
                  </a:lnTo>
                  <a:lnTo>
                    <a:pt x="533450" y="314134"/>
                  </a:lnTo>
                  <a:lnTo>
                    <a:pt x="558952" y="314134"/>
                  </a:lnTo>
                  <a:lnTo>
                    <a:pt x="558952" y="194462"/>
                  </a:lnTo>
                  <a:lnTo>
                    <a:pt x="586036" y="194462"/>
                  </a:lnTo>
                  <a:lnTo>
                    <a:pt x="558952" y="147256"/>
                  </a:lnTo>
                  <a:close/>
                </a:path>
                <a:path w="1435100" h="337184">
                  <a:moveTo>
                    <a:pt x="586036" y="194462"/>
                  </a:moveTo>
                  <a:lnTo>
                    <a:pt x="558952" y="194462"/>
                  </a:lnTo>
                  <a:lnTo>
                    <a:pt x="627621" y="314134"/>
                  </a:lnTo>
                  <a:lnTo>
                    <a:pt x="653122" y="314134"/>
                  </a:lnTo>
                  <a:lnTo>
                    <a:pt x="653122" y="266941"/>
                  </a:lnTo>
                  <a:lnTo>
                    <a:pt x="627621" y="266941"/>
                  </a:lnTo>
                  <a:lnTo>
                    <a:pt x="586036" y="194462"/>
                  </a:lnTo>
                  <a:close/>
                </a:path>
                <a:path w="1435100" h="337184">
                  <a:moveTo>
                    <a:pt x="653122" y="147256"/>
                  </a:moveTo>
                  <a:lnTo>
                    <a:pt x="627621" y="147256"/>
                  </a:lnTo>
                  <a:lnTo>
                    <a:pt x="627621" y="266941"/>
                  </a:lnTo>
                  <a:lnTo>
                    <a:pt x="653122" y="266941"/>
                  </a:lnTo>
                  <a:lnTo>
                    <a:pt x="653122" y="147256"/>
                  </a:lnTo>
                  <a:close/>
                </a:path>
                <a:path w="1435100" h="337184">
                  <a:moveTo>
                    <a:pt x="633856" y="0"/>
                  </a:moveTo>
                  <a:lnTo>
                    <a:pt x="615721" y="0"/>
                  </a:lnTo>
                  <a:lnTo>
                    <a:pt x="610539" y="5613"/>
                  </a:lnTo>
                  <a:lnTo>
                    <a:pt x="610539" y="33248"/>
                  </a:lnTo>
                  <a:lnTo>
                    <a:pt x="615721" y="38861"/>
                  </a:lnTo>
                  <a:lnTo>
                    <a:pt x="633856" y="38861"/>
                  </a:lnTo>
                  <a:lnTo>
                    <a:pt x="639038" y="33248"/>
                  </a:lnTo>
                  <a:lnTo>
                    <a:pt x="639038" y="31686"/>
                  </a:lnTo>
                  <a:lnTo>
                    <a:pt x="620852" y="31686"/>
                  </a:lnTo>
                  <a:lnTo>
                    <a:pt x="617766" y="29248"/>
                  </a:lnTo>
                  <a:lnTo>
                    <a:pt x="617766" y="9601"/>
                  </a:lnTo>
                  <a:lnTo>
                    <a:pt x="620852" y="7175"/>
                  </a:lnTo>
                  <a:lnTo>
                    <a:pt x="639038" y="7175"/>
                  </a:lnTo>
                  <a:lnTo>
                    <a:pt x="639038" y="5613"/>
                  </a:lnTo>
                  <a:lnTo>
                    <a:pt x="633856" y="0"/>
                  </a:lnTo>
                  <a:close/>
                </a:path>
                <a:path w="1435100" h="337184">
                  <a:moveTo>
                    <a:pt x="639038" y="7175"/>
                  </a:moveTo>
                  <a:lnTo>
                    <a:pt x="628726" y="7175"/>
                  </a:lnTo>
                  <a:lnTo>
                    <a:pt x="631799" y="9601"/>
                  </a:lnTo>
                  <a:lnTo>
                    <a:pt x="631799" y="29248"/>
                  </a:lnTo>
                  <a:lnTo>
                    <a:pt x="628726" y="31686"/>
                  </a:lnTo>
                  <a:lnTo>
                    <a:pt x="639038" y="31686"/>
                  </a:lnTo>
                  <a:lnTo>
                    <a:pt x="639038" y="7175"/>
                  </a:lnTo>
                  <a:close/>
                </a:path>
                <a:path w="1435100" h="337184">
                  <a:moveTo>
                    <a:pt x="556615" y="533"/>
                  </a:moveTo>
                  <a:lnTo>
                    <a:pt x="549376" y="533"/>
                  </a:lnTo>
                  <a:lnTo>
                    <a:pt x="549376" y="38328"/>
                  </a:lnTo>
                  <a:lnTo>
                    <a:pt x="556615" y="38328"/>
                  </a:lnTo>
                  <a:lnTo>
                    <a:pt x="556615" y="13982"/>
                  </a:lnTo>
                  <a:lnTo>
                    <a:pt x="564368" y="13982"/>
                  </a:lnTo>
                  <a:lnTo>
                    <a:pt x="556615" y="533"/>
                  </a:lnTo>
                  <a:close/>
                </a:path>
                <a:path w="1435100" h="337184">
                  <a:moveTo>
                    <a:pt x="564368" y="13982"/>
                  </a:moveTo>
                  <a:lnTo>
                    <a:pt x="556615" y="13982"/>
                  </a:lnTo>
                  <a:lnTo>
                    <a:pt x="570649" y="38328"/>
                  </a:lnTo>
                  <a:lnTo>
                    <a:pt x="577875" y="38328"/>
                  </a:lnTo>
                  <a:lnTo>
                    <a:pt x="577875" y="24879"/>
                  </a:lnTo>
                  <a:lnTo>
                    <a:pt x="570649" y="24879"/>
                  </a:lnTo>
                  <a:lnTo>
                    <a:pt x="564368" y="13982"/>
                  </a:lnTo>
                  <a:close/>
                </a:path>
                <a:path w="1435100" h="337184">
                  <a:moveTo>
                    <a:pt x="577875" y="533"/>
                  </a:moveTo>
                  <a:lnTo>
                    <a:pt x="570649" y="533"/>
                  </a:lnTo>
                  <a:lnTo>
                    <a:pt x="570649" y="24879"/>
                  </a:lnTo>
                  <a:lnTo>
                    <a:pt x="577875" y="24879"/>
                  </a:lnTo>
                  <a:lnTo>
                    <a:pt x="577875" y="533"/>
                  </a:lnTo>
                  <a:close/>
                </a:path>
                <a:path w="1435100" h="337184">
                  <a:moveTo>
                    <a:pt x="505917" y="533"/>
                  </a:moveTo>
                  <a:lnTo>
                    <a:pt x="499008" y="533"/>
                  </a:lnTo>
                  <a:lnTo>
                    <a:pt x="485508" y="38328"/>
                  </a:lnTo>
                  <a:lnTo>
                    <a:pt x="493077" y="38328"/>
                  </a:lnTo>
                  <a:lnTo>
                    <a:pt x="495769" y="30708"/>
                  </a:lnTo>
                  <a:lnTo>
                    <a:pt x="516695" y="30708"/>
                  </a:lnTo>
                  <a:lnTo>
                    <a:pt x="514245" y="23850"/>
                  </a:lnTo>
                  <a:lnTo>
                    <a:pt x="498259" y="23850"/>
                  </a:lnTo>
                  <a:lnTo>
                    <a:pt x="502462" y="11595"/>
                  </a:lnTo>
                  <a:lnTo>
                    <a:pt x="509868" y="11595"/>
                  </a:lnTo>
                  <a:lnTo>
                    <a:pt x="505917" y="533"/>
                  </a:lnTo>
                  <a:close/>
                </a:path>
                <a:path w="1435100" h="337184">
                  <a:moveTo>
                    <a:pt x="516695" y="30708"/>
                  </a:moveTo>
                  <a:lnTo>
                    <a:pt x="509155" y="30708"/>
                  </a:lnTo>
                  <a:lnTo>
                    <a:pt x="511860" y="38328"/>
                  </a:lnTo>
                  <a:lnTo>
                    <a:pt x="519417" y="38328"/>
                  </a:lnTo>
                  <a:lnTo>
                    <a:pt x="516695" y="30708"/>
                  </a:lnTo>
                  <a:close/>
                </a:path>
                <a:path w="1435100" h="337184">
                  <a:moveTo>
                    <a:pt x="509868" y="11595"/>
                  </a:moveTo>
                  <a:lnTo>
                    <a:pt x="502462" y="11595"/>
                  </a:lnTo>
                  <a:lnTo>
                    <a:pt x="506679" y="23850"/>
                  </a:lnTo>
                  <a:lnTo>
                    <a:pt x="514245" y="23850"/>
                  </a:lnTo>
                  <a:lnTo>
                    <a:pt x="509868" y="11595"/>
                  </a:lnTo>
                  <a:close/>
                </a:path>
                <a:path w="1435100" h="337184">
                  <a:moveTo>
                    <a:pt x="450367" y="0"/>
                  </a:moveTo>
                  <a:lnTo>
                    <a:pt x="432498" y="0"/>
                  </a:lnTo>
                  <a:lnTo>
                    <a:pt x="427316" y="5613"/>
                  </a:lnTo>
                  <a:lnTo>
                    <a:pt x="427316" y="33248"/>
                  </a:lnTo>
                  <a:lnTo>
                    <a:pt x="432498" y="38861"/>
                  </a:lnTo>
                  <a:lnTo>
                    <a:pt x="450367" y="38861"/>
                  </a:lnTo>
                  <a:lnTo>
                    <a:pt x="455498" y="33629"/>
                  </a:lnTo>
                  <a:lnTo>
                    <a:pt x="455579" y="31686"/>
                  </a:lnTo>
                  <a:lnTo>
                    <a:pt x="437629" y="31686"/>
                  </a:lnTo>
                  <a:lnTo>
                    <a:pt x="434555" y="29248"/>
                  </a:lnTo>
                  <a:lnTo>
                    <a:pt x="434555" y="9601"/>
                  </a:lnTo>
                  <a:lnTo>
                    <a:pt x="437629" y="7175"/>
                  </a:lnTo>
                  <a:lnTo>
                    <a:pt x="455579" y="7175"/>
                  </a:lnTo>
                  <a:lnTo>
                    <a:pt x="455498" y="5232"/>
                  </a:lnTo>
                  <a:lnTo>
                    <a:pt x="450367" y="0"/>
                  </a:lnTo>
                  <a:close/>
                </a:path>
                <a:path w="1435100" h="337184">
                  <a:moveTo>
                    <a:pt x="455828" y="25692"/>
                  </a:moveTo>
                  <a:lnTo>
                    <a:pt x="448538" y="25692"/>
                  </a:lnTo>
                  <a:lnTo>
                    <a:pt x="448157" y="29578"/>
                  </a:lnTo>
                  <a:lnTo>
                    <a:pt x="445249" y="31686"/>
                  </a:lnTo>
                  <a:lnTo>
                    <a:pt x="455579" y="31686"/>
                  </a:lnTo>
                  <a:lnTo>
                    <a:pt x="455828" y="25692"/>
                  </a:lnTo>
                  <a:close/>
                </a:path>
                <a:path w="1435100" h="337184">
                  <a:moveTo>
                    <a:pt x="455579" y="7175"/>
                  </a:moveTo>
                  <a:lnTo>
                    <a:pt x="445249" y="7175"/>
                  </a:lnTo>
                  <a:lnTo>
                    <a:pt x="448157" y="9334"/>
                  </a:lnTo>
                  <a:lnTo>
                    <a:pt x="448538" y="13169"/>
                  </a:lnTo>
                  <a:lnTo>
                    <a:pt x="455828" y="13169"/>
                  </a:lnTo>
                  <a:lnTo>
                    <a:pt x="455579" y="7175"/>
                  </a:lnTo>
                  <a:close/>
                </a:path>
                <a:path w="1435100" h="337184">
                  <a:moveTo>
                    <a:pt x="361302" y="147256"/>
                  </a:moveTo>
                  <a:lnTo>
                    <a:pt x="335089" y="147256"/>
                  </a:lnTo>
                  <a:lnTo>
                    <a:pt x="276682" y="314134"/>
                  </a:lnTo>
                  <a:lnTo>
                    <a:pt x="302894" y="314134"/>
                  </a:lnTo>
                  <a:lnTo>
                    <a:pt x="316966" y="273850"/>
                  </a:lnTo>
                  <a:lnTo>
                    <a:pt x="405619" y="273850"/>
                  </a:lnTo>
                  <a:lnTo>
                    <a:pt x="397359" y="250253"/>
                  </a:lnTo>
                  <a:lnTo>
                    <a:pt x="325069" y="250253"/>
                  </a:lnTo>
                  <a:lnTo>
                    <a:pt x="348195" y="183972"/>
                  </a:lnTo>
                  <a:lnTo>
                    <a:pt x="374155" y="183972"/>
                  </a:lnTo>
                  <a:lnTo>
                    <a:pt x="361302" y="147256"/>
                  </a:lnTo>
                  <a:close/>
                </a:path>
                <a:path w="1435100" h="337184">
                  <a:moveTo>
                    <a:pt x="405619" y="273850"/>
                  </a:moveTo>
                  <a:lnTo>
                    <a:pt x="379425" y="273850"/>
                  </a:lnTo>
                  <a:lnTo>
                    <a:pt x="393496" y="314134"/>
                  </a:lnTo>
                  <a:lnTo>
                    <a:pt x="419722" y="314134"/>
                  </a:lnTo>
                  <a:lnTo>
                    <a:pt x="405619" y="273850"/>
                  </a:lnTo>
                  <a:close/>
                </a:path>
                <a:path w="1435100" h="337184">
                  <a:moveTo>
                    <a:pt x="374155" y="183972"/>
                  </a:moveTo>
                  <a:lnTo>
                    <a:pt x="348195" y="183972"/>
                  </a:lnTo>
                  <a:lnTo>
                    <a:pt x="371322" y="250253"/>
                  </a:lnTo>
                  <a:lnTo>
                    <a:pt x="397359" y="250253"/>
                  </a:lnTo>
                  <a:lnTo>
                    <a:pt x="374155" y="183972"/>
                  </a:lnTo>
                  <a:close/>
                </a:path>
                <a:path w="1435100" h="337184">
                  <a:moveTo>
                    <a:pt x="387972" y="19773"/>
                  </a:moveTo>
                  <a:lnTo>
                    <a:pt x="372313" y="19773"/>
                  </a:lnTo>
                  <a:lnTo>
                    <a:pt x="372313" y="25933"/>
                  </a:lnTo>
                  <a:lnTo>
                    <a:pt x="387972" y="25933"/>
                  </a:lnTo>
                  <a:lnTo>
                    <a:pt x="387972" y="19773"/>
                  </a:lnTo>
                  <a:close/>
                </a:path>
                <a:path w="1435100" h="337184">
                  <a:moveTo>
                    <a:pt x="311962" y="533"/>
                  </a:moveTo>
                  <a:lnTo>
                    <a:pt x="304723" y="533"/>
                  </a:lnTo>
                  <a:lnTo>
                    <a:pt x="304723" y="33248"/>
                  </a:lnTo>
                  <a:lnTo>
                    <a:pt x="309905" y="38861"/>
                  </a:lnTo>
                  <a:lnTo>
                    <a:pt x="328053" y="38861"/>
                  </a:lnTo>
                  <a:lnTo>
                    <a:pt x="333235" y="33248"/>
                  </a:lnTo>
                  <a:lnTo>
                    <a:pt x="333235" y="31686"/>
                  </a:lnTo>
                  <a:lnTo>
                    <a:pt x="315036" y="31686"/>
                  </a:lnTo>
                  <a:lnTo>
                    <a:pt x="311962" y="29248"/>
                  </a:lnTo>
                  <a:lnTo>
                    <a:pt x="311962" y="533"/>
                  </a:lnTo>
                  <a:close/>
                </a:path>
                <a:path w="1435100" h="337184">
                  <a:moveTo>
                    <a:pt x="333235" y="533"/>
                  </a:moveTo>
                  <a:lnTo>
                    <a:pt x="325996" y="533"/>
                  </a:lnTo>
                  <a:lnTo>
                    <a:pt x="325996" y="29248"/>
                  </a:lnTo>
                  <a:lnTo>
                    <a:pt x="322922" y="31686"/>
                  </a:lnTo>
                  <a:lnTo>
                    <a:pt x="333235" y="31686"/>
                  </a:lnTo>
                  <a:lnTo>
                    <a:pt x="333235" y="533"/>
                  </a:lnTo>
                  <a:close/>
                </a:path>
                <a:path w="1435100" h="337184">
                  <a:moveTo>
                    <a:pt x="261277" y="533"/>
                  </a:moveTo>
                  <a:lnTo>
                    <a:pt x="254368" y="533"/>
                  </a:lnTo>
                  <a:lnTo>
                    <a:pt x="240868" y="38328"/>
                  </a:lnTo>
                  <a:lnTo>
                    <a:pt x="248424" y="38328"/>
                  </a:lnTo>
                  <a:lnTo>
                    <a:pt x="251129" y="30708"/>
                  </a:lnTo>
                  <a:lnTo>
                    <a:pt x="272045" y="30708"/>
                  </a:lnTo>
                  <a:lnTo>
                    <a:pt x="269597" y="23850"/>
                  </a:lnTo>
                  <a:lnTo>
                    <a:pt x="253606" y="23850"/>
                  </a:lnTo>
                  <a:lnTo>
                    <a:pt x="257822" y="11595"/>
                  </a:lnTo>
                  <a:lnTo>
                    <a:pt x="265224" y="11595"/>
                  </a:lnTo>
                  <a:lnTo>
                    <a:pt x="261277" y="533"/>
                  </a:lnTo>
                  <a:close/>
                </a:path>
                <a:path w="1435100" h="337184">
                  <a:moveTo>
                    <a:pt x="272045" y="30708"/>
                  </a:moveTo>
                  <a:lnTo>
                    <a:pt x="264515" y="30708"/>
                  </a:lnTo>
                  <a:lnTo>
                    <a:pt x="267207" y="38328"/>
                  </a:lnTo>
                  <a:lnTo>
                    <a:pt x="274764" y="38328"/>
                  </a:lnTo>
                  <a:lnTo>
                    <a:pt x="272045" y="30708"/>
                  </a:lnTo>
                  <a:close/>
                </a:path>
                <a:path w="1435100" h="337184">
                  <a:moveTo>
                    <a:pt x="265224" y="11595"/>
                  </a:moveTo>
                  <a:lnTo>
                    <a:pt x="257822" y="11595"/>
                  </a:lnTo>
                  <a:lnTo>
                    <a:pt x="262026" y="23850"/>
                  </a:lnTo>
                  <a:lnTo>
                    <a:pt x="269597" y="23850"/>
                  </a:lnTo>
                  <a:lnTo>
                    <a:pt x="265224" y="11595"/>
                  </a:lnTo>
                  <a:close/>
                </a:path>
                <a:path w="1435100" h="337184">
                  <a:moveTo>
                    <a:pt x="208749" y="533"/>
                  </a:moveTo>
                  <a:lnTo>
                    <a:pt x="185750" y="533"/>
                  </a:lnTo>
                  <a:lnTo>
                    <a:pt x="185750" y="38328"/>
                  </a:lnTo>
                  <a:lnTo>
                    <a:pt x="208749" y="38328"/>
                  </a:lnTo>
                  <a:lnTo>
                    <a:pt x="208749" y="31140"/>
                  </a:lnTo>
                  <a:lnTo>
                    <a:pt x="192989" y="31140"/>
                  </a:lnTo>
                  <a:lnTo>
                    <a:pt x="192989" y="22834"/>
                  </a:lnTo>
                  <a:lnTo>
                    <a:pt x="204965" y="22834"/>
                  </a:lnTo>
                  <a:lnTo>
                    <a:pt x="204965" y="15646"/>
                  </a:lnTo>
                  <a:lnTo>
                    <a:pt x="192989" y="15646"/>
                  </a:lnTo>
                  <a:lnTo>
                    <a:pt x="192989" y="7708"/>
                  </a:lnTo>
                  <a:lnTo>
                    <a:pt x="208749" y="7708"/>
                  </a:lnTo>
                  <a:lnTo>
                    <a:pt x="208749" y="533"/>
                  </a:lnTo>
                  <a:close/>
                </a:path>
                <a:path w="1435100" h="337184">
                  <a:moveTo>
                    <a:pt x="104063" y="144881"/>
                  </a:moveTo>
                  <a:lnTo>
                    <a:pt x="79625" y="149019"/>
                  </a:lnTo>
                  <a:lnTo>
                    <a:pt x="60731" y="160823"/>
                  </a:lnTo>
                  <a:lnTo>
                    <a:pt x="48542" y="179375"/>
                  </a:lnTo>
                  <a:lnTo>
                    <a:pt x="44221" y="203758"/>
                  </a:lnTo>
                  <a:lnTo>
                    <a:pt x="44221" y="257644"/>
                  </a:lnTo>
                  <a:lnTo>
                    <a:pt x="48542" y="282028"/>
                  </a:lnTo>
                  <a:lnTo>
                    <a:pt x="60731" y="300580"/>
                  </a:lnTo>
                  <a:lnTo>
                    <a:pt x="79625" y="312383"/>
                  </a:lnTo>
                  <a:lnTo>
                    <a:pt x="104063" y="316522"/>
                  </a:lnTo>
                  <a:lnTo>
                    <a:pt x="127455" y="312726"/>
                  </a:lnTo>
                  <a:lnTo>
                    <a:pt x="145842" y="301890"/>
                  </a:lnTo>
                  <a:lnTo>
                    <a:pt x="153580" y="291249"/>
                  </a:lnTo>
                  <a:lnTo>
                    <a:pt x="104063" y="291249"/>
                  </a:lnTo>
                  <a:lnTo>
                    <a:pt x="91659" y="289282"/>
                  </a:lnTo>
                  <a:lnTo>
                    <a:pt x="80641" y="283205"/>
                  </a:lnTo>
                  <a:lnTo>
                    <a:pt x="72752" y="272748"/>
                  </a:lnTo>
                  <a:lnTo>
                    <a:pt x="69735" y="257644"/>
                  </a:lnTo>
                  <a:lnTo>
                    <a:pt x="69735" y="203758"/>
                  </a:lnTo>
                  <a:lnTo>
                    <a:pt x="72752" y="188653"/>
                  </a:lnTo>
                  <a:lnTo>
                    <a:pt x="80641" y="178192"/>
                  </a:lnTo>
                  <a:lnTo>
                    <a:pt x="91659" y="172110"/>
                  </a:lnTo>
                  <a:lnTo>
                    <a:pt x="104063" y="170141"/>
                  </a:lnTo>
                  <a:lnTo>
                    <a:pt x="153734" y="170141"/>
                  </a:lnTo>
                  <a:lnTo>
                    <a:pt x="145927" y="159423"/>
                  </a:lnTo>
                  <a:lnTo>
                    <a:pt x="127487" y="148643"/>
                  </a:lnTo>
                  <a:lnTo>
                    <a:pt x="104063" y="144881"/>
                  </a:lnTo>
                  <a:close/>
                </a:path>
                <a:path w="1435100" h="337184">
                  <a:moveTo>
                    <a:pt x="163664" y="262407"/>
                  </a:moveTo>
                  <a:lnTo>
                    <a:pt x="138150" y="262407"/>
                  </a:lnTo>
                  <a:lnTo>
                    <a:pt x="134097" y="275363"/>
                  </a:lnTo>
                  <a:lnTo>
                    <a:pt x="126112" y="284338"/>
                  </a:lnTo>
                  <a:lnTo>
                    <a:pt x="115624" y="289559"/>
                  </a:lnTo>
                  <a:lnTo>
                    <a:pt x="104063" y="291249"/>
                  </a:lnTo>
                  <a:lnTo>
                    <a:pt x="153580" y="291249"/>
                  </a:lnTo>
                  <a:lnTo>
                    <a:pt x="158240" y="284841"/>
                  </a:lnTo>
                  <a:lnTo>
                    <a:pt x="163664" y="262407"/>
                  </a:lnTo>
                  <a:close/>
                </a:path>
                <a:path w="1435100" h="337184">
                  <a:moveTo>
                    <a:pt x="153734" y="170141"/>
                  </a:moveTo>
                  <a:lnTo>
                    <a:pt x="104063" y="170141"/>
                  </a:lnTo>
                  <a:lnTo>
                    <a:pt x="115624" y="171833"/>
                  </a:lnTo>
                  <a:lnTo>
                    <a:pt x="126112" y="177058"/>
                  </a:lnTo>
                  <a:lnTo>
                    <a:pt x="134097" y="186038"/>
                  </a:lnTo>
                  <a:lnTo>
                    <a:pt x="138150" y="198996"/>
                  </a:lnTo>
                  <a:lnTo>
                    <a:pt x="163664" y="198996"/>
                  </a:lnTo>
                  <a:lnTo>
                    <a:pt x="158336" y="176460"/>
                  </a:lnTo>
                  <a:lnTo>
                    <a:pt x="153734" y="170141"/>
                  </a:lnTo>
                  <a:close/>
                </a:path>
                <a:path w="1435100" h="337184">
                  <a:moveTo>
                    <a:pt x="129285" y="26390"/>
                  </a:moveTo>
                  <a:lnTo>
                    <a:pt x="121843" y="26390"/>
                  </a:lnTo>
                  <a:lnTo>
                    <a:pt x="122212" y="33896"/>
                  </a:lnTo>
                  <a:lnTo>
                    <a:pt x="127558" y="38861"/>
                  </a:lnTo>
                  <a:lnTo>
                    <a:pt x="144030" y="38861"/>
                  </a:lnTo>
                  <a:lnTo>
                    <a:pt x="148450" y="34709"/>
                  </a:lnTo>
                  <a:lnTo>
                    <a:pt x="148450" y="31686"/>
                  </a:lnTo>
                  <a:lnTo>
                    <a:pt x="132206" y="31686"/>
                  </a:lnTo>
                  <a:lnTo>
                    <a:pt x="129717" y="29578"/>
                  </a:lnTo>
                  <a:lnTo>
                    <a:pt x="129285" y="26390"/>
                  </a:lnTo>
                  <a:close/>
                </a:path>
                <a:path w="1435100" h="337184">
                  <a:moveTo>
                    <a:pt x="142405" y="0"/>
                  </a:moveTo>
                  <a:lnTo>
                    <a:pt x="128257" y="0"/>
                  </a:lnTo>
                  <a:lnTo>
                    <a:pt x="122326" y="3454"/>
                  </a:lnTo>
                  <a:lnTo>
                    <a:pt x="122326" y="16573"/>
                  </a:lnTo>
                  <a:lnTo>
                    <a:pt x="125183" y="20612"/>
                  </a:lnTo>
                  <a:lnTo>
                    <a:pt x="139979" y="24612"/>
                  </a:lnTo>
                  <a:lnTo>
                    <a:pt x="141223" y="25793"/>
                  </a:lnTo>
                  <a:lnTo>
                    <a:pt x="141223" y="30492"/>
                  </a:lnTo>
                  <a:lnTo>
                    <a:pt x="139001" y="31686"/>
                  </a:lnTo>
                  <a:lnTo>
                    <a:pt x="148450" y="31686"/>
                  </a:lnTo>
                  <a:lnTo>
                    <a:pt x="148450" y="21539"/>
                  </a:lnTo>
                  <a:lnTo>
                    <a:pt x="145326" y="17970"/>
                  </a:lnTo>
                  <a:lnTo>
                    <a:pt x="133337" y="14731"/>
                  </a:lnTo>
                  <a:lnTo>
                    <a:pt x="131279" y="14198"/>
                  </a:lnTo>
                  <a:lnTo>
                    <a:pt x="129552" y="13220"/>
                  </a:lnTo>
                  <a:lnTo>
                    <a:pt x="129552" y="8356"/>
                  </a:lnTo>
                  <a:lnTo>
                    <a:pt x="131711" y="7175"/>
                  </a:lnTo>
                  <a:lnTo>
                    <a:pt x="147452" y="7175"/>
                  </a:lnTo>
                  <a:lnTo>
                    <a:pt x="147104" y="4419"/>
                  </a:lnTo>
                  <a:lnTo>
                    <a:pt x="142405" y="0"/>
                  </a:lnTo>
                  <a:close/>
                </a:path>
                <a:path w="1435100" h="337184">
                  <a:moveTo>
                    <a:pt x="147452" y="7175"/>
                  </a:moveTo>
                  <a:lnTo>
                    <a:pt x="136893" y="7175"/>
                  </a:lnTo>
                  <a:lnTo>
                    <a:pt x="139166" y="8420"/>
                  </a:lnTo>
                  <a:lnTo>
                    <a:pt x="139865" y="10845"/>
                  </a:lnTo>
                  <a:lnTo>
                    <a:pt x="147916" y="10845"/>
                  </a:lnTo>
                  <a:lnTo>
                    <a:pt x="147452" y="7175"/>
                  </a:lnTo>
                  <a:close/>
                </a:path>
                <a:path w="1435100" h="337184">
                  <a:moveTo>
                    <a:pt x="86423" y="533"/>
                  </a:moveTo>
                  <a:lnTo>
                    <a:pt x="63423" y="533"/>
                  </a:lnTo>
                  <a:lnTo>
                    <a:pt x="63423" y="38328"/>
                  </a:lnTo>
                  <a:lnTo>
                    <a:pt x="86423" y="38328"/>
                  </a:lnTo>
                  <a:lnTo>
                    <a:pt x="86423" y="31140"/>
                  </a:lnTo>
                  <a:lnTo>
                    <a:pt x="70662" y="31140"/>
                  </a:lnTo>
                  <a:lnTo>
                    <a:pt x="70662" y="22834"/>
                  </a:lnTo>
                  <a:lnTo>
                    <a:pt x="82651" y="22834"/>
                  </a:lnTo>
                  <a:lnTo>
                    <a:pt x="82651" y="15646"/>
                  </a:lnTo>
                  <a:lnTo>
                    <a:pt x="70662" y="15646"/>
                  </a:lnTo>
                  <a:lnTo>
                    <a:pt x="70662" y="7708"/>
                  </a:lnTo>
                  <a:lnTo>
                    <a:pt x="86423" y="7708"/>
                  </a:lnTo>
                  <a:lnTo>
                    <a:pt x="86423" y="533"/>
                  </a:lnTo>
                  <a:close/>
                </a:path>
                <a:path w="1435100" h="337184">
                  <a:moveTo>
                    <a:pt x="23596" y="533"/>
                  </a:moveTo>
                  <a:lnTo>
                    <a:pt x="0" y="533"/>
                  </a:lnTo>
                  <a:lnTo>
                    <a:pt x="0" y="38328"/>
                  </a:lnTo>
                  <a:lnTo>
                    <a:pt x="7238" y="38328"/>
                  </a:lnTo>
                  <a:lnTo>
                    <a:pt x="7238" y="22771"/>
                  </a:lnTo>
                  <a:lnTo>
                    <a:pt x="19927" y="22771"/>
                  </a:lnTo>
                  <a:lnTo>
                    <a:pt x="19710" y="22402"/>
                  </a:lnTo>
                  <a:lnTo>
                    <a:pt x="24993" y="21158"/>
                  </a:lnTo>
                  <a:lnTo>
                    <a:pt x="27851" y="17271"/>
                  </a:lnTo>
                  <a:lnTo>
                    <a:pt x="27851" y="15760"/>
                  </a:lnTo>
                  <a:lnTo>
                    <a:pt x="7238" y="15760"/>
                  </a:lnTo>
                  <a:lnTo>
                    <a:pt x="7238" y="7708"/>
                  </a:lnTo>
                  <a:lnTo>
                    <a:pt x="27851" y="7708"/>
                  </a:lnTo>
                  <a:lnTo>
                    <a:pt x="27851" y="4851"/>
                  </a:lnTo>
                  <a:lnTo>
                    <a:pt x="23596" y="533"/>
                  </a:lnTo>
                  <a:close/>
                </a:path>
                <a:path w="1435100" h="337184">
                  <a:moveTo>
                    <a:pt x="19927" y="22771"/>
                  </a:moveTo>
                  <a:lnTo>
                    <a:pt x="11658" y="22771"/>
                  </a:lnTo>
                  <a:lnTo>
                    <a:pt x="20789" y="38328"/>
                  </a:lnTo>
                  <a:lnTo>
                    <a:pt x="29095" y="38328"/>
                  </a:lnTo>
                  <a:lnTo>
                    <a:pt x="19927" y="22771"/>
                  </a:lnTo>
                  <a:close/>
                </a:path>
                <a:path w="1435100" h="337184">
                  <a:moveTo>
                    <a:pt x="27851" y="7708"/>
                  </a:moveTo>
                  <a:lnTo>
                    <a:pt x="18846" y="7708"/>
                  </a:lnTo>
                  <a:lnTo>
                    <a:pt x="20624" y="9118"/>
                  </a:lnTo>
                  <a:lnTo>
                    <a:pt x="20624" y="14350"/>
                  </a:lnTo>
                  <a:lnTo>
                    <a:pt x="18846" y="15760"/>
                  </a:lnTo>
                  <a:lnTo>
                    <a:pt x="27851" y="15760"/>
                  </a:lnTo>
                  <a:lnTo>
                    <a:pt x="27851" y="7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965540" y="6869912"/>
              <a:ext cx="1456055" cy="60325"/>
            </a:xfrm>
            <a:custGeom>
              <a:avLst/>
              <a:gdLst/>
              <a:ahLst/>
              <a:cxnLst/>
              <a:rect l="l" t="t" r="r" b="b"/>
              <a:pathLst>
                <a:path w="1456054" h="60325">
                  <a:moveTo>
                    <a:pt x="37515" y="59448"/>
                  </a:moveTo>
                  <a:lnTo>
                    <a:pt x="25679" y="39408"/>
                  </a:lnTo>
                  <a:lnTo>
                    <a:pt x="25400" y="38925"/>
                  </a:lnTo>
                  <a:lnTo>
                    <a:pt x="32219" y="37312"/>
                  </a:lnTo>
                  <a:lnTo>
                    <a:pt x="35915" y="32308"/>
                  </a:lnTo>
                  <a:lnTo>
                    <a:pt x="35915" y="30353"/>
                  </a:lnTo>
                  <a:lnTo>
                    <a:pt x="35915" y="19989"/>
                  </a:lnTo>
                  <a:lnTo>
                    <a:pt x="35915" y="16294"/>
                  </a:lnTo>
                  <a:lnTo>
                    <a:pt x="30416" y="10731"/>
                  </a:lnTo>
                  <a:lnTo>
                    <a:pt x="26581" y="10731"/>
                  </a:lnTo>
                  <a:lnTo>
                    <a:pt x="26581" y="21793"/>
                  </a:lnTo>
                  <a:lnTo>
                    <a:pt x="26581" y="28549"/>
                  </a:lnTo>
                  <a:lnTo>
                    <a:pt x="24282" y="30353"/>
                  </a:lnTo>
                  <a:lnTo>
                    <a:pt x="9321" y="30353"/>
                  </a:lnTo>
                  <a:lnTo>
                    <a:pt x="9321" y="19989"/>
                  </a:lnTo>
                  <a:lnTo>
                    <a:pt x="24282" y="19989"/>
                  </a:lnTo>
                  <a:lnTo>
                    <a:pt x="26581" y="21793"/>
                  </a:lnTo>
                  <a:lnTo>
                    <a:pt x="26581" y="10731"/>
                  </a:lnTo>
                  <a:lnTo>
                    <a:pt x="0" y="10731"/>
                  </a:lnTo>
                  <a:lnTo>
                    <a:pt x="0" y="59448"/>
                  </a:lnTo>
                  <a:lnTo>
                    <a:pt x="9321" y="59448"/>
                  </a:lnTo>
                  <a:lnTo>
                    <a:pt x="9321" y="39408"/>
                  </a:lnTo>
                  <a:lnTo>
                    <a:pt x="15024" y="39408"/>
                  </a:lnTo>
                  <a:lnTo>
                    <a:pt x="26797" y="59448"/>
                  </a:lnTo>
                  <a:lnTo>
                    <a:pt x="37515" y="59448"/>
                  </a:lnTo>
                  <a:close/>
                </a:path>
                <a:path w="1456054" h="60325">
                  <a:moveTo>
                    <a:pt x="74409" y="0"/>
                  </a:moveTo>
                  <a:lnTo>
                    <a:pt x="62293" y="0"/>
                  </a:lnTo>
                  <a:lnTo>
                    <a:pt x="57073" y="7594"/>
                  </a:lnTo>
                  <a:lnTo>
                    <a:pt x="65493" y="7594"/>
                  </a:lnTo>
                  <a:lnTo>
                    <a:pt x="74409" y="0"/>
                  </a:lnTo>
                  <a:close/>
                </a:path>
                <a:path w="1456054" h="60325">
                  <a:moveTo>
                    <a:pt x="77673" y="10718"/>
                  </a:moveTo>
                  <a:lnTo>
                    <a:pt x="48031" y="10718"/>
                  </a:lnTo>
                  <a:lnTo>
                    <a:pt x="48031" y="59448"/>
                  </a:lnTo>
                  <a:lnTo>
                    <a:pt x="77673" y="59448"/>
                  </a:lnTo>
                  <a:lnTo>
                    <a:pt x="77673" y="50190"/>
                  </a:lnTo>
                  <a:lnTo>
                    <a:pt x="57353" y="50190"/>
                  </a:lnTo>
                  <a:lnTo>
                    <a:pt x="57353" y="39471"/>
                  </a:lnTo>
                  <a:lnTo>
                    <a:pt x="77673" y="39471"/>
                  </a:lnTo>
                  <a:lnTo>
                    <a:pt x="77673" y="30213"/>
                  </a:lnTo>
                  <a:lnTo>
                    <a:pt x="57353" y="30213"/>
                  </a:lnTo>
                  <a:lnTo>
                    <a:pt x="57353" y="19977"/>
                  </a:lnTo>
                  <a:lnTo>
                    <a:pt x="77673" y="19977"/>
                  </a:lnTo>
                  <a:lnTo>
                    <a:pt x="77673" y="10718"/>
                  </a:lnTo>
                  <a:close/>
                </a:path>
                <a:path w="1456054" h="60325">
                  <a:moveTo>
                    <a:pt x="121894" y="37807"/>
                  </a:moveTo>
                  <a:lnTo>
                    <a:pt x="117856" y="33210"/>
                  </a:lnTo>
                  <a:lnTo>
                    <a:pt x="99758" y="28333"/>
                  </a:lnTo>
                  <a:lnTo>
                    <a:pt x="97536" y="27089"/>
                  </a:lnTo>
                  <a:lnTo>
                    <a:pt x="97536" y="20815"/>
                  </a:lnTo>
                  <a:lnTo>
                    <a:pt x="100317" y="19291"/>
                  </a:lnTo>
                  <a:lnTo>
                    <a:pt x="107353" y="19291"/>
                  </a:lnTo>
                  <a:lnTo>
                    <a:pt x="110756" y="20751"/>
                  </a:lnTo>
                  <a:lnTo>
                    <a:pt x="111594" y="24028"/>
                  </a:lnTo>
                  <a:lnTo>
                    <a:pt x="121196" y="24028"/>
                  </a:lnTo>
                  <a:lnTo>
                    <a:pt x="120154" y="15735"/>
                  </a:lnTo>
                  <a:lnTo>
                    <a:pt x="114096" y="10033"/>
                  </a:lnTo>
                  <a:lnTo>
                    <a:pt x="95859" y="10033"/>
                  </a:lnTo>
                  <a:lnTo>
                    <a:pt x="88201" y="14490"/>
                  </a:lnTo>
                  <a:lnTo>
                    <a:pt x="88201" y="31407"/>
                  </a:lnTo>
                  <a:lnTo>
                    <a:pt x="91897" y="36626"/>
                  </a:lnTo>
                  <a:lnTo>
                    <a:pt x="110972" y="41770"/>
                  </a:lnTo>
                  <a:lnTo>
                    <a:pt x="112572" y="43307"/>
                  </a:lnTo>
                  <a:lnTo>
                    <a:pt x="112572" y="49364"/>
                  </a:lnTo>
                  <a:lnTo>
                    <a:pt x="109715" y="50888"/>
                  </a:lnTo>
                  <a:lnTo>
                    <a:pt x="100939" y="50888"/>
                  </a:lnTo>
                  <a:lnTo>
                    <a:pt x="97739" y="48171"/>
                  </a:lnTo>
                  <a:lnTo>
                    <a:pt x="97180" y="44069"/>
                  </a:lnTo>
                  <a:lnTo>
                    <a:pt x="87579" y="44069"/>
                  </a:lnTo>
                  <a:lnTo>
                    <a:pt x="88061" y="53746"/>
                  </a:lnTo>
                  <a:lnTo>
                    <a:pt x="94957" y="60147"/>
                  </a:lnTo>
                  <a:lnTo>
                    <a:pt x="116192" y="60147"/>
                  </a:lnTo>
                  <a:lnTo>
                    <a:pt x="121894" y="54787"/>
                  </a:lnTo>
                  <a:lnTo>
                    <a:pt x="121894" y="37807"/>
                  </a:lnTo>
                  <a:close/>
                </a:path>
                <a:path w="1456054" h="60325">
                  <a:moveTo>
                    <a:pt x="162966" y="10718"/>
                  </a:moveTo>
                  <a:lnTo>
                    <a:pt x="133324" y="10718"/>
                  </a:lnTo>
                  <a:lnTo>
                    <a:pt x="133324" y="59448"/>
                  </a:lnTo>
                  <a:lnTo>
                    <a:pt x="162966" y="59448"/>
                  </a:lnTo>
                  <a:lnTo>
                    <a:pt x="162966" y="50190"/>
                  </a:lnTo>
                  <a:lnTo>
                    <a:pt x="142646" y="50190"/>
                  </a:lnTo>
                  <a:lnTo>
                    <a:pt x="142646" y="39471"/>
                  </a:lnTo>
                  <a:lnTo>
                    <a:pt x="162966" y="39471"/>
                  </a:lnTo>
                  <a:lnTo>
                    <a:pt x="162966" y="30213"/>
                  </a:lnTo>
                  <a:lnTo>
                    <a:pt x="142646" y="30213"/>
                  </a:lnTo>
                  <a:lnTo>
                    <a:pt x="142646" y="19977"/>
                  </a:lnTo>
                  <a:lnTo>
                    <a:pt x="162966" y="19977"/>
                  </a:lnTo>
                  <a:lnTo>
                    <a:pt x="162966" y="10718"/>
                  </a:lnTo>
                  <a:close/>
                </a:path>
                <a:path w="1456054" h="60325">
                  <a:moveTo>
                    <a:pt x="215061" y="59448"/>
                  </a:moveTo>
                  <a:lnTo>
                    <a:pt x="211543" y="49631"/>
                  </a:lnTo>
                  <a:lnTo>
                    <a:pt x="208394" y="40792"/>
                  </a:lnTo>
                  <a:lnTo>
                    <a:pt x="202742" y="24993"/>
                  </a:lnTo>
                  <a:lnTo>
                    <a:pt x="198628" y="13462"/>
                  </a:lnTo>
                  <a:lnTo>
                    <a:pt x="198628" y="40792"/>
                  </a:lnTo>
                  <a:lnTo>
                    <a:pt x="187769" y="40792"/>
                  </a:lnTo>
                  <a:lnTo>
                    <a:pt x="193205" y="24993"/>
                  </a:lnTo>
                  <a:lnTo>
                    <a:pt x="198628" y="40792"/>
                  </a:lnTo>
                  <a:lnTo>
                    <a:pt x="198628" y="13462"/>
                  </a:lnTo>
                  <a:lnTo>
                    <a:pt x="197650" y="10718"/>
                  </a:lnTo>
                  <a:lnTo>
                    <a:pt x="188747" y="10718"/>
                  </a:lnTo>
                  <a:lnTo>
                    <a:pt x="171348" y="59448"/>
                  </a:lnTo>
                  <a:lnTo>
                    <a:pt x="181089" y="59448"/>
                  </a:lnTo>
                  <a:lnTo>
                    <a:pt x="184569" y="49631"/>
                  </a:lnTo>
                  <a:lnTo>
                    <a:pt x="201828" y="49631"/>
                  </a:lnTo>
                  <a:lnTo>
                    <a:pt x="205308" y="59448"/>
                  </a:lnTo>
                  <a:lnTo>
                    <a:pt x="215061" y="59448"/>
                  </a:lnTo>
                  <a:close/>
                </a:path>
                <a:path w="1456054" h="60325">
                  <a:moveTo>
                    <a:pt x="260032" y="10718"/>
                  </a:moveTo>
                  <a:lnTo>
                    <a:pt x="250710" y="10718"/>
                  </a:lnTo>
                  <a:lnTo>
                    <a:pt x="250710" y="47752"/>
                  </a:lnTo>
                  <a:lnTo>
                    <a:pt x="246735" y="50876"/>
                  </a:lnTo>
                  <a:lnTo>
                    <a:pt x="236575" y="50876"/>
                  </a:lnTo>
                  <a:lnTo>
                    <a:pt x="232613" y="47752"/>
                  </a:lnTo>
                  <a:lnTo>
                    <a:pt x="232613" y="10718"/>
                  </a:lnTo>
                  <a:lnTo>
                    <a:pt x="223278" y="10718"/>
                  </a:lnTo>
                  <a:lnTo>
                    <a:pt x="223278" y="42113"/>
                  </a:lnTo>
                  <a:lnTo>
                    <a:pt x="224510" y="49479"/>
                  </a:lnTo>
                  <a:lnTo>
                    <a:pt x="228079" y="55168"/>
                  </a:lnTo>
                  <a:lnTo>
                    <a:pt x="233845" y="58839"/>
                  </a:lnTo>
                  <a:lnTo>
                    <a:pt x="241655" y="60134"/>
                  </a:lnTo>
                  <a:lnTo>
                    <a:pt x="249466" y="58839"/>
                  </a:lnTo>
                  <a:lnTo>
                    <a:pt x="255231" y="55168"/>
                  </a:lnTo>
                  <a:lnTo>
                    <a:pt x="258813" y="49479"/>
                  </a:lnTo>
                  <a:lnTo>
                    <a:pt x="260032" y="42113"/>
                  </a:lnTo>
                  <a:lnTo>
                    <a:pt x="260032" y="10718"/>
                  </a:lnTo>
                  <a:close/>
                </a:path>
                <a:path w="1456054" h="60325">
                  <a:moveTo>
                    <a:pt x="329869" y="28752"/>
                  </a:moveTo>
                  <a:lnTo>
                    <a:pt x="328637" y="21386"/>
                  </a:lnTo>
                  <a:lnTo>
                    <a:pt x="327761" y="19977"/>
                  </a:lnTo>
                  <a:lnTo>
                    <a:pt x="325069" y="15684"/>
                  </a:lnTo>
                  <a:lnTo>
                    <a:pt x="320548" y="12814"/>
                  </a:lnTo>
                  <a:lnTo>
                    <a:pt x="320548" y="23114"/>
                  </a:lnTo>
                  <a:lnTo>
                    <a:pt x="320548" y="47053"/>
                  </a:lnTo>
                  <a:lnTo>
                    <a:pt x="316572" y="50190"/>
                  </a:lnTo>
                  <a:lnTo>
                    <a:pt x="302437" y="50190"/>
                  </a:lnTo>
                  <a:lnTo>
                    <a:pt x="302437" y="19977"/>
                  </a:lnTo>
                  <a:lnTo>
                    <a:pt x="316572" y="19977"/>
                  </a:lnTo>
                  <a:lnTo>
                    <a:pt x="320548" y="23114"/>
                  </a:lnTo>
                  <a:lnTo>
                    <a:pt x="320548" y="12814"/>
                  </a:lnTo>
                  <a:lnTo>
                    <a:pt x="319303" y="12014"/>
                  </a:lnTo>
                  <a:lnTo>
                    <a:pt x="311492" y="10718"/>
                  </a:lnTo>
                  <a:lnTo>
                    <a:pt x="293116" y="10718"/>
                  </a:lnTo>
                  <a:lnTo>
                    <a:pt x="293116" y="59448"/>
                  </a:lnTo>
                  <a:lnTo>
                    <a:pt x="311492" y="59448"/>
                  </a:lnTo>
                  <a:lnTo>
                    <a:pt x="329869" y="41414"/>
                  </a:lnTo>
                  <a:lnTo>
                    <a:pt x="329869" y="28752"/>
                  </a:lnTo>
                  <a:close/>
                </a:path>
                <a:path w="1456054" h="60325">
                  <a:moveTo>
                    <a:pt x="372135" y="10718"/>
                  </a:moveTo>
                  <a:lnTo>
                    <a:pt x="342493" y="10718"/>
                  </a:lnTo>
                  <a:lnTo>
                    <a:pt x="342493" y="59448"/>
                  </a:lnTo>
                  <a:lnTo>
                    <a:pt x="372135" y="59448"/>
                  </a:lnTo>
                  <a:lnTo>
                    <a:pt x="372135" y="50190"/>
                  </a:lnTo>
                  <a:lnTo>
                    <a:pt x="351815" y="50190"/>
                  </a:lnTo>
                  <a:lnTo>
                    <a:pt x="351815" y="39471"/>
                  </a:lnTo>
                  <a:lnTo>
                    <a:pt x="372135" y="39471"/>
                  </a:lnTo>
                  <a:lnTo>
                    <a:pt x="372135" y="30213"/>
                  </a:lnTo>
                  <a:lnTo>
                    <a:pt x="351815" y="30213"/>
                  </a:lnTo>
                  <a:lnTo>
                    <a:pt x="351815" y="19977"/>
                  </a:lnTo>
                  <a:lnTo>
                    <a:pt x="372135" y="19977"/>
                  </a:lnTo>
                  <a:lnTo>
                    <a:pt x="372135" y="10718"/>
                  </a:lnTo>
                  <a:close/>
                </a:path>
                <a:path w="1456054" h="60325">
                  <a:moveTo>
                    <a:pt x="434378" y="10718"/>
                  </a:moveTo>
                  <a:lnTo>
                    <a:pt x="404736" y="10718"/>
                  </a:lnTo>
                  <a:lnTo>
                    <a:pt x="404736" y="59448"/>
                  </a:lnTo>
                  <a:lnTo>
                    <a:pt x="414058" y="59448"/>
                  </a:lnTo>
                  <a:lnTo>
                    <a:pt x="414058" y="39471"/>
                  </a:lnTo>
                  <a:lnTo>
                    <a:pt x="434378" y="39471"/>
                  </a:lnTo>
                  <a:lnTo>
                    <a:pt x="434378" y="30213"/>
                  </a:lnTo>
                  <a:lnTo>
                    <a:pt x="414058" y="30213"/>
                  </a:lnTo>
                  <a:lnTo>
                    <a:pt x="414058" y="19977"/>
                  </a:lnTo>
                  <a:lnTo>
                    <a:pt x="434378" y="19977"/>
                  </a:lnTo>
                  <a:lnTo>
                    <a:pt x="434378" y="10718"/>
                  </a:lnTo>
                  <a:close/>
                </a:path>
                <a:path w="1456054" h="60325">
                  <a:moveTo>
                    <a:pt x="481939" y="28054"/>
                  </a:moveTo>
                  <a:lnTo>
                    <a:pt x="480707" y="20688"/>
                  </a:lnTo>
                  <a:lnTo>
                    <a:pt x="479831" y="19291"/>
                  </a:lnTo>
                  <a:lnTo>
                    <a:pt x="477139" y="14998"/>
                  </a:lnTo>
                  <a:lnTo>
                    <a:pt x="472605" y="12128"/>
                  </a:lnTo>
                  <a:lnTo>
                    <a:pt x="472605" y="22415"/>
                  </a:lnTo>
                  <a:lnTo>
                    <a:pt x="472605" y="47752"/>
                  </a:lnTo>
                  <a:lnTo>
                    <a:pt x="468642" y="50888"/>
                  </a:lnTo>
                  <a:lnTo>
                    <a:pt x="458482" y="50888"/>
                  </a:lnTo>
                  <a:lnTo>
                    <a:pt x="454507" y="47752"/>
                  </a:lnTo>
                  <a:lnTo>
                    <a:pt x="454507" y="22415"/>
                  </a:lnTo>
                  <a:lnTo>
                    <a:pt x="458482" y="19291"/>
                  </a:lnTo>
                  <a:lnTo>
                    <a:pt x="468642" y="19291"/>
                  </a:lnTo>
                  <a:lnTo>
                    <a:pt x="472605" y="22415"/>
                  </a:lnTo>
                  <a:lnTo>
                    <a:pt x="472605" y="12128"/>
                  </a:lnTo>
                  <a:lnTo>
                    <a:pt x="471360" y="11328"/>
                  </a:lnTo>
                  <a:lnTo>
                    <a:pt x="463562" y="10033"/>
                  </a:lnTo>
                  <a:lnTo>
                    <a:pt x="455752" y="11328"/>
                  </a:lnTo>
                  <a:lnTo>
                    <a:pt x="449986" y="14998"/>
                  </a:lnTo>
                  <a:lnTo>
                    <a:pt x="446405" y="20688"/>
                  </a:lnTo>
                  <a:lnTo>
                    <a:pt x="445185" y="28054"/>
                  </a:lnTo>
                  <a:lnTo>
                    <a:pt x="445185" y="42113"/>
                  </a:lnTo>
                  <a:lnTo>
                    <a:pt x="446405" y="49479"/>
                  </a:lnTo>
                  <a:lnTo>
                    <a:pt x="449986" y="55168"/>
                  </a:lnTo>
                  <a:lnTo>
                    <a:pt x="455752" y="58839"/>
                  </a:lnTo>
                  <a:lnTo>
                    <a:pt x="463562" y="60147"/>
                  </a:lnTo>
                  <a:lnTo>
                    <a:pt x="471360" y="58839"/>
                  </a:lnTo>
                  <a:lnTo>
                    <a:pt x="477139" y="55168"/>
                  </a:lnTo>
                  <a:lnTo>
                    <a:pt x="479831" y="50888"/>
                  </a:lnTo>
                  <a:lnTo>
                    <a:pt x="480707" y="49479"/>
                  </a:lnTo>
                  <a:lnTo>
                    <a:pt x="481939" y="42113"/>
                  </a:lnTo>
                  <a:lnTo>
                    <a:pt x="481939" y="28054"/>
                  </a:lnTo>
                  <a:close/>
                </a:path>
                <a:path w="1456054" h="60325">
                  <a:moveTo>
                    <a:pt x="532066" y="59448"/>
                  </a:moveTo>
                  <a:lnTo>
                    <a:pt x="520242" y="39408"/>
                  </a:lnTo>
                  <a:lnTo>
                    <a:pt x="519950" y="38925"/>
                  </a:lnTo>
                  <a:lnTo>
                    <a:pt x="526770" y="37312"/>
                  </a:lnTo>
                  <a:lnTo>
                    <a:pt x="530466" y="32308"/>
                  </a:lnTo>
                  <a:lnTo>
                    <a:pt x="530466" y="30353"/>
                  </a:lnTo>
                  <a:lnTo>
                    <a:pt x="530466" y="19989"/>
                  </a:lnTo>
                  <a:lnTo>
                    <a:pt x="530466" y="16294"/>
                  </a:lnTo>
                  <a:lnTo>
                    <a:pt x="524967" y="10731"/>
                  </a:lnTo>
                  <a:lnTo>
                    <a:pt x="521131" y="10731"/>
                  </a:lnTo>
                  <a:lnTo>
                    <a:pt x="521131" y="21793"/>
                  </a:lnTo>
                  <a:lnTo>
                    <a:pt x="521131" y="28549"/>
                  </a:lnTo>
                  <a:lnTo>
                    <a:pt x="518833" y="30353"/>
                  </a:lnTo>
                  <a:lnTo>
                    <a:pt x="503872" y="30353"/>
                  </a:lnTo>
                  <a:lnTo>
                    <a:pt x="503872" y="19989"/>
                  </a:lnTo>
                  <a:lnTo>
                    <a:pt x="518833" y="19989"/>
                  </a:lnTo>
                  <a:lnTo>
                    <a:pt x="521131" y="21793"/>
                  </a:lnTo>
                  <a:lnTo>
                    <a:pt x="521131" y="10731"/>
                  </a:lnTo>
                  <a:lnTo>
                    <a:pt x="494550" y="10731"/>
                  </a:lnTo>
                  <a:lnTo>
                    <a:pt x="494550" y="59448"/>
                  </a:lnTo>
                  <a:lnTo>
                    <a:pt x="503872" y="59448"/>
                  </a:lnTo>
                  <a:lnTo>
                    <a:pt x="503872" y="39408"/>
                  </a:lnTo>
                  <a:lnTo>
                    <a:pt x="509574" y="39408"/>
                  </a:lnTo>
                  <a:lnTo>
                    <a:pt x="521347" y="59448"/>
                  </a:lnTo>
                  <a:lnTo>
                    <a:pt x="532066" y="59448"/>
                  </a:lnTo>
                  <a:close/>
                </a:path>
                <a:path w="1456054" h="60325">
                  <a:moveTo>
                    <a:pt x="585330" y="10731"/>
                  </a:moveTo>
                  <a:lnTo>
                    <a:pt x="576008" y="10731"/>
                  </a:lnTo>
                  <a:lnTo>
                    <a:pt x="563968" y="35788"/>
                  </a:lnTo>
                  <a:lnTo>
                    <a:pt x="551916" y="10731"/>
                  </a:lnTo>
                  <a:lnTo>
                    <a:pt x="542594" y="10731"/>
                  </a:lnTo>
                  <a:lnTo>
                    <a:pt x="542594" y="59448"/>
                  </a:lnTo>
                  <a:lnTo>
                    <a:pt x="551853" y="59448"/>
                  </a:lnTo>
                  <a:lnTo>
                    <a:pt x="551853" y="28829"/>
                  </a:lnTo>
                  <a:lnTo>
                    <a:pt x="560273" y="46367"/>
                  </a:lnTo>
                  <a:lnTo>
                    <a:pt x="567651" y="46367"/>
                  </a:lnTo>
                  <a:lnTo>
                    <a:pt x="576072" y="28829"/>
                  </a:lnTo>
                  <a:lnTo>
                    <a:pt x="576072" y="59448"/>
                  </a:lnTo>
                  <a:lnTo>
                    <a:pt x="585330" y="59448"/>
                  </a:lnTo>
                  <a:lnTo>
                    <a:pt x="585330" y="10731"/>
                  </a:lnTo>
                  <a:close/>
                </a:path>
                <a:path w="1456054" h="60325">
                  <a:moveTo>
                    <a:pt x="638530" y="59448"/>
                  </a:moveTo>
                  <a:lnTo>
                    <a:pt x="635025" y="49631"/>
                  </a:lnTo>
                  <a:lnTo>
                    <a:pt x="631863" y="40792"/>
                  </a:lnTo>
                  <a:lnTo>
                    <a:pt x="626224" y="24993"/>
                  </a:lnTo>
                  <a:lnTo>
                    <a:pt x="622096" y="13462"/>
                  </a:lnTo>
                  <a:lnTo>
                    <a:pt x="622096" y="40792"/>
                  </a:lnTo>
                  <a:lnTo>
                    <a:pt x="611238" y="40792"/>
                  </a:lnTo>
                  <a:lnTo>
                    <a:pt x="616673" y="24993"/>
                  </a:lnTo>
                  <a:lnTo>
                    <a:pt x="622096" y="40792"/>
                  </a:lnTo>
                  <a:lnTo>
                    <a:pt x="622096" y="13462"/>
                  </a:lnTo>
                  <a:lnTo>
                    <a:pt x="621118" y="10718"/>
                  </a:lnTo>
                  <a:lnTo>
                    <a:pt x="612216" y="10718"/>
                  </a:lnTo>
                  <a:lnTo>
                    <a:pt x="594817" y="59448"/>
                  </a:lnTo>
                  <a:lnTo>
                    <a:pt x="604558" y="59448"/>
                  </a:lnTo>
                  <a:lnTo>
                    <a:pt x="608037" y="49631"/>
                  </a:lnTo>
                  <a:lnTo>
                    <a:pt x="625297" y="49631"/>
                  </a:lnTo>
                  <a:lnTo>
                    <a:pt x="628777" y="59448"/>
                  </a:lnTo>
                  <a:lnTo>
                    <a:pt x="638530" y="59448"/>
                  </a:lnTo>
                  <a:close/>
                </a:path>
                <a:path w="1456054" h="60325">
                  <a:moveTo>
                    <a:pt x="676960" y="10718"/>
                  </a:moveTo>
                  <a:lnTo>
                    <a:pt x="640207" y="10718"/>
                  </a:lnTo>
                  <a:lnTo>
                    <a:pt x="640207" y="19977"/>
                  </a:lnTo>
                  <a:lnTo>
                    <a:pt x="653783" y="19977"/>
                  </a:lnTo>
                  <a:lnTo>
                    <a:pt x="653783" y="59448"/>
                  </a:lnTo>
                  <a:lnTo>
                    <a:pt x="663384" y="59448"/>
                  </a:lnTo>
                  <a:lnTo>
                    <a:pt x="663384" y="19977"/>
                  </a:lnTo>
                  <a:lnTo>
                    <a:pt x="676960" y="19977"/>
                  </a:lnTo>
                  <a:lnTo>
                    <a:pt x="676960" y="10718"/>
                  </a:lnTo>
                  <a:close/>
                </a:path>
                <a:path w="1456054" h="60325">
                  <a:moveTo>
                    <a:pt x="695769" y="10706"/>
                  </a:moveTo>
                  <a:lnTo>
                    <a:pt x="686447" y="10706"/>
                  </a:lnTo>
                  <a:lnTo>
                    <a:pt x="686447" y="59436"/>
                  </a:lnTo>
                  <a:lnTo>
                    <a:pt x="695769" y="59436"/>
                  </a:lnTo>
                  <a:lnTo>
                    <a:pt x="695769" y="10706"/>
                  </a:lnTo>
                  <a:close/>
                </a:path>
                <a:path w="1456054" h="60325">
                  <a:moveTo>
                    <a:pt x="745134" y="28054"/>
                  </a:moveTo>
                  <a:lnTo>
                    <a:pt x="743902" y="20688"/>
                  </a:lnTo>
                  <a:lnTo>
                    <a:pt x="743026" y="19291"/>
                  </a:lnTo>
                  <a:lnTo>
                    <a:pt x="740321" y="14998"/>
                  </a:lnTo>
                  <a:lnTo>
                    <a:pt x="735799" y="12128"/>
                  </a:lnTo>
                  <a:lnTo>
                    <a:pt x="735799" y="22415"/>
                  </a:lnTo>
                  <a:lnTo>
                    <a:pt x="735799" y="47752"/>
                  </a:lnTo>
                  <a:lnTo>
                    <a:pt x="731837" y="50888"/>
                  </a:lnTo>
                  <a:lnTo>
                    <a:pt x="721677" y="50888"/>
                  </a:lnTo>
                  <a:lnTo>
                    <a:pt x="717702" y="47752"/>
                  </a:lnTo>
                  <a:lnTo>
                    <a:pt x="717702" y="22415"/>
                  </a:lnTo>
                  <a:lnTo>
                    <a:pt x="721677" y="19291"/>
                  </a:lnTo>
                  <a:lnTo>
                    <a:pt x="731837" y="19291"/>
                  </a:lnTo>
                  <a:lnTo>
                    <a:pt x="735799" y="22415"/>
                  </a:lnTo>
                  <a:lnTo>
                    <a:pt x="735799" y="12128"/>
                  </a:lnTo>
                  <a:lnTo>
                    <a:pt x="734555" y="11328"/>
                  </a:lnTo>
                  <a:lnTo>
                    <a:pt x="726757" y="10033"/>
                  </a:lnTo>
                  <a:lnTo>
                    <a:pt x="718947" y="11328"/>
                  </a:lnTo>
                  <a:lnTo>
                    <a:pt x="713181" y="14998"/>
                  </a:lnTo>
                  <a:lnTo>
                    <a:pt x="709599" y="20688"/>
                  </a:lnTo>
                  <a:lnTo>
                    <a:pt x="708380" y="28054"/>
                  </a:lnTo>
                  <a:lnTo>
                    <a:pt x="708380" y="42113"/>
                  </a:lnTo>
                  <a:lnTo>
                    <a:pt x="709599" y="49479"/>
                  </a:lnTo>
                  <a:lnTo>
                    <a:pt x="713181" y="55168"/>
                  </a:lnTo>
                  <a:lnTo>
                    <a:pt x="718947" y="58839"/>
                  </a:lnTo>
                  <a:lnTo>
                    <a:pt x="726757" y="60147"/>
                  </a:lnTo>
                  <a:lnTo>
                    <a:pt x="734555" y="58839"/>
                  </a:lnTo>
                  <a:lnTo>
                    <a:pt x="740321" y="55168"/>
                  </a:lnTo>
                  <a:lnTo>
                    <a:pt x="743026" y="50888"/>
                  </a:lnTo>
                  <a:lnTo>
                    <a:pt x="743902" y="49479"/>
                  </a:lnTo>
                  <a:lnTo>
                    <a:pt x="745134" y="42113"/>
                  </a:lnTo>
                  <a:lnTo>
                    <a:pt x="745134" y="28054"/>
                  </a:lnTo>
                  <a:close/>
                </a:path>
                <a:path w="1456054" h="60325">
                  <a:moveTo>
                    <a:pt x="794499" y="10718"/>
                  </a:moveTo>
                  <a:lnTo>
                    <a:pt x="785177" y="10718"/>
                  </a:lnTo>
                  <a:lnTo>
                    <a:pt x="785177" y="42113"/>
                  </a:lnTo>
                  <a:lnTo>
                    <a:pt x="767067" y="10718"/>
                  </a:lnTo>
                  <a:lnTo>
                    <a:pt x="757745" y="10718"/>
                  </a:lnTo>
                  <a:lnTo>
                    <a:pt x="757745" y="59448"/>
                  </a:lnTo>
                  <a:lnTo>
                    <a:pt x="767067" y="59448"/>
                  </a:lnTo>
                  <a:lnTo>
                    <a:pt x="767067" y="28054"/>
                  </a:lnTo>
                  <a:lnTo>
                    <a:pt x="785177" y="59448"/>
                  </a:lnTo>
                  <a:lnTo>
                    <a:pt x="794499" y="59448"/>
                  </a:lnTo>
                  <a:lnTo>
                    <a:pt x="794499" y="10718"/>
                  </a:lnTo>
                  <a:close/>
                </a:path>
                <a:path w="1456054" h="60325">
                  <a:moveTo>
                    <a:pt x="864958" y="28752"/>
                  </a:moveTo>
                  <a:lnTo>
                    <a:pt x="863727" y="21386"/>
                  </a:lnTo>
                  <a:lnTo>
                    <a:pt x="862850" y="19977"/>
                  </a:lnTo>
                  <a:lnTo>
                    <a:pt x="860158" y="15684"/>
                  </a:lnTo>
                  <a:lnTo>
                    <a:pt x="855624" y="12814"/>
                  </a:lnTo>
                  <a:lnTo>
                    <a:pt x="855624" y="23114"/>
                  </a:lnTo>
                  <a:lnTo>
                    <a:pt x="855624" y="47053"/>
                  </a:lnTo>
                  <a:lnTo>
                    <a:pt x="851662" y="50190"/>
                  </a:lnTo>
                  <a:lnTo>
                    <a:pt x="837526" y="50190"/>
                  </a:lnTo>
                  <a:lnTo>
                    <a:pt x="837526" y="19977"/>
                  </a:lnTo>
                  <a:lnTo>
                    <a:pt x="851662" y="19977"/>
                  </a:lnTo>
                  <a:lnTo>
                    <a:pt x="855624" y="23114"/>
                  </a:lnTo>
                  <a:lnTo>
                    <a:pt x="855624" y="12814"/>
                  </a:lnTo>
                  <a:lnTo>
                    <a:pt x="854379" y="12014"/>
                  </a:lnTo>
                  <a:lnTo>
                    <a:pt x="846582" y="10718"/>
                  </a:lnTo>
                  <a:lnTo>
                    <a:pt x="828205" y="10718"/>
                  </a:lnTo>
                  <a:lnTo>
                    <a:pt x="828205" y="59448"/>
                  </a:lnTo>
                  <a:lnTo>
                    <a:pt x="846582" y="59448"/>
                  </a:lnTo>
                  <a:lnTo>
                    <a:pt x="864958" y="41414"/>
                  </a:lnTo>
                  <a:lnTo>
                    <a:pt x="864958" y="28752"/>
                  </a:lnTo>
                  <a:close/>
                </a:path>
                <a:path w="1456054" h="60325">
                  <a:moveTo>
                    <a:pt x="907224" y="10718"/>
                  </a:moveTo>
                  <a:lnTo>
                    <a:pt x="877570" y="10718"/>
                  </a:lnTo>
                  <a:lnTo>
                    <a:pt x="877570" y="59448"/>
                  </a:lnTo>
                  <a:lnTo>
                    <a:pt x="907224" y="59448"/>
                  </a:lnTo>
                  <a:lnTo>
                    <a:pt x="907224" y="50190"/>
                  </a:lnTo>
                  <a:lnTo>
                    <a:pt x="886891" y="50190"/>
                  </a:lnTo>
                  <a:lnTo>
                    <a:pt x="886891" y="39471"/>
                  </a:lnTo>
                  <a:lnTo>
                    <a:pt x="907224" y="39471"/>
                  </a:lnTo>
                  <a:lnTo>
                    <a:pt x="907224" y="30213"/>
                  </a:lnTo>
                  <a:lnTo>
                    <a:pt x="886891" y="30213"/>
                  </a:lnTo>
                  <a:lnTo>
                    <a:pt x="886891" y="19977"/>
                  </a:lnTo>
                  <a:lnTo>
                    <a:pt x="907224" y="19977"/>
                  </a:lnTo>
                  <a:lnTo>
                    <a:pt x="907224" y="10718"/>
                  </a:lnTo>
                  <a:close/>
                </a:path>
                <a:path w="1456054" h="60325">
                  <a:moveTo>
                    <a:pt x="951433" y="37807"/>
                  </a:moveTo>
                  <a:lnTo>
                    <a:pt x="947394" y="33210"/>
                  </a:lnTo>
                  <a:lnTo>
                    <a:pt x="929297" y="28333"/>
                  </a:lnTo>
                  <a:lnTo>
                    <a:pt x="927074" y="27089"/>
                  </a:lnTo>
                  <a:lnTo>
                    <a:pt x="927074" y="20815"/>
                  </a:lnTo>
                  <a:lnTo>
                    <a:pt x="929855" y="19291"/>
                  </a:lnTo>
                  <a:lnTo>
                    <a:pt x="936891" y="19291"/>
                  </a:lnTo>
                  <a:lnTo>
                    <a:pt x="940295" y="20751"/>
                  </a:lnTo>
                  <a:lnTo>
                    <a:pt x="941133" y="24028"/>
                  </a:lnTo>
                  <a:lnTo>
                    <a:pt x="950734" y="24028"/>
                  </a:lnTo>
                  <a:lnTo>
                    <a:pt x="949693" y="15735"/>
                  </a:lnTo>
                  <a:lnTo>
                    <a:pt x="943635" y="10033"/>
                  </a:lnTo>
                  <a:lnTo>
                    <a:pt x="925398" y="10033"/>
                  </a:lnTo>
                  <a:lnTo>
                    <a:pt x="917740" y="14490"/>
                  </a:lnTo>
                  <a:lnTo>
                    <a:pt x="917740" y="31407"/>
                  </a:lnTo>
                  <a:lnTo>
                    <a:pt x="921435" y="36626"/>
                  </a:lnTo>
                  <a:lnTo>
                    <a:pt x="940511" y="41770"/>
                  </a:lnTo>
                  <a:lnTo>
                    <a:pt x="942111" y="43307"/>
                  </a:lnTo>
                  <a:lnTo>
                    <a:pt x="942111" y="49364"/>
                  </a:lnTo>
                  <a:lnTo>
                    <a:pt x="939253" y="50888"/>
                  </a:lnTo>
                  <a:lnTo>
                    <a:pt x="930478" y="50888"/>
                  </a:lnTo>
                  <a:lnTo>
                    <a:pt x="927277" y="48171"/>
                  </a:lnTo>
                  <a:lnTo>
                    <a:pt x="926731" y="44069"/>
                  </a:lnTo>
                  <a:lnTo>
                    <a:pt x="917117" y="44069"/>
                  </a:lnTo>
                  <a:lnTo>
                    <a:pt x="917600" y="53746"/>
                  </a:lnTo>
                  <a:lnTo>
                    <a:pt x="924496" y="60147"/>
                  </a:lnTo>
                  <a:lnTo>
                    <a:pt x="945730" y="60147"/>
                  </a:lnTo>
                  <a:lnTo>
                    <a:pt x="951433" y="54787"/>
                  </a:lnTo>
                  <a:lnTo>
                    <a:pt x="951433" y="37807"/>
                  </a:lnTo>
                  <a:close/>
                </a:path>
                <a:path w="1456054" h="60325">
                  <a:moveTo>
                    <a:pt x="1012151" y="10718"/>
                  </a:moveTo>
                  <a:lnTo>
                    <a:pt x="982497" y="10718"/>
                  </a:lnTo>
                  <a:lnTo>
                    <a:pt x="982497" y="59448"/>
                  </a:lnTo>
                  <a:lnTo>
                    <a:pt x="1012151" y="59448"/>
                  </a:lnTo>
                  <a:lnTo>
                    <a:pt x="1012151" y="50190"/>
                  </a:lnTo>
                  <a:lnTo>
                    <a:pt x="991819" y="50190"/>
                  </a:lnTo>
                  <a:lnTo>
                    <a:pt x="991819" y="39471"/>
                  </a:lnTo>
                  <a:lnTo>
                    <a:pt x="1012151" y="39471"/>
                  </a:lnTo>
                  <a:lnTo>
                    <a:pt x="1012151" y="30213"/>
                  </a:lnTo>
                  <a:lnTo>
                    <a:pt x="991819" y="30213"/>
                  </a:lnTo>
                  <a:lnTo>
                    <a:pt x="991819" y="19977"/>
                  </a:lnTo>
                  <a:lnTo>
                    <a:pt x="1012151" y="19977"/>
                  </a:lnTo>
                  <a:lnTo>
                    <a:pt x="1012151" y="10718"/>
                  </a:lnTo>
                  <a:close/>
                </a:path>
                <a:path w="1456054" h="60325">
                  <a:moveTo>
                    <a:pt x="1061859" y="10718"/>
                  </a:moveTo>
                  <a:lnTo>
                    <a:pt x="1052537" y="10718"/>
                  </a:lnTo>
                  <a:lnTo>
                    <a:pt x="1052537" y="42113"/>
                  </a:lnTo>
                  <a:lnTo>
                    <a:pt x="1034427" y="10718"/>
                  </a:lnTo>
                  <a:lnTo>
                    <a:pt x="1025105" y="10718"/>
                  </a:lnTo>
                  <a:lnTo>
                    <a:pt x="1025105" y="59448"/>
                  </a:lnTo>
                  <a:lnTo>
                    <a:pt x="1034427" y="59448"/>
                  </a:lnTo>
                  <a:lnTo>
                    <a:pt x="1034427" y="28054"/>
                  </a:lnTo>
                  <a:lnTo>
                    <a:pt x="1052537" y="59448"/>
                  </a:lnTo>
                  <a:lnTo>
                    <a:pt x="1061859" y="59448"/>
                  </a:lnTo>
                  <a:lnTo>
                    <a:pt x="1061859" y="10718"/>
                  </a:lnTo>
                  <a:close/>
                </a:path>
                <a:path w="1456054" h="60325">
                  <a:moveTo>
                    <a:pt x="1107186" y="37807"/>
                  </a:moveTo>
                  <a:lnTo>
                    <a:pt x="1103147" y="33210"/>
                  </a:lnTo>
                  <a:lnTo>
                    <a:pt x="1085049" y="28333"/>
                  </a:lnTo>
                  <a:lnTo>
                    <a:pt x="1082827" y="27089"/>
                  </a:lnTo>
                  <a:lnTo>
                    <a:pt x="1082827" y="20815"/>
                  </a:lnTo>
                  <a:lnTo>
                    <a:pt x="1085608" y="19291"/>
                  </a:lnTo>
                  <a:lnTo>
                    <a:pt x="1092644" y="19291"/>
                  </a:lnTo>
                  <a:lnTo>
                    <a:pt x="1096048" y="20751"/>
                  </a:lnTo>
                  <a:lnTo>
                    <a:pt x="1096886" y="24028"/>
                  </a:lnTo>
                  <a:lnTo>
                    <a:pt x="1106487" y="24028"/>
                  </a:lnTo>
                  <a:lnTo>
                    <a:pt x="1105446" y="15735"/>
                  </a:lnTo>
                  <a:lnTo>
                    <a:pt x="1099400" y="10033"/>
                  </a:lnTo>
                  <a:lnTo>
                    <a:pt x="1081151" y="10033"/>
                  </a:lnTo>
                  <a:lnTo>
                    <a:pt x="1073492" y="14490"/>
                  </a:lnTo>
                  <a:lnTo>
                    <a:pt x="1073492" y="31407"/>
                  </a:lnTo>
                  <a:lnTo>
                    <a:pt x="1077188" y="36626"/>
                  </a:lnTo>
                  <a:lnTo>
                    <a:pt x="1096264" y="41770"/>
                  </a:lnTo>
                  <a:lnTo>
                    <a:pt x="1097864" y="43307"/>
                  </a:lnTo>
                  <a:lnTo>
                    <a:pt x="1097864" y="49364"/>
                  </a:lnTo>
                  <a:lnTo>
                    <a:pt x="1095006" y="50888"/>
                  </a:lnTo>
                  <a:lnTo>
                    <a:pt x="1086231" y="50888"/>
                  </a:lnTo>
                  <a:lnTo>
                    <a:pt x="1083030" y="48171"/>
                  </a:lnTo>
                  <a:lnTo>
                    <a:pt x="1082484" y="44069"/>
                  </a:lnTo>
                  <a:lnTo>
                    <a:pt x="1072870" y="44069"/>
                  </a:lnTo>
                  <a:lnTo>
                    <a:pt x="1073365" y="53746"/>
                  </a:lnTo>
                  <a:lnTo>
                    <a:pt x="1080249" y="60147"/>
                  </a:lnTo>
                  <a:lnTo>
                    <a:pt x="1101483" y="60147"/>
                  </a:lnTo>
                  <a:lnTo>
                    <a:pt x="1107186" y="54787"/>
                  </a:lnTo>
                  <a:lnTo>
                    <a:pt x="1107186" y="37807"/>
                  </a:lnTo>
                  <a:close/>
                </a:path>
                <a:path w="1456054" h="60325">
                  <a:moveTo>
                    <a:pt x="1148270" y="10718"/>
                  </a:moveTo>
                  <a:lnTo>
                    <a:pt x="1118616" y="10718"/>
                  </a:lnTo>
                  <a:lnTo>
                    <a:pt x="1118616" y="59448"/>
                  </a:lnTo>
                  <a:lnTo>
                    <a:pt x="1148270" y="59448"/>
                  </a:lnTo>
                  <a:lnTo>
                    <a:pt x="1148270" y="50190"/>
                  </a:lnTo>
                  <a:lnTo>
                    <a:pt x="1127937" y="50190"/>
                  </a:lnTo>
                  <a:lnTo>
                    <a:pt x="1127937" y="39471"/>
                  </a:lnTo>
                  <a:lnTo>
                    <a:pt x="1148270" y="39471"/>
                  </a:lnTo>
                  <a:lnTo>
                    <a:pt x="1148270" y="30213"/>
                  </a:lnTo>
                  <a:lnTo>
                    <a:pt x="1127937" y="30213"/>
                  </a:lnTo>
                  <a:lnTo>
                    <a:pt x="1127937" y="19977"/>
                  </a:lnTo>
                  <a:lnTo>
                    <a:pt x="1148270" y="19977"/>
                  </a:lnTo>
                  <a:lnTo>
                    <a:pt x="1148270" y="10718"/>
                  </a:lnTo>
                  <a:close/>
                </a:path>
                <a:path w="1456054" h="60325">
                  <a:moveTo>
                    <a:pt x="1170559" y="10706"/>
                  </a:moveTo>
                  <a:lnTo>
                    <a:pt x="1161237" y="10706"/>
                  </a:lnTo>
                  <a:lnTo>
                    <a:pt x="1161237" y="59436"/>
                  </a:lnTo>
                  <a:lnTo>
                    <a:pt x="1170559" y="59436"/>
                  </a:lnTo>
                  <a:lnTo>
                    <a:pt x="1170559" y="10706"/>
                  </a:lnTo>
                  <a:close/>
                </a:path>
                <a:path w="1456054" h="60325">
                  <a:moveTo>
                    <a:pt x="1219911" y="31610"/>
                  </a:moveTo>
                  <a:lnTo>
                    <a:pt x="1201534" y="31610"/>
                  </a:lnTo>
                  <a:lnTo>
                    <a:pt x="1201534" y="40868"/>
                  </a:lnTo>
                  <a:lnTo>
                    <a:pt x="1210589" y="40868"/>
                  </a:lnTo>
                  <a:lnTo>
                    <a:pt x="1210589" y="47752"/>
                  </a:lnTo>
                  <a:lnTo>
                    <a:pt x="1206614" y="50888"/>
                  </a:lnTo>
                  <a:lnTo>
                    <a:pt x="1196454" y="50888"/>
                  </a:lnTo>
                  <a:lnTo>
                    <a:pt x="1192491" y="47752"/>
                  </a:lnTo>
                  <a:lnTo>
                    <a:pt x="1192491" y="22415"/>
                  </a:lnTo>
                  <a:lnTo>
                    <a:pt x="1196454" y="19291"/>
                  </a:lnTo>
                  <a:lnTo>
                    <a:pt x="1205992" y="19291"/>
                  </a:lnTo>
                  <a:lnTo>
                    <a:pt x="1209611" y="21729"/>
                  </a:lnTo>
                  <a:lnTo>
                    <a:pt x="1210449" y="26111"/>
                  </a:lnTo>
                  <a:lnTo>
                    <a:pt x="1219847" y="26111"/>
                  </a:lnTo>
                  <a:lnTo>
                    <a:pt x="1219073" y="16433"/>
                  </a:lnTo>
                  <a:lnTo>
                    <a:pt x="1212532" y="10033"/>
                  </a:lnTo>
                  <a:lnTo>
                    <a:pt x="1201534" y="10033"/>
                  </a:lnTo>
                  <a:lnTo>
                    <a:pt x="1193723" y="11328"/>
                  </a:lnTo>
                  <a:lnTo>
                    <a:pt x="1187958" y="14998"/>
                  </a:lnTo>
                  <a:lnTo>
                    <a:pt x="1184389" y="20688"/>
                  </a:lnTo>
                  <a:lnTo>
                    <a:pt x="1183157" y="28054"/>
                  </a:lnTo>
                  <a:lnTo>
                    <a:pt x="1183157" y="42113"/>
                  </a:lnTo>
                  <a:lnTo>
                    <a:pt x="1184389" y="49479"/>
                  </a:lnTo>
                  <a:lnTo>
                    <a:pt x="1187958" y="55168"/>
                  </a:lnTo>
                  <a:lnTo>
                    <a:pt x="1193723" y="58839"/>
                  </a:lnTo>
                  <a:lnTo>
                    <a:pt x="1201534" y="60147"/>
                  </a:lnTo>
                  <a:lnTo>
                    <a:pt x="1209344" y="58839"/>
                  </a:lnTo>
                  <a:lnTo>
                    <a:pt x="1215110" y="55168"/>
                  </a:lnTo>
                  <a:lnTo>
                    <a:pt x="1218692" y="49479"/>
                  </a:lnTo>
                  <a:lnTo>
                    <a:pt x="1219911" y="42113"/>
                  </a:lnTo>
                  <a:lnTo>
                    <a:pt x="1219911" y="31610"/>
                  </a:lnTo>
                  <a:close/>
                </a:path>
                <a:path w="1456054" h="60325">
                  <a:moveTo>
                    <a:pt x="1269136" y="10718"/>
                  </a:moveTo>
                  <a:lnTo>
                    <a:pt x="1259814" y="10718"/>
                  </a:lnTo>
                  <a:lnTo>
                    <a:pt x="1259814" y="42113"/>
                  </a:lnTo>
                  <a:lnTo>
                    <a:pt x="1241704" y="10718"/>
                  </a:lnTo>
                  <a:lnTo>
                    <a:pt x="1232382" y="10718"/>
                  </a:lnTo>
                  <a:lnTo>
                    <a:pt x="1232382" y="59448"/>
                  </a:lnTo>
                  <a:lnTo>
                    <a:pt x="1241704" y="59448"/>
                  </a:lnTo>
                  <a:lnTo>
                    <a:pt x="1241704" y="28054"/>
                  </a:lnTo>
                  <a:lnTo>
                    <a:pt x="1259814" y="59448"/>
                  </a:lnTo>
                  <a:lnTo>
                    <a:pt x="1269136" y="59448"/>
                  </a:lnTo>
                  <a:lnTo>
                    <a:pt x="1269136" y="10718"/>
                  </a:lnTo>
                  <a:close/>
                </a:path>
                <a:path w="1456054" h="60325">
                  <a:moveTo>
                    <a:pt x="1322336" y="59448"/>
                  </a:moveTo>
                  <a:lnTo>
                    <a:pt x="1318831" y="49631"/>
                  </a:lnTo>
                  <a:lnTo>
                    <a:pt x="1315669" y="40792"/>
                  </a:lnTo>
                  <a:lnTo>
                    <a:pt x="1310030" y="24993"/>
                  </a:lnTo>
                  <a:lnTo>
                    <a:pt x="1305902" y="13436"/>
                  </a:lnTo>
                  <a:lnTo>
                    <a:pt x="1305902" y="40792"/>
                  </a:lnTo>
                  <a:lnTo>
                    <a:pt x="1295044" y="40792"/>
                  </a:lnTo>
                  <a:lnTo>
                    <a:pt x="1300480" y="24993"/>
                  </a:lnTo>
                  <a:lnTo>
                    <a:pt x="1305902" y="40792"/>
                  </a:lnTo>
                  <a:lnTo>
                    <a:pt x="1305902" y="13436"/>
                  </a:lnTo>
                  <a:lnTo>
                    <a:pt x="1304937" y="10718"/>
                  </a:lnTo>
                  <a:lnTo>
                    <a:pt x="1296022" y="10718"/>
                  </a:lnTo>
                  <a:lnTo>
                    <a:pt x="1278623" y="59448"/>
                  </a:lnTo>
                  <a:lnTo>
                    <a:pt x="1288364" y="59448"/>
                  </a:lnTo>
                  <a:lnTo>
                    <a:pt x="1291844" y="49631"/>
                  </a:lnTo>
                  <a:lnTo>
                    <a:pt x="1309103" y="49631"/>
                  </a:lnTo>
                  <a:lnTo>
                    <a:pt x="1312583" y="59448"/>
                  </a:lnTo>
                  <a:lnTo>
                    <a:pt x="1322336" y="59448"/>
                  </a:lnTo>
                  <a:close/>
                </a:path>
                <a:path w="1456054" h="60325">
                  <a:moveTo>
                    <a:pt x="1368564" y="10718"/>
                  </a:moveTo>
                  <a:lnTo>
                    <a:pt x="1359242" y="10718"/>
                  </a:lnTo>
                  <a:lnTo>
                    <a:pt x="1359242" y="42113"/>
                  </a:lnTo>
                  <a:lnTo>
                    <a:pt x="1341132" y="10718"/>
                  </a:lnTo>
                  <a:lnTo>
                    <a:pt x="1331810" y="10718"/>
                  </a:lnTo>
                  <a:lnTo>
                    <a:pt x="1331810" y="59448"/>
                  </a:lnTo>
                  <a:lnTo>
                    <a:pt x="1341132" y="59448"/>
                  </a:lnTo>
                  <a:lnTo>
                    <a:pt x="1341132" y="28054"/>
                  </a:lnTo>
                  <a:lnTo>
                    <a:pt x="1359242" y="59448"/>
                  </a:lnTo>
                  <a:lnTo>
                    <a:pt x="1368564" y="59448"/>
                  </a:lnTo>
                  <a:lnTo>
                    <a:pt x="1368564" y="10718"/>
                  </a:lnTo>
                  <a:close/>
                </a:path>
                <a:path w="1456054" h="60325">
                  <a:moveTo>
                    <a:pt x="1414805" y="10718"/>
                  </a:moveTo>
                  <a:lnTo>
                    <a:pt x="1378051" y="10718"/>
                  </a:lnTo>
                  <a:lnTo>
                    <a:pt x="1378051" y="19977"/>
                  </a:lnTo>
                  <a:lnTo>
                    <a:pt x="1391615" y="19977"/>
                  </a:lnTo>
                  <a:lnTo>
                    <a:pt x="1391615" y="59448"/>
                  </a:lnTo>
                  <a:lnTo>
                    <a:pt x="1401229" y="59448"/>
                  </a:lnTo>
                  <a:lnTo>
                    <a:pt x="1401229" y="19977"/>
                  </a:lnTo>
                  <a:lnTo>
                    <a:pt x="1414805" y="19977"/>
                  </a:lnTo>
                  <a:lnTo>
                    <a:pt x="1414805" y="10718"/>
                  </a:lnTo>
                  <a:close/>
                </a:path>
                <a:path w="1456054" h="60325">
                  <a:moveTo>
                    <a:pt x="1456016" y="37807"/>
                  </a:moveTo>
                  <a:lnTo>
                    <a:pt x="1451978" y="33210"/>
                  </a:lnTo>
                  <a:lnTo>
                    <a:pt x="1433880" y="28333"/>
                  </a:lnTo>
                  <a:lnTo>
                    <a:pt x="1431658" y="27089"/>
                  </a:lnTo>
                  <a:lnTo>
                    <a:pt x="1431658" y="20815"/>
                  </a:lnTo>
                  <a:lnTo>
                    <a:pt x="1434439" y="19291"/>
                  </a:lnTo>
                  <a:lnTo>
                    <a:pt x="1441475" y="19291"/>
                  </a:lnTo>
                  <a:lnTo>
                    <a:pt x="1444879" y="20751"/>
                  </a:lnTo>
                  <a:lnTo>
                    <a:pt x="1445717" y="24028"/>
                  </a:lnTo>
                  <a:lnTo>
                    <a:pt x="1455318" y="24028"/>
                  </a:lnTo>
                  <a:lnTo>
                    <a:pt x="1454277" y="15735"/>
                  </a:lnTo>
                  <a:lnTo>
                    <a:pt x="1448219" y="10033"/>
                  </a:lnTo>
                  <a:lnTo>
                    <a:pt x="1429981" y="10033"/>
                  </a:lnTo>
                  <a:lnTo>
                    <a:pt x="1422323" y="14490"/>
                  </a:lnTo>
                  <a:lnTo>
                    <a:pt x="1422323" y="31407"/>
                  </a:lnTo>
                  <a:lnTo>
                    <a:pt x="1426019" y="36626"/>
                  </a:lnTo>
                  <a:lnTo>
                    <a:pt x="1445094" y="41770"/>
                  </a:lnTo>
                  <a:lnTo>
                    <a:pt x="1446695" y="43307"/>
                  </a:lnTo>
                  <a:lnTo>
                    <a:pt x="1446695" y="49364"/>
                  </a:lnTo>
                  <a:lnTo>
                    <a:pt x="1443837" y="50888"/>
                  </a:lnTo>
                  <a:lnTo>
                    <a:pt x="1435061" y="50888"/>
                  </a:lnTo>
                  <a:lnTo>
                    <a:pt x="1431861" y="48171"/>
                  </a:lnTo>
                  <a:lnTo>
                    <a:pt x="1431302" y="44069"/>
                  </a:lnTo>
                  <a:lnTo>
                    <a:pt x="1421701" y="44069"/>
                  </a:lnTo>
                  <a:lnTo>
                    <a:pt x="1422184" y="53746"/>
                  </a:lnTo>
                  <a:lnTo>
                    <a:pt x="1429080" y="60147"/>
                  </a:lnTo>
                  <a:lnTo>
                    <a:pt x="1450314" y="60147"/>
                  </a:lnTo>
                  <a:lnTo>
                    <a:pt x="1456016" y="54787"/>
                  </a:lnTo>
                  <a:lnTo>
                    <a:pt x="1456016" y="3780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47295" y="6411332"/>
              <a:ext cx="706031" cy="62004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849617" y="6408004"/>
              <a:ext cx="0" cy="624840"/>
            </a:xfrm>
            <a:custGeom>
              <a:avLst/>
              <a:gdLst/>
              <a:ahLst/>
              <a:cxnLst/>
              <a:rect l="l" t="t" r="r" b="b"/>
              <a:pathLst>
                <a:path h="624840">
                  <a:moveTo>
                    <a:pt x="0" y="0"/>
                  </a:moveTo>
                  <a:lnTo>
                    <a:pt x="0" y="6243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65950" y="4076395"/>
              <a:ext cx="3026039" cy="197332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84095" y="2899562"/>
              <a:ext cx="1695346" cy="1587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055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7033" y="279509"/>
            <a:ext cx="3267051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>
              <a:spcBef>
                <a:spcPts val="68"/>
              </a:spcBef>
            </a:pPr>
            <a:r>
              <a:rPr dirty="0"/>
              <a:t>Le</a:t>
            </a:r>
            <a:r>
              <a:rPr spc="-31" dirty="0"/>
              <a:t> </a:t>
            </a:r>
            <a:r>
              <a:rPr dirty="0"/>
              <a:t>livret</a:t>
            </a:r>
            <a:r>
              <a:rPr spc="-31" dirty="0"/>
              <a:t> </a:t>
            </a:r>
            <a:r>
              <a:rPr dirty="0"/>
              <a:t>de</a:t>
            </a:r>
            <a:r>
              <a:rPr spc="-31" dirty="0"/>
              <a:t> </a:t>
            </a:r>
            <a:r>
              <a:rPr dirty="0"/>
              <a:t>suivi</a:t>
            </a:r>
            <a:r>
              <a:rPr spc="-31" dirty="0"/>
              <a:t> </a:t>
            </a:r>
            <a:r>
              <a:rPr spc="-17" dirty="0"/>
              <a:t>d’acquisition </a:t>
            </a:r>
            <a:r>
              <a:rPr dirty="0"/>
              <a:t>des </a:t>
            </a:r>
            <a:r>
              <a:rPr spc="-7" dirty="0"/>
              <a:t>compétences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90721" y="334201"/>
            <a:ext cx="437046" cy="437046"/>
            <a:chOff x="522004" y="491399"/>
            <a:chExt cx="642620" cy="642620"/>
          </a:xfrm>
        </p:grpSpPr>
        <p:sp>
          <p:nvSpPr>
            <p:cNvPr id="4" name="object 4"/>
            <p:cNvSpPr/>
            <p:nvPr/>
          </p:nvSpPr>
          <p:spPr>
            <a:xfrm>
              <a:off x="522004" y="491399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19" h="642619">
                  <a:moveTo>
                    <a:pt x="321221" y="0"/>
                  </a:moveTo>
                  <a:lnTo>
                    <a:pt x="273753" y="3483"/>
                  </a:lnTo>
                  <a:lnTo>
                    <a:pt x="228447" y="13601"/>
                  </a:lnTo>
                  <a:lnTo>
                    <a:pt x="185802" y="29857"/>
                  </a:lnTo>
                  <a:lnTo>
                    <a:pt x="146312" y="51754"/>
                  </a:lnTo>
                  <a:lnTo>
                    <a:pt x="110476" y="78795"/>
                  </a:lnTo>
                  <a:lnTo>
                    <a:pt x="78789" y="110483"/>
                  </a:lnTo>
                  <a:lnTo>
                    <a:pt x="51750" y="146321"/>
                  </a:lnTo>
                  <a:lnTo>
                    <a:pt x="29854" y="185812"/>
                  </a:lnTo>
                  <a:lnTo>
                    <a:pt x="13600" y="228459"/>
                  </a:lnTo>
                  <a:lnTo>
                    <a:pt x="3482" y="273765"/>
                  </a:lnTo>
                  <a:lnTo>
                    <a:pt x="0" y="321233"/>
                  </a:lnTo>
                  <a:lnTo>
                    <a:pt x="3482" y="368701"/>
                  </a:lnTo>
                  <a:lnTo>
                    <a:pt x="13600" y="414008"/>
                  </a:lnTo>
                  <a:lnTo>
                    <a:pt x="29854" y="456655"/>
                  </a:lnTo>
                  <a:lnTo>
                    <a:pt x="51750" y="496146"/>
                  </a:lnTo>
                  <a:lnTo>
                    <a:pt x="78789" y="531984"/>
                  </a:lnTo>
                  <a:lnTo>
                    <a:pt x="110476" y="563672"/>
                  </a:lnTo>
                  <a:lnTo>
                    <a:pt x="146312" y="590713"/>
                  </a:lnTo>
                  <a:lnTo>
                    <a:pt x="185802" y="612610"/>
                  </a:lnTo>
                  <a:lnTo>
                    <a:pt x="228447" y="628866"/>
                  </a:lnTo>
                  <a:lnTo>
                    <a:pt x="273753" y="638984"/>
                  </a:lnTo>
                  <a:lnTo>
                    <a:pt x="321221" y="642467"/>
                  </a:lnTo>
                  <a:lnTo>
                    <a:pt x="368692" y="638984"/>
                  </a:lnTo>
                  <a:lnTo>
                    <a:pt x="414000" y="628866"/>
                  </a:lnTo>
                  <a:lnTo>
                    <a:pt x="456647" y="612610"/>
                  </a:lnTo>
                  <a:lnTo>
                    <a:pt x="496139" y="590713"/>
                  </a:lnTo>
                  <a:lnTo>
                    <a:pt x="531976" y="563672"/>
                  </a:lnTo>
                  <a:lnTo>
                    <a:pt x="563663" y="531984"/>
                  </a:lnTo>
                  <a:lnTo>
                    <a:pt x="590703" y="496146"/>
                  </a:lnTo>
                  <a:lnTo>
                    <a:pt x="612599" y="456655"/>
                  </a:lnTo>
                  <a:lnTo>
                    <a:pt x="628854" y="414008"/>
                  </a:lnTo>
                  <a:lnTo>
                    <a:pt x="638972" y="368701"/>
                  </a:lnTo>
                  <a:lnTo>
                    <a:pt x="642454" y="321233"/>
                  </a:lnTo>
                  <a:lnTo>
                    <a:pt x="638972" y="273765"/>
                  </a:lnTo>
                  <a:lnTo>
                    <a:pt x="628854" y="228459"/>
                  </a:lnTo>
                  <a:lnTo>
                    <a:pt x="612599" y="185812"/>
                  </a:lnTo>
                  <a:lnTo>
                    <a:pt x="590703" y="146321"/>
                  </a:lnTo>
                  <a:lnTo>
                    <a:pt x="563663" y="110483"/>
                  </a:lnTo>
                  <a:lnTo>
                    <a:pt x="531976" y="78795"/>
                  </a:lnTo>
                  <a:lnTo>
                    <a:pt x="496139" y="51754"/>
                  </a:lnTo>
                  <a:lnTo>
                    <a:pt x="456647" y="29857"/>
                  </a:lnTo>
                  <a:lnTo>
                    <a:pt x="414000" y="13601"/>
                  </a:lnTo>
                  <a:lnTo>
                    <a:pt x="368692" y="3483"/>
                  </a:lnTo>
                  <a:lnTo>
                    <a:pt x="321221" y="0"/>
                  </a:lnTo>
                  <a:close/>
                </a:path>
              </a:pathLst>
            </a:custGeom>
            <a:solidFill>
              <a:srgbClr val="5E666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454" y="667914"/>
              <a:ext cx="373126" cy="279666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340570" y="608675"/>
            <a:ext cx="408975" cy="65643"/>
            <a:chOff x="9417522" y="894977"/>
            <a:chExt cx="601345" cy="96520"/>
          </a:xfrm>
        </p:grpSpPr>
        <p:sp>
          <p:nvSpPr>
            <p:cNvPr id="7" name="object 7"/>
            <p:cNvSpPr/>
            <p:nvPr/>
          </p:nvSpPr>
          <p:spPr>
            <a:xfrm>
              <a:off x="9417519" y="894981"/>
              <a:ext cx="414655" cy="96520"/>
            </a:xfrm>
            <a:custGeom>
              <a:avLst/>
              <a:gdLst/>
              <a:ahLst/>
              <a:cxnLst/>
              <a:rect l="l" t="t" r="r" b="b"/>
              <a:pathLst>
                <a:path w="414654" h="96519">
                  <a:moveTo>
                    <a:pt x="42087" y="0"/>
                  </a:moveTo>
                  <a:lnTo>
                    <a:pt x="30721" y="0"/>
                  </a:lnTo>
                  <a:lnTo>
                    <a:pt x="19215" y="17449"/>
                  </a:lnTo>
                  <a:lnTo>
                    <a:pt x="26123" y="17449"/>
                  </a:lnTo>
                  <a:lnTo>
                    <a:pt x="42087" y="0"/>
                  </a:lnTo>
                  <a:close/>
                </a:path>
                <a:path w="414654" h="96519">
                  <a:moveTo>
                    <a:pt x="53594" y="50342"/>
                  </a:moveTo>
                  <a:lnTo>
                    <a:pt x="51168" y="37503"/>
                  </a:lnTo>
                  <a:lnTo>
                    <a:pt x="46418" y="31102"/>
                  </a:lnTo>
                  <a:lnTo>
                    <a:pt x="46418" y="50342"/>
                  </a:lnTo>
                  <a:lnTo>
                    <a:pt x="46418" y="53594"/>
                  </a:lnTo>
                  <a:lnTo>
                    <a:pt x="7175" y="53594"/>
                  </a:lnTo>
                  <a:lnTo>
                    <a:pt x="7175" y="50342"/>
                  </a:lnTo>
                  <a:lnTo>
                    <a:pt x="8636" y="41846"/>
                  </a:lnTo>
                  <a:lnTo>
                    <a:pt x="12725" y="35407"/>
                  </a:lnTo>
                  <a:lnTo>
                    <a:pt x="18935" y="31330"/>
                  </a:lnTo>
                  <a:lnTo>
                    <a:pt x="26797" y="29908"/>
                  </a:lnTo>
                  <a:lnTo>
                    <a:pt x="34658" y="31330"/>
                  </a:lnTo>
                  <a:lnTo>
                    <a:pt x="40868" y="35407"/>
                  </a:lnTo>
                  <a:lnTo>
                    <a:pt x="44945" y="41846"/>
                  </a:lnTo>
                  <a:lnTo>
                    <a:pt x="46418" y="50342"/>
                  </a:lnTo>
                  <a:lnTo>
                    <a:pt x="46418" y="31102"/>
                  </a:lnTo>
                  <a:lnTo>
                    <a:pt x="45542" y="29908"/>
                  </a:lnTo>
                  <a:lnTo>
                    <a:pt x="44907" y="29057"/>
                  </a:lnTo>
                  <a:lnTo>
                    <a:pt x="36283" y="24422"/>
                  </a:lnTo>
                  <a:lnTo>
                    <a:pt x="26797" y="22999"/>
                  </a:lnTo>
                  <a:lnTo>
                    <a:pt x="17297" y="24422"/>
                  </a:lnTo>
                  <a:lnTo>
                    <a:pt x="8674" y="29057"/>
                  </a:lnTo>
                  <a:lnTo>
                    <a:pt x="2413" y="37503"/>
                  </a:lnTo>
                  <a:lnTo>
                    <a:pt x="0" y="50342"/>
                  </a:lnTo>
                  <a:lnTo>
                    <a:pt x="0" y="68745"/>
                  </a:lnTo>
                  <a:lnTo>
                    <a:pt x="2413" y="81584"/>
                  </a:lnTo>
                  <a:lnTo>
                    <a:pt x="8674" y="90030"/>
                  </a:lnTo>
                  <a:lnTo>
                    <a:pt x="17297" y="94678"/>
                  </a:lnTo>
                  <a:lnTo>
                    <a:pt x="26797" y="96088"/>
                  </a:lnTo>
                  <a:lnTo>
                    <a:pt x="35585" y="94869"/>
                  </a:lnTo>
                  <a:lnTo>
                    <a:pt x="43713" y="90932"/>
                  </a:lnTo>
                  <a:lnTo>
                    <a:pt x="45262" y="89179"/>
                  </a:lnTo>
                  <a:lnTo>
                    <a:pt x="50012" y="83807"/>
                  </a:lnTo>
                  <a:lnTo>
                    <a:pt x="53327" y="73075"/>
                  </a:lnTo>
                  <a:lnTo>
                    <a:pt x="46012" y="73075"/>
                  </a:lnTo>
                  <a:lnTo>
                    <a:pt x="44399" y="83096"/>
                  </a:lnTo>
                  <a:lnTo>
                    <a:pt x="36817" y="89179"/>
                  </a:lnTo>
                  <a:lnTo>
                    <a:pt x="26797" y="89179"/>
                  </a:lnTo>
                  <a:lnTo>
                    <a:pt x="18935" y="87757"/>
                  </a:lnTo>
                  <a:lnTo>
                    <a:pt x="12725" y="83680"/>
                  </a:lnTo>
                  <a:lnTo>
                    <a:pt x="8636" y="77254"/>
                  </a:lnTo>
                  <a:lnTo>
                    <a:pt x="7175" y="68745"/>
                  </a:lnTo>
                  <a:lnTo>
                    <a:pt x="7175" y="60490"/>
                  </a:lnTo>
                  <a:lnTo>
                    <a:pt x="53594" y="60490"/>
                  </a:lnTo>
                  <a:lnTo>
                    <a:pt x="53594" y="53594"/>
                  </a:lnTo>
                  <a:lnTo>
                    <a:pt x="53594" y="50342"/>
                  </a:lnTo>
                  <a:close/>
                </a:path>
                <a:path w="414654" h="96519">
                  <a:moveTo>
                    <a:pt x="129768" y="0"/>
                  </a:moveTo>
                  <a:lnTo>
                    <a:pt x="122593" y="0"/>
                  </a:lnTo>
                  <a:lnTo>
                    <a:pt x="122593" y="32880"/>
                  </a:lnTo>
                  <a:lnTo>
                    <a:pt x="122593" y="50342"/>
                  </a:lnTo>
                  <a:lnTo>
                    <a:pt x="122593" y="68745"/>
                  </a:lnTo>
                  <a:lnTo>
                    <a:pt x="121132" y="77254"/>
                  </a:lnTo>
                  <a:lnTo>
                    <a:pt x="117043" y="83680"/>
                  </a:lnTo>
                  <a:lnTo>
                    <a:pt x="110832" y="87757"/>
                  </a:lnTo>
                  <a:lnTo>
                    <a:pt x="102971" y="89179"/>
                  </a:lnTo>
                  <a:lnTo>
                    <a:pt x="95110" y="87757"/>
                  </a:lnTo>
                  <a:lnTo>
                    <a:pt x="88900" y="83680"/>
                  </a:lnTo>
                  <a:lnTo>
                    <a:pt x="84823" y="77254"/>
                  </a:lnTo>
                  <a:lnTo>
                    <a:pt x="83350" y="68745"/>
                  </a:lnTo>
                  <a:lnTo>
                    <a:pt x="83350" y="50342"/>
                  </a:lnTo>
                  <a:lnTo>
                    <a:pt x="84823" y="41846"/>
                  </a:lnTo>
                  <a:lnTo>
                    <a:pt x="88900" y="35407"/>
                  </a:lnTo>
                  <a:lnTo>
                    <a:pt x="95110" y="31330"/>
                  </a:lnTo>
                  <a:lnTo>
                    <a:pt x="102971" y="29908"/>
                  </a:lnTo>
                  <a:lnTo>
                    <a:pt x="110832" y="31330"/>
                  </a:lnTo>
                  <a:lnTo>
                    <a:pt x="117043" y="35407"/>
                  </a:lnTo>
                  <a:lnTo>
                    <a:pt x="121132" y="41846"/>
                  </a:lnTo>
                  <a:lnTo>
                    <a:pt x="122593" y="50342"/>
                  </a:lnTo>
                  <a:lnTo>
                    <a:pt x="122593" y="32880"/>
                  </a:lnTo>
                  <a:lnTo>
                    <a:pt x="120675" y="29908"/>
                  </a:lnTo>
                  <a:lnTo>
                    <a:pt x="118402" y="26390"/>
                  </a:lnTo>
                  <a:lnTo>
                    <a:pt x="110693" y="22999"/>
                  </a:lnTo>
                  <a:lnTo>
                    <a:pt x="102971" y="22999"/>
                  </a:lnTo>
                  <a:lnTo>
                    <a:pt x="93472" y="24422"/>
                  </a:lnTo>
                  <a:lnTo>
                    <a:pt x="84861" y="29057"/>
                  </a:lnTo>
                  <a:lnTo>
                    <a:pt x="78600" y="37503"/>
                  </a:lnTo>
                  <a:lnTo>
                    <a:pt x="76174" y="50342"/>
                  </a:lnTo>
                  <a:lnTo>
                    <a:pt x="76174" y="68745"/>
                  </a:lnTo>
                  <a:lnTo>
                    <a:pt x="78600" y="81584"/>
                  </a:lnTo>
                  <a:lnTo>
                    <a:pt x="84861" y="90030"/>
                  </a:lnTo>
                  <a:lnTo>
                    <a:pt x="93472" y="94678"/>
                  </a:lnTo>
                  <a:lnTo>
                    <a:pt x="102971" y="96088"/>
                  </a:lnTo>
                  <a:lnTo>
                    <a:pt x="110693" y="96088"/>
                  </a:lnTo>
                  <a:lnTo>
                    <a:pt x="118402" y="92697"/>
                  </a:lnTo>
                  <a:lnTo>
                    <a:pt x="120675" y="89179"/>
                  </a:lnTo>
                  <a:lnTo>
                    <a:pt x="122593" y="86207"/>
                  </a:lnTo>
                  <a:lnTo>
                    <a:pt x="122593" y="94729"/>
                  </a:lnTo>
                  <a:lnTo>
                    <a:pt x="129768" y="94729"/>
                  </a:lnTo>
                  <a:lnTo>
                    <a:pt x="129768" y="86207"/>
                  </a:lnTo>
                  <a:lnTo>
                    <a:pt x="129768" y="32880"/>
                  </a:lnTo>
                  <a:lnTo>
                    <a:pt x="129768" y="0"/>
                  </a:lnTo>
                  <a:close/>
                </a:path>
                <a:path w="414654" h="96519">
                  <a:moveTo>
                    <a:pt x="208521" y="24904"/>
                  </a:moveTo>
                  <a:lnTo>
                    <a:pt x="201345" y="24904"/>
                  </a:lnTo>
                  <a:lnTo>
                    <a:pt x="201345" y="68745"/>
                  </a:lnTo>
                  <a:lnTo>
                    <a:pt x="199847" y="77254"/>
                  </a:lnTo>
                  <a:lnTo>
                    <a:pt x="195770" y="83693"/>
                  </a:lnTo>
                  <a:lnTo>
                    <a:pt x="189699" y="87769"/>
                  </a:lnTo>
                  <a:lnTo>
                    <a:pt x="182270" y="89192"/>
                  </a:lnTo>
                  <a:lnTo>
                    <a:pt x="174701" y="87769"/>
                  </a:lnTo>
                  <a:lnTo>
                    <a:pt x="168592" y="83693"/>
                  </a:lnTo>
                  <a:lnTo>
                    <a:pt x="164528" y="77254"/>
                  </a:lnTo>
                  <a:lnTo>
                    <a:pt x="163042" y="68745"/>
                  </a:lnTo>
                  <a:lnTo>
                    <a:pt x="163042" y="24904"/>
                  </a:lnTo>
                  <a:lnTo>
                    <a:pt x="155879" y="24904"/>
                  </a:lnTo>
                  <a:lnTo>
                    <a:pt x="155879" y="68745"/>
                  </a:lnTo>
                  <a:lnTo>
                    <a:pt x="158305" y="81584"/>
                  </a:lnTo>
                  <a:lnTo>
                    <a:pt x="164553" y="90030"/>
                  </a:lnTo>
                  <a:lnTo>
                    <a:pt x="173062" y="94665"/>
                  </a:lnTo>
                  <a:lnTo>
                    <a:pt x="182270" y="96088"/>
                  </a:lnTo>
                  <a:lnTo>
                    <a:pt x="189166" y="96088"/>
                  </a:lnTo>
                  <a:lnTo>
                    <a:pt x="197154" y="92697"/>
                  </a:lnTo>
                  <a:lnTo>
                    <a:pt x="201345" y="86207"/>
                  </a:lnTo>
                  <a:lnTo>
                    <a:pt x="201345" y="94729"/>
                  </a:lnTo>
                  <a:lnTo>
                    <a:pt x="208521" y="94729"/>
                  </a:lnTo>
                  <a:lnTo>
                    <a:pt x="208521" y="24904"/>
                  </a:lnTo>
                  <a:close/>
                </a:path>
                <a:path w="414654" h="96519">
                  <a:moveTo>
                    <a:pt x="287007" y="46012"/>
                  </a:moveTo>
                  <a:lnTo>
                    <a:pt x="283692" y="35280"/>
                  </a:lnTo>
                  <a:lnTo>
                    <a:pt x="277380" y="28168"/>
                  </a:lnTo>
                  <a:lnTo>
                    <a:pt x="269252" y="24218"/>
                  </a:lnTo>
                  <a:lnTo>
                    <a:pt x="260477" y="22999"/>
                  </a:lnTo>
                  <a:lnTo>
                    <a:pt x="250977" y="24422"/>
                  </a:lnTo>
                  <a:lnTo>
                    <a:pt x="242354" y="29057"/>
                  </a:lnTo>
                  <a:lnTo>
                    <a:pt x="236093" y="37503"/>
                  </a:lnTo>
                  <a:lnTo>
                    <a:pt x="233680" y="50342"/>
                  </a:lnTo>
                  <a:lnTo>
                    <a:pt x="233680" y="68745"/>
                  </a:lnTo>
                  <a:lnTo>
                    <a:pt x="236093" y="81584"/>
                  </a:lnTo>
                  <a:lnTo>
                    <a:pt x="242354" y="90030"/>
                  </a:lnTo>
                  <a:lnTo>
                    <a:pt x="250977" y="94678"/>
                  </a:lnTo>
                  <a:lnTo>
                    <a:pt x="260477" y="96088"/>
                  </a:lnTo>
                  <a:lnTo>
                    <a:pt x="269252" y="94869"/>
                  </a:lnTo>
                  <a:lnTo>
                    <a:pt x="277380" y="90932"/>
                  </a:lnTo>
                  <a:lnTo>
                    <a:pt x="283692" y="83807"/>
                  </a:lnTo>
                  <a:lnTo>
                    <a:pt x="287007" y="73075"/>
                  </a:lnTo>
                  <a:lnTo>
                    <a:pt x="279692" y="73075"/>
                  </a:lnTo>
                  <a:lnTo>
                    <a:pt x="278066" y="83096"/>
                  </a:lnTo>
                  <a:lnTo>
                    <a:pt x="270484" y="89179"/>
                  </a:lnTo>
                  <a:lnTo>
                    <a:pt x="260477" y="89179"/>
                  </a:lnTo>
                  <a:lnTo>
                    <a:pt x="252615" y="87757"/>
                  </a:lnTo>
                  <a:lnTo>
                    <a:pt x="246392" y="83680"/>
                  </a:lnTo>
                  <a:lnTo>
                    <a:pt x="242316" y="77254"/>
                  </a:lnTo>
                  <a:lnTo>
                    <a:pt x="240855" y="68745"/>
                  </a:lnTo>
                  <a:lnTo>
                    <a:pt x="240855" y="50342"/>
                  </a:lnTo>
                  <a:lnTo>
                    <a:pt x="242316" y="41846"/>
                  </a:lnTo>
                  <a:lnTo>
                    <a:pt x="246392" y="35407"/>
                  </a:lnTo>
                  <a:lnTo>
                    <a:pt x="252615" y="31330"/>
                  </a:lnTo>
                  <a:lnTo>
                    <a:pt x="260477" y="29908"/>
                  </a:lnTo>
                  <a:lnTo>
                    <a:pt x="270484" y="29908"/>
                  </a:lnTo>
                  <a:lnTo>
                    <a:pt x="278066" y="35991"/>
                  </a:lnTo>
                  <a:lnTo>
                    <a:pt x="279692" y="46012"/>
                  </a:lnTo>
                  <a:lnTo>
                    <a:pt x="287007" y="46012"/>
                  </a:lnTo>
                  <a:close/>
                </a:path>
                <a:path w="414654" h="96519">
                  <a:moveTo>
                    <a:pt x="360476" y="50342"/>
                  </a:moveTo>
                  <a:lnTo>
                    <a:pt x="333679" y="22999"/>
                  </a:lnTo>
                  <a:lnTo>
                    <a:pt x="324891" y="24218"/>
                  </a:lnTo>
                  <a:lnTo>
                    <a:pt x="316763" y="28168"/>
                  </a:lnTo>
                  <a:lnTo>
                    <a:pt x="310451" y="35280"/>
                  </a:lnTo>
                  <a:lnTo>
                    <a:pt x="307149" y="46012"/>
                  </a:lnTo>
                  <a:lnTo>
                    <a:pt x="314464" y="46012"/>
                  </a:lnTo>
                  <a:lnTo>
                    <a:pt x="316090" y="35991"/>
                  </a:lnTo>
                  <a:lnTo>
                    <a:pt x="323659" y="29908"/>
                  </a:lnTo>
                  <a:lnTo>
                    <a:pt x="333679" y="29908"/>
                  </a:lnTo>
                  <a:lnTo>
                    <a:pt x="341541" y="31330"/>
                  </a:lnTo>
                  <a:lnTo>
                    <a:pt x="347751" y="35407"/>
                  </a:lnTo>
                  <a:lnTo>
                    <a:pt x="351828" y="41846"/>
                  </a:lnTo>
                  <a:lnTo>
                    <a:pt x="353301" y="50342"/>
                  </a:lnTo>
                  <a:lnTo>
                    <a:pt x="353301" y="51562"/>
                  </a:lnTo>
                  <a:lnTo>
                    <a:pt x="353301" y="57924"/>
                  </a:lnTo>
                  <a:lnTo>
                    <a:pt x="353301" y="68745"/>
                  </a:lnTo>
                  <a:lnTo>
                    <a:pt x="351663" y="77139"/>
                  </a:lnTo>
                  <a:lnTo>
                    <a:pt x="347141" y="83578"/>
                  </a:lnTo>
                  <a:lnTo>
                    <a:pt x="340283" y="87718"/>
                  </a:lnTo>
                  <a:lnTo>
                    <a:pt x="331647" y="89179"/>
                  </a:lnTo>
                  <a:lnTo>
                    <a:pt x="318516" y="89179"/>
                  </a:lnTo>
                  <a:lnTo>
                    <a:pt x="313918" y="82410"/>
                  </a:lnTo>
                  <a:lnTo>
                    <a:pt x="313918" y="69418"/>
                  </a:lnTo>
                  <a:lnTo>
                    <a:pt x="353301" y="57924"/>
                  </a:lnTo>
                  <a:lnTo>
                    <a:pt x="353301" y="51562"/>
                  </a:lnTo>
                  <a:lnTo>
                    <a:pt x="311073" y="58724"/>
                  </a:lnTo>
                  <a:lnTo>
                    <a:pt x="306743" y="66446"/>
                  </a:lnTo>
                  <a:lnTo>
                    <a:pt x="306743" y="75514"/>
                  </a:lnTo>
                  <a:lnTo>
                    <a:pt x="308241" y="83413"/>
                  </a:lnTo>
                  <a:lnTo>
                    <a:pt x="312699" y="89966"/>
                  </a:lnTo>
                  <a:lnTo>
                    <a:pt x="319989" y="94437"/>
                  </a:lnTo>
                  <a:lnTo>
                    <a:pt x="330022" y="96088"/>
                  </a:lnTo>
                  <a:lnTo>
                    <a:pt x="340575" y="96088"/>
                  </a:lnTo>
                  <a:lnTo>
                    <a:pt x="348830" y="92697"/>
                  </a:lnTo>
                  <a:lnTo>
                    <a:pt x="351256" y="89179"/>
                  </a:lnTo>
                  <a:lnTo>
                    <a:pt x="353301" y="86207"/>
                  </a:lnTo>
                  <a:lnTo>
                    <a:pt x="353301" y="94729"/>
                  </a:lnTo>
                  <a:lnTo>
                    <a:pt x="360476" y="94729"/>
                  </a:lnTo>
                  <a:lnTo>
                    <a:pt x="360476" y="86207"/>
                  </a:lnTo>
                  <a:lnTo>
                    <a:pt x="360476" y="57924"/>
                  </a:lnTo>
                  <a:lnTo>
                    <a:pt x="360476" y="50342"/>
                  </a:lnTo>
                  <a:close/>
                </a:path>
                <a:path w="414654" h="96519">
                  <a:moveTo>
                    <a:pt x="414185" y="24904"/>
                  </a:moveTo>
                  <a:lnTo>
                    <a:pt x="396989" y="24904"/>
                  </a:lnTo>
                  <a:lnTo>
                    <a:pt x="396989" y="9067"/>
                  </a:lnTo>
                  <a:lnTo>
                    <a:pt x="389813" y="9067"/>
                  </a:lnTo>
                  <a:lnTo>
                    <a:pt x="389813" y="24904"/>
                  </a:lnTo>
                  <a:lnTo>
                    <a:pt x="379933" y="24904"/>
                  </a:lnTo>
                  <a:lnTo>
                    <a:pt x="379933" y="31813"/>
                  </a:lnTo>
                  <a:lnTo>
                    <a:pt x="389813" y="31813"/>
                  </a:lnTo>
                  <a:lnTo>
                    <a:pt x="389813" y="89725"/>
                  </a:lnTo>
                  <a:lnTo>
                    <a:pt x="392658" y="94742"/>
                  </a:lnTo>
                  <a:lnTo>
                    <a:pt x="414185" y="94742"/>
                  </a:lnTo>
                  <a:lnTo>
                    <a:pt x="414185" y="87833"/>
                  </a:lnTo>
                  <a:lnTo>
                    <a:pt x="398208" y="87833"/>
                  </a:lnTo>
                  <a:lnTo>
                    <a:pt x="396989" y="85801"/>
                  </a:lnTo>
                  <a:lnTo>
                    <a:pt x="396989" y="80797"/>
                  </a:lnTo>
                  <a:lnTo>
                    <a:pt x="396989" y="31813"/>
                  </a:lnTo>
                  <a:lnTo>
                    <a:pt x="414185" y="31813"/>
                  </a:lnTo>
                  <a:lnTo>
                    <a:pt x="414185" y="24904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854031" y="894981"/>
              <a:ext cx="165100" cy="96520"/>
            </a:xfrm>
            <a:custGeom>
              <a:avLst/>
              <a:gdLst/>
              <a:ahLst/>
              <a:cxnLst/>
              <a:rect l="l" t="t" r="r" b="b"/>
              <a:pathLst>
                <a:path w="165100" h="96519">
                  <a:moveTo>
                    <a:pt x="7162" y="24892"/>
                  </a:moveTo>
                  <a:lnTo>
                    <a:pt x="0" y="24892"/>
                  </a:lnTo>
                  <a:lnTo>
                    <a:pt x="0" y="94729"/>
                  </a:lnTo>
                  <a:lnTo>
                    <a:pt x="7162" y="94729"/>
                  </a:lnTo>
                  <a:lnTo>
                    <a:pt x="7162" y="24892"/>
                  </a:lnTo>
                  <a:close/>
                </a:path>
                <a:path w="165100" h="96519">
                  <a:moveTo>
                    <a:pt x="7162" y="0"/>
                  </a:moveTo>
                  <a:lnTo>
                    <a:pt x="0" y="0"/>
                  </a:lnTo>
                  <a:lnTo>
                    <a:pt x="0" y="11772"/>
                  </a:lnTo>
                  <a:lnTo>
                    <a:pt x="7162" y="11772"/>
                  </a:lnTo>
                  <a:lnTo>
                    <a:pt x="7162" y="0"/>
                  </a:lnTo>
                  <a:close/>
                </a:path>
                <a:path w="165100" h="96519">
                  <a:moveTo>
                    <a:pt x="85928" y="50342"/>
                  </a:moveTo>
                  <a:lnTo>
                    <a:pt x="83502" y="37503"/>
                  </a:lnTo>
                  <a:lnTo>
                    <a:pt x="78752" y="31102"/>
                  </a:lnTo>
                  <a:lnTo>
                    <a:pt x="78752" y="50342"/>
                  </a:lnTo>
                  <a:lnTo>
                    <a:pt x="78752" y="68745"/>
                  </a:lnTo>
                  <a:lnTo>
                    <a:pt x="77279" y="77254"/>
                  </a:lnTo>
                  <a:lnTo>
                    <a:pt x="73202" y="83680"/>
                  </a:lnTo>
                  <a:lnTo>
                    <a:pt x="66979" y="87757"/>
                  </a:lnTo>
                  <a:lnTo>
                    <a:pt x="59131" y="89179"/>
                  </a:lnTo>
                  <a:lnTo>
                    <a:pt x="51269" y="87757"/>
                  </a:lnTo>
                  <a:lnTo>
                    <a:pt x="45046" y="83680"/>
                  </a:lnTo>
                  <a:lnTo>
                    <a:pt x="40970" y="77254"/>
                  </a:lnTo>
                  <a:lnTo>
                    <a:pt x="39509" y="68745"/>
                  </a:lnTo>
                  <a:lnTo>
                    <a:pt x="39509" y="50342"/>
                  </a:lnTo>
                  <a:lnTo>
                    <a:pt x="40970" y="41846"/>
                  </a:lnTo>
                  <a:lnTo>
                    <a:pt x="45046" y="35407"/>
                  </a:lnTo>
                  <a:lnTo>
                    <a:pt x="51269" y="31330"/>
                  </a:lnTo>
                  <a:lnTo>
                    <a:pt x="59131" y="29908"/>
                  </a:lnTo>
                  <a:lnTo>
                    <a:pt x="66979" y="31330"/>
                  </a:lnTo>
                  <a:lnTo>
                    <a:pt x="73202" y="35407"/>
                  </a:lnTo>
                  <a:lnTo>
                    <a:pt x="77279" y="41846"/>
                  </a:lnTo>
                  <a:lnTo>
                    <a:pt x="78752" y="50342"/>
                  </a:lnTo>
                  <a:lnTo>
                    <a:pt x="78752" y="31102"/>
                  </a:lnTo>
                  <a:lnTo>
                    <a:pt x="77876" y="29908"/>
                  </a:lnTo>
                  <a:lnTo>
                    <a:pt x="77241" y="29057"/>
                  </a:lnTo>
                  <a:lnTo>
                    <a:pt x="68618" y="24422"/>
                  </a:lnTo>
                  <a:lnTo>
                    <a:pt x="59131" y="22999"/>
                  </a:lnTo>
                  <a:lnTo>
                    <a:pt x="49631" y="24422"/>
                  </a:lnTo>
                  <a:lnTo>
                    <a:pt x="41008" y="29057"/>
                  </a:lnTo>
                  <a:lnTo>
                    <a:pt x="34747" y="37503"/>
                  </a:lnTo>
                  <a:lnTo>
                    <a:pt x="32334" y="50342"/>
                  </a:lnTo>
                  <a:lnTo>
                    <a:pt x="32334" y="68745"/>
                  </a:lnTo>
                  <a:lnTo>
                    <a:pt x="34747" y="81584"/>
                  </a:lnTo>
                  <a:lnTo>
                    <a:pt x="41008" y="90030"/>
                  </a:lnTo>
                  <a:lnTo>
                    <a:pt x="49631" y="94678"/>
                  </a:lnTo>
                  <a:lnTo>
                    <a:pt x="59131" y="96088"/>
                  </a:lnTo>
                  <a:lnTo>
                    <a:pt x="68618" y="94678"/>
                  </a:lnTo>
                  <a:lnTo>
                    <a:pt x="77241" y="90030"/>
                  </a:lnTo>
                  <a:lnTo>
                    <a:pt x="77876" y="89179"/>
                  </a:lnTo>
                  <a:lnTo>
                    <a:pt x="83502" y="81584"/>
                  </a:lnTo>
                  <a:lnTo>
                    <a:pt x="85928" y="68745"/>
                  </a:lnTo>
                  <a:lnTo>
                    <a:pt x="85928" y="50342"/>
                  </a:lnTo>
                  <a:close/>
                </a:path>
                <a:path w="165100" h="96519">
                  <a:moveTo>
                    <a:pt x="164668" y="50342"/>
                  </a:moveTo>
                  <a:lnTo>
                    <a:pt x="162255" y="37503"/>
                  </a:lnTo>
                  <a:lnTo>
                    <a:pt x="155994" y="29057"/>
                  </a:lnTo>
                  <a:lnTo>
                    <a:pt x="147370" y="24422"/>
                  </a:lnTo>
                  <a:lnTo>
                    <a:pt x="137871" y="22999"/>
                  </a:lnTo>
                  <a:lnTo>
                    <a:pt x="130162" y="22999"/>
                  </a:lnTo>
                  <a:lnTo>
                    <a:pt x="122440" y="26390"/>
                  </a:lnTo>
                  <a:lnTo>
                    <a:pt x="118249" y="32880"/>
                  </a:lnTo>
                  <a:lnTo>
                    <a:pt x="118249" y="24904"/>
                  </a:lnTo>
                  <a:lnTo>
                    <a:pt x="111074" y="24904"/>
                  </a:lnTo>
                  <a:lnTo>
                    <a:pt x="111074" y="94729"/>
                  </a:lnTo>
                  <a:lnTo>
                    <a:pt x="118249" y="94729"/>
                  </a:lnTo>
                  <a:lnTo>
                    <a:pt x="118249" y="50342"/>
                  </a:lnTo>
                  <a:lnTo>
                    <a:pt x="119722" y="41846"/>
                  </a:lnTo>
                  <a:lnTo>
                    <a:pt x="123799" y="35407"/>
                  </a:lnTo>
                  <a:lnTo>
                    <a:pt x="130009" y="31330"/>
                  </a:lnTo>
                  <a:lnTo>
                    <a:pt x="137871" y="29908"/>
                  </a:lnTo>
                  <a:lnTo>
                    <a:pt x="145732" y="31330"/>
                  </a:lnTo>
                  <a:lnTo>
                    <a:pt x="151942" y="35407"/>
                  </a:lnTo>
                  <a:lnTo>
                    <a:pt x="156032" y="41846"/>
                  </a:lnTo>
                  <a:lnTo>
                    <a:pt x="157492" y="50342"/>
                  </a:lnTo>
                  <a:lnTo>
                    <a:pt x="157492" y="94729"/>
                  </a:lnTo>
                  <a:lnTo>
                    <a:pt x="164668" y="94729"/>
                  </a:lnTo>
                  <a:lnTo>
                    <a:pt x="164668" y="50342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54634CD-991D-45D9-8599-63B7DDBE9382}"/>
              </a:ext>
            </a:extLst>
          </p:cNvPr>
          <p:cNvGrpSpPr/>
          <p:nvPr/>
        </p:nvGrpSpPr>
        <p:grpSpPr>
          <a:xfrm>
            <a:off x="1291764" y="1227389"/>
            <a:ext cx="3583752" cy="3090295"/>
            <a:chOff x="523538" y="1804716"/>
            <a:chExt cx="5269443" cy="4543878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556" y="1804716"/>
              <a:ext cx="5268878" cy="454315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3538" y="1804721"/>
              <a:ext cx="5269443" cy="4543873"/>
            </a:xfrm>
            <a:custGeom>
              <a:avLst/>
              <a:gdLst/>
              <a:ahLst/>
              <a:cxnLst/>
              <a:rect l="l" t="t" r="r" b="b"/>
              <a:pathLst>
                <a:path w="4385945" h="4183379">
                  <a:moveTo>
                    <a:pt x="87858" y="0"/>
                  </a:moveTo>
                  <a:lnTo>
                    <a:pt x="53663" y="6903"/>
                  </a:lnTo>
                  <a:lnTo>
                    <a:pt x="25736" y="25731"/>
                  </a:lnTo>
                  <a:lnTo>
                    <a:pt x="6905" y="53658"/>
                  </a:lnTo>
                  <a:lnTo>
                    <a:pt x="0" y="87858"/>
                  </a:lnTo>
                  <a:lnTo>
                    <a:pt x="0" y="4095013"/>
                  </a:lnTo>
                  <a:lnTo>
                    <a:pt x="6905" y="4129213"/>
                  </a:lnTo>
                  <a:lnTo>
                    <a:pt x="25736" y="4157140"/>
                  </a:lnTo>
                  <a:lnTo>
                    <a:pt x="53663" y="4175968"/>
                  </a:lnTo>
                  <a:lnTo>
                    <a:pt x="87858" y="4182872"/>
                  </a:lnTo>
                  <a:lnTo>
                    <a:pt x="4297641" y="4182872"/>
                  </a:lnTo>
                  <a:lnTo>
                    <a:pt x="4331834" y="4175968"/>
                  </a:lnTo>
                  <a:lnTo>
                    <a:pt x="4359757" y="4157140"/>
                  </a:lnTo>
                  <a:lnTo>
                    <a:pt x="4378584" y="4129213"/>
                  </a:lnTo>
                  <a:lnTo>
                    <a:pt x="4385487" y="4095013"/>
                  </a:lnTo>
                  <a:lnTo>
                    <a:pt x="4385487" y="87858"/>
                  </a:lnTo>
                  <a:lnTo>
                    <a:pt x="4378584" y="53658"/>
                  </a:lnTo>
                  <a:lnTo>
                    <a:pt x="4359757" y="25731"/>
                  </a:lnTo>
                  <a:lnTo>
                    <a:pt x="4331834" y="6903"/>
                  </a:lnTo>
                  <a:lnTo>
                    <a:pt x="4297641" y="0"/>
                  </a:lnTo>
                  <a:lnTo>
                    <a:pt x="87858" y="0"/>
                  </a:lnTo>
                  <a:close/>
                </a:path>
              </a:pathLst>
            </a:custGeom>
            <a:ln w="7747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096530" y="2184618"/>
              <a:ext cx="216667" cy="274507"/>
            </a:xfrm>
            <a:custGeom>
              <a:avLst/>
              <a:gdLst/>
              <a:ahLst/>
              <a:cxnLst/>
              <a:rect l="l" t="t" r="r" b="b"/>
              <a:pathLst>
                <a:path w="180339" h="252730">
                  <a:moveTo>
                    <a:pt x="43929" y="0"/>
                  </a:moveTo>
                  <a:lnTo>
                    <a:pt x="26831" y="3452"/>
                  </a:lnTo>
                  <a:lnTo>
                    <a:pt x="12868" y="12868"/>
                  </a:lnTo>
                  <a:lnTo>
                    <a:pt x="3452" y="26831"/>
                  </a:lnTo>
                  <a:lnTo>
                    <a:pt x="0" y="43929"/>
                  </a:lnTo>
                  <a:lnTo>
                    <a:pt x="0" y="208661"/>
                  </a:lnTo>
                  <a:lnTo>
                    <a:pt x="3452" y="225758"/>
                  </a:lnTo>
                  <a:lnTo>
                    <a:pt x="12868" y="239722"/>
                  </a:lnTo>
                  <a:lnTo>
                    <a:pt x="26831" y="249137"/>
                  </a:lnTo>
                  <a:lnTo>
                    <a:pt x="43929" y="252590"/>
                  </a:lnTo>
                  <a:lnTo>
                    <a:pt x="136169" y="252590"/>
                  </a:lnTo>
                  <a:lnTo>
                    <a:pt x="153272" y="249137"/>
                  </a:lnTo>
                  <a:lnTo>
                    <a:pt x="167235" y="239722"/>
                  </a:lnTo>
                  <a:lnTo>
                    <a:pt x="176647" y="225758"/>
                  </a:lnTo>
                  <a:lnTo>
                    <a:pt x="180098" y="208661"/>
                  </a:lnTo>
                  <a:lnTo>
                    <a:pt x="180098" y="43929"/>
                  </a:lnTo>
                  <a:lnTo>
                    <a:pt x="176647" y="26831"/>
                  </a:lnTo>
                  <a:lnTo>
                    <a:pt x="167235" y="12868"/>
                  </a:lnTo>
                  <a:lnTo>
                    <a:pt x="153272" y="3452"/>
                  </a:lnTo>
                  <a:lnTo>
                    <a:pt x="136169" y="0"/>
                  </a:lnTo>
                  <a:lnTo>
                    <a:pt x="43929" y="0"/>
                  </a:lnTo>
                  <a:close/>
                </a:path>
              </a:pathLst>
            </a:custGeom>
            <a:ln w="7746">
              <a:solidFill>
                <a:srgbClr val="1C9EA8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5721" y="4548762"/>
              <a:ext cx="247428" cy="2541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7428" y="6074986"/>
              <a:ext cx="3328591" cy="177948"/>
            </a:xfrm>
            <a:custGeom>
              <a:avLst/>
              <a:gdLst/>
              <a:ahLst/>
              <a:cxnLst/>
              <a:rect l="l" t="t" r="r" b="b"/>
              <a:pathLst>
                <a:path w="2770504" h="163829">
                  <a:moveTo>
                    <a:pt x="43929" y="0"/>
                  </a:moveTo>
                  <a:lnTo>
                    <a:pt x="26831" y="3448"/>
                  </a:lnTo>
                  <a:lnTo>
                    <a:pt x="12868" y="12855"/>
                  </a:lnTo>
                  <a:lnTo>
                    <a:pt x="3452" y="26810"/>
                  </a:lnTo>
                  <a:lnTo>
                    <a:pt x="0" y="43903"/>
                  </a:lnTo>
                  <a:lnTo>
                    <a:pt x="0" y="119634"/>
                  </a:lnTo>
                  <a:lnTo>
                    <a:pt x="3452" y="136731"/>
                  </a:lnTo>
                  <a:lnTo>
                    <a:pt x="12868" y="150695"/>
                  </a:lnTo>
                  <a:lnTo>
                    <a:pt x="26831" y="160110"/>
                  </a:lnTo>
                  <a:lnTo>
                    <a:pt x="43929" y="163563"/>
                  </a:lnTo>
                  <a:lnTo>
                    <a:pt x="2726182" y="163563"/>
                  </a:lnTo>
                  <a:lnTo>
                    <a:pt x="2743279" y="160110"/>
                  </a:lnTo>
                  <a:lnTo>
                    <a:pt x="2757243" y="150695"/>
                  </a:lnTo>
                  <a:lnTo>
                    <a:pt x="2766658" y="136731"/>
                  </a:lnTo>
                  <a:lnTo>
                    <a:pt x="2770111" y="119634"/>
                  </a:lnTo>
                  <a:lnTo>
                    <a:pt x="2770111" y="43903"/>
                  </a:lnTo>
                  <a:lnTo>
                    <a:pt x="2766658" y="26810"/>
                  </a:lnTo>
                  <a:lnTo>
                    <a:pt x="2757243" y="12855"/>
                  </a:lnTo>
                  <a:lnTo>
                    <a:pt x="2743279" y="3448"/>
                  </a:lnTo>
                  <a:lnTo>
                    <a:pt x="2726182" y="0"/>
                  </a:lnTo>
                  <a:lnTo>
                    <a:pt x="43929" y="0"/>
                  </a:lnTo>
                  <a:close/>
                </a:path>
              </a:pathLst>
            </a:custGeom>
            <a:ln w="7746">
              <a:solidFill>
                <a:srgbClr val="0087CB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096530" y="2988007"/>
              <a:ext cx="238792" cy="3026490"/>
            </a:xfrm>
            <a:custGeom>
              <a:avLst/>
              <a:gdLst/>
              <a:ahLst/>
              <a:cxnLst/>
              <a:rect l="l" t="t" r="r" b="b"/>
              <a:pathLst>
                <a:path w="198754" h="2786379">
                  <a:moveTo>
                    <a:pt x="43929" y="0"/>
                  </a:moveTo>
                  <a:lnTo>
                    <a:pt x="26831" y="3452"/>
                  </a:lnTo>
                  <a:lnTo>
                    <a:pt x="12868" y="12868"/>
                  </a:lnTo>
                  <a:lnTo>
                    <a:pt x="3452" y="26831"/>
                  </a:lnTo>
                  <a:lnTo>
                    <a:pt x="0" y="43929"/>
                  </a:lnTo>
                  <a:lnTo>
                    <a:pt x="0" y="2742082"/>
                  </a:lnTo>
                  <a:lnTo>
                    <a:pt x="3452" y="2759175"/>
                  </a:lnTo>
                  <a:lnTo>
                    <a:pt x="12868" y="2773130"/>
                  </a:lnTo>
                  <a:lnTo>
                    <a:pt x="26831" y="2782537"/>
                  </a:lnTo>
                  <a:lnTo>
                    <a:pt x="43929" y="2785986"/>
                  </a:lnTo>
                  <a:lnTo>
                    <a:pt x="154266" y="2785986"/>
                  </a:lnTo>
                  <a:lnTo>
                    <a:pt x="171364" y="2782537"/>
                  </a:lnTo>
                  <a:lnTo>
                    <a:pt x="185327" y="2773130"/>
                  </a:lnTo>
                  <a:lnTo>
                    <a:pt x="194743" y="2759175"/>
                  </a:lnTo>
                  <a:lnTo>
                    <a:pt x="198196" y="2742082"/>
                  </a:lnTo>
                  <a:lnTo>
                    <a:pt x="198196" y="43929"/>
                  </a:lnTo>
                  <a:lnTo>
                    <a:pt x="194743" y="26831"/>
                  </a:lnTo>
                  <a:lnTo>
                    <a:pt x="185327" y="12868"/>
                  </a:lnTo>
                  <a:lnTo>
                    <a:pt x="171364" y="3452"/>
                  </a:lnTo>
                  <a:lnTo>
                    <a:pt x="154266" y="0"/>
                  </a:lnTo>
                  <a:lnTo>
                    <a:pt x="43929" y="0"/>
                  </a:lnTo>
                  <a:close/>
                </a:path>
              </a:pathLst>
            </a:custGeom>
            <a:ln w="7747">
              <a:solidFill>
                <a:srgbClr val="1C9EA8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90587" y="1347855"/>
            <a:ext cx="1811238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Repérage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du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niveau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complexité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ou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la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nature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l’évaluation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0654" y="2320041"/>
            <a:ext cx="1163873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Une</a:t>
            </a:r>
            <a:r>
              <a:rPr sz="68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colonne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par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évaluation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00654" y="3103545"/>
            <a:ext cx="1318481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1C9EA8"/>
                </a:solidFill>
                <a:latin typeface="Marianne"/>
                <a:cs typeface="Marianne"/>
              </a:rPr>
              <a:t>Niveau</a:t>
            </a:r>
            <a:r>
              <a:rPr sz="680" kern="0" spc="-10" dirty="0">
                <a:solidFill>
                  <a:srgbClr val="1C9EA8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1C9EA8"/>
                </a:solidFill>
                <a:latin typeface="Marianne"/>
                <a:cs typeface="Marianne"/>
              </a:rPr>
              <a:t>de</a:t>
            </a:r>
            <a:r>
              <a:rPr sz="680" kern="0" spc="-10" dirty="0">
                <a:solidFill>
                  <a:srgbClr val="1C9EA8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1C9EA8"/>
                </a:solidFill>
                <a:latin typeface="Marianne"/>
                <a:cs typeface="Marianne"/>
              </a:rPr>
              <a:t>réussite</a:t>
            </a:r>
            <a:r>
              <a:rPr sz="680" kern="0" spc="-10" dirty="0">
                <a:solidFill>
                  <a:srgbClr val="1C9EA8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sur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le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critère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00654" y="3467453"/>
            <a:ext cx="2017237" cy="667941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Repérage</a:t>
            </a:r>
            <a:r>
              <a:rPr sz="680" kern="0" spc="-2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évaluations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à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considérer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pour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8637" defTabSz="621883"/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le</a:t>
            </a:r>
            <a:r>
              <a:rPr sz="680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prochain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bilan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intermédiaire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compétences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defTabSz="621883"/>
            <a:endParaRPr sz="816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defTabSz="621883">
              <a:spcBef>
                <a:spcPts val="20"/>
              </a:spcBef>
            </a:pPr>
            <a:endParaRPr sz="748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8637" defTabSz="621883"/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Précédents</a:t>
            </a:r>
            <a:r>
              <a:rPr sz="680" kern="0" spc="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0087CB"/>
                </a:solidFill>
                <a:latin typeface="Marianne"/>
                <a:cs typeface="Marianne"/>
              </a:rPr>
              <a:t>bilans</a:t>
            </a:r>
            <a:r>
              <a:rPr sz="680" kern="0" spc="10" dirty="0">
                <a:solidFill>
                  <a:srgbClr val="0087CB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087CB"/>
                </a:solidFill>
                <a:latin typeface="Marianne"/>
                <a:cs typeface="Marianne"/>
              </a:rPr>
              <a:t>intermédiaires</a:t>
            </a:r>
            <a:endParaRPr sz="680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defTabSz="621883"/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compétence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0087CB"/>
                </a:solidFill>
                <a:latin typeface="Marianne"/>
                <a:cs typeface="Marianne"/>
              </a:rPr>
              <a:t>(niveau</a:t>
            </a:r>
            <a:r>
              <a:rPr sz="680" kern="0" spc="-14" dirty="0">
                <a:solidFill>
                  <a:srgbClr val="0087CB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087CB"/>
                </a:solidFill>
                <a:latin typeface="Marianne"/>
                <a:cs typeface="Marianne"/>
              </a:rPr>
              <a:t>d’acquisition)</a:t>
            </a:r>
            <a:endParaRPr sz="680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93170" y="1782370"/>
            <a:ext cx="34981" cy="33685"/>
          </a:xfrm>
          <a:custGeom>
            <a:avLst/>
            <a:gdLst/>
            <a:ahLst/>
            <a:cxnLst/>
            <a:rect l="l" t="t" r="r" b="b"/>
            <a:pathLst>
              <a:path w="51435" h="49530">
                <a:moveTo>
                  <a:pt x="25412" y="0"/>
                </a:moveTo>
                <a:lnTo>
                  <a:pt x="15521" y="1937"/>
                </a:lnTo>
                <a:lnTo>
                  <a:pt x="7443" y="7224"/>
                </a:lnTo>
                <a:lnTo>
                  <a:pt x="1997" y="15071"/>
                </a:lnTo>
                <a:lnTo>
                  <a:pt x="0" y="24688"/>
                </a:lnTo>
                <a:lnTo>
                  <a:pt x="1997" y="34284"/>
                </a:lnTo>
                <a:lnTo>
                  <a:pt x="7443" y="42119"/>
                </a:lnTo>
                <a:lnTo>
                  <a:pt x="15521" y="47402"/>
                </a:lnTo>
                <a:lnTo>
                  <a:pt x="25412" y="49339"/>
                </a:lnTo>
                <a:lnTo>
                  <a:pt x="35303" y="47402"/>
                </a:lnTo>
                <a:lnTo>
                  <a:pt x="43381" y="42119"/>
                </a:lnTo>
                <a:lnTo>
                  <a:pt x="48828" y="34284"/>
                </a:lnTo>
                <a:lnTo>
                  <a:pt x="50825" y="24688"/>
                </a:lnTo>
                <a:lnTo>
                  <a:pt x="48828" y="15071"/>
                </a:lnTo>
                <a:lnTo>
                  <a:pt x="43381" y="7224"/>
                </a:lnTo>
                <a:lnTo>
                  <a:pt x="35303" y="1937"/>
                </a:lnTo>
                <a:lnTo>
                  <a:pt x="254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628151" y="1600334"/>
            <a:ext cx="2373675" cy="31094"/>
          </a:xfrm>
          <a:custGeom>
            <a:avLst/>
            <a:gdLst/>
            <a:ahLst/>
            <a:cxnLst/>
            <a:rect l="l" t="t" r="r" b="b"/>
            <a:pathLst>
              <a:path w="2202815">
                <a:moveTo>
                  <a:pt x="0" y="0"/>
                </a:moveTo>
                <a:lnTo>
                  <a:pt x="2202357" y="0"/>
                </a:lnTo>
              </a:path>
            </a:pathLst>
          </a:custGeom>
          <a:ln w="635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83173" y="1583060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601780" y="2471514"/>
            <a:ext cx="34981" cy="33685"/>
          </a:xfrm>
          <a:custGeom>
            <a:avLst/>
            <a:gdLst/>
            <a:ahLst/>
            <a:cxnLst/>
            <a:rect l="l" t="t" r="r" b="b"/>
            <a:pathLst>
              <a:path w="51435" h="49529">
                <a:moveTo>
                  <a:pt x="25412" y="0"/>
                </a:moveTo>
                <a:lnTo>
                  <a:pt x="15521" y="1937"/>
                </a:lnTo>
                <a:lnTo>
                  <a:pt x="7443" y="7224"/>
                </a:lnTo>
                <a:lnTo>
                  <a:pt x="1997" y="15071"/>
                </a:lnTo>
                <a:lnTo>
                  <a:pt x="0" y="24688"/>
                </a:lnTo>
                <a:lnTo>
                  <a:pt x="1997" y="34284"/>
                </a:lnTo>
                <a:lnTo>
                  <a:pt x="7443" y="42119"/>
                </a:lnTo>
                <a:lnTo>
                  <a:pt x="15521" y="47402"/>
                </a:lnTo>
                <a:lnTo>
                  <a:pt x="25412" y="49339"/>
                </a:lnTo>
                <a:lnTo>
                  <a:pt x="35303" y="47402"/>
                </a:lnTo>
                <a:lnTo>
                  <a:pt x="43381" y="42119"/>
                </a:lnTo>
                <a:lnTo>
                  <a:pt x="48828" y="34284"/>
                </a:lnTo>
                <a:lnTo>
                  <a:pt x="50825" y="24688"/>
                </a:lnTo>
                <a:lnTo>
                  <a:pt x="48828" y="15071"/>
                </a:lnTo>
                <a:lnTo>
                  <a:pt x="43381" y="7224"/>
                </a:lnTo>
                <a:lnTo>
                  <a:pt x="35303" y="1937"/>
                </a:lnTo>
                <a:lnTo>
                  <a:pt x="254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639452" y="2489431"/>
            <a:ext cx="1707158" cy="0"/>
          </a:xfrm>
          <a:custGeom>
            <a:avLst/>
            <a:gdLst/>
            <a:ahLst/>
            <a:cxnLst/>
            <a:rect l="l" t="t" r="r" b="b"/>
            <a:pathLst>
              <a:path w="2510154">
                <a:moveTo>
                  <a:pt x="0" y="0"/>
                </a:moveTo>
                <a:lnTo>
                  <a:pt x="2510116" y="0"/>
                </a:lnTo>
              </a:path>
            </a:pathLst>
          </a:custGeom>
          <a:ln w="7747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92030" y="2463091"/>
            <a:ext cx="52687" cy="52696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4327285" y="3252596"/>
            <a:ext cx="34981" cy="33685"/>
          </a:xfrm>
          <a:custGeom>
            <a:avLst/>
            <a:gdLst/>
            <a:ahLst/>
            <a:cxnLst/>
            <a:rect l="l" t="t" r="r" b="b"/>
            <a:pathLst>
              <a:path w="51435" h="49529">
                <a:moveTo>
                  <a:pt x="25412" y="0"/>
                </a:moveTo>
                <a:lnTo>
                  <a:pt x="15521" y="1937"/>
                </a:lnTo>
                <a:lnTo>
                  <a:pt x="7443" y="7224"/>
                </a:lnTo>
                <a:lnTo>
                  <a:pt x="1997" y="15071"/>
                </a:lnTo>
                <a:lnTo>
                  <a:pt x="0" y="24688"/>
                </a:lnTo>
                <a:lnTo>
                  <a:pt x="1997" y="34284"/>
                </a:lnTo>
                <a:lnTo>
                  <a:pt x="7443" y="42119"/>
                </a:lnTo>
                <a:lnTo>
                  <a:pt x="15521" y="47402"/>
                </a:lnTo>
                <a:lnTo>
                  <a:pt x="25412" y="49339"/>
                </a:lnTo>
                <a:lnTo>
                  <a:pt x="35303" y="47402"/>
                </a:lnTo>
                <a:lnTo>
                  <a:pt x="43381" y="42119"/>
                </a:lnTo>
                <a:lnTo>
                  <a:pt x="48828" y="34284"/>
                </a:lnTo>
                <a:lnTo>
                  <a:pt x="50825" y="24688"/>
                </a:lnTo>
                <a:lnTo>
                  <a:pt x="48828" y="15071"/>
                </a:lnTo>
                <a:lnTo>
                  <a:pt x="43381" y="7224"/>
                </a:lnTo>
                <a:lnTo>
                  <a:pt x="35303" y="1937"/>
                </a:lnTo>
                <a:lnTo>
                  <a:pt x="254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56399" y="3270514"/>
            <a:ext cx="124809" cy="0"/>
          </a:xfrm>
          <a:custGeom>
            <a:avLst/>
            <a:gdLst/>
            <a:ahLst/>
            <a:cxnLst/>
            <a:rect l="l" t="t" r="r" b="b"/>
            <a:pathLst>
              <a:path w="183514">
                <a:moveTo>
                  <a:pt x="0" y="0"/>
                </a:moveTo>
                <a:lnTo>
                  <a:pt x="183299" y="0"/>
                </a:lnTo>
              </a:path>
            </a:pathLst>
          </a:custGeom>
          <a:ln w="635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21850" y="3253240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81063" y="3270514"/>
            <a:ext cx="136901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748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 flipV="1">
            <a:off x="4420825" y="3237049"/>
            <a:ext cx="2121480" cy="31094"/>
          </a:xfrm>
          <a:custGeom>
            <a:avLst/>
            <a:gdLst/>
            <a:ahLst/>
            <a:cxnLst/>
            <a:rect l="l" t="t" r="r" b="b"/>
            <a:pathLst>
              <a:path w="2778125">
                <a:moveTo>
                  <a:pt x="0" y="0"/>
                </a:moveTo>
                <a:lnTo>
                  <a:pt x="2778061" y="0"/>
                </a:lnTo>
              </a:path>
            </a:pathLst>
          </a:custGeom>
          <a:ln w="635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65882" y="3726246"/>
            <a:ext cx="34981" cy="33685"/>
          </a:xfrm>
          <a:custGeom>
            <a:avLst/>
            <a:gdLst/>
            <a:ahLst/>
            <a:cxnLst/>
            <a:rect l="l" t="t" r="r" b="b"/>
            <a:pathLst>
              <a:path w="51435" h="49529">
                <a:moveTo>
                  <a:pt x="25412" y="0"/>
                </a:moveTo>
                <a:lnTo>
                  <a:pt x="15521" y="1937"/>
                </a:lnTo>
                <a:lnTo>
                  <a:pt x="7443" y="7224"/>
                </a:lnTo>
                <a:lnTo>
                  <a:pt x="1997" y="15071"/>
                </a:lnTo>
                <a:lnTo>
                  <a:pt x="0" y="24688"/>
                </a:lnTo>
                <a:lnTo>
                  <a:pt x="1997" y="34284"/>
                </a:lnTo>
                <a:lnTo>
                  <a:pt x="7443" y="42119"/>
                </a:lnTo>
                <a:lnTo>
                  <a:pt x="15521" y="47402"/>
                </a:lnTo>
                <a:lnTo>
                  <a:pt x="25412" y="49339"/>
                </a:lnTo>
                <a:lnTo>
                  <a:pt x="35303" y="47402"/>
                </a:lnTo>
                <a:lnTo>
                  <a:pt x="43381" y="42119"/>
                </a:lnTo>
                <a:lnTo>
                  <a:pt x="48828" y="34284"/>
                </a:lnTo>
                <a:lnTo>
                  <a:pt x="50825" y="24688"/>
                </a:lnTo>
                <a:lnTo>
                  <a:pt x="48828" y="15071"/>
                </a:lnTo>
                <a:lnTo>
                  <a:pt x="43381" y="7224"/>
                </a:lnTo>
                <a:lnTo>
                  <a:pt x="35303" y="1937"/>
                </a:lnTo>
                <a:lnTo>
                  <a:pt x="254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994960" y="3713071"/>
            <a:ext cx="3193046" cy="31094"/>
          </a:xfrm>
          <a:custGeom>
            <a:avLst/>
            <a:gdLst/>
            <a:ahLst/>
            <a:cxnLst/>
            <a:rect l="l" t="t" r="r" b="b"/>
            <a:pathLst>
              <a:path w="4547870">
                <a:moveTo>
                  <a:pt x="0" y="0"/>
                </a:moveTo>
                <a:lnTo>
                  <a:pt x="4547273" y="0"/>
                </a:lnTo>
              </a:path>
            </a:pathLst>
          </a:custGeom>
          <a:ln w="635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948571" y="3700224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601780" y="4176296"/>
            <a:ext cx="34981" cy="33685"/>
          </a:xfrm>
          <a:custGeom>
            <a:avLst/>
            <a:gdLst/>
            <a:ahLst/>
            <a:cxnLst/>
            <a:rect l="l" t="t" r="r" b="b"/>
            <a:pathLst>
              <a:path w="51435" h="49529">
                <a:moveTo>
                  <a:pt x="25412" y="0"/>
                </a:moveTo>
                <a:lnTo>
                  <a:pt x="15521" y="1937"/>
                </a:lnTo>
                <a:lnTo>
                  <a:pt x="7443" y="7224"/>
                </a:lnTo>
                <a:lnTo>
                  <a:pt x="1997" y="15071"/>
                </a:lnTo>
                <a:lnTo>
                  <a:pt x="0" y="24688"/>
                </a:lnTo>
                <a:lnTo>
                  <a:pt x="1997" y="34284"/>
                </a:lnTo>
                <a:lnTo>
                  <a:pt x="7443" y="42119"/>
                </a:lnTo>
                <a:lnTo>
                  <a:pt x="15521" y="47402"/>
                </a:lnTo>
                <a:lnTo>
                  <a:pt x="25412" y="49339"/>
                </a:lnTo>
                <a:lnTo>
                  <a:pt x="35303" y="47402"/>
                </a:lnTo>
                <a:lnTo>
                  <a:pt x="43381" y="42119"/>
                </a:lnTo>
                <a:lnTo>
                  <a:pt x="48828" y="34284"/>
                </a:lnTo>
                <a:lnTo>
                  <a:pt x="50825" y="24688"/>
                </a:lnTo>
                <a:lnTo>
                  <a:pt x="48828" y="15071"/>
                </a:lnTo>
                <a:lnTo>
                  <a:pt x="43381" y="7224"/>
                </a:lnTo>
                <a:lnTo>
                  <a:pt x="35303" y="1937"/>
                </a:lnTo>
                <a:lnTo>
                  <a:pt x="254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630893" y="4194214"/>
            <a:ext cx="2248284" cy="0"/>
          </a:xfrm>
          <a:custGeom>
            <a:avLst/>
            <a:gdLst/>
            <a:ahLst/>
            <a:cxnLst/>
            <a:rect l="l" t="t" r="r" b="b"/>
            <a:pathLst>
              <a:path w="3305809">
                <a:moveTo>
                  <a:pt x="0" y="0"/>
                </a:moveTo>
                <a:lnTo>
                  <a:pt x="3305708" y="0"/>
                </a:lnTo>
              </a:path>
            </a:pathLst>
          </a:custGeom>
          <a:ln w="635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596344" y="4176940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xfrm>
            <a:off x="547505" y="4830628"/>
            <a:ext cx="462545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43" name="object 43"/>
          <p:cNvSpPr txBox="1">
            <a:spLocks noGrp="1"/>
          </p:cNvSpPr>
          <p:nvPr>
            <p:ph type="dt" sz="half" idx="6"/>
          </p:nvPr>
        </p:nvSpPr>
        <p:spPr>
          <a:xfrm>
            <a:off x="1130932" y="4882949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303408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24121" y="4128662"/>
            <a:ext cx="2559226" cy="260846"/>
            <a:chOff x="4100004" y="6070663"/>
            <a:chExt cx="3763010" cy="383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00004" y="6070663"/>
              <a:ext cx="3708395" cy="3555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55749" y="6124681"/>
              <a:ext cx="0" cy="292735"/>
            </a:xfrm>
            <a:custGeom>
              <a:avLst/>
              <a:gdLst/>
              <a:ahLst/>
              <a:cxnLst/>
              <a:rect l="l" t="t" r="r" b="b"/>
              <a:pathLst>
                <a:path h="292735">
                  <a:moveTo>
                    <a:pt x="0" y="0"/>
                  </a:moveTo>
                  <a:lnTo>
                    <a:pt x="0" y="292366"/>
                  </a:lnTo>
                </a:path>
              </a:pathLst>
            </a:custGeom>
            <a:ln w="12700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399478" y="6447490"/>
              <a:ext cx="425450" cy="0"/>
            </a:xfrm>
            <a:custGeom>
              <a:avLst/>
              <a:gdLst/>
              <a:ahLst/>
              <a:cxnLst/>
              <a:rect l="l" t="t" r="r" b="b"/>
              <a:pathLst>
                <a:path w="425450">
                  <a:moveTo>
                    <a:pt x="0" y="0"/>
                  </a:moveTo>
                  <a:lnTo>
                    <a:pt x="425297" y="0"/>
                  </a:lnTo>
                </a:path>
              </a:pathLst>
            </a:custGeom>
            <a:ln w="12700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856049" y="6112633"/>
              <a:ext cx="0" cy="292735"/>
            </a:xfrm>
            <a:custGeom>
              <a:avLst/>
              <a:gdLst/>
              <a:ahLst/>
              <a:cxnLst/>
              <a:rect l="l" t="t" r="r" b="b"/>
              <a:pathLst>
                <a:path h="292735">
                  <a:moveTo>
                    <a:pt x="0" y="29236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387023" y="6082191"/>
              <a:ext cx="425450" cy="0"/>
            </a:xfrm>
            <a:custGeom>
              <a:avLst/>
              <a:gdLst/>
              <a:ahLst/>
              <a:cxnLst/>
              <a:rect l="l" t="t" r="r" b="b"/>
              <a:pathLst>
                <a:path w="425450">
                  <a:moveTo>
                    <a:pt x="42529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355749" y="6082197"/>
              <a:ext cx="500380" cy="365760"/>
            </a:xfrm>
            <a:custGeom>
              <a:avLst/>
              <a:gdLst/>
              <a:ahLst/>
              <a:cxnLst/>
              <a:rect l="l" t="t" r="r" b="b"/>
              <a:pathLst>
                <a:path w="500379" h="365760">
                  <a:moveTo>
                    <a:pt x="0" y="346887"/>
                  </a:moveTo>
                  <a:lnTo>
                    <a:pt x="0" y="365290"/>
                  </a:lnTo>
                  <a:lnTo>
                    <a:pt x="18808" y="365290"/>
                  </a:lnTo>
                </a:path>
                <a:path w="500379" h="365760">
                  <a:moveTo>
                    <a:pt x="481495" y="365290"/>
                  </a:moveTo>
                  <a:lnTo>
                    <a:pt x="500303" y="365290"/>
                  </a:lnTo>
                  <a:lnTo>
                    <a:pt x="500303" y="346887"/>
                  </a:lnTo>
                </a:path>
                <a:path w="500379" h="365760">
                  <a:moveTo>
                    <a:pt x="500303" y="18376"/>
                  </a:moveTo>
                  <a:lnTo>
                    <a:pt x="500303" y="0"/>
                  </a:lnTo>
                  <a:lnTo>
                    <a:pt x="481495" y="0"/>
                  </a:lnTo>
                </a:path>
                <a:path w="500379" h="365760">
                  <a:moveTo>
                    <a:pt x="18808" y="0"/>
                  </a:moveTo>
                  <a:lnTo>
                    <a:pt x="0" y="0"/>
                  </a:lnTo>
                  <a:lnTo>
                    <a:pt x="0" y="18376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77033" y="279509"/>
            <a:ext cx="3358174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>
              <a:spcBef>
                <a:spcPts val="68"/>
              </a:spcBef>
            </a:pPr>
            <a:r>
              <a:rPr dirty="0"/>
              <a:t>Évaluer</a:t>
            </a:r>
            <a:r>
              <a:rPr spc="-34" dirty="0"/>
              <a:t> </a:t>
            </a:r>
            <a:r>
              <a:rPr dirty="0"/>
              <a:t>le</a:t>
            </a:r>
            <a:r>
              <a:rPr spc="-34" dirty="0"/>
              <a:t> </a:t>
            </a:r>
            <a:r>
              <a:rPr dirty="0"/>
              <a:t>niveau</a:t>
            </a:r>
            <a:r>
              <a:rPr spc="-31" dirty="0"/>
              <a:t> </a:t>
            </a:r>
            <a:r>
              <a:rPr spc="-14" dirty="0"/>
              <a:t>d’acquisition </a:t>
            </a:r>
            <a:r>
              <a:rPr dirty="0"/>
              <a:t>de la </a:t>
            </a:r>
            <a:r>
              <a:rPr spc="-7" dirty="0"/>
              <a:t>compétence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290721" y="334201"/>
            <a:ext cx="437046" cy="437046"/>
            <a:chOff x="522004" y="491399"/>
            <a:chExt cx="642620" cy="642620"/>
          </a:xfrm>
        </p:grpSpPr>
        <p:sp>
          <p:nvSpPr>
            <p:cNvPr id="11" name="object 11"/>
            <p:cNvSpPr/>
            <p:nvPr/>
          </p:nvSpPr>
          <p:spPr>
            <a:xfrm>
              <a:off x="522004" y="491399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19" h="642619">
                  <a:moveTo>
                    <a:pt x="321221" y="0"/>
                  </a:moveTo>
                  <a:lnTo>
                    <a:pt x="273753" y="3483"/>
                  </a:lnTo>
                  <a:lnTo>
                    <a:pt x="228447" y="13601"/>
                  </a:lnTo>
                  <a:lnTo>
                    <a:pt x="185802" y="29857"/>
                  </a:lnTo>
                  <a:lnTo>
                    <a:pt x="146312" y="51754"/>
                  </a:lnTo>
                  <a:lnTo>
                    <a:pt x="110476" y="78795"/>
                  </a:lnTo>
                  <a:lnTo>
                    <a:pt x="78789" y="110483"/>
                  </a:lnTo>
                  <a:lnTo>
                    <a:pt x="51750" y="146321"/>
                  </a:lnTo>
                  <a:lnTo>
                    <a:pt x="29854" y="185812"/>
                  </a:lnTo>
                  <a:lnTo>
                    <a:pt x="13600" y="228459"/>
                  </a:lnTo>
                  <a:lnTo>
                    <a:pt x="3482" y="273765"/>
                  </a:lnTo>
                  <a:lnTo>
                    <a:pt x="0" y="321233"/>
                  </a:lnTo>
                  <a:lnTo>
                    <a:pt x="3482" y="368701"/>
                  </a:lnTo>
                  <a:lnTo>
                    <a:pt x="13600" y="414008"/>
                  </a:lnTo>
                  <a:lnTo>
                    <a:pt x="29854" y="456655"/>
                  </a:lnTo>
                  <a:lnTo>
                    <a:pt x="51750" y="496146"/>
                  </a:lnTo>
                  <a:lnTo>
                    <a:pt x="78789" y="531984"/>
                  </a:lnTo>
                  <a:lnTo>
                    <a:pt x="110476" y="563672"/>
                  </a:lnTo>
                  <a:lnTo>
                    <a:pt x="146312" y="590713"/>
                  </a:lnTo>
                  <a:lnTo>
                    <a:pt x="185802" y="612610"/>
                  </a:lnTo>
                  <a:lnTo>
                    <a:pt x="228447" y="628866"/>
                  </a:lnTo>
                  <a:lnTo>
                    <a:pt x="273753" y="638984"/>
                  </a:lnTo>
                  <a:lnTo>
                    <a:pt x="321221" y="642467"/>
                  </a:lnTo>
                  <a:lnTo>
                    <a:pt x="368692" y="638984"/>
                  </a:lnTo>
                  <a:lnTo>
                    <a:pt x="414000" y="628866"/>
                  </a:lnTo>
                  <a:lnTo>
                    <a:pt x="456647" y="612610"/>
                  </a:lnTo>
                  <a:lnTo>
                    <a:pt x="496139" y="590713"/>
                  </a:lnTo>
                  <a:lnTo>
                    <a:pt x="531976" y="563672"/>
                  </a:lnTo>
                  <a:lnTo>
                    <a:pt x="563663" y="531984"/>
                  </a:lnTo>
                  <a:lnTo>
                    <a:pt x="590703" y="496146"/>
                  </a:lnTo>
                  <a:lnTo>
                    <a:pt x="612599" y="456655"/>
                  </a:lnTo>
                  <a:lnTo>
                    <a:pt x="628854" y="414008"/>
                  </a:lnTo>
                  <a:lnTo>
                    <a:pt x="638972" y="368701"/>
                  </a:lnTo>
                  <a:lnTo>
                    <a:pt x="642454" y="321233"/>
                  </a:lnTo>
                  <a:lnTo>
                    <a:pt x="638972" y="273765"/>
                  </a:lnTo>
                  <a:lnTo>
                    <a:pt x="628854" y="228459"/>
                  </a:lnTo>
                  <a:lnTo>
                    <a:pt x="612599" y="185812"/>
                  </a:lnTo>
                  <a:lnTo>
                    <a:pt x="590703" y="146321"/>
                  </a:lnTo>
                  <a:lnTo>
                    <a:pt x="563663" y="110483"/>
                  </a:lnTo>
                  <a:lnTo>
                    <a:pt x="531976" y="78795"/>
                  </a:lnTo>
                  <a:lnTo>
                    <a:pt x="496139" y="51754"/>
                  </a:lnTo>
                  <a:lnTo>
                    <a:pt x="456647" y="29857"/>
                  </a:lnTo>
                  <a:lnTo>
                    <a:pt x="414000" y="13601"/>
                  </a:lnTo>
                  <a:lnTo>
                    <a:pt x="368692" y="3483"/>
                  </a:lnTo>
                  <a:lnTo>
                    <a:pt x="321221" y="0"/>
                  </a:lnTo>
                  <a:close/>
                </a:path>
              </a:pathLst>
            </a:custGeom>
            <a:solidFill>
              <a:srgbClr val="5E666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454" y="667914"/>
              <a:ext cx="373126" cy="27966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7340570" y="608675"/>
            <a:ext cx="408975" cy="65643"/>
            <a:chOff x="9417522" y="894977"/>
            <a:chExt cx="601345" cy="96520"/>
          </a:xfrm>
        </p:grpSpPr>
        <p:sp>
          <p:nvSpPr>
            <p:cNvPr id="14" name="object 14"/>
            <p:cNvSpPr/>
            <p:nvPr/>
          </p:nvSpPr>
          <p:spPr>
            <a:xfrm>
              <a:off x="9417519" y="894981"/>
              <a:ext cx="414655" cy="96520"/>
            </a:xfrm>
            <a:custGeom>
              <a:avLst/>
              <a:gdLst/>
              <a:ahLst/>
              <a:cxnLst/>
              <a:rect l="l" t="t" r="r" b="b"/>
              <a:pathLst>
                <a:path w="414654" h="96519">
                  <a:moveTo>
                    <a:pt x="42087" y="0"/>
                  </a:moveTo>
                  <a:lnTo>
                    <a:pt x="30721" y="0"/>
                  </a:lnTo>
                  <a:lnTo>
                    <a:pt x="19215" y="17449"/>
                  </a:lnTo>
                  <a:lnTo>
                    <a:pt x="26123" y="17449"/>
                  </a:lnTo>
                  <a:lnTo>
                    <a:pt x="42087" y="0"/>
                  </a:lnTo>
                  <a:close/>
                </a:path>
                <a:path w="414654" h="96519">
                  <a:moveTo>
                    <a:pt x="53594" y="50342"/>
                  </a:moveTo>
                  <a:lnTo>
                    <a:pt x="51168" y="37503"/>
                  </a:lnTo>
                  <a:lnTo>
                    <a:pt x="46418" y="31102"/>
                  </a:lnTo>
                  <a:lnTo>
                    <a:pt x="46418" y="50342"/>
                  </a:lnTo>
                  <a:lnTo>
                    <a:pt x="46418" y="53594"/>
                  </a:lnTo>
                  <a:lnTo>
                    <a:pt x="7175" y="53594"/>
                  </a:lnTo>
                  <a:lnTo>
                    <a:pt x="7175" y="50342"/>
                  </a:lnTo>
                  <a:lnTo>
                    <a:pt x="8636" y="41846"/>
                  </a:lnTo>
                  <a:lnTo>
                    <a:pt x="12725" y="35407"/>
                  </a:lnTo>
                  <a:lnTo>
                    <a:pt x="18935" y="31330"/>
                  </a:lnTo>
                  <a:lnTo>
                    <a:pt x="26797" y="29908"/>
                  </a:lnTo>
                  <a:lnTo>
                    <a:pt x="34658" y="31330"/>
                  </a:lnTo>
                  <a:lnTo>
                    <a:pt x="40868" y="35407"/>
                  </a:lnTo>
                  <a:lnTo>
                    <a:pt x="44945" y="41846"/>
                  </a:lnTo>
                  <a:lnTo>
                    <a:pt x="46418" y="50342"/>
                  </a:lnTo>
                  <a:lnTo>
                    <a:pt x="46418" y="31102"/>
                  </a:lnTo>
                  <a:lnTo>
                    <a:pt x="45542" y="29908"/>
                  </a:lnTo>
                  <a:lnTo>
                    <a:pt x="44907" y="29057"/>
                  </a:lnTo>
                  <a:lnTo>
                    <a:pt x="36283" y="24422"/>
                  </a:lnTo>
                  <a:lnTo>
                    <a:pt x="26797" y="22999"/>
                  </a:lnTo>
                  <a:lnTo>
                    <a:pt x="17297" y="24422"/>
                  </a:lnTo>
                  <a:lnTo>
                    <a:pt x="8674" y="29057"/>
                  </a:lnTo>
                  <a:lnTo>
                    <a:pt x="2413" y="37503"/>
                  </a:lnTo>
                  <a:lnTo>
                    <a:pt x="0" y="50342"/>
                  </a:lnTo>
                  <a:lnTo>
                    <a:pt x="0" y="68745"/>
                  </a:lnTo>
                  <a:lnTo>
                    <a:pt x="2413" y="81584"/>
                  </a:lnTo>
                  <a:lnTo>
                    <a:pt x="8674" y="90030"/>
                  </a:lnTo>
                  <a:lnTo>
                    <a:pt x="17297" y="94678"/>
                  </a:lnTo>
                  <a:lnTo>
                    <a:pt x="26797" y="96088"/>
                  </a:lnTo>
                  <a:lnTo>
                    <a:pt x="35585" y="94869"/>
                  </a:lnTo>
                  <a:lnTo>
                    <a:pt x="43713" y="90932"/>
                  </a:lnTo>
                  <a:lnTo>
                    <a:pt x="45262" y="89179"/>
                  </a:lnTo>
                  <a:lnTo>
                    <a:pt x="50012" y="83807"/>
                  </a:lnTo>
                  <a:lnTo>
                    <a:pt x="53327" y="73075"/>
                  </a:lnTo>
                  <a:lnTo>
                    <a:pt x="46012" y="73075"/>
                  </a:lnTo>
                  <a:lnTo>
                    <a:pt x="44399" y="83096"/>
                  </a:lnTo>
                  <a:lnTo>
                    <a:pt x="36817" y="89179"/>
                  </a:lnTo>
                  <a:lnTo>
                    <a:pt x="26797" y="89179"/>
                  </a:lnTo>
                  <a:lnTo>
                    <a:pt x="18935" y="87757"/>
                  </a:lnTo>
                  <a:lnTo>
                    <a:pt x="12725" y="83680"/>
                  </a:lnTo>
                  <a:lnTo>
                    <a:pt x="8636" y="77254"/>
                  </a:lnTo>
                  <a:lnTo>
                    <a:pt x="7175" y="68745"/>
                  </a:lnTo>
                  <a:lnTo>
                    <a:pt x="7175" y="60490"/>
                  </a:lnTo>
                  <a:lnTo>
                    <a:pt x="53594" y="60490"/>
                  </a:lnTo>
                  <a:lnTo>
                    <a:pt x="53594" y="53594"/>
                  </a:lnTo>
                  <a:lnTo>
                    <a:pt x="53594" y="50342"/>
                  </a:lnTo>
                  <a:close/>
                </a:path>
                <a:path w="414654" h="96519">
                  <a:moveTo>
                    <a:pt x="129768" y="0"/>
                  </a:moveTo>
                  <a:lnTo>
                    <a:pt x="122593" y="0"/>
                  </a:lnTo>
                  <a:lnTo>
                    <a:pt x="122593" y="32880"/>
                  </a:lnTo>
                  <a:lnTo>
                    <a:pt x="122593" y="50342"/>
                  </a:lnTo>
                  <a:lnTo>
                    <a:pt x="122593" y="68745"/>
                  </a:lnTo>
                  <a:lnTo>
                    <a:pt x="121132" y="77254"/>
                  </a:lnTo>
                  <a:lnTo>
                    <a:pt x="117043" y="83680"/>
                  </a:lnTo>
                  <a:lnTo>
                    <a:pt x="110832" y="87757"/>
                  </a:lnTo>
                  <a:lnTo>
                    <a:pt x="102971" y="89179"/>
                  </a:lnTo>
                  <a:lnTo>
                    <a:pt x="95110" y="87757"/>
                  </a:lnTo>
                  <a:lnTo>
                    <a:pt x="88900" y="83680"/>
                  </a:lnTo>
                  <a:lnTo>
                    <a:pt x="84823" y="77254"/>
                  </a:lnTo>
                  <a:lnTo>
                    <a:pt x="83350" y="68745"/>
                  </a:lnTo>
                  <a:lnTo>
                    <a:pt x="83350" y="50342"/>
                  </a:lnTo>
                  <a:lnTo>
                    <a:pt x="84823" y="41846"/>
                  </a:lnTo>
                  <a:lnTo>
                    <a:pt x="88900" y="35407"/>
                  </a:lnTo>
                  <a:lnTo>
                    <a:pt x="95110" y="31330"/>
                  </a:lnTo>
                  <a:lnTo>
                    <a:pt x="102971" y="29908"/>
                  </a:lnTo>
                  <a:lnTo>
                    <a:pt x="110832" y="31330"/>
                  </a:lnTo>
                  <a:lnTo>
                    <a:pt x="117043" y="35407"/>
                  </a:lnTo>
                  <a:lnTo>
                    <a:pt x="121132" y="41846"/>
                  </a:lnTo>
                  <a:lnTo>
                    <a:pt x="122593" y="50342"/>
                  </a:lnTo>
                  <a:lnTo>
                    <a:pt x="122593" y="32880"/>
                  </a:lnTo>
                  <a:lnTo>
                    <a:pt x="120675" y="29908"/>
                  </a:lnTo>
                  <a:lnTo>
                    <a:pt x="118402" y="26390"/>
                  </a:lnTo>
                  <a:lnTo>
                    <a:pt x="110693" y="22999"/>
                  </a:lnTo>
                  <a:lnTo>
                    <a:pt x="102971" y="22999"/>
                  </a:lnTo>
                  <a:lnTo>
                    <a:pt x="93472" y="24422"/>
                  </a:lnTo>
                  <a:lnTo>
                    <a:pt x="84861" y="29057"/>
                  </a:lnTo>
                  <a:lnTo>
                    <a:pt x="78600" y="37503"/>
                  </a:lnTo>
                  <a:lnTo>
                    <a:pt x="76174" y="50342"/>
                  </a:lnTo>
                  <a:lnTo>
                    <a:pt x="76174" y="68745"/>
                  </a:lnTo>
                  <a:lnTo>
                    <a:pt x="78600" y="81584"/>
                  </a:lnTo>
                  <a:lnTo>
                    <a:pt x="84861" y="90030"/>
                  </a:lnTo>
                  <a:lnTo>
                    <a:pt x="93472" y="94678"/>
                  </a:lnTo>
                  <a:lnTo>
                    <a:pt x="102971" y="96088"/>
                  </a:lnTo>
                  <a:lnTo>
                    <a:pt x="110693" y="96088"/>
                  </a:lnTo>
                  <a:lnTo>
                    <a:pt x="118402" y="92697"/>
                  </a:lnTo>
                  <a:lnTo>
                    <a:pt x="120675" y="89179"/>
                  </a:lnTo>
                  <a:lnTo>
                    <a:pt x="122593" y="86207"/>
                  </a:lnTo>
                  <a:lnTo>
                    <a:pt x="122593" y="94729"/>
                  </a:lnTo>
                  <a:lnTo>
                    <a:pt x="129768" y="94729"/>
                  </a:lnTo>
                  <a:lnTo>
                    <a:pt x="129768" y="86207"/>
                  </a:lnTo>
                  <a:lnTo>
                    <a:pt x="129768" y="32880"/>
                  </a:lnTo>
                  <a:lnTo>
                    <a:pt x="129768" y="0"/>
                  </a:lnTo>
                  <a:close/>
                </a:path>
                <a:path w="414654" h="96519">
                  <a:moveTo>
                    <a:pt x="208521" y="24904"/>
                  </a:moveTo>
                  <a:lnTo>
                    <a:pt x="201345" y="24904"/>
                  </a:lnTo>
                  <a:lnTo>
                    <a:pt x="201345" y="68745"/>
                  </a:lnTo>
                  <a:lnTo>
                    <a:pt x="199847" y="77254"/>
                  </a:lnTo>
                  <a:lnTo>
                    <a:pt x="195770" y="83693"/>
                  </a:lnTo>
                  <a:lnTo>
                    <a:pt x="189699" y="87769"/>
                  </a:lnTo>
                  <a:lnTo>
                    <a:pt x="182270" y="89192"/>
                  </a:lnTo>
                  <a:lnTo>
                    <a:pt x="174701" y="87769"/>
                  </a:lnTo>
                  <a:lnTo>
                    <a:pt x="168592" y="83693"/>
                  </a:lnTo>
                  <a:lnTo>
                    <a:pt x="164528" y="77254"/>
                  </a:lnTo>
                  <a:lnTo>
                    <a:pt x="163042" y="68745"/>
                  </a:lnTo>
                  <a:lnTo>
                    <a:pt x="163042" y="24904"/>
                  </a:lnTo>
                  <a:lnTo>
                    <a:pt x="155879" y="24904"/>
                  </a:lnTo>
                  <a:lnTo>
                    <a:pt x="155879" y="68745"/>
                  </a:lnTo>
                  <a:lnTo>
                    <a:pt x="158305" y="81584"/>
                  </a:lnTo>
                  <a:lnTo>
                    <a:pt x="164553" y="90030"/>
                  </a:lnTo>
                  <a:lnTo>
                    <a:pt x="173062" y="94665"/>
                  </a:lnTo>
                  <a:lnTo>
                    <a:pt x="182270" y="96088"/>
                  </a:lnTo>
                  <a:lnTo>
                    <a:pt x="189166" y="96088"/>
                  </a:lnTo>
                  <a:lnTo>
                    <a:pt x="197154" y="92697"/>
                  </a:lnTo>
                  <a:lnTo>
                    <a:pt x="201345" y="86207"/>
                  </a:lnTo>
                  <a:lnTo>
                    <a:pt x="201345" y="94729"/>
                  </a:lnTo>
                  <a:lnTo>
                    <a:pt x="208521" y="94729"/>
                  </a:lnTo>
                  <a:lnTo>
                    <a:pt x="208521" y="24904"/>
                  </a:lnTo>
                  <a:close/>
                </a:path>
                <a:path w="414654" h="96519">
                  <a:moveTo>
                    <a:pt x="287007" y="46012"/>
                  </a:moveTo>
                  <a:lnTo>
                    <a:pt x="283692" y="35280"/>
                  </a:lnTo>
                  <a:lnTo>
                    <a:pt x="277380" y="28168"/>
                  </a:lnTo>
                  <a:lnTo>
                    <a:pt x="269252" y="24218"/>
                  </a:lnTo>
                  <a:lnTo>
                    <a:pt x="260477" y="22999"/>
                  </a:lnTo>
                  <a:lnTo>
                    <a:pt x="250977" y="24422"/>
                  </a:lnTo>
                  <a:lnTo>
                    <a:pt x="242354" y="29057"/>
                  </a:lnTo>
                  <a:lnTo>
                    <a:pt x="236093" y="37503"/>
                  </a:lnTo>
                  <a:lnTo>
                    <a:pt x="233680" y="50342"/>
                  </a:lnTo>
                  <a:lnTo>
                    <a:pt x="233680" y="68745"/>
                  </a:lnTo>
                  <a:lnTo>
                    <a:pt x="236093" y="81584"/>
                  </a:lnTo>
                  <a:lnTo>
                    <a:pt x="242354" y="90030"/>
                  </a:lnTo>
                  <a:lnTo>
                    <a:pt x="250977" y="94678"/>
                  </a:lnTo>
                  <a:lnTo>
                    <a:pt x="260477" y="96088"/>
                  </a:lnTo>
                  <a:lnTo>
                    <a:pt x="269252" y="94869"/>
                  </a:lnTo>
                  <a:lnTo>
                    <a:pt x="277380" y="90932"/>
                  </a:lnTo>
                  <a:lnTo>
                    <a:pt x="283692" y="83807"/>
                  </a:lnTo>
                  <a:lnTo>
                    <a:pt x="287007" y="73075"/>
                  </a:lnTo>
                  <a:lnTo>
                    <a:pt x="279692" y="73075"/>
                  </a:lnTo>
                  <a:lnTo>
                    <a:pt x="278066" y="83096"/>
                  </a:lnTo>
                  <a:lnTo>
                    <a:pt x="270484" y="89179"/>
                  </a:lnTo>
                  <a:lnTo>
                    <a:pt x="260477" y="89179"/>
                  </a:lnTo>
                  <a:lnTo>
                    <a:pt x="252615" y="87757"/>
                  </a:lnTo>
                  <a:lnTo>
                    <a:pt x="246392" y="83680"/>
                  </a:lnTo>
                  <a:lnTo>
                    <a:pt x="242316" y="77254"/>
                  </a:lnTo>
                  <a:lnTo>
                    <a:pt x="240855" y="68745"/>
                  </a:lnTo>
                  <a:lnTo>
                    <a:pt x="240855" y="50342"/>
                  </a:lnTo>
                  <a:lnTo>
                    <a:pt x="242316" y="41846"/>
                  </a:lnTo>
                  <a:lnTo>
                    <a:pt x="246392" y="35407"/>
                  </a:lnTo>
                  <a:lnTo>
                    <a:pt x="252615" y="31330"/>
                  </a:lnTo>
                  <a:lnTo>
                    <a:pt x="260477" y="29908"/>
                  </a:lnTo>
                  <a:lnTo>
                    <a:pt x="270484" y="29908"/>
                  </a:lnTo>
                  <a:lnTo>
                    <a:pt x="278066" y="35991"/>
                  </a:lnTo>
                  <a:lnTo>
                    <a:pt x="279692" y="46012"/>
                  </a:lnTo>
                  <a:lnTo>
                    <a:pt x="287007" y="46012"/>
                  </a:lnTo>
                  <a:close/>
                </a:path>
                <a:path w="414654" h="96519">
                  <a:moveTo>
                    <a:pt x="360476" y="50342"/>
                  </a:moveTo>
                  <a:lnTo>
                    <a:pt x="333679" y="22999"/>
                  </a:lnTo>
                  <a:lnTo>
                    <a:pt x="324891" y="24218"/>
                  </a:lnTo>
                  <a:lnTo>
                    <a:pt x="316763" y="28168"/>
                  </a:lnTo>
                  <a:lnTo>
                    <a:pt x="310451" y="35280"/>
                  </a:lnTo>
                  <a:lnTo>
                    <a:pt x="307149" y="46012"/>
                  </a:lnTo>
                  <a:lnTo>
                    <a:pt x="314464" y="46012"/>
                  </a:lnTo>
                  <a:lnTo>
                    <a:pt x="316090" y="35991"/>
                  </a:lnTo>
                  <a:lnTo>
                    <a:pt x="323659" y="29908"/>
                  </a:lnTo>
                  <a:lnTo>
                    <a:pt x="333679" y="29908"/>
                  </a:lnTo>
                  <a:lnTo>
                    <a:pt x="341541" y="31330"/>
                  </a:lnTo>
                  <a:lnTo>
                    <a:pt x="347751" y="35407"/>
                  </a:lnTo>
                  <a:lnTo>
                    <a:pt x="351828" y="41846"/>
                  </a:lnTo>
                  <a:lnTo>
                    <a:pt x="353301" y="50342"/>
                  </a:lnTo>
                  <a:lnTo>
                    <a:pt x="353301" y="51562"/>
                  </a:lnTo>
                  <a:lnTo>
                    <a:pt x="353301" y="57924"/>
                  </a:lnTo>
                  <a:lnTo>
                    <a:pt x="353301" y="68745"/>
                  </a:lnTo>
                  <a:lnTo>
                    <a:pt x="351663" y="77139"/>
                  </a:lnTo>
                  <a:lnTo>
                    <a:pt x="347141" y="83578"/>
                  </a:lnTo>
                  <a:lnTo>
                    <a:pt x="340283" y="87718"/>
                  </a:lnTo>
                  <a:lnTo>
                    <a:pt x="331647" y="89179"/>
                  </a:lnTo>
                  <a:lnTo>
                    <a:pt x="318516" y="89179"/>
                  </a:lnTo>
                  <a:lnTo>
                    <a:pt x="313918" y="82410"/>
                  </a:lnTo>
                  <a:lnTo>
                    <a:pt x="313918" y="69418"/>
                  </a:lnTo>
                  <a:lnTo>
                    <a:pt x="353301" y="57924"/>
                  </a:lnTo>
                  <a:lnTo>
                    <a:pt x="353301" y="51562"/>
                  </a:lnTo>
                  <a:lnTo>
                    <a:pt x="311073" y="58724"/>
                  </a:lnTo>
                  <a:lnTo>
                    <a:pt x="306743" y="66446"/>
                  </a:lnTo>
                  <a:lnTo>
                    <a:pt x="306743" y="75514"/>
                  </a:lnTo>
                  <a:lnTo>
                    <a:pt x="308241" y="83413"/>
                  </a:lnTo>
                  <a:lnTo>
                    <a:pt x="312699" y="89966"/>
                  </a:lnTo>
                  <a:lnTo>
                    <a:pt x="319989" y="94437"/>
                  </a:lnTo>
                  <a:lnTo>
                    <a:pt x="330022" y="96088"/>
                  </a:lnTo>
                  <a:lnTo>
                    <a:pt x="340575" y="96088"/>
                  </a:lnTo>
                  <a:lnTo>
                    <a:pt x="348830" y="92697"/>
                  </a:lnTo>
                  <a:lnTo>
                    <a:pt x="351256" y="89179"/>
                  </a:lnTo>
                  <a:lnTo>
                    <a:pt x="353301" y="86207"/>
                  </a:lnTo>
                  <a:lnTo>
                    <a:pt x="353301" y="94729"/>
                  </a:lnTo>
                  <a:lnTo>
                    <a:pt x="360476" y="94729"/>
                  </a:lnTo>
                  <a:lnTo>
                    <a:pt x="360476" y="86207"/>
                  </a:lnTo>
                  <a:lnTo>
                    <a:pt x="360476" y="57924"/>
                  </a:lnTo>
                  <a:lnTo>
                    <a:pt x="360476" y="50342"/>
                  </a:lnTo>
                  <a:close/>
                </a:path>
                <a:path w="414654" h="96519">
                  <a:moveTo>
                    <a:pt x="414185" y="24904"/>
                  </a:moveTo>
                  <a:lnTo>
                    <a:pt x="396989" y="24904"/>
                  </a:lnTo>
                  <a:lnTo>
                    <a:pt x="396989" y="9067"/>
                  </a:lnTo>
                  <a:lnTo>
                    <a:pt x="389813" y="9067"/>
                  </a:lnTo>
                  <a:lnTo>
                    <a:pt x="389813" y="24904"/>
                  </a:lnTo>
                  <a:lnTo>
                    <a:pt x="379933" y="24904"/>
                  </a:lnTo>
                  <a:lnTo>
                    <a:pt x="379933" y="31813"/>
                  </a:lnTo>
                  <a:lnTo>
                    <a:pt x="389813" y="31813"/>
                  </a:lnTo>
                  <a:lnTo>
                    <a:pt x="389813" y="89725"/>
                  </a:lnTo>
                  <a:lnTo>
                    <a:pt x="392658" y="94742"/>
                  </a:lnTo>
                  <a:lnTo>
                    <a:pt x="414185" y="94742"/>
                  </a:lnTo>
                  <a:lnTo>
                    <a:pt x="414185" y="87833"/>
                  </a:lnTo>
                  <a:lnTo>
                    <a:pt x="398208" y="87833"/>
                  </a:lnTo>
                  <a:lnTo>
                    <a:pt x="396989" y="85801"/>
                  </a:lnTo>
                  <a:lnTo>
                    <a:pt x="396989" y="80797"/>
                  </a:lnTo>
                  <a:lnTo>
                    <a:pt x="396989" y="31813"/>
                  </a:lnTo>
                  <a:lnTo>
                    <a:pt x="414185" y="31813"/>
                  </a:lnTo>
                  <a:lnTo>
                    <a:pt x="414185" y="24904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9854031" y="894981"/>
              <a:ext cx="165100" cy="96520"/>
            </a:xfrm>
            <a:custGeom>
              <a:avLst/>
              <a:gdLst/>
              <a:ahLst/>
              <a:cxnLst/>
              <a:rect l="l" t="t" r="r" b="b"/>
              <a:pathLst>
                <a:path w="165100" h="96519">
                  <a:moveTo>
                    <a:pt x="7162" y="24892"/>
                  </a:moveTo>
                  <a:lnTo>
                    <a:pt x="0" y="24892"/>
                  </a:lnTo>
                  <a:lnTo>
                    <a:pt x="0" y="94729"/>
                  </a:lnTo>
                  <a:lnTo>
                    <a:pt x="7162" y="94729"/>
                  </a:lnTo>
                  <a:lnTo>
                    <a:pt x="7162" y="24892"/>
                  </a:lnTo>
                  <a:close/>
                </a:path>
                <a:path w="165100" h="96519">
                  <a:moveTo>
                    <a:pt x="7162" y="0"/>
                  </a:moveTo>
                  <a:lnTo>
                    <a:pt x="0" y="0"/>
                  </a:lnTo>
                  <a:lnTo>
                    <a:pt x="0" y="11772"/>
                  </a:lnTo>
                  <a:lnTo>
                    <a:pt x="7162" y="11772"/>
                  </a:lnTo>
                  <a:lnTo>
                    <a:pt x="7162" y="0"/>
                  </a:lnTo>
                  <a:close/>
                </a:path>
                <a:path w="165100" h="96519">
                  <a:moveTo>
                    <a:pt x="85928" y="50342"/>
                  </a:moveTo>
                  <a:lnTo>
                    <a:pt x="83502" y="37503"/>
                  </a:lnTo>
                  <a:lnTo>
                    <a:pt x="78752" y="31102"/>
                  </a:lnTo>
                  <a:lnTo>
                    <a:pt x="78752" y="50342"/>
                  </a:lnTo>
                  <a:lnTo>
                    <a:pt x="78752" y="68745"/>
                  </a:lnTo>
                  <a:lnTo>
                    <a:pt x="77279" y="77254"/>
                  </a:lnTo>
                  <a:lnTo>
                    <a:pt x="73202" y="83680"/>
                  </a:lnTo>
                  <a:lnTo>
                    <a:pt x="66979" y="87757"/>
                  </a:lnTo>
                  <a:lnTo>
                    <a:pt x="59131" y="89179"/>
                  </a:lnTo>
                  <a:lnTo>
                    <a:pt x="51269" y="87757"/>
                  </a:lnTo>
                  <a:lnTo>
                    <a:pt x="45046" y="83680"/>
                  </a:lnTo>
                  <a:lnTo>
                    <a:pt x="40970" y="77254"/>
                  </a:lnTo>
                  <a:lnTo>
                    <a:pt x="39509" y="68745"/>
                  </a:lnTo>
                  <a:lnTo>
                    <a:pt x="39509" y="50342"/>
                  </a:lnTo>
                  <a:lnTo>
                    <a:pt x="40970" y="41846"/>
                  </a:lnTo>
                  <a:lnTo>
                    <a:pt x="45046" y="35407"/>
                  </a:lnTo>
                  <a:lnTo>
                    <a:pt x="51269" y="31330"/>
                  </a:lnTo>
                  <a:lnTo>
                    <a:pt x="59131" y="29908"/>
                  </a:lnTo>
                  <a:lnTo>
                    <a:pt x="66979" y="31330"/>
                  </a:lnTo>
                  <a:lnTo>
                    <a:pt x="73202" y="35407"/>
                  </a:lnTo>
                  <a:lnTo>
                    <a:pt x="77279" y="41846"/>
                  </a:lnTo>
                  <a:lnTo>
                    <a:pt x="78752" y="50342"/>
                  </a:lnTo>
                  <a:lnTo>
                    <a:pt x="78752" y="31102"/>
                  </a:lnTo>
                  <a:lnTo>
                    <a:pt x="77876" y="29908"/>
                  </a:lnTo>
                  <a:lnTo>
                    <a:pt x="77241" y="29057"/>
                  </a:lnTo>
                  <a:lnTo>
                    <a:pt x="68618" y="24422"/>
                  </a:lnTo>
                  <a:lnTo>
                    <a:pt x="59131" y="22999"/>
                  </a:lnTo>
                  <a:lnTo>
                    <a:pt x="49631" y="24422"/>
                  </a:lnTo>
                  <a:lnTo>
                    <a:pt x="41008" y="29057"/>
                  </a:lnTo>
                  <a:lnTo>
                    <a:pt x="34747" y="37503"/>
                  </a:lnTo>
                  <a:lnTo>
                    <a:pt x="32334" y="50342"/>
                  </a:lnTo>
                  <a:lnTo>
                    <a:pt x="32334" y="68745"/>
                  </a:lnTo>
                  <a:lnTo>
                    <a:pt x="34747" y="81584"/>
                  </a:lnTo>
                  <a:lnTo>
                    <a:pt x="41008" y="90030"/>
                  </a:lnTo>
                  <a:lnTo>
                    <a:pt x="49631" y="94678"/>
                  </a:lnTo>
                  <a:lnTo>
                    <a:pt x="59131" y="96088"/>
                  </a:lnTo>
                  <a:lnTo>
                    <a:pt x="68618" y="94678"/>
                  </a:lnTo>
                  <a:lnTo>
                    <a:pt x="77241" y="90030"/>
                  </a:lnTo>
                  <a:lnTo>
                    <a:pt x="77876" y="89179"/>
                  </a:lnTo>
                  <a:lnTo>
                    <a:pt x="83502" y="81584"/>
                  </a:lnTo>
                  <a:lnTo>
                    <a:pt x="85928" y="68745"/>
                  </a:lnTo>
                  <a:lnTo>
                    <a:pt x="85928" y="50342"/>
                  </a:lnTo>
                  <a:close/>
                </a:path>
                <a:path w="165100" h="96519">
                  <a:moveTo>
                    <a:pt x="164668" y="50342"/>
                  </a:moveTo>
                  <a:lnTo>
                    <a:pt x="162255" y="37503"/>
                  </a:lnTo>
                  <a:lnTo>
                    <a:pt x="155994" y="29057"/>
                  </a:lnTo>
                  <a:lnTo>
                    <a:pt x="147370" y="24422"/>
                  </a:lnTo>
                  <a:lnTo>
                    <a:pt x="137871" y="22999"/>
                  </a:lnTo>
                  <a:lnTo>
                    <a:pt x="130162" y="22999"/>
                  </a:lnTo>
                  <a:lnTo>
                    <a:pt x="122440" y="26390"/>
                  </a:lnTo>
                  <a:lnTo>
                    <a:pt x="118249" y="32880"/>
                  </a:lnTo>
                  <a:lnTo>
                    <a:pt x="118249" y="24904"/>
                  </a:lnTo>
                  <a:lnTo>
                    <a:pt x="111074" y="24904"/>
                  </a:lnTo>
                  <a:lnTo>
                    <a:pt x="111074" y="94729"/>
                  </a:lnTo>
                  <a:lnTo>
                    <a:pt x="118249" y="94729"/>
                  </a:lnTo>
                  <a:lnTo>
                    <a:pt x="118249" y="50342"/>
                  </a:lnTo>
                  <a:lnTo>
                    <a:pt x="119722" y="41846"/>
                  </a:lnTo>
                  <a:lnTo>
                    <a:pt x="123799" y="35407"/>
                  </a:lnTo>
                  <a:lnTo>
                    <a:pt x="130009" y="31330"/>
                  </a:lnTo>
                  <a:lnTo>
                    <a:pt x="137871" y="29908"/>
                  </a:lnTo>
                  <a:lnTo>
                    <a:pt x="145732" y="31330"/>
                  </a:lnTo>
                  <a:lnTo>
                    <a:pt x="151942" y="35407"/>
                  </a:lnTo>
                  <a:lnTo>
                    <a:pt x="156032" y="41846"/>
                  </a:lnTo>
                  <a:lnTo>
                    <a:pt x="157492" y="50342"/>
                  </a:lnTo>
                  <a:lnTo>
                    <a:pt x="157492" y="94729"/>
                  </a:lnTo>
                  <a:lnTo>
                    <a:pt x="164668" y="94729"/>
                  </a:lnTo>
                  <a:lnTo>
                    <a:pt x="164668" y="50342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927292" y="1280528"/>
            <a:ext cx="5105063" cy="3407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164108" marR="3455" indent="-155471" defTabSz="621883">
              <a:lnSpc>
                <a:spcPct val="121800"/>
              </a:lnSpc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78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Choix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du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niveau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d’acquisition</a:t>
            </a:r>
            <a:r>
              <a:rPr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chaque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compétence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référencé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par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rapport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à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objectifs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terminaux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du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diplôme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ou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objectifs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intermédiaires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fixés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par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l’enseignant.</a:t>
            </a:r>
            <a:endParaRPr sz="884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263483" y="2238815"/>
            <a:ext cx="4138984" cy="1802600"/>
            <a:chOff x="1952325" y="3291887"/>
            <a:chExt cx="6085840" cy="265049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5507" y="3295065"/>
              <a:ext cx="6078994" cy="264387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955500" y="3295062"/>
              <a:ext cx="6079490" cy="2644140"/>
            </a:xfrm>
            <a:custGeom>
              <a:avLst/>
              <a:gdLst/>
              <a:ahLst/>
              <a:cxnLst/>
              <a:rect l="l" t="t" r="r" b="b"/>
              <a:pathLst>
                <a:path w="6079490" h="2644140">
                  <a:moveTo>
                    <a:pt x="77190" y="0"/>
                  </a:moveTo>
                  <a:lnTo>
                    <a:pt x="47143" y="6065"/>
                  </a:lnTo>
                  <a:lnTo>
                    <a:pt x="22607" y="22607"/>
                  </a:lnTo>
                  <a:lnTo>
                    <a:pt x="6065" y="47143"/>
                  </a:lnTo>
                  <a:lnTo>
                    <a:pt x="0" y="77190"/>
                  </a:lnTo>
                  <a:lnTo>
                    <a:pt x="0" y="2566695"/>
                  </a:lnTo>
                  <a:lnTo>
                    <a:pt x="6065" y="2596742"/>
                  </a:lnTo>
                  <a:lnTo>
                    <a:pt x="22607" y="2621278"/>
                  </a:lnTo>
                  <a:lnTo>
                    <a:pt x="47143" y="2637820"/>
                  </a:lnTo>
                  <a:lnTo>
                    <a:pt x="77190" y="2643886"/>
                  </a:lnTo>
                  <a:lnTo>
                    <a:pt x="6001804" y="2643886"/>
                  </a:lnTo>
                  <a:lnTo>
                    <a:pt x="6031853" y="2637820"/>
                  </a:lnTo>
                  <a:lnTo>
                    <a:pt x="6056393" y="2621278"/>
                  </a:lnTo>
                  <a:lnTo>
                    <a:pt x="6072939" y="2596742"/>
                  </a:lnTo>
                  <a:lnTo>
                    <a:pt x="6079007" y="2566695"/>
                  </a:lnTo>
                  <a:lnTo>
                    <a:pt x="6079007" y="77190"/>
                  </a:lnTo>
                  <a:lnTo>
                    <a:pt x="6072939" y="47143"/>
                  </a:lnTo>
                  <a:lnTo>
                    <a:pt x="6056393" y="22607"/>
                  </a:lnTo>
                  <a:lnTo>
                    <a:pt x="6031853" y="6065"/>
                  </a:lnTo>
                  <a:lnTo>
                    <a:pt x="6001804" y="0"/>
                  </a:lnTo>
                  <a:lnTo>
                    <a:pt x="77190" y="0"/>
                  </a:lnTo>
                  <a:close/>
                </a:path>
              </a:pathLst>
            </a:custGeom>
            <a:ln w="635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495409" y="2239651"/>
            <a:ext cx="1675200" cy="19710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182246" defTabSz="621883">
              <a:spcBef>
                <a:spcPts val="68"/>
              </a:spcBef>
            </a:pPr>
            <a:r>
              <a:rPr sz="612" b="1" kern="0" dirty="0">
                <a:solidFill>
                  <a:srgbClr val="231F20"/>
                </a:solidFill>
                <a:latin typeface="Calibri"/>
                <a:cs typeface="Calibri"/>
              </a:rPr>
              <a:t>Niveau</a:t>
            </a:r>
            <a:r>
              <a:rPr sz="612" b="1" kern="0" spc="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12" b="1" kern="0" dirty="0">
                <a:solidFill>
                  <a:srgbClr val="231F20"/>
                </a:solidFill>
                <a:latin typeface="Calibri"/>
                <a:cs typeface="Calibri"/>
              </a:rPr>
              <a:t>d’acquisition</a:t>
            </a:r>
            <a:r>
              <a:rPr sz="612" b="1" kern="0" spc="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12" b="1" kern="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612" b="1" kern="0" spc="4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12" b="1" kern="0" dirty="0">
                <a:solidFill>
                  <a:srgbClr val="231F20"/>
                </a:solidFill>
                <a:latin typeface="Calibri"/>
                <a:cs typeface="Calibri"/>
              </a:rPr>
              <a:t>la</a:t>
            </a:r>
            <a:r>
              <a:rPr sz="612" b="1" kern="0" spc="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12" b="1" kern="0" spc="-7" dirty="0">
                <a:solidFill>
                  <a:srgbClr val="231F20"/>
                </a:solidFill>
                <a:latin typeface="Calibri"/>
                <a:cs typeface="Calibri"/>
              </a:rPr>
              <a:t>compétence</a:t>
            </a:r>
            <a:r>
              <a:rPr sz="612" b="1" kern="0" dirty="0">
                <a:solidFill>
                  <a:srgbClr val="231F20"/>
                </a:solidFill>
                <a:latin typeface="Calibri"/>
                <a:cs typeface="Calibri"/>
              </a:rPr>
              <a:t> Appliquer</a:t>
            </a:r>
            <a:r>
              <a:rPr sz="612" b="1" kern="0" spc="5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12" b="1" kern="0" dirty="0">
                <a:solidFill>
                  <a:srgbClr val="231F20"/>
                </a:solidFill>
                <a:latin typeface="Calibri"/>
                <a:cs typeface="Calibri"/>
              </a:rPr>
              <a:t>le</a:t>
            </a:r>
            <a:r>
              <a:rPr sz="612" b="1" kern="0" spc="5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12" b="1" kern="0" dirty="0">
                <a:solidFill>
                  <a:srgbClr val="231F20"/>
                </a:solidFill>
                <a:latin typeface="Calibri"/>
                <a:cs typeface="Calibri"/>
              </a:rPr>
              <a:t>plan</a:t>
            </a:r>
            <a:r>
              <a:rPr sz="612" b="1" kern="0" spc="5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12" b="1" kern="0" dirty="0">
                <a:solidFill>
                  <a:srgbClr val="231F20"/>
                </a:solidFill>
                <a:latin typeface="Calibri"/>
                <a:cs typeface="Calibri"/>
              </a:rPr>
              <a:t>d’une</a:t>
            </a:r>
            <a:r>
              <a:rPr sz="612" b="1" kern="0" spc="5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12" b="1" kern="0" dirty="0">
                <a:solidFill>
                  <a:srgbClr val="231F20"/>
                </a:solidFill>
                <a:latin typeface="Calibri"/>
                <a:cs typeface="Calibri"/>
              </a:rPr>
              <a:t>démarche</a:t>
            </a:r>
            <a:r>
              <a:rPr sz="612" b="1" kern="0" spc="5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12" b="1" kern="0" spc="-7" dirty="0">
                <a:solidFill>
                  <a:srgbClr val="231F20"/>
                </a:solidFill>
                <a:latin typeface="Calibri"/>
                <a:cs typeface="Calibri"/>
              </a:rPr>
              <a:t>d’investigation</a:t>
            </a:r>
            <a:endParaRPr sz="61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59360" y="2781878"/>
            <a:ext cx="1665268" cy="66511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80327" defTabSz="621883">
              <a:lnSpc>
                <a:spcPct val="138900"/>
              </a:lnSpc>
              <a:spcBef>
                <a:spcPts val="68"/>
              </a:spcBef>
            </a:pP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Compétences</a:t>
            </a: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31" dirty="0">
                <a:solidFill>
                  <a:srgbClr val="231F20"/>
                </a:solidFill>
                <a:latin typeface="Trebuchet MS"/>
                <a:cs typeface="Trebuchet MS"/>
              </a:rPr>
              <a:t>totalement</a:t>
            </a: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acquise</a:t>
            </a: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41" dirty="0">
                <a:solidFill>
                  <a:srgbClr val="231F20"/>
                </a:solidFill>
                <a:latin typeface="Trebuchet MS"/>
                <a:cs typeface="Trebuchet MS"/>
              </a:rPr>
              <a:t>et</a:t>
            </a: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27" dirty="0">
                <a:solidFill>
                  <a:srgbClr val="231F20"/>
                </a:solidFill>
                <a:latin typeface="Trebuchet MS"/>
                <a:cs typeface="Trebuchet MS"/>
              </a:rPr>
              <a:t>transférable </a:t>
            </a: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Compétences</a:t>
            </a:r>
            <a:r>
              <a:rPr sz="612" kern="0" spc="-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31" dirty="0">
                <a:solidFill>
                  <a:srgbClr val="231F20"/>
                </a:solidFill>
                <a:latin typeface="Trebuchet MS"/>
                <a:cs typeface="Trebuchet MS"/>
              </a:rPr>
              <a:t>partiellement</a:t>
            </a:r>
            <a:r>
              <a:rPr sz="612" kern="0" spc="-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7" dirty="0">
                <a:solidFill>
                  <a:srgbClr val="231F20"/>
                </a:solidFill>
                <a:latin typeface="Trebuchet MS"/>
                <a:cs typeface="Trebuchet MS"/>
              </a:rPr>
              <a:t>acquise</a:t>
            </a:r>
            <a:endParaRPr sz="61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637" marR="3455" defTabSz="621883">
              <a:lnSpc>
                <a:spcPct val="138900"/>
              </a:lnSpc>
            </a:pP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Compétences</a:t>
            </a:r>
            <a:r>
              <a:rPr sz="612" kern="0" spc="-2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cours</a:t>
            </a: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34" dirty="0">
                <a:solidFill>
                  <a:srgbClr val="231F20"/>
                </a:solidFill>
                <a:latin typeface="Trebuchet MS"/>
                <a:cs typeface="Trebuchet MS"/>
              </a:rPr>
              <a:t>d’acquisition,</a:t>
            </a: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dirty="0">
                <a:solidFill>
                  <a:srgbClr val="231F20"/>
                </a:solidFill>
                <a:latin typeface="Trebuchet MS"/>
                <a:cs typeface="Trebuchet MS"/>
              </a:rPr>
              <a:t>non</a:t>
            </a: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 stabilisée </a:t>
            </a: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Compétences</a:t>
            </a:r>
            <a:r>
              <a:rPr sz="612" kern="0" spc="-3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dirty="0">
                <a:solidFill>
                  <a:srgbClr val="231F20"/>
                </a:solidFill>
                <a:latin typeface="Trebuchet MS"/>
                <a:cs typeface="Trebuchet MS"/>
              </a:rPr>
              <a:t>non</a:t>
            </a:r>
            <a:r>
              <a:rPr sz="612" kern="0" spc="-3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7" dirty="0">
                <a:solidFill>
                  <a:srgbClr val="231F20"/>
                </a:solidFill>
                <a:latin typeface="Trebuchet MS"/>
                <a:cs typeface="Trebuchet MS"/>
              </a:rPr>
              <a:t>acquise</a:t>
            </a:r>
            <a:endParaRPr sz="61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637" defTabSz="621883">
              <a:spcBef>
                <a:spcPts val="286"/>
              </a:spcBef>
            </a:pP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Compétences</a:t>
            </a:r>
            <a:r>
              <a:rPr sz="612" kern="0" spc="-3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dirty="0">
                <a:solidFill>
                  <a:srgbClr val="231F20"/>
                </a:solidFill>
                <a:latin typeface="Trebuchet MS"/>
                <a:cs typeface="Trebuchet MS"/>
              </a:rPr>
              <a:t>non</a:t>
            </a:r>
            <a:r>
              <a:rPr sz="612" kern="0" spc="-3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7" dirty="0">
                <a:solidFill>
                  <a:srgbClr val="231F20"/>
                </a:solidFill>
                <a:latin typeface="Trebuchet MS"/>
                <a:cs typeface="Trebuchet MS"/>
              </a:rPr>
              <a:t>évaluée</a:t>
            </a:r>
            <a:endParaRPr sz="61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97583" y="2601335"/>
            <a:ext cx="432296" cy="20133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84213" defTabSz="621883">
              <a:lnSpc>
                <a:spcPct val="114599"/>
              </a:lnSpc>
              <a:spcBef>
                <a:spcPts val="68"/>
              </a:spcBef>
            </a:pPr>
            <a:r>
              <a:rPr sz="544" kern="0" spc="-7" dirty="0">
                <a:solidFill>
                  <a:srgbClr val="231F20"/>
                </a:solidFill>
                <a:latin typeface="Trebuchet MS"/>
                <a:cs typeface="Trebuchet MS"/>
              </a:rPr>
              <a:t>objectifs </a:t>
            </a:r>
            <a:r>
              <a:rPr sz="544" kern="0" spc="-27" dirty="0">
                <a:solidFill>
                  <a:srgbClr val="231F20"/>
                </a:solidFill>
                <a:latin typeface="Trebuchet MS"/>
                <a:cs typeface="Trebuchet MS"/>
              </a:rPr>
              <a:t>intermédiaires</a:t>
            </a:r>
            <a:endParaRPr sz="544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27403" y="2601335"/>
            <a:ext cx="313101" cy="20133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24184" defTabSz="621883">
              <a:lnSpc>
                <a:spcPct val="114599"/>
              </a:lnSpc>
              <a:spcBef>
                <a:spcPts val="68"/>
              </a:spcBef>
            </a:pPr>
            <a:r>
              <a:rPr sz="544" kern="0" spc="-7" dirty="0">
                <a:solidFill>
                  <a:srgbClr val="231F20"/>
                </a:solidFill>
                <a:latin typeface="Trebuchet MS"/>
                <a:cs typeface="Trebuchet MS"/>
              </a:rPr>
              <a:t>objectifs </a:t>
            </a:r>
            <a:r>
              <a:rPr sz="544" kern="0" spc="-24" dirty="0">
                <a:solidFill>
                  <a:srgbClr val="231F20"/>
                </a:solidFill>
                <a:latin typeface="Trebuchet MS"/>
                <a:cs typeface="Trebuchet MS"/>
              </a:rPr>
              <a:t>terminaux</a:t>
            </a:r>
            <a:endParaRPr sz="544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74441" y="3339382"/>
            <a:ext cx="121786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spc="-17" dirty="0">
                <a:solidFill>
                  <a:srgbClr val="231F20"/>
                </a:solidFill>
                <a:latin typeface="Trebuchet MS"/>
                <a:cs typeface="Trebuchet MS"/>
              </a:rPr>
              <a:t>NE</a:t>
            </a:r>
            <a:endParaRPr sz="68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75426" y="3701741"/>
            <a:ext cx="322602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spc="-7" dirty="0">
                <a:solidFill>
                  <a:srgbClr val="FFFFFF"/>
                </a:solidFill>
                <a:latin typeface="Trebuchet MS"/>
                <a:cs typeface="Trebuchet MS"/>
              </a:rPr>
              <a:t>FERMER</a:t>
            </a:r>
            <a:endParaRPr sz="68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69031" y="2990719"/>
            <a:ext cx="835225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Sélection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du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0087CB"/>
                </a:solidFill>
                <a:latin typeface="Marianne"/>
                <a:cs typeface="Marianne"/>
              </a:rPr>
              <a:t>niveau d’acquisition</a:t>
            </a:r>
            <a:r>
              <a:rPr sz="680" kern="0" spc="17" dirty="0">
                <a:solidFill>
                  <a:srgbClr val="0087CB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la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compétence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466401" y="2595271"/>
            <a:ext cx="1053748" cy="1702840"/>
            <a:chOff x="6661800" y="3816010"/>
            <a:chExt cx="1549400" cy="2503805"/>
          </a:xfrm>
        </p:grpSpPr>
        <p:sp>
          <p:nvSpPr>
            <p:cNvPr id="32" name="object 32"/>
            <p:cNvSpPr/>
            <p:nvPr/>
          </p:nvSpPr>
          <p:spPr>
            <a:xfrm>
              <a:off x="6668150" y="3900544"/>
              <a:ext cx="0" cy="1225550"/>
            </a:xfrm>
            <a:custGeom>
              <a:avLst/>
              <a:gdLst/>
              <a:ahLst/>
              <a:cxnLst/>
              <a:rect l="l" t="t" r="r" b="b"/>
              <a:pathLst>
                <a:path h="1225550">
                  <a:moveTo>
                    <a:pt x="0" y="0"/>
                  </a:moveTo>
                  <a:lnTo>
                    <a:pt x="0" y="1224978"/>
                  </a:lnTo>
                </a:path>
              </a:pathLst>
            </a:custGeom>
            <a:ln w="12700">
              <a:solidFill>
                <a:srgbClr val="0087C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743640" y="5177664"/>
              <a:ext cx="1183005" cy="0"/>
            </a:xfrm>
            <a:custGeom>
              <a:avLst/>
              <a:gdLst/>
              <a:ahLst/>
              <a:cxnLst/>
              <a:rect l="l" t="t" r="r" b="b"/>
              <a:pathLst>
                <a:path w="1183004">
                  <a:moveTo>
                    <a:pt x="0" y="0"/>
                  </a:moveTo>
                  <a:lnTo>
                    <a:pt x="1182687" y="0"/>
                  </a:lnTo>
                </a:path>
              </a:pathLst>
            </a:custGeom>
            <a:ln w="12700">
              <a:solidFill>
                <a:srgbClr val="0087C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976650" y="3874476"/>
              <a:ext cx="0" cy="1225550"/>
            </a:xfrm>
            <a:custGeom>
              <a:avLst/>
              <a:gdLst/>
              <a:ahLst/>
              <a:cxnLst/>
              <a:rect l="l" t="t" r="r" b="b"/>
              <a:pathLst>
                <a:path h="1225550">
                  <a:moveTo>
                    <a:pt x="0" y="122497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87C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6718471" y="3822360"/>
              <a:ext cx="1183005" cy="0"/>
            </a:xfrm>
            <a:custGeom>
              <a:avLst/>
              <a:gdLst/>
              <a:ahLst/>
              <a:cxnLst/>
              <a:rect l="l" t="t" r="r" b="b"/>
              <a:pathLst>
                <a:path w="1183004">
                  <a:moveTo>
                    <a:pt x="118268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87C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668150" y="3822360"/>
              <a:ext cx="1308735" cy="1355725"/>
            </a:xfrm>
            <a:custGeom>
              <a:avLst/>
              <a:gdLst/>
              <a:ahLst/>
              <a:cxnLst/>
              <a:rect l="l" t="t" r="r" b="b"/>
              <a:pathLst>
                <a:path w="1308734" h="1355725">
                  <a:moveTo>
                    <a:pt x="0" y="1329232"/>
                  </a:moveTo>
                  <a:lnTo>
                    <a:pt x="0" y="1355305"/>
                  </a:lnTo>
                  <a:lnTo>
                    <a:pt x="25158" y="1355305"/>
                  </a:lnTo>
                </a:path>
                <a:path w="1308734" h="1355725">
                  <a:moveTo>
                    <a:pt x="1283335" y="1355305"/>
                  </a:moveTo>
                  <a:lnTo>
                    <a:pt x="1308493" y="1355305"/>
                  </a:lnTo>
                  <a:lnTo>
                    <a:pt x="1308493" y="1329232"/>
                  </a:lnTo>
                </a:path>
                <a:path w="1308734" h="1355725">
                  <a:moveTo>
                    <a:pt x="1308493" y="26073"/>
                  </a:moveTo>
                  <a:lnTo>
                    <a:pt x="1308493" y="0"/>
                  </a:lnTo>
                  <a:lnTo>
                    <a:pt x="1283335" y="0"/>
                  </a:lnTo>
                </a:path>
                <a:path w="1308734" h="1355725">
                  <a:moveTo>
                    <a:pt x="25158" y="0"/>
                  </a:moveTo>
                  <a:lnTo>
                    <a:pt x="0" y="0"/>
                  </a:lnTo>
                  <a:lnTo>
                    <a:pt x="0" y="26073"/>
                  </a:lnTo>
                </a:path>
              </a:pathLst>
            </a:custGeom>
            <a:ln w="12700">
              <a:solidFill>
                <a:srgbClr val="0087CB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956000" y="4411798"/>
              <a:ext cx="43180" cy="43815"/>
            </a:xfrm>
            <a:custGeom>
              <a:avLst/>
              <a:gdLst/>
              <a:ahLst/>
              <a:cxnLst/>
              <a:rect l="l" t="t" r="r" b="b"/>
              <a:pathLst>
                <a:path w="43179" h="43814">
                  <a:moveTo>
                    <a:pt x="21488" y="0"/>
                  </a:moveTo>
                  <a:lnTo>
                    <a:pt x="13121" y="1696"/>
                  </a:lnTo>
                  <a:lnTo>
                    <a:pt x="6291" y="6324"/>
                  </a:lnTo>
                  <a:lnTo>
                    <a:pt x="1687" y="13190"/>
                  </a:lnTo>
                  <a:lnTo>
                    <a:pt x="0" y="21602"/>
                  </a:lnTo>
                  <a:lnTo>
                    <a:pt x="1687" y="30009"/>
                  </a:lnTo>
                  <a:lnTo>
                    <a:pt x="6291" y="36876"/>
                  </a:lnTo>
                  <a:lnTo>
                    <a:pt x="13121" y="41506"/>
                  </a:lnTo>
                  <a:lnTo>
                    <a:pt x="21488" y="43205"/>
                  </a:lnTo>
                  <a:lnTo>
                    <a:pt x="29855" y="41506"/>
                  </a:lnTo>
                  <a:lnTo>
                    <a:pt x="36685" y="36876"/>
                  </a:lnTo>
                  <a:lnTo>
                    <a:pt x="41289" y="30009"/>
                  </a:lnTo>
                  <a:lnTo>
                    <a:pt x="42976" y="21602"/>
                  </a:lnTo>
                  <a:lnTo>
                    <a:pt x="41289" y="13190"/>
                  </a:lnTo>
                  <a:lnTo>
                    <a:pt x="36685" y="6324"/>
                  </a:lnTo>
                  <a:lnTo>
                    <a:pt x="29855" y="1696"/>
                  </a:lnTo>
                  <a:lnTo>
                    <a:pt x="214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7992999" y="4435185"/>
              <a:ext cx="215265" cy="1831339"/>
            </a:xfrm>
            <a:custGeom>
              <a:avLst/>
              <a:gdLst/>
              <a:ahLst/>
              <a:cxnLst/>
              <a:rect l="l" t="t" r="r" b="b"/>
              <a:pathLst>
                <a:path w="215265" h="1831339">
                  <a:moveTo>
                    <a:pt x="11150" y="0"/>
                  </a:moveTo>
                  <a:lnTo>
                    <a:pt x="143002" y="0"/>
                  </a:lnTo>
                  <a:lnTo>
                    <a:pt x="171026" y="5659"/>
                  </a:lnTo>
                  <a:lnTo>
                    <a:pt x="193911" y="21093"/>
                  </a:lnTo>
                  <a:lnTo>
                    <a:pt x="209340" y="43982"/>
                  </a:lnTo>
                  <a:lnTo>
                    <a:pt x="214998" y="72009"/>
                  </a:lnTo>
                  <a:lnTo>
                    <a:pt x="214998" y="1758848"/>
                  </a:lnTo>
                  <a:lnTo>
                    <a:pt x="209340" y="1786875"/>
                  </a:lnTo>
                  <a:lnTo>
                    <a:pt x="193911" y="1809764"/>
                  </a:lnTo>
                  <a:lnTo>
                    <a:pt x="171026" y="1825197"/>
                  </a:lnTo>
                  <a:lnTo>
                    <a:pt x="143002" y="1830857"/>
                  </a:lnTo>
                  <a:lnTo>
                    <a:pt x="0" y="1830857"/>
                  </a:lnTo>
                </a:path>
              </a:pathLst>
            </a:custGeom>
            <a:ln w="6350">
              <a:solidFill>
                <a:srgbClr val="0087CB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7953349" y="44097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50800"/>
                  </a:move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close/>
                </a:path>
              </a:pathLst>
            </a:custGeom>
            <a:ln w="12700">
              <a:solidFill>
                <a:srgbClr val="0087CB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7993005" y="6218744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4" h="94614">
                  <a:moveTo>
                    <a:pt x="50863" y="94576"/>
                  </a:moveTo>
                  <a:lnTo>
                    <a:pt x="0" y="47294"/>
                  </a:lnTo>
                  <a:lnTo>
                    <a:pt x="50863" y="0"/>
                  </a:lnTo>
                </a:path>
              </a:pathLst>
            </a:custGeom>
            <a:ln w="12700">
              <a:solidFill>
                <a:srgbClr val="0087CB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xfrm>
            <a:off x="535259" y="4830628"/>
            <a:ext cx="497094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42" name="object 42"/>
          <p:cNvSpPr txBox="1">
            <a:spLocks noGrp="1"/>
          </p:cNvSpPr>
          <p:nvPr>
            <p:ph type="dt" sz="half" idx="6"/>
          </p:nvPr>
        </p:nvSpPr>
        <p:spPr>
          <a:xfrm>
            <a:off x="1130932" y="4882949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4170755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7461" y="279509"/>
            <a:ext cx="3739942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>
              <a:spcBef>
                <a:spcPts val="68"/>
              </a:spcBef>
            </a:pPr>
            <a:r>
              <a:rPr dirty="0"/>
              <a:t>Création</a:t>
            </a:r>
            <a:r>
              <a:rPr spc="-37" dirty="0"/>
              <a:t> </a:t>
            </a:r>
            <a:r>
              <a:rPr dirty="0"/>
              <a:t>d’un</a:t>
            </a:r>
            <a:r>
              <a:rPr spc="-37" dirty="0"/>
              <a:t> </a:t>
            </a:r>
            <a:r>
              <a:rPr dirty="0"/>
              <a:t>bilan</a:t>
            </a:r>
            <a:r>
              <a:rPr spc="-37" dirty="0"/>
              <a:t> </a:t>
            </a:r>
            <a:r>
              <a:rPr spc="-14" dirty="0"/>
              <a:t>intermédiaire </a:t>
            </a:r>
            <a:r>
              <a:rPr dirty="0"/>
              <a:t>de</a:t>
            </a:r>
            <a:r>
              <a:rPr spc="-7" dirty="0"/>
              <a:t> compétences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53995" y="334201"/>
            <a:ext cx="437046" cy="437046"/>
            <a:chOff x="468003" y="491399"/>
            <a:chExt cx="642620" cy="642620"/>
          </a:xfrm>
        </p:grpSpPr>
        <p:sp>
          <p:nvSpPr>
            <p:cNvPr id="4" name="object 4"/>
            <p:cNvSpPr/>
            <p:nvPr/>
          </p:nvSpPr>
          <p:spPr>
            <a:xfrm>
              <a:off x="468003" y="491399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19" h="642619">
                  <a:moveTo>
                    <a:pt x="321221" y="0"/>
                  </a:moveTo>
                  <a:lnTo>
                    <a:pt x="273753" y="3483"/>
                  </a:lnTo>
                  <a:lnTo>
                    <a:pt x="228447" y="13601"/>
                  </a:lnTo>
                  <a:lnTo>
                    <a:pt x="185802" y="29857"/>
                  </a:lnTo>
                  <a:lnTo>
                    <a:pt x="146312" y="51754"/>
                  </a:lnTo>
                  <a:lnTo>
                    <a:pt x="110476" y="78795"/>
                  </a:lnTo>
                  <a:lnTo>
                    <a:pt x="78789" y="110483"/>
                  </a:lnTo>
                  <a:lnTo>
                    <a:pt x="51750" y="146321"/>
                  </a:lnTo>
                  <a:lnTo>
                    <a:pt x="29854" y="185812"/>
                  </a:lnTo>
                  <a:lnTo>
                    <a:pt x="13600" y="228459"/>
                  </a:lnTo>
                  <a:lnTo>
                    <a:pt x="3482" y="273765"/>
                  </a:lnTo>
                  <a:lnTo>
                    <a:pt x="0" y="321233"/>
                  </a:lnTo>
                  <a:lnTo>
                    <a:pt x="3482" y="368701"/>
                  </a:lnTo>
                  <a:lnTo>
                    <a:pt x="13600" y="414008"/>
                  </a:lnTo>
                  <a:lnTo>
                    <a:pt x="29854" y="456655"/>
                  </a:lnTo>
                  <a:lnTo>
                    <a:pt x="51750" y="496146"/>
                  </a:lnTo>
                  <a:lnTo>
                    <a:pt x="78789" y="531984"/>
                  </a:lnTo>
                  <a:lnTo>
                    <a:pt x="110476" y="563672"/>
                  </a:lnTo>
                  <a:lnTo>
                    <a:pt x="146312" y="590713"/>
                  </a:lnTo>
                  <a:lnTo>
                    <a:pt x="185802" y="612610"/>
                  </a:lnTo>
                  <a:lnTo>
                    <a:pt x="228447" y="628866"/>
                  </a:lnTo>
                  <a:lnTo>
                    <a:pt x="273753" y="638984"/>
                  </a:lnTo>
                  <a:lnTo>
                    <a:pt x="321221" y="642467"/>
                  </a:lnTo>
                  <a:lnTo>
                    <a:pt x="368692" y="638984"/>
                  </a:lnTo>
                  <a:lnTo>
                    <a:pt x="414000" y="628866"/>
                  </a:lnTo>
                  <a:lnTo>
                    <a:pt x="456647" y="612610"/>
                  </a:lnTo>
                  <a:lnTo>
                    <a:pt x="496139" y="590713"/>
                  </a:lnTo>
                  <a:lnTo>
                    <a:pt x="531976" y="563672"/>
                  </a:lnTo>
                  <a:lnTo>
                    <a:pt x="563663" y="531984"/>
                  </a:lnTo>
                  <a:lnTo>
                    <a:pt x="590703" y="496146"/>
                  </a:lnTo>
                  <a:lnTo>
                    <a:pt x="612599" y="456655"/>
                  </a:lnTo>
                  <a:lnTo>
                    <a:pt x="628854" y="414008"/>
                  </a:lnTo>
                  <a:lnTo>
                    <a:pt x="638972" y="368701"/>
                  </a:lnTo>
                  <a:lnTo>
                    <a:pt x="642454" y="321233"/>
                  </a:lnTo>
                  <a:lnTo>
                    <a:pt x="638972" y="273765"/>
                  </a:lnTo>
                  <a:lnTo>
                    <a:pt x="628854" y="228459"/>
                  </a:lnTo>
                  <a:lnTo>
                    <a:pt x="612599" y="185812"/>
                  </a:lnTo>
                  <a:lnTo>
                    <a:pt x="590703" y="146321"/>
                  </a:lnTo>
                  <a:lnTo>
                    <a:pt x="563663" y="110483"/>
                  </a:lnTo>
                  <a:lnTo>
                    <a:pt x="531976" y="78795"/>
                  </a:lnTo>
                  <a:lnTo>
                    <a:pt x="496139" y="51754"/>
                  </a:lnTo>
                  <a:lnTo>
                    <a:pt x="456647" y="29857"/>
                  </a:lnTo>
                  <a:lnTo>
                    <a:pt x="414000" y="13601"/>
                  </a:lnTo>
                  <a:lnTo>
                    <a:pt x="368692" y="3483"/>
                  </a:lnTo>
                  <a:lnTo>
                    <a:pt x="321221" y="0"/>
                  </a:lnTo>
                  <a:close/>
                </a:path>
              </a:pathLst>
            </a:custGeom>
            <a:solidFill>
              <a:srgbClr val="5E666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454" y="667914"/>
              <a:ext cx="373126" cy="279666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340570" y="608675"/>
            <a:ext cx="408975" cy="65643"/>
            <a:chOff x="9417522" y="894977"/>
            <a:chExt cx="601345" cy="96520"/>
          </a:xfrm>
        </p:grpSpPr>
        <p:sp>
          <p:nvSpPr>
            <p:cNvPr id="7" name="object 7"/>
            <p:cNvSpPr/>
            <p:nvPr/>
          </p:nvSpPr>
          <p:spPr>
            <a:xfrm>
              <a:off x="9417519" y="894981"/>
              <a:ext cx="414655" cy="96520"/>
            </a:xfrm>
            <a:custGeom>
              <a:avLst/>
              <a:gdLst/>
              <a:ahLst/>
              <a:cxnLst/>
              <a:rect l="l" t="t" r="r" b="b"/>
              <a:pathLst>
                <a:path w="414654" h="96519">
                  <a:moveTo>
                    <a:pt x="42087" y="0"/>
                  </a:moveTo>
                  <a:lnTo>
                    <a:pt x="30721" y="0"/>
                  </a:lnTo>
                  <a:lnTo>
                    <a:pt x="19215" y="17449"/>
                  </a:lnTo>
                  <a:lnTo>
                    <a:pt x="26123" y="17449"/>
                  </a:lnTo>
                  <a:lnTo>
                    <a:pt x="42087" y="0"/>
                  </a:lnTo>
                  <a:close/>
                </a:path>
                <a:path w="414654" h="96519">
                  <a:moveTo>
                    <a:pt x="53594" y="50342"/>
                  </a:moveTo>
                  <a:lnTo>
                    <a:pt x="51168" y="37503"/>
                  </a:lnTo>
                  <a:lnTo>
                    <a:pt x="46418" y="31102"/>
                  </a:lnTo>
                  <a:lnTo>
                    <a:pt x="46418" y="50342"/>
                  </a:lnTo>
                  <a:lnTo>
                    <a:pt x="46418" y="53594"/>
                  </a:lnTo>
                  <a:lnTo>
                    <a:pt x="7175" y="53594"/>
                  </a:lnTo>
                  <a:lnTo>
                    <a:pt x="7175" y="50342"/>
                  </a:lnTo>
                  <a:lnTo>
                    <a:pt x="8636" y="41846"/>
                  </a:lnTo>
                  <a:lnTo>
                    <a:pt x="12725" y="35407"/>
                  </a:lnTo>
                  <a:lnTo>
                    <a:pt x="18935" y="31330"/>
                  </a:lnTo>
                  <a:lnTo>
                    <a:pt x="26797" y="29908"/>
                  </a:lnTo>
                  <a:lnTo>
                    <a:pt x="34658" y="31330"/>
                  </a:lnTo>
                  <a:lnTo>
                    <a:pt x="40868" y="35407"/>
                  </a:lnTo>
                  <a:lnTo>
                    <a:pt x="44945" y="41846"/>
                  </a:lnTo>
                  <a:lnTo>
                    <a:pt x="46418" y="50342"/>
                  </a:lnTo>
                  <a:lnTo>
                    <a:pt x="46418" y="31102"/>
                  </a:lnTo>
                  <a:lnTo>
                    <a:pt x="45542" y="29908"/>
                  </a:lnTo>
                  <a:lnTo>
                    <a:pt x="44907" y="29057"/>
                  </a:lnTo>
                  <a:lnTo>
                    <a:pt x="36283" y="24422"/>
                  </a:lnTo>
                  <a:lnTo>
                    <a:pt x="26797" y="22999"/>
                  </a:lnTo>
                  <a:lnTo>
                    <a:pt x="17297" y="24422"/>
                  </a:lnTo>
                  <a:lnTo>
                    <a:pt x="8674" y="29057"/>
                  </a:lnTo>
                  <a:lnTo>
                    <a:pt x="2413" y="37503"/>
                  </a:lnTo>
                  <a:lnTo>
                    <a:pt x="0" y="50342"/>
                  </a:lnTo>
                  <a:lnTo>
                    <a:pt x="0" y="68745"/>
                  </a:lnTo>
                  <a:lnTo>
                    <a:pt x="2413" y="81584"/>
                  </a:lnTo>
                  <a:lnTo>
                    <a:pt x="8674" y="90030"/>
                  </a:lnTo>
                  <a:lnTo>
                    <a:pt x="17297" y="94678"/>
                  </a:lnTo>
                  <a:lnTo>
                    <a:pt x="26797" y="96088"/>
                  </a:lnTo>
                  <a:lnTo>
                    <a:pt x="35585" y="94869"/>
                  </a:lnTo>
                  <a:lnTo>
                    <a:pt x="43713" y="90932"/>
                  </a:lnTo>
                  <a:lnTo>
                    <a:pt x="45262" y="89179"/>
                  </a:lnTo>
                  <a:lnTo>
                    <a:pt x="50012" y="83807"/>
                  </a:lnTo>
                  <a:lnTo>
                    <a:pt x="53327" y="73075"/>
                  </a:lnTo>
                  <a:lnTo>
                    <a:pt x="46012" y="73075"/>
                  </a:lnTo>
                  <a:lnTo>
                    <a:pt x="44399" y="83096"/>
                  </a:lnTo>
                  <a:lnTo>
                    <a:pt x="36817" y="89179"/>
                  </a:lnTo>
                  <a:lnTo>
                    <a:pt x="26797" y="89179"/>
                  </a:lnTo>
                  <a:lnTo>
                    <a:pt x="18935" y="87757"/>
                  </a:lnTo>
                  <a:lnTo>
                    <a:pt x="12725" y="83680"/>
                  </a:lnTo>
                  <a:lnTo>
                    <a:pt x="8636" y="77254"/>
                  </a:lnTo>
                  <a:lnTo>
                    <a:pt x="7175" y="68745"/>
                  </a:lnTo>
                  <a:lnTo>
                    <a:pt x="7175" y="60490"/>
                  </a:lnTo>
                  <a:lnTo>
                    <a:pt x="53594" y="60490"/>
                  </a:lnTo>
                  <a:lnTo>
                    <a:pt x="53594" y="53594"/>
                  </a:lnTo>
                  <a:lnTo>
                    <a:pt x="53594" y="50342"/>
                  </a:lnTo>
                  <a:close/>
                </a:path>
                <a:path w="414654" h="96519">
                  <a:moveTo>
                    <a:pt x="129768" y="0"/>
                  </a:moveTo>
                  <a:lnTo>
                    <a:pt x="122593" y="0"/>
                  </a:lnTo>
                  <a:lnTo>
                    <a:pt x="122593" y="32880"/>
                  </a:lnTo>
                  <a:lnTo>
                    <a:pt x="122593" y="50342"/>
                  </a:lnTo>
                  <a:lnTo>
                    <a:pt x="122593" y="68745"/>
                  </a:lnTo>
                  <a:lnTo>
                    <a:pt x="121132" y="77254"/>
                  </a:lnTo>
                  <a:lnTo>
                    <a:pt x="117043" y="83680"/>
                  </a:lnTo>
                  <a:lnTo>
                    <a:pt x="110832" y="87757"/>
                  </a:lnTo>
                  <a:lnTo>
                    <a:pt x="102971" y="89179"/>
                  </a:lnTo>
                  <a:lnTo>
                    <a:pt x="95110" y="87757"/>
                  </a:lnTo>
                  <a:lnTo>
                    <a:pt x="88900" y="83680"/>
                  </a:lnTo>
                  <a:lnTo>
                    <a:pt x="84823" y="77254"/>
                  </a:lnTo>
                  <a:lnTo>
                    <a:pt x="83350" y="68745"/>
                  </a:lnTo>
                  <a:lnTo>
                    <a:pt x="83350" y="50342"/>
                  </a:lnTo>
                  <a:lnTo>
                    <a:pt x="84823" y="41846"/>
                  </a:lnTo>
                  <a:lnTo>
                    <a:pt x="88900" y="35407"/>
                  </a:lnTo>
                  <a:lnTo>
                    <a:pt x="95110" y="31330"/>
                  </a:lnTo>
                  <a:lnTo>
                    <a:pt x="102971" y="29908"/>
                  </a:lnTo>
                  <a:lnTo>
                    <a:pt x="110832" y="31330"/>
                  </a:lnTo>
                  <a:lnTo>
                    <a:pt x="117043" y="35407"/>
                  </a:lnTo>
                  <a:lnTo>
                    <a:pt x="121132" y="41846"/>
                  </a:lnTo>
                  <a:lnTo>
                    <a:pt x="122593" y="50342"/>
                  </a:lnTo>
                  <a:lnTo>
                    <a:pt x="122593" y="32880"/>
                  </a:lnTo>
                  <a:lnTo>
                    <a:pt x="120675" y="29908"/>
                  </a:lnTo>
                  <a:lnTo>
                    <a:pt x="118402" y="26390"/>
                  </a:lnTo>
                  <a:lnTo>
                    <a:pt x="110693" y="22999"/>
                  </a:lnTo>
                  <a:lnTo>
                    <a:pt x="102971" y="22999"/>
                  </a:lnTo>
                  <a:lnTo>
                    <a:pt x="93472" y="24422"/>
                  </a:lnTo>
                  <a:lnTo>
                    <a:pt x="84861" y="29057"/>
                  </a:lnTo>
                  <a:lnTo>
                    <a:pt x="78600" y="37503"/>
                  </a:lnTo>
                  <a:lnTo>
                    <a:pt x="76174" y="50342"/>
                  </a:lnTo>
                  <a:lnTo>
                    <a:pt x="76174" y="68745"/>
                  </a:lnTo>
                  <a:lnTo>
                    <a:pt x="78600" y="81584"/>
                  </a:lnTo>
                  <a:lnTo>
                    <a:pt x="84861" y="90030"/>
                  </a:lnTo>
                  <a:lnTo>
                    <a:pt x="93472" y="94678"/>
                  </a:lnTo>
                  <a:lnTo>
                    <a:pt x="102971" y="96088"/>
                  </a:lnTo>
                  <a:lnTo>
                    <a:pt x="110693" y="96088"/>
                  </a:lnTo>
                  <a:lnTo>
                    <a:pt x="118402" y="92697"/>
                  </a:lnTo>
                  <a:lnTo>
                    <a:pt x="120675" y="89179"/>
                  </a:lnTo>
                  <a:lnTo>
                    <a:pt x="122593" y="86207"/>
                  </a:lnTo>
                  <a:lnTo>
                    <a:pt x="122593" y="94729"/>
                  </a:lnTo>
                  <a:lnTo>
                    <a:pt x="129768" y="94729"/>
                  </a:lnTo>
                  <a:lnTo>
                    <a:pt x="129768" y="86207"/>
                  </a:lnTo>
                  <a:lnTo>
                    <a:pt x="129768" y="32880"/>
                  </a:lnTo>
                  <a:lnTo>
                    <a:pt x="129768" y="0"/>
                  </a:lnTo>
                  <a:close/>
                </a:path>
                <a:path w="414654" h="96519">
                  <a:moveTo>
                    <a:pt x="208521" y="24904"/>
                  </a:moveTo>
                  <a:lnTo>
                    <a:pt x="201345" y="24904"/>
                  </a:lnTo>
                  <a:lnTo>
                    <a:pt x="201345" y="68745"/>
                  </a:lnTo>
                  <a:lnTo>
                    <a:pt x="199847" y="77254"/>
                  </a:lnTo>
                  <a:lnTo>
                    <a:pt x="195770" y="83693"/>
                  </a:lnTo>
                  <a:lnTo>
                    <a:pt x="189699" y="87769"/>
                  </a:lnTo>
                  <a:lnTo>
                    <a:pt x="182270" y="89192"/>
                  </a:lnTo>
                  <a:lnTo>
                    <a:pt x="174701" y="87769"/>
                  </a:lnTo>
                  <a:lnTo>
                    <a:pt x="168592" y="83693"/>
                  </a:lnTo>
                  <a:lnTo>
                    <a:pt x="164528" y="77254"/>
                  </a:lnTo>
                  <a:lnTo>
                    <a:pt x="163042" y="68745"/>
                  </a:lnTo>
                  <a:lnTo>
                    <a:pt x="163042" y="24904"/>
                  </a:lnTo>
                  <a:lnTo>
                    <a:pt x="155879" y="24904"/>
                  </a:lnTo>
                  <a:lnTo>
                    <a:pt x="155879" y="68745"/>
                  </a:lnTo>
                  <a:lnTo>
                    <a:pt x="158305" y="81584"/>
                  </a:lnTo>
                  <a:lnTo>
                    <a:pt x="164553" y="90030"/>
                  </a:lnTo>
                  <a:lnTo>
                    <a:pt x="173062" y="94665"/>
                  </a:lnTo>
                  <a:lnTo>
                    <a:pt x="182270" y="96088"/>
                  </a:lnTo>
                  <a:lnTo>
                    <a:pt x="189166" y="96088"/>
                  </a:lnTo>
                  <a:lnTo>
                    <a:pt x="197154" y="92697"/>
                  </a:lnTo>
                  <a:lnTo>
                    <a:pt x="201345" y="86207"/>
                  </a:lnTo>
                  <a:lnTo>
                    <a:pt x="201345" y="94729"/>
                  </a:lnTo>
                  <a:lnTo>
                    <a:pt x="208521" y="94729"/>
                  </a:lnTo>
                  <a:lnTo>
                    <a:pt x="208521" y="24904"/>
                  </a:lnTo>
                  <a:close/>
                </a:path>
                <a:path w="414654" h="96519">
                  <a:moveTo>
                    <a:pt x="287007" y="46012"/>
                  </a:moveTo>
                  <a:lnTo>
                    <a:pt x="283692" y="35280"/>
                  </a:lnTo>
                  <a:lnTo>
                    <a:pt x="277380" y="28168"/>
                  </a:lnTo>
                  <a:lnTo>
                    <a:pt x="269252" y="24218"/>
                  </a:lnTo>
                  <a:lnTo>
                    <a:pt x="260477" y="22999"/>
                  </a:lnTo>
                  <a:lnTo>
                    <a:pt x="250977" y="24422"/>
                  </a:lnTo>
                  <a:lnTo>
                    <a:pt x="242354" y="29057"/>
                  </a:lnTo>
                  <a:lnTo>
                    <a:pt x="236093" y="37503"/>
                  </a:lnTo>
                  <a:lnTo>
                    <a:pt x="233680" y="50342"/>
                  </a:lnTo>
                  <a:lnTo>
                    <a:pt x="233680" y="68745"/>
                  </a:lnTo>
                  <a:lnTo>
                    <a:pt x="236093" y="81584"/>
                  </a:lnTo>
                  <a:lnTo>
                    <a:pt x="242354" y="90030"/>
                  </a:lnTo>
                  <a:lnTo>
                    <a:pt x="250977" y="94678"/>
                  </a:lnTo>
                  <a:lnTo>
                    <a:pt x="260477" y="96088"/>
                  </a:lnTo>
                  <a:lnTo>
                    <a:pt x="269252" y="94869"/>
                  </a:lnTo>
                  <a:lnTo>
                    <a:pt x="277380" y="90932"/>
                  </a:lnTo>
                  <a:lnTo>
                    <a:pt x="283692" y="83807"/>
                  </a:lnTo>
                  <a:lnTo>
                    <a:pt x="287007" y="73075"/>
                  </a:lnTo>
                  <a:lnTo>
                    <a:pt x="279692" y="73075"/>
                  </a:lnTo>
                  <a:lnTo>
                    <a:pt x="278066" y="83096"/>
                  </a:lnTo>
                  <a:lnTo>
                    <a:pt x="270484" y="89179"/>
                  </a:lnTo>
                  <a:lnTo>
                    <a:pt x="260477" y="89179"/>
                  </a:lnTo>
                  <a:lnTo>
                    <a:pt x="252615" y="87757"/>
                  </a:lnTo>
                  <a:lnTo>
                    <a:pt x="246392" y="83680"/>
                  </a:lnTo>
                  <a:lnTo>
                    <a:pt x="242316" y="77254"/>
                  </a:lnTo>
                  <a:lnTo>
                    <a:pt x="240855" y="68745"/>
                  </a:lnTo>
                  <a:lnTo>
                    <a:pt x="240855" y="50342"/>
                  </a:lnTo>
                  <a:lnTo>
                    <a:pt x="242316" y="41846"/>
                  </a:lnTo>
                  <a:lnTo>
                    <a:pt x="246392" y="35407"/>
                  </a:lnTo>
                  <a:lnTo>
                    <a:pt x="252615" y="31330"/>
                  </a:lnTo>
                  <a:lnTo>
                    <a:pt x="260477" y="29908"/>
                  </a:lnTo>
                  <a:lnTo>
                    <a:pt x="270484" y="29908"/>
                  </a:lnTo>
                  <a:lnTo>
                    <a:pt x="278066" y="35991"/>
                  </a:lnTo>
                  <a:lnTo>
                    <a:pt x="279692" y="46012"/>
                  </a:lnTo>
                  <a:lnTo>
                    <a:pt x="287007" y="46012"/>
                  </a:lnTo>
                  <a:close/>
                </a:path>
                <a:path w="414654" h="96519">
                  <a:moveTo>
                    <a:pt x="360476" y="50342"/>
                  </a:moveTo>
                  <a:lnTo>
                    <a:pt x="333679" y="22999"/>
                  </a:lnTo>
                  <a:lnTo>
                    <a:pt x="324891" y="24218"/>
                  </a:lnTo>
                  <a:lnTo>
                    <a:pt x="316763" y="28168"/>
                  </a:lnTo>
                  <a:lnTo>
                    <a:pt x="310451" y="35280"/>
                  </a:lnTo>
                  <a:lnTo>
                    <a:pt x="307149" y="46012"/>
                  </a:lnTo>
                  <a:lnTo>
                    <a:pt x="314464" y="46012"/>
                  </a:lnTo>
                  <a:lnTo>
                    <a:pt x="316090" y="35991"/>
                  </a:lnTo>
                  <a:lnTo>
                    <a:pt x="323659" y="29908"/>
                  </a:lnTo>
                  <a:lnTo>
                    <a:pt x="333679" y="29908"/>
                  </a:lnTo>
                  <a:lnTo>
                    <a:pt x="341541" y="31330"/>
                  </a:lnTo>
                  <a:lnTo>
                    <a:pt x="347751" y="35407"/>
                  </a:lnTo>
                  <a:lnTo>
                    <a:pt x="351828" y="41846"/>
                  </a:lnTo>
                  <a:lnTo>
                    <a:pt x="353301" y="50342"/>
                  </a:lnTo>
                  <a:lnTo>
                    <a:pt x="353301" y="51562"/>
                  </a:lnTo>
                  <a:lnTo>
                    <a:pt x="353301" y="57924"/>
                  </a:lnTo>
                  <a:lnTo>
                    <a:pt x="353301" y="68745"/>
                  </a:lnTo>
                  <a:lnTo>
                    <a:pt x="351663" y="77139"/>
                  </a:lnTo>
                  <a:lnTo>
                    <a:pt x="347141" y="83578"/>
                  </a:lnTo>
                  <a:lnTo>
                    <a:pt x="340283" y="87718"/>
                  </a:lnTo>
                  <a:lnTo>
                    <a:pt x="331647" y="89179"/>
                  </a:lnTo>
                  <a:lnTo>
                    <a:pt x="318516" y="89179"/>
                  </a:lnTo>
                  <a:lnTo>
                    <a:pt x="313918" y="82410"/>
                  </a:lnTo>
                  <a:lnTo>
                    <a:pt x="313918" y="69418"/>
                  </a:lnTo>
                  <a:lnTo>
                    <a:pt x="353301" y="57924"/>
                  </a:lnTo>
                  <a:lnTo>
                    <a:pt x="353301" y="51562"/>
                  </a:lnTo>
                  <a:lnTo>
                    <a:pt x="311073" y="58724"/>
                  </a:lnTo>
                  <a:lnTo>
                    <a:pt x="306743" y="66446"/>
                  </a:lnTo>
                  <a:lnTo>
                    <a:pt x="306743" y="75514"/>
                  </a:lnTo>
                  <a:lnTo>
                    <a:pt x="308241" y="83413"/>
                  </a:lnTo>
                  <a:lnTo>
                    <a:pt x="312699" y="89966"/>
                  </a:lnTo>
                  <a:lnTo>
                    <a:pt x="319989" y="94437"/>
                  </a:lnTo>
                  <a:lnTo>
                    <a:pt x="330022" y="96088"/>
                  </a:lnTo>
                  <a:lnTo>
                    <a:pt x="340575" y="96088"/>
                  </a:lnTo>
                  <a:lnTo>
                    <a:pt x="348830" y="92697"/>
                  </a:lnTo>
                  <a:lnTo>
                    <a:pt x="351256" y="89179"/>
                  </a:lnTo>
                  <a:lnTo>
                    <a:pt x="353301" y="86207"/>
                  </a:lnTo>
                  <a:lnTo>
                    <a:pt x="353301" y="94729"/>
                  </a:lnTo>
                  <a:lnTo>
                    <a:pt x="360476" y="94729"/>
                  </a:lnTo>
                  <a:lnTo>
                    <a:pt x="360476" y="86207"/>
                  </a:lnTo>
                  <a:lnTo>
                    <a:pt x="360476" y="57924"/>
                  </a:lnTo>
                  <a:lnTo>
                    <a:pt x="360476" y="50342"/>
                  </a:lnTo>
                  <a:close/>
                </a:path>
                <a:path w="414654" h="96519">
                  <a:moveTo>
                    <a:pt x="414185" y="24904"/>
                  </a:moveTo>
                  <a:lnTo>
                    <a:pt x="396989" y="24904"/>
                  </a:lnTo>
                  <a:lnTo>
                    <a:pt x="396989" y="9067"/>
                  </a:lnTo>
                  <a:lnTo>
                    <a:pt x="389813" y="9067"/>
                  </a:lnTo>
                  <a:lnTo>
                    <a:pt x="389813" y="24904"/>
                  </a:lnTo>
                  <a:lnTo>
                    <a:pt x="379933" y="24904"/>
                  </a:lnTo>
                  <a:lnTo>
                    <a:pt x="379933" y="31813"/>
                  </a:lnTo>
                  <a:lnTo>
                    <a:pt x="389813" y="31813"/>
                  </a:lnTo>
                  <a:lnTo>
                    <a:pt x="389813" y="89725"/>
                  </a:lnTo>
                  <a:lnTo>
                    <a:pt x="392658" y="94742"/>
                  </a:lnTo>
                  <a:lnTo>
                    <a:pt x="414185" y="94742"/>
                  </a:lnTo>
                  <a:lnTo>
                    <a:pt x="414185" y="87833"/>
                  </a:lnTo>
                  <a:lnTo>
                    <a:pt x="398208" y="87833"/>
                  </a:lnTo>
                  <a:lnTo>
                    <a:pt x="396989" y="85801"/>
                  </a:lnTo>
                  <a:lnTo>
                    <a:pt x="396989" y="80797"/>
                  </a:lnTo>
                  <a:lnTo>
                    <a:pt x="396989" y="31813"/>
                  </a:lnTo>
                  <a:lnTo>
                    <a:pt x="414185" y="31813"/>
                  </a:lnTo>
                  <a:lnTo>
                    <a:pt x="414185" y="24904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854031" y="894981"/>
              <a:ext cx="165100" cy="96520"/>
            </a:xfrm>
            <a:custGeom>
              <a:avLst/>
              <a:gdLst/>
              <a:ahLst/>
              <a:cxnLst/>
              <a:rect l="l" t="t" r="r" b="b"/>
              <a:pathLst>
                <a:path w="165100" h="96519">
                  <a:moveTo>
                    <a:pt x="7162" y="24892"/>
                  </a:moveTo>
                  <a:lnTo>
                    <a:pt x="0" y="24892"/>
                  </a:lnTo>
                  <a:lnTo>
                    <a:pt x="0" y="94729"/>
                  </a:lnTo>
                  <a:lnTo>
                    <a:pt x="7162" y="94729"/>
                  </a:lnTo>
                  <a:lnTo>
                    <a:pt x="7162" y="24892"/>
                  </a:lnTo>
                  <a:close/>
                </a:path>
                <a:path w="165100" h="96519">
                  <a:moveTo>
                    <a:pt x="7162" y="0"/>
                  </a:moveTo>
                  <a:lnTo>
                    <a:pt x="0" y="0"/>
                  </a:lnTo>
                  <a:lnTo>
                    <a:pt x="0" y="11772"/>
                  </a:lnTo>
                  <a:lnTo>
                    <a:pt x="7162" y="11772"/>
                  </a:lnTo>
                  <a:lnTo>
                    <a:pt x="7162" y="0"/>
                  </a:lnTo>
                  <a:close/>
                </a:path>
                <a:path w="165100" h="96519">
                  <a:moveTo>
                    <a:pt x="85928" y="50342"/>
                  </a:moveTo>
                  <a:lnTo>
                    <a:pt x="83502" y="37503"/>
                  </a:lnTo>
                  <a:lnTo>
                    <a:pt x="78752" y="31102"/>
                  </a:lnTo>
                  <a:lnTo>
                    <a:pt x="78752" y="50342"/>
                  </a:lnTo>
                  <a:lnTo>
                    <a:pt x="78752" y="68745"/>
                  </a:lnTo>
                  <a:lnTo>
                    <a:pt x="77279" y="77254"/>
                  </a:lnTo>
                  <a:lnTo>
                    <a:pt x="73202" y="83680"/>
                  </a:lnTo>
                  <a:lnTo>
                    <a:pt x="66979" y="87757"/>
                  </a:lnTo>
                  <a:lnTo>
                    <a:pt x="59131" y="89179"/>
                  </a:lnTo>
                  <a:lnTo>
                    <a:pt x="51269" y="87757"/>
                  </a:lnTo>
                  <a:lnTo>
                    <a:pt x="45046" y="83680"/>
                  </a:lnTo>
                  <a:lnTo>
                    <a:pt x="40970" y="77254"/>
                  </a:lnTo>
                  <a:lnTo>
                    <a:pt x="39509" y="68745"/>
                  </a:lnTo>
                  <a:lnTo>
                    <a:pt x="39509" y="50342"/>
                  </a:lnTo>
                  <a:lnTo>
                    <a:pt x="40970" y="41846"/>
                  </a:lnTo>
                  <a:lnTo>
                    <a:pt x="45046" y="35407"/>
                  </a:lnTo>
                  <a:lnTo>
                    <a:pt x="51269" y="31330"/>
                  </a:lnTo>
                  <a:lnTo>
                    <a:pt x="59131" y="29908"/>
                  </a:lnTo>
                  <a:lnTo>
                    <a:pt x="66979" y="31330"/>
                  </a:lnTo>
                  <a:lnTo>
                    <a:pt x="73202" y="35407"/>
                  </a:lnTo>
                  <a:lnTo>
                    <a:pt x="77279" y="41846"/>
                  </a:lnTo>
                  <a:lnTo>
                    <a:pt x="78752" y="50342"/>
                  </a:lnTo>
                  <a:lnTo>
                    <a:pt x="78752" y="31102"/>
                  </a:lnTo>
                  <a:lnTo>
                    <a:pt x="77876" y="29908"/>
                  </a:lnTo>
                  <a:lnTo>
                    <a:pt x="77241" y="29057"/>
                  </a:lnTo>
                  <a:lnTo>
                    <a:pt x="68618" y="24422"/>
                  </a:lnTo>
                  <a:lnTo>
                    <a:pt x="59131" y="22999"/>
                  </a:lnTo>
                  <a:lnTo>
                    <a:pt x="49631" y="24422"/>
                  </a:lnTo>
                  <a:lnTo>
                    <a:pt x="41008" y="29057"/>
                  </a:lnTo>
                  <a:lnTo>
                    <a:pt x="34747" y="37503"/>
                  </a:lnTo>
                  <a:lnTo>
                    <a:pt x="32334" y="50342"/>
                  </a:lnTo>
                  <a:lnTo>
                    <a:pt x="32334" y="68745"/>
                  </a:lnTo>
                  <a:lnTo>
                    <a:pt x="34747" y="81584"/>
                  </a:lnTo>
                  <a:lnTo>
                    <a:pt x="41008" y="90030"/>
                  </a:lnTo>
                  <a:lnTo>
                    <a:pt x="49631" y="94678"/>
                  </a:lnTo>
                  <a:lnTo>
                    <a:pt x="59131" y="96088"/>
                  </a:lnTo>
                  <a:lnTo>
                    <a:pt x="68618" y="94678"/>
                  </a:lnTo>
                  <a:lnTo>
                    <a:pt x="77241" y="90030"/>
                  </a:lnTo>
                  <a:lnTo>
                    <a:pt x="77876" y="89179"/>
                  </a:lnTo>
                  <a:lnTo>
                    <a:pt x="83502" y="81584"/>
                  </a:lnTo>
                  <a:lnTo>
                    <a:pt x="85928" y="68745"/>
                  </a:lnTo>
                  <a:lnTo>
                    <a:pt x="85928" y="50342"/>
                  </a:lnTo>
                  <a:close/>
                </a:path>
                <a:path w="165100" h="96519">
                  <a:moveTo>
                    <a:pt x="164668" y="50342"/>
                  </a:moveTo>
                  <a:lnTo>
                    <a:pt x="162255" y="37503"/>
                  </a:lnTo>
                  <a:lnTo>
                    <a:pt x="155994" y="29057"/>
                  </a:lnTo>
                  <a:lnTo>
                    <a:pt x="147370" y="24422"/>
                  </a:lnTo>
                  <a:lnTo>
                    <a:pt x="137871" y="22999"/>
                  </a:lnTo>
                  <a:lnTo>
                    <a:pt x="130162" y="22999"/>
                  </a:lnTo>
                  <a:lnTo>
                    <a:pt x="122440" y="26390"/>
                  </a:lnTo>
                  <a:lnTo>
                    <a:pt x="118249" y="32880"/>
                  </a:lnTo>
                  <a:lnTo>
                    <a:pt x="118249" y="24904"/>
                  </a:lnTo>
                  <a:lnTo>
                    <a:pt x="111074" y="24904"/>
                  </a:lnTo>
                  <a:lnTo>
                    <a:pt x="111074" y="94729"/>
                  </a:lnTo>
                  <a:lnTo>
                    <a:pt x="118249" y="94729"/>
                  </a:lnTo>
                  <a:lnTo>
                    <a:pt x="118249" y="50342"/>
                  </a:lnTo>
                  <a:lnTo>
                    <a:pt x="119722" y="41846"/>
                  </a:lnTo>
                  <a:lnTo>
                    <a:pt x="123799" y="35407"/>
                  </a:lnTo>
                  <a:lnTo>
                    <a:pt x="130009" y="31330"/>
                  </a:lnTo>
                  <a:lnTo>
                    <a:pt x="137871" y="29908"/>
                  </a:lnTo>
                  <a:lnTo>
                    <a:pt x="145732" y="31330"/>
                  </a:lnTo>
                  <a:lnTo>
                    <a:pt x="151942" y="35407"/>
                  </a:lnTo>
                  <a:lnTo>
                    <a:pt x="156032" y="41846"/>
                  </a:lnTo>
                  <a:lnTo>
                    <a:pt x="157492" y="50342"/>
                  </a:lnTo>
                  <a:lnTo>
                    <a:pt x="157492" y="94729"/>
                  </a:lnTo>
                  <a:lnTo>
                    <a:pt x="164668" y="94729"/>
                  </a:lnTo>
                  <a:lnTo>
                    <a:pt x="164668" y="50342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6184" y="1389611"/>
            <a:ext cx="4514589" cy="3096033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621959" y="1420845"/>
            <a:ext cx="4514589" cy="3096033"/>
          </a:xfrm>
          <a:custGeom>
            <a:avLst/>
            <a:gdLst/>
            <a:ahLst/>
            <a:cxnLst/>
            <a:rect l="l" t="t" r="r" b="b"/>
            <a:pathLst>
              <a:path w="6402070" h="4552315">
                <a:moveTo>
                  <a:pt x="77190" y="0"/>
                </a:moveTo>
                <a:lnTo>
                  <a:pt x="47143" y="6065"/>
                </a:lnTo>
                <a:lnTo>
                  <a:pt x="22607" y="22607"/>
                </a:lnTo>
                <a:lnTo>
                  <a:pt x="6065" y="47143"/>
                </a:lnTo>
                <a:lnTo>
                  <a:pt x="0" y="77190"/>
                </a:lnTo>
                <a:lnTo>
                  <a:pt x="0" y="4474756"/>
                </a:lnTo>
                <a:lnTo>
                  <a:pt x="6065" y="4504803"/>
                </a:lnTo>
                <a:lnTo>
                  <a:pt x="22607" y="4529339"/>
                </a:lnTo>
                <a:lnTo>
                  <a:pt x="47143" y="4545881"/>
                </a:lnTo>
                <a:lnTo>
                  <a:pt x="77190" y="4551946"/>
                </a:lnTo>
                <a:lnTo>
                  <a:pt x="6324549" y="4551946"/>
                </a:lnTo>
                <a:lnTo>
                  <a:pt x="6354596" y="4545881"/>
                </a:lnTo>
                <a:lnTo>
                  <a:pt x="6379132" y="4529339"/>
                </a:lnTo>
                <a:lnTo>
                  <a:pt x="6395674" y="4504803"/>
                </a:lnTo>
                <a:lnTo>
                  <a:pt x="6401739" y="4474756"/>
                </a:lnTo>
                <a:lnTo>
                  <a:pt x="6401739" y="77190"/>
                </a:lnTo>
                <a:lnTo>
                  <a:pt x="6395674" y="47143"/>
                </a:lnTo>
                <a:lnTo>
                  <a:pt x="6379132" y="22607"/>
                </a:lnTo>
                <a:lnTo>
                  <a:pt x="6354596" y="6065"/>
                </a:lnTo>
                <a:lnTo>
                  <a:pt x="6324549" y="0"/>
                </a:lnTo>
                <a:lnTo>
                  <a:pt x="77190" y="0"/>
                </a:lnTo>
                <a:close/>
              </a:path>
            </a:pathLst>
          </a:custGeom>
          <a:ln w="6350">
            <a:solidFill>
              <a:srgbClr val="0C707C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5904" y="2422807"/>
            <a:ext cx="1753800" cy="1334027"/>
          </a:xfrm>
          <a:custGeom>
            <a:avLst/>
            <a:gdLst/>
            <a:ahLst/>
            <a:cxnLst/>
            <a:rect l="l" t="t" r="r" b="b"/>
            <a:pathLst>
              <a:path w="2578734" h="1961514">
                <a:moveTo>
                  <a:pt x="2578607" y="0"/>
                </a:moveTo>
                <a:lnTo>
                  <a:pt x="0" y="0"/>
                </a:lnTo>
                <a:lnTo>
                  <a:pt x="0" y="1961388"/>
                </a:lnTo>
                <a:lnTo>
                  <a:pt x="2578607" y="1961388"/>
                </a:lnTo>
                <a:lnTo>
                  <a:pt x="2578607" y="0"/>
                </a:lnTo>
                <a:close/>
              </a:path>
            </a:pathLst>
          </a:custGeom>
          <a:solidFill>
            <a:srgbClr val="231F20">
              <a:alpha val="61997"/>
            </a:srgbClr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14455" y="2452600"/>
            <a:ext cx="1642811" cy="1225630"/>
          </a:xfrm>
          <a:custGeom>
            <a:avLst/>
            <a:gdLst/>
            <a:ahLst/>
            <a:cxnLst/>
            <a:rect l="l" t="t" r="r" b="b"/>
            <a:pathLst>
              <a:path w="2415540" h="1802129">
                <a:moveTo>
                  <a:pt x="2343391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729587"/>
                </a:lnTo>
                <a:lnTo>
                  <a:pt x="5657" y="1757612"/>
                </a:lnTo>
                <a:lnTo>
                  <a:pt x="21086" y="1780497"/>
                </a:lnTo>
                <a:lnTo>
                  <a:pt x="43971" y="1795926"/>
                </a:lnTo>
                <a:lnTo>
                  <a:pt x="71996" y="1801583"/>
                </a:lnTo>
                <a:lnTo>
                  <a:pt x="2343391" y="1801583"/>
                </a:lnTo>
                <a:lnTo>
                  <a:pt x="2371418" y="1795926"/>
                </a:lnTo>
                <a:lnTo>
                  <a:pt x="2394307" y="1780497"/>
                </a:lnTo>
                <a:lnTo>
                  <a:pt x="2409740" y="1757612"/>
                </a:lnTo>
                <a:lnTo>
                  <a:pt x="2415400" y="1729587"/>
                </a:lnTo>
                <a:lnTo>
                  <a:pt x="2415400" y="71996"/>
                </a:lnTo>
                <a:lnTo>
                  <a:pt x="2409740" y="43971"/>
                </a:lnTo>
                <a:lnTo>
                  <a:pt x="2394307" y="21086"/>
                </a:lnTo>
                <a:lnTo>
                  <a:pt x="2371418" y="5657"/>
                </a:lnTo>
                <a:lnTo>
                  <a:pt x="2343391" y="0"/>
                </a:lnTo>
                <a:close/>
              </a:path>
            </a:pathLst>
          </a:custGeom>
          <a:solidFill>
            <a:srgbClr val="E8F5F6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14455" y="2452600"/>
            <a:ext cx="1642811" cy="1225630"/>
          </a:xfrm>
          <a:custGeom>
            <a:avLst/>
            <a:gdLst/>
            <a:ahLst/>
            <a:cxnLst/>
            <a:rect l="l" t="t" r="r" b="b"/>
            <a:pathLst>
              <a:path w="2415540" h="1802129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729587"/>
                </a:lnTo>
                <a:lnTo>
                  <a:pt x="5657" y="1757612"/>
                </a:lnTo>
                <a:lnTo>
                  <a:pt x="21086" y="1780497"/>
                </a:lnTo>
                <a:lnTo>
                  <a:pt x="43971" y="1795926"/>
                </a:lnTo>
                <a:lnTo>
                  <a:pt x="71996" y="1801583"/>
                </a:lnTo>
                <a:lnTo>
                  <a:pt x="2343391" y="1801583"/>
                </a:lnTo>
                <a:lnTo>
                  <a:pt x="2371418" y="1795926"/>
                </a:lnTo>
                <a:lnTo>
                  <a:pt x="2394307" y="1780497"/>
                </a:lnTo>
                <a:lnTo>
                  <a:pt x="2409740" y="1757612"/>
                </a:lnTo>
                <a:lnTo>
                  <a:pt x="2415400" y="1729587"/>
                </a:lnTo>
                <a:lnTo>
                  <a:pt x="2415400" y="71996"/>
                </a:lnTo>
                <a:lnTo>
                  <a:pt x="2409740" y="43971"/>
                </a:lnTo>
                <a:lnTo>
                  <a:pt x="2394307" y="21086"/>
                </a:lnTo>
                <a:lnTo>
                  <a:pt x="2371418" y="5657"/>
                </a:lnTo>
                <a:lnTo>
                  <a:pt x="2343391" y="0"/>
                </a:lnTo>
                <a:lnTo>
                  <a:pt x="71996" y="0"/>
                </a:lnTo>
                <a:close/>
              </a:path>
            </a:pathLst>
          </a:custGeom>
          <a:ln w="2540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36116" y="2421099"/>
            <a:ext cx="1753800" cy="951852"/>
          </a:xfrm>
          <a:prstGeom prst="rect">
            <a:avLst/>
          </a:prstGeom>
        </p:spPr>
        <p:txBody>
          <a:bodyPr vert="horz" wrap="square" lIns="0" tIns="4751" rIns="0" bIns="0" rtlCol="0">
            <a:spAutoFit/>
          </a:bodyPr>
          <a:lstStyle/>
          <a:p>
            <a:pPr defTabSz="621883">
              <a:spcBef>
                <a:spcPts val="37"/>
              </a:spcBef>
            </a:pPr>
            <a:endParaRPr sz="714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64108" marR="249617" defTabSz="621883"/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Affichage</a:t>
            </a:r>
            <a:r>
              <a:rPr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bilans</a:t>
            </a:r>
            <a:r>
              <a:rPr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précédents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classés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par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date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endParaRPr lang="fr-FR"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164108" marR="170154" defTabSz="621883">
              <a:lnSpc>
                <a:spcPct val="300000"/>
              </a:lnSpc>
            </a:pP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Affichage</a:t>
            </a:r>
            <a:r>
              <a:rPr lang="fr-FR"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du</a:t>
            </a:r>
            <a:r>
              <a:rPr lang="fr-FR"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bilan</a:t>
            </a:r>
            <a:r>
              <a:rPr lang="fr-FR"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actuel</a:t>
            </a:r>
            <a:r>
              <a:rPr lang="fr-FR"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à</a:t>
            </a:r>
            <a:r>
              <a:rPr lang="fr-FR" sz="680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valider </a:t>
            </a: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Vision</a:t>
            </a:r>
            <a:r>
              <a:rPr lang="fr-FR"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par</a:t>
            </a:r>
            <a:r>
              <a:rPr lang="fr-FR"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unité</a:t>
            </a:r>
            <a:r>
              <a:rPr lang="fr-FR"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/ bloc</a:t>
            </a:r>
            <a:endParaRPr lang="fr-FR"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91041" y="1561171"/>
            <a:ext cx="382200" cy="172646"/>
          </a:xfrm>
          <a:custGeom>
            <a:avLst/>
            <a:gdLst/>
            <a:ahLst/>
            <a:cxnLst/>
            <a:rect l="l" t="t" r="r" b="b"/>
            <a:pathLst>
              <a:path w="561975" h="167005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9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9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02216" y="1561171"/>
            <a:ext cx="382200" cy="172646"/>
          </a:xfrm>
          <a:custGeom>
            <a:avLst/>
            <a:gdLst/>
            <a:ahLst/>
            <a:cxnLst/>
            <a:rect l="l" t="t" r="r" b="b"/>
            <a:pathLst>
              <a:path w="561975" h="167005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9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9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802358" y="3938335"/>
            <a:ext cx="4270806" cy="90260"/>
          </a:xfrm>
          <a:custGeom>
            <a:avLst/>
            <a:gdLst/>
            <a:ahLst/>
            <a:cxnLst/>
            <a:rect l="l" t="t" r="r" b="b"/>
            <a:pathLst>
              <a:path w="4888865" h="135254">
                <a:moveTo>
                  <a:pt x="67500" y="0"/>
                </a:moveTo>
                <a:lnTo>
                  <a:pt x="41228" y="5303"/>
                </a:lnTo>
                <a:lnTo>
                  <a:pt x="19772" y="19765"/>
                </a:lnTo>
                <a:lnTo>
                  <a:pt x="5305" y="41217"/>
                </a:lnTo>
                <a:lnTo>
                  <a:pt x="0" y="67487"/>
                </a:lnTo>
                <a:lnTo>
                  <a:pt x="5305" y="93765"/>
                </a:lnTo>
                <a:lnTo>
                  <a:pt x="19772" y="115220"/>
                </a:lnTo>
                <a:lnTo>
                  <a:pt x="41228" y="129684"/>
                </a:lnTo>
                <a:lnTo>
                  <a:pt x="67500" y="134988"/>
                </a:lnTo>
                <a:lnTo>
                  <a:pt x="4820881" y="134988"/>
                </a:lnTo>
                <a:lnTo>
                  <a:pt x="4847154" y="129684"/>
                </a:lnTo>
                <a:lnTo>
                  <a:pt x="4868610" y="115220"/>
                </a:lnTo>
                <a:lnTo>
                  <a:pt x="4883077" y="93765"/>
                </a:lnTo>
                <a:lnTo>
                  <a:pt x="4888382" y="67487"/>
                </a:lnTo>
                <a:lnTo>
                  <a:pt x="4883077" y="41217"/>
                </a:lnTo>
                <a:lnTo>
                  <a:pt x="4868610" y="19765"/>
                </a:lnTo>
                <a:lnTo>
                  <a:pt x="4847154" y="5303"/>
                </a:lnTo>
                <a:lnTo>
                  <a:pt x="4820881" y="0"/>
                </a:lnTo>
                <a:lnTo>
                  <a:pt x="67500" y="0"/>
                </a:lnTo>
                <a:close/>
              </a:path>
            </a:pathLst>
          </a:custGeom>
          <a:ln w="7620">
            <a:solidFill>
              <a:srgbClr val="93AA3D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94321" y="2256814"/>
            <a:ext cx="178844" cy="1674769"/>
          </a:xfrm>
          <a:custGeom>
            <a:avLst/>
            <a:gdLst/>
            <a:ahLst/>
            <a:cxnLst/>
            <a:rect l="l" t="t" r="r" b="b"/>
            <a:pathLst>
              <a:path w="221615" h="2462529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9"/>
                </a:lnTo>
                <a:lnTo>
                  <a:pt x="0" y="2390305"/>
                </a:lnTo>
                <a:lnTo>
                  <a:pt x="5657" y="2418331"/>
                </a:lnTo>
                <a:lnTo>
                  <a:pt x="21086" y="2441220"/>
                </a:lnTo>
                <a:lnTo>
                  <a:pt x="43971" y="2456654"/>
                </a:lnTo>
                <a:lnTo>
                  <a:pt x="71996" y="2462314"/>
                </a:lnTo>
                <a:lnTo>
                  <a:pt x="149301" y="2462314"/>
                </a:lnTo>
                <a:lnTo>
                  <a:pt x="177325" y="2456654"/>
                </a:lnTo>
                <a:lnTo>
                  <a:pt x="200210" y="2441220"/>
                </a:lnTo>
                <a:lnTo>
                  <a:pt x="215639" y="2418331"/>
                </a:lnTo>
                <a:lnTo>
                  <a:pt x="221297" y="2390305"/>
                </a:lnTo>
                <a:lnTo>
                  <a:pt x="221297" y="72009"/>
                </a:lnTo>
                <a:lnTo>
                  <a:pt x="215639" y="43982"/>
                </a:lnTo>
                <a:lnTo>
                  <a:pt x="200210" y="21093"/>
                </a:lnTo>
                <a:lnTo>
                  <a:pt x="177325" y="5659"/>
                </a:lnTo>
                <a:lnTo>
                  <a:pt x="149301" y="0"/>
                </a:lnTo>
                <a:lnTo>
                  <a:pt x="71996" y="0"/>
                </a:lnTo>
                <a:close/>
              </a:path>
            </a:pathLst>
          </a:custGeom>
          <a:ln w="19050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24167" y="2263900"/>
            <a:ext cx="19865" cy="23321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9209" y="0"/>
                </a:moveTo>
                <a:lnTo>
                  <a:pt x="19988" y="6657"/>
                </a:lnTo>
                <a:lnTo>
                  <a:pt x="11937" y="14655"/>
                </a:lnTo>
                <a:lnTo>
                  <a:pt x="5221" y="23835"/>
                </a:lnTo>
                <a:lnTo>
                  <a:pt x="0" y="34036"/>
                </a:lnTo>
              </a:path>
            </a:pathLst>
          </a:custGeom>
          <a:ln w="12700">
            <a:solidFill>
              <a:srgbClr val="0087CB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20451" y="2335580"/>
            <a:ext cx="0" cy="1525775"/>
          </a:xfrm>
          <a:custGeom>
            <a:avLst/>
            <a:gdLst/>
            <a:ahLst/>
            <a:cxnLst/>
            <a:rect l="l" t="t" r="r" b="b"/>
            <a:pathLst>
              <a:path h="2243454">
                <a:moveTo>
                  <a:pt x="0" y="0"/>
                </a:moveTo>
                <a:lnTo>
                  <a:pt x="0" y="2243162"/>
                </a:lnTo>
              </a:path>
            </a:pathLst>
          </a:custGeom>
          <a:ln w="12700">
            <a:solidFill>
              <a:srgbClr val="0087CB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27537" y="3907852"/>
            <a:ext cx="23321" cy="19865"/>
          </a:xfrm>
          <a:custGeom>
            <a:avLst/>
            <a:gdLst/>
            <a:ahLst/>
            <a:cxnLst/>
            <a:rect l="l" t="t" r="r" b="b"/>
            <a:pathLst>
              <a:path w="34290" h="29210">
                <a:moveTo>
                  <a:pt x="0" y="0"/>
                </a:moveTo>
                <a:lnTo>
                  <a:pt x="6650" y="9216"/>
                </a:lnTo>
                <a:lnTo>
                  <a:pt x="14644" y="17265"/>
                </a:lnTo>
                <a:lnTo>
                  <a:pt x="23822" y="23981"/>
                </a:lnTo>
                <a:lnTo>
                  <a:pt x="34023" y="29197"/>
                </a:lnTo>
              </a:path>
            </a:pathLst>
          </a:custGeom>
          <a:ln w="12700">
            <a:solidFill>
              <a:srgbClr val="0087CB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94319" y="3931435"/>
            <a:ext cx="29367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964" y="0"/>
                </a:lnTo>
              </a:path>
            </a:pathLst>
          </a:custGeom>
          <a:ln w="12700">
            <a:solidFill>
              <a:srgbClr val="0087CB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66964" y="3901202"/>
            <a:ext cx="19865" cy="23321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0" y="34010"/>
                </a:moveTo>
                <a:lnTo>
                  <a:pt x="9227" y="27367"/>
                </a:lnTo>
                <a:lnTo>
                  <a:pt x="17276" y="19377"/>
                </a:lnTo>
                <a:lnTo>
                  <a:pt x="23990" y="10200"/>
                </a:lnTo>
                <a:lnTo>
                  <a:pt x="29209" y="0"/>
                </a:lnTo>
              </a:path>
            </a:pathLst>
          </a:custGeom>
          <a:ln w="12700">
            <a:solidFill>
              <a:srgbClr val="0087CB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890545" y="2327094"/>
            <a:ext cx="0" cy="1525775"/>
          </a:xfrm>
          <a:custGeom>
            <a:avLst/>
            <a:gdLst/>
            <a:ahLst/>
            <a:cxnLst/>
            <a:rect l="l" t="t" r="r" b="b"/>
            <a:pathLst>
              <a:path h="2243454">
                <a:moveTo>
                  <a:pt x="0" y="224313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87CB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60319" y="2260524"/>
            <a:ext cx="23321" cy="20298"/>
          </a:xfrm>
          <a:custGeom>
            <a:avLst/>
            <a:gdLst/>
            <a:ahLst/>
            <a:cxnLst/>
            <a:rect l="l" t="t" r="r" b="b"/>
            <a:pathLst>
              <a:path w="34290" h="29845">
                <a:moveTo>
                  <a:pt x="34023" y="29222"/>
                </a:moveTo>
                <a:lnTo>
                  <a:pt x="27373" y="19995"/>
                </a:lnTo>
                <a:lnTo>
                  <a:pt x="19378" y="11944"/>
                </a:lnTo>
                <a:lnTo>
                  <a:pt x="10200" y="5226"/>
                </a:lnTo>
                <a:lnTo>
                  <a:pt x="0" y="0"/>
                </a:lnTo>
              </a:path>
            </a:pathLst>
          </a:custGeom>
          <a:ln w="12700">
            <a:solidFill>
              <a:srgbClr val="0087CB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87458" y="2256814"/>
            <a:ext cx="29367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96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87CB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720450" y="2256818"/>
            <a:ext cx="170154" cy="1674769"/>
          </a:xfrm>
          <a:custGeom>
            <a:avLst/>
            <a:gdLst/>
            <a:ahLst/>
            <a:cxnLst/>
            <a:rect l="l" t="t" r="r" b="b"/>
            <a:pathLst>
              <a:path w="250190" h="2462529">
                <a:moveTo>
                  <a:pt x="2057" y="54838"/>
                </a:moveTo>
                <a:lnTo>
                  <a:pt x="711" y="60350"/>
                </a:lnTo>
                <a:lnTo>
                  <a:pt x="0" y="66078"/>
                </a:lnTo>
                <a:lnTo>
                  <a:pt x="0" y="72008"/>
                </a:lnTo>
                <a:lnTo>
                  <a:pt x="0" y="90830"/>
                </a:lnTo>
              </a:path>
              <a:path w="250190" h="2462529">
                <a:moveTo>
                  <a:pt x="0" y="2371445"/>
                </a:moveTo>
                <a:lnTo>
                  <a:pt x="0" y="2390305"/>
                </a:lnTo>
                <a:lnTo>
                  <a:pt x="0" y="2396197"/>
                </a:lnTo>
                <a:lnTo>
                  <a:pt x="711" y="2401951"/>
                </a:lnTo>
                <a:lnTo>
                  <a:pt x="2057" y="2407437"/>
                </a:lnTo>
              </a:path>
              <a:path w="250190" h="2462529">
                <a:moveTo>
                  <a:pt x="54851" y="2460243"/>
                </a:moveTo>
                <a:lnTo>
                  <a:pt x="60350" y="2461590"/>
                </a:lnTo>
                <a:lnTo>
                  <a:pt x="66090" y="2462301"/>
                </a:lnTo>
                <a:lnTo>
                  <a:pt x="71996" y="2462301"/>
                </a:lnTo>
                <a:lnTo>
                  <a:pt x="88442" y="2462301"/>
                </a:lnTo>
              </a:path>
              <a:path w="250190" h="2462529">
                <a:moveTo>
                  <a:pt x="161671" y="2462301"/>
                </a:moveTo>
                <a:lnTo>
                  <a:pt x="178104" y="2462301"/>
                </a:lnTo>
                <a:lnTo>
                  <a:pt x="184010" y="2462301"/>
                </a:lnTo>
                <a:lnTo>
                  <a:pt x="189750" y="2461590"/>
                </a:lnTo>
                <a:lnTo>
                  <a:pt x="195249" y="2460243"/>
                </a:lnTo>
              </a:path>
              <a:path w="250190" h="2462529">
                <a:moveTo>
                  <a:pt x="248043" y="2407437"/>
                </a:moveTo>
                <a:lnTo>
                  <a:pt x="249389" y="2401951"/>
                </a:lnTo>
                <a:lnTo>
                  <a:pt x="250101" y="2396197"/>
                </a:lnTo>
                <a:lnTo>
                  <a:pt x="250101" y="2390305"/>
                </a:lnTo>
                <a:lnTo>
                  <a:pt x="250101" y="2371445"/>
                </a:lnTo>
              </a:path>
              <a:path w="250190" h="2462529">
                <a:moveTo>
                  <a:pt x="250101" y="90830"/>
                </a:moveTo>
                <a:lnTo>
                  <a:pt x="250101" y="72008"/>
                </a:lnTo>
                <a:lnTo>
                  <a:pt x="250101" y="66078"/>
                </a:lnTo>
                <a:lnTo>
                  <a:pt x="249389" y="60350"/>
                </a:lnTo>
                <a:lnTo>
                  <a:pt x="248043" y="54838"/>
                </a:lnTo>
              </a:path>
              <a:path w="250190" h="2462529">
                <a:moveTo>
                  <a:pt x="195249" y="2057"/>
                </a:moveTo>
                <a:lnTo>
                  <a:pt x="189750" y="711"/>
                </a:lnTo>
                <a:lnTo>
                  <a:pt x="184010" y="0"/>
                </a:lnTo>
                <a:lnTo>
                  <a:pt x="178104" y="0"/>
                </a:lnTo>
                <a:lnTo>
                  <a:pt x="161671" y="0"/>
                </a:lnTo>
              </a:path>
              <a:path w="250190" h="2462529">
                <a:moveTo>
                  <a:pt x="88442" y="0"/>
                </a:moveTo>
                <a:lnTo>
                  <a:pt x="71996" y="0"/>
                </a:lnTo>
                <a:lnTo>
                  <a:pt x="66090" y="0"/>
                </a:lnTo>
                <a:lnTo>
                  <a:pt x="60350" y="711"/>
                </a:lnTo>
                <a:lnTo>
                  <a:pt x="54851" y="2057"/>
                </a:lnTo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19655" y="2788665"/>
            <a:ext cx="1395784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12700">
            <a:solidFill>
              <a:srgbClr val="0087CB"/>
            </a:solidFill>
            <a:prstDash val="sysDash"/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95171" y="3098427"/>
            <a:ext cx="1395784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12700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295171" y="3408171"/>
            <a:ext cx="1395784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12700">
            <a:solidFill>
              <a:srgbClr val="93AA3D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xfrm>
            <a:off x="499549" y="4830626"/>
            <a:ext cx="645703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dt" sz="half" idx="6"/>
          </p:nvPr>
        </p:nvSpPr>
        <p:spPr>
          <a:xfrm>
            <a:off x="1094206" y="4882949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1599309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2362" y="190095"/>
            <a:ext cx="4872863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1936476">
              <a:spcBef>
                <a:spcPts val="68"/>
              </a:spcBef>
            </a:pPr>
            <a:r>
              <a:rPr dirty="0">
                <a:solidFill>
                  <a:srgbClr val="231F20"/>
                </a:solidFill>
              </a:rPr>
              <a:t>Éditer</a:t>
            </a:r>
            <a:r>
              <a:rPr spc="-20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les</a:t>
            </a:r>
            <a:r>
              <a:rPr spc="-20" dirty="0">
                <a:solidFill>
                  <a:srgbClr val="231F20"/>
                </a:solidFill>
              </a:rPr>
              <a:t> </a:t>
            </a:r>
            <a:r>
              <a:rPr spc="-7" dirty="0">
                <a:solidFill>
                  <a:srgbClr val="231F20"/>
                </a:solidFill>
              </a:rPr>
              <a:t>bilans</a:t>
            </a:r>
          </a:p>
        </p:txBody>
      </p:sp>
      <p:sp>
        <p:nvSpPr>
          <p:cNvPr id="3" name="object 3"/>
          <p:cNvSpPr/>
          <p:nvPr/>
        </p:nvSpPr>
        <p:spPr>
          <a:xfrm>
            <a:off x="7340568" y="608677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0"/>
                </a:moveTo>
                <a:lnTo>
                  <a:pt x="30721" y="0"/>
                </a:lnTo>
                <a:lnTo>
                  <a:pt x="19215" y="17449"/>
                </a:lnTo>
                <a:lnTo>
                  <a:pt x="26123" y="17449"/>
                </a:lnTo>
                <a:lnTo>
                  <a:pt x="42087" y="0"/>
                </a:lnTo>
                <a:close/>
              </a:path>
              <a:path w="601345" h="96519">
                <a:moveTo>
                  <a:pt x="53594" y="50342"/>
                </a:moveTo>
                <a:lnTo>
                  <a:pt x="51168" y="37503"/>
                </a:lnTo>
                <a:lnTo>
                  <a:pt x="46418" y="31102"/>
                </a:lnTo>
                <a:lnTo>
                  <a:pt x="46418" y="50342"/>
                </a:lnTo>
                <a:lnTo>
                  <a:pt x="46418" y="53594"/>
                </a:lnTo>
                <a:lnTo>
                  <a:pt x="7175" y="53594"/>
                </a:lnTo>
                <a:lnTo>
                  <a:pt x="7175" y="50342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30"/>
                </a:lnTo>
                <a:lnTo>
                  <a:pt x="26797" y="29908"/>
                </a:lnTo>
                <a:lnTo>
                  <a:pt x="34658" y="31330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42"/>
                </a:lnTo>
                <a:lnTo>
                  <a:pt x="46418" y="31102"/>
                </a:lnTo>
                <a:lnTo>
                  <a:pt x="45542" y="29908"/>
                </a:lnTo>
                <a:lnTo>
                  <a:pt x="44907" y="29057"/>
                </a:lnTo>
                <a:lnTo>
                  <a:pt x="36283" y="24422"/>
                </a:lnTo>
                <a:lnTo>
                  <a:pt x="26797" y="22999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03"/>
                </a:lnTo>
                <a:lnTo>
                  <a:pt x="0" y="50342"/>
                </a:lnTo>
                <a:lnTo>
                  <a:pt x="0" y="68745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088"/>
                </a:lnTo>
                <a:lnTo>
                  <a:pt x="35585" y="94869"/>
                </a:lnTo>
                <a:lnTo>
                  <a:pt x="43713" y="90932"/>
                </a:lnTo>
                <a:lnTo>
                  <a:pt x="45262" y="89179"/>
                </a:lnTo>
                <a:lnTo>
                  <a:pt x="50012" y="83807"/>
                </a:lnTo>
                <a:lnTo>
                  <a:pt x="53327" y="73075"/>
                </a:lnTo>
                <a:lnTo>
                  <a:pt x="46012" y="73075"/>
                </a:lnTo>
                <a:lnTo>
                  <a:pt x="44399" y="83096"/>
                </a:lnTo>
                <a:lnTo>
                  <a:pt x="36817" y="89179"/>
                </a:lnTo>
                <a:lnTo>
                  <a:pt x="26797" y="89179"/>
                </a:lnTo>
                <a:lnTo>
                  <a:pt x="18935" y="87757"/>
                </a:lnTo>
                <a:lnTo>
                  <a:pt x="12725" y="83680"/>
                </a:lnTo>
                <a:lnTo>
                  <a:pt x="8636" y="77254"/>
                </a:lnTo>
                <a:lnTo>
                  <a:pt x="7175" y="68745"/>
                </a:lnTo>
                <a:lnTo>
                  <a:pt x="7175" y="60490"/>
                </a:lnTo>
                <a:lnTo>
                  <a:pt x="53594" y="60490"/>
                </a:lnTo>
                <a:lnTo>
                  <a:pt x="53594" y="53594"/>
                </a:lnTo>
                <a:lnTo>
                  <a:pt x="53594" y="50342"/>
                </a:lnTo>
                <a:close/>
              </a:path>
              <a:path w="601345" h="96519">
                <a:moveTo>
                  <a:pt x="129768" y="0"/>
                </a:moveTo>
                <a:lnTo>
                  <a:pt x="122593" y="0"/>
                </a:lnTo>
                <a:lnTo>
                  <a:pt x="122593" y="32880"/>
                </a:lnTo>
                <a:lnTo>
                  <a:pt x="122593" y="50342"/>
                </a:lnTo>
                <a:lnTo>
                  <a:pt x="122593" y="68745"/>
                </a:lnTo>
                <a:lnTo>
                  <a:pt x="121132" y="77254"/>
                </a:lnTo>
                <a:lnTo>
                  <a:pt x="117043" y="83680"/>
                </a:lnTo>
                <a:lnTo>
                  <a:pt x="110832" y="87757"/>
                </a:lnTo>
                <a:lnTo>
                  <a:pt x="102971" y="89179"/>
                </a:lnTo>
                <a:lnTo>
                  <a:pt x="95110" y="87757"/>
                </a:lnTo>
                <a:lnTo>
                  <a:pt x="88900" y="83680"/>
                </a:lnTo>
                <a:lnTo>
                  <a:pt x="84823" y="77254"/>
                </a:lnTo>
                <a:lnTo>
                  <a:pt x="83350" y="68745"/>
                </a:lnTo>
                <a:lnTo>
                  <a:pt x="83350" y="50342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30"/>
                </a:lnTo>
                <a:lnTo>
                  <a:pt x="102971" y="29908"/>
                </a:lnTo>
                <a:lnTo>
                  <a:pt x="110832" y="31330"/>
                </a:lnTo>
                <a:lnTo>
                  <a:pt x="117043" y="35407"/>
                </a:lnTo>
                <a:lnTo>
                  <a:pt x="121132" y="41846"/>
                </a:lnTo>
                <a:lnTo>
                  <a:pt x="122593" y="50342"/>
                </a:lnTo>
                <a:lnTo>
                  <a:pt x="122593" y="32880"/>
                </a:lnTo>
                <a:lnTo>
                  <a:pt x="120675" y="29908"/>
                </a:lnTo>
                <a:lnTo>
                  <a:pt x="118402" y="26390"/>
                </a:lnTo>
                <a:lnTo>
                  <a:pt x="110693" y="22999"/>
                </a:lnTo>
                <a:lnTo>
                  <a:pt x="102971" y="22999"/>
                </a:lnTo>
                <a:lnTo>
                  <a:pt x="93472" y="24422"/>
                </a:lnTo>
                <a:lnTo>
                  <a:pt x="84861" y="29057"/>
                </a:lnTo>
                <a:lnTo>
                  <a:pt x="78600" y="37503"/>
                </a:lnTo>
                <a:lnTo>
                  <a:pt x="76174" y="50342"/>
                </a:lnTo>
                <a:lnTo>
                  <a:pt x="76174" y="68745"/>
                </a:lnTo>
                <a:lnTo>
                  <a:pt x="78600" y="81584"/>
                </a:lnTo>
                <a:lnTo>
                  <a:pt x="84861" y="90030"/>
                </a:lnTo>
                <a:lnTo>
                  <a:pt x="93472" y="94678"/>
                </a:lnTo>
                <a:lnTo>
                  <a:pt x="102971" y="96088"/>
                </a:lnTo>
                <a:lnTo>
                  <a:pt x="110693" y="96088"/>
                </a:lnTo>
                <a:lnTo>
                  <a:pt x="118402" y="92697"/>
                </a:lnTo>
                <a:lnTo>
                  <a:pt x="120675" y="89179"/>
                </a:lnTo>
                <a:lnTo>
                  <a:pt x="122593" y="86207"/>
                </a:lnTo>
                <a:lnTo>
                  <a:pt x="122593" y="94729"/>
                </a:lnTo>
                <a:lnTo>
                  <a:pt x="129768" y="94729"/>
                </a:lnTo>
                <a:lnTo>
                  <a:pt x="129768" y="86207"/>
                </a:lnTo>
                <a:lnTo>
                  <a:pt x="129768" y="32880"/>
                </a:lnTo>
                <a:lnTo>
                  <a:pt x="129768" y="0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65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12"/>
                </a:moveTo>
                <a:lnTo>
                  <a:pt x="283692" y="35280"/>
                </a:lnTo>
                <a:lnTo>
                  <a:pt x="277380" y="28168"/>
                </a:lnTo>
                <a:lnTo>
                  <a:pt x="269252" y="24218"/>
                </a:lnTo>
                <a:lnTo>
                  <a:pt x="260477" y="22999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03"/>
                </a:lnTo>
                <a:lnTo>
                  <a:pt x="233680" y="50342"/>
                </a:lnTo>
                <a:lnTo>
                  <a:pt x="233680" y="68745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088"/>
                </a:lnTo>
                <a:lnTo>
                  <a:pt x="269252" y="94869"/>
                </a:lnTo>
                <a:lnTo>
                  <a:pt x="277380" y="90932"/>
                </a:lnTo>
                <a:lnTo>
                  <a:pt x="283692" y="83807"/>
                </a:lnTo>
                <a:lnTo>
                  <a:pt x="287007" y="73075"/>
                </a:lnTo>
                <a:lnTo>
                  <a:pt x="279692" y="73075"/>
                </a:lnTo>
                <a:lnTo>
                  <a:pt x="278066" y="83096"/>
                </a:lnTo>
                <a:lnTo>
                  <a:pt x="270484" y="89179"/>
                </a:lnTo>
                <a:lnTo>
                  <a:pt x="260477" y="89179"/>
                </a:lnTo>
                <a:lnTo>
                  <a:pt x="252615" y="87757"/>
                </a:lnTo>
                <a:lnTo>
                  <a:pt x="246392" y="83680"/>
                </a:lnTo>
                <a:lnTo>
                  <a:pt x="242316" y="77254"/>
                </a:lnTo>
                <a:lnTo>
                  <a:pt x="240855" y="68745"/>
                </a:lnTo>
                <a:lnTo>
                  <a:pt x="240855" y="50342"/>
                </a:lnTo>
                <a:lnTo>
                  <a:pt x="242316" y="41846"/>
                </a:lnTo>
                <a:lnTo>
                  <a:pt x="246392" y="35407"/>
                </a:lnTo>
                <a:lnTo>
                  <a:pt x="252615" y="31330"/>
                </a:lnTo>
                <a:lnTo>
                  <a:pt x="260477" y="29908"/>
                </a:lnTo>
                <a:lnTo>
                  <a:pt x="270484" y="29908"/>
                </a:lnTo>
                <a:lnTo>
                  <a:pt x="278066" y="35991"/>
                </a:lnTo>
                <a:lnTo>
                  <a:pt x="279692" y="46012"/>
                </a:lnTo>
                <a:lnTo>
                  <a:pt x="287007" y="46012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51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30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78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41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85" y="24904"/>
                </a:moveTo>
                <a:lnTo>
                  <a:pt x="396989" y="24904"/>
                </a:lnTo>
                <a:lnTo>
                  <a:pt x="396989" y="9067"/>
                </a:lnTo>
                <a:lnTo>
                  <a:pt x="389813" y="9067"/>
                </a:lnTo>
                <a:lnTo>
                  <a:pt x="389813" y="24904"/>
                </a:lnTo>
                <a:lnTo>
                  <a:pt x="379933" y="24904"/>
                </a:lnTo>
                <a:lnTo>
                  <a:pt x="379933" y="31813"/>
                </a:lnTo>
                <a:lnTo>
                  <a:pt x="389813" y="31813"/>
                </a:lnTo>
                <a:lnTo>
                  <a:pt x="389813" y="89725"/>
                </a:lnTo>
                <a:lnTo>
                  <a:pt x="392658" y="94742"/>
                </a:lnTo>
                <a:lnTo>
                  <a:pt x="414185" y="94742"/>
                </a:lnTo>
                <a:lnTo>
                  <a:pt x="414185" y="87833"/>
                </a:lnTo>
                <a:lnTo>
                  <a:pt x="398208" y="87833"/>
                </a:lnTo>
                <a:lnTo>
                  <a:pt x="396989" y="85801"/>
                </a:lnTo>
                <a:lnTo>
                  <a:pt x="396989" y="80797"/>
                </a:lnTo>
                <a:lnTo>
                  <a:pt x="396989" y="31813"/>
                </a:lnTo>
                <a:lnTo>
                  <a:pt x="414185" y="31813"/>
                </a:lnTo>
                <a:lnTo>
                  <a:pt x="414185" y="24904"/>
                </a:lnTo>
                <a:close/>
              </a:path>
              <a:path w="601345" h="96519">
                <a:moveTo>
                  <a:pt x="443674" y="24892"/>
                </a:moveTo>
                <a:lnTo>
                  <a:pt x="436511" y="24892"/>
                </a:lnTo>
                <a:lnTo>
                  <a:pt x="436511" y="94729"/>
                </a:lnTo>
                <a:lnTo>
                  <a:pt x="443674" y="94729"/>
                </a:lnTo>
                <a:lnTo>
                  <a:pt x="443674" y="24892"/>
                </a:lnTo>
                <a:close/>
              </a:path>
              <a:path w="601345" h="96519">
                <a:moveTo>
                  <a:pt x="443674" y="0"/>
                </a:moveTo>
                <a:lnTo>
                  <a:pt x="436511" y="0"/>
                </a:lnTo>
                <a:lnTo>
                  <a:pt x="436511" y="11772"/>
                </a:lnTo>
                <a:lnTo>
                  <a:pt x="443674" y="11772"/>
                </a:lnTo>
                <a:lnTo>
                  <a:pt x="443674" y="0"/>
                </a:lnTo>
                <a:close/>
              </a:path>
              <a:path w="601345" h="96519">
                <a:moveTo>
                  <a:pt x="522439" y="50342"/>
                </a:moveTo>
                <a:lnTo>
                  <a:pt x="520014" y="37503"/>
                </a:lnTo>
                <a:lnTo>
                  <a:pt x="515264" y="31102"/>
                </a:lnTo>
                <a:lnTo>
                  <a:pt x="515264" y="50342"/>
                </a:lnTo>
                <a:lnTo>
                  <a:pt x="515264" y="68745"/>
                </a:lnTo>
                <a:lnTo>
                  <a:pt x="513791" y="77254"/>
                </a:lnTo>
                <a:lnTo>
                  <a:pt x="509714" y="83680"/>
                </a:lnTo>
                <a:lnTo>
                  <a:pt x="503491" y="87757"/>
                </a:lnTo>
                <a:lnTo>
                  <a:pt x="495642" y="89179"/>
                </a:lnTo>
                <a:lnTo>
                  <a:pt x="487781" y="87757"/>
                </a:lnTo>
                <a:lnTo>
                  <a:pt x="481558" y="83680"/>
                </a:lnTo>
                <a:lnTo>
                  <a:pt x="477481" y="77254"/>
                </a:lnTo>
                <a:lnTo>
                  <a:pt x="476021" y="68745"/>
                </a:lnTo>
                <a:lnTo>
                  <a:pt x="476021" y="50342"/>
                </a:lnTo>
                <a:lnTo>
                  <a:pt x="477481" y="41846"/>
                </a:lnTo>
                <a:lnTo>
                  <a:pt x="481558" y="35407"/>
                </a:lnTo>
                <a:lnTo>
                  <a:pt x="487781" y="31330"/>
                </a:lnTo>
                <a:lnTo>
                  <a:pt x="495642" y="29908"/>
                </a:lnTo>
                <a:lnTo>
                  <a:pt x="503491" y="31330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42"/>
                </a:lnTo>
                <a:lnTo>
                  <a:pt x="515264" y="31102"/>
                </a:lnTo>
                <a:lnTo>
                  <a:pt x="514388" y="29908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2999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03"/>
                </a:lnTo>
                <a:lnTo>
                  <a:pt x="468845" y="50342"/>
                </a:lnTo>
                <a:lnTo>
                  <a:pt x="468845" y="68745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088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79"/>
                </a:lnTo>
                <a:lnTo>
                  <a:pt x="520014" y="81584"/>
                </a:lnTo>
                <a:lnTo>
                  <a:pt x="522439" y="68745"/>
                </a:lnTo>
                <a:lnTo>
                  <a:pt x="522439" y="50342"/>
                </a:lnTo>
                <a:close/>
              </a:path>
              <a:path w="601345" h="96519">
                <a:moveTo>
                  <a:pt x="601179" y="50342"/>
                </a:moveTo>
                <a:lnTo>
                  <a:pt x="598766" y="37503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82" y="22999"/>
                </a:lnTo>
                <a:lnTo>
                  <a:pt x="566674" y="22999"/>
                </a:lnTo>
                <a:lnTo>
                  <a:pt x="558952" y="26390"/>
                </a:lnTo>
                <a:lnTo>
                  <a:pt x="554761" y="32880"/>
                </a:lnTo>
                <a:lnTo>
                  <a:pt x="554761" y="24904"/>
                </a:lnTo>
                <a:lnTo>
                  <a:pt x="547585" y="24904"/>
                </a:lnTo>
                <a:lnTo>
                  <a:pt x="547585" y="94729"/>
                </a:lnTo>
                <a:lnTo>
                  <a:pt x="554761" y="94729"/>
                </a:lnTo>
                <a:lnTo>
                  <a:pt x="554761" y="50342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21" y="31330"/>
                </a:lnTo>
                <a:lnTo>
                  <a:pt x="574382" y="29908"/>
                </a:lnTo>
                <a:lnTo>
                  <a:pt x="582244" y="31330"/>
                </a:lnTo>
                <a:lnTo>
                  <a:pt x="588454" y="35407"/>
                </a:lnTo>
                <a:lnTo>
                  <a:pt x="592543" y="41846"/>
                </a:lnTo>
                <a:lnTo>
                  <a:pt x="594004" y="50342"/>
                </a:lnTo>
                <a:lnTo>
                  <a:pt x="594004" y="94729"/>
                </a:lnTo>
                <a:lnTo>
                  <a:pt x="601179" y="94729"/>
                </a:lnTo>
                <a:lnTo>
                  <a:pt x="601179" y="50342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7E6EA1-CE1B-E0D2-EE4D-8A59C0FC8AA5}"/>
              </a:ext>
            </a:extLst>
          </p:cNvPr>
          <p:cNvGrpSpPr/>
          <p:nvPr/>
        </p:nvGrpSpPr>
        <p:grpSpPr>
          <a:xfrm>
            <a:off x="3038022" y="1327982"/>
            <a:ext cx="2211144" cy="2212438"/>
            <a:chOff x="1571400" y="2106006"/>
            <a:chExt cx="3251200" cy="3253104"/>
          </a:xfrm>
        </p:grpSpPr>
        <p:grpSp>
          <p:nvGrpSpPr>
            <p:cNvPr id="8" name="object 8"/>
            <p:cNvGrpSpPr/>
            <p:nvPr/>
          </p:nvGrpSpPr>
          <p:grpSpPr>
            <a:xfrm>
              <a:off x="1571400" y="2106006"/>
              <a:ext cx="3251200" cy="3253104"/>
              <a:chOff x="1571400" y="2106006"/>
              <a:chExt cx="3251200" cy="3253104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1571400" y="2106006"/>
                <a:ext cx="3251200" cy="3253104"/>
              </a:xfrm>
              <a:custGeom>
                <a:avLst/>
                <a:gdLst/>
                <a:ahLst/>
                <a:cxnLst/>
                <a:rect l="l" t="t" r="r" b="b"/>
                <a:pathLst>
                  <a:path w="3251200" h="3253104">
                    <a:moveTo>
                      <a:pt x="1625600" y="0"/>
                    </a:moveTo>
                    <a:lnTo>
                      <a:pt x="1577669" y="693"/>
                    </a:lnTo>
                    <a:lnTo>
                      <a:pt x="1530084" y="2760"/>
                    </a:lnTo>
                    <a:lnTo>
                      <a:pt x="1482861" y="6183"/>
                    </a:lnTo>
                    <a:lnTo>
                      <a:pt x="1436021" y="10941"/>
                    </a:lnTo>
                    <a:lnTo>
                      <a:pt x="1389583" y="17016"/>
                    </a:lnTo>
                    <a:lnTo>
                      <a:pt x="1343565" y="24389"/>
                    </a:lnTo>
                    <a:lnTo>
                      <a:pt x="1297986" y="33040"/>
                    </a:lnTo>
                    <a:lnTo>
                      <a:pt x="1252866" y="42951"/>
                    </a:lnTo>
                    <a:lnTo>
                      <a:pt x="1208224" y="54103"/>
                    </a:lnTo>
                    <a:lnTo>
                      <a:pt x="1164078" y="66476"/>
                    </a:lnTo>
                    <a:lnTo>
                      <a:pt x="1120449" y="80051"/>
                    </a:lnTo>
                    <a:lnTo>
                      <a:pt x="1077354" y="94810"/>
                    </a:lnTo>
                    <a:lnTo>
                      <a:pt x="1034813" y="110733"/>
                    </a:lnTo>
                    <a:lnTo>
                      <a:pt x="992845" y="127802"/>
                    </a:lnTo>
                    <a:lnTo>
                      <a:pt x="951469" y="145996"/>
                    </a:lnTo>
                    <a:lnTo>
                      <a:pt x="910704" y="165298"/>
                    </a:lnTo>
                    <a:lnTo>
                      <a:pt x="870570" y="185688"/>
                    </a:lnTo>
                    <a:lnTo>
                      <a:pt x="831084" y="207146"/>
                    </a:lnTo>
                    <a:lnTo>
                      <a:pt x="792267" y="229655"/>
                    </a:lnTo>
                    <a:lnTo>
                      <a:pt x="754137" y="253194"/>
                    </a:lnTo>
                    <a:lnTo>
                      <a:pt x="716714" y="277745"/>
                    </a:lnTo>
                    <a:lnTo>
                      <a:pt x="680016" y="303289"/>
                    </a:lnTo>
                    <a:lnTo>
                      <a:pt x="644062" y="329806"/>
                    </a:lnTo>
                    <a:lnTo>
                      <a:pt x="608872" y="357278"/>
                    </a:lnTo>
                    <a:lnTo>
                      <a:pt x="574465" y="385686"/>
                    </a:lnTo>
                    <a:lnTo>
                      <a:pt x="540859" y="415010"/>
                    </a:lnTo>
                    <a:lnTo>
                      <a:pt x="508074" y="445231"/>
                    </a:lnTo>
                    <a:lnTo>
                      <a:pt x="476129" y="476330"/>
                    </a:lnTo>
                    <a:lnTo>
                      <a:pt x="445043" y="508289"/>
                    </a:lnTo>
                    <a:lnTo>
                      <a:pt x="414834" y="541088"/>
                    </a:lnTo>
                    <a:lnTo>
                      <a:pt x="385523" y="574708"/>
                    </a:lnTo>
                    <a:lnTo>
                      <a:pt x="357127" y="609130"/>
                    </a:lnTo>
                    <a:lnTo>
                      <a:pt x="329667" y="644335"/>
                    </a:lnTo>
                    <a:lnTo>
                      <a:pt x="303161" y="680304"/>
                    </a:lnTo>
                    <a:lnTo>
                      <a:pt x="277628" y="717018"/>
                    </a:lnTo>
                    <a:lnTo>
                      <a:pt x="253087" y="754458"/>
                    </a:lnTo>
                    <a:lnTo>
                      <a:pt x="229558" y="792604"/>
                    </a:lnTo>
                    <a:lnTo>
                      <a:pt x="207059" y="831438"/>
                    </a:lnTo>
                    <a:lnTo>
                      <a:pt x="185609" y="870940"/>
                    </a:lnTo>
                    <a:lnTo>
                      <a:pt x="165228" y="911092"/>
                    </a:lnTo>
                    <a:lnTo>
                      <a:pt x="145935" y="951875"/>
                    </a:lnTo>
                    <a:lnTo>
                      <a:pt x="127748" y="993268"/>
                    </a:lnTo>
                    <a:lnTo>
                      <a:pt x="110687" y="1035254"/>
                    </a:lnTo>
                    <a:lnTo>
                      <a:pt x="94770" y="1077814"/>
                    </a:lnTo>
                    <a:lnTo>
                      <a:pt x="80018" y="1120927"/>
                    </a:lnTo>
                    <a:lnTo>
                      <a:pt x="66448" y="1164576"/>
                    </a:lnTo>
                    <a:lnTo>
                      <a:pt x="54080" y="1208740"/>
                    </a:lnTo>
                    <a:lnTo>
                      <a:pt x="42933" y="1253402"/>
                    </a:lnTo>
                    <a:lnTo>
                      <a:pt x="33026" y="1298541"/>
                    </a:lnTo>
                    <a:lnTo>
                      <a:pt x="24378" y="1344140"/>
                    </a:lnTo>
                    <a:lnTo>
                      <a:pt x="17009" y="1390178"/>
                    </a:lnTo>
                    <a:lnTo>
                      <a:pt x="10936" y="1436637"/>
                    </a:lnTo>
                    <a:lnTo>
                      <a:pt x="6180" y="1483497"/>
                    </a:lnTo>
                    <a:lnTo>
                      <a:pt x="2759" y="1530740"/>
                    </a:lnTo>
                    <a:lnTo>
                      <a:pt x="693" y="1578347"/>
                    </a:lnTo>
                    <a:lnTo>
                      <a:pt x="0" y="1626298"/>
                    </a:lnTo>
                    <a:lnTo>
                      <a:pt x="693" y="1674249"/>
                    </a:lnTo>
                    <a:lnTo>
                      <a:pt x="2759" y="1721856"/>
                    </a:lnTo>
                    <a:lnTo>
                      <a:pt x="6180" y="1769099"/>
                    </a:lnTo>
                    <a:lnTo>
                      <a:pt x="10936" y="1815959"/>
                    </a:lnTo>
                    <a:lnTo>
                      <a:pt x="17009" y="1862418"/>
                    </a:lnTo>
                    <a:lnTo>
                      <a:pt x="24378" y="1908456"/>
                    </a:lnTo>
                    <a:lnTo>
                      <a:pt x="33026" y="1954055"/>
                    </a:lnTo>
                    <a:lnTo>
                      <a:pt x="42933" y="1999194"/>
                    </a:lnTo>
                    <a:lnTo>
                      <a:pt x="54080" y="2043856"/>
                    </a:lnTo>
                    <a:lnTo>
                      <a:pt x="66448" y="2088020"/>
                    </a:lnTo>
                    <a:lnTo>
                      <a:pt x="80018" y="2131669"/>
                    </a:lnTo>
                    <a:lnTo>
                      <a:pt x="94770" y="2174782"/>
                    </a:lnTo>
                    <a:lnTo>
                      <a:pt x="110687" y="2217342"/>
                    </a:lnTo>
                    <a:lnTo>
                      <a:pt x="127748" y="2259328"/>
                    </a:lnTo>
                    <a:lnTo>
                      <a:pt x="145935" y="2300721"/>
                    </a:lnTo>
                    <a:lnTo>
                      <a:pt x="165228" y="2341504"/>
                    </a:lnTo>
                    <a:lnTo>
                      <a:pt x="185609" y="2381656"/>
                    </a:lnTo>
                    <a:lnTo>
                      <a:pt x="207059" y="2421158"/>
                    </a:lnTo>
                    <a:lnTo>
                      <a:pt x="229558" y="2459992"/>
                    </a:lnTo>
                    <a:lnTo>
                      <a:pt x="253087" y="2498138"/>
                    </a:lnTo>
                    <a:lnTo>
                      <a:pt x="277628" y="2535578"/>
                    </a:lnTo>
                    <a:lnTo>
                      <a:pt x="303161" y="2572292"/>
                    </a:lnTo>
                    <a:lnTo>
                      <a:pt x="329667" y="2608261"/>
                    </a:lnTo>
                    <a:lnTo>
                      <a:pt x="357127" y="2643466"/>
                    </a:lnTo>
                    <a:lnTo>
                      <a:pt x="385523" y="2677888"/>
                    </a:lnTo>
                    <a:lnTo>
                      <a:pt x="414834" y="2711508"/>
                    </a:lnTo>
                    <a:lnTo>
                      <a:pt x="445043" y="2744307"/>
                    </a:lnTo>
                    <a:lnTo>
                      <a:pt x="476129" y="2776266"/>
                    </a:lnTo>
                    <a:lnTo>
                      <a:pt x="508074" y="2807365"/>
                    </a:lnTo>
                    <a:lnTo>
                      <a:pt x="540859" y="2837586"/>
                    </a:lnTo>
                    <a:lnTo>
                      <a:pt x="574465" y="2866910"/>
                    </a:lnTo>
                    <a:lnTo>
                      <a:pt x="608872" y="2895318"/>
                    </a:lnTo>
                    <a:lnTo>
                      <a:pt x="644062" y="2922790"/>
                    </a:lnTo>
                    <a:lnTo>
                      <a:pt x="680016" y="2949307"/>
                    </a:lnTo>
                    <a:lnTo>
                      <a:pt x="716714" y="2974851"/>
                    </a:lnTo>
                    <a:lnTo>
                      <a:pt x="754137" y="2999402"/>
                    </a:lnTo>
                    <a:lnTo>
                      <a:pt x="792267" y="3022941"/>
                    </a:lnTo>
                    <a:lnTo>
                      <a:pt x="831084" y="3045450"/>
                    </a:lnTo>
                    <a:lnTo>
                      <a:pt x="870570" y="3066908"/>
                    </a:lnTo>
                    <a:lnTo>
                      <a:pt x="910704" y="3087298"/>
                    </a:lnTo>
                    <a:lnTo>
                      <a:pt x="951469" y="3106600"/>
                    </a:lnTo>
                    <a:lnTo>
                      <a:pt x="992845" y="3124794"/>
                    </a:lnTo>
                    <a:lnTo>
                      <a:pt x="1034813" y="3141863"/>
                    </a:lnTo>
                    <a:lnTo>
                      <a:pt x="1077354" y="3157786"/>
                    </a:lnTo>
                    <a:lnTo>
                      <a:pt x="1120449" y="3172545"/>
                    </a:lnTo>
                    <a:lnTo>
                      <a:pt x="1164078" y="3186120"/>
                    </a:lnTo>
                    <a:lnTo>
                      <a:pt x="1208224" y="3198493"/>
                    </a:lnTo>
                    <a:lnTo>
                      <a:pt x="1252866" y="3209645"/>
                    </a:lnTo>
                    <a:lnTo>
                      <a:pt x="1297986" y="3219556"/>
                    </a:lnTo>
                    <a:lnTo>
                      <a:pt x="1343565" y="3228207"/>
                    </a:lnTo>
                    <a:lnTo>
                      <a:pt x="1389583" y="3235580"/>
                    </a:lnTo>
                    <a:lnTo>
                      <a:pt x="1436021" y="3241655"/>
                    </a:lnTo>
                    <a:lnTo>
                      <a:pt x="1482861" y="3246413"/>
                    </a:lnTo>
                    <a:lnTo>
                      <a:pt x="1530084" y="3249836"/>
                    </a:lnTo>
                    <a:lnTo>
                      <a:pt x="1577669" y="3251903"/>
                    </a:lnTo>
                    <a:lnTo>
                      <a:pt x="1625600" y="3252597"/>
                    </a:lnTo>
                    <a:lnTo>
                      <a:pt x="1673530" y="3251903"/>
                    </a:lnTo>
                    <a:lnTo>
                      <a:pt x="1721115" y="3249836"/>
                    </a:lnTo>
                    <a:lnTo>
                      <a:pt x="1768338" y="3246413"/>
                    </a:lnTo>
                    <a:lnTo>
                      <a:pt x="1815178" y="3241655"/>
                    </a:lnTo>
                    <a:lnTo>
                      <a:pt x="1861616" y="3235580"/>
                    </a:lnTo>
                    <a:lnTo>
                      <a:pt x="1907634" y="3228207"/>
                    </a:lnTo>
                    <a:lnTo>
                      <a:pt x="1953213" y="3219556"/>
                    </a:lnTo>
                    <a:lnTo>
                      <a:pt x="1998333" y="3209645"/>
                    </a:lnTo>
                    <a:lnTo>
                      <a:pt x="2042975" y="3198493"/>
                    </a:lnTo>
                    <a:lnTo>
                      <a:pt x="2087121" y="3186120"/>
                    </a:lnTo>
                    <a:lnTo>
                      <a:pt x="2130750" y="3172545"/>
                    </a:lnTo>
                    <a:lnTo>
                      <a:pt x="2173845" y="3157786"/>
                    </a:lnTo>
                    <a:lnTo>
                      <a:pt x="2216386" y="3141863"/>
                    </a:lnTo>
                    <a:lnTo>
                      <a:pt x="2258354" y="3124794"/>
                    </a:lnTo>
                    <a:lnTo>
                      <a:pt x="2299730" y="3106600"/>
                    </a:lnTo>
                    <a:lnTo>
                      <a:pt x="2340495" y="3087298"/>
                    </a:lnTo>
                    <a:lnTo>
                      <a:pt x="2380629" y="3066908"/>
                    </a:lnTo>
                    <a:lnTo>
                      <a:pt x="2420115" y="3045450"/>
                    </a:lnTo>
                    <a:lnTo>
                      <a:pt x="2458932" y="3022941"/>
                    </a:lnTo>
                    <a:lnTo>
                      <a:pt x="2497062" y="2999402"/>
                    </a:lnTo>
                    <a:lnTo>
                      <a:pt x="2534485" y="2974851"/>
                    </a:lnTo>
                    <a:lnTo>
                      <a:pt x="2571183" y="2949307"/>
                    </a:lnTo>
                    <a:lnTo>
                      <a:pt x="2607137" y="2922790"/>
                    </a:lnTo>
                    <a:lnTo>
                      <a:pt x="2642327" y="2895318"/>
                    </a:lnTo>
                    <a:lnTo>
                      <a:pt x="2676734" y="2866910"/>
                    </a:lnTo>
                    <a:lnTo>
                      <a:pt x="2710340" y="2837586"/>
                    </a:lnTo>
                    <a:lnTo>
                      <a:pt x="2743125" y="2807365"/>
                    </a:lnTo>
                    <a:lnTo>
                      <a:pt x="2775070" y="2776266"/>
                    </a:lnTo>
                    <a:lnTo>
                      <a:pt x="2806156" y="2744307"/>
                    </a:lnTo>
                    <a:lnTo>
                      <a:pt x="2836365" y="2711508"/>
                    </a:lnTo>
                    <a:lnTo>
                      <a:pt x="2865676" y="2677888"/>
                    </a:lnTo>
                    <a:lnTo>
                      <a:pt x="2894072" y="2643466"/>
                    </a:lnTo>
                    <a:lnTo>
                      <a:pt x="2921532" y="2608261"/>
                    </a:lnTo>
                    <a:lnTo>
                      <a:pt x="2948038" y="2572292"/>
                    </a:lnTo>
                    <a:lnTo>
                      <a:pt x="2973571" y="2535578"/>
                    </a:lnTo>
                    <a:lnTo>
                      <a:pt x="2998112" y="2498138"/>
                    </a:lnTo>
                    <a:lnTo>
                      <a:pt x="3021641" y="2459992"/>
                    </a:lnTo>
                    <a:lnTo>
                      <a:pt x="3044140" y="2421158"/>
                    </a:lnTo>
                    <a:lnTo>
                      <a:pt x="3065590" y="2381656"/>
                    </a:lnTo>
                    <a:lnTo>
                      <a:pt x="3085971" y="2341504"/>
                    </a:lnTo>
                    <a:lnTo>
                      <a:pt x="3105264" y="2300721"/>
                    </a:lnTo>
                    <a:lnTo>
                      <a:pt x="3123451" y="2259328"/>
                    </a:lnTo>
                    <a:lnTo>
                      <a:pt x="3140512" y="2217342"/>
                    </a:lnTo>
                    <a:lnTo>
                      <a:pt x="3156429" y="2174782"/>
                    </a:lnTo>
                    <a:lnTo>
                      <a:pt x="3171181" y="2131669"/>
                    </a:lnTo>
                    <a:lnTo>
                      <a:pt x="3184751" y="2088020"/>
                    </a:lnTo>
                    <a:lnTo>
                      <a:pt x="3197119" y="2043856"/>
                    </a:lnTo>
                    <a:lnTo>
                      <a:pt x="3208266" y="1999194"/>
                    </a:lnTo>
                    <a:lnTo>
                      <a:pt x="3218173" y="1954055"/>
                    </a:lnTo>
                    <a:lnTo>
                      <a:pt x="3226821" y="1908456"/>
                    </a:lnTo>
                    <a:lnTo>
                      <a:pt x="3234190" y="1862418"/>
                    </a:lnTo>
                    <a:lnTo>
                      <a:pt x="3240263" y="1815959"/>
                    </a:lnTo>
                    <a:lnTo>
                      <a:pt x="3245019" y="1769099"/>
                    </a:lnTo>
                    <a:lnTo>
                      <a:pt x="3248440" y="1721856"/>
                    </a:lnTo>
                    <a:lnTo>
                      <a:pt x="3250506" y="1674249"/>
                    </a:lnTo>
                    <a:lnTo>
                      <a:pt x="3251200" y="1626298"/>
                    </a:lnTo>
                    <a:lnTo>
                      <a:pt x="3250506" y="1578347"/>
                    </a:lnTo>
                    <a:lnTo>
                      <a:pt x="3248440" y="1530740"/>
                    </a:lnTo>
                    <a:lnTo>
                      <a:pt x="3245019" y="1483497"/>
                    </a:lnTo>
                    <a:lnTo>
                      <a:pt x="3240263" y="1436637"/>
                    </a:lnTo>
                    <a:lnTo>
                      <a:pt x="3234190" y="1390178"/>
                    </a:lnTo>
                    <a:lnTo>
                      <a:pt x="3226821" y="1344140"/>
                    </a:lnTo>
                    <a:lnTo>
                      <a:pt x="3218173" y="1298541"/>
                    </a:lnTo>
                    <a:lnTo>
                      <a:pt x="3208266" y="1253402"/>
                    </a:lnTo>
                    <a:lnTo>
                      <a:pt x="3197119" y="1208740"/>
                    </a:lnTo>
                    <a:lnTo>
                      <a:pt x="3184751" y="1164576"/>
                    </a:lnTo>
                    <a:lnTo>
                      <a:pt x="3171181" y="1120927"/>
                    </a:lnTo>
                    <a:lnTo>
                      <a:pt x="3156429" y="1077814"/>
                    </a:lnTo>
                    <a:lnTo>
                      <a:pt x="3140512" y="1035254"/>
                    </a:lnTo>
                    <a:lnTo>
                      <a:pt x="3123451" y="993268"/>
                    </a:lnTo>
                    <a:lnTo>
                      <a:pt x="3105264" y="951875"/>
                    </a:lnTo>
                    <a:lnTo>
                      <a:pt x="3085971" y="911092"/>
                    </a:lnTo>
                    <a:lnTo>
                      <a:pt x="3065590" y="870940"/>
                    </a:lnTo>
                    <a:lnTo>
                      <a:pt x="3044140" y="831438"/>
                    </a:lnTo>
                    <a:lnTo>
                      <a:pt x="3021641" y="792604"/>
                    </a:lnTo>
                    <a:lnTo>
                      <a:pt x="2998112" y="754458"/>
                    </a:lnTo>
                    <a:lnTo>
                      <a:pt x="2973571" y="717018"/>
                    </a:lnTo>
                    <a:lnTo>
                      <a:pt x="2948038" y="680304"/>
                    </a:lnTo>
                    <a:lnTo>
                      <a:pt x="2921532" y="644335"/>
                    </a:lnTo>
                    <a:lnTo>
                      <a:pt x="2894072" y="609130"/>
                    </a:lnTo>
                    <a:lnTo>
                      <a:pt x="2865676" y="574708"/>
                    </a:lnTo>
                    <a:lnTo>
                      <a:pt x="2836365" y="541088"/>
                    </a:lnTo>
                    <a:lnTo>
                      <a:pt x="2806156" y="508289"/>
                    </a:lnTo>
                    <a:lnTo>
                      <a:pt x="2775070" y="476330"/>
                    </a:lnTo>
                    <a:lnTo>
                      <a:pt x="2743125" y="445231"/>
                    </a:lnTo>
                    <a:lnTo>
                      <a:pt x="2710340" y="415010"/>
                    </a:lnTo>
                    <a:lnTo>
                      <a:pt x="2676734" y="385686"/>
                    </a:lnTo>
                    <a:lnTo>
                      <a:pt x="2642327" y="357278"/>
                    </a:lnTo>
                    <a:lnTo>
                      <a:pt x="2607137" y="329806"/>
                    </a:lnTo>
                    <a:lnTo>
                      <a:pt x="2571183" y="303289"/>
                    </a:lnTo>
                    <a:lnTo>
                      <a:pt x="2534485" y="277745"/>
                    </a:lnTo>
                    <a:lnTo>
                      <a:pt x="2497062" y="253194"/>
                    </a:lnTo>
                    <a:lnTo>
                      <a:pt x="2458932" y="229655"/>
                    </a:lnTo>
                    <a:lnTo>
                      <a:pt x="2420115" y="207146"/>
                    </a:lnTo>
                    <a:lnTo>
                      <a:pt x="2380629" y="185688"/>
                    </a:lnTo>
                    <a:lnTo>
                      <a:pt x="2340495" y="165298"/>
                    </a:lnTo>
                    <a:lnTo>
                      <a:pt x="2299730" y="145996"/>
                    </a:lnTo>
                    <a:lnTo>
                      <a:pt x="2258354" y="127802"/>
                    </a:lnTo>
                    <a:lnTo>
                      <a:pt x="2216386" y="110733"/>
                    </a:lnTo>
                    <a:lnTo>
                      <a:pt x="2173845" y="94810"/>
                    </a:lnTo>
                    <a:lnTo>
                      <a:pt x="2130750" y="80051"/>
                    </a:lnTo>
                    <a:lnTo>
                      <a:pt x="2087121" y="66476"/>
                    </a:lnTo>
                    <a:lnTo>
                      <a:pt x="2042975" y="54103"/>
                    </a:lnTo>
                    <a:lnTo>
                      <a:pt x="1998333" y="42951"/>
                    </a:lnTo>
                    <a:lnTo>
                      <a:pt x="1953213" y="33040"/>
                    </a:lnTo>
                    <a:lnTo>
                      <a:pt x="1907634" y="24389"/>
                    </a:lnTo>
                    <a:lnTo>
                      <a:pt x="1861616" y="17016"/>
                    </a:lnTo>
                    <a:lnTo>
                      <a:pt x="1815178" y="10941"/>
                    </a:lnTo>
                    <a:lnTo>
                      <a:pt x="1768338" y="6183"/>
                    </a:lnTo>
                    <a:lnTo>
                      <a:pt x="1721115" y="2760"/>
                    </a:lnTo>
                    <a:lnTo>
                      <a:pt x="1673530" y="693"/>
                    </a:lnTo>
                    <a:lnTo>
                      <a:pt x="1625600" y="0"/>
                    </a:lnTo>
                    <a:close/>
                  </a:path>
                </a:pathLst>
              </a:custGeom>
              <a:solidFill>
                <a:srgbClr val="93AA3D"/>
              </a:solidFill>
            </p:spPr>
            <p:txBody>
              <a:bodyPr wrap="square" lIns="0" tIns="0" rIns="0" bIns="0" rtlCol="0"/>
              <a:lstStyle/>
              <a:p>
                <a:pPr defTabSz="621883"/>
                <a:endParaRPr sz="1224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2375077" y="2917151"/>
                <a:ext cx="1518285" cy="1356995"/>
              </a:xfrm>
              <a:custGeom>
                <a:avLst/>
                <a:gdLst/>
                <a:ahLst/>
                <a:cxnLst/>
                <a:rect l="l" t="t" r="r" b="b"/>
                <a:pathLst>
                  <a:path w="1518285" h="1356995">
                    <a:moveTo>
                      <a:pt x="613232" y="174205"/>
                    </a:moveTo>
                    <a:lnTo>
                      <a:pt x="1518158" y="174205"/>
                    </a:lnTo>
                  </a:path>
                  <a:path w="1518285" h="1356995">
                    <a:moveTo>
                      <a:pt x="613232" y="719950"/>
                    </a:moveTo>
                    <a:lnTo>
                      <a:pt x="1518158" y="719950"/>
                    </a:lnTo>
                  </a:path>
                  <a:path w="1518285" h="1356995">
                    <a:moveTo>
                      <a:pt x="613232" y="1265681"/>
                    </a:moveTo>
                    <a:lnTo>
                      <a:pt x="1518158" y="1265681"/>
                    </a:lnTo>
                  </a:path>
                  <a:path w="1518285" h="1356995">
                    <a:moveTo>
                      <a:pt x="40119" y="1083779"/>
                    </a:moveTo>
                    <a:lnTo>
                      <a:pt x="311594" y="1356652"/>
                    </a:lnTo>
                  </a:path>
                  <a:path w="1518285" h="1356995">
                    <a:moveTo>
                      <a:pt x="40119" y="1356652"/>
                    </a:moveTo>
                    <a:lnTo>
                      <a:pt x="311594" y="1083779"/>
                    </a:lnTo>
                  </a:path>
                  <a:path w="1518285" h="1356995">
                    <a:moveTo>
                      <a:pt x="407212" y="0"/>
                    </a:moveTo>
                    <a:lnTo>
                      <a:pt x="180975" y="318350"/>
                    </a:lnTo>
                    <a:lnTo>
                      <a:pt x="0" y="136436"/>
                    </a:lnTo>
                  </a:path>
                  <a:path w="1518285" h="1356995">
                    <a:moveTo>
                      <a:pt x="407212" y="485114"/>
                    </a:moveTo>
                    <a:lnTo>
                      <a:pt x="180975" y="803465"/>
                    </a:lnTo>
                    <a:lnTo>
                      <a:pt x="0" y="621550"/>
                    </a:lnTo>
                  </a:path>
                </a:pathLst>
              </a:custGeom>
              <a:ln w="190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defTabSz="621883"/>
                <a:endParaRPr sz="1224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4" name="object 14"/>
            <p:cNvSpPr txBox="1"/>
            <p:nvPr/>
          </p:nvSpPr>
          <p:spPr>
            <a:xfrm>
              <a:off x="2581563" y="4500866"/>
              <a:ext cx="1263016" cy="474420"/>
            </a:xfrm>
            <a:prstGeom prst="rect">
              <a:avLst/>
            </a:prstGeom>
          </p:spPr>
          <p:txBody>
            <a:bodyPr vert="horz" wrap="square" lIns="0" tIns="8637" rIns="0" bIns="0" rtlCol="0">
              <a:spAutoFit/>
            </a:bodyPr>
            <a:lstStyle/>
            <a:p>
              <a:pPr algn="ctr" defTabSz="621883">
                <a:spcBef>
                  <a:spcPts val="68"/>
                </a:spcBef>
              </a:pPr>
              <a:r>
                <a:rPr sz="1020" kern="0" spc="-7" dirty="0">
                  <a:solidFill>
                    <a:srgbClr val="FFFFFF"/>
                  </a:solidFill>
                  <a:latin typeface="Trebuchet MS"/>
                  <a:cs typeface="Trebuchet MS"/>
                </a:rPr>
                <a:t>Bilans</a:t>
              </a:r>
              <a:endParaRPr sz="1020" kern="0">
                <a:solidFill>
                  <a:sysClr val="windowText" lastClr="000000"/>
                </a:solidFill>
                <a:latin typeface="Trebuchet MS"/>
                <a:cs typeface="Trebuchet MS"/>
              </a:endParaRPr>
            </a:p>
            <a:p>
              <a:pPr algn="ctr" defTabSz="621883"/>
              <a:r>
                <a:rPr sz="1020" kern="0" spc="-27" dirty="0">
                  <a:solidFill>
                    <a:srgbClr val="FFFFFF"/>
                  </a:solidFill>
                  <a:latin typeface="Trebuchet MS"/>
                  <a:cs typeface="Trebuchet MS"/>
                </a:rPr>
                <a:t>de</a:t>
              </a:r>
              <a:r>
                <a:rPr sz="1020" kern="0" spc="-85" dirty="0">
                  <a:solidFill>
                    <a:srgbClr val="FFFFFF"/>
                  </a:solidFill>
                  <a:latin typeface="Trebuchet MS"/>
                  <a:cs typeface="Trebuchet MS"/>
                </a:rPr>
                <a:t> </a:t>
              </a:r>
              <a:r>
                <a:rPr sz="1020" kern="0" spc="-20" dirty="0">
                  <a:solidFill>
                    <a:srgbClr val="FFFFFF"/>
                  </a:solidFill>
                  <a:latin typeface="Trebuchet MS"/>
                  <a:cs typeface="Trebuchet MS"/>
                </a:rPr>
                <a:t>compétence</a:t>
              </a:r>
              <a:endParaRPr sz="1020" kern="0">
                <a:solidFill>
                  <a:sysClr val="windowText" lastClr="000000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531045" y="4830628"/>
            <a:ext cx="596835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127880" y="4882949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191137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10B7F76C-A691-4B8D-35CA-530F7742D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0"/>
          <a:stretch/>
        </p:blipFill>
        <p:spPr>
          <a:xfrm>
            <a:off x="1919346" y="2364456"/>
            <a:ext cx="6072008" cy="231523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7033" y="279509"/>
            <a:ext cx="2595071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dirty="0"/>
              <a:t>Bilans</a:t>
            </a:r>
            <a:r>
              <a:rPr spc="-7" dirty="0"/>
              <a:t> </a:t>
            </a:r>
            <a:r>
              <a:rPr dirty="0"/>
              <a:t>de </a:t>
            </a:r>
            <a:r>
              <a:rPr spc="-7" dirty="0"/>
              <a:t>compétences</a:t>
            </a:r>
          </a:p>
        </p:txBody>
      </p:sp>
      <p:sp>
        <p:nvSpPr>
          <p:cNvPr id="3" name="object 3"/>
          <p:cNvSpPr/>
          <p:nvPr/>
        </p:nvSpPr>
        <p:spPr>
          <a:xfrm>
            <a:off x="7340568" y="608677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0"/>
                </a:moveTo>
                <a:lnTo>
                  <a:pt x="30721" y="0"/>
                </a:lnTo>
                <a:lnTo>
                  <a:pt x="19215" y="17449"/>
                </a:lnTo>
                <a:lnTo>
                  <a:pt x="26123" y="17449"/>
                </a:lnTo>
                <a:lnTo>
                  <a:pt x="42087" y="0"/>
                </a:lnTo>
                <a:close/>
              </a:path>
              <a:path w="601345" h="96519">
                <a:moveTo>
                  <a:pt x="53594" y="50342"/>
                </a:moveTo>
                <a:lnTo>
                  <a:pt x="51168" y="37503"/>
                </a:lnTo>
                <a:lnTo>
                  <a:pt x="46418" y="31102"/>
                </a:lnTo>
                <a:lnTo>
                  <a:pt x="46418" y="50342"/>
                </a:lnTo>
                <a:lnTo>
                  <a:pt x="46418" y="53594"/>
                </a:lnTo>
                <a:lnTo>
                  <a:pt x="7175" y="53594"/>
                </a:lnTo>
                <a:lnTo>
                  <a:pt x="7175" y="50342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30"/>
                </a:lnTo>
                <a:lnTo>
                  <a:pt x="26797" y="29908"/>
                </a:lnTo>
                <a:lnTo>
                  <a:pt x="34658" y="31330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42"/>
                </a:lnTo>
                <a:lnTo>
                  <a:pt x="46418" y="31102"/>
                </a:lnTo>
                <a:lnTo>
                  <a:pt x="45542" y="29908"/>
                </a:lnTo>
                <a:lnTo>
                  <a:pt x="44907" y="29057"/>
                </a:lnTo>
                <a:lnTo>
                  <a:pt x="36283" y="24422"/>
                </a:lnTo>
                <a:lnTo>
                  <a:pt x="26797" y="22999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03"/>
                </a:lnTo>
                <a:lnTo>
                  <a:pt x="0" y="50342"/>
                </a:lnTo>
                <a:lnTo>
                  <a:pt x="0" y="68745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088"/>
                </a:lnTo>
                <a:lnTo>
                  <a:pt x="35585" y="94869"/>
                </a:lnTo>
                <a:lnTo>
                  <a:pt x="43713" y="90932"/>
                </a:lnTo>
                <a:lnTo>
                  <a:pt x="45262" y="89179"/>
                </a:lnTo>
                <a:lnTo>
                  <a:pt x="50012" y="83807"/>
                </a:lnTo>
                <a:lnTo>
                  <a:pt x="53327" y="73075"/>
                </a:lnTo>
                <a:lnTo>
                  <a:pt x="46012" y="73075"/>
                </a:lnTo>
                <a:lnTo>
                  <a:pt x="44399" y="83096"/>
                </a:lnTo>
                <a:lnTo>
                  <a:pt x="36817" y="89179"/>
                </a:lnTo>
                <a:lnTo>
                  <a:pt x="26797" y="89179"/>
                </a:lnTo>
                <a:lnTo>
                  <a:pt x="18935" y="87757"/>
                </a:lnTo>
                <a:lnTo>
                  <a:pt x="12725" y="83680"/>
                </a:lnTo>
                <a:lnTo>
                  <a:pt x="8636" y="77254"/>
                </a:lnTo>
                <a:lnTo>
                  <a:pt x="7175" y="68745"/>
                </a:lnTo>
                <a:lnTo>
                  <a:pt x="7175" y="60490"/>
                </a:lnTo>
                <a:lnTo>
                  <a:pt x="53594" y="60490"/>
                </a:lnTo>
                <a:lnTo>
                  <a:pt x="53594" y="53594"/>
                </a:lnTo>
                <a:lnTo>
                  <a:pt x="53594" y="50342"/>
                </a:lnTo>
                <a:close/>
              </a:path>
              <a:path w="601345" h="96519">
                <a:moveTo>
                  <a:pt x="129768" y="0"/>
                </a:moveTo>
                <a:lnTo>
                  <a:pt x="122593" y="0"/>
                </a:lnTo>
                <a:lnTo>
                  <a:pt x="122593" y="32880"/>
                </a:lnTo>
                <a:lnTo>
                  <a:pt x="122593" y="50342"/>
                </a:lnTo>
                <a:lnTo>
                  <a:pt x="122593" y="68745"/>
                </a:lnTo>
                <a:lnTo>
                  <a:pt x="121132" y="77254"/>
                </a:lnTo>
                <a:lnTo>
                  <a:pt x="117043" y="83680"/>
                </a:lnTo>
                <a:lnTo>
                  <a:pt x="110832" y="87757"/>
                </a:lnTo>
                <a:lnTo>
                  <a:pt x="102971" y="89179"/>
                </a:lnTo>
                <a:lnTo>
                  <a:pt x="95110" y="87757"/>
                </a:lnTo>
                <a:lnTo>
                  <a:pt x="88900" y="83680"/>
                </a:lnTo>
                <a:lnTo>
                  <a:pt x="84823" y="77254"/>
                </a:lnTo>
                <a:lnTo>
                  <a:pt x="83350" y="68745"/>
                </a:lnTo>
                <a:lnTo>
                  <a:pt x="83350" y="50342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30"/>
                </a:lnTo>
                <a:lnTo>
                  <a:pt x="102971" y="29908"/>
                </a:lnTo>
                <a:lnTo>
                  <a:pt x="110832" y="31330"/>
                </a:lnTo>
                <a:lnTo>
                  <a:pt x="117043" y="35407"/>
                </a:lnTo>
                <a:lnTo>
                  <a:pt x="121132" y="41846"/>
                </a:lnTo>
                <a:lnTo>
                  <a:pt x="122593" y="50342"/>
                </a:lnTo>
                <a:lnTo>
                  <a:pt x="122593" y="32880"/>
                </a:lnTo>
                <a:lnTo>
                  <a:pt x="120675" y="29908"/>
                </a:lnTo>
                <a:lnTo>
                  <a:pt x="118402" y="26390"/>
                </a:lnTo>
                <a:lnTo>
                  <a:pt x="110693" y="22999"/>
                </a:lnTo>
                <a:lnTo>
                  <a:pt x="102971" y="22999"/>
                </a:lnTo>
                <a:lnTo>
                  <a:pt x="93472" y="24422"/>
                </a:lnTo>
                <a:lnTo>
                  <a:pt x="84861" y="29057"/>
                </a:lnTo>
                <a:lnTo>
                  <a:pt x="78600" y="37503"/>
                </a:lnTo>
                <a:lnTo>
                  <a:pt x="76174" y="50342"/>
                </a:lnTo>
                <a:lnTo>
                  <a:pt x="76174" y="68745"/>
                </a:lnTo>
                <a:lnTo>
                  <a:pt x="78600" y="81584"/>
                </a:lnTo>
                <a:lnTo>
                  <a:pt x="84861" y="90030"/>
                </a:lnTo>
                <a:lnTo>
                  <a:pt x="93472" y="94678"/>
                </a:lnTo>
                <a:lnTo>
                  <a:pt x="102971" y="96088"/>
                </a:lnTo>
                <a:lnTo>
                  <a:pt x="110693" y="96088"/>
                </a:lnTo>
                <a:lnTo>
                  <a:pt x="118402" y="92697"/>
                </a:lnTo>
                <a:lnTo>
                  <a:pt x="120675" y="89179"/>
                </a:lnTo>
                <a:lnTo>
                  <a:pt x="122593" y="86207"/>
                </a:lnTo>
                <a:lnTo>
                  <a:pt x="122593" y="94729"/>
                </a:lnTo>
                <a:lnTo>
                  <a:pt x="129768" y="94729"/>
                </a:lnTo>
                <a:lnTo>
                  <a:pt x="129768" y="86207"/>
                </a:lnTo>
                <a:lnTo>
                  <a:pt x="129768" y="32880"/>
                </a:lnTo>
                <a:lnTo>
                  <a:pt x="129768" y="0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65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12"/>
                </a:moveTo>
                <a:lnTo>
                  <a:pt x="283692" y="35280"/>
                </a:lnTo>
                <a:lnTo>
                  <a:pt x="277380" y="28168"/>
                </a:lnTo>
                <a:lnTo>
                  <a:pt x="269252" y="24218"/>
                </a:lnTo>
                <a:lnTo>
                  <a:pt x="260477" y="22999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03"/>
                </a:lnTo>
                <a:lnTo>
                  <a:pt x="233680" y="50342"/>
                </a:lnTo>
                <a:lnTo>
                  <a:pt x="233680" y="68745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088"/>
                </a:lnTo>
                <a:lnTo>
                  <a:pt x="269252" y="94869"/>
                </a:lnTo>
                <a:lnTo>
                  <a:pt x="277380" y="90932"/>
                </a:lnTo>
                <a:lnTo>
                  <a:pt x="283692" y="83807"/>
                </a:lnTo>
                <a:lnTo>
                  <a:pt x="287007" y="73075"/>
                </a:lnTo>
                <a:lnTo>
                  <a:pt x="279692" y="73075"/>
                </a:lnTo>
                <a:lnTo>
                  <a:pt x="278066" y="83096"/>
                </a:lnTo>
                <a:lnTo>
                  <a:pt x="270484" y="89179"/>
                </a:lnTo>
                <a:lnTo>
                  <a:pt x="260477" y="89179"/>
                </a:lnTo>
                <a:lnTo>
                  <a:pt x="252615" y="87757"/>
                </a:lnTo>
                <a:lnTo>
                  <a:pt x="246392" y="83680"/>
                </a:lnTo>
                <a:lnTo>
                  <a:pt x="242316" y="77254"/>
                </a:lnTo>
                <a:lnTo>
                  <a:pt x="240855" y="68745"/>
                </a:lnTo>
                <a:lnTo>
                  <a:pt x="240855" y="50342"/>
                </a:lnTo>
                <a:lnTo>
                  <a:pt x="242316" y="41846"/>
                </a:lnTo>
                <a:lnTo>
                  <a:pt x="246392" y="35407"/>
                </a:lnTo>
                <a:lnTo>
                  <a:pt x="252615" y="31330"/>
                </a:lnTo>
                <a:lnTo>
                  <a:pt x="260477" y="29908"/>
                </a:lnTo>
                <a:lnTo>
                  <a:pt x="270484" y="29908"/>
                </a:lnTo>
                <a:lnTo>
                  <a:pt x="278066" y="35991"/>
                </a:lnTo>
                <a:lnTo>
                  <a:pt x="279692" y="46012"/>
                </a:lnTo>
                <a:lnTo>
                  <a:pt x="287007" y="46012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51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30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78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41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85" y="24904"/>
                </a:moveTo>
                <a:lnTo>
                  <a:pt x="396989" y="24904"/>
                </a:lnTo>
                <a:lnTo>
                  <a:pt x="396989" y="9067"/>
                </a:lnTo>
                <a:lnTo>
                  <a:pt x="389813" y="9067"/>
                </a:lnTo>
                <a:lnTo>
                  <a:pt x="389813" y="24904"/>
                </a:lnTo>
                <a:lnTo>
                  <a:pt x="379933" y="24904"/>
                </a:lnTo>
                <a:lnTo>
                  <a:pt x="379933" y="31813"/>
                </a:lnTo>
                <a:lnTo>
                  <a:pt x="389813" y="31813"/>
                </a:lnTo>
                <a:lnTo>
                  <a:pt x="389813" y="89725"/>
                </a:lnTo>
                <a:lnTo>
                  <a:pt x="392658" y="94742"/>
                </a:lnTo>
                <a:lnTo>
                  <a:pt x="414185" y="94742"/>
                </a:lnTo>
                <a:lnTo>
                  <a:pt x="414185" y="87833"/>
                </a:lnTo>
                <a:lnTo>
                  <a:pt x="398208" y="87833"/>
                </a:lnTo>
                <a:lnTo>
                  <a:pt x="396989" y="85801"/>
                </a:lnTo>
                <a:lnTo>
                  <a:pt x="396989" y="80797"/>
                </a:lnTo>
                <a:lnTo>
                  <a:pt x="396989" y="31813"/>
                </a:lnTo>
                <a:lnTo>
                  <a:pt x="414185" y="31813"/>
                </a:lnTo>
                <a:lnTo>
                  <a:pt x="414185" y="24904"/>
                </a:lnTo>
                <a:close/>
              </a:path>
              <a:path w="601345" h="96519">
                <a:moveTo>
                  <a:pt x="443674" y="24892"/>
                </a:moveTo>
                <a:lnTo>
                  <a:pt x="436511" y="24892"/>
                </a:lnTo>
                <a:lnTo>
                  <a:pt x="436511" y="94729"/>
                </a:lnTo>
                <a:lnTo>
                  <a:pt x="443674" y="94729"/>
                </a:lnTo>
                <a:lnTo>
                  <a:pt x="443674" y="24892"/>
                </a:lnTo>
                <a:close/>
              </a:path>
              <a:path w="601345" h="96519">
                <a:moveTo>
                  <a:pt x="443674" y="0"/>
                </a:moveTo>
                <a:lnTo>
                  <a:pt x="436511" y="0"/>
                </a:lnTo>
                <a:lnTo>
                  <a:pt x="436511" y="11772"/>
                </a:lnTo>
                <a:lnTo>
                  <a:pt x="443674" y="11772"/>
                </a:lnTo>
                <a:lnTo>
                  <a:pt x="443674" y="0"/>
                </a:lnTo>
                <a:close/>
              </a:path>
              <a:path w="601345" h="96519">
                <a:moveTo>
                  <a:pt x="522439" y="50342"/>
                </a:moveTo>
                <a:lnTo>
                  <a:pt x="520014" y="37503"/>
                </a:lnTo>
                <a:lnTo>
                  <a:pt x="515264" y="31102"/>
                </a:lnTo>
                <a:lnTo>
                  <a:pt x="515264" y="50342"/>
                </a:lnTo>
                <a:lnTo>
                  <a:pt x="515264" y="68745"/>
                </a:lnTo>
                <a:lnTo>
                  <a:pt x="513791" y="77254"/>
                </a:lnTo>
                <a:lnTo>
                  <a:pt x="509714" y="83680"/>
                </a:lnTo>
                <a:lnTo>
                  <a:pt x="503491" y="87757"/>
                </a:lnTo>
                <a:lnTo>
                  <a:pt x="495642" y="89179"/>
                </a:lnTo>
                <a:lnTo>
                  <a:pt x="487781" y="87757"/>
                </a:lnTo>
                <a:lnTo>
                  <a:pt x="481558" y="83680"/>
                </a:lnTo>
                <a:lnTo>
                  <a:pt x="477481" y="77254"/>
                </a:lnTo>
                <a:lnTo>
                  <a:pt x="476021" y="68745"/>
                </a:lnTo>
                <a:lnTo>
                  <a:pt x="476021" y="50342"/>
                </a:lnTo>
                <a:lnTo>
                  <a:pt x="477481" y="41846"/>
                </a:lnTo>
                <a:lnTo>
                  <a:pt x="481558" y="35407"/>
                </a:lnTo>
                <a:lnTo>
                  <a:pt x="487781" y="31330"/>
                </a:lnTo>
                <a:lnTo>
                  <a:pt x="495642" y="29908"/>
                </a:lnTo>
                <a:lnTo>
                  <a:pt x="503491" y="31330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42"/>
                </a:lnTo>
                <a:lnTo>
                  <a:pt x="515264" y="31102"/>
                </a:lnTo>
                <a:lnTo>
                  <a:pt x="514388" y="29908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2999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03"/>
                </a:lnTo>
                <a:lnTo>
                  <a:pt x="468845" y="50342"/>
                </a:lnTo>
                <a:lnTo>
                  <a:pt x="468845" y="68745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088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79"/>
                </a:lnTo>
                <a:lnTo>
                  <a:pt x="520014" y="81584"/>
                </a:lnTo>
                <a:lnTo>
                  <a:pt x="522439" y="68745"/>
                </a:lnTo>
                <a:lnTo>
                  <a:pt x="522439" y="50342"/>
                </a:lnTo>
                <a:close/>
              </a:path>
              <a:path w="601345" h="96519">
                <a:moveTo>
                  <a:pt x="601179" y="50342"/>
                </a:moveTo>
                <a:lnTo>
                  <a:pt x="598766" y="37503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82" y="22999"/>
                </a:lnTo>
                <a:lnTo>
                  <a:pt x="566674" y="22999"/>
                </a:lnTo>
                <a:lnTo>
                  <a:pt x="558952" y="26390"/>
                </a:lnTo>
                <a:lnTo>
                  <a:pt x="554761" y="32880"/>
                </a:lnTo>
                <a:lnTo>
                  <a:pt x="554761" y="24904"/>
                </a:lnTo>
                <a:lnTo>
                  <a:pt x="547585" y="24904"/>
                </a:lnTo>
                <a:lnTo>
                  <a:pt x="547585" y="94729"/>
                </a:lnTo>
                <a:lnTo>
                  <a:pt x="554761" y="94729"/>
                </a:lnTo>
                <a:lnTo>
                  <a:pt x="554761" y="50342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21" y="31330"/>
                </a:lnTo>
                <a:lnTo>
                  <a:pt x="574382" y="29908"/>
                </a:lnTo>
                <a:lnTo>
                  <a:pt x="582244" y="31330"/>
                </a:lnTo>
                <a:lnTo>
                  <a:pt x="588454" y="35407"/>
                </a:lnTo>
                <a:lnTo>
                  <a:pt x="592543" y="41846"/>
                </a:lnTo>
                <a:lnTo>
                  <a:pt x="594004" y="50342"/>
                </a:lnTo>
                <a:lnTo>
                  <a:pt x="594004" y="94729"/>
                </a:lnTo>
                <a:lnTo>
                  <a:pt x="601179" y="94729"/>
                </a:lnTo>
                <a:lnTo>
                  <a:pt x="601179" y="50342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00609" y="254635"/>
            <a:ext cx="437046" cy="445684"/>
            <a:chOff x="536544" y="374408"/>
            <a:chExt cx="642620" cy="655320"/>
          </a:xfrm>
        </p:grpSpPr>
        <p:sp>
          <p:nvSpPr>
            <p:cNvPr id="9" name="object 9"/>
            <p:cNvSpPr/>
            <p:nvPr/>
          </p:nvSpPr>
          <p:spPr>
            <a:xfrm>
              <a:off x="536544" y="374408"/>
              <a:ext cx="642620" cy="655320"/>
            </a:xfrm>
            <a:custGeom>
              <a:avLst/>
              <a:gdLst/>
              <a:ahLst/>
              <a:cxnLst/>
              <a:rect l="l" t="t" r="r" b="b"/>
              <a:pathLst>
                <a:path w="642619" h="655319">
                  <a:moveTo>
                    <a:pt x="321221" y="0"/>
                  </a:moveTo>
                  <a:lnTo>
                    <a:pt x="273753" y="3552"/>
                  </a:lnTo>
                  <a:lnTo>
                    <a:pt x="228447" y="13870"/>
                  </a:lnTo>
                  <a:lnTo>
                    <a:pt x="185802" y="30448"/>
                  </a:lnTo>
                  <a:lnTo>
                    <a:pt x="146312" y="52778"/>
                  </a:lnTo>
                  <a:lnTo>
                    <a:pt x="110476" y="80354"/>
                  </a:lnTo>
                  <a:lnTo>
                    <a:pt x="78789" y="112670"/>
                  </a:lnTo>
                  <a:lnTo>
                    <a:pt x="51750" y="149217"/>
                  </a:lnTo>
                  <a:lnTo>
                    <a:pt x="29854" y="189491"/>
                  </a:lnTo>
                  <a:lnTo>
                    <a:pt x="13600" y="232983"/>
                  </a:lnTo>
                  <a:lnTo>
                    <a:pt x="3482" y="279187"/>
                  </a:lnTo>
                  <a:lnTo>
                    <a:pt x="0" y="327596"/>
                  </a:lnTo>
                  <a:lnTo>
                    <a:pt x="3482" y="376005"/>
                  </a:lnTo>
                  <a:lnTo>
                    <a:pt x="13600" y="422209"/>
                  </a:lnTo>
                  <a:lnTo>
                    <a:pt x="29854" y="465701"/>
                  </a:lnTo>
                  <a:lnTo>
                    <a:pt x="51750" y="505975"/>
                  </a:lnTo>
                  <a:lnTo>
                    <a:pt x="78789" y="542522"/>
                  </a:lnTo>
                  <a:lnTo>
                    <a:pt x="110476" y="574838"/>
                  </a:lnTo>
                  <a:lnTo>
                    <a:pt x="146312" y="602414"/>
                  </a:lnTo>
                  <a:lnTo>
                    <a:pt x="185802" y="624744"/>
                  </a:lnTo>
                  <a:lnTo>
                    <a:pt x="228447" y="641322"/>
                  </a:lnTo>
                  <a:lnTo>
                    <a:pt x="273753" y="651640"/>
                  </a:lnTo>
                  <a:lnTo>
                    <a:pt x="321221" y="655192"/>
                  </a:lnTo>
                  <a:lnTo>
                    <a:pt x="368692" y="651640"/>
                  </a:lnTo>
                  <a:lnTo>
                    <a:pt x="414000" y="641322"/>
                  </a:lnTo>
                  <a:lnTo>
                    <a:pt x="456647" y="624744"/>
                  </a:lnTo>
                  <a:lnTo>
                    <a:pt x="496139" y="602414"/>
                  </a:lnTo>
                  <a:lnTo>
                    <a:pt x="531976" y="574838"/>
                  </a:lnTo>
                  <a:lnTo>
                    <a:pt x="563663" y="542522"/>
                  </a:lnTo>
                  <a:lnTo>
                    <a:pt x="590703" y="505975"/>
                  </a:lnTo>
                  <a:lnTo>
                    <a:pt x="612599" y="465701"/>
                  </a:lnTo>
                  <a:lnTo>
                    <a:pt x="628854" y="422209"/>
                  </a:lnTo>
                  <a:lnTo>
                    <a:pt x="638972" y="376005"/>
                  </a:lnTo>
                  <a:lnTo>
                    <a:pt x="642454" y="327596"/>
                  </a:lnTo>
                  <a:lnTo>
                    <a:pt x="638972" y="279187"/>
                  </a:lnTo>
                  <a:lnTo>
                    <a:pt x="628854" y="232983"/>
                  </a:lnTo>
                  <a:lnTo>
                    <a:pt x="612599" y="189491"/>
                  </a:lnTo>
                  <a:lnTo>
                    <a:pt x="590703" y="149217"/>
                  </a:lnTo>
                  <a:lnTo>
                    <a:pt x="563663" y="112670"/>
                  </a:lnTo>
                  <a:lnTo>
                    <a:pt x="531976" y="80354"/>
                  </a:lnTo>
                  <a:lnTo>
                    <a:pt x="496139" y="52778"/>
                  </a:lnTo>
                  <a:lnTo>
                    <a:pt x="456647" y="30448"/>
                  </a:lnTo>
                  <a:lnTo>
                    <a:pt x="414000" y="13870"/>
                  </a:lnTo>
                  <a:lnTo>
                    <a:pt x="368692" y="3552"/>
                  </a:lnTo>
                  <a:lnTo>
                    <a:pt x="321221" y="0"/>
                  </a:lnTo>
                  <a:close/>
                </a:path>
              </a:pathLst>
            </a:custGeom>
            <a:solidFill>
              <a:srgbClr val="93AA3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03002" y="570792"/>
              <a:ext cx="285115" cy="258445"/>
            </a:xfrm>
            <a:custGeom>
              <a:avLst/>
              <a:gdLst/>
              <a:ahLst/>
              <a:cxnLst/>
              <a:rect l="l" t="t" r="r" b="b"/>
              <a:pathLst>
                <a:path w="285115" h="258444">
                  <a:moveTo>
                    <a:pt x="114998" y="33134"/>
                  </a:moveTo>
                  <a:lnTo>
                    <a:pt x="284708" y="33134"/>
                  </a:lnTo>
                </a:path>
                <a:path w="285115" h="258444">
                  <a:moveTo>
                    <a:pt x="114998" y="136944"/>
                  </a:moveTo>
                  <a:lnTo>
                    <a:pt x="284708" y="136944"/>
                  </a:lnTo>
                </a:path>
                <a:path w="285115" h="258444">
                  <a:moveTo>
                    <a:pt x="114998" y="240766"/>
                  </a:moveTo>
                  <a:lnTo>
                    <a:pt x="284708" y="240766"/>
                  </a:lnTo>
                </a:path>
                <a:path w="285115" h="258444">
                  <a:moveTo>
                    <a:pt x="7518" y="206159"/>
                  </a:moveTo>
                  <a:lnTo>
                    <a:pt x="58432" y="258064"/>
                  </a:lnTo>
                </a:path>
                <a:path w="285115" h="258444">
                  <a:moveTo>
                    <a:pt x="7518" y="258064"/>
                  </a:moveTo>
                  <a:lnTo>
                    <a:pt x="58432" y="206159"/>
                  </a:lnTo>
                </a:path>
                <a:path w="285115" h="258444">
                  <a:moveTo>
                    <a:pt x="76365" y="0"/>
                  </a:moveTo>
                  <a:lnTo>
                    <a:pt x="33934" y="60553"/>
                  </a:lnTo>
                  <a:lnTo>
                    <a:pt x="0" y="25946"/>
                  </a:lnTo>
                </a:path>
                <a:path w="285115" h="258444">
                  <a:moveTo>
                    <a:pt x="76365" y="92278"/>
                  </a:moveTo>
                  <a:lnTo>
                    <a:pt x="33934" y="152831"/>
                  </a:lnTo>
                  <a:lnTo>
                    <a:pt x="0" y="118224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89649" y="973258"/>
            <a:ext cx="4769888" cy="532391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lnSpc>
                <a:spcPct val="121800"/>
              </a:lnSpc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75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Consultation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bilans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intermédiaires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archivés</a:t>
            </a:r>
            <a:r>
              <a:rPr lang="fr-FR"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sur l’ensemble du cycle de formation</a:t>
            </a:r>
          </a:p>
          <a:p>
            <a:pPr marL="8637" marR="3455" defTabSz="621883">
              <a:lnSpc>
                <a:spcPct val="121800"/>
              </a:lnSpc>
              <a:spcBef>
                <a:spcPts val="68"/>
              </a:spcBef>
            </a:pP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85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Affichage des bilans archivés sur une même interface</a:t>
            </a:r>
            <a:endParaRPr lang="fr-FR" sz="884" kern="0" spc="-7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8637" marR="3455" defTabSz="621883">
              <a:lnSpc>
                <a:spcPct val="121800"/>
              </a:lnSpc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82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Calcul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884" kern="0" spc="-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note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périodique</a:t>
            </a:r>
            <a:r>
              <a:rPr lang="fr-FR"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par blocs (en cours de développement)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29454" y="2313705"/>
            <a:ext cx="6061900" cy="2363160"/>
          </a:xfrm>
          <a:custGeom>
            <a:avLst/>
            <a:gdLst/>
            <a:ahLst/>
            <a:cxnLst/>
            <a:rect l="l" t="t" r="r" b="b"/>
            <a:pathLst>
              <a:path w="8481060" h="3474720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3402418"/>
                </a:lnTo>
                <a:lnTo>
                  <a:pt x="5657" y="3430450"/>
                </a:lnTo>
                <a:lnTo>
                  <a:pt x="21086" y="3453339"/>
                </a:lnTo>
                <a:lnTo>
                  <a:pt x="43971" y="3468770"/>
                </a:lnTo>
                <a:lnTo>
                  <a:pt x="71996" y="3474427"/>
                </a:lnTo>
                <a:lnTo>
                  <a:pt x="8408644" y="3474427"/>
                </a:lnTo>
                <a:lnTo>
                  <a:pt x="8436669" y="3468770"/>
                </a:lnTo>
                <a:lnTo>
                  <a:pt x="8459554" y="3453339"/>
                </a:lnTo>
                <a:lnTo>
                  <a:pt x="8474983" y="3430450"/>
                </a:lnTo>
                <a:lnTo>
                  <a:pt x="8480640" y="3402418"/>
                </a:lnTo>
                <a:lnTo>
                  <a:pt x="8480640" y="71996"/>
                </a:lnTo>
                <a:lnTo>
                  <a:pt x="8474983" y="43971"/>
                </a:lnTo>
                <a:lnTo>
                  <a:pt x="8459554" y="21086"/>
                </a:lnTo>
                <a:lnTo>
                  <a:pt x="8436669" y="5657"/>
                </a:lnTo>
                <a:lnTo>
                  <a:pt x="8408644" y="0"/>
                </a:lnTo>
                <a:lnTo>
                  <a:pt x="71996" y="0"/>
                </a:lnTo>
                <a:close/>
              </a:path>
            </a:pathLst>
          </a:custGeom>
          <a:ln w="6350">
            <a:solidFill>
              <a:srgbClr val="0C707C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37124" y="2927780"/>
            <a:ext cx="382200" cy="113580"/>
          </a:xfrm>
          <a:custGeom>
            <a:avLst/>
            <a:gdLst/>
            <a:ahLst/>
            <a:cxnLst/>
            <a:rect l="l" t="t" r="r" b="b"/>
            <a:pathLst>
              <a:path w="56197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8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51592" y="2920735"/>
            <a:ext cx="382200" cy="113580"/>
          </a:xfrm>
          <a:custGeom>
            <a:avLst/>
            <a:gdLst/>
            <a:ahLst/>
            <a:cxnLst/>
            <a:rect l="l" t="t" r="r" b="b"/>
            <a:pathLst>
              <a:path w="56197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8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92593" y="2382820"/>
            <a:ext cx="886875" cy="111211"/>
          </a:xfrm>
          <a:custGeom>
            <a:avLst/>
            <a:gdLst/>
            <a:ahLst/>
            <a:cxnLst/>
            <a:rect l="l" t="t" r="r" b="b"/>
            <a:pathLst>
              <a:path w="119570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9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1123099" y="166433"/>
                </a:lnTo>
                <a:lnTo>
                  <a:pt x="1151123" y="160777"/>
                </a:lnTo>
                <a:lnTo>
                  <a:pt x="1174008" y="145353"/>
                </a:lnTo>
                <a:lnTo>
                  <a:pt x="1189437" y="122472"/>
                </a:lnTo>
                <a:lnTo>
                  <a:pt x="1195095" y="94449"/>
                </a:lnTo>
                <a:lnTo>
                  <a:pt x="1195095" y="72009"/>
                </a:lnTo>
                <a:lnTo>
                  <a:pt x="1189437" y="43982"/>
                </a:lnTo>
                <a:lnTo>
                  <a:pt x="1174008" y="21093"/>
                </a:lnTo>
                <a:lnTo>
                  <a:pt x="1151123" y="5659"/>
                </a:lnTo>
                <a:lnTo>
                  <a:pt x="1123099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08626" y="2924460"/>
            <a:ext cx="382200" cy="113580"/>
          </a:xfrm>
          <a:custGeom>
            <a:avLst/>
            <a:gdLst/>
            <a:ahLst/>
            <a:cxnLst/>
            <a:rect l="l" t="t" r="r" b="b"/>
            <a:pathLst>
              <a:path w="56197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8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90769" y="3056202"/>
            <a:ext cx="28503" cy="33685"/>
          </a:xfrm>
          <a:custGeom>
            <a:avLst/>
            <a:gdLst/>
            <a:ahLst/>
            <a:cxnLst/>
            <a:rect l="l" t="t" r="r" b="b"/>
            <a:pathLst>
              <a:path w="41909" h="49529">
                <a:moveTo>
                  <a:pt x="20650" y="0"/>
                </a:moveTo>
                <a:lnTo>
                  <a:pt x="12612" y="1936"/>
                </a:lnTo>
                <a:lnTo>
                  <a:pt x="6048" y="7218"/>
                </a:lnTo>
                <a:lnTo>
                  <a:pt x="1622" y="15050"/>
                </a:lnTo>
                <a:lnTo>
                  <a:pt x="0" y="24638"/>
                </a:lnTo>
                <a:lnTo>
                  <a:pt x="1622" y="34214"/>
                </a:lnTo>
                <a:lnTo>
                  <a:pt x="6048" y="42033"/>
                </a:lnTo>
                <a:lnTo>
                  <a:pt x="12612" y="47305"/>
                </a:lnTo>
                <a:lnTo>
                  <a:pt x="20650" y="49237"/>
                </a:lnTo>
                <a:lnTo>
                  <a:pt x="28688" y="47305"/>
                </a:lnTo>
                <a:lnTo>
                  <a:pt x="35252" y="42033"/>
                </a:lnTo>
                <a:lnTo>
                  <a:pt x="39677" y="34214"/>
                </a:lnTo>
                <a:lnTo>
                  <a:pt x="41300" y="24638"/>
                </a:lnTo>
                <a:lnTo>
                  <a:pt x="39677" y="15050"/>
                </a:lnTo>
                <a:lnTo>
                  <a:pt x="35252" y="7218"/>
                </a:lnTo>
                <a:lnTo>
                  <a:pt x="28688" y="1936"/>
                </a:lnTo>
                <a:lnTo>
                  <a:pt x="206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26413" y="2083567"/>
            <a:ext cx="230264" cy="880153"/>
          </a:xfrm>
          <a:custGeom>
            <a:avLst/>
            <a:gdLst/>
            <a:ahLst/>
            <a:cxnLst/>
            <a:rect l="l" t="t" r="r" b="b"/>
            <a:pathLst>
              <a:path w="1080770" h="1454150">
                <a:moveTo>
                  <a:pt x="0" y="1453972"/>
                </a:moveTo>
                <a:lnTo>
                  <a:pt x="375754" y="1453972"/>
                </a:lnTo>
                <a:lnTo>
                  <a:pt x="403779" y="1448312"/>
                </a:lnTo>
                <a:lnTo>
                  <a:pt x="426664" y="1432879"/>
                </a:lnTo>
                <a:lnTo>
                  <a:pt x="442093" y="1409989"/>
                </a:lnTo>
                <a:lnTo>
                  <a:pt x="447751" y="1381963"/>
                </a:lnTo>
                <a:lnTo>
                  <a:pt x="447751" y="72008"/>
                </a:lnTo>
                <a:lnTo>
                  <a:pt x="453408" y="43971"/>
                </a:lnTo>
                <a:lnTo>
                  <a:pt x="468837" y="21083"/>
                </a:lnTo>
                <a:lnTo>
                  <a:pt x="491722" y="5656"/>
                </a:lnTo>
                <a:lnTo>
                  <a:pt x="519747" y="0"/>
                </a:lnTo>
                <a:lnTo>
                  <a:pt x="1080452" y="0"/>
                </a:lnTo>
              </a:path>
            </a:pathLst>
          </a:custGeom>
          <a:ln w="635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400933" y="2936727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08123" y="2540363"/>
            <a:ext cx="25480" cy="29799"/>
          </a:xfrm>
          <a:custGeom>
            <a:avLst/>
            <a:gdLst/>
            <a:ahLst/>
            <a:cxnLst/>
            <a:rect l="l" t="t" r="r" b="b"/>
            <a:pathLst>
              <a:path w="37464" h="43814">
                <a:moveTo>
                  <a:pt x="18427" y="0"/>
                </a:moveTo>
                <a:lnTo>
                  <a:pt x="11256" y="1719"/>
                </a:lnTo>
                <a:lnTo>
                  <a:pt x="5399" y="6408"/>
                </a:lnTo>
                <a:lnTo>
                  <a:pt x="1448" y="13367"/>
                </a:lnTo>
                <a:lnTo>
                  <a:pt x="0" y="21894"/>
                </a:lnTo>
                <a:lnTo>
                  <a:pt x="1448" y="30414"/>
                </a:lnTo>
                <a:lnTo>
                  <a:pt x="5399" y="37369"/>
                </a:lnTo>
                <a:lnTo>
                  <a:pt x="11256" y="42058"/>
                </a:lnTo>
                <a:lnTo>
                  <a:pt x="18427" y="43776"/>
                </a:lnTo>
                <a:lnTo>
                  <a:pt x="25598" y="42058"/>
                </a:lnTo>
                <a:lnTo>
                  <a:pt x="31456" y="37369"/>
                </a:lnTo>
                <a:lnTo>
                  <a:pt x="35406" y="30414"/>
                </a:lnTo>
                <a:lnTo>
                  <a:pt x="36855" y="21894"/>
                </a:lnTo>
                <a:lnTo>
                  <a:pt x="35406" y="13367"/>
                </a:lnTo>
                <a:lnTo>
                  <a:pt x="31456" y="6408"/>
                </a:lnTo>
                <a:lnTo>
                  <a:pt x="25598" y="1719"/>
                </a:lnTo>
                <a:lnTo>
                  <a:pt x="184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79467" y="2422335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1C9EA8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60370" y="1813389"/>
            <a:ext cx="421499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Un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onglet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par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bilan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513950" y="4830628"/>
            <a:ext cx="541699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xfrm>
            <a:off x="1115399" y="4888865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8FE6A800-A929-1458-CBD1-4A4E1EDC3E39}"/>
              </a:ext>
            </a:extLst>
          </p:cNvPr>
          <p:cNvSpPr/>
          <p:nvPr/>
        </p:nvSpPr>
        <p:spPr>
          <a:xfrm>
            <a:off x="5540668" y="2927780"/>
            <a:ext cx="382200" cy="113580"/>
          </a:xfrm>
          <a:custGeom>
            <a:avLst/>
            <a:gdLst/>
            <a:ahLst/>
            <a:cxnLst/>
            <a:rect l="l" t="t" r="r" b="b"/>
            <a:pathLst>
              <a:path w="56197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8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26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4323" y="279509"/>
            <a:ext cx="5698543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1936476">
              <a:spcBef>
                <a:spcPts val="68"/>
              </a:spcBef>
            </a:pPr>
            <a:r>
              <a:rPr lang="fr-FR" dirty="0">
                <a:solidFill>
                  <a:srgbClr val="231F20"/>
                </a:solidFill>
              </a:rPr>
              <a:t>    Certification</a:t>
            </a:r>
            <a:endParaRPr spc="-7" dirty="0">
              <a:solidFill>
                <a:srgbClr val="231F2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40568" y="608677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0"/>
                </a:moveTo>
                <a:lnTo>
                  <a:pt x="30721" y="0"/>
                </a:lnTo>
                <a:lnTo>
                  <a:pt x="19215" y="17449"/>
                </a:lnTo>
                <a:lnTo>
                  <a:pt x="26123" y="17449"/>
                </a:lnTo>
                <a:lnTo>
                  <a:pt x="42087" y="0"/>
                </a:lnTo>
                <a:close/>
              </a:path>
              <a:path w="601345" h="96519">
                <a:moveTo>
                  <a:pt x="53594" y="50342"/>
                </a:moveTo>
                <a:lnTo>
                  <a:pt x="51168" y="37503"/>
                </a:lnTo>
                <a:lnTo>
                  <a:pt x="46418" y="31102"/>
                </a:lnTo>
                <a:lnTo>
                  <a:pt x="46418" y="50342"/>
                </a:lnTo>
                <a:lnTo>
                  <a:pt x="46418" y="53594"/>
                </a:lnTo>
                <a:lnTo>
                  <a:pt x="7175" y="53594"/>
                </a:lnTo>
                <a:lnTo>
                  <a:pt x="7175" y="50342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30"/>
                </a:lnTo>
                <a:lnTo>
                  <a:pt x="26797" y="29908"/>
                </a:lnTo>
                <a:lnTo>
                  <a:pt x="34658" y="31330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42"/>
                </a:lnTo>
                <a:lnTo>
                  <a:pt x="46418" y="31102"/>
                </a:lnTo>
                <a:lnTo>
                  <a:pt x="45542" y="29908"/>
                </a:lnTo>
                <a:lnTo>
                  <a:pt x="44907" y="29057"/>
                </a:lnTo>
                <a:lnTo>
                  <a:pt x="36283" y="24422"/>
                </a:lnTo>
                <a:lnTo>
                  <a:pt x="26797" y="22999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03"/>
                </a:lnTo>
                <a:lnTo>
                  <a:pt x="0" y="50342"/>
                </a:lnTo>
                <a:lnTo>
                  <a:pt x="0" y="68745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088"/>
                </a:lnTo>
                <a:lnTo>
                  <a:pt x="35585" y="94869"/>
                </a:lnTo>
                <a:lnTo>
                  <a:pt x="43713" y="90932"/>
                </a:lnTo>
                <a:lnTo>
                  <a:pt x="45262" y="89179"/>
                </a:lnTo>
                <a:lnTo>
                  <a:pt x="50012" y="83807"/>
                </a:lnTo>
                <a:lnTo>
                  <a:pt x="53327" y="73075"/>
                </a:lnTo>
                <a:lnTo>
                  <a:pt x="46012" y="73075"/>
                </a:lnTo>
                <a:lnTo>
                  <a:pt x="44399" y="83096"/>
                </a:lnTo>
                <a:lnTo>
                  <a:pt x="36817" y="89179"/>
                </a:lnTo>
                <a:lnTo>
                  <a:pt x="26797" y="89179"/>
                </a:lnTo>
                <a:lnTo>
                  <a:pt x="18935" y="87757"/>
                </a:lnTo>
                <a:lnTo>
                  <a:pt x="12725" y="83680"/>
                </a:lnTo>
                <a:lnTo>
                  <a:pt x="8636" y="77254"/>
                </a:lnTo>
                <a:lnTo>
                  <a:pt x="7175" y="68745"/>
                </a:lnTo>
                <a:lnTo>
                  <a:pt x="7175" y="60490"/>
                </a:lnTo>
                <a:lnTo>
                  <a:pt x="53594" y="60490"/>
                </a:lnTo>
                <a:lnTo>
                  <a:pt x="53594" y="53594"/>
                </a:lnTo>
                <a:lnTo>
                  <a:pt x="53594" y="50342"/>
                </a:lnTo>
                <a:close/>
              </a:path>
              <a:path w="601345" h="96519">
                <a:moveTo>
                  <a:pt x="129768" y="0"/>
                </a:moveTo>
                <a:lnTo>
                  <a:pt x="122593" y="0"/>
                </a:lnTo>
                <a:lnTo>
                  <a:pt x="122593" y="32880"/>
                </a:lnTo>
                <a:lnTo>
                  <a:pt x="122593" y="50342"/>
                </a:lnTo>
                <a:lnTo>
                  <a:pt x="122593" y="68745"/>
                </a:lnTo>
                <a:lnTo>
                  <a:pt x="121132" y="77254"/>
                </a:lnTo>
                <a:lnTo>
                  <a:pt x="117043" y="83680"/>
                </a:lnTo>
                <a:lnTo>
                  <a:pt x="110832" y="87757"/>
                </a:lnTo>
                <a:lnTo>
                  <a:pt x="102971" y="89179"/>
                </a:lnTo>
                <a:lnTo>
                  <a:pt x="95110" y="87757"/>
                </a:lnTo>
                <a:lnTo>
                  <a:pt x="88900" y="83680"/>
                </a:lnTo>
                <a:lnTo>
                  <a:pt x="84823" y="77254"/>
                </a:lnTo>
                <a:lnTo>
                  <a:pt x="83350" y="68745"/>
                </a:lnTo>
                <a:lnTo>
                  <a:pt x="83350" y="50342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30"/>
                </a:lnTo>
                <a:lnTo>
                  <a:pt x="102971" y="29908"/>
                </a:lnTo>
                <a:lnTo>
                  <a:pt x="110832" y="31330"/>
                </a:lnTo>
                <a:lnTo>
                  <a:pt x="117043" y="35407"/>
                </a:lnTo>
                <a:lnTo>
                  <a:pt x="121132" y="41846"/>
                </a:lnTo>
                <a:lnTo>
                  <a:pt x="122593" y="50342"/>
                </a:lnTo>
                <a:lnTo>
                  <a:pt x="122593" y="32880"/>
                </a:lnTo>
                <a:lnTo>
                  <a:pt x="120675" y="29908"/>
                </a:lnTo>
                <a:lnTo>
                  <a:pt x="118402" y="26390"/>
                </a:lnTo>
                <a:lnTo>
                  <a:pt x="110693" y="22999"/>
                </a:lnTo>
                <a:lnTo>
                  <a:pt x="102971" y="22999"/>
                </a:lnTo>
                <a:lnTo>
                  <a:pt x="93472" y="24422"/>
                </a:lnTo>
                <a:lnTo>
                  <a:pt x="84861" y="29057"/>
                </a:lnTo>
                <a:lnTo>
                  <a:pt x="78600" y="37503"/>
                </a:lnTo>
                <a:lnTo>
                  <a:pt x="76174" y="50342"/>
                </a:lnTo>
                <a:lnTo>
                  <a:pt x="76174" y="68745"/>
                </a:lnTo>
                <a:lnTo>
                  <a:pt x="78600" y="81584"/>
                </a:lnTo>
                <a:lnTo>
                  <a:pt x="84861" y="90030"/>
                </a:lnTo>
                <a:lnTo>
                  <a:pt x="93472" y="94678"/>
                </a:lnTo>
                <a:lnTo>
                  <a:pt x="102971" y="96088"/>
                </a:lnTo>
                <a:lnTo>
                  <a:pt x="110693" y="96088"/>
                </a:lnTo>
                <a:lnTo>
                  <a:pt x="118402" y="92697"/>
                </a:lnTo>
                <a:lnTo>
                  <a:pt x="120675" y="89179"/>
                </a:lnTo>
                <a:lnTo>
                  <a:pt x="122593" y="86207"/>
                </a:lnTo>
                <a:lnTo>
                  <a:pt x="122593" y="94729"/>
                </a:lnTo>
                <a:lnTo>
                  <a:pt x="129768" y="94729"/>
                </a:lnTo>
                <a:lnTo>
                  <a:pt x="129768" y="86207"/>
                </a:lnTo>
                <a:lnTo>
                  <a:pt x="129768" y="32880"/>
                </a:lnTo>
                <a:lnTo>
                  <a:pt x="129768" y="0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65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12"/>
                </a:moveTo>
                <a:lnTo>
                  <a:pt x="283692" y="35280"/>
                </a:lnTo>
                <a:lnTo>
                  <a:pt x="277380" y="28168"/>
                </a:lnTo>
                <a:lnTo>
                  <a:pt x="269252" y="24218"/>
                </a:lnTo>
                <a:lnTo>
                  <a:pt x="260477" y="22999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03"/>
                </a:lnTo>
                <a:lnTo>
                  <a:pt x="233680" y="50342"/>
                </a:lnTo>
                <a:lnTo>
                  <a:pt x="233680" y="68745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088"/>
                </a:lnTo>
                <a:lnTo>
                  <a:pt x="269252" y="94869"/>
                </a:lnTo>
                <a:lnTo>
                  <a:pt x="277380" y="90932"/>
                </a:lnTo>
                <a:lnTo>
                  <a:pt x="283692" y="83807"/>
                </a:lnTo>
                <a:lnTo>
                  <a:pt x="287007" y="73075"/>
                </a:lnTo>
                <a:lnTo>
                  <a:pt x="279692" y="73075"/>
                </a:lnTo>
                <a:lnTo>
                  <a:pt x="278066" y="83096"/>
                </a:lnTo>
                <a:lnTo>
                  <a:pt x="270484" y="89179"/>
                </a:lnTo>
                <a:lnTo>
                  <a:pt x="260477" y="89179"/>
                </a:lnTo>
                <a:lnTo>
                  <a:pt x="252615" y="87757"/>
                </a:lnTo>
                <a:lnTo>
                  <a:pt x="246392" y="83680"/>
                </a:lnTo>
                <a:lnTo>
                  <a:pt x="242316" y="77254"/>
                </a:lnTo>
                <a:lnTo>
                  <a:pt x="240855" y="68745"/>
                </a:lnTo>
                <a:lnTo>
                  <a:pt x="240855" y="50342"/>
                </a:lnTo>
                <a:lnTo>
                  <a:pt x="242316" y="41846"/>
                </a:lnTo>
                <a:lnTo>
                  <a:pt x="246392" y="35407"/>
                </a:lnTo>
                <a:lnTo>
                  <a:pt x="252615" y="31330"/>
                </a:lnTo>
                <a:lnTo>
                  <a:pt x="260477" y="29908"/>
                </a:lnTo>
                <a:lnTo>
                  <a:pt x="270484" y="29908"/>
                </a:lnTo>
                <a:lnTo>
                  <a:pt x="278066" y="35991"/>
                </a:lnTo>
                <a:lnTo>
                  <a:pt x="279692" y="46012"/>
                </a:lnTo>
                <a:lnTo>
                  <a:pt x="287007" y="46012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51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30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78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41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85" y="24904"/>
                </a:moveTo>
                <a:lnTo>
                  <a:pt x="396989" y="24904"/>
                </a:lnTo>
                <a:lnTo>
                  <a:pt x="396989" y="9067"/>
                </a:lnTo>
                <a:lnTo>
                  <a:pt x="389813" y="9067"/>
                </a:lnTo>
                <a:lnTo>
                  <a:pt x="389813" y="24904"/>
                </a:lnTo>
                <a:lnTo>
                  <a:pt x="379933" y="24904"/>
                </a:lnTo>
                <a:lnTo>
                  <a:pt x="379933" y="31813"/>
                </a:lnTo>
                <a:lnTo>
                  <a:pt x="389813" y="31813"/>
                </a:lnTo>
                <a:lnTo>
                  <a:pt x="389813" y="89725"/>
                </a:lnTo>
                <a:lnTo>
                  <a:pt x="392658" y="94742"/>
                </a:lnTo>
                <a:lnTo>
                  <a:pt x="414185" y="94742"/>
                </a:lnTo>
                <a:lnTo>
                  <a:pt x="414185" y="87833"/>
                </a:lnTo>
                <a:lnTo>
                  <a:pt x="398208" y="87833"/>
                </a:lnTo>
                <a:lnTo>
                  <a:pt x="396989" y="85801"/>
                </a:lnTo>
                <a:lnTo>
                  <a:pt x="396989" y="80797"/>
                </a:lnTo>
                <a:lnTo>
                  <a:pt x="396989" y="31813"/>
                </a:lnTo>
                <a:lnTo>
                  <a:pt x="414185" y="31813"/>
                </a:lnTo>
                <a:lnTo>
                  <a:pt x="414185" y="24904"/>
                </a:lnTo>
                <a:close/>
              </a:path>
              <a:path w="601345" h="96519">
                <a:moveTo>
                  <a:pt x="443674" y="24892"/>
                </a:moveTo>
                <a:lnTo>
                  <a:pt x="436511" y="24892"/>
                </a:lnTo>
                <a:lnTo>
                  <a:pt x="436511" y="94729"/>
                </a:lnTo>
                <a:lnTo>
                  <a:pt x="443674" y="94729"/>
                </a:lnTo>
                <a:lnTo>
                  <a:pt x="443674" y="24892"/>
                </a:lnTo>
                <a:close/>
              </a:path>
              <a:path w="601345" h="96519">
                <a:moveTo>
                  <a:pt x="443674" y="0"/>
                </a:moveTo>
                <a:lnTo>
                  <a:pt x="436511" y="0"/>
                </a:lnTo>
                <a:lnTo>
                  <a:pt x="436511" y="11772"/>
                </a:lnTo>
                <a:lnTo>
                  <a:pt x="443674" y="11772"/>
                </a:lnTo>
                <a:lnTo>
                  <a:pt x="443674" y="0"/>
                </a:lnTo>
                <a:close/>
              </a:path>
              <a:path w="601345" h="96519">
                <a:moveTo>
                  <a:pt x="522439" y="50342"/>
                </a:moveTo>
                <a:lnTo>
                  <a:pt x="520014" y="37503"/>
                </a:lnTo>
                <a:lnTo>
                  <a:pt x="515264" y="31102"/>
                </a:lnTo>
                <a:lnTo>
                  <a:pt x="515264" y="50342"/>
                </a:lnTo>
                <a:lnTo>
                  <a:pt x="515264" y="68745"/>
                </a:lnTo>
                <a:lnTo>
                  <a:pt x="513791" y="77254"/>
                </a:lnTo>
                <a:lnTo>
                  <a:pt x="509714" y="83680"/>
                </a:lnTo>
                <a:lnTo>
                  <a:pt x="503491" y="87757"/>
                </a:lnTo>
                <a:lnTo>
                  <a:pt x="495642" y="89179"/>
                </a:lnTo>
                <a:lnTo>
                  <a:pt x="487781" y="87757"/>
                </a:lnTo>
                <a:lnTo>
                  <a:pt x="481558" y="83680"/>
                </a:lnTo>
                <a:lnTo>
                  <a:pt x="477481" y="77254"/>
                </a:lnTo>
                <a:lnTo>
                  <a:pt x="476021" y="68745"/>
                </a:lnTo>
                <a:lnTo>
                  <a:pt x="476021" y="50342"/>
                </a:lnTo>
                <a:lnTo>
                  <a:pt x="477481" y="41846"/>
                </a:lnTo>
                <a:lnTo>
                  <a:pt x="481558" y="35407"/>
                </a:lnTo>
                <a:lnTo>
                  <a:pt x="487781" y="31330"/>
                </a:lnTo>
                <a:lnTo>
                  <a:pt x="495642" y="29908"/>
                </a:lnTo>
                <a:lnTo>
                  <a:pt x="503491" y="31330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42"/>
                </a:lnTo>
                <a:lnTo>
                  <a:pt x="515264" y="31102"/>
                </a:lnTo>
                <a:lnTo>
                  <a:pt x="514388" y="29908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2999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03"/>
                </a:lnTo>
                <a:lnTo>
                  <a:pt x="468845" y="50342"/>
                </a:lnTo>
                <a:lnTo>
                  <a:pt x="468845" y="68745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088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79"/>
                </a:lnTo>
                <a:lnTo>
                  <a:pt x="520014" y="81584"/>
                </a:lnTo>
                <a:lnTo>
                  <a:pt x="522439" y="68745"/>
                </a:lnTo>
                <a:lnTo>
                  <a:pt x="522439" y="50342"/>
                </a:lnTo>
                <a:close/>
              </a:path>
              <a:path w="601345" h="96519">
                <a:moveTo>
                  <a:pt x="601179" y="50342"/>
                </a:moveTo>
                <a:lnTo>
                  <a:pt x="598766" y="37503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82" y="22999"/>
                </a:lnTo>
                <a:lnTo>
                  <a:pt x="566674" y="22999"/>
                </a:lnTo>
                <a:lnTo>
                  <a:pt x="558952" y="26390"/>
                </a:lnTo>
                <a:lnTo>
                  <a:pt x="554761" y="32880"/>
                </a:lnTo>
                <a:lnTo>
                  <a:pt x="554761" y="24904"/>
                </a:lnTo>
                <a:lnTo>
                  <a:pt x="547585" y="24904"/>
                </a:lnTo>
                <a:lnTo>
                  <a:pt x="547585" y="94729"/>
                </a:lnTo>
                <a:lnTo>
                  <a:pt x="554761" y="94729"/>
                </a:lnTo>
                <a:lnTo>
                  <a:pt x="554761" y="50342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21" y="31330"/>
                </a:lnTo>
                <a:lnTo>
                  <a:pt x="574382" y="29908"/>
                </a:lnTo>
                <a:lnTo>
                  <a:pt x="582244" y="31330"/>
                </a:lnTo>
                <a:lnTo>
                  <a:pt x="588454" y="35407"/>
                </a:lnTo>
                <a:lnTo>
                  <a:pt x="592543" y="41846"/>
                </a:lnTo>
                <a:lnTo>
                  <a:pt x="594004" y="50342"/>
                </a:lnTo>
                <a:lnTo>
                  <a:pt x="594004" y="94729"/>
                </a:lnTo>
                <a:lnTo>
                  <a:pt x="601179" y="94729"/>
                </a:lnTo>
                <a:lnTo>
                  <a:pt x="601179" y="50342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691429" y="3061043"/>
            <a:ext cx="858977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algn="ctr" defTabSz="621883">
              <a:spcBef>
                <a:spcPts val="68"/>
              </a:spcBef>
            </a:pPr>
            <a:r>
              <a:rPr sz="1020" kern="0" spc="-7" dirty="0">
                <a:solidFill>
                  <a:srgbClr val="FFFFFF"/>
                </a:solidFill>
                <a:latin typeface="Trebuchet MS"/>
                <a:cs typeface="Trebuchet MS"/>
              </a:rPr>
              <a:t>Bilans</a:t>
            </a:r>
            <a:endParaRPr sz="102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algn="ctr" defTabSz="621883"/>
            <a:r>
              <a:rPr sz="1020" kern="0" spc="-27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020" kern="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20" dirty="0">
                <a:solidFill>
                  <a:srgbClr val="FFFFFF"/>
                </a:solidFill>
                <a:latin typeface="Trebuchet MS"/>
                <a:cs typeface="Trebuchet MS"/>
              </a:rPr>
              <a:t>compétence</a:t>
            </a:r>
            <a:endParaRPr sz="102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464139" y="4830628"/>
            <a:ext cx="565068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125851" y="488295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5726" y="3040845"/>
            <a:ext cx="961761" cy="47961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145969" defTabSz="621883">
              <a:spcBef>
                <a:spcPts val="68"/>
              </a:spcBef>
            </a:pPr>
            <a:r>
              <a:rPr sz="1020" kern="0" spc="-7" dirty="0">
                <a:solidFill>
                  <a:srgbClr val="FFFFFF"/>
                </a:solidFill>
                <a:latin typeface="Trebuchet MS"/>
                <a:cs typeface="Trebuchet MS"/>
              </a:rPr>
              <a:t>Attestations </a:t>
            </a:r>
            <a:r>
              <a:rPr sz="1020" kern="0" spc="-27" dirty="0">
                <a:solidFill>
                  <a:srgbClr val="FFFFFF"/>
                </a:solidFill>
                <a:latin typeface="Trebuchet MS"/>
                <a:cs typeface="Trebuchet MS"/>
              </a:rPr>
              <a:t>des</a:t>
            </a:r>
            <a:r>
              <a:rPr sz="1020"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31" dirty="0">
                <a:solidFill>
                  <a:srgbClr val="FFFFFF"/>
                </a:solidFill>
                <a:latin typeface="Trebuchet MS"/>
                <a:cs typeface="Trebuchet MS"/>
              </a:rPr>
              <a:t>compétences</a:t>
            </a:r>
            <a:endParaRPr sz="102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249617" defTabSz="621883"/>
            <a:r>
              <a:rPr sz="1020" kern="0" spc="-7" dirty="0">
                <a:solidFill>
                  <a:srgbClr val="FFFFFF"/>
                </a:solidFill>
                <a:latin typeface="Trebuchet MS"/>
                <a:cs typeface="Trebuchet MS"/>
              </a:rPr>
              <a:t>acquises</a:t>
            </a:r>
            <a:endParaRPr sz="102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73CBA937-C680-6EBF-D99A-E689ACE03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0845" y="1205351"/>
            <a:ext cx="2953950" cy="29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98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6155" y="298465"/>
            <a:ext cx="5855484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591221">
              <a:spcBef>
                <a:spcPts val="68"/>
              </a:spcBef>
            </a:pPr>
            <a:r>
              <a:rPr lang="fr-FR" dirty="0"/>
              <a:t>Certification : disponible pour la session 2024</a:t>
            </a:r>
            <a:endParaRPr spc="-7" dirty="0"/>
          </a:p>
        </p:txBody>
      </p:sp>
      <p:sp>
        <p:nvSpPr>
          <p:cNvPr id="3" name="object 3"/>
          <p:cNvSpPr/>
          <p:nvPr/>
        </p:nvSpPr>
        <p:spPr>
          <a:xfrm>
            <a:off x="7340568" y="608677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0"/>
                </a:moveTo>
                <a:lnTo>
                  <a:pt x="30721" y="0"/>
                </a:lnTo>
                <a:lnTo>
                  <a:pt x="19215" y="17449"/>
                </a:lnTo>
                <a:lnTo>
                  <a:pt x="26123" y="17449"/>
                </a:lnTo>
                <a:lnTo>
                  <a:pt x="42087" y="0"/>
                </a:lnTo>
                <a:close/>
              </a:path>
              <a:path w="601345" h="96519">
                <a:moveTo>
                  <a:pt x="53594" y="50342"/>
                </a:moveTo>
                <a:lnTo>
                  <a:pt x="51168" y="37503"/>
                </a:lnTo>
                <a:lnTo>
                  <a:pt x="46418" y="31102"/>
                </a:lnTo>
                <a:lnTo>
                  <a:pt x="46418" y="50342"/>
                </a:lnTo>
                <a:lnTo>
                  <a:pt x="46418" y="53594"/>
                </a:lnTo>
                <a:lnTo>
                  <a:pt x="7175" y="53594"/>
                </a:lnTo>
                <a:lnTo>
                  <a:pt x="7175" y="50342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30"/>
                </a:lnTo>
                <a:lnTo>
                  <a:pt x="26797" y="29908"/>
                </a:lnTo>
                <a:lnTo>
                  <a:pt x="34658" y="31330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42"/>
                </a:lnTo>
                <a:lnTo>
                  <a:pt x="46418" y="31102"/>
                </a:lnTo>
                <a:lnTo>
                  <a:pt x="45542" y="29908"/>
                </a:lnTo>
                <a:lnTo>
                  <a:pt x="44907" y="29057"/>
                </a:lnTo>
                <a:lnTo>
                  <a:pt x="36283" y="24422"/>
                </a:lnTo>
                <a:lnTo>
                  <a:pt x="26797" y="22999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03"/>
                </a:lnTo>
                <a:lnTo>
                  <a:pt x="0" y="50342"/>
                </a:lnTo>
                <a:lnTo>
                  <a:pt x="0" y="68745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088"/>
                </a:lnTo>
                <a:lnTo>
                  <a:pt x="35585" y="94869"/>
                </a:lnTo>
                <a:lnTo>
                  <a:pt x="43713" y="90932"/>
                </a:lnTo>
                <a:lnTo>
                  <a:pt x="45262" y="89179"/>
                </a:lnTo>
                <a:lnTo>
                  <a:pt x="50012" y="83807"/>
                </a:lnTo>
                <a:lnTo>
                  <a:pt x="53327" y="73075"/>
                </a:lnTo>
                <a:lnTo>
                  <a:pt x="46012" y="73075"/>
                </a:lnTo>
                <a:lnTo>
                  <a:pt x="44399" y="83096"/>
                </a:lnTo>
                <a:lnTo>
                  <a:pt x="36817" y="89179"/>
                </a:lnTo>
                <a:lnTo>
                  <a:pt x="26797" y="89179"/>
                </a:lnTo>
                <a:lnTo>
                  <a:pt x="18935" y="87757"/>
                </a:lnTo>
                <a:lnTo>
                  <a:pt x="12725" y="83680"/>
                </a:lnTo>
                <a:lnTo>
                  <a:pt x="8636" y="77254"/>
                </a:lnTo>
                <a:lnTo>
                  <a:pt x="7175" y="68745"/>
                </a:lnTo>
                <a:lnTo>
                  <a:pt x="7175" y="60490"/>
                </a:lnTo>
                <a:lnTo>
                  <a:pt x="53594" y="60490"/>
                </a:lnTo>
                <a:lnTo>
                  <a:pt x="53594" y="53594"/>
                </a:lnTo>
                <a:lnTo>
                  <a:pt x="53594" y="50342"/>
                </a:lnTo>
                <a:close/>
              </a:path>
              <a:path w="601345" h="96519">
                <a:moveTo>
                  <a:pt x="129768" y="0"/>
                </a:moveTo>
                <a:lnTo>
                  <a:pt x="122593" y="0"/>
                </a:lnTo>
                <a:lnTo>
                  <a:pt x="122593" y="32880"/>
                </a:lnTo>
                <a:lnTo>
                  <a:pt x="122593" y="50342"/>
                </a:lnTo>
                <a:lnTo>
                  <a:pt x="122593" y="68745"/>
                </a:lnTo>
                <a:lnTo>
                  <a:pt x="121132" y="77254"/>
                </a:lnTo>
                <a:lnTo>
                  <a:pt x="117043" y="83680"/>
                </a:lnTo>
                <a:lnTo>
                  <a:pt x="110832" y="87757"/>
                </a:lnTo>
                <a:lnTo>
                  <a:pt x="102971" y="89179"/>
                </a:lnTo>
                <a:lnTo>
                  <a:pt x="95110" y="87757"/>
                </a:lnTo>
                <a:lnTo>
                  <a:pt x="88900" y="83680"/>
                </a:lnTo>
                <a:lnTo>
                  <a:pt x="84823" y="77254"/>
                </a:lnTo>
                <a:lnTo>
                  <a:pt x="83350" y="68745"/>
                </a:lnTo>
                <a:lnTo>
                  <a:pt x="83350" y="50342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30"/>
                </a:lnTo>
                <a:lnTo>
                  <a:pt x="102971" y="29908"/>
                </a:lnTo>
                <a:lnTo>
                  <a:pt x="110832" y="31330"/>
                </a:lnTo>
                <a:lnTo>
                  <a:pt x="117043" y="35407"/>
                </a:lnTo>
                <a:lnTo>
                  <a:pt x="121132" y="41846"/>
                </a:lnTo>
                <a:lnTo>
                  <a:pt x="122593" y="50342"/>
                </a:lnTo>
                <a:lnTo>
                  <a:pt x="122593" y="32880"/>
                </a:lnTo>
                <a:lnTo>
                  <a:pt x="120675" y="29908"/>
                </a:lnTo>
                <a:lnTo>
                  <a:pt x="118402" y="26390"/>
                </a:lnTo>
                <a:lnTo>
                  <a:pt x="110693" y="22999"/>
                </a:lnTo>
                <a:lnTo>
                  <a:pt x="102971" y="22999"/>
                </a:lnTo>
                <a:lnTo>
                  <a:pt x="93472" y="24422"/>
                </a:lnTo>
                <a:lnTo>
                  <a:pt x="84861" y="29057"/>
                </a:lnTo>
                <a:lnTo>
                  <a:pt x="78600" y="37503"/>
                </a:lnTo>
                <a:lnTo>
                  <a:pt x="76174" y="50342"/>
                </a:lnTo>
                <a:lnTo>
                  <a:pt x="76174" y="68745"/>
                </a:lnTo>
                <a:lnTo>
                  <a:pt x="78600" y="81584"/>
                </a:lnTo>
                <a:lnTo>
                  <a:pt x="84861" y="90030"/>
                </a:lnTo>
                <a:lnTo>
                  <a:pt x="93472" y="94678"/>
                </a:lnTo>
                <a:lnTo>
                  <a:pt x="102971" y="96088"/>
                </a:lnTo>
                <a:lnTo>
                  <a:pt x="110693" y="96088"/>
                </a:lnTo>
                <a:lnTo>
                  <a:pt x="118402" y="92697"/>
                </a:lnTo>
                <a:lnTo>
                  <a:pt x="120675" y="89179"/>
                </a:lnTo>
                <a:lnTo>
                  <a:pt x="122593" y="86207"/>
                </a:lnTo>
                <a:lnTo>
                  <a:pt x="122593" y="94729"/>
                </a:lnTo>
                <a:lnTo>
                  <a:pt x="129768" y="94729"/>
                </a:lnTo>
                <a:lnTo>
                  <a:pt x="129768" y="86207"/>
                </a:lnTo>
                <a:lnTo>
                  <a:pt x="129768" y="32880"/>
                </a:lnTo>
                <a:lnTo>
                  <a:pt x="129768" y="0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65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12"/>
                </a:moveTo>
                <a:lnTo>
                  <a:pt x="283692" y="35280"/>
                </a:lnTo>
                <a:lnTo>
                  <a:pt x="277380" y="28168"/>
                </a:lnTo>
                <a:lnTo>
                  <a:pt x="269252" y="24218"/>
                </a:lnTo>
                <a:lnTo>
                  <a:pt x="260477" y="22999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03"/>
                </a:lnTo>
                <a:lnTo>
                  <a:pt x="233680" y="50342"/>
                </a:lnTo>
                <a:lnTo>
                  <a:pt x="233680" y="68745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088"/>
                </a:lnTo>
                <a:lnTo>
                  <a:pt x="269252" y="94869"/>
                </a:lnTo>
                <a:lnTo>
                  <a:pt x="277380" y="90932"/>
                </a:lnTo>
                <a:lnTo>
                  <a:pt x="283692" y="83807"/>
                </a:lnTo>
                <a:lnTo>
                  <a:pt x="287007" y="73075"/>
                </a:lnTo>
                <a:lnTo>
                  <a:pt x="279692" y="73075"/>
                </a:lnTo>
                <a:lnTo>
                  <a:pt x="278066" y="83096"/>
                </a:lnTo>
                <a:lnTo>
                  <a:pt x="270484" y="89179"/>
                </a:lnTo>
                <a:lnTo>
                  <a:pt x="260477" y="89179"/>
                </a:lnTo>
                <a:lnTo>
                  <a:pt x="252615" y="87757"/>
                </a:lnTo>
                <a:lnTo>
                  <a:pt x="246392" y="83680"/>
                </a:lnTo>
                <a:lnTo>
                  <a:pt x="242316" y="77254"/>
                </a:lnTo>
                <a:lnTo>
                  <a:pt x="240855" y="68745"/>
                </a:lnTo>
                <a:lnTo>
                  <a:pt x="240855" y="50342"/>
                </a:lnTo>
                <a:lnTo>
                  <a:pt x="242316" y="41846"/>
                </a:lnTo>
                <a:lnTo>
                  <a:pt x="246392" y="35407"/>
                </a:lnTo>
                <a:lnTo>
                  <a:pt x="252615" y="31330"/>
                </a:lnTo>
                <a:lnTo>
                  <a:pt x="260477" y="29908"/>
                </a:lnTo>
                <a:lnTo>
                  <a:pt x="270484" y="29908"/>
                </a:lnTo>
                <a:lnTo>
                  <a:pt x="278066" y="35991"/>
                </a:lnTo>
                <a:lnTo>
                  <a:pt x="279692" y="46012"/>
                </a:lnTo>
                <a:lnTo>
                  <a:pt x="287007" y="46012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51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30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78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41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85" y="24904"/>
                </a:moveTo>
                <a:lnTo>
                  <a:pt x="396989" y="24904"/>
                </a:lnTo>
                <a:lnTo>
                  <a:pt x="396989" y="9067"/>
                </a:lnTo>
                <a:lnTo>
                  <a:pt x="389813" y="9067"/>
                </a:lnTo>
                <a:lnTo>
                  <a:pt x="389813" y="24904"/>
                </a:lnTo>
                <a:lnTo>
                  <a:pt x="379933" y="24904"/>
                </a:lnTo>
                <a:lnTo>
                  <a:pt x="379933" y="31813"/>
                </a:lnTo>
                <a:lnTo>
                  <a:pt x="389813" y="31813"/>
                </a:lnTo>
                <a:lnTo>
                  <a:pt x="389813" y="89725"/>
                </a:lnTo>
                <a:lnTo>
                  <a:pt x="392658" y="94742"/>
                </a:lnTo>
                <a:lnTo>
                  <a:pt x="414185" y="94742"/>
                </a:lnTo>
                <a:lnTo>
                  <a:pt x="414185" y="87833"/>
                </a:lnTo>
                <a:lnTo>
                  <a:pt x="398208" y="87833"/>
                </a:lnTo>
                <a:lnTo>
                  <a:pt x="396989" y="85801"/>
                </a:lnTo>
                <a:lnTo>
                  <a:pt x="396989" y="80797"/>
                </a:lnTo>
                <a:lnTo>
                  <a:pt x="396989" y="31813"/>
                </a:lnTo>
                <a:lnTo>
                  <a:pt x="414185" y="31813"/>
                </a:lnTo>
                <a:lnTo>
                  <a:pt x="414185" y="24904"/>
                </a:lnTo>
                <a:close/>
              </a:path>
              <a:path w="601345" h="96519">
                <a:moveTo>
                  <a:pt x="443674" y="24892"/>
                </a:moveTo>
                <a:lnTo>
                  <a:pt x="436511" y="24892"/>
                </a:lnTo>
                <a:lnTo>
                  <a:pt x="436511" y="94729"/>
                </a:lnTo>
                <a:lnTo>
                  <a:pt x="443674" y="94729"/>
                </a:lnTo>
                <a:lnTo>
                  <a:pt x="443674" y="24892"/>
                </a:lnTo>
                <a:close/>
              </a:path>
              <a:path w="601345" h="96519">
                <a:moveTo>
                  <a:pt x="443674" y="0"/>
                </a:moveTo>
                <a:lnTo>
                  <a:pt x="436511" y="0"/>
                </a:lnTo>
                <a:lnTo>
                  <a:pt x="436511" y="11772"/>
                </a:lnTo>
                <a:lnTo>
                  <a:pt x="443674" y="11772"/>
                </a:lnTo>
                <a:lnTo>
                  <a:pt x="443674" y="0"/>
                </a:lnTo>
                <a:close/>
              </a:path>
              <a:path w="601345" h="96519">
                <a:moveTo>
                  <a:pt x="522439" y="50342"/>
                </a:moveTo>
                <a:lnTo>
                  <a:pt x="520014" y="37503"/>
                </a:lnTo>
                <a:lnTo>
                  <a:pt x="515264" y="31102"/>
                </a:lnTo>
                <a:lnTo>
                  <a:pt x="515264" y="50342"/>
                </a:lnTo>
                <a:lnTo>
                  <a:pt x="515264" y="68745"/>
                </a:lnTo>
                <a:lnTo>
                  <a:pt x="513791" y="77254"/>
                </a:lnTo>
                <a:lnTo>
                  <a:pt x="509714" y="83680"/>
                </a:lnTo>
                <a:lnTo>
                  <a:pt x="503491" y="87757"/>
                </a:lnTo>
                <a:lnTo>
                  <a:pt x="495642" y="89179"/>
                </a:lnTo>
                <a:lnTo>
                  <a:pt x="487781" y="87757"/>
                </a:lnTo>
                <a:lnTo>
                  <a:pt x="481558" y="83680"/>
                </a:lnTo>
                <a:lnTo>
                  <a:pt x="477481" y="77254"/>
                </a:lnTo>
                <a:lnTo>
                  <a:pt x="476021" y="68745"/>
                </a:lnTo>
                <a:lnTo>
                  <a:pt x="476021" y="50342"/>
                </a:lnTo>
                <a:lnTo>
                  <a:pt x="477481" y="41846"/>
                </a:lnTo>
                <a:lnTo>
                  <a:pt x="481558" y="35407"/>
                </a:lnTo>
                <a:lnTo>
                  <a:pt x="487781" y="31330"/>
                </a:lnTo>
                <a:lnTo>
                  <a:pt x="495642" y="29908"/>
                </a:lnTo>
                <a:lnTo>
                  <a:pt x="503491" y="31330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42"/>
                </a:lnTo>
                <a:lnTo>
                  <a:pt x="515264" y="31102"/>
                </a:lnTo>
                <a:lnTo>
                  <a:pt x="514388" y="29908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2999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03"/>
                </a:lnTo>
                <a:lnTo>
                  <a:pt x="468845" y="50342"/>
                </a:lnTo>
                <a:lnTo>
                  <a:pt x="468845" y="68745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088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79"/>
                </a:lnTo>
                <a:lnTo>
                  <a:pt x="520014" y="81584"/>
                </a:lnTo>
                <a:lnTo>
                  <a:pt x="522439" y="68745"/>
                </a:lnTo>
                <a:lnTo>
                  <a:pt x="522439" y="50342"/>
                </a:lnTo>
                <a:close/>
              </a:path>
              <a:path w="601345" h="96519">
                <a:moveTo>
                  <a:pt x="601179" y="50342"/>
                </a:moveTo>
                <a:lnTo>
                  <a:pt x="598766" y="37503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82" y="22999"/>
                </a:lnTo>
                <a:lnTo>
                  <a:pt x="566674" y="22999"/>
                </a:lnTo>
                <a:lnTo>
                  <a:pt x="558952" y="26390"/>
                </a:lnTo>
                <a:lnTo>
                  <a:pt x="554761" y="32880"/>
                </a:lnTo>
                <a:lnTo>
                  <a:pt x="554761" y="24904"/>
                </a:lnTo>
                <a:lnTo>
                  <a:pt x="547585" y="24904"/>
                </a:lnTo>
                <a:lnTo>
                  <a:pt x="547585" y="94729"/>
                </a:lnTo>
                <a:lnTo>
                  <a:pt x="554761" y="94729"/>
                </a:lnTo>
                <a:lnTo>
                  <a:pt x="554761" y="50342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21" y="31330"/>
                </a:lnTo>
                <a:lnTo>
                  <a:pt x="574382" y="29908"/>
                </a:lnTo>
                <a:lnTo>
                  <a:pt x="582244" y="31330"/>
                </a:lnTo>
                <a:lnTo>
                  <a:pt x="588454" y="35407"/>
                </a:lnTo>
                <a:lnTo>
                  <a:pt x="592543" y="41846"/>
                </a:lnTo>
                <a:lnTo>
                  <a:pt x="594004" y="50342"/>
                </a:lnTo>
                <a:lnTo>
                  <a:pt x="594004" y="94729"/>
                </a:lnTo>
                <a:lnTo>
                  <a:pt x="601179" y="94729"/>
                </a:lnTo>
                <a:lnTo>
                  <a:pt x="601179" y="50342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xfrm>
            <a:off x="495298" y="4830628"/>
            <a:ext cx="494840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xfrm>
            <a:off x="1103072" y="488295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6806633" y="3324383"/>
            <a:ext cx="2197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7" defTabSz="621883">
              <a:lnSpc>
                <a:spcPts val="1248"/>
              </a:lnSpc>
            </a:pPr>
            <a:r>
              <a:rPr kern="0" dirty="0"/>
              <a:t>/</a:t>
            </a:r>
            <a:r>
              <a:rPr kern="0" spc="10" dirty="0"/>
              <a:t> </a:t>
            </a:r>
            <a:fld id="{81D60167-4931-47E6-BA6A-407CBD079E47}" type="slidenum">
              <a:rPr kern="0" spc="-17" dirty="0"/>
              <a:pPr marL="8637" defTabSz="621883">
                <a:lnSpc>
                  <a:spcPts val="1248"/>
                </a:lnSpc>
              </a:pPr>
              <a:t>26</a:t>
            </a:fld>
            <a:endParaRPr kern="0" spc="-17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F0475D6-6C0E-21D0-8C59-158324E9A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084"/>
          <a:stretch/>
        </p:blipFill>
        <p:spPr>
          <a:xfrm>
            <a:off x="2256412" y="744555"/>
            <a:ext cx="5698543" cy="3485553"/>
          </a:xfrm>
          <a:prstGeom prst="rect">
            <a:avLst/>
          </a:prstGeom>
          <a:ln>
            <a:solidFill>
              <a:srgbClr val="006978"/>
            </a:solidFill>
          </a:ln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F3EB79A8-380C-6B5B-5D54-89EF217F8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2508" y="204506"/>
            <a:ext cx="485847" cy="48584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C898786-7618-8BCF-77F2-173217F18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138" y="1087720"/>
            <a:ext cx="1110637" cy="7139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0740663-54D6-D2A4-4876-B657455BF777}"/>
              </a:ext>
            </a:extLst>
          </p:cNvPr>
          <p:cNvSpPr/>
          <p:nvPr/>
        </p:nvSpPr>
        <p:spPr>
          <a:xfrm>
            <a:off x="6021150" y="1690748"/>
            <a:ext cx="312855" cy="1399239"/>
          </a:xfrm>
          <a:prstGeom prst="rect">
            <a:avLst/>
          </a:prstGeom>
          <a:noFill/>
          <a:ln w="3175">
            <a:solidFill>
              <a:srgbClr val="E52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1883"/>
            <a:endParaRPr lang="fr-FR" sz="1224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244D6AFB-2384-6422-EDF4-F0089C79BDEE}"/>
              </a:ext>
            </a:extLst>
          </p:cNvPr>
          <p:cNvSpPr/>
          <p:nvPr/>
        </p:nvSpPr>
        <p:spPr>
          <a:xfrm>
            <a:off x="2242150" y="1694840"/>
            <a:ext cx="1427806" cy="145613"/>
          </a:xfrm>
          <a:custGeom>
            <a:avLst/>
            <a:gdLst/>
            <a:ahLst/>
            <a:cxnLst/>
            <a:rect l="l" t="t" r="r" b="b"/>
            <a:pathLst>
              <a:path w="56197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8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402F7DBC-E287-1D62-08B6-31D186EABF71}"/>
              </a:ext>
            </a:extLst>
          </p:cNvPr>
          <p:cNvSpPr/>
          <p:nvPr/>
        </p:nvSpPr>
        <p:spPr>
          <a:xfrm>
            <a:off x="2259494" y="2468102"/>
            <a:ext cx="1427806" cy="145613"/>
          </a:xfrm>
          <a:custGeom>
            <a:avLst/>
            <a:gdLst/>
            <a:ahLst/>
            <a:cxnLst/>
            <a:rect l="l" t="t" r="r" b="b"/>
            <a:pathLst>
              <a:path w="56197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8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A3B79E8B-4CE1-A099-C36A-5AE38BADA09C}"/>
              </a:ext>
            </a:extLst>
          </p:cNvPr>
          <p:cNvSpPr/>
          <p:nvPr/>
        </p:nvSpPr>
        <p:spPr>
          <a:xfrm>
            <a:off x="2253110" y="2940982"/>
            <a:ext cx="1427806" cy="145613"/>
          </a:xfrm>
          <a:custGeom>
            <a:avLst/>
            <a:gdLst/>
            <a:ahLst/>
            <a:cxnLst/>
            <a:rect l="l" t="t" r="r" b="b"/>
            <a:pathLst>
              <a:path w="56197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8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0087CB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DF4DF4-C3FF-3DA2-5566-179A167A6D4E}"/>
              </a:ext>
            </a:extLst>
          </p:cNvPr>
          <p:cNvSpPr/>
          <p:nvPr/>
        </p:nvSpPr>
        <p:spPr>
          <a:xfrm>
            <a:off x="7470679" y="1700606"/>
            <a:ext cx="427684" cy="1441205"/>
          </a:xfrm>
          <a:prstGeom prst="rect">
            <a:avLst/>
          </a:prstGeom>
          <a:noFill/>
          <a:ln w="9525">
            <a:solidFill>
              <a:srgbClr val="E52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1883"/>
            <a:endParaRPr lang="fr-FR" sz="1224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C568B1CA-4C75-B464-A88E-05F951E6FFEB}"/>
              </a:ext>
            </a:extLst>
          </p:cNvPr>
          <p:cNvSpPr/>
          <p:nvPr/>
        </p:nvSpPr>
        <p:spPr>
          <a:xfrm>
            <a:off x="5978549" y="3504576"/>
            <a:ext cx="562751" cy="155471"/>
          </a:xfrm>
          <a:custGeom>
            <a:avLst/>
            <a:gdLst/>
            <a:ahLst/>
            <a:cxnLst/>
            <a:rect l="l" t="t" r="r" b="b"/>
            <a:pathLst>
              <a:path w="56197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8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rgbClr val="FF0000"/>
              </a:solidFill>
            </a:endParaRPr>
          </a:p>
        </p:txBody>
      </p:sp>
      <p:sp>
        <p:nvSpPr>
          <p:cNvPr id="39" name="object 16">
            <a:extLst>
              <a:ext uri="{FF2B5EF4-FFF2-40B4-BE49-F238E27FC236}">
                <a16:creationId xmlns:a16="http://schemas.microsoft.com/office/drawing/2014/main" id="{C4847435-AC02-3E9E-3E79-D2F2B946A69D}"/>
              </a:ext>
            </a:extLst>
          </p:cNvPr>
          <p:cNvSpPr/>
          <p:nvPr/>
        </p:nvSpPr>
        <p:spPr>
          <a:xfrm>
            <a:off x="2242149" y="3486076"/>
            <a:ext cx="1220512" cy="142775"/>
          </a:xfrm>
          <a:custGeom>
            <a:avLst/>
            <a:gdLst/>
            <a:ahLst/>
            <a:cxnLst/>
            <a:rect l="l" t="t" r="r" b="b"/>
            <a:pathLst>
              <a:path w="561975" h="167004">
                <a:moveTo>
                  <a:pt x="71996" y="0"/>
                </a:move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0" y="94449"/>
                </a:lnTo>
                <a:lnTo>
                  <a:pt x="5657" y="122472"/>
                </a:lnTo>
                <a:lnTo>
                  <a:pt x="21086" y="145353"/>
                </a:lnTo>
                <a:lnTo>
                  <a:pt x="43971" y="160777"/>
                </a:lnTo>
                <a:lnTo>
                  <a:pt x="71996" y="166433"/>
                </a:lnTo>
                <a:lnTo>
                  <a:pt x="489496" y="166433"/>
                </a:lnTo>
                <a:lnTo>
                  <a:pt x="517520" y="160777"/>
                </a:lnTo>
                <a:lnTo>
                  <a:pt x="540405" y="145353"/>
                </a:lnTo>
                <a:lnTo>
                  <a:pt x="555834" y="122472"/>
                </a:lnTo>
                <a:lnTo>
                  <a:pt x="561492" y="94449"/>
                </a:lnTo>
                <a:lnTo>
                  <a:pt x="561492" y="72008"/>
                </a:lnTo>
                <a:lnTo>
                  <a:pt x="555834" y="43982"/>
                </a:lnTo>
                <a:lnTo>
                  <a:pt x="540405" y="21093"/>
                </a:lnTo>
                <a:lnTo>
                  <a:pt x="517520" y="5659"/>
                </a:lnTo>
                <a:lnTo>
                  <a:pt x="489496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rgbClr val="FF0000"/>
              </a:solidFill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DCF75811-730C-1DBA-9B2E-A81B05575EFF}"/>
              </a:ext>
            </a:extLst>
          </p:cNvPr>
          <p:cNvSpPr/>
          <p:nvPr/>
        </p:nvSpPr>
        <p:spPr>
          <a:xfrm>
            <a:off x="2254294" y="3763449"/>
            <a:ext cx="1427806" cy="145613"/>
          </a:xfrm>
          <a:prstGeom prst="round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1883"/>
            <a:endParaRPr lang="fr-FR" sz="1224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bject 25">
            <a:extLst>
              <a:ext uri="{FF2B5EF4-FFF2-40B4-BE49-F238E27FC236}">
                <a16:creationId xmlns:a16="http://schemas.microsoft.com/office/drawing/2014/main" id="{5501D4F2-C8D0-E8A5-CB40-5DAEFCCFCD7C}"/>
              </a:ext>
            </a:extLst>
          </p:cNvPr>
          <p:cNvSpPr txBox="1"/>
          <p:nvPr/>
        </p:nvSpPr>
        <p:spPr>
          <a:xfrm>
            <a:off x="4727472" y="1891276"/>
            <a:ext cx="1251077" cy="44832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algn="r" defTabSz="621883">
              <a:spcBef>
                <a:spcPts val="68"/>
              </a:spcBef>
            </a:pPr>
            <a:r>
              <a:rPr lang="fr-FR" sz="714" b="1" kern="0" dirty="0">
                <a:solidFill>
                  <a:srgbClr val="231F20"/>
                </a:solidFill>
                <a:latin typeface="Marianne Light"/>
                <a:cs typeface="Marianne Light"/>
              </a:rPr>
              <a:t>Rappel du degré d’acquisition de la compétence sur l’ensemble des bilans</a:t>
            </a:r>
            <a:endParaRPr sz="714" b="1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43" name="object 29">
            <a:extLst>
              <a:ext uri="{FF2B5EF4-FFF2-40B4-BE49-F238E27FC236}">
                <a16:creationId xmlns:a16="http://schemas.microsoft.com/office/drawing/2014/main" id="{468B679D-7368-0937-8069-2802A3B58893}"/>
              </a:ext>
            </a:extLst>
          </p:cNvPr>
          <p:cNvSpPr/>
          <p:nvPr/>
        </p:nvSpPr>
        <p:spPr>
          <a:xfrm flipV="1">
            <a:off x="4934766" y="2305817"/>
            <a:ext cx="1086385" cy="31094"/>
          </a:xfrm>
          <a:custGeom>
            <a:avLst/>
            <a:gdLst/>
            <a:ahLst/>
            <a:cxnLst/>
            <a:rect l="l" t="t" r="r" b="b"/>
            <a:pathLst>
              <a:path w="2510154">
                <a:moveTo>
                  <a:pt x="0" y="0"/>
                </a:moveTo>
                <a:lnTo>
                  <a:pt x="2510116" y="0"/>
                </a:lnTo>
              </a:path>
            </a:pathLst>
          </a:custGeom>
          <a:ln w="7747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4" name="object 25">
            <a:extLst>
              <a:ext uri="{FF2B5EF4-FFF2-40B4-BE49-F238E27FC236}">
                <a16:creationId xmlns:a16="http://schemas.microsoft.com/office/drawing/2014/main" id="{89DB5D8E-D453-08BC-35C7-684F52F6A21F}"/>
              </a:ext>
            </a:extLst>
          </p:cNvPr>
          <p:cNvSpPr txBox="1"/>
          <p:nvPr/>
        </p:nvSpPr>
        <p:spPr>
          <a:xfrm>
            <a:off x="6272564" y="1887039"/>
            <a:ext cx="1097915" cy="4611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algn="r" defTabSz="621883">
              <a:spcBef>
                <a:spcPts val="68"/>
              </a:spcBef>
            </a:pPr>
            <a:r>
              <a:rPr lang="fr-FR" sz="714" b="1" kern="0" dirty="0">
                <a:solidFill>
                  <a:srgbClr val="231F20"/>
                </a:solidFill>
                <a:latin typeface="Marianne Light"/>
                <a:cs typeface="Marianne Light"/>
              </a:rPr>
              <a:t>Affichage du barème national</a:t>
            </a:r>
          </a:p>
          <a:p>
            <a:pPr marL="8637" marR="3455" algn="r" defTabSz="621883">
              <a:spcBef>
                <a:spcPts val="68"/>
              </a:spcBef>
            </a:pPr>
            <a:r>
              <a:rPr lang="fr-FR" sz="714" b="1" kern="0" dirty="0">
                <a:solidFill>
                  <a:srgbClr val="231F20"/>
                </a:solidFill>
                <a:latin typeface="Marianne Light"/>
                <a:cs typeface="Marianne Light"/>
              </a:rPr>
              <a:t>Saisie du niveau de maîtrise</a:t>
            </a:r>
            <a:endParaRPr sz="714" b="1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45" name="object 29">
            <a:extLst>
              <a:ext uri="{FF2B5EF4-FFF2-40B4-BE49-F238E27FC236}">
                <a16:creationId xmlns:a16="http://schemas.microsoft.com/office/drawing/2014/main" id="{C64EA4EC-84AD-3647-9A8B-713CB883885F}"/>
              </a:ext>
            </a:extLst>
          </p:cNvPr>
          <p:cNvSpPr/>
          <p:nvPr/>
        </p:nvSpPr>
        <p:spPr>
          <a:xfrm flipV="1">
            <a:off x="6464630" y="2302540"/>
            <a:ext cx="1006049" cy="31094"/>
          </a:xfrm>
          <a:custGeom>
            <a:avLst/>
            <a:gdLst/>
            <a:ahLst/>
            <a:cxnLst/>
            <a:rect l="l" t="t" r="r" b="b"/>
            <a:pathLst>
              <a:path w="2510154">
                <a:moveTo>
                  <a:pt x="0" y="0"/>
                </a:moveTo>
                <a:lnTo>
                  <a:pt x="2510116" y="0"/>
                </a:lnTo>
              </a:path>
            </a:pathLst>
          </a:custGeom>
          <a:ln w="7747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46" name="object 25">
            <a:extLst>
              <a:ext uri="{FF2B5EF4-FFF2-40B4-BE49-F238E27FC236}">
                <a16:creationId xmlns:a16="http://schemas.microsoft.com/office/drawing/2014/main" id="{3CB06639-DE11-D42A-6761-E0A8162129E3}"/>
              </a:ext>
            </a:extLst>
          </p:cNvPr>
          <p:cNvSpPr txBox="1"/>
          <p:nvPr/>
        </p:nvSpPr>
        <p:spPr>
          <a:xfrm>
            <a:off x="6483338" y="3515471"/>
            <a:ext cx="1415024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algn="r" defTabSz="621883">
              <a:spcBef>
                <a:spcPts val="68"/>
              </a:spcBef>
            </a:pPr>
            <a:r>
              <a:rPr lang="fr-FR" sz="680" b="1" kern="0" dirty="0">
                <a:solidFill>
                  <a:srgbClr val="231F20"/>
                </a:solidFill>
                <a:latin typeface="Marianne Light"/>
                <a:cs typeface="Marianne Light"/>
              </a:rPr>
              <a:t>Calcul automatique de la note</a:t>
            </a:r>
            <a:endParaRPr sz="680" b="1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47" name="object 29">
            <a:extLst>
              <a:ext uri="{FF2B5EF4-FFF2-40B4-BE49-F238E27FC236}">
                <a16:creationId xmlns:a16="http://schemas.microsoft.com/office/drawing/2014/main" id="{9A403741-0164-4DB9-B366-F481BACF697B}"/>
              </a:ext>
            </a:extLst>
          </p:cNvPr>
          <p:cNvSpPr/>
          <p:nvPr/>
        </p:nvSpPr>
        <p:spPr>
          <a:xfrm flipV="1">
            <a:off x="6555562" y="3613304"/>
            <a:ext cx="1342801" cy="41424"/>
          </a:xfrm>
          <a:custGeom>
            <a:avLst/>
            <a:gdLst/>
            <a:ahLst/>
            <a:cxnLst/>
            <a:rect l="l" t="t" r="r" b="b"/>
            <a:pathLst>
              <a:path w="2510154">
                <a:moveTo>
                  <a:pt x="0" y="0"/>
                </a:moveTo>
                <a:lnTo>
                  <a:pt x="2510116" y="0"/>
                </a:lnTo>
              </a:path>
            </a:pathLst>
          </a:custGeom>
          <a:ln w="7747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E7D4C252-6274-1111-CDB5-22D8F5096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118" y="1871975"/>
            <a:ext cx="1124783" cy="968072"/>
          </a:xfrm>
          <a:prstGeom prst="rect">
            <a:avLst/>
          </a:prstGeom>
        </p:spPr>
      </p:pic>
      <p:sp>
        <p:nvSpPr>
          <p:cNvPr id="50" name="object 25">
            <a:extLst>
              <a:ext uri="{FF2B5EF4-FFF2-40B4-BE49-F238E27FC236}">
                <a16:creationId xmlns:a16="http://schemas.microsoft.com/office/drawing/2014/main" id="{7F1602C4-0196-9EF0-960A-DD1DDF2796A8}"/>
              </a:ext>
            </a:extLst>
          </p:cNvPr>
          <p:cNvSpPr txBox="1"/>
          <p:nvPr/>
        </p:nvSpPr>
        <p:spPr>
          <a:xfrm>
            <a:off x="3526570" y="3515471"/>
            <a:ext cx="1415024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lang="fr-FR" sz="680" b="1" kern="0" dirty="0">
                <a:solidFill>
                  <a:srgbClr val="231F20"/>
                </a:solidFill>
                <a:latin typeface="Marianne Light"/>
                <a:cs typeface="Marianne Light"/>
              </a:rPr>
              <a:t>Note proposée au jury</a:t>
            </a:r>
            <a:endParaRPr sz="680" b="1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51" name="object 29">
            <a:extLst>
              <a:ext uri="{FF2B5EF4-FFF2-40B4-BE49-F238E27FC236}">
                <a16:creationId xmlns:a16="http://schemas.microsoft.com/office/drawing/2014/main" id="{103A9E0E-81C0-966E-72F6-6BDE5F1E6A6A}"/>
              </a:ext>
            </a:extLst>
          </p:cNvPr>
          <p:cNvSpPr/>
          <p:nvPr/>
        </p:nvSpPr>
        <p:spPr>
          <a:xfrm flipV="1">
            <a:off x="3526570" y="3623635"/>
            <a:ext cx="942264" cy="31094"/>
          </a:xfrm>
          <a:custGeom>
            <a:avLst/>
            <a:gdLst/>
            <a:ahLst/>
            <a:cxnLst/>
            <a:rect l="l" t="t" r="r" b="b"/>
            <a:pathLst>
              <a:path w="2510154">
                <a:moveTo>
                  <a:pt x="0" y="0"/>
                </a:moveTo>
                <a:lnTo>
                  <a:pt x="2510116" y="0"/>
                </a:lnTo>
              </a:path>
            </a:pathLst>
          </a:custGeom>
          <a:ln w="7747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52" name="object 25">
            <a:extLst>
              <a:ext uri="{FF2B5EF4-FFF2-40B4-BE49-F238E27FC236}">
                <a16:creationId xmlns:a16="http://schemas.microsoft.com/office/drawing/2014/main" id="{791DF120-98E7-6D78-CF97-30AAAF8889D2}"/>
              </a:ext>
            </a:extLst>
          </p:cNvPr>
          <p:cNvSpPr txBox="1"/>
          <p:nvPr/>
        </p:nvSpPr>
        <p:spPr>
          <a:xfrm>
            <a:off x="3782816" y="3776551"/>
            <a:ext cx="2987754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lang="fr-FR" sz="680" b="1" kern="0" dirty="0">
                <a:solidFill>
                  <a:srgbClr val="231F20"/>
                </a:solidFill>
                <a:latin typeface="Marianne Light"/>
                <a:cs typeface="Marianne Light"/>
              </a:rPr>
              <a:t>Commentaires destinés à éclairer le jury sur la proposition de note</a:t>
            </a:r>
            <a:endParaRPr sz="680" b="1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D6EF76-2D17-6151-E7B2-E7E38B9CC8C1}"/>
              </a:ext>
            </a:extLst>
          </p:cNvPr>
          <p:cNvSpPr txBox="1"/>
          <p:nvPr/>
        </p:nvSpPr>
        <p:spPr>
          <a:xfrm>
            <a:off x="2242150" y="4344129"/>
            <a:ext cx="5712805" cy="385362"/>
          </a:xfrm>
          <a:prstGeom prst="rect">
            <a:avLst/>
          </a:prstGeom>
          <a:solidFill>
            <a:srgbClr val="D9E9EB"/>
          </a:solidFill>
        </p:spPr>
        <p:txBody>
          <a:bodyPr wrap="square" rtlCol="0">
            <a:spAutoFit/>
          </a:bodyPr>
          <a:lstStyle/>
          <a:p>
            <a:pPr defTabSz="621883"/>
            <a:r>
              <a:rPr lang="fr-FR" sz="952" b="1" kern="0" dirty="0">
                <a:solidFill>
                  <a:srgbClr val="006978"/>
                </a:solidFill>
                <a:latin typeface="Marianne Thin" panose="02000000000000000000" pitchFamily="50" charset="0"/>
              </a:rPr>
              <a:t>Au survol des critères, affichage de la grille d’aide à l’évaluation</a:t>
            </a:r>
          </a:p>
          <a:p>
            <a:pPr defTabSz="621883"/>
            <a:r>
              <a:rPr lang="fr-FR" sz="952" b="1" kern="0" dirty="0">
                <a:solidFill>
                  <a:srgbClr val="006978"/>
                </a:solidFill>
                <a:latin typeface="Marianne Thin" panose="02000000000000000000" pitchFamily="50" charset="0"/>
              </a:rPr>
              <a:t>La saisie des niveaux de maîtrise génère la note sur la base du barème national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55433B8-3230-DDD8-61A8-88D3674B54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358" y="4301799"/>
            <a:ext cx="375722" cy="440501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F4E2C29-7B05-E28D-B4FB-1AE5904CDFE6}"/>
              </a:ext>
            </a:extLst>
          </p:cNvPr>
          <p:cNvCxnSpPr>
            <a:cxnSpLocks/>
          </p:cNvCxnSpPr>
          <p:nvPr/>
        </p:nvCxnSpPr>
        <p:spPr>
          <a:xfrm flipH="1">
            <a:off x="2242149" y="4359451"/>
            <a:ext cx="1" cy="355842"/>
          </a:xfrm>
          <a:prstGeom prst="line">
            <a:avLst/>
          </a:prstGeom>
          <a:ln w="28575">
            <a:solidFill>
              <a:srgbClr val="0069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33">
            <a:extLst>
              <a:ext uri="{FF2B5EF4-FFF2-40B4-BE49-F238E27FC236}">
                <a16:creationId xmlns:a16="http://schemas.microsoft.com/office/drawing/2014/main" id="{DC2F0BE8-B10A-0BF9-7A53-4A9995EBFC37}"/>
              </a:ext>
            </a:extLst>
          </p:cNvPr>
          <p:cNvSpPr/>
          <p:nvPr/>
        </p:nvSpPr>
        <p:spPr>
          <a:xfrm>
            <a:off x="6016147" y="2316359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33">
            <a:extLst>
              <a:ext uri="{FF2B5EF4-FFF2-40B4-BE49-F238E27FC236}">
                <a16:creationId xmlns:a16="http://schemas.microsoft.com/office/drawing/2014/main" id="{C7296579-19AC-18D6-B960-CB12F3231943}"/>
              </a:ext>
            </a:extLst>
          </p:cNvPr>
          <p:cNvSpPr/>
          <p:nvPr/>
        </p:nvSpPr>
        <p:spPr>
          <a:xfrm>
            <a:off x="7464529" y="2321363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4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DBA919-5A47-619E-111A-088A54F83962}"/>
              </a:ext>
            </a:extLst>
          </p:cNvPr>
          <p:cNvSpPr/>
          <p:nvPr/>
        </p:nvSpPr>
        <p:spPr>
          <a:xfrm>
            <a:off x="1429540" y="3228710"/>
            <a:ext cx="4806147" cy="244812"/>
          </a:xfrm>
          <a:prstGeom prst="rect">
            <a:avLst/>
          </a:prstGeom>
          <a:solidFill>
            <a:srgbClr val="D9E9EB"/>
          </a:solidFill>
          <a:ln>
            <a:solidFill>
              <a:srgbClr val="D9E9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1883"/>
            <a:endParaRPr lang="fr-FR" sz="1224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8648F9-4E15-7185-62B5-39D6449EF976}"/>
              </a:ext>
            </a:extLst>
          </p:cNvPr>
          <p:cNvSpPr/>
          <p:nvPr/>
        </p:nvSpPr>
        <p:spPr>
          <a:xfrm>
            <a:off x="5265597" y="2035759"/>
            <a:ext cx="964761" cy="1440479"/>
          </a:xfrm>
          <a:prstGeom prst="rect">
            <a:avLst/>
          </a:prstGeom>
          <a:solidFill>
            <a:srgbClr val="D9E9EB"/>
          </a:solidFill>
          <a:ln>
            <a:solidFill>
              <a:srgbClr val="00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1883"/>
            <a:endParaRPr lang="fr-FR" sz="1224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68649" y="303587"/>
            <a:ext cx="7307139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1936476">
              <a:spcBef>
                <a:spcPts val="68"/>
              </a:spcBef>
            </a:pPr>
            <a:r>
              <a:rPr lang="fr-FR" dirty="0"/>
              <a:t>Livret scolaire : disponible pour la session 2024</a:t>
            </a:r>
            <a:endParaRPr spc="-7" dirty="0"/>
          </a:p>
        </p:txBody>
      </p:sp>
      <p:sp>
        <p:nvSpPr>
          <p:cNvPr id="3" name="object 3"/>
          <p:cNvSpPr/>
          <p:nvPr/>
        </p:nvSpPr>
        <p:spPr>
          <a:xfrm>
            <a:off x="7340568" y="608677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0"/>
                </a:moveTo>
                <a:lnTo>
                  <a:pt x="30721" y="0"/>
                </a:lnTo>
                <a:lnTo>
                  <a:pt x="19215" y="17449"/>
                </a:lnTo>
                <a:lnTo>
                  <a:pt x="26123" y="17449"/>
                </a:lnTo>
                <a:lnTo>
                  <a:pt x="42087" y="0"/>
                </a:lnTo>
                <a:close/>
              </a:path>
              <a:path w="601345" h="96519">
                <a:moveTo>
                  <a:pt x="53594" y="50342"/>
                </a:moveTo>
                <a:lnTo>
                  <a:pt x="51168" y="37503"/>
                </a:lnTo>
                <a:lnTo>
                  <a:pt x="46418" y="31102"/>
                </a:lnTo>
                <a:lnTo>
                  <a:pt x="46418" y="50342"/>
                </a:lnTo>
                <a:lnTo>
                  <a:pt x="46418" y="53594"/>
                </a:lnTo>
                <a:lnTo>
                  <a:pt x="7175" y="53594"/>
                </a:lnTo>
                <a:lnTo>
                  <a:pt x="7175" y="50342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30"/>
                </a:lnTo>
                <a:lnTo>
                  <a:pt x="26797" y="29908"/>
                </a:lnTo>
                <a:lnTo>
                  <a:pt x="34658" y="31330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42"/>
                </a:lnTo>
                <a:lnTo>
                  <a:pt x="46418" y="31102"/>
                </a:lnTo>
                <a:lnTo>
                  <a:pt x="45542" y="29908"/>
                </a:lnTo>
                <a:lnTo>
                  <a:pt x="44907" y="29057"/>
                </a:lnTo>
                <a:lnTo>
                  <a:pt x="36283" y="24422"/>
                </a:lnTo>
                <a:lnTo>
                  <a:pt x="26797" y="22999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03"/>
                </a:lnTo>
                <a:lnTo>
                  <a:pt x="0" y="50342"/>
                </a:lnTo>
                <a:lnTo>
                  <a:pt x="0" y="68745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088"/>
                </a:lnTo>
                <a:lnTo>
                  <a:pt x="35585" y="94869"/>
                </a:lnTo>
                <a:lnTo>
                  <a:pt x="43713" y="90932"/>
                </a:lnTo>
                <a:lnTo>
                  <a:pt x="45262" y="89179"/>
                </a:lnTo>
                <a:lnTo>
                  <a:pt x="50012" y="83807"/>
                </a:lnTo>
                <a:lnTo>
                  <a:pt x="53327" y="73075"/>
                </a:lnTo>
                <a:lnTo>
                  <a:pt x="46012" y="73075"/>
                </a:lnTo>
                <a:lnTo>
                  <a:pt x="44399" y="83096"/>
                </a:lnTo>
                <a:lnTo>
                  <a:pt x="36817" y="89179"/>
                </a:lnTo>
                <a:lnTo>
                  <a:pt x="26797" y="89179"/>
                </a:lnTo>
                <a:lnTo>
                  <a:pt x="18935" y="87757"/>
                </a:lnTo>
                <a:lnTo>
                  <a:pt x="12725" y="83680"/>
                </a:lnTo>
                <a:lnTo>
                  <a:pt x="8636" y="77254"/>
                </a:lnTo>
                <a:lnTo>
                  <a:pt x="7175" y="68745"/>
                </a:lnTo>
                <a:lnTo>
                  <a:pt x="7175" y="60490"/>
                </a:lnTo>
                <a:lnTo>
                  <a:pt x="53594" y="60490"/>
                </a:lnTo>
                <a:lnTo>
                  <a:pt x="53594" y="53594"/>
                </a:lnTo>
                <a:lnTo>
                  <a:pt x="53594" y="50342"/>
                </a:lnTo>
                <a:close/>
              </a:path>
              <a:path w="601345" h="96519">
                <a:moveTo>
                  <a:pt x="129768" y="0"/>
                </a:moveTo>
                <a:lnTo>
                  <a:pt x="122593" y="0"/>
                </a:lnTo>
                <a:lnTo>
                  <a:pt x="122593" y="32880"/>
                </a:lnTo>
                <a:lnTo>
                  <a:pt x="122593" y="50342"/>
                </a:lnTo>
                <a:lnTo>
                  <a:pt x="122593" y="68745"/>
                </a:lnTo>
                <a:lnTo>
                  <a:pt x="121132" y="77254"/>
                </a:lnTo>
                <a:lnTo>
                  <a:pt x="117043" y="83680"/>
                </a:lnTo>
                <a:lnTo>
                  <a:pt x="110832" y="87757"/>
                </a:lnTo>
                <a:lnTo>
                  <a:pt x="102971" y="89179"/>
                </a:lnTo>
                <a:lnTo>
                  <a:pt x="95110" y="87757"/>
                </a:lnTo>
                <a:lnTo>
                  <a:pt x="88900" y="83680"/>
                </a:lnTo>
                <a:lnTo>
                  <a:pt x="84823" y="77254"/>
                </a:lnTo>
                <a:lnTo>
                  <a:pt x="83350" y="68745"/>
                </a:lnTo>
                <a:lnTo>
                  <a:pt x="83350" y="50342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30"/>
                </a:lnTo>
                <a:lnTo>
                  <a:pt x="102971" y="29908"/>
                </a:lnTo>
                <a:lnTo>
                  <a:pt x="110832" y="31330"/>
                </a:lnTo>
                <a:lnTo>
                  <a:pt x="117043" y="35407"/>
                </a:lnTo>
                <a:lnTo>
                  <a:pt x="121132" y="41846"/>
                </a:lnTo>
                <a:lnTo>
                  <a:pt x="122593" y="50342"/>
                </a:lnTo>
                <a:lnTo>
                  <a:pt x="122593" y="32880"/>
                </a:lnTo>
                <a:lnTo>
                  <a:pt x="120675" y="29908"/>
                </a:lnTo>
                <a:lnTo>
                  <a:pt x="118402" y="26390"/>
                </a:lnTo>
                <a:lnTo>
                  <a:pt x="110693" y="22999"/>
                </a:lnTo>
                <a:lnTo>
                  <a:pt x="102971" y="22999"/>
                </a:lnTo>
                <a:lnTo>
                  <a:pt x="93472" y="24422"/>
                </a:lnTo>
                <a:lnTo>
                  <a:pt x="84861" y="29057"/>
                </a:lnTo>
                <a:lnTo>
                  <a:pt x="78600" y="37503"/>
                </a:lnTo>
                <a:lnTo>
                  <a:pt x="76174" y="50342"/>
                </a:lnTo>
                <a:lnTo>
                  <a:pt x="76174" y="68745"/>
                </a:lnTo>
                <a:lnTo>
                  <a:pt x="78600" y="81584"/>
                </a:lnTo>
                <a:lnTo>
                  <a:pt x="84861" y="90030"/>
                </a:lnTo>
                <a:lnTo>
                  <a:pt x="93472" y="94678"/>
                </a:lnTo>
                <a:lnTo>
                  <a:pt x="102971" y="96088"/>
                </a:lnTo>
                <a:lnTo>
                  <a:pt x="110693" y="96088"/>
                </a:lnTo>
                <a:lnTo>
                  <a:pt x="118402" y="92697"/>
                </a:lnTo>
                <a:lnTo>
                  <a:pt x="120675" y="89179"/>
                </a:lnTo>
                <a:lnTo>
                  <a:pt x="122593" y="86207"/>
                </a:lnTo>
                <a:lnTo>
                  <a:pt x="122593" y="94729"/>
                </a:lnTo>
                <a:lnTo>
                  <a:pt x="129768" y="94729"/>
                </a:lnTo>
                <a:lnTo>
                  <a:pt x="129768" y="86207"/>
                </a:lnTo>
                <a:lnTo>
                  <a:pt x="129768" y="32880"/>
                </a:lnTo>
                <a:lnTo>
                  <a:pt x="129768" y="0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65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12"/>
                </a:moveTo>
                <a:lnTo>
                  <a:pt x="283692" y="35280"/>
                </a:lnTo>
                <a:lnTo>
                  <a:pt x="277380" y="28168"/>
                </a:lnTo>
                <a:lnTo>
                  <a:pt x="269252" y="24218"/>
                </a:lnTo>
                <a:lnTo>
                  <a:pt x="260477" y="22999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03"/>
                </a:lnTo>
                <a:lnTo>
                  <a:pt x="233680" y="50342"/>
                </a:lnTo>
                <a:lnTo>
                  <a:pt x="233680" y="68745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088"/>
                </a:lnTo>
                <a:lnTo>
                  <a:pt x="269252" y="94869"/>
                </a:lnTo>
                <a:lnTo>
                  <a:pt x="277380" y="90932"/>
                </a:lnTo>
                <a:lnTo>
                  <a:pt x="283692" y="83807"/>
                </a:lnTo>
                <a:lnTo>
                  <a:pt x="287007" y="73075"/>
                </a:lnTo>
                <a:lnTo>
                  <a:pt x="279692" y="73075"/>
                </a:lnTo>
                <a:lnTo>
                  <a:pt x="278066" y="83096"/>
                </a:lnTo>
                <a:lnTo>
                  <a:pt x="270484" y="89179"/>
                </a:lnTo>
                <a:lnTo>
                  <a:pt x="260477" y="89179"/>
                </a:lnTo>
                <a:lnTo>
                  <a:pt x="252615" y="87757"/>
                </a:lnTo>
                <a:lnTo>
                  <a:pt x="246392" y="83680"/>
                </a:lnTo>
                <a:lnTo>
                  <a:pt x="242316" y="77254"/>
                </a:lnTo>
                <a:lnTo>
                  <a:pt x="240855" y="68745"/>
                </a:lnTo>
                <a:lnTo>
                  <a:pt x="240855" y="50342"/>
                </a:lnTo>
                <a:lnTo>
                  <a:pt x="242316" y="41846"/>
                </a:lnTo>
                <a:lnTo>
                  <a:pt x="246392" y="35407"/>
                </a:lnTo>
                <a:lnTo>
                  <a:pt x="252615" y="31330"/>
                </a:lnTo>
                <a:lnTo>
                  <a:pt x="260477" y="29908"/>
                </a:lnTo>
                <a:lnTo>
                  <a:pt x="270484" y="29908"/>
                </a:lnTo>
                <a:lnTo>
                  <a:pt x="278066" y="35991"/>
                </a:lnTo>
                <a:lnTo>
                  <a:pt x="279692" y="46012"/>
                </a:lnTo>
                <a:lnTo>
                  <a:pt x="287007" y="46012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51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30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78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41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85" y="24904"/>
                </a:moveTo>
                <a:lnTo>
                  <a:pt x="396989" y="24904"/>
                </a:lnTo>
                <a:lnTo>
                  <a:pt x="396989" y="9067"/>
                </a:lnTo>
                <a:lnTo>
                  <a:pt x="389813" y="9067"/>
                </a:lnTo>
                <a:lnTo>
                  <a:pt x="389813" y="24904"/>
                </a:lnTo>
                <a:lnTo>
                  <a:pt x="379933" y="24904"/>
                </a:lnTo>
                <a:lnTo>
                  <a:pt x="379933" y="31813"/>
                </a:lnTo>
                <a:lnTo>
                  <a:pt x="389813" y="31813"/>
                </a:lnTo>
                <a:lnTo>
                  <a:pt x="389813" y="89725"/>
                </a:lnTo>
                <a:lnTo>
                  <a:pt x="392658" y="94742"/>
                </a:lnTo>
                <a:lnTo>
                  <a:pt x="414185" y="94742"/>
                </a:lnTo>
                <a:lnTo>
                  <a:pt x="414185" y="87833"/>
                </a:lnTo>
                <a:lnTo>
                  <a:pt x="398208" y="87833"/>
                </a:lnTo>
                <a:lnTo>
                  <a:pt x="396989" y="85801"/>
                </a:lnTo>
                <a:lnTo>
                  <a:pt x="396989" y="80797"/>
                </a:lnTo>
                <a:lnTo>
                  <a:pt x="396989" y="31813"/>
                </a:lnTo>
                <a:lnTo>
                  <a:pt x="414185" y="31813"/>
                </a:lnTo>
                <a:lnTo>
                  <a:pt x="414185" y="24904"/>
                </a:lnTo>
                <a:close/>
              </a:path>
              <a:path w="601345" h="96519">
                <a:moveTo>
                  <a:pt x="443674" y="24892"/>
                </a:moveTo>
                <a:lnTo>
                  <a:pt x="436511" y="24892"/>
                </a:lnTo>
                <a:lnTo>
                  <a:pt x="436511" y="94729"/>
                </a:lnTo>
                <a:lnTo>
                  <a:pt x="443674" y="94729"/>
                </a:lnTo>
                <a:lnTo>
                  <a:pt x="443674" y="24892"/>
                </a:lnTo>
                <a:close/>
              </a:path>
              <a:path w="601345" h="96519">
                <a:moveTo>
                  <a:pt x="443674" y="0"/>
                </a:moveTo>
                <a:lnTo>
                  <a:pt x="436511" y="0"/>
                </a:lnTo>
                <a:lnTo>
                  <a:pt x="436511" y="11772"/>
                </a:lnTo>
                <a:lnTo>
                  <a:pt x="443674" y="11772"/>
                </a:lnTo>
                <a:lnTo>
                  <a:pt x="443674" y="0"/>
                </a:lnTo>
                <a:close/>
              </a:path>
              <a:path w="601345" h="96519">
                <a:moveTo>
                  <a:pt x="522439" y="50342"/>
                </a:moveTo>
                <a:lnTo>
                  <a:pt x="520014" y="37503"/>
                </a:lnTo>
                <a:lnTo>
                  <a:pt x="515264" y="31102"/>
                </a:lnTo>
                <a:lnTo>
                  <a:pt x="515264" y="50342"/>
                </a:lnTo>
                <a:lnTo>
                  <a:pt x="515264" y="68745"/>
                </a:lnTo>
                <a:lnTo>
                  <a:pt x="513791" y="77254"/>
                </a:lnTo>
                <a:lnTo>
                  <a:pt x="509714" y="83680"/>
                </a:lnTo>
                <a:lnTo>
                  <a:pt x="503491" y="87757"/>
                </a:lnTo>
                <a:lnTo>
                  <a:pt x="495642" y="89179"/>
                </a:lnTo>
                <a:lnTo>
                  <a:pt x="487781" y="87757"/>
                </a:lnTo>
                <a:lnTo>
                  <a:pt x="481558" y="83680"/>
                </a:lnTo>
                <a:lnTo>
                  <a:pt x="477481" y="77254"/>
                </a:lnTo>
                <a:lnTo>
                  <a:pt x="476021" y="68745"/>
                </a:lnTo>
                <a:lnTo>
                  <a:pt x="476021" y="50342"/>
                </a:lnTo>
                <a:lnTo>
                  <a:pt x="477481" y="41846"/>
                </a:lnTo>
                <a:lnTo>
                  <a:pt x="481558" y="35407"/>
                </a:lnTo>
                <a:lnTo>
                  <a:pt x="487781" y="31330"/>
                </a:lnTo>
                <a:lnTo>
                  <a:pt x="495642" y="29908"/>
                </a:lnTo>
                <a:lnTo>
                  <a:pt x="503491" y="31330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42"/>
                </a:lnTo>
                <a:lnTo>
                  <a:pt x="515264" y="31102"/>
                </a:lnTo>
                <a:lnTo>
                  <a:pt x="514388" y="29908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2999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03"/>
                </a:lnTo>
                <a:lnTo>
                  <a:pt x="468845" y="50342"/>
                </a:lnTo>
                <a:lnTo>
                  <a:pt x="468845" y="68745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088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79"/>
                </a:lnTo>
                <a:lnTo>
                  <a:pt x="520014" y="81584"/>
                </a:lnTo>
                <a:lnTo>
                  <a:pt x="522439" y="68745"/>
                </a:lnTo>
                <a:lnTo>
                  <a:pt x="522439" y="50342"/>
                </a:lnTo>
                <a:close/>
              </a:path>
              <a:path w="601345" h="96519">
                <a:moveTo>
                  <a:pt x="601179" y="50342"/>
                </a:moveTo>
                <a:lnTo>
                  <a:pt x="598766" y="37503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82" y="22999"/>
                </a:lnTo>
                <a:lnTo>
                  <a:pt x="566674" y="22999"/>
                </a:lnTo>
                <a:lnTo>
                  <a:pt x="558952" y="26390"/>
                </a:lnTo>
                <a:lnTo>
                  <a:pt x="554761" y="32880"/>
                </a:lnTo>
                <a:lnTo>
                  <a:pt x="554761" y="24904"/>
                </a:lnTo>
                <a:lnTo>
                  <a:pt x="547585" y="24904"/>
                </a:lnTo>
                <a:lnTo>
                  <a:pt x="547585" y="94729"/>
                </a:lnTo>
                <a:lnTo>
                  <a:pt x="554761" y="94729"/>
                </a:lnTo>
                <a:lnTo>
                  <a:pt x="554761" y="50342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21" y="31330"/>
                </a:lnTo>
                <a:lnTo>
                  <a:pt x="574382" y="29908"/>
                </a:lnTo>
                <a:lnTo>
                  <a:pt x="582244" y="31330"/>
                </a:lnTo>
                <a:lnTo>
                  <a:pt x="588454" y="35407"/>
                </a:lnTo>
                <a:lnTo>
                  <a:pt x="592543" y="41846"/>
                </a:lnTo>
                <a:lnTo>
                  <a:pt x="594004" y="50342"/>
                </a:lnTo>
                <a:lnTo>
                  <a:pt x="594004" y="94729"/>
                </a:lnTo>
                <a:lnTo>
                  <a:pt x="601179" y="94729"/>
                </a:lnTo>
                <a:lnTo>
                  <a:pt x="601179" y="50342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53709" y="364808"/>
            <a:ext cx="583016" cy="206863"/>
            <a:chOff x="9289805" y="536402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5352" y="536402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9805" y="536404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84689" y="5365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802358" y="3926798"/>
            <a:ext cx="858977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algn="ctr" defTabSz="621883">
              <a:spcBef>
                <a:spcPts val="68"/>
              </a:spcBef>
            </a:pPr>
            <a:r>
              <a:rPr sz="1020" kern="0" spc="-7" dirty="0">
                <a:solidFill>
                  <a:srgbClr val="FFFFFF"/>
                </a:solidFill>
                <a:latin typeface="Trebuchet MS"/>
                <a:cs typeface="Trebuchet MS"/>
              </a:rPr>
              <a:t>Bilans</a:t>
            </a:r>
            <a:endParaRPr sz="102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algn="ctr" defTabSz="621883"/>
            <a:r>
              <a:rPr sz="1020" kern="0" spc="-27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020" kern="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20" kern="0" spc="-20" dirty="0">
                <a:solidFill>
                  <a:srgbClr val="FFFFFF"/>
                </a:solidFill>
                <a:latin typeface="Trebuchet MS"/>
                <a:cs typeface="Trebuchet MS"/>
              </a:rPr>
              <a:t>compétence</a:t>
            </a:r>
            <a:endParaRPr sz="102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436000" y="4830628"/>
            <a:ext cx="580674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131122" y="4880469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82942" y="3855584"/>
            <a:ext cx="961761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145969" defTabSz="621883">
              <a:spcBef>
                <a:spcPts val="68"/>
              </a:spcBef>
            </a:pPr>
            <a:r>
              <a:rPr lang="fr-FR" sz="1020" kern="0" spc="-7" dirty="0">
                <a:solidFill>
                  <a:srgbClr val="FFFFFF"/>
                </a:solidFill>
                <a:latin typeface="Trebuchet MS"/>
                <a:cs typeface="Trebuchet MS"/>
              </a:rPr>
              <a:t>Commission de certification</a:t>
            </a:r>
            <a:endParaRPr sz="102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26D0A2AD-A368-24FC-D3E0-0804EEE9DF2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1243" y="239622"/>
            <a:ext cx="448216" cy="457002"/>
          </a:xfrm>
          <a:prstGeom prst="rect">
            <a:avLst/>
          </a:prstGeom>
        </p:spPr>
      </p:pic>
      <p:sp>
        <p:nvSpPr>
          <p:cNvPr id="9" name="object 11">
            <a:extLst>
              <a:ext uri="{FF2B5EF4-FFF2-40B4-BE49-F238E27FC236}">
                <a16:creationId xmlns:a16="http://schemas.microsoft.com/office/drawing/2014/main" id="{FC730B91-36C1-BC12-9D77-14A9423BA1FA}"/>
              </a:ext>
            </a:extLst>
          </p:cNvPr>
          <p:cNvSpPr txBox="1"/>
          <p:nvPr/>
        </p:nvSpPr>
        <p:spPr>
          <a:xfrm>
            <a:off x="1867613" y="965216"/>
            <a:ext cx="5881930" cy="711221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lnSpc>
                <a:spcPct val="121800"/>
              </a:lnSpc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75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Affichage par blocs de compétences des niveaux d’acquisition : bilans périodiques de l’année en cours</a:t>
            </a:r>
          </a:p>
          <a:p>
            <a:pPr marL="8637" marR="3455" defTabSz="621883">
              <a:lnSpc>
                <a:spcPct val="121800"/>
              </a:lnSpc>
              <a:spcBef>
                <a:spcPts val="68"/>
              </a:spcBef>
            </a:pPr>
            <a:r>
              <a:rPr lang="fr-FR"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  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</a:rPr>
              <a:t>Sélection du positionnement retenu pour le livret scolaire au regard des bilans de l’année</a:t>
            </a:r>
          </a:p>
          <a:p>
            <a:pPr marL="8637" marR="3455" defTabSz="621883">
              <a:lnSpc>
                <a:spcPct val="121800"/>
              </a:lnSpc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85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Calcul des moyennes semestrielles et annuelles par bloc</a:t>
            </a:r>
          </a:p>
          <a:p>
            <a:pPr marL="8637" marR="3455" defTabSz="621883">
              <a:lnSpc>
                <a:spcPct val="121800"/>
              </a:lnSpc>
              <a:spcBef>
                <a:spcPts val="68"/>
              </a:spcBef>
            </a:pPr>
            <a:r>
              <a:rPr lang="fr-FR"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 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Saisie de l’appréciation des professeurs</a:t>
            </a:r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id="{FB897246-43AB-898D-0872-9672C226D44E}"/>
              </a:ext>
            </a:extLst>
          </p:cNvPr>
          <p:cNvSpPr txBox="1"/>
          <p:nvPr/>
        </p:nvSpPr>
        <p:spPr>
          <a:xfrm>
            <a:off x="1444342" y="1979489"/>
            <a:ext cx="2557598" cy="147686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lang="fr-FR" sz="1224" b="1" kern="0" spc="-85" dirty="0">
                <a:solidFill>
                  <a:prstClr val="black"/>
                </a:solidFill>
                <a:latin typeface="Calibri"/>
                <a:cs typeface="Calibri"/>
              </a:rPr>
              <a:t>Spécialité du brevet de technicien supérieur</a:t>
            </a:r>
            <a:endParaRPr sz="1224" kern="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30">
            <a:extLst>
              <a:ext uri="{FF2B5EF4-FFF2-40B4-BE49-F238E27FC236}">
                <a16:creationId xmlns:a16="http://schemas.microsoft.com/office/drawing/2014/main" id="{14268F4C-4ABF-A875-35B8-B9FF363377CA}"/>
              </a:ext>
            </a:extLst>
          </p:cNvPr>
          <p:cNvSpPr txBox="1"/>
          <p:nvPr/>
        </p:nvSpPr>
        <p:spPr>
          <a:xfrm>
            <a:off x="1429540" y="2262153"/>
            <a:ext cx="2557598" cy="147686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lang="fr-FR" sz="1088" b="1" kern="0" spc="-85" dirty="0">
                <a:solidFill>
                  <a:prstClr val="black"/>
                </a:solidFill>
                <a:latin typeface="Calibri"/>
                <a:cs typeface="Calibri"/>
              </a:rPr>
              <a:t>Bloc 1 -  Maintenance corrective</a:t>
            </a:r>
            <a:endParaRPr sz="1088" kern="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30">
            <a:extLst>
              <a:ext uri="{FF2B5EF4-FFF2-40B4-BE49-F238E27FC236}">
                <a16:creationId xmlns:a16="http://schemas.microsoft.com/office/drawing/2014/main" id="{D1B648F0-7037-0A08-55D4-C339DD6CA514}"/>
              </a:ext>
            </a:extLst>
          </p:cNvPr>
          <p:cNvSpPr txBox="1"/>
          <p:nvPr/>
        </p:nvSpPr>
        <p:spPr>
          <a:xfrm>
            <a:off x="1444342" y="2462178"/>
            <a:ext cx="2868540" cy="455463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lang="fr-FR" sz="952" kern="0" spc="-85" dirty="0">
                <a:solidFill>
                  <a:prstClr val="black"/>
                </a:solidFill>
                <a:latin typeface="Calibri"/>
                <a:cs typeface="Calibri"/>
              </a:rPr>
              <a:t>C11 – Appliquer le plan d’une démarche d’investigation</a:t>
            </a:r>
          </a:p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lang="fr-FR" sz="952" kern="0" spc="-85" dirty="0">
                <a:solidFill>
                  <a:prstClr val="black"/>
                </a:solidFill>
                <a:latin typeface="Calibri"/>
                <a:cs typeface="Calibri"/>
              </a:rPr>
              <a:t>C12 – Rétablir la fonction d’un bien</a:t>
            </a:r>
          </a:p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lang="fr-FR" sz="952" kern="0" spc="-85" dirty="0">
                <a:solidFill>
                  <a:prstClr val="black"/>
                </a:solidFill>
                <a:latin typeface="Calibri"/>
                <a:cs typeface="Calibri"/>
              </a:rPr>
              <a:t>C13 – Mettre en service et/ou à l’arrêt un bien</a:t>
            </a:r>
            <a:endParaRPr sz="952" kern="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0AD2D2A-25E1-327B-5F12-85D411E37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234" y="1941544"/>
            <a:ext cx="849068" cy="995265"/>
          </a:xfrm>
          <a:prstGeom prst="rect">
            <a:avLst/>
          </a:prstGeom>
        </p:spPr>
      </p:pic>
      <p:sp>
        <p:nvSpPr>
          <p:cNvPr id="21" name="object 30">
            <a:extLst>
              <a:ext uri="{FF2B5EF4-FFF2-40B4-BE49-F238E27FC236}">
                <a16:creationId xmlns:a16="http://schemas.microsoft.com/office/drawing/2014/main" id="{DD5C5156-2E35-D928-7BFB-4683B99E33B1}"/>
              </a:ext>
            </a:extLst>
          </p:cNvPr>
          <p:cNvSpPr txBox="1"/>
          <p:nvPr/>
        </p:nvSpPr>
        <p:spPr>
          <a:xfrm>
            <a:off x="5306720" y="2035760"/>
            <a:ext cx="961762" cy="263103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lang="fr-FR" sz="952" b="1" kern="0" spc="-85" dirty="0">
                <a:solidFill>
                  <a:srgbClr val="006978"/>
                </a:solidFill>
                <a:latin typeface="Calibri"/>
                <a:cs typeface="Calibri"/>
              </a:rPr>
              <a:t>Profil de compétences retenu pour le livret</a:t>
            </a:r>
            <a:endParaRPr sz="952" b="1" kern="0" dirty="0">
              <a:solidFill>
                <a:srgbClr val="006978"/>
              </a:solidFill>
              <a:latin typeface="Calibri"/>
              <a:cs typeface="Calibri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82CC394-1509-B07D-ECCE-003177EA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924" y="2362129"/>
            <a:ext cx="278288" cy="18552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0DC2FAF-6182-25F2-2CA5-8446FE97E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923" y="2566107"/>
            <a:ext cx="278288" cy="18552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3E7951A-62F1-B233-6A11-45020755F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923" y="2770085"/>
            <a:ext cx="278288" cy="185525"/>
          </a:xfrm>
          <a:prstGeom prst="rect">
            <a:avLst/>
          </a:prstGeom>
        </p:spPr>
      </p:pic>
      <p:sp>
        <p:nvSpPr>
          <p:cNvPr id="27" name="object 30">
            <a:extLst>
              <a:ext uri="{FF2B5EF4-FFF2-40B4-BE49-F238E27FC236}">
                <a16:creationId xmlns:a16="http://schemas.microsoft.com/office/drawing/2014/main" id="{4042129A-B777-0652-09B6-80F27B1DA621}"/>
              </a:ext>
            </a:extLst>
          </p:cNvPr>
          <p:cNvSpPr txBox="1"/>
          <p:nvPr/>
        </p:nvSpPr>
        <p:spPr>
          <a:xfrm>
            <a:off x="1444342" y="3000171"/>
            <a:ext cx="2868540" cy="455463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lang="fr-FR" sz="952" b="1" kern="0" spc="-85" dirty="0">
                <a:solidFill>
                  <a:prstClr val="black"/>
                </a:solidFill>
                <a:latin typeface="Calibri"/>
                <a:cs typeface="Calibri"/>
              </a:rPr>
              <a:t>Note périodique</a:t>
            </a:r>
          </a:p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endParaRPr lang="fr-FR" sz="952" b="1" kern="0" spc="-8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lang="fr-FR" sz="952" b="1" kern="0" spc="-85" dirty="0">
                <a:solidFill>
                  <a:prstClr val="black"/>
                </a:solidFill>
                <a:latin typeface="Calibri"/>
                <a:cs typeface="Calibri"/>
              </a:rPr>
              <a:t>Note  du bloc retenue pour le livret</a:t>
            </a:r>
            <a:endParaRPr sz="952" b="1" kern="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025" name="Image 1024">
            <a:extLst>
              <a:ext uri="{FF2B5EF4-FFF2-40B4-BE49-F238E27FC236}">
                <a16:creationId xmlns:a16="http://schemas.microsoft.com/office/drawing/2014/main" id="{5EF5519B-EE6F-6771-CC52-79E4006C4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188" y="3016426"/>
            <a:ext cx="291508" cy="207295"/>
          </a:xfrm>
          <a:prstGeom prst="rect">
            <a:avLst/>
          </a:prstGeom>
        </p:spPr>
      </p:pic>
      <p:pic>
        <p:nvPicPr>
          <p:cNvPr id="1038" name="Image 1037">
            <a:extLst>
              <a:ext uri="{FF2B5EF4-FFF2-40B4-BE49-F238E27FC236}">
                <a16:creationId xmlns:a16="http://schemas.microsoft.com/office/drawing/2014/main" id="{3DEB8FE2-7717-A4A2-22DA-3DA91E01E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6249" y="3003470"/>
            <a:ext cx="317420" cy="233207"/>
          </a:xfrm>
          <a:prstGeom prst="rect">
            <a:avLst/>
          </a:prstGeom>
        </p:spPr>
      </p:pic>
      <p:sp>
        <p:nvSpPr>
          <p:cNvPr id="1044" name="ZoneTexte 1043">
            <a:extLst>
              <a:ext uri="{FF2B5EF4-FFF2-40B4-BE49-F238E27FC236}">
                <a16:creationId xmlns:a16="http://schemas.microsoft.com/office/drawing/2014/main" id="{CEC8349E-44C7-43A2-045B-5F155358CD45}"/>
              </a:ext>
            </a:extLst>
          </p:cNvPr>
          <p:cNvSpPr txBox="1"/>
          <p:nvPr/>
        </p:nvSpPr>
        <p:spPr>
          <a:xfrm>
            <a:off x="6160842" y="3020047"/>
            <a:ext cx="1428736" cy="3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21883"/>
            <a:r>
              <a:rPr lang="fr-FR" sz="816" kern="0" dirty="0">
                <a:solidFill>
                  <a:sysClr val="windowText" lastClr="000000"/>
                </a:solidFill>
                <a:latin typeface="Marianne Light" panose="02000000000000000000" pitchFamily="50" charset="0"/>
              </a:rPr>
              <a:t>Calcul automatique de la moyenne annuelle</a:t>
            </a:r>
          </a:p>
        </p:txBody>
      </p:sp>
      <p:cxnSp>
        <p:nvCxnSpPr>
          <p:cNvPr id="1046" name="Connecteur droit 1045">
            <a:extLst>
              <a:ext uri="{FF2B5EF4-FFF2-40B4-BE49-F238E27FC236}">
                <a16:creationId xmlns:a16="http://schemas.microsoft.com/office/drawing/2014/main" id="{904ED0B5-C31D-722B-5C4A-95C9A50E02BE}"/>
              </a:ext>
            </a:extLst>
          </p:cNvPr>
          <p:cNvCxnSpPr/>
          <p:nvPr/>
        </p:nvCxnSpPr>
        <p:spPr>
          <a:xfrm>
            <a:off x="5967795" y="3295225"/>
            <a:ext cx="1577260" cy="0"/>
          </a:xfrm>
          <a:prstGeom prst="line">
            <a:avLst/>
          </a:prstGeom>
          <a:ln>
            <a:solidFill>
              <a:srgbClr val="E52E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7" name="object 33">
            <a:extLst>
              <a:ext uri="{FF2B5EF4-FFF2-40B4-BE49-F238E27FC236}">
                <a16:creationId xmlns:a16="http://schemas.microsoft.com/office/drawing/2014/main" id="{436C99EA-0080-735A-7BD7-D5B94C54052E}"/>
              </a:ext>
            </a:extLst>
          </p:cNvPr>
          <p:cNvSpPr/>
          <p:nvPr/>
        </p:nvSpPr>
        <p:spPr>
          <a:xfrm>
            <a:off x="5940738" y="3277581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048" name="ZoneTexte 1047">
            <a:extLst>
              <a:ext uri="{FF2B5EF4-FFF2-40B4-BE49-F238E27FC236}">
                <a16:creationId xmlns:a16="http://schemas.microsoft.com/office/drawing/2014/main" id="{770BBE72-A600-2339-4A2F-E07CBA81F9C2}"/>
              </a:ext>
            </a:extLst>
          </p:cNvPr>
          <p:cNvSpPr txBox="1"/>
          <p:nvPr/>
        </p:nvSpPr>
        <p:spPr>
          <a:xfrm>
            <a:off x="6195600" y="2403421"/>
            <a:ext cx="1428736" cy="3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21883"/>
            <a:r>
              <a:rPr lang="fr-FR" sz="816" kern="0" dirty="0">
                <a:solidFill>
                  <a:sysClr val="windowText" lastClr="000000"/>
                </a:solidFill>
                <a:latin typeface="Marianne Light" panose="02000000000000000000" pitchFamily="50" charset="0"/>
              </a:rPr>
              <a:t>Sélection du niveau d’acquisition retenu </a:t>
            </a:r>
          </a:p>
        </p:txBody>
      </p:sp>
      <p:pic>
        <p:nvPicPr>
          <p:cNvPr id="1049" name="Image 1048">
            <a:extLst>
              <a:ext uri="{FF2B5EF4-FFF2-40B4-BE49-F238E27FC236}">
                <a16:creationId xmlns:a16="http://schemas.microsoft.com/office/drawing/2014/main" id="{D0AE7535-D0F4-79FF-6619-A34A34EE5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t="1" r="4741" b="4740"/>
          <a:stretch/>
        </p:blipFill>
        <p:spPr>
          <a:xfrm>
            <a:off x="4303325" y="3245382"/>
            <a:ext cx="317420" cy="233207"/>
          </a:xfrm>
          <a:prstGeom prst="rect">
            <a:avLst/>
          </a:prstGeom>
        </p:spPr>
      </p:pic>
      <p:pic>
        <p:nvPicPr>
          <p:cNvPr id="1050" name="Image 1049">
            <a:extLst>
              <a:ext uri="{FF2B5EF4-FFF2-40B4-BE49-F238E27FC236}">
                <a16:creationId xmlns:a16="http://schemas.microsoft.com/office/drawing/2014/main" id="{D6AA869C-89E7-9172-B7FD-7BE50CCC0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550" y="3247027"/>
            <a:ext cx="291508" cy="207295"/>
          </a:xfrm>
          <a:prstGeom prst="rect">
            <a:avLst/>
          </a:prstGeom>
        </p:spPr>
      </p:pic>
      <p:pic>
        <p:nvPicPr>
          <p:cNvPr id="1052" name="Image 1051">
            <a:extLst>
              <a:ext uri="{FF2B5EF4-FFF2-40B4-BE49-F238E27FC236}">
                <a16:creationId xmlns:a16="http://schemas.microsoft.com/office/drawing/2014/main" id="{6B843222-1AA3-4F3E-63AE-2DDACC8832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5745" y="3221283"/>
            <a:ext cx="304464" cy="213773"/>
          </a:xfrm>
          <a:prstGeom prst="rect">
            <a:avLst/>
          </a:prstGeom>
        </p:spPr>
      </p:pic>
      <p:pic>
        <p:nvPicPr>
          <p:cNvPr id="1054" name="Image 1053">
            <a:extLst>
              <a:ext uri="{FF2B5EF4-FFF2-40B4-BE49-F238E27FC236}">
                <a16:creationId xmlns:a16="http://schemas.microsoft.com/office/drawing/2014/main" id="{EF43D7DA-8E74-FCE6-7396-BE7114676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3643" y="3294856"/>
            <a:ext cx="187861" cy="181383"/>
          </a:xfrm>
          <a:prstGeom prst="rect">
            <a:avLst/>
          </a:prstGeom>
        </p:spPr>
      </p:pic>
      <p:sp>
        <p:nvSpPr>
          <p:cNvPr id="1055" name="object 30">
            <a:extLst>
              <a:ext uri="{FF2B5EF4-FFF2-40B4-BE49-F238E27FC236}">
                <a16:creationId xmlns:a16="http://schemas.microsoft.com/office/drawing/2014/main" id="{FD970CBF-BB6C-1536-F01E-50FE5E58D74B}"/>
              </a:ext>
            </a:extLst>
          </p:cNvPr>
          <p:cNvSpPr txBox="1"/>
          <p:nvPr/>
        </p:nvSpPr>
        <p:spPr>
          <a:xfrm>
            <a:off x="1444342" y="3789913"/>
            <a:ext cx="2557598" cy="147686"/>
          </a:xfrm>
          <a:prstGeom prst="rect">
            <a:avLst/>
          </a:prstGeom>
        </p:spPr>
        <p:txBody>
          <a:bodyPr vert="horz" wrap="square" lIns="0" tIns="31958" rIns="0" bIns="0" rtlCol="0">
            <a:spAutoFit/>
          </a:bodyPr>
          <a:lstStyle/>
          <a:p>
            <a:pPr marL="69962" marR="3455" indent="-61756" defTabSz="621883">
              <a:lnSpc>
                <a:spcPts val="918"/>
              </a:lnSpc>
              <a:spcBef>
                <a:spcPts val="252"/>
              </a:spcBef>
            </a:pPr>
            <a:r>
              <a:rPr lang="fr-FR" sz="1088" b="1" kern="0" spc="-85" dirty="0">
                <a:solidFill>
                  <a:prstClr val="black"/>
                </a:solidFill>
                <a:latin typeface="Calibri"/>
                <a:cs typeface="Calibri"/>
              </a:rPr>
              <a:t>Appréciations des professeurs</a:t>
            </a:r>
            <a:endParaRPr sz="1088" kern="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6A552560-859F-1D5E-0EE0-2F6EC9AD4A0A}"/>
              </a:ext>
            </a:extLst>
          </p:cNvPr>
          <p:cNvSpPr/>
          <p:nvPr/>
        </p:nvSpPr>
        <p:spPr>
          <a:xfrm>
            <a:off x="1444342" y="4008321"/>
            <a:ext cx="6100713" cy="533112"/>
          </a:xfrm>
          <a:prstGeom prst="rect">
            <a:avLst/>
          </a:prstGeom>
          <a:noFill/>
          <a:ln w="9525">
            <a:solidFill>
              <a:srgbClr val="41A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1883"/>
            <a:endParaRPr lang="fr-FR" sz="1224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C4B269-F2E3-FF2C-B433-E195A79E89C6}"/>
              </a:ext>
            </a:extLst>
          </p:cNvPr>
          <p:cNvSpPr txBox="1"/>
          <p:nvPr/>
        </p:nvSpPr>
        <p:spPr>
          <a:xfrm>
            <a:off x="4286323" y="3474952"/>
            <a:ext cx="398289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883"/>
            <a:r>
              <a:rPr lang="fr-FR" sz="952" kern="0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S1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A443CF-7B0C-7985-82F3-BCDAD8588DA9}"/>
              </a:ext>
            </a:extLst>
          </p:cNvPr>
          <p:cNvSpPr txBox="1"/>
          <p:nvPr/>
        </p:nvSpPr>
        <p:spPr>
          <a:xfrm>
            <a:off x="4762886" y="3476238"/>
            <a:ext cx="398289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883"/>
            <a:r>
              <a:rPr lang="fr-FR" sz="952" kern="0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S2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54B7FA9-392D-44E5-CE74-9006BD859970}"/>
              </a:ext>
            </a:extLst>
          </p:cNvPr>
          <p:cNvCxnSpPr/>
          <p:nvPr/>
        </p:nvCxnSpPr>
        <p:spPr>
          <a:xfrm>
            <a:off x="6012318" y="2678268"/>
            <a:ext cx="1577260" cy="0"/>
          </a:xfrm>
          <a:prstGeom prst="line">
            <a:avLst/>
          </a:prstGeom>
          <a:ln>
            <a:solidFill>
              <a:srgbClr val="E52E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33">
            <a:extLst>
              <a:ext uri="{FF2B5EF4-FFF2-40B4-BE49-F238E27FC236}">
                <a16:creationId xmlns:a16="http://schemas.microsoft.com/office/drawing/2014/main" id="{466B2D0D-FA72-0D8B-34E5-E1C6822747B1}"/>
              </a:ext>
            </a:extLst>
          </p:cNvPr>
          <p:cNvSpPr/>
          <p:nvPr/>
        </p:nvSpPr>
        <p:spPr>
          <a:xfrm>
            <a:off x="5989944" y="2664498"/>
            <a:ext cx="34549" cy="3454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close/>
              </a:path>
            </a:pathLst>
          </a:custGeom>
          <a:ln w="12700">
            <a:solidFill>
              <a:srgbClr val="E52E51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0" name="object 32">
            <a:extLst>
              <a:ext uri="{FF2B5EF4-FFF2-40B4-BE49-F238E27FC236}">
                <a16:creationId xmlns:a16="http://schemas.microsoft.com/office/drawing/2014/main" id="{3E884088-F510-B845-D638-B4FA0BB419F4}"/>
              </a:ext>
            </a:extLst>
          </p:cNvPr>
          <p:cNvSpPr/>
          <p:nvPr/>
        </p:nvSpPr>
        <p:spPr>
          <a:xfrm>
            <a:off x="4354982" y="3657675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5" h="385445">
                <a:moveTo>
                  <a:pt x="73685" y="10223"/>
                </a:moveTo>
                <a:lnTo>
                  <a:pt x="10210" y="73698"/>
                </a:lnTo>
                <a:lnTo>
                  <a:pt x="73685" y="73698"/>
                </a:lnTo>
                <a:lnTo>
                  <a:pt x="73685" y="10223"/>
                </a:lnTo>
                <a:close/>
              </a:path>
              <a:path w="294005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53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53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2A018E6E-A9AE-2697-F132-59BF69518083}"/>
              </a:ext>
            </a:extLst>
          </p:cNvPr>
          <p:cNvSpPr/>
          <p:nvPr/>
        </p:nvSpPr>
        <p:spPr>
          <a:xfrm>
            <a:off x="4826870" y="3654265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5" h="385445">
                <a:moveTo>
                  <a:pt x="73685" y="10223"/>
                </a:moveTo>
                <a:lnTo>
                  <a:pt x="10210" y="73698"/>
                </a:lnTo>
                <a:lnTo>
                  <a:pt x="73685" y="73698"/>
                </a:lnTo>
                <a:lnTo>
                  <a:pt x="73685" y="10223"/>
                </a:lnTo>
                <a:close/>
              </a:path>
              <a:path w="294005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53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53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92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1398" y="297870"/>
            <a:ext cx="3516668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1055906" marR="3455" indent="-1047701">
              <a:spcBef>
                <a:spcPts val="68"/>
              </a:spcBef>
            </a:pPr>
            <a:r>
              <a:rPr dirty="0"/>
              <a:t>Les</a:t>
            </a:r>
            <a:r>
              <a:rPr spc="-65" dirty="0"/>
              <a:t> </a:t>
            </a:r>
            <a:r>
              <a:rPr dirty="0"/>
              <a:t>différents</a:t>
            </a:r>
            <a:r>
              <a:rPr spc="-65" dirty="0"/>
              <a:t> </a:t>
            </a:r>
            <a:r>
              <a:rPr dirty="0"/>
              <a:t>profils</a:t>
            </a:r>
            <a:r>
              <a:rPr spc="-65" dirty="0"/>
              <a:t> </a:t>
            </a:r>
            <a:r>
              <a:rPr spc="-7" dirty="0"/>
              <a:t>utilisateurs </a:t>
            </a:r>
            <a:r>
              <a:rPr dirty="0"/>
              <a:t>de</a:t>
            </a:r>
            <a:r>
              <a:rPr spc="31" dirty="0"/>
              <a:t> </a:t>
            </a:r>
            <a:r>
              <a:rPr spc="-20" dirty="0"/>
              <a:t>CPRO-</a:t>
            </a:r>
            <a:r>
              <a:rPr spc="-17" dirty="0"/>
              <a:t>STI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80227" y="3262444"/>
            <a:ext cx="583016" cy="309214"/>
            <a:chOff x="4917686" y="4797000"/>
            <a:chExt cx="857250" cy="454659"/>
          </a:xfrm>
        </p:grpSpPr>
        <p:sp>
          <p:nvSpPr>
            <p:cNvPr id="4" name="object 4"/>
            <p:cNvSpPr/>
            <p:nvPr/>
          </p:nvSpPr>
          <p:spPr>
            <a:xfrm>
              <a:off x="5045405" y="5155577"/>
              <a:ext cx="601345" cy="96520"/>
            </a:xfrm>
            <a:custGeom>
              <a:avLst/>
              <a:gdLst/>
              <a:ahLst/>
              <a:cxnLst/>
              <a:rect l="l" t="t" r="r" b="b"/>
              <a:pathLst>
                <a:path w="601345" h="96520">
                  <a:moveTo>
                    <a:pt x="42087" y="0"/>
                  </a:moveTo>
                  <a:lnTo>
                    <a:pt x="30721" y="0"/>
                  </a:lnTo>
                  <a:lnTo>
                    <a:pt x="19215" y="17449"/>
                  </a:lnTo>
                  <a:lnTo>
                    <a:pt x="26123" y="17449"/>
                  </a:lnTo>
                  <a:lnTo>
                    <a:pt x="42087" y="0"/>
                  </a:lnTo>
                  <a:close/>
                </a:path>
                <a:path w="601345" h="96520">
                  <a:moveTo>
                    <a:pt x="53594" y="50342"/>
                  </a:moveTo>
                  <a:lnTo>
                    <a:pt x="51168" y="37515"/>
                  </a:lnTo>
                  <a:lnTo>
                    <a:pt x="46418" y="31102"/>
                  </a:lnTo>
                  <a:lnTo>
                    <a:pt x="46418" y="50342"/>
                  </a:lnTo>
                  <a:lnTo>
                    <a:pt x="46418" y="53594"/>
                  </a:lnTo>
                  <a:lnTo>
                    <a:pt x="7175" y="53594"/>
                  </a:lnTo>
                  <a:lnTo>
                    <a:pt x="7175" y="50342"/>
                  </a:lnTo>
                  <a:lnTo>
                    <a:pt x="8636" y="41846"/>
                  </a:lnTo>
                  <a:lnTo>
                    <a:pt x="12712" y="35407"/>
                  </a:lnTo>
                  <a:lnTo>
                    <a:pt x="18935" y="31343"/>
                  </a:lnTo>
                  <a:lnTo>
                    <a:pt x="26797" y="29908"/>
                  </a:lnTo>
                  <a:lnTo>
                    <a:pt x="34645" y="31343"/>
                  </a:lnTo>
                  <a:lnTo>
                    <a:pt x="40868" y="35407"/>
                  </a:lnTo>
                  <a:lnTo>
                    <a:pt x="44945" y="41846"/>
                  </a:lnTo>
                  <a:lnTo>
                    <a:pt x="46418" y="50342"/>
                  </a:lnTo>
                  <a:lnTo>
                    <a:pt x="46418" y="31102"/>
                  </a:lnTo>
                  <a:lnTo>
                    <a:pt x="45542" y="29908"/>
                  </a:lnTo>
                  <a:lnTo>
                    <a:pt x="44907" y="29057"/>
                  </a:lnTo>
                  <a:lnTo>
                    <a:pt x="36283" y="24422"/>
                  </a:lnTo>
                  <a:lnTo>
                    <a:pt x="26797" y="22999"/>
                  </a:lnTo>
                  <a:lnTo>
                    <a:pt x="17297" y="24422"/>
                  </a:lnTo>
                  <a:lnTo>
                    <a:pt x="8674" y="29057"/>
                  </a:lnTo>
                  <a:lnTo>
                    <a:pt x="2413" y="37515"/>
                  </a:lnTo>
                  <a:lnTo>
                    <a:pt x="0" y="50342"/>
                  </a:lnTo>
                  <a:lnTo>
                    <a:pt x="0" y="68745"/>
                  </a:lnTo>
                  <a:lnTo>
                    <a:pt x="2413" y="81584"/>
                  </a:lnTo>
                  <a:lnTo>
                    <a:pt x="8674" y="90030"/>
                  </a:lnTo>
                  <a:lnTo>
                    <a:pt x="17297" y="94678"/>
                  </a:lnTo>
                  <a:lnTo>
                    <a:pt x="26797" y="96088"/>
                  </a:lnTo>
                  <a:lnTo>
                    <a:pt x="35585" y="94881"/>
                  </a:lnTo>
                  <a:lnTo>
                    <a:pt x="43713" y="90932"/>
                  </a:lnTo>
                  <a:lnTo>
                    <a:pt x="45262" y="89179"/>
                  </a:lnTo>
                  <a:lnTo>
                    <a:pt x="50012" y="83820"/>
                  </a:lnTo>
                  <a:lnTo>
                    <a:pt x="53327" y="73075"/>
                  </a:lnTo>
                  <a:lnTo>
                    <a:pt x="46012" y="73075"/>
                  </a:lnTo>
                  <a:lnTo>
                    <a:pt x="44399" y="83096"/>
                  </a:lnTo>
                  <a:lnTo>
                    <a:pt x="36817" y="89179"/>
                  </a:lnTo>
                  <a:lnTo>
                    <a:pt x="26797" y="89179"/>
                  </a:lnTo>
                  <a:lnTo>
                    <a:pt x="18935" y="87757"/>
                  </a:lnTo>
                  <a:lnTo>
                    <a:pt x="12712" y="83693"/>
                  </a:lnTo>
                  <a:lnTo>
                    <a:pt x="8636" y="77254"/>
                  </a:lnTo>
                  <a:lnTo>
                    <a:pt x="7175" y="68745"/>
                  </a:lnTo>
                  <a:lnTo>
                    <a:pt x="7175" y="60490"/>
                  </a:lnTo>
                  <a:lnTo>
                    <a:pt x="53594" y="60490"/>
                  </a:lnTo>
                  <a:lnTo>
                    <a:pt x="53594" y="53594"/>
                  </a:lnTo>
                  <a:lnTo>
                    <a:pt x="53594" y="50342"/>
                  </a:lnTo>
                  <a:close/>
                </a:path>
                <a:path w="601345" h="96520">
                  <a:moveTo>
                    <a:pt x="129768" y="0"/>
                  </a:moveTo>
                  <a:lnTo>
                    <a:pt x="122593" y="0"/>
                  </a:lnTo>
                  <a:lnTo>
                    <a:pt x="122593" y="32880"/>
                  </a:lnTo>
                  <a:lnTo>
                    <a:pt x="122593" y="50342"/>
                  </a:lnTo>
                  <a:lnTo>
                    <a:pt x="122593" y="68745"/>
                  </a:lnTo>
                  <a:lnTo>
                    <a:pt x="121119" y="77254"/>
                  </a:lnTo>
                  <a:lnTo>
                    <a:pt x="117043" y="83693"/>
                  </a:lnTo>
                  <a:lnTo>
                    <a:pt x="110832" y="87757"/>
                  </a:lnTo>
                  <a:lnTo>
                    <a:pt x="102971" y="89179"/>
                  </a:lnTo>
                  <a:lnTo>
                    <a:pt x="95110" y="87757"/>
                  </a:lnTo>
                  <a:lnTo>
                    <a:pt x="88900" y="83693"/>
                  </a:lnTo>
                  <a:lnTo>
                    <a:pt x="84810" y="77254"/>
                  </a:lnTo>
                  <a:lnTo>
                    <a:pt x="83350" y="68745"/>
                  </a:lnTo>
                  <a:lnTo>
                    <a:pt x="83350" y="50342"/>
                  </a:lnTo>
                  <a:lnTo>
                    <a:pt x="84810" y="41846"/>
                  </a:lnTo>
                  <a:lnTo>
                    <a:pt x="88900" y="35407"/>
                  </a:lnTo>
                  <a:lnTo>
                    <a:pt x="95110" y="31343"/>
                  </a:lnTo>
                  <a:lnTo>
                    <a:pt x="102971" y="29908"/>
                  </a:lnTo>
                  <a:lnTo>
                    <a:pt x="110832" y="31343"/>
                  </a:lnTo>
                  <a:lnTo>
                    <a:pt x="117043" y="35407"/>
                  </a:lnTo>
                  <a:lnTo>
                    <a:pt x="121119" y="41846"/>
                  </a:lnTo>
                  <a:lnTo>
                    <a:pt x="122593" y="50342"/>
                  </a:lnTo>
                  <a:lnTo>
                    <a:pt x="122593" y="32880"/>
                  </a:lnTo>
                  <a:lnTo>
                    <a:pt x="120675" y="29908"/>
                  </a:lnTo>
                  <a:lnTo>
                    <a:pt x="118402" y="26390"/>
                  </a:lnTo>
                  <a:lnTo>
                    <a:pt x="110693" y="22999"/>
                  </a:lnTo>
                  <a:lnTo>
                    <a:pt x="102971" y="22999"/>
                  </a:lnTo>
                  <a:lnTo>
                    <a:pt x="93472" y="24422"/>
                  </a:lnTo>
                  <a:lnTo>
                    <a:pt x="84848" y="29057"/>
                  </a:lnTo>
                  <a:lnTo>
                    <a:pt x="78587" y="37515"/>
                  </a:lnTo>
                  <a:lnTo>
                    <a:pt x="76174" y="50342"/>
                  </a:lnTo>
                  <a:lnTo>
                    <a:pt x="76174" y="68745"/>
                  </a:lnTo>
                  <a:lnTo>
                    <a:pt x="78587" y="81584"/>
                  </a:lnTo>
                  <a:lnTo>
                    <a:pt x="84848" y="90030"/>
                  </a:lnTo>
                  <a:lnTo>
                    <a:pt x="93472" y="94678"/>
                  </a:lnTo>
                  <a:lnTo>
                    <a:pt x="102971" y="96088"/>
                  </a:lnTo>
                  <a:lnTo>
                    <a:pt x="110693" y="96088"/>
                  </a:lnTo>
                  <a:lnTo>
                    <a:pt x="118402" y="92697"/>
                  </a:lnTo>
                  <a:lnTo>
                    <a:pt x="120675" y="89179"/>
                  </a:lnTo>
                  <a:lnTo>
                    <a:pt x="122593" y="86207"/>
                  </a:lnTo>
                  <a:lnTo>
                    <a:pt x="122593" y="94729"/>
                  </a:lnTo>
                  <a:lnTo>
                    <a:pt x="129768" y="94729"/>
                  </a:lnTo>
                  <a:lnTo>
                    <a:pt x="129768" y="86207"/>
                  </a:lnTo>
                  <a:lnTo>
                    <a:pt x="129768" y="32880"/>
                  </a:lnTo>
                  <a:lnTo>
                    <a:pt x="129768" y="0"/>
                  </a:lnTo>
                  <a:close/>
                </a:path>
                <a:path w="601345" h="96520">
                  <a:moveTo>
                    <a:pt x="208521" y="24904"/>
                  </a:moveTo>
                  <a:lnTo>
                    <a:pt x="201345" y="24904"/>
                  </a:lnTo>
                  <a:lnTo>
                    <a:pt x="201345" y="68745"/>
                  </a:lnTo>
                  <a:lnTo>
                    <a:pt x="199847" y="77254"/>
                  </a:lnTo>
                  <a:lnTo>
                    <a:pt x="195757" y="83693"/>
                  </a:lnTo>
                  <a:lnTo>
                    <a:pt x="189699" y="87769"/>
                  </a:lnTo>
                  <a:lnTo>
                    <a:pt x="182270" y="89192"/>
                  </a:lnTo>
                  <a:lnTo>
                    <a:pt x="174688" y="87769"/>
                  </a:lnTo>
                  <a:lnTo>
                    <a:pt x="168592" y="83693"/>
                  </a:lnTo>
                  <a:lnTo>
                    <a:pt x="164515" y="77254"/>
                  </a:lnTo>
                  <a:lnTo>
                    <a:pt x="163042" y="68745"/>
                  </a:lnTo>
                  <a:lnTo>
                    <a:pt x="163042" y="24904"/>
                  </a:lnTo>
                  <a:lnTo>
                    <a:pt x="155879" y="24904"/>
                  </a:lnTo>
                  <a:lnTo>
                    <a:pt x="155879" y="68745"/>
                  </a:lnTo>
                  <a:lnTo>
                    <a:pt x="158305" y="81584"/>
                  </a:lnTo>
                  <a:lnTo>
                    <a:pt x="164553" y="90030"/>
                  </a:lnTo>
                  <a:lnTo>
                    <a:pt x="173062" y="94665"/>
                  </a:lnTo>
                  <a:lnTo>
                    <a:pt x="182270" y="96088"/>
                  </a:lnTo>
                  <a:lnTo>
                    <a:pt x="189166" y="96088"/>
                  </a:lnTo>
                  <a:lnTo>
                    <a:pt x="197154" y="92697"/>
                  </a:lnTo>
                  <a:lnTo>
                    <a:pt x="201345" y="86207"/>
                  </a:lnTo>
                  <a:lnTo>
                    <a:pt x="201345" y="94729"/>
                  </a:lnTo>
                  <a:lnTo>
                    <a:pt x="208521" y="94729"/>
                  </a:lnTo>
                  <a:lnTo>
                    <a:pt x="208521" y="24904"/>
                  </a:lnTo>
                  <a:close/>
                </a:path>
                <a:path w="601345" h="96520">
                  <a:moveTo>
                    <a:pt x="286994" y="46012"/>
                  </a:moveTo>
                  <a:lnTo>
                    <a:pt x="283692" y="35280"/>
                  </a:lnTo>
                  <a:lnTo>
                    <a:pt x="277380" y="28168"/>
                  </a:lnTo>
                  <a:lnTo>
                    <a:pt x="269252" y="24218"/>
                  </a:lnTo>
                  <a:lnTo>
                    <a:pt x="260464" y="22999"/>
                  </a:lnTo>
                  <a:lnTo>
                    <a:pt x="250977" y="24422"/>
                  </a:lnTo>
                  <a:lnTo>
                    <a:pt x="242354" y="29057"/>
                  </a:lnTo>
                  <a:lnTo>
                    <a:pt x="236093" y="37515"/>
                  </a:lnTo>
                  <a:lnTo>
                    <a:pt x="233667" y="50342"/>
                  </a:lnTo>
                  <a:lnTo>
                    <a:pt x="233667" y="68745"/>
                  </a:lnTo>
                  <a:lnTo>
                    <a:pt x="236093" y="81584"/>
                  </a:lnTo>
                  <a:lnTo>
                    <a:pt x="242354" y="90030"/>
                  </a:lnTo>
                  <a:lnTo>
                    <a:pt x="250977" y="94678"/>
                  </a:lnTo>
                  <a:lnTo>
                    <a:pt x="260464" y="96088"/>
                  </a:lnTo>
                  <a:lnTo>
                    <a:pt x="269252" y="94881"/>
                  </a:lnTo>
                  <a:lnTo>
                    <a:pt x="277380" y="90932"/>
                  </a:lnTo>
                  <a:lnTo>
                    <a:pt x="283692" y="83820"/>
                  </a:lnTo>
                  <a:lnTo>
                    <a:pt x="286994" y="73075"/>
                  </a:lnTo>
                  <a:lnTo>
                    <a:pt x="279679" y="73075"/>
                  </a:lnTo>
                  <a:lnTo>
                    <a:pt x="278053" y="83096"/>
                  </a:lnTo>
                  <a:lnTo>
                    <a:pt x="270471" y="89179"/>
                  </a:lnTo>
                  <a:lnTo>
                    <a:pt x="260464" y="89179"/>
                  </a:lnTo>
                  <a:lnTo>
                    <a:pt x="252603" y="87757"/>
                  </a:lnTo>
                  <a:lnTo>
                    <a:pt x="246392" y="83693"/>
                  </a:lnTo>
                  <a:lnTo>
                    <a:pt x="242316" y="77254"/>
                  </a:lnTo>
                  <a:lnTo>
                    <a:pt x="240842" y="68745"/>
                  </a:lnTo>
                  <a:lnTo>
                    <a:pt x="240842" y="50342"/>
                  </a:lnTo>
                  <a:lnTo>
                    <a:pt x="242316" y="41846"/>
                  </a:lnTo>
                  <a:lnTo>
                    <a:pt x="246392" y="35407"/>
                  </a:lnTo>
                  <a:lnTo>
                    <a:pt x="252603" y="31343"/>
                  </a:lnTo>
                  <a:lnTo>
                    <a:pt x="260464" y="29908"/>
                  </a:lnTo>
                  <a:lnTo>
                    <a:pt x="270471" y="29908"/>
                  </a:lnTo>
                  <a:lnTo>
                    <a:pt x="278053" y="35991"/>
                  </a:lnTo>
                  <a:lnTo>
                    <a:pt x="279679" y="46012"/>
                  </a:lnTo>
                  <a:lnTo>
                    <a:pt x="286994" y="46012"/>
                  </a:lnTo>
                  <a:close/>
                </a:path>
                <a:path w="601345" h="96520">
                  <a:moveTo>
                    <a:pt x="360476" y="50342"/>
                  </a:moveTo>
                  <a:lnTo>
                    <a:pt x="333679" y="22999"/>
                  </a:lnTo>
                  <a:lnTo>
                    <a:pt x="324878" y="24218"/>
                  </a:lnTo>
                  <a:lnTo>
                    <a:pt x="316750" y="28168"/>
                  </a:lnTo>
                  <a:lnTo>
                    <a:pt x="310451" y="35280"/>
                  </a:lnTo>
                  <a:lnTo>
                    <a:pt x="307149" y="46012"/>
                  </a:lnTo>
                  <a:lnTo>
                    <a:pt x="314464" y="46012"/>
                  </a:lnTo>
                  <a:lnTo>
                    <a:pt x="316077" y="35991"/>
                  </a:lnTo>
                  <a:lnTo>
                    <a:pt x="323659" y="29908"/>
                  </a:lnTo>
                  <a:lnTo>
                    <a:pt x="333679" y="29908"/>
                  </a:lnTo>
                  <a:lnTo>
                    <a:pt x="341528" y="31330"/>
                  </a:lnTo>
                  <a:lnTo>
                    <a:pt x="347751" y="35407"/>
                  </a:lnTo>
                  <a:lnTo>
                    <a:pt x="351828" y="41846"/>
                  </a:lnTo>
                  <a:lnTo>
                    <a:pt x="353301" y="50342"/>
                  </a:lnTo>
                  <a:lnTo>
                    <a:pt x="353301" y="51562"/>
                  </a:lnTo>
                  <a:lnTo>
                    <a:pt x="353301" y="57924"/>
                  </a:lnTo>
                  <a:lnTo>
                    <a:pt x="353301" y="68745"/>
                  </a:lnTo>
                  <a:lnTo>
                    <a:pt x="351663" y="77139"/>
                  </a:lnTo>
                  <a:lnTo>
                    <a:pt x="347141" y="83591"/>
                  </a:lnTo>
                  <a:lnTo>
                    <a:pt x="340271" y="87718"/>
                  </a:lnTo>
                  <a:lnTo>
                    <a:pt x="331647" y="89179"/>
                  </a:lnTo>
                  <a:lnTo>
                    <a:pt x="318516" y="89179"/>
                  </a:lnTo>
                  <a:lnTo>
                    <a:pt x="313918" y="82410"/>
                  </a:lnTo>
                  <a:lnTo>
                    <a:pt x="313918" y="69418"/>
                  </a:lnTo>
                  <a:lnTo>
                    <a:pt x="353301" y="57924"/>
                  </a:lnTo>
                  <a:lnTo>
                    <a:pt x="353301" y="51562"/>
                  </a:lnTo>
                  <a:lnTo>
                    <a:pt x="311073" y="58724"/>
                  </a:lnTo>
                  <a:lnTo>
                    <a:pt x="306743" y="66446"/>
                  </a:lnTo>
                  <a:lnTo>
                    <a:pt x="306743" y="75514"/>
                  </a:lnTo>
                  <a:lnTo>
                    <a:pt x="308241" y="83413"/>
                  </a:lnTo>
                  <a:lnTo>
                    <a:pt x="312699" y="89966"/>
                  </a:lnTo>
                  <a:lnTo>
                    <a:pt x="319989" y="94437"/>
                  </a:lnTo>
                  <a:lnTo>
                    <a:pt x="330022" y="96088"/>
                  </a:lnTo>
                  <a:lnTo>
                    <a:pt x="340575" y="96088"/>
                  </a:lnTo>
                  <a:lnTo>
                    <a:pt x="348830" y="92697"/>
                  </a:lnTo>
                  <a:lnTo>
                    <a:pt x="351243" y="89179"/>
                  </a:lnTo>
                  <a:lnTo>
                    <a:pt x="353301" y="86207"/>
                  </a:lnTo>
                  <a:lnTo>
                    <a:pt x="353301" y="94729"/>
                  </a:lnTo>
                  <a:lnTo>
                    <a:pt x="360476" y="94729"/>
                  </a:lnTo>
                  <a:lnTo>
                    <a:pt x="360476" y="86207"/>
                  </a:lnTo>
                  <a:lnTo>
                    <a:pt x="360476" y="57924"/>
                  </a:lnTo>
                  <a:lnTo>
                    <a:pt x="360476" y="50342"/>
                  </a:lnTo>
                  <a:close/>
                </a:path>
                <a:path w="601345" h="96520">
                  <a:moveTo>
                    <a:pt x="414185" y="24904"/>
                  </a:moveTo>
                  <a:lnTo>
                    <a:pt x="396989" y="24904"/>
                  </a:lnTo>
                  <a:lnTo>
                    <a:pt x="396989" y="9067"/>
                  </a:lnTo>
                  <a:lnTo>
                    <a:pt x="389813" y="9067"/>
                  </a:lnTo>
                  <a:lnTo>
                    <a:pt x="389813" y="24904"/>
                  </a:lnTo>
                  <a:lnTo>
                    <a:pt x="379933" y="24904"/>
                  </a:lnTo>
                  <a:lnTo>
                    <a:pt x="379933" y="31813"/>
                  </a:lnTo>
                  <a:lnTo>
                    <a:pt x="389813" y="31813"/>
                  </a:lnTo>
                  <a:lnTo>
                    <a:pt x="389813" y="89725"/>
                  </a:lnTo>
                  <a:lnTo>
                    <a:pt x="392658" y="94742"/>
                  </a:lnTo>
                  <a:lnTo>
                    <a:pt x="414185" y="94742"/>
                  </a:lnTo>
                  <a:lnTo>
                    <a:pt x="414185" y="87833"/>
                  </a:lnTo>
                  <a:lnTo>
                    <a:pt x="398208" y="87833"/>
                  </a:lnTo>
                  <a:lnTo>
                    <a:pt x="396989" y="85801"/>
                  </a:lnTo>
                  <a:lnTo>
                    <a:pt x="396989" y="80797"/>
                  </a:lnTo>
                  <a:lnTo>
                    <a:pt x="396989" y="31813"/>
                  </a:lnTo>
                  <a:lnTo>
                    <a:pt x="414185" y="31813"/>
                  </a:lnTo>
                  <a:lnTo>
                    <a:pt x="414185" y="24904"/>
                  </a:lnTo>
                  <a:close/>
                </a:path>
                <a:path w="601345" h="96520">
                  <a:moveTo>
                    <a:pt x="443674" y="24892"/>
                  </a:moveTo>
                  <a:lnTo>
                    <a:pt x="436499" y="24892"/>
                  </a:lnTo>
                  <a:lnTo>
                    <a:pt x="436499" y="94729"/>
                  </a:lnTo>
                  <a:lnTo>
                    <a:pt x="443674" y="94729"/>
                  </a:lnTo>
                  <a:lnTo>
                    <a:pt x="443674" y="24892"/>
                  </a:lnTo>
                  <a:close/>
                </a:path>
                <a:path w="601345" h="96520">
                  <a:moveTo>
                    <a:pt x="443674" y="0"/>
                  </a:moveTo>
                  <a:lnTo>
                    <a:pt x="436499" y="0"/>
                  </a:lnTo>
                  <a:lnTo>
                    <a:pt x="436499" y="11772"/>
                  </a:lnTo>
                  <a:lnTo>
                    <a:pt x="443674" y="11772"/>
                  </a:lnTo>
                  <a:lnTo>
                    <a:pt x="443674" y="0"/>
                  </a:lnTo>
                  <a:close/>
                </a:path>
                <a:path w="601345" h="96520">
                  <a:moveTo>
                    <a:pt x="522427" y="50342"/>
                  </a:moveTo>
                  <a:lnTo>
                    <a:pt x="520014" y="37515"/>
                  </a:lnTo>
                  <a:lnTo>
                    <a:pt x="515251" y="31076"/>
                  </a:lnTo>
                  <a:lnTo>
                    <a:pt x="515251" y="50342"/>
                  </a:lnTo>
                  <a:lnTo>
                    <a:pt x="515251" y="68745"/>
                  </a:lnTo>
                  <a:lnTo>
                    <a:pt x="513791" y="77254"/>
                  </a:lnTo>
                  <a:lnTo>
                    <a:pt x="509701" y="83693"/>
                  </a:lnTo>
                  <a:lnTo>
                    <a:pt x="503491" y="87757"/>
                  </a:lnTo>
                  <a:lnTo>
                    <a:pt x="495630" y="89179"/>
                  </a:lnTo>
                  <a:lnTo>
                    <a:pt x="487768" y="87757"/>
                  </a:lnTo>
                  <a:lnTo>
                    <a:pt x="481558" y="83693"/>
                  </a:lnTo>
                  <a:lnTo>
                    <a:pt x="477481" y="77254"/>
                  </a:lnTo>
                  <a:lnTo>
                    <a:pt x="476008" y="68745"/>
                  </a:lnTo>
                  <a:lnTo>
                    <a:pt x="476008" y="50342"/>
                  </a:lnTo>
                  <a:lnTo>
                    <a:pt x="477481" y="41846"/>
                  </a:lnTo>
                  <a:lnTo>
                    <a:pt x="481558" y="35407"/>
                  </a:lnTo>
                  <a:lnTo>
                    <a:pt x="487768" y="31343"/>
                  </a:lnTo>
                  <a:lnTo>
                    <a:pt x="495630" y="29908"/>
                  </a:lnTo>
                  <a:lnTo>
                    <a:pt x="503491" y="31343"/>
                  </a:lnTo>
                  <a:lnTo>
                    <a:pt x="509701" y="35407"/>
                  </a:lnTo>
                  <a:lnTo>
                    <a:pt x="513791" y="41846"/>
                  </a:lnTo>
                  <a:lnTo>
                    <a:pt x="515251" y="50342"/>
                  </a:lnTo>
                  <a:lnTo>
                    <a:pt x="515251" y="31076"/>
                  </a:lnTo>
                  <a:lnTo>
                    <a:pt x="514388" y="29908"/>
                  </a:lnTo>
                  <a:lnTo>
                    <a:pt x="513753" y="29057"/>
                  </a:lnTo>
                  <a:lnTo>
                    <a:pt x="505129" y="24422"/>
                  </a:lnTo>
                  <a:lnTo>
                    <a:pt x="495630" y="22999"/>
                  </a:lnTo>
                  <a:lnTo>
                    <a:pt x="486130" y="24422"/>
                  </a:lnTo>
                  <a:lnTo>
                    <a:pt x="477520" y="29057"/>
                  </a:lnTo>
                  <a:lnTo>
                    <a:pt x="471258" y="37515"/>
                  </a:lnTo>
                  <a:lnTo>
                    <a:pt x="468833" y="50342"/>
                  </a:lnTo>
                  <a:lnTo>
                    <a:pt x="468833" y="68745"/>
                  </a:lnTo>
                  <a:lnTo>
                    <a:pt x="471258" y="81584"/>
                  </a:lnTo>
                  <a:lnTo>
                    <a:pt x="477520" y="90030"/>
                  </a:lnTo>
                  <a:lnTo>
                    <a:pt x="486130" y="94678"/>
                  </a:lnTo>
                  <a:lnTo>
                    <a:pt x="495630" y="96088"/>
                  </a:lnTo>
                  <a:lnTo>
                    <a:pt x="505129" y="94678"/>
                  </a:lnTo>
                  <a:lnTo>
                    <a:pt x="513753" y="90030"/>
                  </a:lnTo>
                  <a:lnTo>
                    <a:pt x="514375" y="89179"/>
                  </a:lnTo>
                  <a:lnTo>
                    <a:pt x="520014" y="81584"/>
                  </a:lnTo>
                  <a:lnTo>
                    <a:pt x="522427" y="68745"/>
                  </a:lnTo>
                  <a:lnTo>
                    <a:pt x="522427" y="50342"/>
                  </a:lnTo>
                  <a:close/>
                </a:path>
                <a:path w="601345" h="96520">
                  <a:moveTo>
                    <a:pt x="601179" y="50342"/>
                  </a:moveTo>
                  <a:lnTo>
                    <a:pt x="598766" y="37515"/>
                  </a:lnTo>
                  <a:lnTo>
                    <a:pt x="592505" y="29057"/>
                  </a:lnTo>
                  <a:lnTo>
                    <a:pt x="583882" y="24422"/>
                  </a:lnTo>
                  <a:lnTo>
                    <a:pt x="574382" y="22999"/>
                  </a:lnTo>
                  <a:lnTo>
                    <a:pt x="566674" y="22999"/>
                  </a:lnTo>
                  <a:lnTo>
                    <a:pt x="558952" y="26390"/>
                  </a:lnTo>
                  <a:lnTo>
                    <a:pt x="554761" y="32880"/>
                  </a:lnTo>
                  <a:lnTo>
                    <a:pt x="554761" y="24904"/>
                  </a:lnTo>
                  <a:lnTo>
                    <a:pt x="547585" y="24904"/>
                  </a:lnTo>
                  <a:lnTo>
                    <a:pt x="547585" y="94729"/>
                  </a:lnTo>
                  <a:lnTo>
                    <a:pt x="554761" y="94729"/>
                  </a:lnTo>
                  <a:lnTo>
                    <a:pt x="554761" y="50342"/>
                  </a:lnTo>
                  <a:lnTo>
                    <a:pt x="556234" y="41846"/>
                  </a:lnTo>
                  <a:lnTo>
                    <a:pt x="560311" y="35407"/>
                  </a:lnTo>
                  <a:lnTo>
                    <a:pt x="566521" y="31343"/>
                  </a:lnTo>
                  <a:lnTo>
                    <a:pt x="574382" y="29908"/>
                  </a:lnTo>
                  <a:lnTo>
                    <a:pt x="582244" y="31343"/>
                  </a:lnTo>
                  <a:lnTo>
                    <a:pt x="588454" y="35407"/>
                  </a:lnTo>
                  <a:lnTo>
                    <a:pt x="592543" y="41846"/>
                  </a:lnTo>
                  <a:lnTo>
                    <a:pt x="594004" y="50342"/>
                  </a:lnTo>
                  <a:lnTo>
                    <a:pt x="594004" y="94729"/>
                  </a:lnTo>
                  <a:lnTo>
                    <a:pt x="601179" y="94729"/>
                  </a:lnTo>
                  <a:lnTo>
                    <a:pt x="601179" y="50342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3235" y="4797000"/>
              <a:ext cx="391077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7686" y="4797006"/>
              <a:ext cx="201612" cy="2482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12571" y="4797149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5" h="303529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8"/>
                  </a:lnTo>
                  <a:lnTo>
                    <a:pt x="216612" y="41589"/>
                  </a:lnTo>
                  <a:lnTo>
                    <a:pt x="182159" y="14495"/>
                  </a:lnTo>
                  <a:lnTo>
                    <a:pt x="136017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562820" y="1312445"/>
            <a:ext cx="2013782" cy="162948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640885" marR="635702" algn="ctr" defTabSz="621883">
              <a:lnSpc>
                <a:spcPct val="138900"/>
              </a:lnSpc>
              <a:spcBef>
                <a:spcPts val="68"/>
              </a:spcBef>
            </a:pPr>
            <a:r>
              <a:rPr sz="102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Enseignants Élèves</a:t>
            </a:r>
            <a:endParaRPr sz="102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273370" marR="268187" indent="-432" algn="ctr" defTabSz="621883">
              <a:lnSpc>
                <a:spcPct val="138900"/>
              </a:lnSpc>
            </a:pPr>
            <a:r>
              <a:rPr sz="102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Tuteurs</a:t>
            </a:r>
            <a:r>
              <a:rPr sz="102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102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1020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102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stage </a:t>
            </a:r>
            <a:r>
              <a:rPr sz="1020" kern="0" dirty="0">
                <a:solidFill>
                  <a:srgbClr val="231F20"/>
                </a:solidFill>
                <a:latin typeface="Marianne Light"/>
                <a:cs typeface="Marianne Light"/>
              </a:rPr>
              <a:t>Maîtres</a:t>
            </a:r>
            <a:r>
              <a:rPr sz="1020" kern="0" spc="-48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102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d’apprentissage </a:t>
            </a:r>
            <a:r>
              <a:rPr sz="102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DDFPT</a:t>
            </a:r>
            <a:endParaRPr sz="102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algn="ctr" defTabSz="621883">
              <a:spcBef>
                <a:spcPts val="476"/>
              </a:spcBef>
            </a:pPr>
            <a:r>
              <a:rPr sz="1020" kern="0" dirty="0">
                <a:solidFill>
                  <a:srgbClr val="231F20"/>
                </a:solidFill>
                <a:latin typeface="Marianne Light"/>
                <a:cs typeface="Marianne Light"/>
              </a:rPr>
              <a:t>Chefs</a:t>
            </a:r>
            <a:r>
              <a:rPr sz="102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102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d’établissements</a:t>
            </a:r>
            <a:endParaRPr sz="102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defTabSz="621883">
              <a:spcBef>
                <a:spcPts val="20"/>
              </a:spcBef>
            </a:pPr>
            <a:endParaRPr sz="986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algn="ctr" defTabSz="621883"/>
            <a:r>
              <a:rPr sz="1020" kern="0" dirty="0">
                <a:solidFill>
                  <a:srgbClr val="231F20"/>
                </a:solidFill>
                <a:latin typeface="Marianne Light"/>
                <a:cs typeface="Marianne Light"/>
              </a:rPr>
              <a:t>Administrateurs</a:t>
            </a:r>
            <a:r>
              <a:rPr sz="102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102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1020" kern="0" spc="-31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102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l’application</a:t>
            </a:r>
            <a:endParaRPr sz="102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9634" y="2905132"/>
            <a:ext cx="1360829" cy="133305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538480" y="4830628"/>
            <a:ext cx="565068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103548" y="4882949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spc="-37" dirty="0"/>
              <a:t>Avril</a:t>
            </a:r>
            <a:r>
              <a:rPr kern="0" spc="-37" dirty="0"/>
              <a:t> </a:t>
            </a:r>
            <a:r>
              <a:rPr lang="fr-FR" b="1" kern="0" spc="-14" dirty="0">
                <a:latin typeface="Marianne"/>
                <a:cs typeface="Marianne"/>
              </a:rPr>
              <a:t>2023</a:t>
            </a:r>
            <a:endParaRPr b="1" kern="0" spc="-14" dirty="0">
              <a:latin typeface="Marianne"/>
              <a:cs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76979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7029" y="4841347"/>
            <a:ext cx="10934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1883">
              <a:lnSpc>
                <a:spcPts val="581"/>
              </a:lnSpc>
            </a:pPr>
            <a:r>
              <a:rPr sz="680" b="1" kern="0" dirty="0">
                <a:solidFill>
                  <a:srgbClr val="0C707C"/>
                </a:solidFill>
                <a:latin typeface="Marianne"/>
                <a:cs typeface="Marianne"/>
              </a:rPr>
              <a:t>C</a:t>
            </a:r>
            <a:r>
              <a:rPr sz="680" b="1" kern="0" dirty="0">
                <a:solidFill>
                  <a:srgbClr val="F2910C"/>
                </a:solidFill>
                <a:latin typeface="Marianne"/>
                <a:cs typeface="Marianne"/>
              </a:rPr>
              <a:t>PRO</a:t>
            </a:r>
            <a:r>
              <a:rPr sz="680" b="1" kern="0" spc="-7" dirty="0">
                <a:solidFill>
                  <a:srgbClr val="F2910C"/>
                </a:solidFill>
                <a:latin typeface="Marianne"/>
                <a:cs typeface="Marianne"/>
              </a:rPr>
              <a:t> </a:t>
            </a:r>
            <a:r>
              <a:rPr sz="680" b="1" kern="0" spc="-17" dirty="0">
                <a:solidFill>
                  <a:srgbClr val="231F20"/>
                </a:solidFill>
                <a:latin typeface="Marianne"/>
                <a:cs typeface="Marianne"/>
              </a:rPr>
              <a:t>STI</a:t>
            </a:r>
            <a:endParaRPr sz="680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103647" defTabSz="621883">
              <a:lnSpc>
                <a:spcPts val="605"/>
              </a:lnSpc>
              <a:tabLst>
                <a:tab pos="513918" algn="l"/>
              </a:tabLst>
            </a:pPr>
            <a:r>
              <a:rPr sz="1020" kern="0" baseline="-33333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sz="1020" kern="0" spc="-66" baseline="-33333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1020" kern="0" spc="-25" baseline="-33333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  <a:r>
              <a:rPr sz="1020" kern="0" baseline="-33333" dirty="0">
                <a:solidFill>
                  <a:srgbClr val="231F20"/>
                </a:solidFill>
                <a:latin typeface="Marianne Light"/>
                <a:cs typeface="Marianne Light"/>
              </a:rPr>
              <a:t>	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Octobre</a:t>
            </a:r>
            <a:r>
              <a:rPr sz="680" kern="0" spc="-3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b="1" kern="0" spc="-17" dirty="0">
                <a:solidFill>
                  <a:srgbClr val="231F20"/>
                </a:solidFill>
                <a:latin typeface="Marianne"/>
                <a:cs typeface="Marianne"/>
              </a:rPr>
              <a:t>2022</a:t>
            </a:r>
            <a:endParaRPr sz="680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5705" y="8"/>
            <a:ext cx="7271726" cy="5141772"/>
            <a:chOff x="0" y="12"/>
            <a:chExt cx="10692130" cy="7560309"/>
          </a:xfrm>
        </p:grpSpPr>
        <p:sp>
          <p:nvSpPr>
            <p:cNvPr id="4" name="object 4"/>
            <p:cNvSpPr/>
            <p:nvPr/>
          </p:nvSpPr>
          <p:spPr>
            <a:xfrm>
              <a:off x="1215000" y="714600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4">
                  <a:moveTo>
                    <a:pt x="0" y="0"/>
                  </a:moveTo>
                  <a:lnTo>
                    <a:pt x="0" y="243001"/>
                  </a:lnTo>
                </a:path>
              </a:pathLst>
            </a:custGeom>
            <a:ln w="508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5867996" cy="75599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06999" y="12"/>
              <a:ext cx="5085080" cy="7560309"/>
            </a:xfrm>
            <a:custGeom>
              <a:avLst/>
              <a:gdLst/>
              <a:ahLst/>
              <a:cxnLst/>
              <a:rect l="l" t="t" r="r" b="b"/>
              <a:pathLst>
                <a:path w="5085080" h="7560309">
                  <a:moveTo>
                    <a:pt x="5085003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5085003" y="7559992"/>
                  </a:lnTo>
                  <a:lnTo>
                    <a:pt x="5085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97471" y="808354"/>
            <a:ext cx="2381730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dirty="0"/>
              <a:t>Pour</a:t>
            </a:r>
            <a:r>
              <a:rPr spc="-34" dirty="0"/>
              <a:t> </a:t>
            </a:r>
            <a:r>
              <a:rPr dirty="0"/>
              <a:t>quels</a:t>
            </a:r>
            <a:r>
              <a:rPr spc="-34" dirty="0"/>
              <a:t> </a:t>
            </a:r>
            <a:r>
              <a:rPr dirty="0"/>
              <a:t>objectifs</a:t>
            </a:r>
            <a:r>
              <a:rPr spc="-31" dirty="0"/>
              <a:t> </a:t>
            </a:r>
            <a:r>
              <a:rPr spc="-34" dirty="0"/>
              <a:t>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997470" y="1511884"/>
            <a:ext cx="3060985" cy="27089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  <a:tabLst>
                <a:tab pos="172314" algn="l"/>
              </a:tabLst>
            </a:pPr>
            <a:r>
              <a:rPr sz="884" kern="0" spc="-34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	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Faciliter</a:t>
            </a:r>
            <a:r>
              <a:rPr sz="884" kern="0" spc="-7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le</a:t>
            </a:r>
            <a:r>
              <a:rPr sz="884" kern="0" spc="-7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suivi</a:t>
            </a:r>
            <a:r>
              <a:rPr sz="884" kern="0" spc="-3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et</a:t>
            </a:r>
            <a:r>
              <a:rPr sz="884" kern="0" spc="-7" dirty="0">
                <a:solidFill>
                  <a:srgbClr val="41A4AA"/>
                </a:solidFill>
                <a:latin typeface="Marianne Medium"/>
                <a:cs typeface="Marianne Medium"/>
              </a:rPr>
              <a:t> l’évaluation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des</a:t>
            </a:r>
            <a:r>
              <a:rPr sz="884" kern="0" spc="-3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spc="-7" dirty="0">
                <a:solidFill>
                  <a:srgbClr val="41A4AA"/>
                </a:solidFill>
                <a:latin typeface="Marianne Medium"/>
                <a:cs typeface="Marianne Medium"/>
              </a:rPr>
              <a:t>compétences</a:t>
            </a:r>
            <a:endParaRPr sz="884" kern="0" dirty="0">
              <a:solidFill>
                <a:sysClr val="windowText" lastClr="000000"/>
              </a:solidFill>
              <a:latin typeface="Marianne Medium"/>
              <a:cs typeface="Marianne Medium"/>
            </a:endParaRPr>
          </a:p>
          <a:p>
            <a:pPr marL="172745" marR="267755" defTabSz="621883"/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professionnelles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 pour</a:t>
            </a:r>
            <a:r>
              <a:rPr sz="884" kern="0" spc="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diplômes</a:t>
            </a:r>
            <a:r>
              <a:rPr sz="884" kern="0" spc="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du</a:t>
            </a:r>
            <a:r>
              <a:rPr sz="884" kern="0" spc="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CAP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au 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BTS.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defTabSz="621883">
              <a:spcBef>
                <a:spcPts val="24"/>
              </a:spcBef>
            </a:pPr>
            <a:endParaRPr sz="85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172745" marR="202976" indent="-164108" defTabSz="621883">
              <a:tabLst>
                <a:tab pos="172314" algn="l"/>
              </a:tabLst>
            </a:pPr>
            <a:r>
              <a:rPr sz="884" kern="0" spc="-34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	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Disposer</a:t>
            </a:r>
            <a:r>
              <a:rPr sz="884" kern="0" spc="-17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d’un</a:t>
            </a:r>
            <a:r>
              <a:rPr sz="884" kern="0" spc="-14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livret</a:t>
            </a:r>
            <a:r>
              <a:rPr sz="884" kern="0" spc="-14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numérique</a:t>
            </a:r>
            <a:r>
              <a:rPr sz="884" kern="0" spc="-14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suivi d’acquisition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compétences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pour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chaque </a:t>
            </a:r>
            <a:r>
              <a:rPr lang="fr-FR"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apprenant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.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defTabSz="621883">
              <a:spcBef>
                <a:spcPts val="27"/>
              </a:spcBef>
            </a:pPr>
            <a:endParaRPr sz="85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8637" defTabSz="621883">
              <a:tabLst>
                <a:tab pos="172314" algn="l"/>
              </a:tabLst>
            </a:pPr>
            <a:r>
              <a:rPr sz="884" kern="0" spc="-34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	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Assurer</a:t>
            </a:r>
            <a:r>
              <a:rPr sz="884" kern="0" spc="-20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le</a:t>
            </a:r>
            <a:r>
              <a:rPr sz="884" kern="0" spc="-14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suivi</a:t>
            </a:r>
            <a:r>
              <a:rPr sz="884" kern="0" spc="-14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de</a:t>
            </a:r>
            <a:r>
              <a:rPr sz="884" kern="0" spc="-14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l’</a:t>
            </a:r>
            <a:r>
              <a:rPr lang="fr-FR"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apprenant (étudiant / apprenti)</a:t>
            </a:r>
          </a:p>
          <a:p>
            <a:pPr marL="8637" defTabSz="621883">
              <a:tabLst>
                <a:tab pos="172314" algn="l"/>
              </a:tabLst>
            </a:pPr>
            <a:r>
              <a:rPr lang="fr-FR" sz="884" kern="0" spc="-14" dirty="0">
                <a:solidFill>
                  <a:srgbClr val="41A4AA"/>
                </a:solidFill>
                <a:latin typeface="Marianne Medium"/>
                <a:cs typeface="Marianne Medium"/>
              </a:rPr>
              <a:t>     </a:t>
            </a:r>
            <a:r>
              <a:rPr sz="884" kern="0" spc="-14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tout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au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long</a:t>
            </a:r>
            <a:r>
              <a:rPr lang="fr-FR" sz="884" kern="0" spc="-14" dirty="0">
                <a:solidFill>
                  <a:sysClr val="windowText" lastClr="00000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son</a:t>
            </a:r>
            <a:r>
              <a:rPr sz="884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parcours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grâce</a:t>
            </a:r>
            <a:r>
              <a:rPr sz="884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au</a:t>
            </a:r>
            <a:r>
              <a:rPr sz="884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transfert</a:t>
            </a:r>
            <a:endParaRPr lang="fr-FR" sz="884" kern="0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8637" defTabSz="621883">
              <a:tabLst>
                <a:tab pos="172314" algn="l"/>
              </a:tabLst>
            </a:pPr>
            <a:r>
              <a:rPr lang="fr-FR"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    </a:t>
            </a:r>
            <a:r>
              <a:rPr sz="884" kern="0" spc="-2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automatisé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données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d’un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établissement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à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l’autre.</a:t>
            </a:r>
            <a:endParaRPr sz="884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defTabSz="621883">
              <a:spcBef>
                <a:spcPts val="24"/>
              </a:spcBef>
            </a:pPr>
            <a:endParaRPr sz="85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  <a:p>
            <a:pPr marL="172745" marR="205135" indent="-164108" defTabSz="621883">
              <a:tabLst>
                <a:tab pos="172314" algn="l"/>
              </a:tabLst>
            </a:pPr>
            <a:r>
              <a:rPr sz="884" kern="0" spc="-34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	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Favoriser</a:t>
            </a:r>
            <a:r>
              <a:rPr sz="884" kern="0" spc="-34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les</a:t>
            </a:r>
            <a:r>
              <a:rPr sz="884" kern="0" spc="-27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pratiques</a:t>
            </a:r>
            <a:r>
              <a:rPr sz="884" kern="0" spc="-27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41A4AA"/>
                </a:solidFill>
                <a:latin typeface="Marianne Medium"/>
                <a:cs typeface="Marianne Medium"/>
              </a:rPr>
              <a:t>collaboratives</a:t>
            </a:r>
            <a:r>
              <a:rPr sz="884" kern="0" spc="-27" dirty="0">
                <a:solidFill>
                  <a:srgbClr val="41A4AA"/>
                </a:solidFill>
                <a:latin typeface="Marianne Medium"/>
                <a:cs typeface="Marianne Medium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au</a:t>
            </a:r>
            <a:r>
              <a:rPr sz="884" kern="0" spc="-2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sein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l’équipe</a:t>
            </a:r>
            <a:r>
              <a:rPr sz="884" kern="0" spc="-2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pédagogique</a:t>
            </a:r>
            <a:r>
              <a:rPr sz="884" kern="0" spc="-2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d’un</a:t>
            </a:r>
            <a:r>
              <a:rPr sz="884" kern="0" spc="-2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même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établissement.</a:t>
            </a:r>
            <a:endParaRPr lang="fr-FR" sz="884" kern="0" spc="-7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172745" marR="205135" indent="-164108" defTabSz="621883">
              <a:tabLst>
                <a:tab pos="172314" algn="l"/>
              </a:tabLst>
            </a:pPr>
            <a:endParaRPr lang="fr-FR" sz="884" kern="0" spc="-7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172745" marR="205135" indent="-164108" defTabSz="621883">
              <a:tabLst>
                <a:tab pos="172314" algn="l"/>
              </a:tabLst>
            </a:pPr>
            <a:r>
              <a:rPr lang="fr-FR" sz="884" kern="0" spc="-34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lang="fr-FR"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	</a:t>
            </a:r>
            <a:r>
              <a:rPr lang="fr-FR" sz="884" kern="0" dirty="0">
                <a:solidFill>
                  <a:srgbClr val="41A4AA"/>
                </a:solidFill>
                <a:latin typeface="Marianne Medium"/>
              </a:rPr>
              <a:t>Favoriser la réflexivité des équipes sur le plan de formation </a:t>
            </a:r>
            <a:r>
              <a:rPr lang="fr-FR"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proposé aux apprenants</a:t>
            </a:r>
          </a:p>
          <a:p>
            <a:pPr marL="172745" marR="205135" indent="-164108" defTabSz="621883">
              <a:tabLst>
                <a:tab pos="172314" algn="l"/>
              </a:tabLst>
            </a:pPr>
            <a:endParaRPr lang="fr-FR" sz="884" kern="0" spc="-7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172745" marR="205135" indent="-164108" defTabSz="621883">
              <a:tabLst>
                <a:tab pos="172314" algn="l"/>
              </a:tabLst>
            </a:pPr>
            <a:r>
              <a:rPr lang="fr-FR" sz="884" kern="0" spc="-34" dirty="0">
                <a:solidFill>
                  <a:srgbClr val="41A4AA"/>
                </a:solidFill>
                <a:latin typeface="Marianne Light"/>
                <a:cs typeface="Marianne Light"/>
              </a:rPr>
              <a:t>#  </a:t>
            </a:r>
            <a:r>
              <a:rPr lang="fr-FR" sz="884" kern="0" dirty="0">
                <a:solidFill>
                  <a:srgbClr val="41A4AA"/>
                </a:solidFill>
                <a:latin typeface="Marianne Medium"/>
              </a:rPr>
              <a:t>Favoriser la liaison « École- Entreprise »</a:t>
            </a:r>
          </a:p>
          <a:p>
            <a:pPr marL="172745" marR="121786" indent="-432" defTabSz="621883">
              <a:tabLst>
                <a:tab pos="172314" algn="l"/>
              </a:tabLst>
            </a:pPr>
            <a:endParaRPr sz="85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350419" y="212650"/>
            <a:ext cx="583016" cy="309214"/>
            <a:chOff x="9432004" y="312674"/>
            <a:chExt cx="857250" cy="454659"/>
          </a:xfrm>
        </p:grpSpPr>
        <p:sp>
          <p:nvSpPr>
            <p:cNvPr id="10" name="object 10"/>
            <p:cNvSpPr/>
            <p:nvPr/>
          </p:nvSpPr>
          <p:spPr>
            <a:xfrm>
              <a:off x="9559722" y="671245"/>
              <a:ext cx="601345" cy="96520"/>
            </a:xfrm>
            <a:custGeom>
              <a:avLst/>
              <a:gdLst/>
              <a:ahLst/>
              <a:cxnLst/>
              <a:rect l="l" t="t" r="r" b="b"/>
              <a:pathLst>
                <a:path w="601345" h="96520">
                  <a:moveTo>
                    <a:pt x="42087" y="12"/>
                  </a:moveTo>
                  <a:lnTo>
                    <a:pt x="30721" y="12"/>
                  </a:lnTo>
                  <a:lnTo>
                    <a:pt x="19215" y="17462"/>
                  </a:lnTo>
                  <a:lnTo>
                    <a:pt x="26123" y="17462"/>
                  </a:lnTo>
                  <a:lnTo>
                    <a:pt x="42087" y="12"/>
                  </a:lnTo>
                  <a:close/>
                </a:path>
                <a:path w="601345" h="96520">
                  <a:moveTo>
                    <a:pt x="53594" y="50355"/>
                  </a:moveTo>
                  <a:lnTo>
                    <a:pt x="51168" y="37515"/>
                  </a:lnTo>
                  <a:lnTo>
                    <a:pt x="46418" y="31115"/>
                  </a:lnTo>
                  <a:lnTo>
                    <a:pt x="46418" y="50355"/>
                  </a:lnTo>
                  <a:lnTo>
                    <a:pt x="46418" y="53606"/>
                  </a:lnTo>
                  <a:lnTo>
                    <a:pt x="7175" y="53606"/>
                  </a:lnTo>
                  <a:lnTo>
                    <a:pt x="7175" y="50355"/>
                  </a:lnTo>
                  <a:lnTo>
                    <a:pt x="8636" y="41846"/>
                  </a:lnTo>
                  <a:lnTo>
                    <a:pt x="12712" y="35420"/>
                  </a:lnTo>
                  <a:lnTo>
                    <a:pt x="18935" y="31343"/>
                  </a:lnTo>
                  <a:lnTo>
                    <a:pt x="26797" y="29921"/>
                  </a:lnTo>
                  <a:lnTo>
                    <a:pt x="34658" y="31343"/>
                  </a:lnTo>
                  <a:lnTo>
                    <a:pt x="40868" y="35420"/>
                  </a:lnTo>
                  <a:lnTo>
                    <a:pt x="44945" y="41846"/>
                  </a:lnTo>
                  <a:lnTo>
                    <a:pt x="46418" y="50355"/>
                  </a:lnTo>
                  <a:lnTo>
                    <a:pt x="46418" y="31115"/>
                  </a:lnTo>
                  <a:lnTo>
                    <a:pt x="45542" y="29921"/>
                  </a:lnTo>
                  <a:lnTo>
                    <a:pt x="44907" y="29070"/>
                  </a:lnTo>
                  <a:lnTo>
                    <a:pt x="36283" y="24422"/>
                  </a:lnTo>
                  <a:lnTo>
                    <a:pt x="26797" y="23012"/>
                  </a:lnTo>
                  <a:lnTo>
                    <a:pt x="17297" y="24422"/>
                  </a:lnTo>
                  <a:lnTo>
                    <a:pt x="8674" y="29070"/>
                  </a:lnTo>
                  <a:lnTo>
                    <a:pt x="2413" y="37515"/>
                  </a:lnTo>
                  <a:lnTo>
                    <a:pt x="0" y="50355"/>
                  </a:lnTo>
                  <a:lnTo>
                    <a:pt x="0" y="68757"/>
                  </a:lnTo>
                  <a:lnTo>
                    <a:pt x="2413" y="81584"/>
                  </a:lnTo>
                  <a:lnTo>
                    <a:pt x="8674" y="90043"/>
                  </a:lnTo>
                  <a:lnTo>
                    <a:pt x="17297" y="94678"/>
                  </a:lnTo>
                  <a:lnTo>
                    <a:pt x="26797" y="96100"/>
                  </a:lnTo>
                  <a:lnTo>
                    <a:pt x="35585" y="94881"/>
                  </a:lnTo>
                  <a:lnTo>
                    <a:pt x="43713" y="90932"/>
                  </a:lnTo>
                  <a:lnTo>
                    <a:pt x="45262" y="89192"/>
                  </a:lnTo>
                  <a:lnTo>
                    <a:pt x="50012" y="83820"/>
                  </a:lnTo>
                  <a:lnTo>
                    <a:pt x="53327" y="73088"/>
                  </a:lnTo>
                  <a:lnTo>
                    <a:pt x="46012" y="73088"/>
                  </a:lnTo>
                  <a:lnTo>
                    <a:pt x="44386" y="83108"/>
                  </a:lnTo>
                  <a:lnTo>
                    <a:pt x="36817" y="89192"/>
                  </a:lnTo>
                  <a:lnTo>
                    <a:pt x="26797" y="89192"/>
                  </a:lnTo>
                  <a:lnTo>
                    <a:pt x="18935" y="87769"/>
                  </a:lnTo>
                  <a:lnTo>
                    <a:pt x="12712" y="83693"/>
                  </a:lnTo>
                  <a:lnTo>
                    <a:pt x="8636" y="77254"/>
                  </a:lnTo>
                  <a:lnTo>
                    <a:pt x="7175" y="68757"/>
                  </a:lnTo>
                  <a:lnTo>
                    <a:pt x="7175" y="60502"/>
                  </a:lnTo>
                  <a:lnTo>
                    <a:pt x="53594" y="60502"/>
                  </a:lnTo>
                  <a:lnTo>
                    <a:pt x="53594" y="53606"/>
                  </a:lnTo>
                  <a:lnTo>
                    <a:pt x="53594" y="50355"/>
                  </a:lnTo>
                  <a:close/>
                </a:path>
                <a:path w="601345" h="96520">
                  <a:moveTo>
                    <a:pt x="129768" y="12"/>
                  </a:moveTo>
                  <a:lnTo>
                    <a:pt x="122593" y="12"/>
                  </a:lnTo>
                  <a:lnTo>
                    <a:pt x="122593" y="32893"/>
                  </a:lnTo>
                  <a:lnTo>
                    <a:pt x="122593" y="50355"/>
                  </a:lnTo>
                  <a:lnTo>
                    <a:pt x="122593" y="68757"/>
                  </a:lnTo>
                  <a:lnTo>
                    <a:pt x="121119" y="77254"/>
                  </a:lnTo>
                  <a:lnTo>
                    <a:pt x="117043" y="83693"/>
                  </a:lnTo>
                  <a:lnTo>
                    <a:pt x="110832" y="87769"/>
                  </a:lnTo>
                  <a:lnTo>
                    <a:pt x="102971" y="89192"/>
                  </a:lnTo>
                  <a:lnTo>
                    <a:pt x="95110" y="87769"/>
                  </a:lnTo>
                  <a:lnTo>
                    <a:pt x="88900" y="83693"/>
                  </a:lnTo>
                  <a:lnTo>
                    <a:pt x="84823" y="77254"/>
                  </a:lnTo>
                  <a:lnTo>
                    <a:pt x="83350" y="68757"/>
                  </a:lnTo>
                  <a:lnTo>
                    <a:pt x="83350" y="50355"/>
                  </a:lnTo>
                  <a:lnTo>
                    <a:pt x="84823" y="41846"/>
                  </a:lnTo>
                  <a:lnTo>
                    <a:pt x="88900" y="35420"/>
                  </a:lnTo>
                  <a:lnTo>
                    <a:pt x="95110" y="31343"/>
                  </a:lnTo>
                  <a:lnTo>
                    <a:pt x="102971" y="29921"/>
                  </a:lnTo>
                  <a:lnTo>
                    <a:pt x="110832" y="31343"/>
                  </a:lnTo>
                  <a:lnTo>
                    <a:pt x="117043" y="35420"/>
                  </a:lnTo>
                  <a:lnTo>
                    <a:pt x="121119" y="41846"/>
                  </a:lnTo>
                  <a:lnTo>
                    <a:pt x="122593" y="50355"/>
                  </a:lnTo>
                  <a:lnTo>
                    <a:pt x="122593" y="32893"/>
                  </a:lnTo>
                  <a:lnTo>
                    <a:pt x="120675" y="29921"/>
                  </a:lnTo>
                  <a:lnTo>
                    <a:pt x="118402" y="26403"/>
                  </a:lnTo>
                  <a:lnTo>
                    <a:pt x="110693" y="23012"/>
                  </a:lnTo>
                  <a:lnTo>
                    <a:pt x="102971" y="23012"/>
                  </a:lnTo>
                  <a:lnTo>
                    <a:pt x="93472" y="24422"/>
                  </a:lnTo>
                  <a:lnTo>
                    <a:pt x="84848" y="29070"/>
                  </a:lnTo>
                  <a:lnTo>
                    <a:pt x="78587" y="37515"/>
                  </a:lnTo>
                  <a:lnTo>
                    <a:pt x="76174" y="50355"/>
                  </a:lnTo>
                  <a:lnTo>
                    <a:pt x="76174" y="68757"/>
                  </a:lnTo>
                  <a:lnTo>
                    <a:pt x="78587" y="81584"/>
                  </a:lnTo>
                  <a:lnTo>
                    <a:pt x="84848" y="90043"/>
                  </a:lnTo>
                  <a:lnTo>
                    <a:pt x="93472" y="94678"/>
                  </a:lnTo>
                  <a:lnTo>
                    <a:pt x="102971" y="96100"/>
                  </a:lnTo>
                  <a:lnTo>
                    <a:pt x="110693" y="96100"/>
                  </a:lnTo>
                  <a:lnTo>
                    <a:pt x="118402" y="92710"/>
                  </a:lnTo>
                  <a:lnTo>
                    <a:pt x="120675" y="89192"/>
                  </a:lnTo>
                  <a:lnTo>
                    <a:pt x="122593" y="86220"/>
                  </a:lnTo>
                  <a:lnTo>
                    <a:pt x="122593" y="94742"/>
                  </a:lnTo>
                  <a:lnTo>
                    <a:pt x="129768" y="94742"/>
                  </a:lnTo>
                  <a:lnTo>
                    <a:pt x="129768" y="86220"/>
                  </a:lnTo>
                  <a:lnTo>
                    <a:pt x="129768" y="32893"/>
                  </a:lnTo>
                  <a:lnTo>
                    <a:pt x="129768" y="12"/>
                  </a:lnTo>
                  <a:close/>
                </a:path>
                <a:path w="601345" h="96520">
                  <a:moveTo>
                    <a:pt x="208521" y="24904"/>
                  </a:moveTo>
                  <a:lnTo>
                    <a:pt x="201345" y="24904"/>
                  </a:lnTo>
                  <a:lnTo>
                    <a:pt x="201345" y="68757"/>
                  </a:lnTo>
                  <a:lnTo>
                    <a:pt x="199847" y="77266"/>
                  </a:lnTo>
                  <a:lnTo>
                    <a:pt x="195757" y="83693"/>
                  </a:lnTo>
                  <a:lnTo>
                    <a:pt x="189699" y="87769"/>
                  </a:lnTo>
                  <a:lnTo>
                    <a:pt x="182270" y="89192"/>
                  </a:lnTo>
                  <a:lnTo>
                    <a:pt x="174688" y="87769"/>
                  </a:lnTo>
                  <a:lnTo>
                    <a:pt x="168592" y="83693"/>
                  </a:lnTo>
                  <a:lnTo>
                    <a:pt x="164515" y="77266"/>
                  </a:lnTo>
                  <a:lnTo>
                    <a:pt x="163042" y="68757"/>
                  </a:lnTo>
                  <a:lnTo>
                    <a:pt x="163042" y="24904"/>
                  </a:lnTo>
                  <a:lnTo>
                    <a:pt x="155879" y="24904"/>
                  </a:lnTo>
                  <a:lnTo>
                    <a:pt x="155879" y="68757"/>
                  </a:lnTo>
                  <a:lnTo>
                    <a:pt x="158305" y="81597"/>
                  </a:lnTo>
                  <a:lnTo>
                    <a:pt x="164553" y="90043"/>
                  </a:lnTo>
                  <a:lnTo>
                    <a:pt x="173062" y="94678"/>
                  </a:lnTo>
                  <a:lnTo>
                    <a:pt x="182270" y="96088"/>
                  </a:lnTo>
                  <a:lnTo>
                    <a:pt x="189166" y="96088"/>
                  </a:lnTo>
                  <a:lnTo>
                    <a:pt x="197154" y="92710"/>
                  </a:lnTo>
                  <a:lnTo>
                    <a:pt x="201345" y="86207"/>
                  </a:lnTo>
                  <a:lnTo>
                    <a:pt x="201345" y="94729"/>
                  </a:lnTo>
                  <a:lnTo>
                    <a:pt x="208521" y="94729"/>
                  </a:lnTo>
                  <a:lnTo>
                    <a:pt x="208521" y="24904"/>
                  </a:lnTo>
                  <a:close/>
                </a:path>
                <a:path w="601345" h="96520">
                  <a:moveTo>
                    <a:pt x="287007" y="46024"/>
                  </a:moveTo>
                  <a:lnTo>
                    <a:pt x="283692" y="35293"/>
                  </a:lnTo>
                  <a:lnTo>
                    <a:pt x="277380" y="28168"/>
                  </a:lnTo>
                  <a:lnTo>
                    <a:pt x="269252" y="24231"/>
                  </a:lnTo>
                  <a:lnTo>
                    <a:pt x="260477" y="23012"/>
                  </a:lnTo>
                  <a:lnTo>
                    <a:pt x="250977" y="24422"/>
                  </a:lnTo>
                  <a:lnTo>
                    <a:pt x="242354" y="29070"/>
                  </a:lnTo>
                  <a:lnTo>
                    <a:pt x="236093" y="37515"/>
                  </a:lnTo>
                  <a:lnTo>
                    <a:pt x="233680" y="50355"/>
                  </a:lnTo>
                  <a:lnTo>
                    <a:pt x="233680" y="68757"/>
                  </a:lnTo>
                  <a:lnTo>
                    <a:pt x="236093" y="81584"/>
                  </a:lnTo>
                  <a:lnTo>
                    <a:pt x="242354" y="90043"/>
                  </a:lnTo>
                  <a:lnTo>
                    <a:pt x="250977" y="94678"/>
                  </a:lnTo>
                  <a:lnTo>
                    <a:pt x="260477" y="96100"/>
                  </a:lnTo>
                  <a:lnTo>
                    <a:pt x="269252" y="94881"/>
                  </a:lnTo>
                  <a:lnTo>
                    <a:pt x="277380" y="90932"/>
                  </a:lnTo>
                  <a:lnTo>
                    <a:pt x="283692" y="83820"/>
                  </a:lnTo>
                  <a:lnTo>
                    <a:pt x="287007" y="73088"/>
                  </a:lnTo>
                  <a:lnTo>
                    <a:pt x="279692" y="73088"/>
                  </a:lnTo>
                  <a:lnTo>
                    <a:pt x="278066" y="83108"/>
                  </a:lnTo>
                  <a:lnTo>
                    <a:pt x="270484" y="89192"/>
                  </a:lnTo>
                  <a:lnTo>
                    <a:pt x="260477" y="89192"/>
                  </a:lnTo>
                  <a:lnTo>
                    <a:pt x="252615" y="87769"/>
                  </a:lnTo>
                  <a:lnTo>
                    <a:pt x="246392" y="83693"/>
                  </a:lnTo>
                  <a:lnTo>
                    <a:pt x="242316" y="77254"/>
                  </a:lnTo>
                  <a:lnTo>
                    <a:pt x="240855" y="68757"/>
                  </a:lnTo>
                  <a:lnTo>
                    <a:pt x="240855" y="50355"/>
                  </a:lnTo>
                  <a:lnTo>
                    <a:pt x="242316" y="41846"/>
                  </a:lnTo>
                  <a:lnTo>
                    <a:pt x="246392" y="35420"/>
                  </a:lnTo>
                  <a:lnTo>
                    <a:pt x="252615" y="31343"/>
                  </a:lnTo>
                  <a:lnTo>
                    <a:pt x="260477" y="29921"/>
                  </a:lnTo>
                  <a:lnTo>
                    <a:pt x="270484" y="29921"/>
                  </a:lnTo>
                  <a:lnTo>
                    <a:pt x="278066" y="36004"/>
                  </a:lnTo>
                  <a:lnTo>
                    <a:pt x="279692" y="46024"/>
                  </a:lnTo>
                  <a:lnTo>
                    <a:pt x="287007" y="46024"/>
                  </a:lnTo>
                  <a:close/>
                </a:path>
                <a:path w="601345" h="96520">
                  <a:moveTo>
                    <a:pt x="360476" y="50355"/>
                  </a:moveTo>
                  <a:lnTo>
                    <a:pt x="333679" y="23012"/>
                  </a:lnTo>
                  <a:lnTo>
                    <a:pt x="324878" y="24231"/>
                  </a:lnTo>
                  <a:lnTo>
                    <a:pt x="316750" y="28168"/>
                  </a:lnTo>
                  <a:lnTo>
                    <a:pt x="310451" y="35293"/>
                  </a:lnTo>
                  <a:lnTo>
                    <a:pt x="307149" y="46024"/>
                  </a:lnTo>
                  <a:lnTo>
                    <a:pt x="314464" y="46024"/>
                  </a:lnTo>
                  <a:lnTo>
                    <a:pt x="316090" y="36004"/>
                  </a:lnTo>
                  <a:lnTo>
                    <a:pt x="323659" y="29921"/>
                  </a:lnTo>
                  <a:lnTo>
                    <a:pt x="333679" y="29921"/>
                  </a:lnTo>
                  <a:lnTo>
                    <a:pt x="341528" y="31343"/>
                  </a:lnTo>
                  <a:lnTo>
                    <a:pt x="347751" y="35420"/>
                  </a:lnTo>
                  <a:lnTo>
                    <a:pt x="351828" y="41846"/>
                  </a:lnTo>
                  <a:lnTo>
                    <a:pt x="353301" y="50355"/>
                  </a:lnTo>
                  <a:lnTo>
                    <a:pt x="353301" y="51574"/>
                  </a:lnTo>
                  <a:lnTo>
                    <a:pt x="353301" y="57937"/>
                  </a:lnTo>
                  <a:lnTo>
                    <a:pt x="353301" y="68757"/>
                  </a:lnTo>
                  <a:lnTo>
                    <a:pt x="351663" y="77139"/>
                  </a:lnTo>
                  <a:lnTo>
                    <a:pt x="347141" y="83591"/>
                  </a:lnTo>
                  <a:lnTo>
                    <a:pt x="340271" y="87731"/>
                  </a:lnTo>
                  <a:lnTo>
                    <a:pt x="331647" y="89192"/>
                  </a:lnTo>
                  <a:lnTo>
                    <a:pt x="318516" y="89192"/>
                  </a:lnTo>
                  <a:lnTo>
                    <a:pt x="313918" y="82423"/>
                  </a:lnTo>
                  <a:lnTo>
                    <a:pt x="313918" y="69430"/>
                  </a:lnTo>
                  <a:lnTo>
                    <a:pt x="353301" y="57937"/>
                  </a:lnTo>
                  <a:lnTo>
                    <a:pt x="353301" y="51574"/>
                  </a:lnTo>
                  <a:lnTo>
                    <a:pt x="311073" y="58737"/>
                  </a:lnTo>
                  <a:lnTo>
                    <a:pt x="306743" y="66459"/>
                  </a:lnTo>
                  <a:lnTo>
                    <a:pt x="306743" y="75526"/>
                  </a:lnTo>
                  <a:lnTo>
                    <a:pt x="308241" y="83426"/>
                  </a:lnTo>
                  <a:lnTo>
                    <a:pt x="312699" y="89966"/>
                  </a:lnTo>
                  <a:lnTo>
                    <a:pt x="319989" y="94437"/>
                  </a:lnTo>
                  <a:lnTo>
                    <a:pt x="330022" y="96100"/>
                  </a:lnTo>
                  <a:lnTo>
                    <a:pt x="340575" y="96100"/>
                  </a:lnTo>
                  <a:lnTo>
                    <a:pt x="348830" y="92710"/>
                  </a:lnTo>
                  <a:lnTo>
                    <a:pt x="351243" y="89192"/>
                  </a:lnTo>
                  <a:lnTo>
                    <a:pt x="353301" y="86220"/>
                  </a:lnTo>
                  <a:lnTo>
                    <a:pt x="353301" y="94742"/>
                  </a:lnTo>
                  <a:lnTo>
                    <a:pt x="360476" y="94742"/>
                  </a:lnTo>
                  <a:lnTo>
                    <a:pt x="360476" y="86220"/>
                  </a:lnTo>
                  <a:lnTo>
                    <a:pt x="360476" y="57937"/>
                  </a:lnTo>
                  <a:lnTo>
                    <a:pt x="360476" y="50355"/>
                  </a:lnTo>
                  <a:close/>
                </a:path>
                <a:path w="601345" h="96520">
                  <a:moveTo>
                    <a:pt x="414185" y="24904"/>
                  </a:moveTo>
                  <a:lnTo>
                    <a:pt x="396989" y="24904"/>
                  </a:lnTo>
                  <a:lnTo>
                    <a:pt x="396989" y="9067"/>
                  </a:lnTo>
                  <a:lnTo>
                    <a:pt x="389813" y="9067"/>
                  </a:lnTo>
                  <a:lnTo>
                    <a:pt x="389813" y="24904"/>
                  </a:lnTo>
                  <a:lnTo>
                    <a:pt x="379933" y="24904"/>
                  </a:lnTo>
                  <a:lnTo>
                    <a:pt x="379933" y="31813"/>
                  </a:lnTo>
                  <a:lnTo>
                    <a:pt x="389813" y="31813"/>
                  </a:lnTo>
                  <a:lnTo>
                    <a:pt x="389813" y="89725"/>
                  </a:lnTo>
                  <a:lnTo>
                    <a:pt x="392658" y="94742"/>
                  </a:lnTo>
                  <a:lnTo>
                    <a:pt x="414185" y="94742"/>
                  </a:lnTo>
                  <a:lnTo>
                    <a:pt x="414185" y="87833"/>
                  </a:lnTo>
                  <a:lnTo>
                    <a:pt x="398208" y="87833"/>
                  </a:lnTo>
                  <a:lnTo>
                    <a:pt x="396989" y="85801"/>
                  </a:lnTo>
                  <a:lnTo>
                    <a:pt x="396989" y="80797"/>
                  </a:lnTo>
                  <a:lnTo>
                    <a:pt x="396989" y="31813"/>
                  </a:lnTo>
                  <a:lnTo>
                    <a:pt x="414185" y="31813"/>
                  </a:lnTo>
                  <a:lnTo>
                    <a:pt x="414185" y="24904"/>
                  </a:lnTo>
                  <a:close/>
                </a:path>
                <a:path w="601345" h="96520">
                  <a:moveTo>
                    <a:pt x="443674" y="24904"/>
                  </a:moveTo>
                  <a:lnTo>
                    <a:pt x="436511" y="24904"/>
                  </a:lnTo>
                  <a:lnTo>
                    <a:pt x="436511" y="94729"/>
                  </a:lnTo>
                  <a:lnTo>
                    <a:pt x="443674" y="94729"/>
                  </a:lnTo>
                  <a:lnTo>
                    <a:pt x="443674" y="24904"/>
                  </a:lnTo>
                  <a:close/>
                </a:path>
                <a:path w="601345" h="96520">
                  <a:moveTo>
                    <a:pt x="443674" y="0"/>
                  </a:moveTo>
                  <a:lnTo>
                    <a:pt x="436511" y="0"/>
                  </a:lnTo>
                  <a:lnTo>
                    <a:pt x="436511" y="11772"/>
                  </a:lnTo>
                  <a:lnTo>
                    <a:pt x="443674" y="11772"/>
                  </a:lnTo>
                  <a:lnTo>
                    <a:pt x="443674" y="0"/>
                  </a:lnTo>
                  <a:close/>
                </a:path>
                <a:path w="601345" h="96520">
                  <a:moveTo>
                    <a:pt x="522427" y="50355"/>
                  </a:moveTo>
                  <a:lnTo>
                    <a:pt x="520014" y="37515"/>
                  </a:lnTo>
                  <a:lnTo>
                    <a:pt x="515251" y="31089"/>
                  </a:lnTo>
                  <a:lnTo>
                    <a:pt x="515251" y="50355"/>
                  </a:lnTo>
                  <a:lnTo>
                    <a:pt x="515251" y="68757"/>
                  </a:lnTo>
                  <a:lnTo>
                    <a:pt x="513791" y="77254"/>
                  </a:lnTo>
                  <a:lnTo>
                    <a:pt x="509701" y="83693"/>
                  </a:lnTo>
                  <a:lnTo>
                    <a:pt x="503491" y="87769"/>
                  </a:lnTo>
                  <a:lnTo>
                    <a:pt x="495630" y="89192"/>
                  </a:lnTo>
                  <a:lnTo>
                    <a:pt x="487768" y="87769"/>
                  </a:lnTo>
                  <a:lnTo>
                    <a:pt x="481558" y="83693"/>
                  </a:lnTo>
                  <a:lnTo>
                    <a:pt x="477481" y="77254"/>
                  </a:lnTo>
                  <a:lnTo>
                    <a:pt x="476008" y="68757"/>
                  </a:lnTo>
                  <a:lnTo>
                    <a:pt x="476008" y="50355"/>
                  </a:lnTo>
                  <a:lnTo>
                    <a:pt x="477481" y="41846"/>
                  </a:lnTo>
                  <a:lnTo>
                    <a:pt x="481558" y="35420"/>
                  </a:lnTo>
                  <a:lnTo>
                    <a:pt x="487768" y="31343"/>
                  </a:lnTo>
                  <a:lnTo>
                    <a:pt x="495630" y="29921"/>
                  </a:lnTo>
                  <a:lnTo>
                    <a:pt x="503491" y="31343"/>
                  </a:lnTo>
                  <a:lnTo>
                    <a:pt x="509701" y="35420"/>
                  </a:lnTo>
                  <a:lnTo>
                    <a:pt x="513791" y="41846"/>
                  </a:lnTo>
                  <a:lnTo>
                    <a:pt x="515251" y="50355"/>
                  </a:lnTo>
                  <a:lnTo>
                    <a:pt x="515251" y="31089"/>
                  </a:lnTo>
                  <a:lnTo>
                    <a:pt x="514388" y="29921"/>
                  </a:lnTo>
                  <a:lnTo>
                    <a:pt x="513753" y="29070"/>
                  </a:lnTo>
                  <a:lnTo>
                    <a:pt x="505129" y="24422"/>
                  </a:lnTo>
                  <a:lnTo>
                    <a:pt x="495630" y="23012"/>
                  </a:lnTo>
                  <a:lnTo>
                    <a:pt x="486143" y="24422"/>
                  </a:lnTo>
                  <a:lnTo>
                    <a:pt x="477520" y="29070"/>
                  </a:lnTo>
                  <a:lnTo>
                    <a:pt x="471258" y="37515"/>
                  </a:lnTo>
                  <a:lnTo>
                    <a:pt x="468833" y="50355"/>
                  </a:lnTo>
                  <a:lnTo>
                    <a:pt x="468833" y="68757"/>
                  </a:lnTo>
                  <a:lnTo>
                    <a:pt x="471258" y="81584"/>
                  </a:lnTo>
                  <a:lnTo>
                    <a:pt x="477520" y="90043"/>
                  </a:lnTo>
                  <a:lnTo>
                    <a:pt x="486143" y="94678"/>
                  </a:lnTo>
                  <a:lnTo>
                    <a:pt x="495630" y="96100"/>
                  </a:lnTo>
                  <a:lnTo>
                    <a:pt x="505129" y="94678"/>
                  </a:lnTo>
                  <a:lnTo>
                    <a:pt x="513753" y="90043"/>
                  </a:lnTo>
                  <a:lnTo>
                    <a:pt x="514375" y="89192"/>
                  </a:lnTo>
                  <a:lnTo>
                    <a:pt x="520014" y="81584"/>
                  </a:lnTo>
                  <a:lnTo>
                    <a:pt x="522427" y="68757"/>
                  </a:lnTo>
                  <a:lnTo>
                    <a:pt x="522427" y="50355"/>
                  </a:lnTo>
                  <a:close/>
                </a:path>
                <a:path w="601345" h="96520">
                  <a:moveTo>
                    <a:pt x="601179" y="50355"/>
                  </a:moveTo>
                  <a:lnTo>
                    <a:pt x="598766" y="37515"/>
                  </a:lnTo>
                  <a:lnTo>
                    <a:pt x="592505" y="29070"/>
                  </a:lnTo>
                  <a:lnTo>
                    <a:pt x="583882" y="24422"/>
                  </a:lnTo>
                  <a:lnTo>
                    <a:pt x="574382" y="23012"/>
                  </a:lnTo>
                  <a:lnTo>
                    <a:pt x="566674" y="23012"/>
                  </a:lnTo>
                  <a:lnTo>
                    <a:pt x="558952" y="26403"/>
                  </a:lnTo>
                  <a:lnTo>
                    <a:pt x="554761" y="32893"/>
                  </a:lnTo>
                  <a:lnTo>
                    <a:pt x="554761" y="24917"/>
                  </a:lnTo>
                  <a:lnTo>
                    <a:pt x="547585" y="24917"/>
                  </a:lnTo>
                  <a:lnTo>
                    <a:pt x="547585" y="94742"/>
                  </a:lnTo>
                  <a:lnTo>
                    <a:pt x="554761" y="94742"/>
                  </a:lnTo>
                  <a:lnTo>
                    <a:pt x="554761" y="50355"/>
                  </a:lnTo>
                  <a:lnTo>
                    <a:pt x="556234" y="41846"/>
                  </a:lnTo>
                  <a:lnTo>
                    <a:pt x="560311" y="35420"/>
                  </a:lnTo>
                  <a:lnTo>
                    <a:pt x="566521" y="31343"/>
                  </a:lnTo>
                  <a:lnTo>
                    <a:pt x="574382" y="29921"/>
                  </a:lnTo>
                  <a:lnTo>
                    <a:pt x="582244" y="31343"/>
                  </a:lnTo>
                  <a:lnTo>
                    <a:pt x="588454" y="35420"/>
                  </a:lnTo>
                  <a:lnTo>
                    <a:pt x="592543" y="41846"/>
                  </a:lnTo>
                  <a:lnTo>
                    <a:pt x="594004" y="50355"/>
                  </a:lnTo>
                  <a:lnTo>
                    <a:pt x="594004" y="94742"/>
                  </a:lnTo>
                  <a:lnTo>
                    <a:pt x="601179" y="94742"/>
                  </a:lnTo>
                  <a:lnTo>
                    <a:pt x="601179" y="50355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97551" y="312674"/>
              <a:ext cx="391078" cy="2482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2004" y="312677"/>
              <a:ext cx="201612" cy="24828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26889" y="312821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10"/>
                  </a:lnTo>
                  <a:lnTo>
                    <a:pt x="75418" y="75425"/>
                  </a:lnTo>
                  <a:lnTo>
                    <a:pt x="97208" y="60726"/>
                  </a:lnTo>
                  <a:lnTo>
                    <a:pt x="123863" y="55333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8"/>
                  </a:lnTo>
                  <a:lnTo>
                    <a:pt x="216612" y="41589"/>
                  </a:lnTo>
                  <a:lnTo>
                    <a:pt x="182159" y="14495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91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706" y="8"/>
            <a:ext cx="7271639" cy="5141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85842" y="248121"/>
            <a:ext cx="2973815" cy="78303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2516" kern="0" dirty="0">
                <a:solidFill>
                  <a:srgbClr val="FFFFFF"/>
                </a:solidFill>
                <a:latin typeface="Marianne Light"/>
                <a:cs typeface="Marianne Light"/>
              </a:rPr>
              <a:t>Le</a:t>
            </a:r>
            <a:r>
              <a:rPr sz="2516" kern="0" spc="-10" dirty="0">
                <a:solidFill>
                  <a:srgbClr val="FFFFFF"/>
                </a:solidFill>
                <a:latin typeface="Marianne Light"/>
                <a:cs typeface="Marianne Light"/>
              </a:rPr>
              <a:t> </a:t>
            </a:r>
            <a:r>
              <a:rPr sz="2516" kern="0" dirty="0">
                <a:solidFill>
                  <a:srgbClr val="FFFFFF"/>
                </a:solidFill>
                <a:latin typeface="Marianne Light"/>
                <a:cs typeface="Marianne Light"/>
              </a:rPr>
              <a:t>principe</a:t>
            </a:r>
            <a:r>
              <a:rPr sz="2516" kern="0" spc="-10" dirty="0">
                <a:solidFill>
                  <a:srgbClr val="FFFFFF"/>
                </a:solidFill>
                <a:latin typeface="Marianne Light"/>
                <a:cs typeface="Marianne Light"/>
              </a:rPr>
              <a:t> </a:t>
            </a:r>
            <a:r>
              <a:rPr sz="2516" kern="0" dirty="0">
                <a:solidFill>
                  <a:srgbClr val="FFFFFF"/>
                </a:solidFill>
                <a:latin typeface="Marianne Light"/>
                <a:cs typeface="Marianne Light"/>
              </a:rPr>
              <a:t>du</a:t>
            </a:r>
            <a:r>
              <a:rPr sz="2516" kern="0" spc="-7" dirty="0">
                <a:solidFill>
                  <a:srgbClr val="FFFFFF"/>
                </a:solidFill>
                <a:latin typeface="Marianne Light"/>
                <a:cs typeface="Marianne Light"/>
              </a:rPr>
              <a:t> </a:t>
            </a:r>
            <a:r>
              <a:rPr sz="2516" kern="0" spc="-7" dirty="0" err="1">
                <a:solidFill>
                  <a:srgbClr val="FFFFFF"/>
                </a:solidFill>
                <a:latin typeface="Marianne Light"/>
                <a:cs typeface="Marianne Light"/>
              </a:rPr>
              <a:t>suivi</a:t>
            </a:r>
            <a:r>
              <a:rPr sz="2516" kern="0" spc="-7" dirty="0">
                <a:solidFill>
                  <a:srgbClr val="FFFFFF"/>
                </a:solidFill>
                <a:latin typeface="Marianne Light"/>
                <a:cs typeface="Marianne Light"/>
              </a:rPr>
              <a:t> </a:t>
            </a:r>
            <a:r>
              <a:rPr lang="fr-FR" sz="2516" kern="0" spc="-7" dirty="0">
                <a:solidFill>
                  <a:srgbClr val="FFFFFF"/>
                </a:solidFill>
                <a:latin typeface="Marianne Light"/>
                <a:cs typeface="Marianne Light"/>
              </a:rPr>
              <a:t>par</a:t>
            </a:r>
            <a:r>
              <a:rPr sz="2516" kern="0" spc="-20" dirty="0">
                <a:solidFill>
                  <a:srgbClr val="FFFFFF"/>
                </a:solidFill>
                <a:latin typeface="Marianne Light"/>
                <a:cs typeface="Marianne Light"/>
              </a:rPr>
              <a:t> </a:t>
            </a:r>
            <a:r>
              <a:rPr sz="2516" kern="0" spc="-7" dirty="0">
                <a:solidFill>
                  <a:srgbClr val="FFFFFF"/>
                </a:solidFill>
                <a:latin typeface="Marianne Light"/>
                <a:cs typeface="Marianne Light"/>
              </a:rPr>
              <a:t>compétences</a:t>
            </a:r>
            <a:endParaRPr sz="2516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75203" y="231029"/>
            <a:ext cx="328648" cy="82509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sz="5305" dirty="0">
                <a:solidFill>
                  <a:srgbClr val="F4A73D"/>
                </a:solidFill>
                <a:latin typeface="Marianne Light"/>
                <a:cs typeface="Marianne Light"/>
              </a:rPr>
              <a:t>1</a:t>
            </a:r>
            <a:endParaRPr sz="5305">
              <a:latin typeface="Marianne Light"/>
              <a:cs typeface="Marianne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80018" y="379840"/>
            <a:ext cx="0" cy="654706"/>
          </a:xfrm>
          <a:custGeom>
            <a:avLst/>
            <a:gdLst/>
            <a:ahLst/>
            <a:cxnLst/>
            <a:rect l="l" t="t" r="r" b="b"/>
            <a:pathLst>
              <a:path h="962660">
                <a:moveTo>
                  <a:pt x="0" y="0"/>
                </a:moveTo>
                <a:lnTo>
                  <a:pt x="0" y="9624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008" defTabSz="621883">
              <a:lnSpc>
                <a:spcPts val="1248"/>
              </a:lnSpc>
            </a:pPr>
            <a:r>
              <a:rPr kern="0" dirty="0"/>
              <a:t>/</a:t>
            </a:r>
            <a:r>
              <a:rPr kern="0" spc="10" dirty="0"/>
              <a:t> </a:t>
            </a:r>
            <a:fld id="{81D60167-4931-47E6-BA6A-407CBD079E47}" type="slidenum">
              <a:rPr kern="0" spc="-41" dirty="0"/>
              <a:pPr marL="76008" defTabSz="621883">
                <a:lnSpc>
                  <a:spcPts val="1248"/>
                </a:lnSpc>
              </a:pPr>
              <a:t>4</a:t>
            </a:fld>
            <a:endParaRPr kern="0" spc="-41" dirty="0"/>
          </a:p>
        </p:txBody>
      </p:sp>
    </p:spTree>
    <p:extLst>
      <p:ext uri="{BB962C8B-B14F-4D97-AF65-F5344CB8AC3E}">
        <p14:creationId xmlns:p14="http://schemas.microsoft.com/office/powerpoint/2010/main" val="264916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4323" y="279509"/>
            <a:ext cx="5698543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dirty="0"/>
              <a:t>Le</a:t>
            </a:r>
            <a:r>
              <a:rPr spc="-31" dirty="0"/>
              <a:t> </a:t>
            </a:r>
            <a:r>
              <a:rPr dirty="0" err="1"/>
              <a:t>suivi</a:t>
            </a:r>
            <a:r>
              <a:rPr spc="-31" dirty="0"/>
              <a:t> </a:t>
            </a:r>
            <a:r>
              <a:rPr lang="fr-FR" spc="-31" dirty="0"/>
              <a:t>des</a:t>
            </a:r>
            <a:r>
              <a:rPr spc="-27" dirty="0"/>
              <a:t> </a:t>
            </a:r>
            <a:r>
              <a:rPr dirty="0"/>
              <a:t>compétences</a:t>
            </a:r>
            <a:r>
              <a:rPr spc="-31" dirty="0"/>
              <a:t> </a:t>
            </a:r>
            <a:r>
              <a:rPr dirty="0"/>
              <a:t>/</a:t>
            </a:r>
            <a:r>
              <a:rPr spc="-27" dirty="0"/>
              <a:t> </a:t>
            </a:r>
            <a:r>
              <a:rPr spc="-34" dirty="0"/>
              <a:t>1</a:t>
            </a:r>
          </a:p>
        </p:txBody>
      </p:sp>
      <p:sp>
        <p:nvSpPr>
          <p:cNvPr id="3" name="object 3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4718946" y="3978599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4" h="385445">
                <a:moveTo>
                  <a:pt x="73685" y="10210"/>
                </a:moveTo>
                <a:lnTo>
                  <a:pt x="10210" y="73685"/>
                </a:lnTo>
                <a:lnTo>
                  <a:pt x="73685" y="73685"/>
                </a:lnTo>
                <a:lnTo>
                  <a:pt x="73685" y="10210"/>
                </a:lnTo>
                <a:close/>
              </a:path>
              <a:path w="294004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40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40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69611" y="3331953"/>
            <a:ext cx="1131484" cy="13426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816" b="1" kern="0" dirty="0">
                <a:solidFill>
                  <a:srgbClr val="231F20"/>
                </a:solidFill>
                <a:latin typeface="Marianne"/>
                <a:cs typeface="Marianne"/>
              </a:rPr>
              <a:t>Nature</a:t>
            </a:r>
            <a:r>
              <a:rPr sz="816" b="1" kern="0" spc="-2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816" b="1" kern="0" dirty="0">
                <a:solidFill>
                  <a:srgbClr val="231F20"/>
                </a:solidFill>
                <a:latin typeface="Marianne"/>
                <a:cs typeface="Marianne"/>
              </a:rPr>
              <a:t>de</a:t>
            </a:r>
            <a:r>
              <a:rPr sz="816" b="1" kern="0" spc="-1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816" b="1" kern="0" spc="-7" dirty="0">
                <a:solidFill>
                  <a:srgbClr val="231F20"/>
                </a:solidFill>
                <a:latin typeface="Marianne"/>
                <a:cs typeface="Marianne"/>
              </a:rPr>
              <a:t>l’évaluation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78250" y="3617965"/>
            <a:ext cx="580857" cy="72553"/>
            <a:chOff x="1827000" y="5319748"/>
            <a:chExt cx="854075" cy="106680"/>
          </a:xfrm>
        </p:grpSpPr>
        <p:sp>
          <p:nvSpPr>
            <p:cNvPr id="11" name="object 11"/>
            <p:cNvSpPr/>
            <p:nvPr/>
          </p:nvSpPr>
          <p:spPr>
            <a:xfrm>
              <a:off x="1827000" y="5373006"/>
              <a:ext cx="847725" cy="0"/>
            </a:xfrm>
            <a:custGeom>
              <a:avLst/>
              <a:gdLst/>
              <a:ahLst/>
              <a:cxnLst/>
              <a:rect l="l" t="t" r="r" b="b"/>
              <a:pathLst>
                <a:path w="847725">
                  <a:moveTo>
                    <a:pt x="0" y="0"/>
                  </a:moveTo>
                  <a:lnTo>
                    <a:pt x="847496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623905" y="5325971"/>
              <a:ext cx="50800" cy="94615"/>
            </a:xfrm>
            <a:custGeom>
              <a:avLst/>
              <a:gdLst/>
              <a:ahLst/>
              <a:cxnLst/>
              <a:rect l="l" t="t" r="r" b="b"/>
              <a:pathLst>
                <a:path w="50800" h="94614">
                  <a:moveTo>
                    <a:pt x="0" y="0"/>
                  </a:moveTo>
                  <a:lnTo>
                    <a:pt x="50596" y="47040"/>
                  </a:lnTo>
                  <a:lnTo>
                    <a:pt x="0" y="94068"/>
                  </a:lnTo>
                </a:path>
              </a:pathLst>
            </a:custGeom>
            <a:ln w="12446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230636" y="3824177"/>
            <a:ext cx="532920" cy="72984"/>
            <a:chOff x="1904028" y="5622957"/>
            <a:chExt cx="783590" cy="107314"/>
          </a:xfrm>
        </p:grpSpPr>
        <p:sp>
          <p:nvSpPr>
            <p:cNvPr id="14" name="object 14"/>
            <p:cNvSpPr/>
            <p:nvPr/>
          </p:nvSpPr>
          <p:spPr>
            <a:xfrm>
              <a:off x="1904028" y="5676597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5">
                  <a:moveTo>
                    <a:pt x="0" y="0"/>
                  </a:moveTo>
                  <a:lnTo>
                    <a:pt x="731761" y="0"/>
                  </a:lnTo>
                </a:path>
              </a:pathLst>
            </a:custGeom>
            <a:ln w="25400">
              <a:solidFill>
                <a:srgbClr val="F2910C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7095" y="5622957"/>
              <a:ext cx="69910" cy="107276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2169612" y="3852020"/>
            <a:ext cx="17275" cy="17275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700"/>
                </a:moveTo>
                <a:lnTo>
                  <a:pt x="3719" y="3719"/>
                </a:lnTo>
                <a:lnTo>
                  <a:pt x="12700" y="0"/>
                </a:lnTo>
                <a:lnTo>
                  <a:pt x="21680" y="3719"/>
                </a:lnTo>
                <a:lnTo>
                  <a:pt x="25400" y="12700"/>
                </a:lnTo>
                <a:lnTo>
                  <a:pt x="21680" y="21680"/>
                </a:lnTo>
                <a:lnTo>
                  <a:pt x="12700" y="25400"/>
                </a:lnTo>
                <a:lnTo>
                  <a:pt x="3719" y="21680"/>
                </a:lnTo>
                <a:lnTo>
                  <a:pt x="0" y="12700"/>
                </a:lnTo>
                <a:close/>
              </a:path>
            </a:pathLst>
          </a:custGeom>
          <a:solidFill>
            <a:srgbClr val="F2910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175955" y="4044765"/>
            <a:ext cx="580857" cy="72984"/>
            <a:chOff x="1823626" y="5947303"/>
            <a:chExt cx="854075" cy="107314"/>
          </a:xfrm>
        </p:grpSpPr>
        <p:sp>
          <p:nvSpPr>
            <p:cNvPr id="18" name="object 18"/>
            <p:cNvSpPr/>
            <p:nvPr/>
          </p:nvSpPr>
          <p:spPr>
            <a:xfrm>
              <a:off x="1823626" y="6000944"/>
              <a:ext cx="847725" cy="0"/>
            </a:xfrm>
            <a:custGeom>
              <a:avLst/>
              <a:gdLst/>
              <a:ahLst/>
              <a:cxnLst/>
              <a:rect l="l" t="t" r="r" b="b"/>
              <a:pathLst>
                <a:path w="847725">
                  <a:moveTo>
                    <a:pt x="0" y="0"/>
                  </a:moveTo>
                  <a:lnTo>
                    <a:pt x="847305" y="0"/>
                  </a:lnTo>
                </a:path>
              </a:pathLst>
            </a:custGeom>
            <a:ln w="127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620071" y="5953653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4">
                  <a:moveTo>
                    <a:pt x="0" y="0"/>
                  </a:moveTo>
                  <a:lnTo>
                    <a:pt x="50863" y="47294"/>
                  </a:lnTo>
                  <a:lnTo>
                    <a:pt x="0" y="94576"/>
                  </a:lnTo>
                </a:path>
              </a:pathLst>
            </a:custGeom>
            <a:ln w="127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873516" y="3588865"/>
            <a:ext cx="1338346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«</a:t>
            </a:r>
            <a:r>
              <a:rPr sz="680" kern="0" spc="16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Évaluation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établissement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»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73515" y="3796160"/>
            <a:ext cx="1776213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«</a:t>
            </a: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 Évaluation</a:t>
            </a:r>
            <a:r>
              <a:rPr lang="fr-FR"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lang="fr-FR"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lang="fr-FR"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entreprise </a:t>
            </a:r>
            <a:r>
              <a:rPr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»</a:t>
            </a:r>
            <a:r>
              <a:rPr lang="fr-FR" sz="680" kern="0" spc="-34" dirty="0">
                <a:solidFill>
                  <a:srgbClr val="231F20"/>
                </a:solidFill>
                <a:latin typeface="Marianne Light"/>
                <a:cs typeface="Marianne Light"/>
              </a:rPr>
              <a:t>  (Stage)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73516" y="4003455"/>
            <a:ext cx="1197990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C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ertification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61348" y="3562372"/>
            <a:ext cx="0" cy="690119"/>
          </a:xfrm>
          <a:custGeom>
            <a:avLst/>
            <a:gdLst/>
            <a:ahLst/>
            <a:cxnLst/>
            <a:rect l="l" t="t" r="r" b="b"/>
            <a:pathLst>
              <a:path h="1014729">
                <a:moveTo>
                  <a:pt x="0" y="0"/>
                </a:moveTo>
                <a:lnTo>
                  <a:pt x="0" y="101459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14334" y="3619098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4" h="385445">
                <a:moveTo>
                  <a:pt x="73685" y="10223"/>
                </a:moveTo>
                <a:lnTo>
                  <a:pt x="10210" y="73698"/>
                </a:lnTo>
                <a:lnTo>
                  <a:pt x="73685" y="73698"/>
                </a:lnTo>
                <a:lnTo>
                  <a:pt x="73685" y="10223"/>
                </a:lnTo>
                <a:close/>
              </a:path>
              <a:path w="294004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40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40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52559" y="3654355"/>
            <a:ext cx="1518866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Bilan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intermédiaire</a:t>
            </a:r>
            <a:r>
              <a:rPr sz="680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680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compétences</a:t>
            </a:r>
            <a:endParaRPr sz="680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52559" y="4025261"/>
            <a:ext cx="1799682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ED1C24"/>
                </a:solidFill>
                <a:latin typeface="Marianne Light"/>
                <a:cs typeface="Marianne Light"/>
              </a:rPr>
              <a:t>Grille</a:t>
            </a:r>
            <a:r>
              <a:rPr sz="680" kern="0" spc="-3" dirty="0">
                <a:solidFill>
                  <a:srgbClr val="ED1C24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ED1C24"/>
                </a:solidFill>
                <a:latin typeface="Marianne Light"/>
                <a:cs typeface="Marianne Light"/>
              </a:rPr>
              <a:t>de</a:t>
            </a:r>
            <a:r>
              <a:rPr sz="680" kern="0" spc="-3" dirty="0">
                <a:solidFill>
                  <a:srgbClr val="ED1C24"/>
                </a:solidFill>
                <a:latin typeface="Marianne Light"/>
                <a:cs typeface="Marianne Light"/>
              </a:rPr>
              <a:t> </a:t>
            </a:r>
            <a:r>
              <a:rPr sz="680" kern="0" dirty="0">
                <a:solidFill>
                  <a:srgbClr val="ED1C24"/>
                </a:solidFill>
                <a:latin typeface="Marianne Light"/>
                <a:cs typeface="Marianne Light"/>
              </a:rPr>
              <a:t>notation </a:t>
            </a:r>
            <a:r>
              <a:rPr lang="fr-FR" sz="680" kern="0" spc="-17" dirty="0">
                <a:solidFill>
                  <a:srgbClr val="ED1C24"/>
                </a:solidFill>
                <a:latin typeface="Marianne Light"/>
                <a:cs typeface="Marianne Light"/>
              </a:rPr>
              <a:t>CCF pour les épreuves d’examen</a:t>
            </a:r>
            <a:endParaRPr sz="680" kern="0" dirty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169612" y="3507284"/>
            <a:ext cx="4379101" cy="0"/>
          </a:xfrm>
          <a:custGeom>
            <a:avLst/>
            <a:gdLst/>
            <a:ahLst/>
            <a:cxnLst/>
            <a:rect l="l" t="t" r="r" b="b"/>
            <a:pathLst>
              <a:path w="6438900">
                <a:moveTo>
                  <a:pt x="0" y="0"/>
                </a:moveTo>
                <a:lnTo>
                  <a:pt x="6438696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58089" y="1623848"/>
            <a:ext cx="2803229" cy="388246"/>
            <a:chOff x="2385504" y="2387657"/>
            <a:chExt cx="4121785" cy="570865"/>
          </a:xfrm>
        </p:grpSpPr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5504" y="2394013"/>
              <a:ext cx="4121492" cy="55799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164350" y="2394007"/>
              <a:ext cx="0" cy="558165"/>
            </a:xfrm>
            <a:custGeom>
              <a:avLst/>
              <a:gdLst/>
              <a:ahLst/>
              <a:cxnLst/>
              <a:rect l="l" t="t" r="r" b="b"/>
              <a:pathLst>
                <a:path h="558164">
                  <a:moveTo>
                    <a:pt x="0" y="0"/>
                  </a:moveTo>
                  <a:lnTo>
                    <a:pt x="0" y="55799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569469" y="1741217"/>
            <a:ext cx="1080956" cy="15523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952" kern="0" dirty="0">
                <a:solidFill>
                  <a:srgbClr val="231F20"/>
                </a:solidFill>
                <a:latin typeface="Marianne Medium"/>
                <a:cs typeface="Marianne Medium"/>
              </a:rPr>
              <a:t>1ère</a:t>
            </a:r>
            <a:r>
              <a:rPr sz="952" kern="0" spc="-17" dirty="0">
                <a:solidFill>
                  <a:srgbClr val="231F20"/>
                </a:solidFill>
                <a:latin typeface="Marianne Medium"/>
                <a:cs typeface="Marianne Medium"/>
              </a:rPr>
              <a:t> </a:t>
            </a:r>
            <a:r>
              <a:rPr sz="952" kern="0" dirty="0">
                <a:solidFill>
                  <a:srgbClr val="231F20"/>
                </a:solidFill>
                <a:latin typeface="Marianne Medium"/>
                <a:cs typeface="Marianne Medium"/>
              </a:rPr>
              <a:t>année</a:t>
            </a:r>
            <a:r>
              <a:rPr sz="952" kern="0" spc="-7" dirty="0">
                <a:solidFill>
                  <a:srgbClr val="231F20"/>
                </a:solidFill>
                <a:latin typeface="Marianne Medium"/>
                <a:cs typeface="Marianne Medium"/>
              </a:rPr>
              <a:t> </a:t>
            </a:r>
            <a:r>
              <a:rPr sz="952" kern="0" dirty="0">
                <a:solidFill>
                  <a:srgbClr val="231F20"/>
                </a:solidFill>
                <a:latin typeface="Marianne Medium"/>
                <a:cs typeface="Marianne Medium"/>
              </a:rPr>
              <a:t>de</a:t>
            </a:r>
            <a:r>
              <a:rPr sz="952" kern="0" spc="-7" dirty="0">
                <a:solidFill>
                  <a:srgbClr val="231F20"/>
                </a:solidFill>
                <a:latin typeface="Marianne Medium"/>
                <a:cs typeface="Marianne Medium"/>
              </a:rPr>
              <a:t> </a:t>
            </a:r>
            <a:r>
              <a:rPr sz="952" kern="0" spc="-17" dirty="0">
                <a:solidFill>
                  <a:srgbClr val="231F20"/>
                </a:solidFill>
                <a:latin typeface="Marianne Medium"/>
                <a:cs typeface="Marianne Medium"/>
              </a:rPr>
              <a:t>BTS</a:t>
            </a:r>
            <a:endParaRPr sz="952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524688" y="2186044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5" h="385445">
                <a:moveTo>
                  <a:pt x="73685" y="10223"/>
                </a:moveTo>
                <a:lnTo>
                  <a:pt x="10210" y="73698"/>
                </a:lnTo>
                <a:lnTo>
                  <a:pt x="73685" y="73698"/>
                </a:lnTo>
                <a:lnTo>
                  <a:pt x="73685" y="10223"/>
                </a:lnTo>
                <a:close/>
              </a:path>
              <a:path w="294005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53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53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69971" y="2186044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4" h="385445">
                <a:moveTo>
                  <a:pt x="73685" y="10223"/>
                </a:moveTo>
                <a:lnTo>
                  <a:pt x="10210" y="73698"/>
                </a:lnTo>
                <a:lnTo>
                  <a:pt x="73685" y="73698"/>
                </a:lnTo>
                <a:lnTo>
                  <a:pt x="73685" y="10223"/>
                </a:lnTo>
                <a:close/>
              </a:path>
              <a:path w="294004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53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53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756657" y="2575689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4" h="385445">
                <a:moveTo>
                  <a:pt x="73685" y="10210"/>
                </a:moveTo>
                <a:lnTo>
                  <a:pt x="10210" y="73685"/>
                </a:lnTo>
                <a:lnTo>
                  <a:pt x="73685" y="73685"/>
                </a:lnTo>
                <a:lnTo>
                  <a:pt x="73685" y="10210"/>
                </a:lnTo>
                <a:close/>
              </a:path>
              <a:path w="294004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53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53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745817" y="2188851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4" h="385445">
                <a:moveTo>
                  <a:pt x="73685" y="10223"/>
                </a:moveTo>
                <a:lnTo>
                  <a:pt x="10210" y="73698"/>
                </a:lnTo>
                <a:lnTo>
                  <a:pt x="73685" y="73698"/>
                </a:lnTo>
                <a:lnTo>
                  <a:pt x="73685" y="10223"/>
                </a:lnTo>
                <a:close/>
              </a:path>
              <a:path w="294004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53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53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64819" y="2186044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4" h="385445">
                <a:moveTo>
                  <a:pt x="73685" y="10223"/>
                </a:moveTo>
                <a:lnTo>
                  <a:pt x="10210" y="73698"/>
                </a:lnTo>
                <a:lnTo>
                  <a:pt x="73685" y="73698"/>
                </a:lnTo>
                <a:lnTo>
                  <a:pt x="73685" y="10223"/>
                </a:lnTo>
                <a:close/>
              </a:path>
              <a:path w="294004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53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53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563057" y="1280529"/>
            <a:ext cx="159358" cy="309214"/>
            <a:chOff x="2392809" y="1882851"/>
            <a:chExt cx="234315" cy="454659"/>
          </a:xfrm>
        </p:grpSpPr>
        <p:sp>
          <p:nvSpPr>
            <p:cNvPr id="38" name="object 38"/>
            <p:cNvSpPr/>
            <p:nvPr/>
          </p:nvSpPr>
          <p:spPr>
            <a:xfrm>
              <a:off x="2446446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399159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573464" y="1882851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526177" y="2272662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2754883" y="1280529"/>
            <a:ext cx="830043" cy="310510"/>
            <a:chOff x="2674865" y="1882851"/>
            <a:chExt cx="1220470" cy="456565"/>
          </a:xfrm>
        </p:grpSpPr>
        <p:sp>
          <p:nvSpPr>
            <p:cNvPr id="43" name="object 43"/>
            <p:cNvSpPr/>
            <p:nvPr/>
          </p:nvSpPr>
          <p:spPr>
            <a:xfrm>
              <a:off x="2728500" y="1891855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681215" y="2281666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2848715" y="1891855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2801429" y="2281666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2970595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923310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3092659" y="1891855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045372" y="2281666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212872" y="1891855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3165586" y="2281666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3343754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3296467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3478499" y="1882851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3431212" y="2272662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3602441" y="1882851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3555154" y="2272662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719059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671773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3841432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794145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4694246" y="1280529"/>
            <a:ext cx="446547" cy="310510"/>
            <a:chOff x="5526446" y="1882851"/>
            <a:chExt cx="656590" cy="456565"/>
          </a:xfrm>
        </p:grpSpPr>
        <p:sp>
          <p:nvSpPr>
            <p:cNvPr id="64" name="object 64"/>
            <p:cNvSpPr/>
            <p:nvPr/>
          </p:nvSpPr>
          <p:spPr>
            <a:xfrm>
              <a:off x="5580082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5532796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5677023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5629735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778734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731447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5884675" y="1891855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837388" y="2281666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011326" y="1882851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964039" y="2272662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128977" y="1882851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081690" y="2272662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5189897" y="1187817"/>
            <a:ext cx="72984" cy="397747"/>
            <a:chOff x="6255237" y="1746530"/>
            <a:chExt cx="107314" cy="584835"/>
          </a:xfrm>
        </p:grpSpPr>
        <p:sp>
          <p:nvSpPr>
            <p:cNvPr id="77" name="object 77"/>
            <p:cNvSpPr/>
            <p:nvPr/>
          </p:nvSpPr>
          <p:spPr>
            <a:xfrm>
              <a:off x="6308873" y="1746530"/>
              <a:ext cx="0" cy="578485"/>
            </a:xfrm>
            <a:custGeom>
              <a:avLst/>
              <a:gdLst/>
              <a:ahLst/>
              <a:cxnLst/>
              <a:rect l="l" t="t" r="r" b="b"/>
              <a:pathLst>
                <a:path h="578485">
                  <a:moveTo>
                    <a:pt x="0" y="0"/>
                  </a:moveTo>
                  <a:lnTo>
                    <a:pt x="0" y="578319"/>
                  </a:lnTo>
                </a:path>
              </a:pathLst>
            </a:custGeom>
            <a:ln w="127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6261587" y="2273989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3626318" y="1232308"/>
            <a:ext cx="1023518" cy="365789"/>
            <a:chOff x="3956198" y="1811949"/>
            <a:chExt cx="1504950" cy="537845"/>
          </a:xfrm>
        </p:grpSpPr>
        <p:sp>
          <p:nvSpPr>
            <p:cNvPr id="80" name="object 80"/>
            <p:cNvSpPr/>
            <p:nvPr/>
          </p:nvSpPr>
          <p:spPr>
            <a:xfrm>
              <a:off x="4009835" y="1830999"/>
              <a:ext cx="0" cy="469900"/>
            </a:xfrm>
            <a:custGeom>
              <a:avLst/>
              <a:gdLst/>
              <a:ahLst/>
              <a:cxnLst/>
              <a:rect l="l" t="t" r="r" b="b"/>
              <a:pathLst>
                <a:path h="469900">
                  <a:moveTo>
                    <a:pt x="0" y="0"/>
                  </a:moveTo>
                  <a:lnTo>
                    <a:pt x="0" y="469887"/>
                  </a:lnTo>
                </a:path>
              </a:pathLst>
            </a:custGeom>
            <a:ln w="25400">
              <a:solidFill>
                <a:srgbClr val="F2910C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1" name="object 8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6198" y="2279818"/>
              <a:ext cx="107276" cy="69910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407351" y="1824649"/>
              <a:ext cx="0" cy="469900"/>
            </a:xfrm>
            <a:custGeom>
              <a:avLst/>
              <a:gdLst/>
              <a:ahLst/>
              <a:cxnLst/>
              <a:rect l="l" t="t" r="r" b="b"/>
              <a:pathLst>
                <a:path h="469900">
                  <a:moveTo>
                    <a:pt x="0" y="0"/>
                  </a:moveTo>
                  <a:lnTo>
                    <a:pt x="0" y="469887"/>
                  </a:lnTo>
                </a:path>
              </a:pathLst>
            </a:custGeom>
            <a:ln w="25400">
              <a:solidFill>
                <a:srgbClr val="F2910C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4289394" y="1882851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4242107" y="2272662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4413780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366493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4553728" y="1891855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4506441" y="2281666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4662126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4614839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4791059" y="1891855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4743772" y="2281666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4915001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4867714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5039904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4992618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5162178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5114891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5275059" y="1890007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5227773" y="2279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1" name="object 10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53715" y="2273468"/>
              <a:ext cx="107276" cy="69910"/>
            </a:xfrm>
            <a:prstGeom prst="rect">
              <a:avLst/>
            </a:prstGeom>
          </p:spPr>
        </p:pic>
      </p:grpSp>
      <p:sp>
        <p:nvSpPr>
          <p:cNvPr id="102" name="object 102"/>
          <p:cNvSpPr/>
          <p:nvPr/>
        </p:nvSpPr>
        <p:spPr>
          <a:xfrm>
            <a:off x="3654160" y="1187462"/>
            <a:ext cx="17275" cy="17275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700"/>
                </a:moveTo>
                <a:lnTo>
                  <a:pt x="3719" y="3719"/>
                </a:lnTo>
                <a:lnTo>
                  <a:pt x="12700" y="0"/>
                </a:lnTo>
                <a:lnTo>
                  <a:pt x="21680" y="3719"/>
                </a:lnTo>
                <a:lnTo>
                  <a:pt x="25400" y="12700"/>
                </a:lnTo>
                <a:lnTo>
                  <a:pt x="21680" y="21680"/>
                </a:lnTo>
                <a:lnTo>
                  <a:pt x="12700" y="25400"/>
                </a:lnTo>
                <a:lnTo>
                  <a:pt x="3719" y="21680"/>
                </a:lnTo>
                <a:lnTo>
                  <a:pt x="0" y="12700"/>
                </a:lnTo>
                <a:close/>
              </a:path>
            </a:pathLst>
          </a:custGeom>
          <a:solidFill>
            <a:srgbClr val="F2910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604611" y="1183143"/>
            <a:ext cx="17275" cy="17275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700"/>
                </a:moveTo>
                <a:lnTo>
                  <a:pt x="3719" y="3719"/>
                </a:lnTo>
                <a:lnTo>
                  <a:pt x="12700" y="0"/>
                </a:lnTo>
                <a:lnTo>
                  <a:pt x="21680" y="3719"/>
                </a:lnTo>
                <a:lnTo>
                  <a:pt x="25400" y="12700"/>
                </a:lnTo>
                <a:lnTo>
                  <a:pt x="21680" y="21680"/>
                </a:lnTo>
                <a:lnTo>
                  <a:pt x="12700" y="25400"/>
                </a:lnTo>
                <a:lnTo>
                  <a:pt x="3719" y="21680"/>
                </a:lnTo>
                <a:lnTo>
                  <a:pt x="0" y="12700"/>
                </a:lnTo>
                <a:close/>
              </a:path>
            </a:pathLst>
          </a:custGeom>
          <a:solidFill>
            <a:srgbClr val="F2910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420720" y="2004464"/>
            <a:ext cx="107966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spc="-17" dirty="0">
                <a:solidFill>
                  <a:srgbClr val="231F20"/>
                </a:solidFill>
                <a:latin typeface="Marianne"/>
                <a:cs typeface="Marianne"/>
              </a:rPr>
              <a:t>S1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075324" y="2004464"/>
            <a:ext cx="120058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spc="-17" dirty="0">
                <a:solidFill>
                  <a:srgbClr val="231F20"/>
                </a:solidFill>
                <a:latin typeface="Marianne"/>
                <a:cs typeface="Marianne"/>
              </a:rPr>
              <a:t>S2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3971457" y="1733699"/>
            <a:ext cx="1176397" cy="388121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20298" defTabSz="621883">
              <a:spcBef>
                <a:spcPts val="68"/>
              </a:spcBef>
            </a:pPr>
            <a:r>
              <a:rPr sz="952" kern="0" dirty="0">
                <a:solidFill>
                  <a:srgbClr val="231F20"/>
                </a:solidFill>
                <a:latin typeface="Marianne Medium"/>
                <a:cs typeface="Marianne Medium"/>
              </a:rPr>
              <a:t>2ème</a:t>
            </a:r>
            <a:r>
              <a:rPr sz="952" kern="0" spc="-3" dirty="0">
                <a:solidFill>
                  <a:srgbClr val="231F20"/>
                </a:solidFill>
                <a:latin typeface="Marianne Medium"/>
                <a:cs typeface="Marianne Medium"/>
              </a:rPr>
              <a:t> </a:t>
            </a:r>
            <a:r>
              <a:rPr sz="952" kern="0" dirty="0">
                <a:solidFill>
                  <a:srgbClr val="231F20"/>
                </a:solidFill>
                <a:latin typeface="Marianne Medium"/>
                <a:cs typeface="Marianne Medium"/>
              </a:rPr>
              <a:t>année de </a:t>
            </a:r>
            <a:r>
              <a:rPr sz="952" kern="0" spc="-17" dirty="0">
                <a:solidFill>
                  <a:srgbClr val="231F20"/>
                </a:solidFill>
                <a:latin typeface="Marianne Medium"/>
                <a:cs typeface="Marianne Medium"/>
              </a:rPr>
              <a:t>BTS</a:t>
            </a:r>
            <a:endParaRPr sz="952" kern="0">
              <a:solidFill>
                <a:sysClr val="windowText" lastClr="000000"/>
              </a:solidFill>
              <a:latin typeface="Marianne Medium"/>
              <a:cs typeface="Marianne Medium"/>
            </a:endParaRPr>
          </a:p>
          <a:p>
            <a:pPr marL="8637" defTabSz="621883">
              <a:spcBef>
                <a:spcPts val="990"/>
              </a:spcBef>
              <a:tabLst>
                <a:tab pos="703506" algn="l"/>
              </a:tabLst>
            </a:pPr>
            <a:r>
              <a:rPr sz="680" kern="0" spc="-17" dirty="0">
                <a:solidFill>
                  <a:srgbClr val="231F20"/>
                </a:solidFill>
                <a:latin typeface="Marianne"/>
                <a:cs typeface="Marianne"/>
              </a:rPr>
              <a:t>S3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	</a:t>
            </a:r>
            <a:r>
              <a:rPr sz="680" kern="0" spc="-17" dirty="0">
                <a:solidFill>
                  <a:srgbClr val="231F20"/>
                </a:solidFill>
                <a:latin typeface="Marianne"/>
                <a:cs typeface="Marianne"/>
              </a:rPr>
              <a:t>S4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2594691" y="1536352"/>
            <a:ext cx="2912491" cy="616269"/>
            <a:chOff x="2439324" y="2259007"/>
            <a:chExt cx="4282440" cy="906144"/>
          </a:xfrm>
        </p:grpSpPr>
        <p:sp>
          <p:nvSpPr>
            <p:cNvPr id="108" name="object 108"/>
            <p:cNvSpPr/>
            <p:nvPr/>
          </p:nvSpPr>
          <p:spPr>
            <a:xfrm>
              <a:off x="3432214" y="2952007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67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3384927" y="3107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2492960" y="2952007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67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2445674" y="3107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4729787" y="2952007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67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4682500" y="3107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5758074" y="2952007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67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5710787" y="3107818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6473651" y="2259007"/>
              <a:ext cx="248285" cy="792480"/>
            </a:xfrm>
            <a:custGeom>
              <a:avLst/>
              <a:gdLst/>
              <a:ahLst/>
              <a:cxnLst/>
              <a:rect l="l" t="t" r="r" b="b"/>
              <a:pathLst>
                <a:path w="248284" h="792480">
                  <a:moveTo>
                    <a:pt x="6350" y="10135"/>
                  </a:moveTo>
                  <a:lnTo>
                    <a:pt x="6350" y="791997"/>
                  </a:lnTo>
                  <a:lnTo>
                    <a:pt x="248107" y="395998"/>
                  </a:lnTo>
                  <a:lnTo>
                    <a:pt x="6350" y="10135"/>
                  </a:lnTo>
                  <a:close/>
                </a:path>
                <a:path w="248284" h="792480">
                  <a:moveTo>
                    <a:pt x="6350" y="0"/>
                  </a:moveTo>
                  <a:lnTo>
                    <a:pt x="0" y="0"/>
                  </a:lnTo>
                  <a:lnTo>
                    <a:pt x="6350" y="10135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41A4AA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7" name="object 117"/>
          <p:cNvSpPr txBox="1"/>
          <p:nvPr/>
        </p:nvSpPr>
        <p:spPr>
          <a:xfrm>
            <a:off x="5674387" y="2052684"/>
            <a:ext cx="712576" cy="43332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33685" defTabSz="621883">
              <a:spcBef>
                <a:spcPts val="68"/>
              </a:spcBef>
            </a:pPr>
            <a:r>
              <a:rPr sz="816" b="1" kern="0" spc="-7" dirty="0">
                <a:solidFill>
                  <a:srgbClr val="D24153"/>
                </a:solidFill>
                <a:latin typeface="Marianne"/>
                <a:cs typeface="Marianne"/>
              </a:rPr>
              <a:t>Diplôme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marR="3455" defTabSz="621883">
              <a:spcBef>
                <a:spcPts val="731"/>
              </a:spcBef>
            </a:pP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Bilan 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terminal</a:t>
            </a:r>
            <a:r>
              <a:rPr sz="680" kern="0" spc="34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de 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compétences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5683491" y="1635685"/>
            <a:ext cx="478073" cy="404225"/>
            <a:chOff x="6981003" y="2405063"/>
            <a:chExt cx="702945" cy="594360"/>
          </a:xfrm>
        </p:grpSpPr>
        <p:sp>
          <p:nvSpPr>
            <p:cNvPr id="119" name="object 119"/>
            <p:cNvSpPr/>
            <p:nvPr/>
          </p:nvSpPr>
          <p:spPr>
            <a:xfrm>
              <a:off x="6989169" y="2413229"/>
              <a:ext cx="687070" cy="424815"/>
            </a:xfrm>
            <a:custGeom>
              <a:avLst/>
              <a:gdLst/>
              <a:ahLst/>
              <a:cxnLst/>
              <a:rect l="l" t="t" r="r" b="b"/>
              <a:pathLst>
                <a:path w="687070" h="424814">
                  <a:moveTo>
                    <a:pt x="247878" y="424649"/>
                  </a:moveTo>
                  <a:lnTo>
                    <a:pt x="10642" y="424649"/>
                  </a:lnTo>
                  <a:lnTo>
                    <a:pt x="4762" y="424649"/>
                  </a:lnTo>
                  <a:lnTo>
                    <a:pt x="0" y="419887"/>
                  </a:lnTo>
                  <a:lnTo>
                    <a:pt x="0" y="414020"/>
                  </a:lnTo>
                  <a:lnTo>
                    <a:pt x="0" y="10629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10642" y="0"/>
                  </a:lnTo>
                  <a:lnTo>
                    <a:pt x="675957" y="0"/>
                  </a:lnTo>
                  <a:lnTo>
                    <a:pt x="681824" y="0"/>
                  </a:lnTo>
                  <a:lnTo>
                    <a:pt x="686587" y="4762"/>
                  </a:lnTo>
                  <a:lnTo>
                    <a:pt x="686587" y="10629"/>
                  </a:lnTo>
                  <a:lnTo>
                    <a:pt x="686587" y="414020"/>
                  </a:lnTo>
                  <a:lnTo>
                    <a:pt x="686587" y="419887"/>
                  </a:lnTo>
                  <a:lnTo>
                    <a:pt x="681824" y="424649"/>
                  </a:lnTo>
                  <a:lnTo>
                    <a:pt x="675957" y="424649"/>
                  </a:lnTo>
                  <a:lnTo>
                    <a:pt x="438708" y="424649"/>
                  </a:lnTo>
                </a:path>
              </a:pathLst>
            </a:custGeom>
            <a:ln w="16332">
              <a:solidFill>
                <a:srgbClr val="D24153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0" name="object 1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71138" y="2689619"/>
              <a:ext cx="322668" cy="309751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7135985" y="2522029"/>
              <a:ext cx="395605" cy="68580"/>
            </a:xfrm>
            <a:custGeom>
              <a:avLst/>
              <a:gdLst/>
              <a:ahLst/>
              <a:cxnLst/>
              <a:rect l="l" t="t" r="r" b="b"/>
              <a:pathLst>
                <a:path w="395604" h="68580">
                  <a:moveTo>
                    <a:pt x="344258" y="68313"/>
                  </a:moveTo>
                  <a:lnTo>
                    <a:pt x="51765" y="68313"/>
                  </a:lnTo>
                </a:path>
                <a:path w="395604" h="68580">
                  <a:moveTo>
                    <a:pt x="0" y="0"/>
                  </a:moveTo>
                  <a:lnTo>
                    <a:pt x="395528" y="0"/>
                  </a:lnTo>
                </a:path>
              </a:pathLst>
            </a:custGeom>
            <a:ln w="16332">
              <a:solidFill>
                <a:srgbClr val="D24153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2" name="object 122"/>
          <p:cNvSpPr txBox="1">
            <a:spLocks noGrp="1"/>
          </p:cNvSpPr>
          <p:nvPr>
            <p:ph type="ftr" sz="quarter" idx="5"/>
          </p:nvPr>
        </p:nvSpPr>
        <p:spPr>
          <a:xfrm>
            <a:off x="387350" y="4802509"/>
            <a:ext cx="596835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123" name="object 123"/>
          <p:cNvSpPr txBox="1">
            <a:spLocks noGrp="1"/>
          </p:cNvSpPr>
          <p:nvPr>
            <p:ph type="dt" sz="half" idx="6"/>
          </p:nvPr>
        </p:nvSpPr>
        <p:spPr>
          <a:xfrm>
            <a:off x="1153074" y="4863991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Avril</a:t>
            </a:r>
            <a:r>
              <a:rPr kern="0" spc="-37" dirty="0"/>
              <a:t>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124" name="object 1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008" defTabSz="621883">
              <a:lnSpc>
                <a:spcPts val="1248"/>
              </a:lnSpc>
            </a:pPr>
            <a:r>
              <a:rPr kern="0" dirty="0"/>
              <a:t>/</a:t>
            </a:r>
            <a:r>
              <a:rPr kern="0" spc="10" dirty="0"/>
              <a:t> </a:t>
            </a:r>
            <a:fld id="{81D60167-4931-47E6-BA6A-407CBD079E47}" type="slidenum">
              <a:rPr kern="0" spc="-41" dirty="0"/>
              <a:pPr marL="76008" defTabSz="621883">
                <a:lnSpc>
                  <a:spcPts val="1248"/>
                </a:lnSpc>
              </a:pPr>
              <a:t>5</a:t>
            </a:fld>
            <a:endParaRPr kern="0" spc="-41" dirty="0"/>
          </a:p>
        </p:txBody>
      </p:sp>
    </p:spTree>
    <p:extLst>
      <p:ext uri="{BB962C8B-B14F-4D97-AF65-F5344CB8AC3E}">
        <p14:creationId xmlns:p14="http://schemas.microsoft.com/office/powerpoint/2010/main" val="1328537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4323" y="279509"/>
            <a:ext cx="5698543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dirty="0"/>
              <a:t>Les</a:t>
            </a:r>
            <a:r>
              <a:rPr spc="-41" dirty="0"/>
              <a:t> </a:t>
            </a:r>
            <a:r>
              <a:rPr dirty="0"/>
              <a:t>deux</a:t>
            </a:r>
            <a:r>
              <a:rPr spc="-34" dirty="0"/>
              <a:t> </a:t>
            </a:r>
            <a:r>
              <a:rPr dirty="0"/>
              <a:t>temps</a:t>
            </a:r>
            <a:r>
              <a:rPr spc="-31" dirty="0"/>
              <a:t> </a:t>
            </a:r>
            <a:r>
              <a:rPr spc="-17" dirty="0" err="1"/>
              <a:t>d’évaluation</a:t>
            </a:r>
            <a:r>
              <a:rPr lang="fr-FR" spc="-17" dirty="0"/>
              <a:t> / 2</a:t>
            </a:r>
            <a:endParaRPr spc="-17" dirty="0"/>
          </a:p>
        </p:txBody>
      </p:sp>
      <p:sp>
        <p:nvSpPr>
          <p:cNvPr id="3" name="object 3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3919" y="2711561"/>
            <a:ext cx="1860755" cy="3794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23858" y="2827896"/>
            <a:ext cx="982059" cy="13426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816" kern="0" dirty="0">
                <a:solidFill>
                  <a:srgbClr val="231F20"/>
                </a:solidFill>
                <a:latin typeface="Marianne"/>
                <a:cs typeface="Marianne"/>
              </a:rPr>
              <a:t>Cycle</a:t>
            </a:r>
            <a:r>
              <a:rPr sz="816" kern="0" spc="-2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816" kern="0" dirty="0">
                <a:solidFill>
                  <a:srgbClr val="231F20"/>
                </a:solidFill>
                <a:latin typeface="Marianne"/>
                <a:cs typeface="Marianne"/>
              </a:rPr>
              <a:t>de</a:t>
            </a:r>
            <a:r>
              <a:rPr sz="816" kern="0" spc="-17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816" kern="0" spc="-7" dirty="0">
                <a:solidFill>
                  <a:srgbClr val="231F20"/>
                </a:solidFill>
                <a:latin typeface="Marianne"/>
                <a:cs typeface="Marianne"/>
              </a:rPr>
              <a:t>formation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75054" y="2334784"/>
            <a:ext cx="1271839" cy="1029996"/>
            <a:chOff x="1969338" y="3432997"/>
            <a:chExt cx="1870075" cy="1514475"/>
          </a:xfrm>
        </p:grpSpPr>
        <p:sp>
          <p:nvSpPr>
            <p:cNvPr id="11" name="object 11"/>
            <p:cNvSpPr/>
            <p:nvPr/>
          </p:nvSpPr>
          <p:spPr>
            <a:xfrm>
              <a:off x="2022593" y="3498355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0"/>
                  </a:moveTo>
                  <a:lnTo>
                    <a:pt x="0" y="44086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975561" y="3888625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4" h="50800">
                  <a:moveTo>
                    <a:pt x="94068" y="0"/>
                  </a:moveTo>
                  <a:lnTo>
                    <a:pt x="47028" y="50596"/>
                  </a:lnTo>
                  <a:lnTo>
                    <a:pt x="0" y="0"/>
                  </a:lnTo>
                </a:path>
              </a:pathLst>
            </a:custGeom>
            <a:ln w="12446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178808" y="3498355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0"/>
                  </a:moveTo>
                  <a:lnTo>
                    <a:pt x="0" y="44086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131774" y="3888625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4" h="50800">
                  <a:moveTo>
                    <a:pt x="94068" y="0"/>
                  </a:moveTo>
                  <a:lnTo>
                    <a:pt x="47028" y="50596"/>
                  </a:lnTo>
                  <a:lnTo>
                    <a:pt x="0" y="0"/>
                  </a:lnTo>
                </a:path>
              </a:pathLst>
            </a:custGeom>
            <a:ln w="12446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398021" y="3498355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0"/>
                  </a:moveTo>
                  <a:lnTo>
                    <a:pt x="0" y="44086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350988" y="3888625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4" h="50800">
                  <a:moveTo>
                    <a:pt x="94068" y="0"/>
                  </a:moveTo>
                  <a:lnTo>
                    <a:pt x="47028" y="50596"/>
                  </a:lnTo>
                  <a:lnTo>
                    <a:pt x="0" y="0"/>
                  </a:lnTo>
                </a:path>
              </a:pathLst>
            </a:custGeom>
            <a:ln w="12446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45234" y="3498355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0"/>
                  </a:moveTo>
                  <a:lnTo>
                    <a:pt x="0" y="44086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498202" y="3888625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4" h="50800">
                  <a:moveTo>
                    <a:pt x="94068" y="0"/>
                  </a:moveTo>
                  <a:lnTo>
                    <a:pt x="47028" y="50596"/>
                  </a:lnTo>
                  <a:lnTo>
                    <a:pt x="0" y="0"/>
                  </a:lnTo>
                </a:path>
              </a:pathLst>
            </a:custGeom>
            <a:ln w="12446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737448" y="3498355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0"/>
                  </a:moveTo>
                  <a:lnTo>
                    <a:pt x="0" y="44086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690416" y="3888625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4" h="50800">
                  <a:moveTo>
                    <a:pt x="94068" y="0"/>
                  </a:moveTo>
                  <a:lnTo>
                    <a:pt x="47028" y="50596"/>
                  </a:lnTo>
                  <a:lnTo>
                    <a:pt x="0" y="0"/>
                  </a:lnTo>
                </a:path>
              </a:pathLst>
            </a:custGeom>
            <a:ln w="12446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123925" y="3500203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076639" y="3890014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259193" y="3500203"/>
              <a:ext cx="0" cy="440690"/>
            </a:xfrm>
            <a:custGeom>
              <a:avLst/>
              <a:gdLst/>
              <a:ahLst/>
              <a:cxnLst/>
              <a:rect l="l" t="t" r="r" b="b"/>
              <a:pathLst>
                <a:path h="440689">
                  <a:moveTo>
                    <a:pt x="0" y="0"/>
                  </a:moveTo>
                  <a:lnTo>
                    <a:pt x="0" y="440677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211907" y="3890014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919634" y="3432997"/>
              <a:ext cx="0" cy="469900"/>
            </a:xfrm>
            <a:custGeom>
              <a:avLst/>
              <a:gdLst/>
              <a:ahLst/>
              <a:cxnLst/>
              <a:rect l="l" t="t" r="r" b="b"/>
              <a:pathLst>
                <a:path h="469900">
                  <a:moveTo>
                    <a:pt x="0" y="0"/>
                  </a:moveTo>
                  <a:lnTo>
                    <a:pt x="0" y="469887"/>
                  </a:lnTo>
                </a:path>
              </a:pathLst>
            </a:custGeom>
            <a:ln w="25400">
              <a:solidFill>
                <a:srgbClr val="F2910C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5997" y="3881817"/>
              <a:ext cx="107276" cy="6991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590999" y="3870003"/>
              <a:ext cx="248285" cy="792480"/>
            </a:xfrm>
            <a:custGeom>
              <a:avLst/>
              <a:gdLst/>
              <a:ahLst/>
              <a:cxnLst/>
              <a:rect l="l" t="t" r="r" b="b"/>
              <a:pathLst>
                <a:path w="248285" h="792479">
                  <a:moveTo>
                    <a:pt x="6350" y="10135"/>
                  </a:moveTo>
                  <a:lnTo>
                    <a:pt x="6350" y="791997"/>
                  </a:lnTo>
                  <a:lnTo>
                    <a:pt x="248107" y="395998"/>
                  </a:lnTo>
                  <a:lnTo>
                    <a:pt x="6350" y="10135"/>
                  </a:lnTo>
                  <a:close/>
                </a:path>
                <a:path w="248285" h="792479">
                  <a:moveTo>
                    <a:pt x="6350" y="0"/>
                  </a:moveTo>
                  <a:lnTo>
                    <a:pt x="0" y="0"/>
                  </a:lnTo>
                  <a:lnTo>
                    <a:pt x="6350" y="10135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41A4AA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207003" y="4545000"/>
              <a:ext cx="0" cy="396240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0"/>
                  </a:moveTo>
                  <a:lnTo>
                    <a:pt x="0" y="395681"/>
                  </a:lnTo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159716" y="4889811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object 30"/>
          <p:cNvSpPr/>
          <p:nvPr/>
        </p:nvSpPr>
        <p:spPr>
          <a:xfrm>
            <a:off x="2912713" y="2276983"/>
            <a:ext cx="17275" cy="17275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700"/>
                </a:moveTo>
                <a:lnTo>
                  <a:pt x="3719" y="3719"/>
                </a:lnTo>
                <a:lnTo>
                  <a:pt x="12700" y="0"/>
                </a:lnTo>
                <a:lnTo>
                  <a:pt x="21680" y="3719"/>
                </a:lnTo>
                <a:lnTo>
                  <a:pt x="25400" y="12700"/>
                </a:lnTo>
                <a:lnTo>
                  <a:pt x="21680" y="21680"/>
                </a:lnTo>
                <a:lnTo>
                  <a:pt x="12700" y="25400"/>
                </a:lnTo>
                <a:lnTo>
                  <a:pt x="3719" y="21680"/>
                </a:lnTo>
                <a:lnTo>
                  <a:pt x="0" y="12700"/>
                </a:lnTo>
                <a:close/>
              </a:path>
            </a:pathLst>
          </a:custGeom>
          <a:solidFill>
            <a:srgbClr val="F2910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16806" y="3403235"/>
            <a:ext cx="199953" cy="262141"/>
          </a:xfrm>
          <a:custGeom>
            <a:avLst/>
            <a:gdLst/>
            <a:ahLst/>
            <a:cxnLst/>
            <a:rect l="l" t="t" r="r" b="b"/>
            <a:pathLst>
              <a:path w="294004" h="385445">
                <a:moveTo>
                  <a:pt x="73685" y="10210"/>
                </a:moveTo>
                <a:lnTo>
                  <a:pt x="10210" y="73685"/>
                </a:lnTo>
                <a:lnTo>
                  <a:pt x="73685" y="73685"/>
                </a:lnTo>
                <a:lnTo>
                  <a:pt x="73685" y="10210"/>
                </a:lnTo>
                <a:close/>
              </a:path>
              <a:path w="294004" h="385445">
                <a:moveTo>
                  <a:pt x="294005" y="5054"/>
                </a:moveTo>
                <a:lnTo>
                  <a:pt x="288950" y="0"/>
                </a:lnTo>
                <a:lnTo>
                  <a:pt x="245846" y="0"/>
                </a:lnTo>
                <a:lnTo>
                  <a:pt x="245846" y="125857"/>
                </a:lnTo>
                <a:lnTo>
                  <a:pt x="245846" y="137007"/>
                </a:lnTo>
                <a:lnTo>
                  <a:pt x="245846" y="322097"/>
                </a:lnTo>
                <a:lnTo>
                  <a:pt x="241325" y="326618"/>
                </a:lnTo>
                <a:lnTo>
                  <a:pt x="52705" y="326618"/>
                </a:lnTo>
                <a:lnTo>
                  <a:pt x="48183" y="322097"/>
                </a:lnTo>
                <a:lnTo>
                  <a:pt x="48183" y="310946"/>
                </a:lnTo>
                <a:lnTo>
                  <a:pt x="52705" y="306425"/>
                </a:lnTo>
                <a:lnTo>
                  <a:pt x="241325" y="306425"/>
                </a:lnTo>
                <a:lnTo>
                  <a:pt x="245846" y="310946"/>
                </a:lnTo>
                <a:lnTo>
                  <a:pt x="245846" y="260400"/>
                </a:lnTo>
                <a:lnTo>
                  <a:pt x="241325" y="264922"/>
                </a:lnTo>
                <a:lnTo>
                  <a:pt x="52705" y="264922"/>
                </a:lnTo>
                <a:lnTo>
                  <a:pt x="48183" y="260400"/>
                </a:lnTo>
                <a:lnTo>
                  <a:pt x="48183" y="249250"/>
                </a:lnTo>
                <a:lnTo>
                  <a:pt x="52705" y="244729"/>
                </a:lnTo>
                <a:lnTo>
                  <a:pt x="241325" y="244729"/>
                </a:lnTo>
                <a:lnTo>
                  <a:pt x="245846" y="249250"/>
                </a:lnTo>
                <a:lnTo>
                  <a:pt x="245846" y="198704"/>
                </a:lnTo>
                <a:lnTo>
                  <a:pt x="241325" y="203225"/>
                </a:lnTo>
                <a:lnTo>
                  <a:pt x="52705" y="203225"/>
                </a:lnTo>
                <a:lnTo>
                  <a:pt x="48183" y="198704"/>
                </a:lnTo>
                <a:lnTo>
                  <a:pt x="48183" y="187553"/>
                </a:lnTo>
                <a:lnTo>
                  <a:pt x="52705" y="183032"/>
                </a:lnTo>
                <a:lnTo>
                  <a:pt x="241325" y="183032"/>
                </a:lnTo>
                <a:lnTo>
                  <a:pt x="245846" y="187553"/>
                </a:lnTo>
                <a:lnTo>
                  <a:pt x="245846" y="137007"/>
                </a:lnTo>
                <a:lnTo>
                  <a:pt x="241325" y="141528"/>
                </a:lnTo>
                <a:lnTo>
                  <a:pt x="52705" y="141528"/>
                </a:lnTo>
                <a:lnTo>
                  <a:pt x="48183" y="137007"/>
                </a:lnTo>
                <a:lnTo>
                  <a:pt x="48183" y="125857"/>
                </a:lnTo>
                <a:lnTo>
                  <a:pt x="52705" y="121335"/>
                </a:lnTo>
                <a:lnTo>
                  <a:pt x="241325" y="121335"/>
                </a:lnTo>
                <a:lnTo>
                  <a:pt x="245846" y="125857"/>
                </a:lnTo>
                <a:lnTo>
                  <a:pt x="245846" y="0"/>
                </a:lnTo>
                <a:lnTo>
                  <a:pt x="88112" y="0"/>
                </a:lnTo>
                <a:lnTo>
                  <a:pt x="88112" y="82956"/>
                </a:lnTo>
                <a:lnTo>
                  <a:pt x="82943" y="88125"/>
                </a:lnTo>
                <a:lnTo>
                  <a:pt x="0" y="88125"/>
                </a:lnTo>
                <a:lnTo>
                  <a:pt x="0" y="380123"/>
                </a:lnTo>
                <a:lnTo>
                  <a:pt x="5067" y="385178"/>
                </a:lnTo>
                <a:lnTo>
                  <a:pt x="288950" y="385178"/>
                </a:lnTo>
                <a:lnTo>
                  <a:pt x="294005" y="380123"/>
                </a:lnTo>
                <a:lnTo>
                  <a:pt x="294005" y="326618"/>
                </a:lnTo>
                <a:lnTo>
                  <a:pt x="294005" y="306425"/>
                </a:lnTo>
                <a:lnTo>
                  <a:pt x="294005" y="121335"/>
                </a:lnTo>
                <a:lnTo>
                  <a:pt x="294005" y="50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63134" y="1443591"/>
            <a:ext cx="677595" cy="25981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29799" defTabSz="621883">
              <a:spcBef>
                <a:spcPts val="68"/>
              </a:spcBef>
            </a:pPr>
            <a:r>
              <a:rPr sz="816" kern="0" dirty="0">
                <a:solidFill>
                  <a:srgbClr val="0C707C"/>
                </a:solidFill>
                <a:latin typeface="Marianne"/>
                <a:cs typeface="Marianne"/>
              </a:rPr>
              <a:t>Une</a:t>
            </a:r>
            <a:r>
              <a:rPr sz="816" kern="0" spc="-10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816" kern="0" spc="-7" dirty="0">
                <a:solidFill>
                  <a:srgbClr val="0C707C"/>
                </a:solidFill>
                <a:latin typeface="Marianne"/>
                <a:cs typeface="Marianne"/>
              </a:rPr>
              <a:t>activité </a:t>
            </a:r>
            <a:r>
              <a:rPr sz="816" kern="0" dirty="0">
                <a:solidFill>
                  <a:srgbClr val="0C707C"/>
                </a:solidFill>
                <a:latin typeface="Marianne"/>
                <a:cs typeface="Marianne"/>
              </a:rPr>
              <a:t>de </a:t>
            </a:r>
            <a:r>
              <a:rPr sz="816" kern="0" spc="-7" dirty="0">
                <a:solidFill>
                  <a:srgbClr val="0C707C"/>
                </a:solidFill>
                <a:latin typeface="Marianne"/>
                <a:cs typeface="Marianne"/>
              </a:rPr>
              <a:t>formation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700819" y="1385130"/>
            <a:ext cx="2175299" cy="648228"/>
            <a:chOff x="1125000" y="2036654"/>
            <a:chExt cx="3198495" cy="953135"/>
          </a:xfrm>
        </p:grpSpPr>
        <p:sp>
          <p:nvSpPr>
            <p:cNvPr id="34" name="object 34"/>
            <p:cNvSpPr/>
            <p:nvPr/>
          </p:nvSpPr>
          <p:spPr>
            <a:xfrm>
              <a:off x="1131350" y="2043004"/>
              <a:ext cx="1467485" cy="558165"/>
            </a:xfrm>
            <a:custGeom>
              <a:avLst/>
              <a:gdLst/>
              <a:ahLst/>
              <a:cxnLst/>
              <a:rect l="l" t="t" r="r" b="b"/>
              <a:pathLst>
                <a:path w="1467485" h="558164">
                  <a:moveTo>
                    <a:pt x="0" y="0"/>
                  </a:moveTo>
                  <a:lnTo>
                    <a:pt x="0" y="405599"/>
                  </a:lnTo>
                  <a:lnTo>
                    <a:pt x="7769" y="453768"/>
                  </a:lnTo>
                  <a:lnTo>
                    <a:pt x="29405" y="495603"/>
                  </a:lnTo>
                  <a:lnTo>
                    <a:pt x="62396" y="528594"/>
                  </a:lnTo>
                  <a:lnTo>
                    <a:pt x="104231" y="550229"/>
                  </a:lnTo>
                  <a:lnTo>
                    <a:pt x="152400" y="557999"/>
                  </a:lnTo>
                  <a:lnTo>
                    <a:pt x="1467002" y="557999"/>
                  </a:lnTo>
                  <a:lnTo>
                    <a:pt x="1467002" y="152400"/>
                  </a:lnTo>
                  <a:lnTo>
                    <a:pt x="1459232" y="104231"/>
                  </a:lnTo>
                  <a:lnTo>
                    <a:pt x="1437596" y="62396"/>
                  </a:lnTo>
                  <a:lnTo>
                    <a:pt x="1404605" y="29405"/>
                  </a:lnTo>
                  <a:lnTo>
                    <a:pt x="1362770" y="7769"/>
                  </a:lnTo>
                  <a:lnTo>
                    <a:pt x="1314602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773000" y="2607351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375919">
                  <a:moveTo>
                    <a:pt x="0" y="0"/>
                  </a:moveTo>
                  <a:lnTo>
                    <a:pt x="0" y="375856"/>
                  </a:lnTo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725712" y="2932337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53345" y="2319356"/>
              <a:ext cx="86309" cy="862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647000" y="2358003"/>
              <a:ext cx="1663700" cy="0"/>
            </a:xfrm>
            <a:custGeom>
              <a:avLst/>
              <a:gdLst/>
              <a:ahLst/>
              <a:cxnLst/>
              <a:rect l="l" t="t" r="r" b="b"/>
              <a:pathLst>
                <a:path w="1663700">
                  <a:moveTo>
                    <a:pt x="0" y="0"/>
                  </a:moveTo>
                  <a:lnTo>
                    <a:pt x="1663344" y="0"/>
                  </a:lnTo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32700" y="2294503"/>
              <a:ext cx="127000" cy="12700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245824" y="2298012"/>
              <a:ext cx="64769" cy="120014"/>
            </a:xfrm>
            <a:custGeom>
              <a:avLst/>
              <a:gdLst/>
              <a:ahLst/>
              <a:cxnLst/>
              <a:rect l="l" t="t" r="r" b="b"/>
              <a:pathLst>
                <a:path w="64770" h="120014">
                  <a:moveTo>
                    <a:pt x="0" y="0"/>
                  </a:moveTo>
                  <a:lnTo>
                    <a:pt x="64528" y="59994"/>
                  </a:lnTo>
                  <a:lnTo>
                    <a:pt x="0" y="119976"/>
                  </a:lnTo>
                </a:path>
              </a:pathLst>
            </a:custGeom>
            <a:ln w="254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863134" y="3932999"/>
            <a:ext cx="677595" cy="25981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indent="116603" defTabSz="621883">
              <a:spcBef>
                <a:spcPts val="68"/>
              </a:spcBef>
            </a:pPr>
            <a:r>
              <a:rPr sz="816" kern="0" spc="-7" dirty="0">
                <a:solidFill>
                  <a:srgbClr val="0C707C"/>
                </a:solidFill>
                <a:latin typeface="Marianne"/>
                <a:cs typeface="Marianne"/>
              </a:rPr>
              <a:t>Parcours </a:t>
            </a:r>
            <a:r>
              <a:rPr sz="816" kern="0" dirty="0">
                <a:solidFill>
                  <a:srgbClr val="0C707C"/>
                </a:solidFill>
                <a:latin typeface="Marianne"/>
                <a:cs typeface="Marianne"/>
              </a:rPr>
              <a:t>de </a:t>
            </a:r>
            <a:r>
              <a:rPr sz="816" kern="0" spc="-7" dirty="0">
                <a:solidFill>
                  <a:srgbClr val="0C707C"/>
                </a:solidFill>
                <a:latin typeface="Marianne"/>
                <a:cs typeface="Marianne"/>
              </a:rPr>
              <a:t>formation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700819" y="3614605"/>
            <a:ext cx="2175299" cy="648228"/>
            <a:chOff x="1125000" y="5314807"/>
            <a:chExt cx="3198495" cy="953135"/>
          </a:xfrm>
        </p:grpSpPr>
        <p:sp>
          <p:nvSpPr>
            <p:cNvPr id="43" name="object 43"/>
            <p:cNvSpPr/>
            <p:nvPr/>
          </p:nvSpPr>
          <p:spPr>
            <a:xfrm>
              <a:off x="1131350" y="5703355"/>
              <a:ext cx="1467485" cy="558165"/>
            </a:xfrm>
            <a:custGeom>
              <a:avLst/>
              <a:gdLst/>
              <a:ahLst/>
              <a:cxnLst/>
              <a:rect l="l" t="t" r="r" b="b"/>
              <a:pathLst>
                <a:path w="1467485" h="558164">
                  <a:moveTo>
                    <a:pt x="0" y="0"/>
                  </a:moveTo>
                  <a:lnTo>
                    <a:pt x="0" y="405599"/>
                  </a:lnTo>
                  <a:lnTo>
                    <a:pt x="7769" y="453768"/>
                  </a:lnTo>
                  <a:lnTo>
                    <a:pt x="29405" y="495603"/>
                  </a:lnTo>
                  <a:lnTo>
                    <a:pt x="62396" y="528594"/>
                  </a:lnTo>
                  <a:lnTo>
                    <a:pt x="104231" y="550229"/>
                  </a:lnTo>
                  <a:lnTo>
                    <a:pt x="152400" y="557999"/>
                  </a:lnTo>
                  <a:lnTo>
                    <a:pt x="1467002" y="557999"/>
                  </a:lnTo>
                  <a:lnTo>
                    <a:pt x="1467002" y="152400"/>
                  </a:lnTo>
                  <a:lnTo>
                    <a:pt x="1459232" y="104231"/>
                  </a:lnTo>
                  <a:lnTo>
                    <a:pt x="1437596" y="62396"/>
                  </a:lnTo>
                  <a:lnTo>
                    <a:pt x="1404605" y="29405"/>
                  </a:lnTo>
                  <a:lnTo>
                    <a:pt x="1362770" y="7769"/>
                  </a:lnTo>
                  <a:lnTo>
                    <a:pt x="1314602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773000" y="5321148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375920">
                  <a:moveTo>
                    <a:pt x="0" y="37585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725710" y="5321157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5">
                  <a:moveTo>
                    <a:pt x="0" y="50863"/>
                  </a:moveTo>
                  <a:lnTo>
                    <a:pt x="47294" y="0"/>
                  </a:lnTo>
                  <a:lnTo>
                    <a:pt x="94576" y="50863"/>
                  </a:lnTo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53345" y="5955301"/>
              <a:ext cx="86309" cy="8629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647000" y="5993949"/>
              <a:ext cx="1663700" cy="0"/>
            </a:xfrm>
            <a:custGeom>
              <a:avLst/>
              <a:gdLst/>
              <a:ahLst/>
              <a:cxnLst/>
              <a:rect l="l" t="t" r="r" b="b"/>
              <a:pathLst>
                <a:path w="1663700">
                  <a:moveTo>
                    <a:pt x="0" y="0"/>
                  </a:moveTo>
                  <a:lnTo>
                    <a:pt x="1663344" y="0"/>
                  </a:lnTo>
                </a:path>
              </a:pathLst>
            </a:custGeom>
            <a:ln w="127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32700" y="5930449"/>
              <a:ext cx="127000" cy="12700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245824" y="5933958"/>
              <a:ext cx="64769" cy="120014"/>
            </a:xfrm>
            <a:custGeom>
              <a:avLst/>
              <a:gdLst/>
              <a:ahLst/>
              <a:cxnLst/>
              <a:rect l="l" t="t" r="r" b="b"/>
              <a:pathLst>
                <a:path w="64770" h="120014">
                  <a:moveTo>
                    <a:pt x="0" y="0"/>
                  </a:moveTo>
                  <a:lnTo>
                    <a:pt x="64528" y="59994"/>
                  </a:lnTo>
                  <a:lnTo>
                    <a:pt x="0" y="119976"/>
                  </a:lnTo>
                </a:path>
              </a:pathLst>
            </a:custGeom>
            <a:ln w="25400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692182" y="3256700"/>
            <a:ext cx="1009266" cy="322653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Bilans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 périodiques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marR="3455" defTabSz="621883"/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ou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Bilans 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intermédiaires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de 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compétences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692182" y="2096682"/>
            <a:ext cx="1061090" cy="11336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Évaluations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au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fil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de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 l’eau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10203" y="1422315"/>
            <a:ext cx="1595737" cy="427297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algn="just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Évaluation</a:t>
            </a:r>
            <a:r>
              <a:rPr sz="680" kern="0" spc="-2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d’un</a:t>
            </a:r>
            <a:r>
              <a:rPr sz="680" kern="0" spc="-2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niveau</a:t>
            </a:r>
            <a:r>
              <a:rPr sz="680" b="1" kern="0" spc="-20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de</a:t>
            </a:r>
            <a:r>
              <a:rPr sz="680" b="1" kern="0" spc="-17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réussite</a:t>
            </a:r>
            <a:r>
              <a:rPr sz="680" b="1" kern="0" spc="-17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kern="0" spc="-17" dirty="0">
                <a:solidFill>
                  <a:srgbClr val="231F20"/>
                </a:solidFill>
                <a:latin typeface="Marianne"/>
                <a:cs typeface="Marianne"/>
              </a:rPr>
              <a:t>sur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un</a:t>
            </a:r>
            <a:r>
              <a:rPr sz="680" kern="0" spc="-1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ou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plusieurs</a:t>
            </a:r>
            <a:r>
              <a:rPr sz="680" kern="0" spc="-1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critères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ou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 indicateurs d’évaluation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de la performance</a:t>
            </a:r>
            <a:r>
              <a:rPr sz="680" kern="0" spc="3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spc="-14" dirty="0">
                <a:solidFill>
                  <a:srgbClr val="231F20"/>
                </a:solidFill>
                <a:latin typeface="Marianne"/>
                <a:cs typeface="Marianne"/>
              </a:rPr>
              <a:t>liés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algn="just" defTabSz="621883"/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à</a:t>
            </a:r>
            <a:r>
              <a:rPr sz="680" kern="0" spc="-14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la</a:t>
            </a:r>
            <a:r>
              <a:rPr sz="680" kern="0" spc="-14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compétence</a:t>
            </a:r>
            <a:r>
              <a:rPr sz="680" kern="0" spc="-1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visée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965554" y="1356396"/>
            <a:ext cx="1728752" cy="568333"/>
          </a:xfrm>
          <a:custGeom>
            <a:avLst/>
            <a:gdLst/>
            <a:ahLst/>
            <a:cxnLst/>
            <a:rect l="l" t="t" r="r" b="b"/>
            <a:pathLst>
              <a:path w="2541904" h="835660">
                <a:moveTo>
                  <a:pt x="0" y="0"/>
                </a:moveTo>
                <a:lnTo>
                  <a:pt x="0" y="682802"/>
                </a:lnTo>
                <a:lnTo>
                  <a:pt x="7769" y="730970"/>
                </a:lnTo>
                <a:lnTo>
                  <a:pt x="29405" y="772805"/>
                </a:lnTo>
                <a:lnTo>
                  <a:pt x="62396" y="805796"/>
                </a:lnTo>
                <a:lnTo>
                  <a:pt x="104231" y="827432"/>
                </a:lnTo>
                <a:lnTo>
                  <a:pt x="152400" y="835202"/>
                </a:lnTo>
                <a:lnTo>
                  <a:pt x="2541600" y="835202"/>
                </a:lnTo>
                <a:lnTo>
                  <a:pt x="2541600" y="152400"/>
                </a:lnTo>
                <a:lnTo>
                  <a:pt x="2533830" y="104231"/>
                </a:lnTo>
                <a:lnTo>
                  <a:pt x="2512194" y="62396"/>
                </a:lnTo>
                <a:lnTo>
                  <a:pt x="2479203" y="29405"/>
                </a:lnTo>
                <a:lnTo>
                  <a:pt x="2437368" y="7769"/>
                </a:lnTo>
                <a:lnTo>
                  <a:pt x="23892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1A4AA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010203" y="4009168"/>
            <a:ext cx="1403125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Évaluation</a:t>
            </a:r>
            <a:r>
              <a:rPr sz="680" kern="0" spc="-17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du</a:t>
            </a:r>
            <a:r>
              <a:rPr sz="680" kern="0" spc="-17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degré</a:t>
            </a:r>
            <a:r>
              <a:rPr sz="680" b="1" kern="0" spc="-14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spc="-7" dirty="0">
                <a:solidFill>
                  <a:srgbClr val="D2232A"/>
                </a:solidFill>
                <a:latin typeface="Marianne"/>
                <a:cs typeface="Marianne"/>
              </a:rPr>
              <a:t>d’acquisition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defTabSz="621883"/>
            <a:r>
              <a:rPr sz="680" kern="0" dirty="0">
                <a:solidFill>
                  <a:srgbClr val="231F20"/>
                </a:solidFill>
                <a:latin typeface="Marianne"/>
                <a:cs typeface="Marianne"/>
              </a:rPr>
              <a:t>des</a:t>
            </a:r>
            <a:r>
              <a:rPr sz="680" kern="0" spc="-10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231F20"/>
                </a:solidFill>
                <a:latin typeface="Marianne"/>
                <a:cs typeface="Marianne"/>
              </a:rPr>
              <a:t>compétences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965554" y="3839602"/>
            <a:ext cx="1562916" cy="568333"/>
          </a:xfrm>
          <a:custGeom>
            <a:avLst/>
            <a:gdLst/>
            <a:ahLst/>
            <a:cxnLst/>
            <a:rect l="l" t="t" r="r" b="b"/>
            <a:pathLst>
              <a:path w="2298065" h="835660">
                <a:moveTo>
                  <a:pt x="0" y="0"/>
                </a:moveTo>
                <a:lnTo>
                  <a:pt x="0" y="682802"/>
                </a:lnTo>
                <a:lnTo>
                  <a:pt x="7769" y="730970"/>
                </a:lnTo>
                <a:lnTo>
                  <a:pt x="29405" y="772805"/>
                </a:lnTo>
                <a:lnTo>
                  <a:pt x="62396" y="805796"/>
                </a:lnTo>
                <a:lnTo>
                  <a:pt x="104231" y="827432"/>
                </a:lnTo>
                <a:lnTo>
                  <a:pt x="152400" y="835202"/>
                </a:lnTo>
                <a:lnTo>
                  <a:pt x="2297645" y="835202"/>
                </a:lnTo>
                <a:lnTo>
                  <a:pt x="2297645" y="152400"/>
                </a:lnTo>
                <a:lnTo>
                  <a:pt x="2289877" y="104231"/>
                </a:lnTo>
                <a:lnTo>
                  <a:pt x="2268243" y="62396"/>
                </a:lnTo>
                <a:lnTo>
                  <a:pt x="2235254" y="29405"/>
                </a:lnTo>
                <a:lnTo>
                  <a:pt x="2193418" y="7769"/>
                </a:lnTo>
                <a:lnTo>
                  <a:pt x="2145245" y="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41A4AA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909486" y="1322493"/>
            <a:ext cx="1651448" cy="63658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64348" defTabSz="621883">
              <a:spcBef>
                <a:spcPts val="68"/>
              </a:spcBef>
            </a:pP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Une</a:t>
            </a:r>
            <a:r>
              <a:rPr sz="680" kern="0" spc="-34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succession</a:t>
            </a:r>
            <a:r>
              <a:rPr sz="680" kern="0" spc="-27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d’activités</a:t>
            </a:r>
            <a:r>
              <a:rPr sz="680" kern="0" spc="-24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permet</a:t>
            </a:r>
            <a:r>
              <a:rPr sz="680" kern="0" spc="340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aux</a:t>
            </a:r>
            <a:r>
              <a:rPr sz="680" kern="0" spc="-20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apprenants</a:t>
            </a:r>
            <a:r>
              <a:rPr sz="680" kern="0" spc="-14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de</a:t>
            </a:r>
            <a:r>
              <a:rPr sz="680" kern="0" spc="-14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construire</a:t>
            </a:r>
            <a:r>
              <a:rPr sz="680" kern="0" spc="-14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leurs compétences.</a:t>
            </a:r>
            <a:r>
              <a:rPr sz="680" kern="0" spc="-3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L’évaluation</a:t>
            </a:r>
            <a:r>
              <a:rPr sz="680" kern="0" spc="-3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est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fondue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dans le travail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d’apprentissage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 et </a:t>
            </a:r>
            <a:r>
              <a:rPr sz="680" kern="0" spc="-17" dirty="0">
                <a:solidFill>
                  <a:srgbClr val="0C707C"/>
                </a:solidFill>
                <a:latin typeface="Marianne"/>
                <a:cs typeface="Marianne"/>
              </a:rPr>
              <a:t>la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compétence</a:t>
            </a:r>
            <a:r>
              <a:rPr sz="680" kern="0" spc="-17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s’enrichit</a:t>
            </a:r>
            <a:r>
              <a:rPr sz="680" kern="0" spc="-17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de</a:t>
            </a:r>
            <a:r>
              <a:rPr sz="680" kern="0" spc="-17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la</a:t>
            </a:r>
            <a:r>
              <a:rPr sz="680" kern="0" spc="-14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variation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defTabSz="621883"/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des</a:t>
            </a:r>
            <a:r>
              <a:rPr sz="680" kern="0" spc="-10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activités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de</a:t>
            </a:r>
            <a:r>
              <a:rPr sz="680" kern="0" spc="-10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formation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 rencontrées.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909485" y="3823495"/>
            <a:ext cx="1777552" cy="63658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Le</a:t>
            </a:r>
            <a:r>
              <a:rPr sz="680" kern="0" spc="-20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0C707C"/>
                </a:solidFill>
                <a:latin typeface="Marianne"/>
                <a:cs typeface="Marianne"/>
              </a:rPr>
              <a:t>niveau</a:t>
            </a:r>
            <a:r>
              <a:rPr sz="680" b="1" kern="0" spc="-20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0C707C"/>
                </a:solidFill>
                <a:latin typeface="Marianne"/>
                <a:cs typeface="Marianne"/>
              </a:rPr>
              <a:t>d’acquisition</a:t>
            </a:r>
            <a:r>
              <a:rPr sz="680" b="1" kern="0" spc="-20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d’une</a:t>
            </a:r>
            <a:r>
              <a:rPr sz="680" kern="0" spc="-17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compétence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repose</a:t>
            </a:r>
            <a:r>
              <a:rPr sz="680" kern="0" spc="-3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sur</a:t>
            </a:r>
            <a:r>
              <a:rPr sz="680" kern="0" spc="-3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l’évaluation</a:t>
            </a:r>
            <a:r>
              <a:rPr sz="680" kern="0" spc="-3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de</a:t>
            </a:r>
            <a:r>
              <a:rPr sz="680" kern="0" spc="-3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ses</a:t>
            </a:r>
            <a:r>
              <a:rPr sz="680" kern="0" spc="-3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critères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marR="206431" defTabSz="621883"/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à</a:t>
            </a:r>
            <a:r>
              <a:rPr sz="680" kern="0" spc="-14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l’occasion</a:t>
            </a:r>
            <a:r>
              <a:rPr sz="680" kern="0" spc="-3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des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différentes</a:t>
            </a:r>
            <a:r>
              <a:rPr sz="680" kern="0" spc="-3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situations professionnelles</a:t>
            </a:r>
            <a:r>
              <a:rPr sz="680" kern="0" spc="58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rencontrées.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marR="300145" defTabSz="621883"/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Cette</a:t>
            </a:r>
            <a:r>
              <a:rPr sz="680" kern="0" spc="-20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évaluation</a:t>
            </a:r>
            <a:r>
              <a:rPr sz="680" kern="0" spc="-17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est</a:t>
            </a:r>
            <a:r>
              <a:rPr sz="680" kern="0" spc="-17" dirty="0">
                <a:solidFill>
                  <a:srgbClr val="0C707C"/>
                </a:solidFill>
                <a:latin typeface="Marianne"/>
                <a:cs typeface="Marianne"/>
              </a:rPr>
              <a:t>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formalisée</a:t>
            </a:r>
            <a:r>
              <a:rPr sz="680" kern="0" spc="-17" dirty="0">
                <a:solidFill>
                  <a:srgbClr val="0C707C"/>
                </a:solidFill>
                <a:latin typeface="Marianne"/>
                <a:cs typeface="Marianne"/>
              </a:rPr>
              <a:t> par </a:t>
            </a:r>
            <a:r>
              <a:rPr sz="680" kern="0" dirty="0">
                <a:solidFill>
                  <a:srgbClr val="0C707C"/>
                </a:solidFill>
                <a:latin typeface="Marianne"/>
                <a:cs typeface="Marianne"/>
              </a:rPr>
              <a:t>un bilan </a:t>
            </a:r>
            <a:r>
              <a:rPr sz="680" kern="0" spc="-7" dirty="0">
                <a:solidFill>
                  <a:srgbClr val="0C707C"/>
                </a:solidFill>
                <a:latin typeface="Marianne"/>
                <a:cs typeface="Marianne"/>
              </a:rPr>
              <a:t>intermédiaire.</a:t>
            </a:r>
            <a:endParaRPr sz="680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3658904" y="2892676"/>
            <a:ext cx="4067727" cy="17275"/>
            <a:chOff x="4004111" y="4253305"/>
            <a:chExt cx="5981065" cy="25400"/>
          </a:xfrm>
        </p:grpSpPr>
        <p:sp>
          <p:nvSpPr>
            <p:cNvPr id="59" name="object 59"/>
            <p:cNvSpPr/>
            <p:nvPr/>
          </p:nvSpPr>
          <p:spPr>
            <a:xfrm>
              <a:off x="4004111" y="4266005"/>
              <a:ext cx="5929630" cy="0"/>
            </a:xfrm>
            <a:custGeom>
              <a:avLst/>
              <a:gdLst/>
              <a:ahLst/>
              <a:cxnLst/>
              <a:rect l="l" t="t" r="r" b="b"/>
              <a:pathLst>
                <a:path w="5929630">
                  <a:moveTo>
                    <a:pt x="0" y="0"/>
                  </a:moveTo>
                  <a:lnTo>
                    <a:pt x="5929630" y="0"/>
                  </a:lnTo>
                </a:path>
              </a:pathLst>
            </a:custGeom>
            <a:ln w="25400">
              <a:solidFill>
                <a:srgbClr val="41A4AA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9959300" y="42533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700"/>
                  </a:moveTo>
                  <a:lnTo>
                    <a:pt x="3719" y="3719"/>
                  </a:lnTo>
                  <a:lnTo>
                    <a:pt x="12700" y="0"/>
                  </a:lnTo>
                  <a:lnTo>
                    <a:pt x="21680" y="3719"/>
                  </a:lnTo>
                  <a:lnTo>
                    <a:pt x="25400" y="12700"/>
                  </a:lnTo>
                  <a:lnTo>
                    <a:pt x="21680" y="21680"/>
                  </a:lnTo>
                  <a:lnTo>
                    <a:pt x="12700" y="25400"/>
                  </a:lnTo>
                  <a:lnTo>
                    <a:pt x="3719" y="2168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41A4AA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1" name="object 61"/>
          <p:cNvSpPr/>
          <p:nvPr/>
        </p:nvSpPr>
        <p:spPr>
          <a:xfrm>
            <a:off x="3598232" y="2892676"/>
            <a:ext cx="17275" cy="17275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700"/>
                </a:moveTo>
                <a:lnTo>
                  <a:pt x="3719" y="3719"/>
                </a:lnTo>
                <a:lnTo>
                  <a:pt x="12700" y="0"/>
                </a:lnTo>
                <a:lnTo>
                  <a:pt x="21680" y="3719"/>
                </a:lnTo>
                <a:lnTo>
                  <a:pt x="25400" y="12700"/>
                </a:lnTo>
                <a:lnTo>
                  <a:pt x="21680" y="21680"/>
                </a:lnTo>
                <a:lnTo>
                  <a:pt x="12700" y="25400"/>
                </a:lnTo>
                <a:lnTo>
                  <a:pt x="3719" y="21680"/>
                </a:lnTo>
                <a:lnTo>
                  <a:pt x="0" y="12700"/>
                </a:lnTo>
                <a:close/>
              </a:path>
            </a:pathLst>
          </a:custGeom>
          <a:solidFill>
            <a:srgbClr val="41A4AA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513919" y="2640936"/>
            <a:ext cx="2403755" cy="21800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Le</a:t>
            </a:r>
            <a:r>
              <a:rPr sz="680" b="1" kern="0" spc="-20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lang="fr-FR" sz="680" b="1" kern="0" spc="-20" dirty="0">
                <a:solidFill>
                  <a:srgbClr val="D2232A"/>
                </a:solidFill>
                <a:latin typeface="Marianne"/>
                <a:cs typeface="Marianne"/>
              </a:rPr>
              <a:t>degré</a:t>
            </a:r>
            <a:r>
              <a:rPr sz="680" b="1" kern="0" spc="-17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d’acquisition</a:t>
            </a:r>
            <a:r>
              <a:rPr sz="680" b="1" kern="0" spc="-20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de</a:t>
            </a:r>
            <a:r>
              <a:rPr sz="680" b="1" kern="0" spc="-17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la</a:t>
            </a:r>
            <a:r>
              <a:rPr sz="680" b="1" kern="0" spc="-17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compétence</a:t>
            </a:r>
            <a:r>
              <a:rPr sz="680" b="1" kern="0" spc="-20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n’est</a:t>
            </a:r>
            <a:r>
              <a:rPr sz="680" b="1" kern="0" spc="-17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pas</a:t>
            </a:r>
            <a:r>
              <a:rPr sz="680" b="1" kern="0" spc="-17" dirty="0">
                <a:solidFill>
                  <a:srgbClr val="D2232A"/>
                </a:solidFill>
                <a:latin typeface="Marianne"/>
                <a:cs typeface="Marianne"/>
              </a:rPr>
              <a:t> </a:t>
            </a:r>
            <a:r>
              <a:rPr sz="680" b="1" kern="0" spc="-7" dirty="0">
                <a:solidFill>
                  <a:srgbClr val="D2232A"/>
                </a:solidFill>
                <a:latin typeface="Marianne"/>
                <a:cs typeface="Marianne"/>
              </a:rPr>
              <a:t>fondé 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sur</a:t>
            </a:r>
            <a:r>
              <a:rPr sz="680" b="1" kern="0" spc="-7" dirty="0">
                <a:solidFill>
                  <a:srgbClr val="D2232A"/>
                </a:solidFill>
                <a:latin typeface="Marianne"/>
                <a:cs typeface="Marianne"/>
              </a:rPr>
              <a:t> l’évaluation</a:t>
            </a:r>
            <a:r>
              <a:rPr sz="680" b="1" kern="0" dirty="0">
                <a:solidFill>
                  <a:srgbClr val="D2232A"/>
                </a:solidFill>
                <a:latin typeface="Marianne"/>
                <a:cs typeface="Marianne"/>
              </a:rPr>
              <a:t> d’une seule activité de </a:t>
            </a:r>
            <a:r>
              <a:rPr sz="680" b="1" kern="0" spc="-7" dirty="0">
                <a:solidFill>
                  <a:srgbClr val="D2232A"/>
                </a:solidFill>
                <a:latin typeface="Marianne"/>
                <a:cs typeface="Marianne"/>
              </a:rPr>
              <a:t>formation</a:t>
            </a:r>
            <a:endParaRPr sz="680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4210388" y="2597714"/>
            <a:ext cx="259982" cy="247026"/>
            <a:chOff x="4814997" y="3819601"/>
            <a:chExt cx="382270" cy="363220"/>
          </a:xfrm>
        </p:grpSpPr>
        <p:pic>
          <p:nvPicPr>
            <p:cNvPr id="64" name="object 6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9247" y="3942157"/>
              <a:ext cx="72390" cy="7238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69917" y="3942157"/>
              <a:ext cx="72390" cy="7238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70582" y="3942156"/>
              <a:ext cx="72389" cy="7239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4814997" y="3819601"/>
              <a:ext cx="382270" cy="363220"/>
            </a:xfrm>
            <a:custGeom>
              <a:avLst/>
              <a:gdLst/>
              <a:ahLst/>
              <a:cxnLst/>
              <a:rect l="l" t="t" r="r" b="b"/>
              <a:pathLst>
                <a:path w="382270" h="363220">
                  <a:moveTo>
                    <a:pt x="251448" y="317881"/>
                  </a:moveTo>
                  <a:lnTo>
                    <a:pt x="226034" y="317881"/>
                  </a:lnTo>
                  <a:lnTo>
                    <a:pt x="255179" y="339107"/>
                  </a:lnTo>
                  <a:lnTo>
                    <a:pt x="289633" y="353360"/>
                  </a:lnTo>
                  <a:lnTo>
                    <a:pt x="327015" y="361052"/>
                  </a:lnTo>
                  <a:lnTo>
                    <a:pt x="364947" y="362597"/>
                  </a:lnTo>
                  <a:lnTo>
                    <a:pt x="369138" y="362445"/>
                  </a:lnTo>
                  <a:lnTo>
                    <a:pt x="372325" y="358965"/>
                  </a:lnTo>
                  <a:lnTo>
                    <a:pt x="372160" y="350583"/>
                  </a:lnTo>
                  <a:lnTo>
                    <a:pt x="368655" y="347230"/>
                  </a:lnTo>
                  <a:lnTo>
                    <a:pt x="364464" y="347230"/>
                  </a:lnTo>
                  <a:lnTo>
                    <a:pt x="358660" y="346159"/>
                  </a:lnTo>
                  <a:lnTo>
                    <a:pt x="358356" y="345998"/>
                  </a:lnTo>
                  <a:lnTo>
                    <a:pt x="329920" y="345998"/>
                  </a:lnTo>
                  <a:lnTo>
                    <a:pt x="289821" y="337149"/>
                  </a:lnTo>
                  <a:lnTo>
                    <a:pt x="260797" y="324197"/>
                  </a:lnTo>
                  <a:lnTo>
                    <a:pt x="251448" y="317881"/>
                  </a:lnTo>
                  <a:close/>
                </a:path>
                <a:path w="382270" h="363220">
                  <a:moveTo>
                    <a:pt x="269058" y="15379"/>
                  </a:moveTo>
                  <a:lnTo>
                    <a:pt x="191109" y="15379"/>
                  </a:lnTo>
                  <a:lnTo>
                    <a:pt x="246596" y="22780"/>
                  </a:lnTo>
                  <a:lnTo>
                    <a:pt x="294832" y="43377"/>
                  </a:lnTo>
                  <a:lnTo>
                    <a:pt x="332898" y="74764"/>
                  </a:lnTo>
                  <a:lnTo>
                    <a:pt x="357877" y="114536"/>
                  </a:lnTo>
                  <a:lnTo>
                    <a:pt x="366852" y="160286"/>
                  </a:lnTo>
                  <a:lnTo>
                    <a:pt x="362200" y="193567"/>
                  </a:lnTo>
                  <a:lnTo>
                    <a:pt x="348653" y="224539"/>
                  </a:lnTo>
                  <a:lnTo>
                    <a:pt x="326818" y="252191"/>
                  </a:lnTo>
                  <a:lnTo>
                    <a:pt x="297306" y="275513"/>
                  </a:lnTo>
                  <a:lnTo>
                    <a:pt x="294297" y="277406"/>
                  </a:lnTo>
                  <a:lnTo>
                    <a:pt x="293039" y="281279"/>
                  </a:lnTo>
                  <a:lnTo>
                    <a:pt x="311478" y="322884"/>
                  </a:lnTo>
                  <a:lnTo>
                    <a:pt x="329920" y="345998"/>
                  </a:lnTo>
                  <a:lnTo>
                    <a:pt x="358356" y="345998"/>
                  </a:lnTo>
                  <a:lnTo>
                    <a:pt x="345484" y="339202"/>
                  </a:lnTo>
                  <a:lnTo>
                    <a:pt x="328345" y="320747"/>
                  </a:lnTo>
                  <a:lnTo>
                    <a:pt x="310654" y="285178"/>
                  </a:lnTo>
                  <a:lnTo>
                    <a:pt x="341060" y="259638"/>
                  </a:lnTo>
                  <a:lnTo>
                    <a:pt x="363524" y="229638"/>
                  </a:lnTo>
                  <a:lnTo>
                    <a:pt x="377445" y="196185"/>
                  </a:lnTo>
                  <a:lnTo>
                    <a:pt x="382219" y="160286"/>
                  </a:lnTo>
                  <a:lnTo>
                    <a:pt x="375381" y="117726"/>
                  </a:lnTo>
                  <a:lnTo>
                    <a:pt x="356091" y="79451"/>
                  </a:lnTo>
                  <a:lnTo>
                    <a:pt x="326183" y="47001"/>
                  </a:lnTo>
                  <a:lnTo>
                    <a:pt x="287494" y="21915"/>
                  </a:lnTo>
                  <a:lnTo>
                    <a:pt x="269058" y="15379"/>
                  </a:lnTo>
                  <a:close/>
                </a:path>
                <a:path w="382270" h="363220">
                  <a:moveTo>
                    <a:pt x="191109" y="0"/>
                  </a:moveTo>
                  <a:lnTo>
                    <a:pt x="140365" y="5735"/>
                  </a:lnTo>
                  <a:lnTo>
                    <a:pt x="94730" y="21915"/>
                  </a:lnTo>
                  <a:lnTo>
                    <a:pt x="56040" y="47001"/>
                  </a:lnTo>
                  <a:lnTo>
                    <a:pt x="26130" y="79451"/>
                  </a:lnTo>
                  <a:lnTo>
                    <a:pt x="6838" y="117726"/>
                  </a:lnTo>
                  <a:lnTo>
                    <a:pt x="0" y="160286"/>
                  </a:lnTo>
                  <a:lnTo>
                    <a:pt x="6838" y="202852"/>
                  </a:lnTo>
                  <a:lnTo>
                    <a:pt x="26130" y="241131"/>
                  </a:lnTo>
                  <a:lnTo>
                    <a:pt x="56040" y="273583"/>
                  </a:lnTo>
                  <a:lnTo>
                    <a:pt x="94730" y="298669"/>
                  </a:lnTo>
                  <a:lnTo>
                    <a:pt x="140365" y="314850"/>
                  </a:lnTo>
                  <a:lnTo>
                    <a:pt x="191109" y="320586"/>
                  </a:lnTo>
                  <a:lnTo>
                    <a:pt x="199863" y="320415"/>
                  </a:lnTo>
                  <a:lnTo>
                    <a:pt x="208619" y="319905"/>
                  </a:lnTo>
                  <a:lnTo>
                    <a:pt x="217352" y="319059"/>
                  </a:lnTo>
                  <a:lnTo>
                    <a:pt x="226034" y="317881"/>
                  </a:lnTo>
                  <a:lnTo>
                    <a:pt x="251448" y="317881"/>
                  </a:lnTo>
                  <a:lnTo>
                    <a:pt x="242570" y="311882"/>
                  </a:lnTo>
                  <a:lnTo>
                    <a:pt x="235157" y="305206"/>
                  </a:lnTo>
                  <a:lnTo>
                    <a:pt x="191109" y="305206"/>
                  </a:lnTo>
                  <a:lnTo>
                    <a:pt x="135623" y="297805"/>
                  </a:lnTo>
                  <a:lnTo>
                    <a:pt x="87391" y="277208"/>
                  </a:lnTo>
                  <a:lnTo>
                    <a:pt x="49329" y="245818"/>
                  </a:lnTo>
                  <a:lnTo>
                    <a:pt x="24353" y="206043"/>
                  </a:lnTo>
                  <a:lnTo>
                    <a:pt x="15379" y="160286"/>
                  </a:lnTo>
                  <a:lnTo>
                    <a:pt x="24353" y="114536"/>
                  </a:lnTo>
                  <a:lnTo>
                    <a:pt x="49329" y="74764"/>
                  </a:lnTo>
                  <a:lnTo>
                    <a:pt x="87391" y="43377"/>
                  </a:lnTo>
                  <a:lnTo>
                    <a:pt x="135623" y="22780"/>
                  </a:lnTo>
                  <a:lnTo>
                    <a:pt x="191109" y="15379"/>
                  </a:lnTo>
                  <a:lnTo>
                    <a:pt x="269058" y="15379"/>
                  </a:lnTo>
                  <a:lnTo>
                    <a:pt x="241857" y="5735"/>
                  </a:lnTo>
                  <a:lnTo>
                    <a:pt x="191109" y="0"/>
                  </a:lnTo>
                  <a:close/>
                </a:path>
                <a:path w="382270" h="363220">
                  <a:moveTo>
                    <a:pt x="230289" y="301586"/>
                  </a:moveTo>
                  <a:lnTo>
                    <a:pt x="191109" y="305206"/>
                  </a:lnTo>
                  <a:lnTo>
                    <a:pt x="235157" y="305206"/>
                  </a:lnTo>
                  <a:lnTo>
                    <a:pt x="234861" y="304939"/>
                  </a:lnTo>
                  <a:lnTo>
                    <a:pt x="233121" y="302691"/>
                  </a:lnTo>
                  <a:lnTo>
                    <a:pt x="230289" y="301586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3961232" y="955442"/>
            <a:ext cx="497939" cy="366653"/>
            <a:chOff x="4448644" y="1404854"/>
            <a:chExt cx="732155" cy="539115"/>
          </a:xfrm>
        </p:grpSpPr>
        <p:pic>
          <p:nvPicPr>
            <p:cNvPr id="69" name="object 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7009" y="1460880"/>
              <a:ext cx="483765" cy="48260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944516" y="1419694"/>
              <a:ext cx="32384" cy="71755"/>
            </a:xfrm>
            <a:custGeom>
              <a:avLst/>
              <a:gdLst/>
              <a:ahLst/>
              <a:cxnLst/>
              <a:rect l="l" t="t" r="r" b="b"/>
              <a:pathLst>
                <a:path w="32385" h="71755">
                  <a:moveTo>
                    <a:pt x="31762" y="0"/>
                  </a:moveTo>
                  <a:lnTo>
                    <a:pt x="0" y="0"/>
                  </a:lnTo>
                  <a:lnTo>
                    <a:pt x="0" y="71297"/>
                  </a:lnTo>
                  <a:lnTo>
                    <a:pt x="31762" y="71297"/>
                  </a:lnTo>
                  <a:lnTo>
                    <a:pt x="31762" y="0"/>
                  </a:lnTo>
                  <a:close/>
                </a:path>
              </a:pathLst>
            </a:custGeom>
            <a:solidFill>
              <a:srgbClr val="333F54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4920825" y="1404854"/>
              <a:ext cx="79375" cy="40005"/>
            </a:xfrm>
            <a:custGeom>
              <a:avLst/>
              <a:gdLst/>
              <a:ahLst/>
              <a:cxnLst/>
              <a:rect l="l" t="t" r="r" b="b"/>
              <a:pathLst>
                <a:path w="79375" h="40005">
                  <a:moveTo>
                    <a:pt x="56159" y="0"/>
                  </a:moveTo>
                  <a:lnTo>
                    <a:pt x="22987" y="0"/>
                  </a:lnTo>
                  <a:lnTo>
                    <a:pt x="14037" y="1805"/>
                  </a:lnTo>
                  <a:lnTo>
                    <a:pt x="6731" y="6731"/>
                  </a:lnTo>
                  <a:lnTo>
                    <a:pt x="1805" y="14037"/>
                  </a:lnTo>
                  <a:lnTo>
                    <a:pt x="0" y="22987"/>
                  </a:lnTo>
                  <a:lnTo>
                    <a:pt x="0" y="39903"/>
                  </a:lnTo>
                  <a:lnTo>
                    <a:pt x="79146" y="39903"/>
                  </a:lnTo>
                  <a:lnTo>
                    <a:pt x="79146" y="22987"/>
                  </a:lnTo>
                  <a:lnTo>
                    <a:pt x="77338" y="14037"/>
                  </a:lnTo>
                  <a:lnTo>
                    <a:pt x="72410" y="6731"/>
                  </a:lnTo>
                  <a:lnTo>
                    <a:pt x="65103" y="1805"/>
                  </a:lnTo>
                  <a:lnTo>
                    <a:pt x="56159" y="0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98435" y="1474900"/>
              <a:ext cx="64684" cy="6928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1583" y="1489735"/>
              <a:ext cx="337642" cy="33764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4771727" y="1469881"/>
              <a:ext cx="377825" cy="377825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671" y="0"/>
                  </a:moveTo>
                  <a:lnTo>
                    <a:pt x="132937" y="8363"/>
                  </a:lnTo>
                  <a:lnTo>
                    <a:pt x="83313" y="32123"/>
                  </a:lnTo>
                  <a:lnTo>
                    <a:pt x="42976" y="68782"/>
                  </a:lnTo>
                  <a:lnTo>
                    <a:pt x="14833" y="115227"/>
                  </a:lnTo>
                  <a:lnTo>
                    <a:pt x="933" y="169726"/>
                  </a:lnTo>
                  <a:lnTo>
                    <a:pt x="0" y="188671"/>
                  </a:lnTo>
                  <a:lnTo>
                    <a:pt x="933" y="207617"/>
                  </a:lnTo>
                  <a:lnTo>
                    <a:pt x="14833" y="262115"/>
                  </a:lnTo>
                  <a:lnTo>
                    <a:pt x="42976" y="308565"/>
                  </a:lnTo>
                  <a:lnTo>
                    <a:pt x="83313" y="345230"/>
                  </a:lnTo>
                  <a:lnTo>
                    <a:pt x="132937" y="368978"/>
                  </a:lnTo>
                  <a:lnTo>
                    <a:pt x="188671" y="377342"/>
                  </a:lnTo>
                  <a:lnTo>
                    <a:pt x="207617" y="376408"/>
                  </a:lnTo>
                  <a:lnTo>
                    <a:pt x="262115" y="362508"/>
                  </a:lnTo>
                  <a:lnTo>
                    <a:pt x="304188" y="337642"/>
                  </a:lnTo>
                  <a:lnTo>
                    <a:pt x="188671" y="337642"/>
                  </a:lnTo>
                  <a:lnTo>
                    <a:pt x="141635" y="330035"/>
                  </a:lnTo>
                  <a:lnTo>
                    <a:pt x="100747" y="308861"/>
                  </a:lnTo>
                  <a:lnTo>
                    <a:pt x="68480" y="276595"/>
                  </a:lnTo>
                  <a:lnTo>
                    <a:pt x="47307" y="235707"/>
                  </a:lnTo>
                  <a:lnTo>
                    <a:pt x="39700" y="188671"/>
                  </a:lnTo>
                  <a:lnTo>
                    <a:pt x="47307" y="141635"/>
                  </a:lnTo>
                  <a:lnTo>
                    <a:pt x="68480" y="100747"/>
                  </a:lnTo>
                  <a:lnTo>
                    <a:pt x="100747" y="68480"/>
                  </a:lnTo>
                  <a:lnTo>
                    <a:pt x="141635" y="47307"/>
                  </a:lnTo>
                  <a:lnTo>
                    <a:pt x="188671" y="39700"/>
                  </a:lnTo>
                  <a:lnTo>
                    <a:pt x="304172" y="39700"/>
                  </a:lnTo>
                  <a:lnTo>
                    <a:pt x="294028" y="32123"/>
                  </a:lnTo>
                  <a:lnTo>
                    <a:pt x="244404" y="8363"/>
                  </a:lnTo>
                  <a:lnTo>
                    <a:pt x="207617" y="933"/>
                  </a:lnTo>
                  <a:lnTo>
                    <a:pt x="188671" y="0"/>
                  </a:lnTo>
                  <a:close/>
                </a:path>
                <a:path w="377825" h="377825">
                  <a:moveTo>
                    <a:pt x="304172" y="39700"/>
                  </a:moveTo>
                  <a:lnTo>
                    <a:pt x="188671" y="39700"/>
                  </a:lnTo>
                  <a:lnTo>
                    <a:pt x="235707" y="47307"/>
                  </a:lnTo>
                  <a:lnTo>
                    <a:pt x="276595" y="68480"/>
                  </a:lnTo>
                  <a:lnTo>
                    <a:pt x="308861" y="100747"/>
                  </a:lnTo>
                  <a:lnTo>
                    <a:pt x="330035" y="141635"/>
                  </a:lnTo>
                  <a:lnTo>
                    <a:pt x="337642" y="188671"/>
                  </a:lnTo>
                  <a:lnTo>
                    <a:pt x="330035" y="235707"/>
                  </a:lnTo>
                  <a:lnTo>
                    <a:pt x="308861" y="276595"/>
                  </a:lnTo>
                  <a:lnTo>
                    <a:pt x="276595" y="308861"/>
                  </a:lnTo>
                  <a:lnTo>
                    <a:pt x="235707" y="330035"/>
                  </a:lnTo>
                  <a:lnTo>
                    <a:pt x="188671" y="337642"/>
                  </a:lnTo>
                  <a:lnTo>
                    <a:pt x="304188" y="337642"/>
                  </a:lnTo>
                  <a:lnTo>
                    <a:pt x="334365" y="308565"/>
                  </a:lnTo>
                  <a:lnTo>
                    <a:pt x="362508" y="262115"/>
                  </a:lnTo>
                  <a:lnTo>
                    <a:pt x="376408" y="207617"/>
                  </a:lnTo>
                  <a:lnTo>
                    <a:pt x="377342" y="188671"/>
                  </a:lnTo>
                  <a:lnTo>
                    <a:pt x="376408" y="169726"/>
                  </a:lnTo>
                  <a:lnTo>
                    <a:pt x="362508" y="115227"/>
                  </a:lnTo>
                  <a:lnTo>
                    <a:pt x="334365" y="68782"/>
                  </a:lnTo>
                  <a:lnTo>
                    <a:pt x="308565" y="42981"/>
                  </a:lnTo>
                  <a:lnTo>
                    <a:pt x="304172" y="39700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4960398" y="1529182"/>
              <a:ext cx="64769" cy="129539"/>
            </a:xfrm>
            <a:custGeom>
              <a:avLst/>
              <a:gdLst/>
              <a:ahLst/>
              <a:cxnLst/>
              <a:rect l="l" t="t" r="r" b="b"/>
              <a:pathLst>
                <a:path w="64770" h="129539">
                  <a:moveTo>
                    <a:pt x="0" y="0"/>
                  </a:moveTo>
                  <a:lnTo>
                    <a:pt x="0" y="129374"/>
                  </a:lnTo>
                  <a:lnTo>
                    <a:pt x="64681" y="17322"/>
                  </a:lnTo>
                  <a:lnTo>
                    <a:pt x="49863" y="9970"/>
                  </a:lnTo>
                  <a:lnTo>
                    <a:pt x="34045" y="4532"/>
                  </a:lnTo>
                  <a:lnTo>
                    <a:pt x="17375" y="1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2C6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4822507" y="1520685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7018" y="133172"/>
                  </a:moveTo>
                  <a:lnTo>
                    <a:pt x="13208" y="129362"/>
                  </a:lnTo>
                  <a:lnTo>
                    <a:pt x="8509" y="129362"/>
                  </a:lnTo>
                  <a:lnTo>
                    <a:pt x="3810" y="129362"/>
                  </a:lnTo>
                  <a:lnTo>
                    <a:pt x="0" y="133172"/>
                  </a:lnTo>
                  <a:lnTo>
                    <a:pt x="0" y="142570"/>
                  </a:lnTo>
                  <a:lnTo>
                    <a:pt x="3810" y="146392"/>
                  </a:lnTo>
                  <a:lnTo>
                    <a:pt x="13208" y="146392"/>
                  </a:lnTo>
                  <a:lnTo>
                    <a:pt x="17018" y="142570"/>
                  </a:lnTo>
                  <a:lnTo>
                    <a:pt x="17018" y="133172"/>
                  </a:lnTo>
                  <a:close/>
                </a:path>
                <a:path w="276225" h="276225">
                  <a:moveTo>
                    <a:pt x="35572" y="202374"/>
                  </a:moveTo>
                  <a:lnTo>
                    <a:pt x="30873" y="194233"/>
                  </a:lnTo>
                  <a:lnTo>
                    <a:pt x="25666" y="192836"/>
                  </a:lnTo>
                  <a:lnTo>
                    <a:pt x="21590" y="195186"/>
                  </a:lnTo>
                  <a:lnTo>
                    <a:pt x="17513" y="197535"/>
                  </a:lnTo>
                  <a:lnTo>
                    <a:pt x="16129" y="202742"/>
                  </a:lnTo>
                  <a:lnTo>
                    <a:pt x="20828" y="210883"/>
                  </a:lnTo>
                  <a:lnTo>
                    <a:pt x="26035" y="212280"/>
                  </a:lnTo>
                  <a:lnTo>
                    <a:pt x="34175" y="207581"/>
                  </a:lnTo>
                  <a:lnTo>
                    <a:pt x="35572" y="202374"/>
                  </a:lnTo>
                  <a:close/>
                </a:path>
                <a:path w="276225" h="276225">
                  <a:moveTo>
                    <a:pt x="35572" y="73380"/>
                  </a:moveTo>
                  <a:lnTo>
                    <a:pt x="34175" y="68173"/>
                  </a:lnTo>
                  <a:lnTo>
                    <a:pt x="26035" y="63474"/>
                  </a:lnTo>
                  <a:lnTo>
                    <a:pt x="20828" y="64871"/>
                  </a:lnTo>
                  <a:lnTo>
                    <a:pt x="16129" y="73012"/>
                  </a:lnTo>
                  <a:lnTo>
                    <a:pt x="17513" y="78219"/>
                  </a:lnTo>
                  <a:lnTo>
                    <a:pt x="21590" y="80568"/>
                  </a:lnTo>
                  <a:lnTo>
                    <a:pt x="25666" y="82918"/>
                  </a:lnTo>
                  <a:lnTo>
                    <a:pt x="30873" y="81521"/>
                  </a:lnTo>
                  <a:lnTo>
                    <a:pt x="35572" y="73380"/>
                  </a:lnTo>
                  <a:close/>
                </a:path>
                <a:path w="276225" h="276225">
                  <a:moveTo>
                    <a:pt x="82931" y="250101"/>
                  </a:moveTo>
                  <a:lnTo>
                    <a:pt x="81534" y="244894"/>
                  </a:lnTo>
                  <a:lnTo>
                    <a:pt x="73393" y="240195"/>
                  </a:lnTo>
                  <a:lnTo>
                    <a:pt x="68186" y="241579"/>
                  </a:lnTo>
                  <a:lnTo>
                    <a:pt x="65836" y="245656"/>
                  </a:lnTo>
                  <a:lnTo>
                    <a:pt x="63487" y="249732"/>
                  </a:lnTo>
                  <a:lnTo>
                    <a:pt x="64884" y="254939"/>
                  </a:lnTo>
                  <a:lnTo>
                    <a:pt x="73025" y="259638"/>
                  </a:lnTo>
                  <a:lnTo>
                    <a:pt x="78232" y="258241"/>
                  </a:lnTo>
                  <a:lnTo>
                    <a:pt x="82931" y="250101"/>
                  </a:lnTo>
                  <a:close/>
                </a:path>
                <a:path w="276225" h="276225">
                  <a:moveTo>
                    <a:pt x="82931" y="25654"/>
                  </a:moveTo>
                  <a:lnTo>
                    <a:pt x="80581" y="21577"/>
                  </a:lnTo>
                  <a:lnTo>
                    <a:pt x="78232" y="17500"/>
                  </a:lnTo>
                  <a:lnTo>
                    <a:pt x="73025" y="16116"/>
                  </a:lnTo>
                  <a:lnTo>
                    <a:pt x="64884" y="20815"/>
                  </a:lnTo>
                  <a:lnTo>
                    <a:pt x="63487" y="26022"/>
                  </a:lnTo>
                  <a:lnTo>
                    <a:pt x="68186" y="34163"/>
                  </a:lnTo>
                  <a:lnTo>
                    <a:pt x="73393" y="35560"/>
                  </a:lnTo>
                  <a:lnTo>
                    <a:pt x="81534" y="30861"/>
                  </a:lnTo>
                  <a:lnTo>
                    <a:pt x="82931" y="25654"/>
                  </a:lnTo>
                  <a:close/>
                </a:path>
                <a:path w="276225" h="276225">
                  <a:moveTo>
                    <a:pt x="146392" y="262547"/>
                  </a:moveTo>
                  <a:lnTo>
                    <a:pt x="142582" y="258737"/>
                  </a:lnTo>
                  <a:lnTo>
                    <a:pt x="133184" y="258737"/>
                  </a:lnTo>
                  <a:lnTo>
                    <a:pt x="129362" y="262547"/>
                  </a:lnTo>
                  <a:lnTo>
                    <a:pt x="129362" y="271945"/>
                  </a:lnTo>
                  <a:lnTo>
                    <a:pt x="133184" y="275755"/>
                  </a:lnTo>
                  <a:lnTo>
                    <a:pt x="142582" y="275755"/>
                  </a:lnTo>
                  <a:lnTo>
                    <a:pt x="146392" y="271945"/>
                  </a:lnTo>
                  <a:lnTo>
                    <a:pt x="146392" y="267246"/>
                  </a:lnTo>
                  <a:lnTo>
                    <a:pt x="146392" y="262547"/>
                  </a:lnTo>
                  <a:close/>
                </a:path>
                <a:path w="276225" h="276225">
                  <a:moveTo>
                    <a:pt x="146392" y="3810"/>
                  </a:moveTo>
                  <a:lnTo>
                    <a:pt x="142582" y="0"/>
                  </a:lnTo>
                  <a:lnTo>
                    <a:pt x="133184" y="0"/>
                  </a:lnTo>
                  <a:lnTo>
                    <a:pt x="129362" y="3810"/>
                  </a:lnTo>
                  <a:lnTo>
                    <a:pt x="129362" y="13208"/>
                  </a:lnTo>
                  <a:lnTo>
                    <a:pt x="133184" y="17018"/>
                  </a:lnTo>
                  <a:lnTo>
                    <a:pt x="142582" y="17018"/>
                  </a:lnTo>
                  <a:lnTo>
                    <a:pt x="146392" y="13208"/>
                  </a:lnTo>
                  <a:lnTo>
                    <a:pt x="146392" y="8509"/>
                  </a:lnTo>
                  <a:lnTo>
                    <a:pt x="146392" y="3810"/>
                  </a:lnTo>
                  <a:close/>
                </a:path>
                <a:path w="276225" h="276225">
                  <a:moveTo>
                    <a:pt x="196811" y="40055"/>
                  </a:moveTo>
                  <a:lnTo>
                    <a:pt x="196240" y="38900"/>
                  </a:lnTo>
                  <a:lnTo>
                    <a:pt x="195326" y="38366"/>
                  </a:lnTo>
                  <a:lnTo>
                    <a:pt x="194398" y="37833"/>
                  </a:lnTo>
                  <a:lnTo>
                    <a:pt x="193116" y="37909"/>
                  </a:lnTo>
                  <a:lnTo>
                    <a:pt x="122034" y="138010"/>
                  </a:lnTo>
                  <a:lnTo>
                    <a:pt x="123837" y="146875"/>
                  </a:lnTo>
                  <a:lnTo>
                    <a:pt x="130467" y="150710"/>
                  </a:lnTo>
                  <a:lnTo>
                    <a:pt x="137096" y="154546"/>
                  </a:lnTo>
                  <a:lnTo>
                    <a:pt x="145681" y="151663"/>
                  </a:lnTo>
                  <a:lnTo>
                    <a:pt x="196227" y="41338"/>
                  </a:lnTo>
                  <a:lnTo>
                    <a:pt x="196811" y="40055"/>
                  </a:lnTo>
                  <a:close/>
                </a:path>
                <a:path w="276225" h="276225">
                  <a:moveTo>
                    <a:pt x="212293" y="249732"/>
                  </a:moveTo>
                  <a:lnTo>
                    <a:pt x="209943" y="245656"/>
                  </a:lnTo>
                  <a:lnTo>
                    <a:pt x="207594" y="241579"/>
                  </a:lnTo>
                  <a:lnTo>
                    <a:pt x="202387" y="240195"/>
                  </a:lnTo>
                  <a:lnTo>
                    <a:pt x="194246" y="244894"/>
                  </a:lnTo>
                  <a:lnTo>
                    <a:pt x="192849" y="250101"/>
                  </a:lnTo>
                  <a:lnTo>
                    <a:pt x="197548" y="258241"/>
                  </a:lnTo>
                  <a:lnTo>
                    <a:pt x="202755" y="259638"/>
                  </a:lnTo>
                  <a:lnTo>
                    <a:pt x="210896" y="254939"/>
                  </a:lnTo>
                  <a:lnTo>
                    <a:pt x="212293" y="249732"/>
                  </a:lnTo>
                  <a:close/>
                </a:path>
                <a:path w="276225" h="276225">
                  <a:moveTo>
                    <a:pt x="212293" y="26022"/>
                  </a:moveTo>
                  <a:lnTo>
                    <a:pt x="210896" y="20815"/>
                  </a:lnTo>
                  <a:lnTo>
                    <a:pt x="202755" y="16116"/>
                  </a:lnTo>
                  <a:lnTo>
                    <a:pt x="197548" y="17500"/>
                  </a:lnTo>
                  <a:lnTo>
                    <a:pt x="195199" y="21577"/>
                  </a:lnTo>
                  <a:lnTo>
                    <a:pt x="192849" y="25654"/>
                  </a:lnTo>
                  <a:lnTo>
                    <a:pt x="194246" y="30861"/>
                  </a:lnTo>
                  <a:lnTo>
                    <a:pt x="202387" y="35560"/>
                  </a:lnTo>
                  <a:lnTo>
                    <a:pt x="207594" y="34163"/>
                  </a:lnTo>
                  <a:lnTo>
                    <a:pt x="212293" y="26022"/>
                  </a:lnTo>
                  <a:close/>
                </a:path>
                <a:path w="276225" h="276225">
                  <a:moveTo>
                    <a:pt x="259651" y="202742"/>
                  </a:moveTo>
                  <a:lnTo>
                    <a:pt x="258254" y="197535"/>
                  </a:lnTo>
                  <a:lnTo>
                    <a:pt x="250113" y="192836"/>
                  </a:lnTo>
                  <a:lnTo>
                    <a:pt x="244906" y="194233"/>
                  </a:lnTo>
                  <a:lnTo>
                    <a:pt x="240207" y="202374"/>
                  </a:lnTo>
                  <a:lnTo>
                    <a:pt x="241592" y="207581"/>
                  </a:lnTo>
                  <a:lnTo>
                    <a:pt x="245668" y="209931"/>
                  </a:lnTo>
                  <a:lnTo>
                    <a:pt x="249745" y="212280"/>
                  </a:lnTo>
                  <a:lnTo>
                    <a:pt x="254952" y="210883"/>
                  </a:lnTo>
                  <a:lnTo>
                    <a:pt x="259651" y="202742"/>
                  </a:lnTo>
                  <a:close/>
                </a:path>
                <a:path w="276225" h="276225">
                  <a:moveTo>
                    <a:pt x="259651" y="73012"/>
                  </a:moveTo>
                  <a:lnTo>
                    <a:pt x="254952" y="64871"/>
                  </a:lnTo>
                  <a:lnTo>
                    <a:pt x="249745" y="63474"/>
                  </a:lnTo>
                  <a:lnTo>
                    <a:pt x="245668" y="65824"/>
                  </a:lnTo>
                  <a:lnTo>
                    <a:pt x="241592" y="68173"/>
                  </a:lnTo>
                  <a:lnTo>
                    <a:pt x="240207" y="73380"/>
                  </a:lnTo>
                  <a:lnTo>
                    <a:pt x="244906" y="81521"/>
                  </a:lnTo>
                  <a:lnTo>
                    <a:pt x="250113" y="82918"/>
                  </a:lnTo>
                  <a:lnTo>
                    <a:pt x="258254" y="78219"/>
                  </a:lnTo>
                  <a:lnTo>
                    <a:pt x="259651" y="73012"/>
                  </a:lnTo>
                  <a:close/>
                </a:path>
                <a:path w="276225" h="276225">
                  <a:moveTo>
                    <a:pt x="275767" y="133172"/>
                  </a:moveTo>
                  <a:lnTo>
                    <a:pt x="271957" y="129362"/>
                  </a:lnTo>
                  <a:lnTo>
                    <a:pt x="267258" y="129362"/>
                  </a:lnTo>
                  <a:lnTo>
                    <a:pt x="262559" y="129362"/>
                  </a:lnTo>
                  <a:lnTo>
                    <a:pt x="258749" y="133172"/>
                  </a:lnTo>
                  <a:lnTo>
                    <a:pt x="258749" y="142570"/>
                  </a:lnTo>
                  <a:lnTo>
                    <a:pt x="262559" y="146392"/>
                  </a:lnTo>
                  <a:lnTo>
                    <a:pt x="271957" y="146392"/>
                  </a:lnTo>
                  <a:lnTo>
                    <a:pt x="275767" y="142570"/>
                  </a:lnTo>
                  <a:lnTo>
                    <a:pt x="275767" y="133172"/>
                  </a:lnTo>
                  <a:close/>
                </a:path>
              </a:pathLst>
            </a:custGeom>
            <a:solidFill>
              <a:srgbClr val="3F3D4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7" name="object 7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48644" y="1536457"/>
              <a:ext cx="248310" cy="248297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3961232" y="3417716"/>
            <a:ext cx="509168" cy="377017"/>
            <a:chOff x="4448644" y="5025307"/>
            <a:chExt cx="748665" cy="554355"/>
          </a:xfrm>
        </p:grpSpPr>
        <p:pic>
          <p:nvPicPr>
            <p:cNvPr id="79" name="object 7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99037" y="5083048"/>
              <a:ext cx="498081" cy="496569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4953901" y="504057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60">
                  <a:moveTo>
                    <a:pt x="32689" y="0"/>
                  </a:moveTo>
                  <a:lnTo>
                    <a:pt x="0" y="0"/>
                  </a:lnTo>
                  <a:lnTo>
                    <a:pt x="0" y="73406"/>
                  </a:lnTo>
                  <a:lnTo>
                    <a:pt x="32689" y="73406"/>
                  </a:lnTo>
                  <a:lnTo>
                    <a:pt x="32689" y="0"/>
                  </a:lnTo>
                  <a:close/>
                </a:path>
              </a:pathLst>
            </a:custGeom>
            <a:solidFill>
              <a:srgbClr val="3F3D4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4929512" y="5025307"/>
              <a:ext cx="81915" cy="41275"/>
            </a:xfrm>
            <a:custGeom>
              <a:avLst/>
              <a:gdLst/>
              <a:ahLst/>
              <a:cxnLst/>
              <a:rect l="l" t="t" r="r" b="b"/>
              <a:pathLst>
                <a:path w="81914" h="41275">
                  <a:moveTo>
                    <a:pt x="57810" y="0"/>
                  </a:moveTo>
                  <a:lnTo>
                    <a:pt x="23660" y="0"/>
                  </a:lnTo>
                  <a:lnTo>
                    <a:pt x="14450" y="1859"/>
                  </a:lnTo>
                  <a:lnTo>
                    <a:pt x="6929" y="6929"/>
                  </a:lnTo>
                  <a:lnTo>
                    <a:pt x="1859" y="14450"/>
                  </a:lnTo>
                  <a:lnTo>
                    <a:pt x="0" y="23660"/>
                  </a:lnTo>
                  <a:lnTo>
                    <a:pt x="0" y="41084"/>
                  </a:lnTo>
                  <a:lnTo>
                    <a:pt x="81470" y="41084"/>
                  </a:lnTo>
                  <a:lnTo>
                    <a:pt x="81470" y="23660"/>
                  </a:lnTo>
                  <a:lnTo>
                    <a:pt x="79611" y="14450"/>
                  </a:lnTo>
                  <a:lnTo>
                    <a:pt x="74541" y="6929"/>
                  </a:lnTo>
                  <a:lnTo>
                    <a:pt x="67020" y="1859"/>
                  </a:lnTo>
                  <a:lnTo>
                    <a:pt x="57810" y="0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2" name="object 8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03510" y="5097419"/>
              <a:ext cx="66592" cy="7133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96447" y="5112689"/>
              <a:ext cx="347598" cy="347586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4776012" y="5092261"/>
              <a:ext cx="388620" cy="388620"/>
            </a:xfrm>
            <a:custGeom>
              <a:avLst/>
              <a:gdLst/>
              <a:ahLst/>
              <a:cxnLst/>
              <a:rect l="l" t="t" r="r" b="b"/>
              <a:pathLst>
                <a:path w="388620" h="388620">
                  <a:moveTo>
                    <a:pt x="194233" y="0"/>
                  </a:moveTo>
                  <a:lnTo>
                    <a:pt x="155582" y="3832"/>
                  </a:lnTo>
                  <a:lnTo>
                    <a:pt x="118617" y="15265"/>
                  </a:lnTo>
                  <a:lnTo>
                    <a:pt x="70810" y="44233"/>
                  </a:lnTo>
                  <a:lnTo>
                    <a:pt x="33067" y="85759"/>
                  </a:lnTo>
                  <a:lnTo>
                    <a:pt x="8615" y="136849"/>
                  </a:lnTo>
                  <a:lnTo>
                    <a:pt x="962" y="174717"/>
                  </a:lnTo>
                  <a:lnTo>
                    <a:pt x="0" y="194221"/>
                  </a:lnTo>
                  <a:lnTo>
                    <a:pt x="962" y="213724"/>
                  </a:lnTo>
                  <a:lnTo>
                    <a:pt x="8615" y="251597"/>
                  </a:lnTo>
                  <a:lnTo>
                    <a:pt x="23398" y="286732"/>
                  </a:lnTo>
                  <a:lnTo>
                    <a:pt x="56895" y="331571"/>
                  </a:lnTo>
                  <a:lnTo>
                    <a:pt x="101724" y="365057"/>
                  </a:lnTo>
                  <a:lnTo>
                    <a:pt x="136856" y="379839"/>
                  </a:lnTo>
                  <a:lnTo>
                    <a:pt x="174730" y="387492"/>
                  </a:lnTo>
                  <a:lnTo>
                    <a:pt x="194233" y="388454"/>
                  </a:lnTo>
                  <a:lnTo>
                    <a:pt x="213737" y="387492"/>
                  </a:lnTo>
                  <a:lnTo>
                    <a:pt x="251605" y="379839"/>
                  </a:lnTo>
                  <a:lnTo>
                    <a:pt x="286737" y="365057"/>
                  </a:lnTo>
                  <a:lnTo>
                    <a:pt x="313149" y="347586"/>
                  </a:lnTo>
                  <a:lnTo>
                    <a:pt x="194233" y="347586"/>
                  </a:lnTo>
                  <a:lnTo>
                    <a:pt x="145809" y="339754"/>
                  </a:lnTo>
                  <a:lnTo>
                    <a:pt x="103715" y="317957"/>
                  </a:lnTo>
                  <a:lnTo>
                    <a:pt x="70497" y="284739"/>
                  </a:lnTo>
                  <a:lnTo>
                    <a:pt x="48699" y="242645"/>
                  </a:lnTo>
                  <a:lnTo>
                    <a:pt x="40868" y="194221"/>
                  </a:lnTo>
                  <a:lnTo>
                    <a:pt x="48699" y="145801"/>
                  </a:lnTo>
                  <a:lnTo>
                    <a:pt x="70497" y="103708"/>
                  </a:lnTo>
                  <a:lnTo>
                    <a:pt x="103715" y="70488"/>
                  </a:lnTo>
                  <a:lnTo>
                    <a:pt x="145809" y="48688"/>
                  </a:lnTo>
                  <a:lnTo>
                    <a:pt x="194233" y="40855"/>
                  </a:lnTo>
                  <a:lnTo>
                    <a:pt x="313136" y="40855"/>
                  </a:lnTo>
                  <a:lnTo>
                    <a:pt x="302694" y="33054"/>
                  </a:lnTo>
                  <a:lnTo>
                    <a:pt x="251605" y="8604"/>
                  </a:lnTo>
                  <a:lnTo>
                    <a:pt x="213737" y="960"/>
                  </a:lnTo>
                  <a:lnTo>
                    <a:pt x="194233" y="0"/>
                  </a:lnTo>
                  <a:close/>
                </a:path>
                <a:path w="388620" h="388620">
                  <a:moveTo>
                    <a:pt x="313136" y="40855"/>
                  </a:moveTo>
                  <a:lnTo>
                    <a:pt x="194233" y="40855"/>
                  </a:lnTo>
                  <a:lnTo>
                    <a:pt x="242658" y="48688"/>
                  </a:lnTo>
                  <a:lnTo>
                    <a:pt x="284752" y="70488"/>
                  </a:lnTo>
                  <a:lnTo>
                    <a:pt x="317970" y="103708"/>
                  </a:lnTo>
                  <a:lnTo>
                    <a:pt x="339767" y="145801"/>
                  </a:lnTo>
                  <a:lnTo>
                    <a:pt x="347598" y="194221"/>
                  </a:lnTo>
                  <a:lnTo>
                    <a:pt x="339767" y="242645"/>
                  </a:lnTo>
                  <a:lnTo>
                    <a:pt x="317970" y="284739"/>
                  </a:lnTo>
                  <a:lnTo>
                    <a:pt x="284752" y="317957"/>
                  </a:lnTo>
                  <a:lnTo>
                    <a:pt x="242658" y="339754"/>
                  </a:lnTo>
                  <a:lnTo>
                    <a:pt x="194233" y="347586"/>
                  </a:lnTo>
                  <a:lnTo>
                    <a:pt x="313149" y="347586"/>
                  </a:lnTo>
                  <a:lnTo>
                    <a:pt x="344221" y="317655"/>
                  </a:lnTo>
                  <a:lnTo>
                    <a:pt x="373189" y="269836"/>
                  </a:lnTo>
                  <a:lnTo>
                    <a:pt x="384629" y="232871"/>
                  </a:lnTo>
                  <a:lnTo>
                    <a:pt x="388467" y="194221"/>
                  </a:lnTo>
                  <a:lnTo>
                    <a:pt x="387505" y="174717"/>
                  </a:lnTo>
                  <a:lnTo>
                    <a:pt x="379852" y="136849"/>
                  </a:lnTo>
                  <a:lnTo>
                    <a:pt x="365068" y="101717"/>
                  </a:lnTo>
                  <a:lnTo>
                    <a:pt x="331571" y="56883"/>
                  </a:lnTo>
                  <a:lnTo>
                    <a:pt x="317657" y="44233"/>
                  </a:lnTo>
                  <a:lnTo>
                    <a:pt x="313136" y="40855"/>
                  </a:lnTo>
                  <a:close/>
                </a:path>
              </a:pathLst>
            </a:custGeom>
            <a:solidFill>
              <a:srgbClr val="0C707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4903675" y="5153302"/>
              <a:ext cx="200025" cy="266700"/>
            </a:xfrm>
            <a:custGeom>
              <a:avLst/>
              <a:gdLst/>
              <a:ahLst/>
              <a:cxnLst/>
              <a:rect l="l" t="t" r="r" b="b"/>
              <a:pathLst>
                <a:path w="200025" h="266700">
                  <a:moveTo>
                    <a:pt x="66573" y="0"/>
                  </a:moveTo>
                  <a:lnTo>
                    <a:pt x="66573" y="133184"/>
                  </a:lnTo>
                  <a:lnTo>
                    <a:pt x="0" y="248538"/>
                  </a:lnTo>
                  <a:lnTo>
                    <a:pt x="18908" y="257569"/>
                  </a:lnTo>
                  <a:lnTo>
                    <a:pt x="38469" y="263405"/>
                  </a:lnTo>
                  <a:lnTo>
                    <a:pt x="58348" y="266139"/>
                  </a:lnTo>
                  <a:lnTo>
                    <a:pt x="79984" y="265696"/>
                  </a:lnTo>
                  <a:lnTo>
                    <a:pt x="118551" y="255829"/>
                  </a:lnTo>
                  <a:lnTo>
                    <a:pt x="155854" y="232046"/>
                  </a:lnTo>
                  <a:lnTo>
                    <a:pt x="181036" y="201295"/>
                  </a:lnTo>
                  <a:lnTo>
                    <a:pt x="195833" y="165379"/>
                  </a:lnTo>
                  <a:lnTo>
                    <a:pt x="199755" y="131398"/>
                  </a:lnTo>
                  <a:lnTo>
                    <a:pt x="198932" y="118338"/>
                  </a:lnTo>
                  <a:lnTo>
                    <a:pt x="188652" y="79882"/>
                  </a:lnTo>
                  <a:lnTo>
                    <a:pt x="164468" y="42843"/>
                  </a:lnTo>
                  <a:lnTo>
                    <a:pt x="125900" y="13914"/>
                  </a:lnTo>
                  <a:lnTo>
                    <a:pt x="87458" y="1628"/>
                  </a:lnTo>
                  <a:lnTo>
                    <a:pt x="66573" y="0"/>
                  </a:lnTo>
                  <a:close/>
                </a:path>
              </a:pathLst>
            </a:custGeom>
            <a:solidFill>
              <a:srgbClr val="9DCBCE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828298" y="5144541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79">
                  <a:moveTo>
                    <a:pt x="17526" y="137109"/>
                  </a:moveTo>
                  <a:lnTo>
                    <a:pt x="13601" y="133184"/>
                  </a:lnTo>
                  <a:lnTo>
                    <a:pt x="8763" y="133184"/>
                  </a:lnTo>
                  <a:lnTo>
                    <a:pt x="3924" y="133184"/>
                  </a:lnTo>
                  <a:lnTo>
                    <a:pt x="0" y="137109"/>
                  </a:lnTo>
                  <a:lnTo>
                    <a:pt x="0" y="146786"/>
                  </a:lnTo>
                  <a:lnTo>
                    <a:pt x="3924" y="150710"/>
                  </a:lnTo>
                  <a:lnTo>
                    <a:pt x="13601" y="150710"/>
                  </a:lnTo>
                  <a:lnTo>
                    <a:pt x="17526" y="146786"/>
                  </a:lnTo>
                  <a:lnTo>
                    <a:pt x="17526" y="137109"/>
                  </a:lnTo>
                  <a:close/>
                </a:path>
                <a:path w="284479" h="284479">
                  <a:moveTo>
                    <a:pt x="36601" y="208356"/>
                  </a:moveTo>
                  <a:lnTo>
                    <a:pt x="31762" y="199974"/>
                  </a:lnTo>
                  <a:lnTo>
                    <a:pt x="26403" y="198526"/>
                  </a:lnTo>
                  <a:lnTo>
                    <a:pt x="22212" y="200952"/>
                  </a:lnTo>
                  <a:lnTo>
                    <a:pt x="18021" y="203377"/>
                  </a:lnTo>
                  <a:lnTo>
                    <a:pt x="16586" y="208737"/>
                  </a:lnTo>
                  <a:lnTo>
                    <a:pt x="21424" y="217119"/>
                  </a:lnTo>
                  <a:lnTo>
                    <a:pt x="26784" y="218554"/>
                  </a:lnTo>
                  <a:lnTo>
                    <a:pt x="35166" y="213715"/>
                  </a:lnTo>
                  <a:lnTo>
                    <a:pt x="36601" y="208356"/>
                  </a:lnTo>
                  <a:close/>
                </a:path>
                <a:path w="284479" h="284479">
                  <a:moveTo>
                    <a:pt x="36601" y="75552"/>
                  </a:moveTo>
                  <a:lnTo>
                    <a:pt x="35166" y="70192"/>
                  </a:lnTo>
                  <a:lnTo>
                    <a:pt x="26784" y="65354"/>
                  </a:lnTo>
                  <a:lnTo>
                    <a:pt x="21424" y="66789"/>
                  </a:lnTo>
                  <a:lnTo>
                    <a:pt x="16586" y="75171"/>
                  </a:lnTo>
                  <a:lnTo>
                    <a:pt x="18021" y="80530"/>
                  </a:lnTo>
                  <a:lnTo>
                    <a:pt x="22212" y="82956"/>
                  </a:lnTo>
                  <a:lnTo>
                    <a:pt x="26403" y="85382"/>
                  </a:lnTo>
                  <a:lnTo>
                    <a:pt x="31762" y="83934"/>
                  </a:lnTo>
                  <a:lnTo>
                    <a:pt x="36601" y="75552"/>
                  </a:lnTo>
                  <a:close/>
                </a:path>
                <a:path w="284479" h="284479">
                  <a:moveTo>
                    <a:pt x="85369" y="257479"/>
                  </a:moveTo>
                  <a:lnTo>
                    <a:pt x="83934" y="252120"/>
                  </a:lnTo>
                  <a:lnTo>
                    <a:pt x="75552" y="247281"/>
                  </a:lnTo>
                  <a:lnTo>
                    <a:pt x="70192" y="248716"/>
                  </a:lnTo>
                  <a:lnTo>
                    <a:pt x="67767" y="252907"/>
                  </a:lnTo>
                  <a:lnTo>
                    <a:pt x="65341" y="257098"/>
                  </a:lnTo>
                  <a:lnTo>
                    <a:pt x="66789" y="262458"/>
                  </a:lnTo>
                  <a:lnTo>
                    <a:pt x="75171" y="267296"/>
                  </a:lnTo>
                  <a:lnTo>
                    <a:pt x="80530" y="265861"/>
                  </a:lnTo>
                  <a:lnTo>
                    <a:pt x="85369" y="257479"/>
                  </a:lnTo>
                  <a:close/>
                </a:path>
                <a:path w="284479" h="284479">
                  <a:moveTo>
                    <a:pt x="85369" y="26416"/>
                  </a:moveTo>
                  <a:lnTo>
                    <a:pt x="82943" y="22225"/>
                  </a:lnTo>
                  <a:lnTo>
                    <a:pt x="80518" y="18034"/>
                  </a:lnTo>
                  <a:lnTo>
                    <a:pt x="75158" y="16598"/>
                  </a:lnTo>
                  <a:lnTo>
                    <a:pt x="66776" y="21437"/>
                  </a:lnTo>
                  <a:lnTo>
                    <a:pt x="65341" y="26797"/>
                  </a:lnTo>
                  <a:lnTo>
                    <a:pt x="70180" y="35179"/>
                  </a:lnTo>
                  <a:lnTo>
                    <a:pt x="75539" y="36614"/>
                  </a:lnTo>
                  <a:lnTo>
                    <a:pt x="83921" y="31775"/>
                  </a:lnTo>
                  <a:lnTo>
                    <a:pt x="85369" y="26416"/>
                  </a:lnTo>
                  <a:close/>
                </a:path>
                <a:path w="284479" h="284479">
                  <a:moveTo>
                    <a:pt x="150710" y="270294"/>
                  </a:moveTo>
                  <a:lnTo>
                    <a:pt x="146786" y="266369"/>
                  </a:lnTo>
                  <a:lnTo>
                    <a:pt x="137109" y="266369"/>
                  </a:lnTo>
                  <a:lnTo>
                    <a:pt x="133184" y="270294"/>
                  </a:lnTo>
                  <a:lnTo>
                    <a:pt x="133184" y="279971"/>
                  </a:lnTo>
                  <a:lnTo>
                    <a:pt x="137109" y="283895"/>
                  </a:lnTo>
                  <a:lnTo>
                    <a:pt x="146786" y="283895"/>
                  </a:lnTo>
                  <a:lnTo>
                    <a:pt x="150710" y="279971"/>
                  </a:lnTo>
                  <a:lnTo>
                    <a:pt x="150710" y="275132"/>
                  </a:lnTo>
                  <a:lnTo>
                    <a:pt x="150710" y="270294"/>
                  </a:lnTo>
                  <a:close/>
                </a:path>
                <a:path w="284479" h="284479">
                  <a:moveTo>
                    <a:pt x="150710" y="3924"/>
                  </a:moveTo>
                  <a:lnTo>
                    <a:pt x="146786" y="0"/>
                  </a:lnTo>
                  <a:lnTo>
                    <a:pt x="137109" y="0"/>
                  </a:lnTo>
                  <a:lnTo>
                    <a:pt x="133184" y="3924"/>
                  </a:lnTo>
                  <a:lnTo>
                    <a:pt x="133184" y="13601"/>
                  </a:lnTo>
                  <a:lnTo>
                    <a:pt x="137109" y="17526"/>
                  </a:lnTo>
                  <a:lnTo>
                    <a:pt x="146786" y="17526"/>
                  </a:lnTo>
                  <a:lnTo>
                    <a:pt x="150710" y="13601"/>
                  </a:lnTo>
                  <a:lnTo>
                    <a:pt x="150710" y="8763"/>
                  </a:lnTo>
                  <a:lnTo>
                    <a:pt x="150710" y="3924"/>
                  </a:lnTo>
                  <a:close/>
                </a:path>
                <a:path w="284479" h="284479">
                  <a:moveTo>
                    <a:pt x="218541" y="257098"/>
                  </a:moveTo>
                  <a:lnTo>
                    <a:pt x="216115" y="252907"/>
                  </a:lnTo>
                  <a:lnTo>
                    <a:pt x="213690" y="248716"/>
                  </a:lnTo>
                  <a:lnTo>
                    <a:pt x="208330" y="247281"/>
                  </a:lnTo>
                  <a:lnTo>
                    <a:pt x="199948" y="252120"/>
                  </a:lnTo>
                  <a:lnTo>
                    <a:pt x="198513" y="257479"/>
                  </a:lnTo>
                  <a:lnTo>
                    <a:pt x="203352" y="265861"/>
                  </a:lnTo>
                  <a:lnTo>
                    <a:pt x="208711" y="267296"/>
                  </a:lnTo>
                  <a:lnTo>
                    <a:pt x="217093" y="262458"/>
                  </a:lnTo>
                  <a:lnTo>
                    <a:pt x="218541" y="257098"/>
                  </a:lnTo>
                  <a:close/>
                </a:path>
                <a:path w="284479" h="284479">
                  <a:moveTo>
                    <a:pt x="218541" y="26797"/>
                  </a:moveTo>
                  <a:lnTo>
                    <a:pt x="217106" y="21437"/>
                  </a:lnTo>
                  <a:lnTo>
                    <a:pt x="208724" y="16598"/>
                  </a:lnTo>
                  <a:lnTo>
                    <a:pt x="203365" y="18034"/>
                  </a:lnTo>
                  <a:lnTo>
                    <a:pt x="200939" y="22225"/>
                  </a:lnTo>
                  <a:lnTo>
                    <a:pt x="198513" y="26416"/>
                  </a:lnTo>
                  <a:lnTo>
                    <a:pt x="199961" y="31775"/>
                  </a:lnTo>
                  <a:lnTo>
                    <a:pt x="208343" y="36614"/>
                  </a:lnTo>
                  <a:lnTo>
                    <a:pt x="213702" y="35179"/>
                  </a:lnTo>
                  <a:lnTo>
                    <a:pt x="218541" y="26797"/>
                  </a:lnTo>
                  <a:close/>
                </a:path>
                <a:path w="284479" h="284479">
                  <a:moveTo>
                    <a:pt x="267296" y="208724"/>
                  </a:moveTo>
                  <a:lnTo>
                    <a:pt x="265861" y="203365"/>
                  </a:lnTo>
                  <a:lnTo>
                    <a:pt x="257479" y="198526"/>
                  </a:lnTo>
                  <a:lnTo>
                    <a:pt x="252120" y="199961"/>
                  </a:lnTo>
                  <a:lnTo>
                    <a:pt x="247281" y="208343"/>
                  </a:lnTo>
                  <a:lnTo>
                    <a:pt x="248716" y="213702"/>
                  </a:lnTo>
                  <a:lnTo>
                    <a:pt x="252907" y="216128"/>
                  </a:lnTo>
                  <a:lnTo>
                    <a:pt x="257098" y="218554"/>
                  </a:lnTo>
                  <a:lnTo>
                    <a:pt x="262458" y="217106"/>
                  </a:lnTo>
                  <a:lnTo>
                    <a:pt x="267296" y="208724"/>
                  </a:lnTo>
                  <a:close/>
                </a:path>
                <a:path w="284479" h="284479">
                  <a:moveTo>
                    <a:pt x="267296" y="75171"/>
                  </a:moveTo>
                  <a:lnTo>
                    <a:pt x="262458" y="66789"/>
                  </a:lnTo>
                  <a:lnTo>
                    <a:pt x="257098" y="65341"/>
                  </a:lnTo>
                  <a:lnTo>
                    <a:pt x="252907" y="67767"/>
                  </a:lnTo>
                  <a:lnTo>
                    <a:pt x="248716" y="70192"/>
                  </a:lnTo>
                  <a:lnTo>
                    <a:pt x="247281" y="75552"/>
                  </a:lnTo>
                  <a:lnTo>
                    <a:pt x="252120" y="83934"/>
                  </a:lnTo>
                  <a:lnTo>
                    <a:pt x="257479" y="85369"/>
                  </a:lnTo>
                  <a:lnTo>
                    <a:pt x="265861" y="80530"/>
                  </a:lnTo>
                  <a:lnTo>
                    <a:pt x="267296" y="75171"/>
                  </a:lnTo>
                  <a:close/>
                </a:path>
                <a:path w="284479" h="284479">
                  <a:moveTo>
                    <a:pt x="283895" y="137109"/>
                  </a:moveTo>
                  <a:lnTo>
                    <a:pt x="279971" y="133184"/>
                  </a:lnTo>
                  <a:lnTo>
                    <a:pt x="275132" y="133184"/>
                  </a:lnTo>
                  <a:lnTo>
                    <a:pt x="270294" y="133184"/>
                  </a:lnTo>
                  <a:lnTo>
                    <a:pt x="266369" y="137109"/>
                  </a:lnTo>
                  <a:lnTo>
                    <a:pt x="266369" y="146786"/>
                  </a:lnTo>
                  <a:lnTo>
                    <a:pt x="270294" y="150710"/>
                  </a:lnTo>
                  <a:lnTo>
                    <a:pt x="279971" y="150710"/>
                  </a:lnTo>
                  <a:lnTo>
                    <a:pt x="283895" y="146786"/>
                  </a:lnTo>
                  <a:lnTo>
                    <a:pt x="283895" y="137109"/>
                  </a:lnTo>
                  <a:close/>
                </a:path>
              </a:pathLst>
            </a:custGeom>
            <a:solidFill>
              <a:srgbClr val="3F3D4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4909569" y="5269329"/>
              <a:ext cx="68580" cy="120014"/>
            </a:xfrm>
            <a:custGeom>
              <a:avLst/>
              <a:gdLst/>
              <a:ahLst/>
              <a:cxnLst/>
              <a:rect l="l" t="t" r="r" b="b"/>
              <a:pathLst>
                <a:path w="68579" h="120014">
                  <a:moveTo>
                    <a:pt x="61480" y="0"/>
                  </a:moveTo>
                  <a:lnTo>
                    <a:pt x="52654" y="2959"/>
                  </a:lnTo>
                  <a:lnTo>
                    <a:pt x="609" y="116535"/>
                  </a:lnTo>
                  <a:lnTo>
                    <a:pt x="0" y="117855"/>
                  </a:lnTo>
                  <a:lnTo>
                    <a:pt x="596" y="119037"/>
                  </a:lnTo>
                  <a:lnTo>
                    <a:pt x="1536" y="119583"/>
                  </a:lnTo>
                  <a:lnTo>
                    <a:pt x="68313" y="3936"/>
                  </a:lnTo>
                  <a:lnTo>
                    <a:pt x="61480" y="0"/>
                  </a:lnTo>
                  <a:close/>
                </a:path>
              </a:pathLst>
            </a:custGeom>
            <a:solidFill>
              <a:srgbClr val="51546B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4911115" y="5273266"/>
              <a:ext cx="75565" cy="116205"/>
            </a:xfrm>
            <a:custGeom>
              <a:avLst/>
              <a:gdLst/>
              <a:ahLst/>
              <a:cxnLst/>
              <a:rect l="l" t="t" r="r" b="b"/>
              <a:pathLst>
                <a:path w="75564" h="116204">
                  <a:moveTo>
                    <a:pt x="66763" y="0"/>
                  </a:moveTo>
                  <a:lnTo>
                    <a:pt x="0" y="115646"/>
                  </a:lnTo>
                  <a:lnTo>
                    <a:pt x="952" y="116205"/>
                  </a:lnTo>
                  <a:lnTo>
                    <a:pt x="2260" y="116116"/>
                  </a:lnTo>
                  <a:lnTo>
                    <a:pt x="75450" y="13068"/>
                  </a:lnTo>
                  <a:lnTo>
                    <a:pt x="73596" y="3937"/>
                  </a:lnTo>
                  <a:lnTo>
                    <a:pt x="66763" y="0"/>
                  </a:lnTo>
                  <a:close/>
                </a:path>
              </a:pathLst>
            </a:custGeom>
            <a:solidFill>
              <a:srgbClr val="3F3D4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9" name="object 8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48644" y="5170660"/>
              <a:ext cx="248310" cy="248297"/>
            </a:xfrm>
            <a:prstGeom prst="rect">
              <a:avLst/>
            </a:prstGeom>
          </p:spPr>
        </p:pic>
      </p:grpSp>
      <p:sp>
        <p:nvSpPr>
          <p:cNvPr id="90" name="object 90"/>
          <p:cNvSpPr txBox="1"/>
          <p:nvPr/>
        </p:nvSpPr>
        <p:spPr>
          <a:xfrm>
            <a:off x="4500597" y="1029198"/>
            <a:ext cx="645637" cy="13426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816" b="1" kern="0" spc="-7" dirty="0">
                <a:solidFill>
                  <a:srgbClr val="231F20"/>
                </a:solidFill>
                <a:latin typeface="Marianne"/>
                <a:cs typeface="Marianne"/>
              </a:rPr>
              <a:t>Temps</a:t>
            </a:r>
            <a:r>
              <a:rPr sz="816" b="1" kern="0" spc="-44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816" b="1" kern="0" spc="-14" dirty="0">
                <a:solidFill>
                  <a:srgbClr val="231F20"/>
                </a:solidFill>
                <a:latin typeface="Marianne"/>
                <a:cs typeface="Marianne"/>
              </a:rPr>
              <a:t>court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94" name="object 94"/>
          <p:cNvSpPr txBox="1">
            <a:spLocks noGrp="1"/>
          </p:cNvSpPr>
          <p:nvPr>
            <p:ph type="ftr" sz="quarter" idx="5"/>
          </p:nvPr>
        </p:nvSpPr>
        <p:spPr>
          <a:xfrm>
            <a:off x="307011" y="4827005"/>
            <a:ext cx="649639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12285" defTabSz="621883"/>
            <a:r>
              <a:rPr b="0" kern="0" dirty="0">
                <a:solidFill>
                  <a:srgbClr val="231F20"/>
                </a:solidFill>
                <a:latin typeface="Marianne Light"/>
                <a:cs typeface="Marianne Light"/>
              </a:rPr>
              <a:t>BTS</a:t>
            </a:r>
            <a:r>
              <a:rPr b="0" kern="0" spc="-4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b="0" kern="0" spc="-17" dirty="0">
                <a:solidFill>
                  <a:srgbClr val="231F20"/>
                </a:solidFill>
                <a:latin typeface="Marianne Light"/>
                <a:cs typeface="Marianne Light"/>
              </a:rPr>
              <a:t>MS</a:t>
            </a:r>
          </a:p>
        </p:txBody>
      </p:sp>
      <p:sp>
        <p:nvSpPr>
          <p:cNvPr id="91" name="object 91"/>
          <p:cNvSpPr txBox="1"/>
          <p:nvPr/>
        </p:nvSpPr>
        <p:spPr>
          <a:xfrm>
            <a:off x="4013092" y="1055964"/>
            <a:ext cx="65211" cy="13426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816" b="1" kern="0" dirty="0">
                <a:solidFill>
                  <a:srgbClr val="FFFFFF"/>
                </a:solidFill>
                <a:latin typeface="Marianne"/>
                <a:cs typeface="Marianne"/>
              </a:rPr>
              <a:t>1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500597" y="3500822"/>
            <a:ext cx="589062" cy="13426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816" b="1" kern="0" spc="-7" dirty="0">
                <a:solidFill>
                  <a:srgbClr val="231F20"/>
                </a:solidFill>
                <a:latin typeface="Marianne"/>
                <a:cs typeface="Marianne"/>
              </a:rPr>
              <a:t>Temps</a:t>
            </a:r>
            <a:r>
              <a:rPr sz="816" b="1" kern="0" spc="-44" dirty="0">
                <a:solidFill>
                  <a:srgbClr val="231F20"/>
                </a:solidFill>
                <a:latin typeface="Marianne"/>
                <a:cs typeface="Marianne"/>
              </a:rPr>
              <a:t> </a:t>
            </a:r>
            <a:r>
              <a:rPr sz="816" b="1" kern="0" spc="-14" dirty="0">
                <a:solidFill>
                  <a:srgbClr val="231F20"/>
                </a:solidFill>
                <a:latin typeface="Marianne"/>
                <a:cs typeface="Marianne"/>
              </a:rPr>
              <a:t>long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005940" y="3527588"/>
            <a:ext cx="79462" cy="13426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816" b="1" kern="0" dirty="0">
                <a:solidFill>
                  <a:srgbClr val="FFFFFF"/>
                </a:solidFill>
                <a:latin typeface="Marianne"/>
                <a:cs typeface="Marianne"/>
              </a:rPr>
              <a:t>2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97" name="object 123">
            <a:extLst>
              <a:ext uri="{FF2B5EF4-FFF2-40B4-BE49-F238E27FC236}">
                <a16:creationId xmlns:a16="http://schemas.microsoft.com/office/drawing/2014/main" id="{E17997A5-FF37-734D-48B7-85DEFAB719FB}"/>
              </a:ext>
            </a:extLst>
          </p:cNvPr>
          <p:cNvSpPr txBox="1">
            <a:spLocks/>
          </p:cNvSpPr>
          <p:nvPr/>
        </p:nvSpPr>
        <p:spPr>
          <a:xfrm>
            <a:off x="1114653" y="4882608"/>
            <a:ext cx="596835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>
            <a:defPPr>
              <a:defRPr kern="0"/>
            </a:defPPr>
            <a:lvl1pPr>
              <a:defRPr sz="1000" b="0" i="0">
                <a:solidFill>
                  <a:srgbClr val="231F20"/>
                </a:solidFill>
                <a:latin typeface="Marianne Light"/>
                <a:cs typeface="Marianne Light"/>
              </a:defRPr>
            </a:lvl1pPr>
          </a:lstStyle>
          <a:p>
            <a:pPr marL="8637" defTabSz="621883">
              <a:spcBef>
                <a:spcPts val="44"/>
              </a:spcBef>
            </a:pPr>
            <a:r>
              <a:rPr lang="fr-FR" sz="680" kern="0" dirty="0"/>
              <a:t>Avril</a:t>
            </a:r>
            <a:r>
              <a:rPr lang="fr-FR" sz="680" kern="0" spc="-37" dirty="0"/>
              <a:t> </a:t>
            </a:r>
            <a:r>
              <a:rPr lang="fr-FR" sz="680" b="1" kern="0" spc="-14" dirty="0">
                <a:latin typeface="Marianne"/>
                <a:cs typeface="Marianne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4396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706" y="8"/>
            <a:ext cx="7271639" cy="5141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85616" y="248121"/>
            <a:ext cx="1960662" cy="783036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2516" kern="0" spc="-7" dirty="0">
                <a:solidFill>
                  <a:srgbClr val="FFFFFF"/>
                </a:solidFill>
                <a:latin typeface="Marianne Light"/>
                <a:cs typeface="Marianne Light"/>
              </a:rPr>
              <a:t>Présentation </a:t>
            </a:r>
            <a:r>
              <a:rPr sz="2516" kern="0" dirty="0">
                <a:solidFill>
                  <a:srgbClr val="FFFFFF"/>
                </a:solidFill>
                <a:latin typeface="Marianne Light"/>
                <a:cs typeface="Marianne Light"/>
              </a:rPr>
              <a:t>de </a:t>
            </a:r>
            <a:r>
              <a:rPr sz="2516" kern="0" spc="-14" dirty="0">
                <a:solidFill>
                  <a:srgbClr val="FFFFFF"/>
                </a:solidFill>
                <a:latin typeface="Marianne Light"/>
                <a:cs typeface="Marianne Light"/>
              </a:rPr>
              <a:t>CPRO-</a:t>
            </a:r>
            <a:r>
              <a:rPr sz="2516" kern="0" spc="-24" dirty="0">
                <a:solidFill>
                  <a:srgbClr val="FFFFFF"/>
                </a:solidFill>
                <a:latin typeface="Marianne Light"/>
                <a:cs typeface="Marianne Light"/>
              </a:rPr>
              <a:t>STI</a:t>
            </a:r>
            <a:endParaRPr sz="2516" kern="0">
              <a:solidFill>
                <a:sysClr val="windowText" lastClr="000000"/>
              </a:solidFill>
              <a:latin typeface="Marianne Light"/>
              <a:cs typeface="Marianne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95405" y="231029"/>
            <a:ext cx="421499" cy="82509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sz="5305" dirty="0">
                <a:solidFill>
                  <a:srgbClr val="ADBA71"/>
                </a:solidFill>
                <a:latin typeface="Marianne Light"/>
                <a:cs typeface="Marianne Light"/>
              </a:rPr>
              <a:t>2</a:t>
            </a:r>
            <a:endParaRPr sz="5305">
              <a:latin typeface="Marianne Light"/>
              <a:cs typeface="Marianne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79792" y="379840"/>
            <a:ext cx="0" cy="654706"/>
          </a:xfrm>
          <a:custGeom>
            <a:avLst/>
            <a:gdLst/>
            <a:ahLst/>
            <a:cxnLst/>
            <a:rect l="l" t="t" r="r" b="b"/>
            <a:pathLst>
              <a:path h="962660">
                <a:moveTo>
                  <a:pt x="0" y="0"/>
                </a:moveTo>
                <a:lnTo>
                  <a:pt x="0" y="9624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68868" y="4871904"/>
            <a:ext cx="163676" cy="176139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defTabSz="621883">
              <a:spcBef>
                <a:spcPts val="68"/>
              </a:spcBef>
            </a:pPr>
            <a:r>
              <a:rPr sz="1088" kern="0" dirty="0">
                <a:solidFill>
                  <a:srgbClr val="FFFFFF"/>
                </a:solidFill>
                <a:latin typeface="Source Sans Pro Light"/>
                <a:cs typeface="Source Sans Pro Light"/>
              </a:rPr>
              <a:t>/</a:t>
            </a:r>
            <a:r>
              <a:rPr sz="1088" kern="0" spc="10" dirty="0">
                <a:solidFill>
                  <a:srgbClr val="FFFFFF"/>
                </a:solidFill>
                <a:latin typeface="Source Sans Pro Light"/>
                <a:cs typeface="Source Sans Pro Light"/>
              </a:rPr>
              <a:t> </a:t>
            </a:r>
            <a:r>
              <a:rPr sz="1088" kern="0" spc="-41" dirty="0">
                <a:solidFill>
                  <a:srgbClr val="FFFFFF"/>
                </a:solidFill>
                <a:latin typeface="Source Sans Pro Light"/>
                <a:cs typeface="Source Sans Pro Light"/>
              </a:rPr>
              <a:t>9</a:t>
            </a:r>
            <a:endParaRPr sz="1088" kern="0">
              <a:solidFill>
                <a:sysClr val="windowText" lastClr="000000"/>
              </a:solidFill>
              <a:latin typeface="Source Sans Pro Light"/>
              <a:cs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7221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4323" y="300319"/>
            <a:ext cx="4548391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sz="1836" dirty="0">
                <a:solidFill>
                  <a:srgbClr val="41A4AA"/>
                </a:solidFill>
                <a:latin typeface="Marianne Thin"/>
                <a:cs typeface="Marianne Thin"/>
              </a:rPr>
              <a:t>Évaluer</a:t>
            </a:r>
            <a:r>
              <a:rPr sz="1836" spc="-48" dirty="0">
                <a:solidFill>
                  <a:srgbClr val="41A4AA"/>
                </a:solidFill>
                <a:latin typeface="Marianne Thin"/>
                <a:cs typeface="Marianne Thin"/>
              </a:rPr>
              <a:t> </a:t>
            </a:r>
            <a:r>
              <a:rPr lang="fr-FR" sz="1836" spc="-48" dirty="0">
                <a:solidFill>
                  <a:srgbClr val="41A4AA"/>
                </a:solidFill>
                <a:latin typeface="Marianne Thin"/>
                <a:cs typeface="Marianne Thin"/>
              </a:rPr>
              <a:t>les</a:t>
            </a:r>
            <a:r>
              <a:rPr sz="1836" spc="-48" dirty="0">
                <a:solidFill>
                  <a:srgbClr val="41A4AA"/>
                </a:solidFill>
                <a:latin typeface="Marianne Thin"/>
                <a:cs typeface="Marianne Thin"/>
              </a:rPr>
              <a:t> </a:t>
            </a:r>
            <a:r>
              <a:rPr sz="1836" dirty="0">
                <a:solidFill>
                  <a:srgbClr val="41A4AA"/>
                </a:solidFill>
                <a:latin typeface="Marianne Thin"/>
                <a:cs typeface="Marianne Thin"/>
              </a:rPr>
              <a:t>compétences</a:t>
            </a:r>
            <a:r>
              <a:rPr sz="1836" spc="-48" dirty="0">
                <a:solidFill>
                  <a:srgbClr val="41A4AA"/>
                </a:solidFill>
                <a:latin typeface="Marianne Thin"/>
                <a:cs typeface="Marianne Thin"/>
              </a:rPr>
              <a:t> </a:t>
            </a:r>
            <a:r>
              <a:rPr sz="1836" dirty="0">
                <a:solidFill>
                  <a:srgbClr val="41A4AA"/>
                </a:solidFill>
                <a:latin typeface="Marianne Thin"/>
                <a:cs typeface="Marianne Thin"/>
              </a:rPr>
              <a:t>avec</a:t>
            </a:r>
            <a:r>
              <a:rPr sz="1836" spc="-44" dirty="0">
                <a:solidFill>
                  <a:srgbClr val="41A4AA"/>
                </a:solidFill>
                <a:latin typeface="Marianne Thin"/>
                <a:cs typeface="Marianne Thin"/>
              </a:rPr>
              <a:t> </a:t>
            </a:r>
            <a:r>
              <a:rPr sz="1836" spc="-20" dirty="0">
                <a:solidFill>
                  <a:srgbClr val="41A4AA"/>
                </a:solidFill>
                <a:latin typeface="Marianne Thin"/>
                <a:cs typeface="Marianne Thin"/>
              </a:rPr>
              <a:t>CPRO-</a:t>
            </a:r>
            <a:r>
              <a:rPr sz="1836" spc="-17" dirty="0">
                <a:solidFill>
                  <a:srgbClr val="41A4AA"/>
                </a:solidFill>
                <a:latin typeface="Marianne Thin"/>
                <a:cs typeface="Marianne Thin"/>
              </a:rPr>
              <a:t>STI</a:t>
            </a:r>
            <a:endParaRPr sz="1836" dirty="0">
              <a:latin typeface="Marianne Thin"/>
              <a:cs typeface="Marianne Thi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018688" y="1327982"/>
            <a:ext cx="6039700" cy="59144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 marR="3455" defTabSz="621883"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75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Déclaration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et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évaluation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activités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formation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établissement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et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entreprise </a:t>
            </a:r>
            <a:endParaRPr lang="fr-FR" sz="884" kern="0" spc="-7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8637" marR="3455" defTabSz="621883"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71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Suivi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acquisitions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dans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temps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en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respectant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la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chronologie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14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évaluations</a:t>
            </a:r>
            <a:r>
              <a:rPr sz="884" kern="0" spc="34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endParaRPr lang="fr-FR" sz="884" kern="0" spc="340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8637" marR="3455" defTabSz="621883">
              <a:spcBef>
                <a:spcPts val="68"/>
              </a:spcBef>
            </a:pPr>
            <a:r>
              <a:rPr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</a:t>
            </a:r>
            <a:r>
              <a:rPr sz="884" kern="0" spc="75" dirty="0">
                <a:solidFill>
                  <a:srgbClr val="41A4AA"/>
                </a:solidFill>
                <a:latin typeface="Marianne Light"/>
                <a:cs typeface="Marianne Light"/>
              </a:rPr>
              <a:t> 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Archivage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des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bilans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dirty="0">
                <a:solidFill>
                  <a:srgbClr val="231F20"/>
                </a:solidFill>
                <a:latin typeface="Marianne Light"/>
                <a:cs typeface="Marianne Light"/>
              </a:rPr>
              <a:t>de</a:t>
            </a:r>
            <a:r>
              <a:rPr sz="884" kern="0" spc="-10" dirty="0">
                <a:solidFill>
                  <a:srgbClr val="231F20"/>
                </a:solidFill>
                <a:latin typeface="Marianne Light"/>
                <a:cs typeface="Marianne Light"/>
              </a:rPr>
              <a:t> </a:t>
            </a:r>
            <a:r>
              <a:rPr sz="884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compétences</a:t>
            </a:r>
            <a:endParaRPr lang="fr-FR" sz="884" kern="0" spc="-7" dirty="0">
              <a:solidFill>
                <a:srgbClr val="231F20"/>
              </a:solidFill>
              <a:latin typeface="Marianne Light"/>
              <a:cs typeface="Marianne Light"/>
            </a:endParaRPr>
          </a:p>
          <a:p>
            <a:pPr marL="8637" marR="3455" defTabSz="621883">
              <a:spcBef>
                <a:spcPts val="68"/>
              </a:spcBef>
            </a:pPr>
            <a:r>
              <a:rPr lang="fr-FR" sz="884" kern="0" dirty="0">
                <a:solidFill>
                  <a:srgbClr val="41A4AA"/>
                </a:solidFill>
                <a:latin typeface="Marianne Light"/>
                <a:cs typeface="Marianne Light"/>
              </a:rPr>
              <a:t>#   </a:t>
            </a:r>
            <a:r>
              <a:rPr lang="fr-FR" sz="884" kern="0" dirty="0">
                <a:solidFill>
                  <a:srgbClr val="231F20"/>
                </a:solidFill>
                <a:latin typeface="Marianne Light"/>
              </a:rPr>
              <a:t>Positionnement par épreuve sur le niveau de maîtrise des compétences au regard des bilans intermédiaires </a:t>
            </a:r>
            <a:endParaRPr sz="884" kern="0" dirty="0">
              <a:solidFill>
                <a:srgbClr val="231F20"/>
              </a:solidFill>
              <a:latin typeface="Marianne Ligh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9269" y="2028474"/>
            <a:ext cx="6461229" cy="195408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359271" y="2028472"/>
            <a:ext cx="6461549" cy="1954185"/>
          </a:xfrm>
          <a:custGeom>
            <a:avLst/>
            <a:gdLst/>
            <a:ahLst/>
            <a:cxnLst/>
            <a:rect l="l" t="t" r="r" b="b"/>
            <a:pathLst>
              <a:path w="9500870" h="2873375">
                <a:moveTo>
                  <a:pt x="108000" y="0"/>
                </a:move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2765221"/>
                </a:lnTo>
                <a:lnTo>
                  <a:pt x="8486" y="2807262"/>
                </a:lnTo>
                <a:lnTo>
                  <a:pt x="31630" y="2841591"/>
                </a:lnTo>
                <a:lnTo>
                  <a:pt x="65960" y="2864736"/>
                </a:lnTo>
                <a:lnTo>
                  <a:pt x="108000" y="2873222"/>
                </a:lnTo>
                <a:lnTo>
                  <a:pt x="9392399" y="2873222"/>
                </a:lnTo>
                <a:lnTo>
                  <a:pt x="9434440" y="2864736"/>
                </a:lnTo>
                <a:lnTo>
                  <a:pt x="9468769" y="2841591"/>
                </a:lnTo>
                <a:lnTo>
                  <a:pt x="9491913" y="2807262"/>
                </a:lnTo>
                <a:lnTo>
                  <a:pt x="9500400" y="2765221"/>
                </a:lnTo>
                <a:lnTo>
                  <a:pt x="9500400" y="108000"/>
                </a:lnTo>
                <a:lnTo>
                  <a:pt x="9491913" y="65960"/>
                </a:lnTo>
                <a:lnTo>
                  <a:pt x="9468769" y="31630"/>
                </a:lnTo>
                <a:lnTo>
                  <a:pt x="9434440" y="8486"/>
                </a:lnTo>
                <a:lnTo>
                  <a:pt x="9392399" y="0"/>
                </a:lnTo>
                <a:lnTo>
                  <a:pt x="108000" y="0"/>
                </a:lnTo>
                <a:close/>
              </a:path>
            </a:pathLst>
          </a:custGeom>
          <a:ln w="6350">
            <a:solidFill>
              <a:srgbClr val="41A4AA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05604" y="2334480"/>
            <a:ext cx="933258" cy="20583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27" rIns="0" bIns="0" rtlCol="0">
            <a:spAutoFit/>
          </a:bodyPr>
          <a:lstStyle/>
          <a:p>
            <a:pPr marR="2159" defTabSz="621883">
              <a:spcBef>
                <a:spcPts val="14"/>
              </a:spcBef>
            </a:pPr>
            <a:endParaRPr sz="714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9559" defTabSz="621883"/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Scénarios</a:t>
            </a:r>
            <a:r>
              <a:rPr sz="612" kern="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7" dirty="0">
                <a:solidFill>
                  <a:srgbClr val="231F20"/>
                </a:solidFill>
                <a:latin typeface="Trebuchet MS"/>
                <a:cs typeface="Trebuchet MS"/>
              </a:rPr>
              <a:t>pédagogiques</a:t>
            </a:r>
            <a:endParaRPr sz="612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25150" y="2748287"/>
            <a:ext cx="960034" cy="20583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27" rIns="0" bIns="0" rtlCol="0">
            <a:spAutoFit/>
          </a:bodyPr>
          <a:lstStyle/>
          <a:p>
            <a:pPr marR="2159" defTabSz="621883">
              <a:spcBef>
                <a:spcPts val="14"/>
              </a:spcBef>
            </a:pPr>
            <a:endParaRPr sz="714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750" defTabSz="621883"/>
            <a:r>
              <a:rPr sz="612" kern="0" spc="-34" dirty="0">
                <a:solidFill>
                  <a:srgbClr val="231F20"/>
                </a:solidFill>
                <a:latin typeface="Trebuchet MS"/>
                <a:cs typeface="Trebuchet MS"/>
              </a:rPr>
              <a:t>Tableaux</a:t>
            </a:r>
            <a:r>
              <a:rPr sz="612" kern="0" spc="-4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612" kern="0" spc="-3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14" dirty="0">
                <a:solidFill>
                  <a:srgbClr val="231F20"/>
                </a:solidFill>
                <a:latin typeface="Trebuchet MS"/>
                <a:cs typeface="Trebuchet MS"/>
              </a:rPr>
              <a:t>bord</a:t>
            </a:r>
            <a:r>
              <a:rPr sz="612" kern="0" spc="-3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14" dirty="0">
                <a:solidFill>
                  <a:srgbClr val="231F20"/>
                </a:solidFill>
                <a:latin typeface="Trebuchet MS"/>
                <a:cs typeface="Trebuchet MS"/>
              </a:rPr>
              <a:t>apprenants</a:t>
            </a:r>
            <a:endParaRPr sz="612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7444" y="3154411"/>
            <a:ext cx="960034" cy="1940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2" rIns="0" bIns="0" rtlCol="0">
            <a:spAutoFit/>
          </a:bodyPr>
          <a:lstStyle/>
          <a:p>
            <a:pPr marR="2159" defTabSz="621883">
              <a:spcBef>
                <a:spcPts val="3"/>
              </a:spcBef>
            </a:pPr>
            <a:endParaRPr sz="646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08590" defTabSz="621883"/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Bilans</a:t>
            </a:r>
            <a:r>
              <a:rPr sz="612" kern="0" spc="-4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612" kern="0" spc="-3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compétences</a:t>
            </a:r>
            <a:endParaRPr sz="612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33992" y="3611136"/>
            <a:ext cx="883486" cy="1722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7303" rIns="0" bIns="0" rtlCol="0">
            <a:spAutoFit/>
          </a:bodyPr>
          <a:lstStyle/>
          <a:p>
            <a:pPr marL="155903" defTabSz="621883">
              <a:spcBef>
                <a:spcPts val="608"/>
              </a:spcBef>
            </a:pPr>
            <a:r>
              <a:rPr lang="fr-FR"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Certification</a:t>
            </a:r>
            <a:endParaRPr sz="612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55828" y="2350432"/>
            <a:ext cx="960034" cy="1722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7303" rIns="0" bIns="0" rtlCol="0">
            <a:spAutoFit/>
          </a:bodyPr>
          <a:lstStyle/>
          <a:p>
            <a:pPr marL="579993" defTabSz="621883">
              <a:spcBef>
                <a:spcPts val="608"/>
              </a:spcBef>
            </a:pP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Évaluations</a:t>
            </a:r>
            <a:endParaRPr sz="612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73967" y="2758445"/>
            <a:ext cx="960034" cy="1722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7303" rIns="0" bIns="0" rtlCol="0">
            <a:spAutoFit/>
          </a:bodyPr>
          <a:lstStyle/>
          <a:p>
            <a:pPr marL="619724" defTabSz="621883">
              <a:spcBef>
                <a:spcPts val="608"/>
              </a:spcBef>
            </a:pPr>
            <a:r>
              <a:rPr sz="612" kern="0" spc="-27" dirty="0">
                <a:solidFill>
                  <a:srgbClr val="231F20"/>
                </a:solidFill>
                <a:latin typeface="Trebuchet MS"/>
                <a:cs typeface="Trebuchet MS"/>
              </a:rPr>
              <a:t>Vue</a:t>
            </a:r>
            <a:r>
              <a:rPr sz="612" kern="0" spc="-4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20" dirty="0">
                <a:solidFill>
                  <a:srgbClr val="231F20"/>
                </a:solidFill>
                <a:latin typeface="Trebuchet MS"/>
                <a:cs typeface="Trebuchet MS"/>
              </a:rPr>
              <a:t>classe</a:t>
            </a:r>
            <a:endParaRPr sz="61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68519" y="3193357"/>
            <a:ext cx="1201639" cy="2321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662" rIns="0" bIns="0" rtlCol="0">
            <a:spAutoFit/>
          </a:bodyPr>
          <a:lstStyle/>
          <a:p>
            <a:pPr marL="48967" indent="244836" defTabSz="621883">
              <a:spcBef>
                <a:spcPts val="105"/>
              </a:spcBef>
            </a:pP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Attestations </a:t>
            </a:r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des</a:t>
            </a:r>
            <a:r>
              <a:rPr lang="fr-FR"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     </a:t>
            </a:r>
          </a:p>
          <a:p>
            <a:pPr marL="48967" indent="244836" defTabSz="621883">
              <a:spcBef>
                <a:spcPts val="105"/>
              </a:spcBef>
            </a:pP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compétences</a:t>
            </a:r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14" dirty="0">
                <a:solidFill>
                  <a:srgbClr val="231F20"/>
                </a:solidFill>
                <a:latin typeface="Trebuchet MS"/>
                <a:cs typeface="Trebuchet MS"/>
              </a:rPr>
              <a:t>acquises</a:t>
            </a:r>
            <a:endParaRPr sz="612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50823" y="3164513"/>
            <a:ext cx="1649289" cy="177469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72121" rIns="0" bIns="0" rtlCol="0">
            <a:spAutoFit/>
          </a:bodyPr>
          <a:lstStyle/>
          <a:p>
            <a:pPr defTabSz="621883">
              <a:spcBef>
                <a:spcPts val="568"/>
              </a:spcBef>
            </a:pPr>
            <a:r>
              <a:rPr sz="680" b="1" kern="0" dirty="0">
                <a:solidFill>
                  <a:srgbClr val="99AA4E"/>
                </a:solidFill>
                <a:latin typeface="Marianne"/>
                <a:cs typeface="Marianne"/>
              </a:rPr>
              <a:t>Archivage</a:t>
            </a:r>
            <a:r>
              <a:rPr sz="680" b="1" kern="0" spc="-7" dirty="0">
                <a:solidFill>
                  <a:srgbClr val="99AA4E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99AA4E"/>
                </a:solidFill>
                <a:latin typeface="Marianne"/>
                <a:cs typeface="Marianne"/>
              </a:rPr>
              <a:t>des</a:t>
            </a:r>
            <a:r>
              <a:rPr sz="680" b="1" kern="0" spc="-3" dirty="0">
                <a:solidFill>
                  <a:srgbClr val="99AA4E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99AA4E"/>
                </a:solidFill>
                <a:latin typeface="Marianne"/>
                <a:cs typeface="Marianne"/>
              </a:rPr>
              <a:t>bilans</a:t>
            </a:r>
            <a:r>
              <a:rPr sz="680" b="1" kern="0" spc="-7" dirty="0">
                <a:solidFill>
                  <a:srgbClr val="99AA4E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99AA4E"/>
                </a:solidFill>
                <a:latin typeface="Marianne"/>
                <a:cs typeface="Marianne"/>
              </a:rPr>
              <a:t>de</a:t>
            </a:r>
            <a:r>
              <a:rPr sz="680" b="1" kern="0" spc="-3" dirty="0">
                <a:solidFill>
                  <a:srgbClr val="99AA4E"/>
                </a:solidFill>
                <a:latin typeface="Marianne"/>
                <a:cs typeface="Marianne"/>
              </a:rPr>
              <a:t> </a:t>
            </a:r>
            <a:r>
              <a:rPr sz="680" b="1" kern="0" spc="-7" dirty="0">
                <a:solidFill>
                  <a:srgbClr val="99AA4E"/>
                </a:solidFill>
                <a:latin typeface="Marianne"/>
                <a:cs typeface="Marianne"/>
              </a:rPr>
              <a:t>compétences</a:t>
            </a:r>
            <a:endParaRPr sz="680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33306" y="2801580"/>
            <a:ext cx="612383" cy="205135"/>
          </a:xfrm>
          <a:custGeom>
            <a:avLst/>
            <a:gdLst/>
            <a:ahLst/>
            <a:cxnLst/>
            <a:rect l="l" t="t" r="r" b="b"/>
            <a:pathLst>
              <a:path w="900429" h="301625">
                <a:moveTo>
                  <a:pt x="899833" y="0"/>
                </a:moveTo>
                <a:lnTo>
                  <a:pt x="0" y="0"/>
                </a:lnTo>
                <a:lnTo>
                  <a:pt x="0" y="301028"/>
                </a:lnTo>
                <a:lnTo>
                  <a:pt x="899833" y="301028"/>
                </a:lnTo>
                <a:lnTo>
                  <a:pt x="89983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22848" y="2911106"/>
            <a:ext cx="361038" cy="737567"/>
          </a:xfrm>
          <a:custGeom>
            <a:avLst/>
            <a:gdLst/>
            <a:ahLst/>
            <a:cxnLst/>
            <a:rect l="l" t="t" r="r" b="b"/>
            <a:pathLst>
              <a:path w="530859">
                <a:moveTo>
                  <a:pt x="0" y="0"/>
                </a:moveTo>
                <a:lnTo>
                  <a:pt x="530250" y="0"/>
                </a:lnTo>
              </a:path>
            </a:pathLst>
          </a:custGeom>
          <a:ln w="25400">
            <a:solidFill>
              <a:srgbClr val="333F54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22846" y="2870309"/>
            <a:ext cx="44049" cy="81622"/>
          </a:xfrm>
          <a:custGeom>
            <a:avLst/>
            <a:gdLst/>
            <a:ahLst/>
            <a:cxnLst/>
            <a:rect l="l" t="t" r="r" b="b"/>
            <a:pathLst>
              <a:path w="64770" h="120014">
                <a:moveTo>
                  <a:pt x="64528" y="119976"/>
                </a:moveTo>
                <a:lnTo>
                  <a:pt x="0" y="59982"/>
                </a:lnTo>
                <a:lnTo>
                  <a:pt x="64528" y="0"/>
                </a:lnTo>
              </a:path>
            </a:pathLst>
          </a:custGeom>
          <a:ln w="25400">
            <a:solidFill>
              <a:srgbClr val="333F54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18614" y="3183270"/>
            <a:ext cx="603746" cy="196498"/>
          </a:xfrm>
          <a:custGeom>
            <a:avLst/>
            <a:gdLst/>
            <a:ahLst/>
            <a:cxnLst/>
            <a:rect l="l" t="t" r="r" b="b"/>
            <a:pathLst>
              <a:path w="887729" h="288925">
                <a:moveTo>
                  <a:pt x="887133" y="0"/>
                </a:moveTo>
                <a:lnTo>
                  <a:pt x="0" y="0"/>
                </a:lnTo>
                <a:lnTo>
                  <a:pt x="0" y="288328"/>
                </a:lnTo>
                <a:lnTo>
                  <a:pt x="887133" y="288328"/>
                </a:lnTo>
                <a:lnTo>
                  <a:pt x="88713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33805" y="2361449"/>
            <a:ext cx="944055" cy="21934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662" rIns="0" bIns="0" rtlCol="0">
            <a:spAutoFit/>
          </a:bodyPr>
          <a:lstStyle/>
          <a:p>
            <a:pPr algn="r" defTabSz="621883">
              <a:spcBef>
                <a:spcPts val="241"/>
              </a:spcBef>
            </a:pP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Périodes</a:t>
            </a:r>
            <a:r>
              <a:rPr sz="612" kern="0" spc="-4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612" kern="0" spc="-3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7" dirty="0">
                <a:solidFill>
                  <a:srgbClr val="231F20"/>
                </a:solidFill>
                <a:latin typeface="Trebuchet MS"/>
                <a:cs typeface="Trebuchet MS"/>
              </a:rPr>
              <a:t>formation</a:t>
            </a:r>
            <a:endParaRPr sz="61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algn="r" defTabSz="621883"/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612" kern="0" spc="-5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7" dirty="0">
                <a:solidFill>
                  <a:srgbClr val="231F20"/>
                </a:solidFill>
                <a:latin typeface="Trebuchet MS"/>
                <a:cs typeface="Trebuchet MS"/>
              </a:rPr>
              <a:t>entreprise</a:t>
            </a:r>
            <a:endParaRPr sz="61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11393" y="2361449"/>
            <a:ext cx="944055" cy="21934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662" rIns="0" bIns="0" rtlCol="0">
            <a:spAutoFit/>
          </a:bodyPr>
          <a:lstStyle/>
          <a:p>
            <a:pPr algn="r" defTabSz="621883">
              <a:spcBef>
                <a:spcPts val="241"/>
              </a:spcBef>
            </a:pPr>
            <a:r>
              <a:rPr sz="612" kern="0" spc="-27" dirty="0">
                <a:solidFill>
                  <a:srgbClr val="231F20"/>
                </a:solidFill>
                <a:latin typeface="Trebuchet MS"/>
                <a:cs typeface="Trebuchet MS"/>
              </a:rPr>
              <a:t>Portfolios</a:t>
            </a: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des</a:t>
            </a:r>
            <a:r>
              <a:rPr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7" dirty="0">
                <a:solidFill>
                  <a:srgbClr val="231F20"/>
                </a:solidFill>
                <a:latin typeface="Trebuchet MS"/>
                <a:cs typeface="Trebuchet MS"/>
              </a:rPr>
              <a:t>activités</a:t>
            </a:r>
            <a:endParaRPr sz="61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algn="r" defTabSz="621883"/>
            <a:r>
              <a:rPr sz="612" kern="0" spc="-17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612" kern="0" spc="-5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12" kern="0" spc="-7" dirty="0">
                <a:solidFill>
                  <a:srgbClr val="231F20"/>
                </a:solidFill>
                <a:latin typeface="Trebuchet MS"/>
                <a:cs typeface="Trebuchet MS"/>
              </a:rPr>
              <a:t>entreprise</a:t>
            </a:r>
            <a:endParaRPr sz="61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019106" y="2333871"/>
            <a:ext cx="4678382" cy="1532685"/>
            <a:chOff x="1593000" y="3431654"/>
            <a:chExt cx="6878955" cy="2253615"/>
          </a:xfrm>
        </p:grpSpPr>
        <p:sp>
          <p:nvSpPr>
            <p:cNvPr id="31" name="object 31"/>
            <p:cNvSpPr/>
            <p:nvPr/>
          </p:nvSpPr>
          <p:spPr>
            <a:xfrm>
              <a:off x="1601999" y="343800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156606" y="5366"/>
                  </a:lnTo>
                  <a:lnTo>
                    <a:pt x="113835" y="20652"/>
                  </a:lnTo>
                  <a:lnTo>
                    <a:pt x="76106" y="44638"/>
                  </a:lnTo>
                  <a:lnTo>
                    <a:pt x="44638" y="76106"/>
                  </a:lnTo>
                  <a:lnTo>
                    <a:pt x="20652" y="113835"/>
                  </a:lnTo>
                  <a:lnTo>
                    <a:pt x="5366" y="156606"/>
                  </a:lnTo>
                  <a:lnTo>
                    <a:pt x="0" y="203200"/>
                  </a:lnTo>
                  <a:lnTo>
                    <a:pt x="5366" y="249793"/>
                  </a:lnTo>
                  <a:lnTo>
                    <a:pt x="20652" y="292564"/>
                  </a:lnTo>
                  <a:lnTo>
                    <a:pt x="44638" y="330293"/>
                  </a:lnTo>
                  <a:lnTo>
                    <a:pt x="76106" y="361761"/>
                  </a:lnTo>
                  <a:lnTo>
                    <a:pt x="113835" y="385747"/>
                  </a:lnTo>
                  <a:lnTo>
                    <a:pt x="156606" y="401033"/>
                  </a:lnTo>
                  <a:lnTo>
                    <a:pt x="203200" y="406400"/>
                  </a:lnTo>
                  <a:lnTo>
                    <a:pt x="249793" y="401033"/>
                  </a:lnTo>
                  <a:lnTo>
                    <a:pt x="292564" y="385747"/>
                  </a:lnTo>
                  <a:lnTo>
                    <a:pt x="330293" y="361761"/>
                  </a:lnTo>
                  <a:lnTo>
                    <a:pt x="361761" y="330293"/>
                  </a:lnTo>
                  <a:lnTo>
                    <a:pt x="385747" y="292564"/>
                  </a:lnTo>
                  <a:lnTo>
                    <a:pt x="401033" y="249793"/>
                  </a:lnTo>
                  <a:lnTo>
                    <a:pt x="406400" y="203200"/>
                  </a:lnTo>
                  <a:lnTo>
                    <a:pt x="401033" y="156606"/>
                  </a:lnTo>
                  <a:lnTo>
                    <a:pt x="385747" y="113835"/>
                  </a:lnTo>
                  <a:lnTo>
                    <a:pt x="361761" y="76106"/>
                  </a:lnTo>
                  <a:lnTo>
                    <a:pt x="330293" y="44638"/>
                  </a:lnTo>
                  <a:lnTo>
                    <a:pt x="292564" y="20652"/>
                  </a:lnTo>
                  <a:lnTo>
                    <a:pt x="249793" y="5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9EA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0306" y="3546742"/>
              <a:ext cx="77719" cy="18004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3509" y="3546199"/>
              <a:ext cx="149936" cy="18114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601999" y="405450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156606" y="5366"/>
                  </a:lnTo>
                  <a:lnTo>
                    <a:pt x="113835" y="20652"/>
                  </a:lnTo>
                  <a:lnTo>
                    <a:pt x="76106" y="44638"/>
                  </a:lnTo>
                  <a:lnTo>
                    <a:pt x="44638" y="76106"/>
                  </a:lnTo>
                  <a:lnTo>
                    <a:pt x="20652" y="113835"/>
                  </a:lnTo>
                  <a:lnTo>
                    <a:pt x="5366" y="156606"/>
                  </a:lnTo>
                  <a:lnTo>
                    <a:pt x="0" y="203200"/>
                  </a:lnTo>
                  <a:lnTo>
                    <a:pt x="5366" y="249793"/>
                  </a:lnTo>
                  <a:lnTo>
                    <a:pt x="20652" y="292564"/>
                  </a:lnTo>
                  <a:lnTo>
                    <a:pt x="44638" y="330293"/>
                  </a:lnTo>
                  <a:lnTo>
                    <a:pt x="76106" y="361761"/>
                  </a:lnTo>
                  <a:lnTo>
                    <a:pt x="113835" y="385747"/>
                  </a:lnTo>
                  <a:lnTo>
                    <a:pt x="156606" y="401033"/>
                  </a:lnTo>
                  <a:lnTo>
                    <a:pt x="203200" y="406400"/>
                  </a:lnTo>
                  <a:lnTo>
                    <a:pt x="249793" y="401033"/>
                  </a:lnTo>
                  <a:lnTo>
                    <a:pt x="292564" y="385747"/>
                  </a:lnTo>
                  <a:lnTo>
                    <a:pt x="330293" y="361761"/>
                  </a:lnTo>
                  <a:lnTo>
                    <a:pt x="361761" y="330293"/>
                  </a:lnTo>
                  <a:lnTo>
                    <a:pt x="385747" y="292564"/>
                  </a:lnTo>
                  <a:lnTo>
                    <a:pt x="401033" y="249793"/>
                  </a:lnTo>
                  <a:lnTo>
                    <a:pt x="406400" y="203200"/>
                  </a:lnTo>
                  <a:lnTo>
                    <a:pt x="401033" y="156606"/>
                  </a:lnTo>
                  <a:lnTo>
                    <a:pt x="385747" y="113835"/>
                  </a:lnTo>
                  <a:lnTo>
                    <a:pt x="361761" y="76106"/>
                  </a:lnTo>
                  <a:lnTo>
                    <a:pt x="330293" y="44638"/>
                  </a:lnTo>
                  <a:lnTo>
                    <a:pt x="292564" y="20652"/>
                  </a:lnTo>
                  <a:lnTo>
                    <a:pt x="249793" y="5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E666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6419" y="4166167"/>
              <a:ext cx="236029" cy="17689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593000" y="465300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156606" y="5366"/>
                  </a:lnTo>
                  <a:lnTo>
                    <a:pt x="113835" y="20652"/>
                  </a:lnTo>
                  <a:lnTo>
                    <a:pt x="76106" y="44638"/>
                  </a:lnTo>
                  <a:lnTo>
                    <a:pt x="44638" y="76106"/>
                  </a:lnTo>
                  <a:lnTo>
                    <a:pt x="20652" y="113835"/>
                  </a:lnTo>
                  <a:lnTo>
                    <a:pt x="5366" y="156606"/>
                  </a:lnTo>
                  <a:lnTo>
                    <a:pt x="0" y="203200"/>
                  </a:lnTo>
                  <a:lnTo>
                    <a:pt x="5366" y="249793"/>
                  </a:lnTo>
                  <a:lnTo>
                    <a:pt x="20652" y="292564"/>
                  </a:lnTo>
                  <a:lnTo>
                    <a:pt x="44638" y="330293"/>
                  </a:lnTo>
                  <a:lnTo>
                    <a:pt x="76106" y="361761"/>
                  </a:lnTo>
                  <a:lnTo>
                    <a:pt x="113835" y="385747"/>
                  </a:lnTo>
                  <a:lnTo>
                    <a:pt x="156606" y="401033"/>
                  </a:lnTo>
                  <a:lnTo>
                    <a:pt x="203200" y="406400"/>
                  </a:lnTo>
                  <a:lnTo>
                    <a:pt x="249793" y="401033"/>
                  </a:lnTo>
                  <a:lnTo>
                    <a:pt x="292564" y="385747"/>
                  </a:lnTo>
                  <a:lnTo>
                    <a:pt x="330293" y="361761"/>
                  </a:lnTo>
                  <a:lnTo>
                    <a:pt x="361761" y="330293"/>
                  </a:lnTo>
                  <a:lnTo>
                    <a:pt x="385747" y="292564"/>
                  </a:lnTo>
                  <a:lnTo>
                    <a:pt x="401033" y="249793"/>
                  </a:lnTo>
                  <a:lnTo>
                    <a:pt x="406400" y="203200"/>
                  </a:lnTo>
                  <a:lnTo>
                    <a:pt x="401033" y="156606"/>
                  </a:lnTo>
                  <a:lnTo>
                    <a:pt x="385747" y="113835"/>
                  </a:lnTo>
                  <a:lnTo>
                    <a:pt x="361761" y="76106"/>
                  </a:lnTo>
                  <a:lnTo>
                    <a:pt x="330293" y="44638"/>
                  </a:lnTo>
                  <a:lnTo>
                    <a:pt x="292564" y="20652"/>
                  </a:lnTo>
                  <a:lnTo>
                    <a:pt x="249793" y="5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3AA3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697026" y="4773665"/>
              <a:ext cx="182880" cy="162560"/>
            </a:xfrm>
            <a:custGeom>
              <a:avLst/>
              <a:gdLst/>
              <a:ahLst/>
              <a:cxnLst/>
              <a:rect l="l" t="t" r="r" b="b"/>
              <a:pathLst>
                <a:path w="182880" h="162560">
                  <a:moveTo>
                    <a:pt x="73774" y="20853"/>
                  </a:moveTo>
                  <a:lnTo>
                    <a:pt x="182625" y="20853"/>
                  </a:lnTo>
                </a:path>
                <a:path w="182880" h="162560">
                  <a:moveTo>
                    <a:pt x="73774" y="86169"/>
                  </a:moveTo>
                  <a:lnTo>
                    <a:pt x="182625" y="86169"/>
                  </a:lnTo>
                </a:path>
                <a:path w="182880" h="162560">
                  <a:moveTo>
                    <a:pt x="73774" y="151485"/>
                  </a:moveTo>
                  <a:lnTo>
                    <a:pt x="182625" y="151485"/>
                  </a:lnTo>
                </a:path>
                <a:path w="182880" h="162560">
                  <a:moveTo>
                    <a:pt x="4825" y="129705"/>
                  </a:moveTo>
                  <a:lnTo>
                    <a:pt x="37490" y="162369"/>
                  </a:lnTo>
                </a:path>
                <a:path w="182880" h="162560">
                  <a:moveTo>
                    <a:pt x="4825" y="162369"/>
                  </a:moveTo>
                  <a:lnTo>
                    <a:pt x="37490" y="129705"/>
                  </a:lnTo>
                </a:path>
                <a:path w="182880" h="162560">
                  <a:moveTo>
                    <a:pt x="48996" y="0"/>
                  </a:moveTo>
                  <a:lnTo>
                    <a:pt x="21780" y="38099"/>
                  </a:lnTo>
                  <a:lnTo>
                    <a:pt x="0" y="16332"/>
                  </a:lnTo>
                </a:path>
                <a:path w="182880" h="162560">
                  <a:moveTo>
                    <a:pt x="48996" y="58064"/>
                  </a:moveTo>
                  <a:lnTo>
                    <a:pt x="21780" y="96164"/>
                  </a:lnTo>
                  <a:lnTo>
                    <a:pt x="0" y="7439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593000" y="527850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156606" y="5366"/>
                  </a:lnTo>
                  <a:lnTo>
                    <a:pt x="113835" y="20652"/>
                  </a:lnTo>
                  <a:lnTo>
                    <a:pt x="76106" y="44638"/>
                  </a:lnTo>
                  <a:lnTo>
                    <a:pt x="44638" y="76106"/>
                  </a:lnTo>
                  <a:lnTo>
                    <a:pt x="20652" y="113835"/>
                  </a:lnTo>
                  <a:lnTo>
                    <a:pt x="5366" y="156606"/>
                  </a:lnTo>
                  <a:lnTo>
                    <a:pt x="0" y="203200"/>
                  </a:lnTo>
                  <a:lnTo>
                    <a:pt x="5366" y="249793"/>
                  </a:lnTo>
                  <a:lnTo>
                    <a:pt x="20652" y="292564"/>
                  </a:lnTo>
                  <a:lnTo>
                    <a:pt x="44638" y="330293"/>
                  </a:lnTo>
                  <a:lnTo>
                    <a:pt x="76106" y="361761"/>
                  </a:lnTo>
                  <a:lnTo>
                    <a:pt x="113835" y="385747"/>
                  </a:lnTo>
                  <a:lnTo>
                    <a:pt x="156606" y="401033"/>
                  </a:lnTo>
                  <a:lnTo>
                    <a:pt x="203200" y="406400"/>
                  </a:lnTo>
                  <a:lnTo>
                    <a:pt x="249793" y="401033"/>
                  </a:lnTo>
                  <a:lnTo>
                    <a:pt x="292564" y="385747"/>
                  </a:lnTo>
                  <a:lnTo>
                    <a:pt x="330293" y="361761"/>
                  </a:lnTo>
                  <a:lnTo>
                    <a:pt x="361761" y="330293"/>
                  </a:lnTo>
                  <a:lnTo>
                    <a:pt x="385747" y="292564"/>
                  </a:lnTo>
                  <a:lnTo>
                    <a:pt x="401033" y="249793"/>
                  </a:lnTo>
                  <a:lnTo>
                    <a:pt x="406400" y="203200"/>
                  </a:lnTo>
                  <a:lnTo>
                    <a:pt x="401033" y="156606"/>
                  </a:lnTo>
                  <a:lnTo>
                    <a:pt x="385747" y="113835"/>
                  </a:lnTo>
                  <a:lnTo>
                    <a:pt x="361761" y="76106"/>
                  </a:lnTo>
                  <a:lnTo>
                    <a:pt x="330293" y="44638"/>
                  </a:lnTo>
                  <a:lnTo>
                    <a:pt x="292564" y="20652"/>
                  </a:lnTo>
                  <a:lnTo>
                    <a:pt x="249793" y="5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52D51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9254" y="5364901"/>
              <a:ext cx="203377" cy="23846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724600" y="344700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156606" y="5366"/>
                  </a:lnTo>
                  <a:lnTo>
                    <a:pt x="113835" y="20652"/>
                  </a:lnTo>
                  <a:lnTo>
                    <a:pt x="76106" y="44638"/>
                  </a:lnTo>
                  <a:lnTo>
                    <a:pt x="44638" y="76106"/>
                  </a:lnTo>
                  <a:lnTo>
                    <a:pt x="20652" y="113835"/>
                  </a:lnTo>
                  <a:lnTo>
                    <a:pt x="5366" y="156606"/>
                  </a:lnTo>
                  <a:lnTo>
                    <a:pt x="0" y="203200"/>
                  </a:lnTo>
                  <a:lnTo>
                    <a:pt x="5366" y="249793"/>
                  </a:lnTo>
                  <a:lnTo>
                    <a:pt x="20652" y="292564"/>
                  </a:lnTo>
                  <a:lnTo>
                    <a:pt x="44638" y="330293"/>
                  </a:lnTo>
                  <a:lnTo>
                    <a:pt x="76106" y="361761"/>
                  </a:lnTo>
                  <a:lnTo>
                    <a:pt x="113835" y="385747"/>
                  </a:lnTo>
                  <a:lnTo>
                    <a:pt x="156606" y="401033"/>
                  </a:lnTo>
                  <a:lnTo>
                    <a:pt x="203200" y="406400"/>
                  </a:lnTo>
                  <a:lnTo>
                    <a:pt x="249793" y="401033"/>
                  </a:lnTo>
                  <a:lnTo>
                    <a:pt x="292564" y="385747"/>
                  </a:lnTo>
                  <a:lnTo>
                    <a:pt x="330293" y="361761"/>
                  </a:lnTo>
                  <a:lnTo>
                    <a:pt x="361761" y="330293"/>
                  </a:lnTo>
                  <a:lnTo>
                    <a:pt x="385747" y="292564"/>
                  </a:lnTo>
                  <a:lnTo>
                    <a:pt x="401033" y="249793"/>
                  </a:lnTo>
                  <a:lnTo>
                    <a:pt x="406400" y="203200"/>
                  </a:lnTo>
                  <a:lnTo>
                    <a:pt x="401033" y="156606"/>
                  </a:lnTo>
                  <a:lnTo>
                    <a:pt x="385747" y="113835"/>
                  </a:lnTo>
                  <a:lnTo>
                    <a:pt x="361761" y="76106"/>
                  </a:lnTo>
                  <a:lnTo>
                    <a:pt x="330293" y="44638"/>
                  </a:lnTo>
                  <a:lnTo>
                    <a:pt x="292564" y="20652"/>
                  </a:lnTo>
                  <a:lnTo>
                    <a:pt x="249793" y="5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9EA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0855" y="3533405"/>
              <a:ext cx="223415" cy="22341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724600" y="403650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156606" y="5366"/>
                  </a:lnTo>
                  <a:lnTo>
                    <a:pt x="113835" y="20652"/>
                  </a:lnTo>
                  <a:lnTo>
                    <a:pt x="76106" y="44638"/>
                  </a:lnTo>
                  <a:lnTo>
                    <a:pt x="44638" y="76106"/>
                  </a:lnTo>
                  <a:lnTo>
                    <a:pt x="20652" y="113835"/>
                  </a:lnTo>
                  <a:lnTo>
                    <a:pt x="5366" y="156606"/>
                  </a:lnTo>
                  <a:lnTo>
                    <a:pt x="0" y="203200"/>
                  </a:lnTo>
                  <a:lnTo>
                    <a:pt x="5366" y="249793"/>
                  </a:lnTo>
                  <a:lnTo>
                    <a:pt x="20652" y="292564"/>
                  </a:lnTo>
                  <a:lnTo>
                    <a:pt x="44638" y="330293"/>
                  </a:lnTo>
                  <a:lnTo>
                    <a:pt x="76106" y="361761"/>
                  </a:lnTo>
                  <a:lnTo>
                    <a:pt x="113835" y="385747"/>
                  </a:lnTo>
                  <a:lnTo>
                    <a:pt x="156606" y="401033"/>
                  </a:lnTo>
                  <a:lnTo>
                    <a:pt x="203200" y="406400"/>
                  </a:lnTo>
                  <a:lnTo>
                    <a:pt x="249793" y="401033"/>
                  </a:lnTo>
                  <a:lnTo>
                    <a:pt x="292564" y="385747"/>
                  </a:lnTo>
                  <a:lnTo>
                    <a:pt x="330293" y="361761"/>
                  </a:lnTo>
                  <a:lnTo>
                    <a:pt x="361761" y="330293"/>
                  </a:lnTo>
                  <a:lnTo>
                    <a:pt x="385747" y="292564"/>
                  </a:lnTo>
                  <a:lnTo>
                    <a:pt x="401033" y="249793"/>
                  </a:lnTo>
                  <a:lnTo>
                    <a:pt x="406400" y="203200"/>
                  </a:lnTo>
                  <a:lnTo>
                    <a:pt x="401033" y="156606"/>
                  </a:lnTo>
                  <a:lnTo>
                    <a:pt x="385747" y="113835"/>
                  </a:lnTo>
                  <a:lnTo>
                    <a:pt x="361761" y="76106"/>
                  </a:lnTo>
                  <a:lnTo>
                    <a:pt x="330293" y="44638"/>
                  </a:lnTo>
                  <a:lnTo>
                    <a:pt x="292564" y="20652"/>
                  </a:lnTo>
                  <a:lnTo>
                    <a:pt x="249793" y="5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E666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92167" y="4136327"/>
              <a:ext cx="270332" cy="20750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735000" y="466200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156606" y="5366"/>
                  </a:lnTo>
                  <a:lnTo>
                    <a:pt x="113835" y="20652"/>
                  </a:lnTo>
                  <a:lnTo>
                    <a:pt x="76106" y="44638"/>
                  </a:lnTo>
                  <a:lnTo>
                    <a:pt x="44638" y="76106"/>
                  </a:lnTo>
                  <a:lnTo>
                    <a:pt x="20652" y="113835"/>
                  </a:lnTo>
                  <a:lnTo>
                    <a:pt x="5366" y="156606"/>
                  </a:lnTo>
                  <a:lnTo>
                    <a:pt x="0" y="203199"/>
                  </a:lnTo>
                  <a:lnTo>
                    <a:pt x="5366" y="249793"/>
                  </a:lnTo>
                  <a:lnTo>
                    <a:pt x="20652" y="292564"/>
                  </a:lnTo>
                  <a:lnTo>
                    <a:pt x="44638" y="330293"/>
                  </a:lnTo>
                  <a:lnTo>
                    <a:pt x="76106" y="361761"/>
                  </a:lnTo>
                  <a:lnTo>
                    <a:pt x="113835" y="385747"/>
                  </a:lnTo>
                  <a:lnTo>
                    <a:pt x="156606" y="401033"/>
                  </a:lnTo>
                  <a:lnTo>
                    <a:pt x="203200" y="406399"/>
                  </a:lnTo>
                  <a:lnTo>
                    <a:pt x="249793" y="401033"/>
                  </a:lnTo>
                  <a:lnTo>
                    <a:pt x="292564" y="385747"/>
                  </a:lnTo>
                  <a:lnTo>
                    <a:pt x="330293" y="361761"/>
                  </a:lnTo>
                  <a:lnTo>
                    <a:pt x="361761" y="330293"/>
                  </a:lnTo>
                  <a:lnTo>
                    <a:pt x="385747" y="292564"/>
                  </a:lnTo>
                  <a:lnTo>
                    <a:pt x="401033" y="249793"/>
                  </a:lnTo>
                  <a:lnTo>
                    <a:pt x="406400" y="203199"/>
                  </a:lnTo>
                  <a:lnTo>
                    <a:pt x="401033" y="156606"/>
                  </a:lnTo>
                  <a:lnTo>
                    <a:pt x="385747" y="113835"/>
                  </a:lnTo>
                  <a:lnTo>
                    <a:pt x="361761" y="76106"/>
                  </a:lnTo>
                  <a:lnTo>
                    <a:pt x="330293" y="44638"/>
                  </a:lnTo>
                  <a:lnTo>
                    <a:pt x="292564" y="20652"/>
                  </a:lnTo>
                  <a:lnTo>
                    <a:pt x="249793" y="5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3AA3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42970" y="4737073"/>
              <a:ext cx="199186" cy="25685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870651" y="3431654"/>
              <a:ext cx="406400" cy="454659"/>
            </a:xfrm>
            <a:custGeom>
              <a:avLst/>
              <a:gdLst/>
              <a:ahLst/>
              <a:cxnLst/>
              <a:rect l="l" t="t" r="r" b="b"/>
              <a:pathLst>
                <a:path w="406400" h="454660">
                  <a:moveTo>
                    <a:pt x="406400" y="0"/>
                  </a:moveTo>
                  <a:lnTo>
                    <a:pt x="0" y="0"/>
                  </a:lnTo>
                  <a:lnTo>
                    <a:pt x="0" y="454660"/>
                  </a:lnTo>
                  <a:lnTo>
                    <a:pt x="406400" y="45466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894999" y="345600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156606" y="5366"/>
                  </a:lnTo>
                  <a:lnTo>
                    <a:pt x="113835" y="20652"/>
                  </a:lnTo>
                  <a:lnTo>
                    <a:pt x="76106" y="44638"/>
                  </a:lnTo>
                  <a:lnTo>
                    <a:pt x="44638" y="76106"/>
                  </a:lnTo>
                  <a:lnTo>
                    <a:pt x="20652" y="113835"/>
                  </a:lnTo>
                  <a:lnTo>
                    <a:pt x="5366" y="156606"/>
                  </a:lnTo>
                  <a:lnTo>
                    <a:pt x="0" y="203200"/>
                  </a:lnTo>
                  <a:lnTo>
                    <a:pt x="5366" y="249793"/>
                  </a:lnTo>
                  <a:lnTo>
                    <a:pt x="20652" y="292564"/>
                  </a:lnTo>
                  <a:lnTo>
                    <a:pt x="44638" y="330293"/>
                  </a:lnTo>
                  <a:lnTo>
                    <a:pt x="76106" y="361761"/>
                  </a:lnTo>
                  <a:lnTo>
                    <a:pt x="113835" y="385747"/>
                  </a:lnTo>
                  <a:lnTo>
                    <a:pt x="156606" y="401033"/>
                  </a:lnTo>
                  <a:lnTo>
                    <a:pt x="203200" y="406400"/>
                  </a:lnTo>
                  <a:lnTo>
                    <a:pt x="249793" y="401033"/>
                  </a:lnTo>
                  <a:lnTo>
                    <a:pt x="292564" y="385747"/>
                  </a:lnTo>
                  <a:lnTo>
                    <a:pt x="330293" y="361761"/>
                  </a:lnTo>
                  <a:lnTo>
                    <a:pt x="361761" y="330293"/>
                  </a:lnTo>
                  <a:lnTo>
                    <a:pt x="385747" y="292564"/>
                  </a:lnTo>
                  <a:lnTo>
                    <a:pt x="401033" y="249793"/>
                  </a:lnTo>
                  <a:lnTo>
                    <a:pt x="406400" y="203200"/>
                  </a:lnTo>
                  <a:lnTo>
                    <a:pt x="401033" y="156606"/>
                  </a:lnTo>
                  <a:lnTo>
                    <a:pt x="385747" y="113835"/>
                  </a:lnTo>
                  <a:lnTo>
                    <a:pt x="361761" y="76106"/>
                  </a:lnTo>
                  <a:lnTo>
                    <a:pt x="330293" y="44638"/>
                  </a:lnTo>
                  <a:lnTo>
                    <a:pt x="292564" y="20652"/>
                  </a:lnTo>
                  <a:lnTo>
                    <a:pt x="249793" y="5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86425" y="3546726"/>
              <a:ext cx="223418" cy="21865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007349" y="3438004"/>
              <a:ext cx="393700" cy="393700"/>
            </a:xfrm>
            <a:custGeom>
              <a:avLst/>
              <a:gdLst/>
              <a:ahLst/>
              <a:cxnLst/>
              <a:rect l="l" t="t" r="r" b="b"/>
              <a:pathLst>
                <a:path w="393700" h="393700">
                  <a:moveTo>
                    <a:pt x="393700" y="0"/>
                  </a:moveTo>
                  <a:lnTo>
                    <a:pt x="0" y="0"/>
                  </a:lnTo>
                  <a:lnTo>
                    <a:pt x="0" y="393700"/>
                  </a:lnTo>
                  <a:lnTo>
                    <a:pt x="393700" y="393700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8065400" y="345600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156606" y="5366"/>
                  </a:lnTo>
                  <a:lnTo>
                    <a:pt x="113835" y="20652"/>
                  </a:lnTo>
                  <a:lnTo>
                    <a:pt x="76106" y="44638"/>
                  </a:lnTo>
                  <a:lnTo>
                    <a:pt x="44638" y="76106"/>
                  </a:lnTo>
                  <a:lnTo>
                    <a:pt x="20652" y="113835"/>
                  </a:lnTo>
                  <a:lnTo>
                    <a:pt x="5366" y="156606"/>
                  </a:lnTo>
                  <a:lnTo>
                    <a:pt x="0" y="203200"/>
                  </a:lnTo>
                  <a:lnTo>
                    <a:pt x="5366" y="249793"/>
                  </a:lnTo>
                  <a:lnTo>
                    <a:pt x="20652" y="292564"/>
                  </a:lnTo>
                  <a:lnTo>
                    <a:pt x="44638" y="330293"/>
                  </a:lnTo>
                  <a:lnTo>
                    <a:pt x="76106" y="361761"/>
                  </a:lnTo>
                  <a:lnTo>
                    <a:pt x="113835" y="385747"/>
                  </a:lnTo>
                  <a:lnTo>
                    <a:pt x="156606" y="401033"/>
                  </a:lnTo>
                  <a:lnTo>
                    <a:pt x="203200" y="406400"/>
                  </a:lnTo>
                  <a:lnTo>
                    <a:pt x="249793" y="401033"/>
                  </a:lnTo>
                  <a:lnTo>
                    <a:pt x="292564" y="385747"/>
                  </a:lnTo>
                  <a:lnTo>
                    <a:pt x="330293" y="361761"/>
                  </a:lnTo>
                  <a:lnTo>
                    <a:pt x="361761" y="330293"/>
                  </a:lnTo>
                  <a:lnTo>
                    <a:pt x="385747" y="292564"/>
                  </a:lnTo>
                  <a:lnTo>
                    <a:pt x="401033" y="249793"/>
                  </a:lnTo>
                  <a:lnTo>
                    <a:pt x="406400" y="203200"/>
                  </a:lnTo>
                  <a:lnTo>
                    <a:pt x="401033" y="156606"/>
                  </a:lnTo>
                  <a:lnTo>
                    <a:pt x="385747" y="113835"/>
                  </a:lnTo>
                  <a:lnTo>
                    <a:pt x="361761" y="76106"/>
                  </a:lnTo>
                  <a:lnTo>
                    <a:pt x="330293" y="44638"/>
                  </a:lnTo>
                  <a:lnTo>
                    <a:pt x="292564" y="20652"/>
                  </a:lnTo>
                  <a:lnTo>
                    <a:pt x="249793" y="5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55747" y="3550308"/>
              <a:ext cx="224154" cy="223367"/>
            </a:xfrm>
            <a:prstGeom prst="rect">
              <a:avLst/>
            </a:prstGeom>
          </p:spPr>
        </p:pic>
      </p:grpSp>
      <p:sp>
        <p:nvSpPr>
          <p:cNvPr id="52" name="object 52"/>
          <p:cNvSpPr txBox="1">
            <a:spLocks noGrp="1"/>
          </p:cNvSpPr>
          <p:nvPr>
            <p:ph type="dt" sz="half" idx="6"/>
          </p:nvPr>
        </p:nvSpPr>
        <p:spPr>
          <a:xfrm>
            <a:off x="478070" y="4832710"/>
            <a:ext cx="485129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32150" defTabSz="621883"/>
            <a:r>
              <a:rPr lang="fr-FR" b="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BTS MS</a:t>
            </a:r>
            <a:endParaRPr b="0" kern="0" spc="-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ftr" sz="quarter" idx="5"/>
          </p:nvPr>
        </p:nvSpPr>
        <p:spPr>
          <a:xfrm>
            <a:off x="1148192" y="4885031"/>
            <a:ext cx="544580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</a:t>
            </a:r>
            <a:r>
              <a:rPr kern="0" dirty="0"/>
              <a:t>vril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4DAC83C-66CE-DFCF-24BF-2F39670BB2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0816" y="2719236"/>
            <a:ext cx="4332398" cy="370547"/>
          </a:xfrm>
          <a:prstGeom prst="rect">
            <a:avLst/>
          </a:prstGeom>
          <a:ln>
            <a:noFill/>
          </a:ln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34A4D27D-CF19-5460-888F-5911B2AEE4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3536" y="2844403"/>
            <a:ext cx="654274" cy="142515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703398" y="2805293"/>
            <a:ext cx="1063282" cy="177469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72121" rIns="0" bIns="0" rtlCol="0">
            <a:spAutoFit/>
          </a:bodyPr>
          <a:lstStyle/>
          <a:p>
            <a:pPr defTabSz="621883">
              <a:spcBef>
                <a:spcPts val="568"/>
              </a:spcBef>
            </a:pPr>
            <a:r>
              <a:rPr sz="680" b="1" kern="0" dirty="0">
                <a:solidFill>
                  <a:srgbClr val="333F54"/>
                </a:solidFill>
                <a:latin typeface="Marianne"/>
                <a:cs typeface="Marianne"/>
              </a:rPr>
              <a:t>Suivi</a:t>
            </a:r>
            <a:r>
              <a:rPr sz="680" b="1" kern="0" spc="-7" dirty="0">
                <a:solidFill>
                  <a:srgbClr val="333F54"/>
                </a:solidFill>
                <a:latin typeface="Marianne"/>
                <a:cs typeface="Marianne"/>
              </a:rPr>
              <a:t> </a:t>
            </a:r>
            <a:r>
              <a:rPr sz="680" b="1" kern="0" dirty="0">
                <a:solidFill>
                  <a:srgbClr val="333F54"/>
                </a:solidFill>
                <a:latin typeface="Marianne"/>
                <a:cs typeface="Marianne"/>
              </a:rPr>
              <a:t>des</a:t>
            </a:r>
            <a:r>
              <a:rPr sz="680" b="1" kern="0" spc="-3" dirty="0">
                <a:solidFill>
                  <a:srgbClr val="333F54"/>
                </a:solidFill>
                <a:latin typeface="Marianne"/>
                <a:cs typeface="Marianne"/>
              </a:rPr>
              <a:t> </a:t>
            </a:r>
            <a:r>
              <a:rPr sz="680" b="1" kern="0" spc="-7" dirty="0">
                <a:solidFill>
                  <a:srgbClr val="333F54"/>
                </a:solidFill>
                <a:latin typeface="Marianne"/>
                <a:cs typeface="Marianne"/>
              </a:rPr>
              <a:t>apprentissages</a:t>
            </a:r>
            <a:endParaRPr sz="680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A36513E-B8D4-3F65-B5B0-9A9D611DA661}"/>
              </a:ext>
            </a:extLst>
          </p:cNvPr>
          <p:cNvSpPr/>
          <p:nvPr/>
        </p:nvSpPr>
        <p:spPr>
          <a:xfrm>
            <a:off x="1980816" y="2719236"/>
            <a:ext cx="1391156" cy="35854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1883"/>
            <a:endParaRPr lang="fr-FR" sz="1224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bject 15">
            <a:extLst>
              <a:ext uri="{FF2B5EF4-FFF2-40B4-BE49-F238E27FC236}">
                <a16:creationId xmlns:a16="http://schemas.microsoft.com/office/drawing/2014/main" id="{F1415B21-BCD7-C3D7-5297-F715830079C3}"/>
              </a:ext>
            </a:extLst>
          </p:cNvPr>
          <p:cNvSpPr txBox="1"/>
          <p:nvPr/>
        </p:nvSpPr>
        <p:spPr>
          <a:xfrm>
            <a:off x="2319190" y="2793401"/>
            <a:ext cx="1031077" cy="1722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7303" rIns="0" bIns="0" rtlCol="0">
            <a:spAutoFit/>
          </a:bodyPr>
          <a:lstStyle/>
          <a:p>
            <a:pPr marL="73451" defTabSz="621883">
              <a:spcBef>
                <a:spcPts val="608"/>
              </a:spcBef>
            </a:pPr>
            <a:r>
              <a:rPr lang="fr-FR"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Tableaux de bord apprenants</a:t>
            </a:r>
            <a:endParaRPr sz="612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64" name="object 15">
            <a:extLst>
              <a:ext uri="{FF2B5EF4-FFF2-40B4-BE49-F238E27FC236}">
                <a16:creationId xmlns:a16="http://schemas.microsoft.com/office/drawing/2014/main" id="{7C89F194-234A-ECC6-02E2-8B6CE1DD792B}"/>
              </a:ext>
            </a:extLst>
          </p:cNvPr>
          <p:cNvSpPr txBox="1"/>
          <p:nvPr/>
        </p:nvSpPr>
        <p:spPr>
          <a:xfrm>
            <a:off x="3752275" y="2787468"/>
            <a:ext cx="1031077" cy="1722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7303" rIns="0" bIns="0" rtlCol="0">
            <a:spAutoFit/>
          </a:bodyPr>
          <a:lstStyle/>
          <a:p>
            <a:pPr marL="73451" defTabSz="621883">
              <a:spcBef>
                <a:spcPts val="608"/>
              </a:spcBef>
            </a:pPr>
            <a:r>
              <a:rPr lang="fr-FR"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Vue classes</a:t>
            </a:r>
            <a:endParaRPr sz="612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65" name="object 15">
            <a:extLst>
              <a:ext uri="{FF2B5EF4-FFF2-40B4-BE49-F238E27FC236}">
                <a16:creationId xmlns:a16="http://schemas.microsoft.com/office/drawing/2014/main" id="{80E633E4-90AF-905D-A6CE-AE8845C00BF2}"/>
              </a:ext>
            </a:extLst>
          </p:cNvPr>
          <p:cNvSpPr txBox="1"/>
          <p:nvPr/>
        </p:nvSpPr>
        <p:spPr>
          <a:xfrm>
            <a:off x="5252469" y="2777598"/>
            <a:ext cx="1031077" cy="1722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7303" rIns="0" bIns="0" rtlCol="0">
            <a:spAutoFit/>
          </a:bodyPr>
          <a:lstStyle/>
          <a:p>
            <a:pPr marL="73451" defTabSz="621883">
              <a:spcBef>
                <a:spcPts val="608"/>
              </a:spcBef>
            </a:pPr>
            <a:r>
              <a:rPr lang="fr-FR" sz="612" kern="0" spc="-24" dirty="0">
                <a:solidFill>
                  <a:srgbClr val="231F20"/>
                </a:solidFill>
                <a:latin typeface="Trebuchet MS"/>
                <a:cs typeface="Trebuchet MS"/>
              </a:rPr>
              <a:t>Livrets d’apprentissage</a:t>
            </a:r>
            <a:endParaRPr sz="612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D887355B-E534-3FB5-E9A0-840D0F6A27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0150" y="3204914"/>
            <a:ext cx="560672" cy="174905"/>
          </a:xfrm>
          <a:prstGeom prst="rect">
            <a:avLst/>
          </a:prstGeom>
        </p:spPr>
      </p:pic>
      <p:sp>
        <p:nvSpPr>
          <p:cNvPr id="60" name="object 26">
            <a:extLst>
              <a:ext uri="{FF2B5EF4-FFF2-40B4-BE49-F238E27FC236}">
                <a16:creationId xmlns:a16="http://schemas.microsoft.com/office/drawing/2014/main" id="{F8F98687-0C21-E860-9EBA-EB46FEB18007}"/>
              </a:ext>
            </a:extLst>
          </p:cNvPr>
          <p:cNvSpPr/>
          <p:nvPr/>
        </p:nvSpPr>
        <p:spPr>
          <a:xfrm>
            <a:off x="6313213" y="2938171"/>
            <a:ext cx="361038" cy="0"/>
          </a:xfrm>
          <a:custGeom>
            <a:avLst/>
            <a:gdLst/>
            <a:ahLst/>
            <a:cxnLst/>
            <a:rect l="l" t="t" r="r" b="b"/>
            <a:pathLst>
              <a:path w="530859">
                <a:moveTo>
                  <a:pt x="0" y="0"/>
                </a:moveTo>
                <a:lnTo>
                  <a:pt x="530250" y="0"/>
                </a:lnTo>
              </a:path>
            </a:pathLst>
          </a:custGeom>
          <a:ln w="25400">
            <a:solidFill>
              <a:srgbClr val="566066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66" name="object 27">
            <a:extLst>
              <a:ext uri="{FF2B5EF4-FFF2-40B4-BE49-F238E27FC236}">
                <a16:creationId xmlns:a16="http://schemas.microsoft.com/office/drawing/2014/main" id="{4372AA70-BFCD-89B5-BA2A-0F1C2D4CE364}"/>
              </a:ext>
            </a:extLst>
          </p:cNvPr>
          <p:cNvSpPr/>
          <p:nvPr/>
        </p:nvSpPr>
        <p:spPr>
          <a:xfrm>
            <a:off x="6305572" y="2898508"/>
            <a:ext cx="44049" cy="81622"/>
          </a:xfrm>
          <a:custGeom>
            <a:avLst/>
            <a:gdLst/>
            <a:ahLst/>
            <a:cxnLst/>
            <a:rect l="l" t="t" r="r" b="b"/>
            <a:pathLst>
              <a:path w="64770" h="120014">
                <a:moveTo>
                  <a:pt x="64528" y="119976"/>
                </a:moveTo>
                <a:lnTo>
                  <a:pt x="0" y="59982"/>
                </a:lnTo>
                <a:lnTo>
                  <a:pt x="64528" y="0"/>
                </a:lnTo>
              </a:path>
            </a:pathLst>
          </a:custGeom>
          <a:ln w="25400">
            <a:solidFill>
              <a:srgbClr val="566066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89966" y="3282476"/>
            <a:ext cx="361038" cy="0"/>
          </a:xfrm>
          <a:custGeom>
            <a:avLst/>
            <a:gdLst/>
            <a:ahLst/>
            <a:cxnLst/>
            <a:rect l="l" t="t" r="r" b="b"/>
            <a:pathLst>
              <a:path w="530859">
                <a:moveTo>
                  <a:pt x="0" y="0"/>
                </a:moveTo>
                <a:lnTo>
                  <a:pt x="530250" y="0"/>
                </a:lnTo>
              </a:path>
            </a:pathLst>
          </a:custGeom>
          <a:ln w="25400">
            <a:solidFill>
              <a:srgbClr val="99AA4E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673430" y="3245947"/>
            <a:ext cx="44049" cy="81622"/>
          </a:xfrm>
          <a:custGeom>
            <a:avLst/>
            <a:gdLst/>
            <a:ahLst/>
            <a:cxnLst/>
            <a:rect l="l" t="t" r="r" b="b"/>
            <a:pathLst>
              <a:path w="64770" h="120014">
                <a:moveTo>
                  <a:pt x="64528" y="119976"/>
                </a:moveTo>
                <a:lnTo>
                  <a:pt x="0" y="59982"/>
                </a:lnTo>
                <a:lnTo>
                  <a:pt x="64528" y="0"/>
                </a:lnTo>
              </a:path>
            </a:pathLst>
          </a:custGeom>
          <a:ln w="25400">
            <a:solidFill>
              <a:srgbClr val="99AA4E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6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4323" y="300319"/>
            <a:ext cx="5961306" cy="573748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lang="fr-FR" sz="1836" dirty="0">
                <a:solidFill>
                  <a:srgbClr val="41A4AA"/>
                </a:solidFill>
                <a:latin typeface="Marianne Thin" panose="02000000000000000000" pitchFamily="50" charset="0"/>
              </a:rPr>
              <a:t>Tracer les activités et les compétences</a:t>
            </a:r>
            <a:br>
              <a:rPr lang="fr-FR" sz="1836" dirty="0">
                <a:solidFill>
                  <a:srgbClr val="41A4AA"/>
                </a:solidFill>
                <a:latin typeface="Marianne Thin" panose="02000000000000000000" pitchFamily="50" charset="0"/>
              </a:rPr>
            </a:br>
            <a:r>
              <a:rPr lang="fr-FR" sz="1836" dirty="0">
                <a:solidFill>
                  <a:srgbClr val="41A4AA"/>
                </a:solidFill>
                <a:latin typeface="Marianne Thin" panose="02000000000000000000" pitchFamily="50" charset="0"/>
              </a:rPr>
              <a:t>Mesurer la performance – Évaluer les compétences</a:t>
            </a:r>
            <a:endParaRPr sz="1836" dirty="0">
              <a:solidFill>
                <a:srgbClr val="41A4AA"/>
              </a:solidFill>
              <a:latin typeface="Marianne Thin"/>
              <a:cs typeface="Marianne Thi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57705" y="611122"/>
            <a:ext cx="408975" cy="65643"/>
          </a:xfrm>
          <a:custGeom>
            <a:avLst/>
            <a:gdLst/>
            <a:ahLst/>
            <a:cxnLst/>
            <a:rect l="l" t="t" r="r" b="b"/>
            <a:pathLst>
              <a:path w="601345" h="96519">
                <a:moveTo>
                  <a:pt x="42087" y="12"/>
                </a:moveTo>
                <a:lnTo>
                  <a:pt x="30721" y="12"/>
                </a:lnTo>
                <a:lnTo>
                  <a:pt x="19215" y="17462"/>
                </a:lnTo>
                <a:lnTo>
                  <a:pt x="26123" y="17462"/>
                </a:lnTo>
                <a:lnTo>
                  <a:pt x="42087" y="12"/>
                </a:lnTo>
                <a:close/>
              </a:path>
              <a:path w="601345" h="96519">
                <a:moveTo>
                  <a:pt x="53594" y="50355"/>
                </a:moveTo>
                <a:lnTo>
                  <a:pt x="51181" y="37515"/>
                </a:lnTo>
                <a:lnTo>
                  <a:pt x="46418" y="31102"/>
                </a:lnTo>
                <a:lnTo>
                  <a:pt x="46418" y="50355"/>
                </a:lnTo>
                <a:lnTo>
                  <a:pt x="46418" y="53606"/>
                </a:lnTo>
                <a:lnTo>
                  <a:pt x="7175" y="53606"/>
                </a:lnTo>
                <a:lnTo>
                  <a:pt x="7175" y="50355"/>
                </a:lnTo>
                <a:lnTo>
                  <a:pt x="8636" y="41846"/>
                </a:lnTo>
                <a:lnTo>
                  <a:pt x="12725" y="35407"/>
                </a:lnTo>
                <a:lnTo>
                  <a:pt x="18935" y="31343"/>
                </a:lnTo>
                <a:lnTo>
                  <a:pt x="26797" y="29921"/>
                </a:lnTo>
                <a:lnTo>
                  <a:pt x="34658" y="31343"/>
                </a:lnTo>
                <a:lnTo>
                  <a:pt x="40868" y="35407"/>
                </a:lnTo>
                <a:lnTo>
                  <a:pt x="44945" y="41846"/>
                </a:lnTo>
                <a:lnTo>
                  <a:pt x="46418" y="50355"/>
                </a:lnTo>
                <a:lnTo>
                  <a:pt x="46418" y="31102"/>
                </a:lnTo>
                <a:lnTo>
                  <a:pt x="45542" y="29921"/>
                </a:lnTo>
                <a:lnTo>
                  <a:pt x="44919" y="29057"/>
                </a:lnTo>
                <a:lnTo>
                  <a:pt x="36296" y="24422"/>
                </a:lnTo>
                <a:lnTo>
                  <a:pt x="26797" y="23012"/>
                </a:lnTo>
                <a:lnTo>
                  <a:pt x="17297" y="24422"/>
                </a:lnTo>
                <a:lnTo>
                  <a:pt x="8674" y="29057"/>
                </a:lnTo>
                <a:lnTo>
                  <a:pt x="2413" y="37515"/>
                </a:lnTo>
                <a:lnTo>
                  <a:pt x="0" y="50355"/>
                </a:lnTo>
                <a:lnTo>
                  <a:pt x="0" y="68757"/>
                </a:lnTo>
                <a:lnTo>
                  <a:pt x="2413" y="81584"/>
                </a:lnTo>
                <a:lnTo>
                  <a:pt x="8674" y="90030"/>
                </a:lnTo>
                <a:lnTo>
                  <a:pt x="17297" y="94678"/>
                </a:lnTo>
                <a:lnTo>
                  <a:pt x="26797" y="96100"/>
                </a:lnTo>
                <a:lnTo>
                  <a:pt x="35585" y="94881"/>
                </a:lnTo>
                <a:lnTo>
                  <a:pt x="43713" y="90932"/>
                </a:lnTo>
                <a:lnTo>
                  <a:pt x="45262" y="89192"/>
                </a:lnTo>
                <a:lnTo>
                  <a:pt x="50025" y="83820"/>
                </a:lnTo>
                <a:lnTo>
                  <a:pt x="53327" y="73088"/>
                </a:lnTo>
                <a:lnTo>
                  <a:pt x="46012" y="73088"/>
                </a:lnTo>
                <a:lnTo>
                  <a:pt x="44399" y="83108"/>
                </a:lnTo>
                <a:lnTo>
                  <a:pt x="36817" y="89192"/>
                </a:lnTo>
                <a:lnTo>
                  <a:pt x="26797" y="89192"/>
                </a:lnTo>
                <a:lnTo>
                  <a:pt x="18935" y="87769"/>
                </a:lnTo>
                <a:lnTo>
                  <a:pt x="12725" y="83693"/>
                </a:lnTo>
                <a:lnTo>
                  <a:pt x="8636" y="77254"/>
                </a:lnTo>
                <a:lnTo>
                  <a:pt x="7175" y="68757"/>
                </a:lnTo>
                <a:lnTo>
                  <a:pt x="7175" y="60502"/>
                </a:lnTo>
                <a:lnTo>
                  <a:pt x="53594" y="60502"/>
                </a:lnTo>
                <a:lnTo>
                  <a:pt x="53594" y="53606"/>
                </a:lnTo>
                <a:lnTo>
                  <a:pt x="53594" y="50355"/>
                </a:lnTo>
                <a:close/>
              </a:path>
              <a:path w="601345" h="96519">
                <a:moveTo>
                  <a:pt x="129768" y="12"/>
                </a:moveTo>
                <a:lnTo>
                  <a:pt x="122593" y="12"/>
                </a:lnTo>
                <a:lnTo>
                  <a:pt x="122593" y="32893"/>
                </a:lnTo>
                <a:lnTo>
                  <a:pt x="122593" y="50355"/>
                </a:lnTo>
                <a:lnTo>
                  <a:pt x="122593" y="68757"/>
                </a:lnTo>
                <a:lnTo>
                  <a:pt x="121132" y="77254"/>
                </a:lnTo>
                <a:lnTo>
                  <a:pt x="117055" y="83693"/>
                </a:lnTo>
                <a:lnTo>
                  <a:pt x="110832" y="87769"/>
                </a:lnTo>
                <a:lnTo>
                  <a:pt x="102971" y="89192"/>
                </a:lnTo>
                <a:lnTo>
                  <a:pt x="95110" y="87769"/>
                </a:lnTo>
                <a:lnTo>
                  <a:pt x="88900" y="83693"/>
                </a:lnTo>
                <a:lnTo>
                  <a:pt x="84823" y="77254"/>
                </a:lnTo>
                <a:lnTo>
                  <a:pt x="83350" y="68757"/>
                </a:lnTo>
                <a:lnTo>
                  <a:pt x="83350" y="50355"/>
                </a:lnTo>
                <a:lnTo>
                  <a:pt x="84823" y="41846"/>
                </a:lnTo>
                <a:lnTo>
                  <a:pt x="88900" y="35407"/>
                </a:lnTo>
                <a:lnTo>
                  <a:pt x="95110" y="31343"/>
                </a:lnTo>
                <a:lnTo>
                  <a:pt x="102971" y="29921"/>
                </a:lnTo>
                <a:lnTo>
                  <a:pt x="110832" y="31343"/>
                </a:lnTo>
                <a:lnTo>
                  <a:pt x="117055" y="35407"/>
                </a:lnTo>
                <a:lnTo>
                  <a:pt x="121132" y="41846"/>
                </a:lnTo>
                <a:lnTo>
                  <a:pt x="122593" y="50355"/>
                </a:lnTo>
                <a:lnTo>
                  <a:pt x="122593" y="32893"/>
                </a:lnTo>
                <a:lnTo>
                  <a:pt x="120675" y="29921"/>
                </a:lnTo>
                <a:lnTo>
                  <a:pt x="118402" y="26403"/>
                </a:lnTo>
                <a:lnTo>
                  <a:pt x="110693" y="23012"/>
                </a:lnTo>
                <a:lnTo>
                  <a:pt x="102971" y="23012"/>
                </a:lnTo>
                <a:lnTo>
                  <a:pt x="93484" y="24422"/>
                </a:lnTo>
                <a:lnTo>
                  <a:pt x="84861" y="29057"/>
                </a:lnTo>
                <a:lnTo>
                  <a:pt x="78600" y="37515"/>
                </a:lnTo>
                <a:lnTo>
                  <a:pt x="76174" y="50355"/>
                </a:lnTo>
                <a:lnTo>
                  <a:pt x="76174" y="68757"/>
                </a:lnTo>
                <a:lnTo>
                  <a:pt x="78600" y="81584"/>
                </a:lnTo>
                <a:lnTo>
                  <a:pt x="84861" y="90030"/>
                </a:lnTo>
                <a:lnTo>
                  <a:pt x="93484" y="94678"/>
                </a:lnTo>
                <a:lnTo>
                  <a:pt x="102971" y="96100"/>
                </a:lnTo>
                <a:lnTo>
                  <a:pt x="110693" y="96100"/>
                </a:lnTo>
                <a:lnTo>
                  <a:pt x="118402" y="92710"/>
                </a:lnTo>
                <a:lnTo>
                  <a:pt x="120675" y="89192"/>
                </a:lnTo>
                <a:lnTo>
                  <a:pt x="122593" y="86220"/>
                </a:lnTo>
                <a:lnTo>
                  <a:pt x="122593" y="94742"/>
                </a:lnTo>
                <a:lnTo>
                  <a:pt x="129768" y="94742"/>
                </a:lnTo>
                <a:lnTo>
                  <a:pt x="129768" y="86220"/>
                </a:lnTo>
                <a:lnTo>
                  <a:pt x="129768" y="32893"/>
                </a:lnTo>
                <a:lnTo>
                  <a:pt x="129768" y="12"/>
                </a:lnTo>
                <a:close/>
              </a:path>
              <a:path w="601345" h="96519">
                <a:moveTo>
                  <a:pt x="208521" y="24904"/>
                </a:moveTo>
                <a:lnTo>
                  <a:pt x="201345" y="24904"/>
                </a:lnTo>
                <a:lnTo>
                  <a:pt x="201345" y="68745"/>
                </a:lnTo>
                <a:lnTo>
                  <a:pt x="199847" y="77254"/>
                </a:lnTo>
                <a:lnTo>
                  <a:pt x="195770" y="83693"/>
                </a:lnTo>
                <a:lnTo>
                  <a:pt x="189699" y="87769"/>
                </a:lnTo>
                <a:lnTo>
                  <a:pt x="182270" y="89192"/>
                </a:lnTo>
                <a:lnTo>
                  <a:pt x="174701" y="87769"/>
                </a:lnTo>
                <a:lnTo>
                  <a:pt x="168592" y="83693"/>
                </a:lnTo>
                <a:lnTo>
                  <a:pt x="164528" y="77254"/>
                </a:lnTo>
                <a:lnTo>
                  <a:pt x="163042" y="68745"/>
                </a:lnTo>
                <a:lnTo>
                  <a:pt x="163042" y="24904"/>
                </a:lnTo>
                <a:lnTo>
                  <a:pt x="155879" y="24904"/>
                </a:lnTo>
                <a:lnTo>
                  <a:pt x="155879" y="68745"/>
                </a:lnTo>
                <a:lnTo>
                  <a:pt x="158305" y="81584"/>
                </a:lnTo>
                <a:lnTo>
                  <a:pt x="164553" y="90030"/>
                </a:lnTo>
                <a:lnTo>
                  <a:pt x="173062" y="94678"/>
                </a:lnTo>
                <a:lnTo>
                  <a:pt x="182270" y="96088"/>
                </a:lnTo>
                <a:lnTo>
                  <a:pt x="189166" y="96088"/>
                </a:lnTo>
                <a:lnTo>
                  <a:pt x="197154" y="92697"/>
                </a:lnTo>
                <a:lnTo>
                  <a:pt x="201345" y="86207"/>
                </a:lnTo>
                <a:lnTo>
                  <a:pt x="201345" y="94729"/>
                </a:lnTo>
                <a:lnTo>
                  <a:pt x="208521" y="94729"/>
                </a:lnTo>
                <a:lnTo>
                  <a:pt x="208521" y="24904"/>
                </a:lnTo>
                <a:close/>
              </a:path>
              <a:path w="601345" h="96519">
                <a:moveTo>
                  <a:pt x="287007" y="46024"/>
                </a:moveTo>
                <a:lnTo>
                  <a:pt x="283692" y="35293"/>
                </a:lnTo>
                <a:lnTo>
                  <a:pt x="277393" y="28168"/>
                </a:lnTo>
                <a:lnTo>
                  <a:pt x="269265" y="24218"/>
                </a:lnTo>
                <a:lnTo>
                  <a:pt x="260477" y="23012"/>
                </a:lnTo>
                <a:lnTo>
                  <a:pt x="250977" y="24422"/>
                </a:lnTo>
                <a:lnTo>
                  <a:pt x="242354" y="29057"/>
                </a:lnTo>
                <a:lnTo>
                  <a:pt x="236093" y="37515"/>
                </a:lnTo>
                <a:lnTo>
                  <a:pt x="233680" y="50355"/>
                </a:lnTo>
                <a:lnTo>
                  <a:pt x="233680" y="68757"/>
                </a:lnTo>
                <a:lnTo>
                  <a:pt x="236093" y="81584"/>
                </a:lnTo>
                <a:lnTo>
                  <a:pt x="242354" y="90030"/>
                </a:lnTo>
                <a:lnTo>
                  <a:pt x="250977" y="94678"/>
                </a:lnTo>
                <a:lnTo>
                  <a:pt x="260477" y="96100"/>
                </a:lnTo>
                <a:lnTo>
                  <a:pt x="269265" y="94881"/>
                </a:lnTo>
                <a:lnTo>
                  <a:pt x="277393" y="90932"/>
                </a:lnTo>
                <a:lnTo>
                  <a:pt x="283692" y="83820"/>
                </a:lnTo>
                <a:lnTo>
                  <a:pt x="287007" y="73088"/>
                </a:lnTo>
                <a:lnTo>
                  <a:pt x="279692" y="73088"/>
                </a:lnTo>
                <a:lnTo>
                  <a:pt x="278066" y="83108"/>
                </a:lnTo>
                <a:lnTo>
                  <a:pt x="270484" y="89192"/>
                </a:lnTo>
                <a:lnTo>
                  <a:pt x="260477" y="89192"/>
                </a:lnTo>
                <a:lnTo>
                  <a:pt x="252615" y="87769"/>
                </a:lnTo>
                <a:lnTo>
                  <a:pt x="246405" y="83693"/>
                </a:lnTo>
                <a:lnTo>
                  <a:pt x="242316" y="77254"/>
                </a:lnTo>
                <a:lnTo>
                  <a:pt x="240855" y="68757"/>
                </a:lnTo>
                <a:lnTo>
                  <a:pt x="240855" y="50355"/>
                </a:lnTo>
                <a:lnTo>
                  <a:pt x="242316" y="41846"/>
                </a:lnTo>
                <a:lnTo>
                  <a:pt x="246405" y="35407"/>
                </a:lnTo>
                <a:lnTo>
                  <a:pt x="252615" y="31343"/>
                </a:lnTo>
                <a:lnTo>
                  <a:pt x="260477" y="29921"/>
                </a:lnTo>
                <a:lnTo>
                  <a:pt x="270484" y="29921"/>
                </a:lnTo>
                <a:lnTo>
                  <a:pt x="278066" y="36004"/>
                </a:lnTo>
                <a:lnTo>
                  <a:pt x="279692" y="46024"/>
                </a:lnTo>
                <a:lnTo>
                  <a:pt x="287007" y="46024"/>
                </a:lnTo>
                <a:close/>
              </a:path>
              <a:path w="601345" h="96519">
                <a:moveTo>
                  <a:pt x="360476" y="50342"/>
                </a:moveTo>
                <a:lnTo>
                  <a:pt x="358063" y="37515"/>
                </a:lnTo>
                <a:lnTo>
                  <a:pt x="352425" y="29908"/>
                </a:lnTo>
                <a:lnTo>
                  <a:pt x="351802" y="29057"/>
                </a:lnTo>
                <a:lnTo>
                  <a:pt x="343179" y="24422"/>
                </a:lnTo>
                <a:lnTo>
                  <a:pt x="333679" y="22999"/>
                </a:lnTo>
                <a:lnTo>
                  <a:pt x="324891" y="24218"/>
                </a:lnTo>
                <a:lnTo>
                  <a:pt x="316763" y="28168"/>
                </a:lnTo>
                <a:lnTo>
                  <a:pt x="310464" y="35280"/>
                </a:lnTo>
                <a:lnTo>
                  <a:pt x="307149" y="46012"/>
                </a:lnTo>
                <a:lnTo>
                  <a:pt x="314464" y="46012"/>
                </a:lnTo>
                <a:lnTo>
                  <a:pt x="316090" y="35991"/>
                </a:lnTo>
                <a:lnTo>
                  <a:pt x="323659" y="29908"/>
                </a:lnTo>
                <a:lnTo>
                  <a:pt x="333679" y="29908"/>
                </a:lnTo>
                <a:lnTo>
                  <a:pt x="341541" y="31343"/>
                </a:lnTo>
                <a:lnTo>
                  <a:pt x="347751" y="35407"/>
                </a:lnTo>
                <a:lnTo>
                  <a:pt x="351828" y="41846"/>
                </a:lnTo>
                <a:lnTo>
                  <a:pt x="353301" y="50342"/>
                </a:lnTo>
                <a:lnTo>
                  <a:pt x="353301" y="51562"/>
                </a:lnTo>
                <a:lnTo>
                  <a:pt x="353301" y="57924"/>
                </a:lnTo>
                <a:lnTo>
                  <a:pt x="353301" y="68745"/>
                </a:lnTo>
                <a:lnTo>
                  <a:pt x="351663" y="77139"/>
                </a:lnTo>
                <a:lnTo>
                  <a:pt x="347141" y="83591"/>
                </a:lnTo>
                <a:lnTo>
                  <a:pt x="340283" y="87718"/>
                </a:lnTo>
                <a:lnTo>
                  <a:pt x="331647" y="89179"/>
                </a:lnTo>
                <a:lnTo>
                  <a:pt x="318516" y="89179"/>
                </a:lnTo>
                <a:lnTo>
                  <a:pt x="313918" y="82410"/>
                </a:lnTo>
                <a:lnTo>
                  <a:pt x="313918" y="69418"/>
                </a:lnTo>
                <a:lnTo>
                  <a:pt x="353301" y="57924"/>
                </a:lnTo>
                <a:lnTo>
                  <a:pt x="353301" y="51562"/>
                </a:lnTo>
                <a:lnTo>
                  <a:pt x="311073" y="58724"/>
                </a:lnTo>
                <a:lnTo>
                  <a:pt x="306743" y="66446"/>
                </a:lnTo>
                <a:lnTo>
                  <a:pt x="306743" y="75514"/>
                </a:lnTo>
                <a:lnTo>
                  <a:pt x="308254" y="83413"/>
                </a:lnTo>
                <a:lnTo>
                  <a:pt x="312699" y="89966"/>
                </a:lnTo>
                <a:lnTo>
                  <a:pt x="319989" y="94437"/>
                </a:lnTo>
                <a:lnTo>
                  <a:pt x="330022" y="96088"/>
                </a:lnTo>
                <a:lnTo>
                  <a:pt x="340575" y="96088"/>
                </a:lnTo>
                <a:lnTo>
                  <a:pt x="348830" y="92697"/>
                </a:lnTo>
                <a:lnTo>
                  <a:pt x="351256" y="89179"/>
                </a:lnTo>
                <a:lnTo>
                  <a:pt x="353301" y="86207"/>
                </a:lnTo>
                <a:lnTo>
                  <a:pt x="353301" y="94729"/>
                </a:lnTo>
                <a:lnTo>
                  <a:pt x="360476" y="94729"/>
                </a:lnTo>
                <a:lnTo>
                  <a:pt x="360476" y="86207"/>
                </a:lnTo>
                <a:lnTo>
                  <a:pt x="360476" y="57924"/>
                </a:lnTo>
                <a:lnTo>
                  <a:pt x="360476" y="50342"/>
                </a:lnTo>
                <a:close/>
              </a:path>
              <a:path w="601345" h="96519">
                <a:moveTo>
                  <a:pt x="414197" y="24904"/>
                </a:moveTo>
                <a:lnTo>
                  <a:pt x="397002" y="24904"/>
                </a:lnTo>
                <a:lnTo>
                  <a:pt x="397002" y="9067"/>
                </a:lnTo>
                <a:lnTo>
                  <a:pt x="389826" y="9067"/>
                </a:lnTo>
                <a:lnTo>
                  <a:pt x="389826" y="24904"/>
                </a:lnTo>
                <a:lnTo>
                  <a:pt x="379945" y="24904"/>
                </a:lnTo>
                <a:lnTo>
                  <a:pt x="379945" y="31813"/>
                </a:lnTo>
                <a:lnTo>
                  <a:pt x="389826" y="31813"/>
                </a:lnTo>
                <a:lnTo>
                  <a:pt x="389826" y="89725"/>
                </a:lnTo>
                <a:lnTo>
                  <a:pt x="392671" y="94742"/>
                </a:lnTo>
                <a:lnTo>
                  <a:pt x="414197" y="94742"/>
                </a:lnTo>
                <a:lnTo>
                  <a:pt x="414197" y="87833"/>
                </a:lnTo>
                <a:lnTo>
                  <a:pt x="398221" y="87833"/>
                </a:lnTo>
                <a:lnTo>
                  <a:pt x="397002" y="85801"/>
                </a:lnTo>
                <a:lnTo>
                  <a:pt x="397002" y="80797"/>
                </a:lnTo>
                <a:lnTo>
                  <a:pt x="397002" y="31813"/>
                </a:lnTo>
                <a:lnTo>
                  <a:pt x="414197" y="31813"/>
                </a:lnTo>
                <a:lnTo>
                  <a:pt x="414197" y="24904"/>
                </a:lnTo>
                <a:close/>
              </a:path>
              <a:path w="601345" h="96519">
                <a:moveTo>
                  <a:pt x="443687" y="24892"/>
                </a:moveTo>
                <a:lnTo>
                  <a:pt x="436524" y="24892"/>
                </a:lnTo>
                <a:lnTo>
                  <a:pt x="436524" y="94729"/>
                </a:lnTo>
                <a:lnTo>
                  <a:pt x="443687" y="94729"/>
                </a:lnTo>
                <a:lnTo>
                  <a:pt x="443687" y="24892"/>
                </a:lnTo>
                <a:close/>
              </a:path>
              <a:path w="601345" h="96519">
                <a:moveTo>
                  <a:pt x="443687" y="0"/>
                </a:moveTo>
                <a:lnTo>
                  <a:pt x="436524" y="0"/>
                </a:lnTo>
                <a:lnTo>
                  <a:pt x="436524" y="11772"/>
                </a:lnTo>
                <a:lnTo>
                  <a:pt x="443687" y="11772"/>
                </a:lnTo>
                <a:lnTo>
                  <a:pt x="443687" y="0"/>
                </a:lnTo>
                <a:close/>
              </a:path>
              <a:path w="601345" h="96519">
                <a:moveTo>
                  <a:pt x="522439" y="50355"/>
                </a:moveTo>
                <a:lnTo>
                  <a:pt x="520014" y="37515"/>
                </a:lnTo>
                <a:lnTo>
                  <a:pt x="515264" y="31115"/>
                </a:lnTo>
                <a:lnTo>
                  <a:pt x="515264" y="50355"/>
                </a:lnTo>
                <a:lnTo>
                  <a:pt x="515264" y="68757"/>
                </a:lnTo>
                <a:lnTo>
                  <a:pt x="513791" y="77254"/>
                </a:lnTo>
                <a:lnTo>
                  <a:pt x="509714" y="83693"/>
                </a:lnTo>
                <a:lnTo>
                  <a:pt x="503504" y="87769"/>
                </a:lnTo>
                <a:lnTo>
                  <a:pt x="495642" y="89192"/>
                </a:lnTo>
                <a:lnTo>
                  <a:pt x="487781" y="87769"/>
                </a:lnTo>
                <a:lnTo>
                  <a:pt x="481571" y="83693"/>
                </a:lnTo>
                <a:lnTo>
                  <a:pt x="477481" y="77254"/>
                </a:lnTo>
                <a:lnTo>
                  <a:pt x="476021" y="68757"/>
                </a:lnTo>
                <a:lnTo>
                  <a:pt x="476021" y="50355"/>
                </a:lnTo>
                <a:lnTo>
                  <a:pt x="477481" y="41846"/>
                </a:lnTo>
                <a:lnTo>
                  <a:pt x="481571" y="35407"/>
                </a:lnTo>
                <a:lnTo>
                  <a:pt x="487781" y="31343"/>
                </a:lnTo>
                <a:lnTo>
                  <a:pt x="495642" y="29921"/>
                </a:lnTo>
                <a:lnTo>
                  <a:pt x="503504" y="31343"/>
                </a:lnTo>
                <a:lnTo>
                  <a:pt x="509714" y="35407"/>
                </a:lnTo>
                <a:lnTo>
                  <a:pt x="513791" y="41846"/>
                </a:lnTo>
                <a:lnTo>
                  <a:pt x="515264" y="50355"/>
                </a:lnTo>
                <a:lnTo>
                  <a:pt x="515264" y="31115"/>
                </a:lnTo>
                <a:lnTo>
                  <a:pt x="514388" y="29921"/>
                </a:lnTo>
                <a:lnTo>
                  <a:pt x="513753" y="29057"/>
                </a:lnTo>
                <a:lnTo>
                  <a:pt x="505129" y="24422"/>
                </a:lnTo>
                <a:lnTo>
                  <a:pt x="495642" y="23012"/>
                </a:lnTo>
                <a:lnTo>
                  <a:pt x="486143" y="24422"/>
                </a:lnTo>
                <a:lnTo>
                  <a:pt x="477520" y="29057"/>
                </a:lnTo>
                <a:lnTo>
                  <a:pt x="471258" y="37515"/>
                </a:lnTo>
                <a:lnTo>
                  <a:pt x="468845" y="50355"/>
                </a:lnTo>
                <a:lnTo>
                  <a:pt x="468845" y="68757"/>
                </a:lnTo>
                <a:lnTo>
                  <a:pt x="471258" y="81584"/>
                </a:lnTo>
                <a:lnTo>
                  <a:pt x="477520" y="90030"/>
                </a:lnTo>
                <a:lnTo>
                  <a:pt x="486143" y="94678"/>
                </a:lnTo>
                <a:lnTo>
                  <a:pt x="495642" y="96100"/>
                </a:lnTo>
                <a:lnTo>
                  <a:pt x="505129" y="94678"/>
                </a:lnTo>
                <a:lnTo>
                  <a:pt x="513753" y="90030"/>
                </a:lnTo>
                <a:lnTo>
                  <a:pt x="514388" y="89192"/>
                </a:lnTo>
                <a:lnTo>
                  <a:pt x="520014" y="81584"/>
                </a:lnTo>
                <a:lnTo>
                  <a:pt x="522439" y="68757"/>
                </a:lnTo>
                <a:lnTo>
                  <a:pt x="522439" y="50355"/>
                </a:lnTo>
                <a:close/>
              </a:path>
              <a:path w="601345" h="96519">
                <a:moveTo>
                  <a:pt x="601192" y="50355"/>
                </a:moveTo>
                <a:lnTo>
                  <a:pt x="598766" y="37515"/>
                </a:lnTo>
                <a:lnTo>
                  <a:pt x="592505" y="29057"/>
                </a:lnTo>
                <a:lnTo>
                  <a:pt x="583882" y="24422"/>
                </a:lnTo>
                <a:lnTo>
                  <a:pt x="574395" y="23012"/>
                </a:lnTo>
                <a:lnTo>
                  <a:pt x="566686" y="23012"/>
                </a:lnTo>
                <a:lnTo>
                  <a:pt x="558965" y="26403"/>
                </a:lnTo>
                <a:lnTo>
                  <a:pt x="554774" y="32893"/>
                </a:lnTo>
                <a:lnTo>
                  <a:pt x="554774" y="24917"/>
                </a:lnTo>
                <a:lnTo>
                  <a:pt x="547598" y="24917"/>
                </a:lnTo>
                <a:lnTo>
                  <a:pt x="547598" y="94742"/>
                </a:lnTo>
                <a:lnTo>
                  <a:pt x="554774" y="94742"/>
                </a:lnTo>
                <a:lnTo>
                  <a:pt x="554774" y="50355"/>
                </a:lnTo>
                <a:lnTo>
                  <a:pt x="556234" y="41846"/>
                </a:lnTo>
                <a:lnTo>
                  <a:pt x="560311" y="35407"/>
                </a:lnTo>
                <a:lnTo>
                  <a:pt x="566534" y="31343"/>
                </a:lnTo>
                <a:lnTo>
                  <a:pt x="574395" y="29921"/>
                </a:lnTo>
                <a:lnTo>
                  <a:pt x="582244" y="31343"/>
                </a:lnTo>
                <a:lnTo>
                  <a:pt x="588467" y="35407"/>
                </a:lnTo>
                <a:lnTo>
                  <a:pt x="592543" y="41846"/>
                </a:lnTo>
                <a:lnTo>
                  <a:pt x="594017" y="50355"/>
                </a:lnTo>
                <a:lnTo>
                  <a:pt x="594017" y="94742"/>
                </a:lnTo>
                <a:lnTo>
                  <a:pt x="601192" y="94742"/>
                </a:lnTo>
                <a:lnTo>
                  <a:pt x="601192" y="50355"/>
                </a:lnTo>
                <a:close/>
              </a:path>
            </a:pathLst>
          </a:custGeom>
          <a:solidFill>
            <a:srgbClr val="0C707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70847" y="367255"/>
            <a:ext cx="583016" cy="206863"/>
            <a:chOff x="9315004" y="540001"/>
            <a:chExt cx="857250" cy="304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0551" y="540001"/>
              <a:ext cx="391078" cy="2482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5004" y="540005"/>
              <a:ext cx="201612" cy="248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09889" y="540150"/>
              <a:ext cx="248285" cy="303530"/>
            </a:xfrm>
            <a:custGeom>
              <a:avLst/>
              <a:gdLst/>
              <a:ahLst/>
              <a:cxnLst/>
              <a:rect l="l" t="t" r="r" b="b"/>
              <a:pathLst>
                <a:path w="248284" h="303530">
                  <a:moveTo>
                    <a:pt x="127647" y="0"/>
                  </a:moveTo>
                  <a:lnTo>
                    <a:pt x="123863" y="0"/>
                  </a:lnTo>
                  <a:lnTo>
                    <a:pt x="75695" y="9748"/>
                  </a:lnTo>
                  <a:lnTo>
                    <a:pt x="36318" y="36318"/>
                  </a:lnTo>
                  <a:lnTo>
                    <a:pt x="9748" y="75695"/>
                  </a:lnTo>
                  <a:lnTo>
                    <a:pt x="0" y="123863"/>
                  </a:lnTo>
                  <a:lnTo>
                    <a:pt x="0" y="303504"/>
                  </a:lnTo>
                  <a:lnTo>
                    <a:pt x="55486" y="303504"/>
                  </a:lnTo>
                  <a:lnTo>
                    <a:pt x="55486" y="123863"/>
                  </a:lnTo>
                  <a:lnTo>
                    <a:pt x="55321" y="123863"/>
                  </a:lnTo>
                  <a:lnTo>
                    <a:pt x="60715" y="97208"/>
                  </a:lnTo>
                  <a:lnTo>
                    <a:pt x="75418" y="75418"/>
                  </a:lnTo>
                  <a:lnTo>
                    <a:pt x="97208" y="60715"/>
                  </a:lnTo>
                  <a:lnTo>
                    <a:pt x="123863" y="55321"/>
                  </a:lnTo>
                  <a:lnTo>
                    <a:pt x="129247" y="55499"/>
                  </a:lnTo>
                  <a:lnTo>
                    <a:pt x="170586" y="73863"/>
                  </a:lnTo>
                  <a:lnTo>
                    <a:pt x="170586" y="73583"/>
                  </a:lnTo>
                  <a:lnTo>
                    <a:pt x="179750" y="83924"/>
                  </a:lnTo>
                  <a:lnTo>
                    <a:pt x="186697" y="95965"/>
                  </a:lnTo>
                  <a:lnTo>
                    <a:pt x="191105" y="109386"/>
                  </a:lnTo>
                  <a:lnTo>
                    <a:pt x="192646" y="123863"/>
                  </a:lnTo>
                  <a:lnTo>
                    <a:pt x="191105" y="138347"/>
                  </a:lnTo>
                  <a:lnTo>
                    <a:pt x="186697" y="151774"/>
                  </a:lnTo>
                  <a:lnTo>
                    <a:pt x="179750" y="163825"/>
                  </a:lnTo>
                  <a:lnTo>
                    <a:pt x="170586" y="174180"/>
                  </a:lnTo>
                  <a:lnTo>
                    <a:pt x="170586" y="173863"/>
                  </a:lnTo>
                  <a:lnTo>
                    <a:pt x="161103" y="181299"/>
                  </a:lnTo>
                  <a:lnTo>
                    <a:pt x="150394" y="187002"/>
                  </a:lnTo>
                  <a:lnTo>
                    <a:pt x="138669" y="190756"/>
                  </a:lnTo>
                  <a:lnTo>
                    <a:pt x="126136" y="192341"/>
                  </a:lnTo>
                  <a:lnTo>
                    <a:pt x="80937" y="192354"/>
                  </a:lnTo>
                  <a:lnTo>
                    <a:pt x="80937" y="247713"/>
                  </a:lnTo>
                  <a:lnTo>
                    <a:pt x="126136" y="247713"/>
                  </a:lnTo>
                  <a:lnTo>
                    <a:pt x="173597" y="237405"/>
                  </a:lnTo>
                  <a:lnTo>
                    <a:pt x="212323" y="210737"/>
                  </a:lnTo>
                  <a:lnTo>
                    <a:pt x="238416" y="171591"/>
                  </a:lnTo>
                  <a:lnTo>
                    <a:pt x="247980" y="123863"/>
                  </a:lnTo>
                  <a:lnTo>
                    <a:pt x="239609" y="79096"/>
                  </a:lnTo>
                  <a:lnTo>
                    <a:pt x="216612" y="41584"/>
                  </a:lnTo>
                  <a:lnTo>
                    <a:pt x="182159" y="14490"/>
                  </a:lnTo>
                  <a:lnTo>
                    <a:pt x="136016" y="596"/>
                  </a:lnTo>
                  <a:lnTo>
                    <a:pt x="127647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5879395" y="3653282"/>
            <a:ext cx="1868675" cy="945608"/>
          </a:xfrm>
          <a:custGeom>
            <a:avLst/>
            <a:gdLst/>
            <a:ahLst/>
            <a:cxnLst/>
            <a:rect l="l" t="t" r="r" b="b"/>
            <a:pathLst>
              <a:path w="2747645" h="1061720">
                <a:moveTo>
                  <a:pt x="168338" y="0"/>
                </a:moveTo>
                <a:lnTo>
                  <a:pt x="123585" y="6013"/>
                </a:lnTo>
                <a:lnTo>
                  <a:pt x="83372" y="22984"/>
                </a:lnTo>
                <a:lnTo>
                  <a:pt x="49302" y="49307"/>
                </a:lnTo>
                <a:lnTo>
                  <a:pt x="22981" y="83377"/>
                </a:lnTo>
                <a:lnTo>
                  <a:pt x="6012" y="123589"/>
                </a:lnTo>
                <a:lnTo>
                  <a:pt x="0" y="168338"/>
                </a:lnTo>
                <a:lnTo>
                  <a:pt x="0" y="1061110"/>
                </a:lnTo>
                <a:lnTo>
                  <a:pt x="2578760" y="1061110"/>
                </a:lnTo>
                <a:lnTo>
                  <a:pt x="2623509" y="1055097"/>
                </a:lnTo>
                <a:lnTo>
                  <a:pt x="2663721" y="1038128"/>
                </a:lnTo>
                <a:lnTo>
                  <a:pt x="2697791" y="1011807"/>
                </a:lnTo>
                <a:lnTo>
                  <a:pt x="2724114" y="977738"/>
                </a:lnTo>
                <a:lnTo>
                  <a:pt x="2741085" y="937524"/>
                </a:lnTo>
                <a:lnTo>
                  <a:pt x="2747098" y="892771"/>
                </a:lnTo>
                <a:lnTo>
                  <a:pt x="2747098" y="0"/>
                </a:lnTo>
                <a:lnTo>
                  <a:pt x="168338" y="0"/>
                </a:lnTo>
                <a:close/>
              </a:path>
            </a:pathLst>
          </a:custGeom>
          <a:ln w="5613">
            <a:solidFill>
              <a:srgbClr val="D24153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02780" y="3528294"/>
            <a:ext cx="582153" cy="249975"/>
          </a:xfrm>
          <a:custGeom>
            <a:avLst/>
            <a:gdLst/>
            <a:ahLst/>
            <a:cxnLst/>
            <a:rect l="l" t="t" r="r" b="b"/>
            <a:pathLst>
              <a:path w="855979" h="280670">
                <a:moveTo>
                  <a:pt x="715454" y="0"/>
                </a:moveTo>
                <a:lnTo>
                  <a:pt x="140284" y="0"/>
                </a:lnTo>
                <a:lnTo>
                  <a:pt x="95941" y="7152"/>
                </a:lnTo>
                <a:lnTo>
                  <a:pt x="57431" y="27068"/>
                </a:lnTo>
                <a:lnTo>
                  <a:pt x="27065" y="57437"/>
                </a:lnTo>
                <a:lnTo>
                  <a:pt x="7151" y="95946"/>
                </a:lnTo>
                <a:lnTo>
                  <a:pt x="0" y="140284"/>
                </a:lnTo>
                <a:lnTo>
                  <a:pt x="7151" y="184627"/>
                </a:lnTo>
                <a:lnTo>
                  <a:pt x="27065" y="223136"/>
                </a:lnTo>
                <a:lnTo>
                  <a:pt x="57431" y="253503"/>
                </a:lnTo>
                <a:lnTo>
                  <a:pt x="95941" y="273417"/>
                </a:lnTo>
                <a:lnTo>
                  <a:pt x="140284" y="280568"/>
                </a:lnTo>
                <a:lnTo>
                  <a:pt x="715454" y="280568"/>
                </a:lnTo>
                <a:lnTo>
                  <a:pt x="759798" y="273417"/>
                </a:lnTo>
                <a:lnTo>
                  <a:pt x="798311" y="253503"/>
                </a:lnTo>
                <a:lnTo>
                  <a:pt x="828681" y="223136"/>
                </a:lnTo>
                <a:lnTo>
                  <a:pt x="848598" y="184627"/>
                </a:lnTo>
                <a:lnTo>
                  <a:pt x="855751" y="140284"/>
                </a:lnTo>
                <a:lnTo>
                  <a:pt x="848598" y="95946"/>
                </a:lnTo>
                <a:lnTo>
                  <a:pt x="828681" y="57437"/>
                </a:lnTo>
                <a:lnTo>
                  <a:pt x="798311" y="27068"/>
                </a:lnTo>
                <a:lnTo>
                  <a:pt x="759798" y="7152"/>
                </a:lnTo>
                <a:lnTo>
                  <a:pt x="715454" y="0"/>
                </a:lnTo>
                <a:close/>
              </a:path>
            </a:pathLst>
          </a:custGeom>
          <a:solidFill>
            <a:srgbClr val="E52D51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01464" y="1323822"/>
            <a:ext cx="2934948" cy="976444"/>
          </a:xfrm>
          <a:custGeom>
            <a:avLst/>
            <a:gdLst/>
            <a:ahLst/>
            <a:cxnLst/>
            <a:rect l="l" t="t" r="r" b="b"/>
            <a:pathLst>
              <a:path w="4315459" h="1435735">
                <a:moveTo>
                  <a:pt x="168338" y="0"/>
                </a:moveTo>
                <a:lnTo>
                  <a:pt x="123585" y="6013"/>
                </a:lnTo>
                <a:lnTo>
                  <a:pt x="83372" y="22984"/>
                </a:lnTo>
                <a:lnTo>
                  <a:pt x="49302" y="49307"/>
                </a:lnTo>
                <a:lnTo>
                  <a:pt x="22981" y="83377"/>
                </a:lnTo>
                <a:lnTo>
                  <a:pt x="6012" y="123589"/>
                </a:lnTo>
                <a:lnTo>
                  <a:pt x="0" y="168338"/>
                </a:lnTo>
                <a:lnTo>
                  <a:pt x="0" y="1435138"/>
                </a:lnTo>
                <a:lnTo>
                  <a:pt x="4146880" y="1435138"/>
                </a:lnTo>
                <a:lnTo>
                  <a:pt x="4191633" y="1429124"/>
                </a:lnTo>
                <a:lnTo>
                  <a:pt x="4231846" y="1412152"/>
                </a:lnTo>
                <a:lnTo>
                  <a:pt x="4265915" y="1385828"/>
                </a:lnTo>
                <a:lnTo>
                  <a:pt x="4292236" y="1351756"/>
                </a:lnTo>
                <a:lnTo>
                  <a:pt x="4309205" y="1311540"/>
                </a:lnTo>
                <a:lnTo>
                  <a:pt x="4315218" y="1266786"/>
                </a:lnTo>
                <a:lnTo>
                  <a:pt x="4315218" y="0"/>
                </a:lnTo>
                <a:lnTo>
                  <a:pt x="168338" y="0"/>
                </a:lnTo>
                <a:close/>
              </a:path>
            </a:pathLst>
          </a:custGeom>
          <a:ln w="5613">
            <a:solidFill>
              <a:srgbClr val="F2910C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57882" y="1223643"/>
            <a:ext cx="2729812" cy="1078364"/>
            <a:chOff x="620756" y="1799207"/>
            <a:chExt cx="4013835" cy="1585595"/>
          </a:xfrm>
        </p:grpSpPr>
        <p:sp>
          <p:nvSpPr>
            <p:cNvPr id="13" name="object 13"/>
            <p:cNvSpPr/>
            <p:nvPr/>
          </p:nvSpPr>
          <p:spPr>
            <a:xfrm>
              <a:off x="623614" y="1946508"/>
              <a:ext cx="4008120" cy="1435735"/>
            </a:xfrm>
            <a:custGeom>
              <a:avLst/>
              <a:gdLst/>
              <a:ahLst/>
              <a:cxnLst/>
              <a:rect l="l" t="t" r="r" b="b"/>
              <a:pathLst>
                <a:path w="4008120" h="1435735">
                  <a:moveTo>
                    <a:pt x="168338" y="0"/>
                  </a:moveTo>
                  <a:lnTo>
                    <a:pt x="123585" y="6013"/>
                  </a:lnTo>
                  <a:lnTo>
                    <a:pt x="83372" y="22984"/>
                  </a:lnTo>
                  <a:lnTo>
                    <a:pt x="49302" y="49307"/>
                  </a:lnTo>
                  <a:lnTo>
                    <a:pt x="22981" y="83377"/>
                  </a:lnTo>
                  <a:lnTo>
                    <a:pt x="6012" y="123589"/>
                  </a:lnTo>
                  <a:lnTo>
                    <a:pt x="0" y="168338"/>
                  </a:lnTo>
                  <a:lnTo>
                    <a:pt x="0" y="1435138"/>
                  </a:lnTo>
                  <a:lnTo>
                    <a:pt x="3839375" y="1435138"/>
                  </a:lnTo>
                  <a:lnTo>
                    <a:pt x="3884129" y="1429124"/>
                  </a:lnTo>
                  <a:lnTo>
                    <a:pt x="3924344" y="1412152"/>
                  </a:lnTo>
                  <a:lnTo>
                    <a:pt x="3958416" y="1385828"/>
                  </a:lnTo>
                  <a:lnTo>
                    <a:pt x="3984741" y="1351756"/>
                  </a:lnTo>
                  <a:lnTo>
                    <a:pt x="4001712" y="1311540"/>
                  </a:lnTo>
                  <a:lnTo>
                    <a:pt x="4007726" y="1266786"/>
                  </a:lnTo>
                  <a:lnTo>
                    <a:pt x="4007726" y="0"/>
                  </a:lnTo>
                  <a:lnTo>
                    <a:pt x="168338" y="0"/>
                  </a:lnTo>
                  <a:close/>
                </a:path>
              </a:pathLst>
            </a:custGeom>
            <a:ln w="5613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199232" y="1799207"/>
              <a:ext cx="880110" cy="280670"/>
            </a:xfrm>
            <a:custGeom>
              <a:avLst/>
              <a:gdLst/>
              <a:ahLst/>
              <a:cxnLst/>
              <a:rect l="l" t="t" r="r" b="b"/>
              <a:pathLst>
                <a:path w="880110" h="280669">
                  <a:moveTo>
                    <a:pt x="739647" y="0"/>
                  </a:moveTo>
                  <a:lnTo>
                    <a:pt x="140284" y="0"/>
                  </a:lnTo>
                  <a:lnTo>
                    <a:pt x="95941" y="7152"/>
                  </a:lnTo>
                  <a:lnTo>
                    <a:pt x="57431" y="27068"/>
                  </a:lnTo>
                  <a:lnTo>
                    <a:pt x="27065" y="57437"/>
                  </a:lnTo>
                  <a:lnTo>
                    <a:pt x="7151" y="95946"/>
                  </a:lnTo>
                  <a:lnTo>
                    <a:pt x="0" y="140284"/>
                  </a:lnTo>
                  <a:lnTo>
                    <a:pt x="7151" y="184627"/>
                  </a:lnTo>
                  <a:lnTo>
                    <a:pt x="27065" y="223136"/>
                  </a:lnTo>
                  <a:lnTo>
                    <a:pt x="57431" y="253503"/>
                  </a:lnTo>
                  <a:lnTo>
                    <a:pt x="95941" y="273417"/>
                  </a:lnTo>
                  <a:lnTo>
                    <a:pt x="140284" y="280568"/>
                  </a:lnTo>
                  <a:lnTo>
                    <a:pt x="739647" y="280568"/>
                  </a:lnTo>
                  <a:lnTo>
                    <a:pt x="783990" y="273417"/>
                  </a:lnTo>
                  <a:lnTo>
                    <a:pt x="822500" y="253503"/>
                  </a:lnTo>
                  <a:lnTo>
                    <a:pt x="852867" y="223136"/>
                  </a:lnTo>
                  <a:lnTo>
                    <a:pt x="872780" y="184627"/>
                  </a:lnTo>
                  <a:lnTo>
                    <a:pt x="879932" y="140284"/>
                  </a:lnTo>
                  <a:lnTo>
                    <a:pt x="872780" y="95946"/>
                  </a:lnTo>
                  <a:lnTo>
                    <a:pt x="852867" y="57437"/>
                  </a:lnTo>
                  <a:lnTo>
                    <a:pt x="822500" y="27068"/>
                  </a:lnTo>
                  <a:lnTo>
                    <a:pt x="783990" y="7152"/>
                  </a:lnTo>
                  <a:lnTo>
                    <a:pt x="739647" y="0"/>
                  </a:lnTo>
                  <a:close/>
                </a:path>
              </a:pathLst>
            </a:custGeom>
            <a:solidFill>
              <a:srgbClr val="1C9EA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972430" y="1472871"/>
            <a:ext cx="1032587" cy="369102"/>
          </a:xfrm>
          <a:prstGeom prst="rect">
            <a:avLst/>
          </a:prstGeom>
        </p:spPr>
        <p:txBody>
          <a:bodyPr vert="horz" wrap="square" lIns="0" tIns="9932" rIns="0" bIns="0" rtlCol="0">
            <a:spAutoFit/>
          </a:bodyPr>
          <a:lstStyle/>
          <a:p>
            <a:pPr marL="8637" defTabSz="621883">
              <a:lnSpc>
                <a:spcPts val="942"/>
              </a:lnSpc>
              <a:spcBef>
                <a:spcPts val="78"/>
              </a:spcBef>
              <a:tabLst>
                <a:tab pos="183110" algn="l"/>
                <a:tab pos="351537" algn="l"/>
              </a:tabLst>
            </a:pPr>
            <a:r>
              <a:rPr sz="816" u="sng" kern="0" dirty="0">
                <a:solidFill>
                  <a:srgbClr val="F2910C"/>
                </a:solidFill>
                <a:uFill>
                  <a:solidFill>
                    <a:srgbClr val="FFFFFF"/>
                  </a:solidFill>
                </a:uFill>
                <a:latin typeface="Marianne"/>
                <a:cs typeface="Marianne"/>
              </a:rPr>
              <a:t>	</a:t>
            </a:r>
            <a:r>
              <a:rPr sz="816" kern="0" dirty="0">
                <a:solidFill>
                  <a:srgbClr val="F2910C"/>
                </a:solidFill>
                <a:latin typeface="Marianne"/>
                <a:cs typeface="Marianne"/>
              </a:rPr>
              <a:t>	</a:t>
            </a:r>
            <a:r>
              <a:rPr sz="816" kern="0" spc="-7" dirty="0">
                <a:solidFill>
                  <a:srgbClr val="F2910C"/>
                </a:solidFill>
                <a:latin typeface="Marianne"/>
                <a:cs typeface="Marianne"/>
              </a:rPr>
              <a:t>Périodes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351537" marR="3455" defTabSz="621883">
              <a:lnSpc>
                <a:spcPts val="905"/>
              </a:lnSpc>
              <a:spcBef>
                <a:spcPts val="51"/>
              </a:spcBef>
            </a:pPr>
            <a:r>
              <a:rPr sz="816" kern="0" dirty="0">
                <a:solidFill>
                  <a:srgbClr val="F2910C"/>
                </a:solidFill>
                <a:latin typeface="Marianne"/>
                <a:cs typeface="Marianne"/>
              </a:rPr>
              <a:t>de</a:t>
            </a:r>
            <a:r>
              <a:rPr sz="816" kern="0" spc="7" dirty="0">
                <a:solidFill>
                  <a:srgbClr val="F2910C"/>
                </a:solidFill>
                <a:latin typeface="Marianne"/>
                <a:cs typeface="Marianne"/>
              </a:rPr>
              <a:t> </a:t>
            </a:r>
            <a:r>
              <a:rPr sz="816" kern="0" spc="-7" dirty="0">
                <a:solidFill>
                  <a:srgbClr val="F2910C"/>
                </a:solidFill>
                <a:latin typeface="Marianne"/>
                <a:cs typeface="Marianne"/>
              </a:rPr>
              <a:t>formation </a:t>
            </a:r>
            <a:r>
              <a:rPr sz="816" kern="0" dirty="0">
                <a:solidFill>
                  <a:srgbClr val="F2910C"/>
                </a:solidFill>
                <a:latin typeface="Marianne"/>
                <a:cs typeface="Marianne"/>
              </a:rPr>
              <a:t>en</a:t>
            </a:r>
            <a:r>
              <a:rPr sz="816" kern="0" spc="7" dirty="0">
                <a:solidFill>
                  <a:srgbClr val="F2910C"/>
                </a:solidFill>
                <a:latin typeface="Marianne"/>
                <a:cs typeface="Marianne"/>
              </a:rPr>
              <a:t> </a:t>
            </a:r>
            <a:r>
              <a:rPr sz="816" kern="0" spc="-7" dirty="0">
                <a:solidFill>
                  <a:srgbClr val="F2910C"/>
                </a:solidFill>
                <a:latin typeface="Marianne"/>
                <a:cs typeface="Marianne"/>
              </a:rPr>
              <a:t>entreprise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47180" y="1250785"/>
            <a:ext cx="355856" cy="124254"/>
          </a:xfrm>
          <a:prstGeom prst="rect">
            <a:avLst/>
          </a:prstGeom>
        </p:spPr>
        <p:txBody>
          <a:bodyPr vert="horz" wrap="square" lIns="0" tIns="9069" rIns="0" bIns="0" rtlCol="0">
            <a:spAutoFit/>
          </a:bodyPr>
          <a:lstStyle/>
          <a:p>
            <a:pPr marL="8637" defTabSz="621883">
              <a:spcBef>
                <a:spcPts val="71"/>
              </a:spcBef>
            </a:pPr>
            <a:r>
              <a:rPr sz="748" b="1" kern="0" dirty="0">
                <a:solidFill>
                  <a:srgbClr val="FFFFFF"/>
                </a:solidFill>
                <a:latin typeface="Marianne"/>
                <a:cs typeface="Marianne"/>
              </a:rPr>
              <a:t>Étape</a:t>
            </a:r>
            <a:r>
              <a:rPr sz="748" b="1" kern="0" spc="-7" dirty="0">
                <a:solidFill>
                  <a:srgbClr val="FFFFFF"/>
                </a:solidFill>
                <a:latin typeface="Marianne"/>
                <a:cs typeface="Marianne"/>
              </a:rPr>
              <a:t> </a:t>
            </a:r>
            <a:r>
              <a:rPr sz="748" b="1" kern="0" spc="-34" dirty="0">
                <a:solidFill>
                  <a:srgbClr val="FFFFFF"/>
                </a:solidFill>
                <a:latin typeface="Marianne"/>
                <a:cs typeface="Marianne"/>
              </a:rPr>
              <a:t>1</a:t>
            </a:r>
            <a:endParaRPr sz="748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71744" y="1223642"/>
            <a:ext cx="582153" cy="190884"/>
          </a:xfrm>
          <a:custGeom>
            <a:avLst/>
            <a:gdLst/>
            <a:ahLst/>
            <a:cxnLst/>
            <a:rect l="l" t="t" r="r" b="b"/>
            <a:pathLst>
              <a:path w="855979" h="280669">
                <a:moveTo>
                  <a:pt x="715454" y="0"/>
                </a:moveTo>
                <a:lnTo>
                  <a:pt x="140284" y="0"/>
                </a:lnTo>
                <a:lnTo>
                  <a:pt x="95941" y="7152"/>
                </a:lnTo>
                <a:lnTo>
                  <a:pt x="57431" y="27068"/>
                </a:lnTo>
                <a:lnTo>
                  <a:pt x="27065" y="57437"/>
                </a:lnTo>
                <a:lnTo>
                  <a:pt x="7151" y="95946"/>
                </a:lnTo>
                <a:lnTo>
                  <a:pt x="0" y="140284"/>
                </a:lnTo>
                <a:lnTo>
                  <a:pt x="7151" y="184627"/>
                </a:lnTo>
                <a:lnTo>
                  <a:pt x="27065" y="223136"/>
                </a:lnTo>
                <a:lnTo>
                  <a:pt x="57431" y="253503"/>
                </a:lnTo>
                <a:lnTo>
                  <a:pt x="95941" y="273417"/>
                </a:lnTo>
                <a:lnTo>
                  <a:pt x="140284" y="280568"/>
                </a:lnTo>
                <a:lnTo>
                  <a:pt x="715454" y="280568"/>
                </a:lnTo>
                <a:lnTo>
                  <a:pt x="759798" y="273417"/>
                </a:lnTo>
                <a:lnTo>
                  <a:pt x="798311" y="253503"/>
                </a:lnTo>
                <a:lnTo>
                  <a:pt x="828681" y="223136"/>
                </a:lnTo>
                <a:lnTo>
                  <a:pt x="848598" y="184627"/>
                </a:lnTo>
                <a:lnTo>
                  <a:pt x="855751" y="140284"/>
                </a:lnTo>
                <a:lnTo>
                  <a:pt x="848598" y="95946"/>
                </a:lnTo>
                <a:lnTo>
                  <a:pt x="828681" y="57437"/>
                </a:lnTo>
                <a:lnTo>
                  <a:pt x="798311" y="27068"/>
                </a:lnTo>
                <a:lnTo>
                  <a:pt x="759798" y="7152"/>
                </a:lnTo>
                <a:lnTo>
                  <a:pt x="715454" y="0"/>
                </a:lnTo>
                <a:close/>
              </a:path>
            </a:pathLst>
          </a:custGeom>
          <a:solidFill>
            <a:srgbClr val="F2910C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72300" y="1250785"/>
            <a:ext cx="369244" cy="124254"/>
          </a:xfrm>
          <a:prstGeom prst="rect">
            <a:avLst/>
          </a:prstGeom>
        </p:spPr>
        <p:txBody>
          <a:bodyPr vert="horz" wrap="square" lIns="0" tIns="9069" rIns="0" bIns="0" rtlCol="0">
            <a:spAutoFit/>
          </a:bodyPr>
          <a:lstStyle/>
          <a:p>
            <a:pPr marL="8637" defTabSz="621883">
              <a:spcBef>
                <a:spcPts val="71"/>
              </a:spcBef>
            </a:pPr>
            <a:r>
              <a:rPr sz="748" b="1" kern="0" dirty="0">
                <a:solidFill>
                  <a:srgbClr val="FFFFFF"/>
                </a:solidFill>
                <a:latin typeface="Marianne"/>
                <a:cs typeface="Marianne"/>
              </a:rPr>
              <a:t>Étape</a:t>
            </a:r>
            <a:r>
              <a:rPr sz="748" b="1" kern="0" spc="-7" dirty="0">
                <a:solidFill>
                  <a:srgbClr val="FFFFFF"/>
                </a:solidFill>
                <a:latin typeface="Marianne"/>
                <a:cs typeface="Marianne"/>
              </a:rPr>
              <a:t> </a:t>
            </a:r>
            <a:r>
              <a:rPr sz="748" b="1" kern="0" spc="-34" dirty="0">
                <a:solidFill>
                  <a:srgbClr val="FFFFFF"/>
                </a:solidFill>
                <a:latin typeface="Marianne"/>
                <a:cs typeface="Marianne"/>
              </a:rPr>
              <a:t>2</a:t>
            </a:r>
            <a:endParaRPr sz="748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55545" y="3769232"/>
            <a:ext cx="1539595" cy="738366"/>
          </a:xfrm>
          <a:prstGeom prst="rect">
            <a:avLst/>
          </a:prstGeom>
        </p:spPr>
        <p:txBody>
          <a:bodyPr vert="horz" wrap="square" lIns="0" tIns="70825" rIns="0" bIns="0" rtlCol="0">
            <a:spAutoFit/>
          </a:bodyPr>
          <a:lstStyle/>
          <a:p>
            <a:pPr marL="273801" defTabSz="621883">
              <a:lnSpc>
                <a:spcPts val="942"/>
              </a:lnSpc>
              <a:spcBef>
                <a:spcPts val="547"/>
              </a:spcBef>
            </a:pPr>
            <a:r>
              <a:rPr lang="fr-FR" sz="816" kern="0" spc="-7" dirty="0">
                <a:solidFill>
                  <a:srgbClr val="D24153"/>
                </a:solidFill>
                <a:latin typeface="Marianne"/>
                <a:cs typeface="Marianne"/>
              </a:rPr>
              <a:t>Certification</a:t>
            </a:r>
            <a:endParaRPr lang="fr-FR" sz="816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marR="3455" defTabSz="621883">
              <a:lnSpc>
                <a:spcPts val="905"/>
              </a:lnSpc>
              <a:spcBef>
                <a:spcPts val="659"/>
              </a:spcBef>
            </a:pPr>
            <a:r>
              <a:rPr lang="fr-FR" sz="884" b="1" kern="0" spc="-82" dirty="0">
                <a:solidFill>
                  <a:srgbClr val="231F20"/>
                </a:solidFill>
                <a:latin typeface="Arial Narrow"/>
                <a:cs typeface="Arial Narrow"/>
              </a:rPr>
              <a:t>Positionnement par épreuve sur le niveau de maîtrise des compétences au regard des bilans intermédiaires </a:t>
            </a:r>
            <a:r>
              <a:rPr sz="884" b="1" kern="0" spc="-31" dirty="0">
                <a:solidFill>
                  <a:srgbClr val="231F20"/>
                </a:solidFill>
                <a:latin typeface="Arial Narrow"/>
                <a:cs typeface="Arial Narrow"/>
              </a:rPr>
              <a:t>et</a:t>
            </a:r>
            <a:r>
              <a:rPr sz="884" b="1" kern="0" spc="-71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lang="fr-FR" sz="884" b="1" kern="0" spc="-68" dirty="0">
                <a:solidFill>
                  <a:srgbClr val="231F20"/>
                </a:solidFill>
                <a:latin typeface="Arial Narrow"/>
                <a:cs typeface="Arial Narrow"/>
              </a:rPr>
              <a:t>calcul de la note sur la base du barème national</a:t>
            </a:r>
            <a:endParaRPr sz="884" kern="0" dirty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97051" y="1474996"/>
            <a:ext cx="711712" cy="252636"/>
          </a:xfrm>
          <a:prstGeom prst="rect">
            <a:avLst/>
          </a:prstGeom>
        </p:spPr>
        <p:txBody>
          <a:bodyPr vert="horz" wrap="square" lIns="0" tIns="21593" rIns="0" bIns="0" rtlCol="0">
            <a:spAutoFit/>
          </a:bodyPr>
          <a:lstStyle/>
          <a:p>
            <a:pPr marL="8637" marR="3455" defTabSz="621883">
              <a:lnSpc>
                <a:spcPts val="905"/>
              </a:lnSpc>
              <a:spcBef>
                <a:spcPts val="170"/>
              </a:spcBef>
            </a:pPr>
            <a:r>
              <a:rPr sz="816" kern="0" spc="-7" dirty="0">
                <a:solidFill>
                  <a:srgbClr val="0C707C"/>
                </a:solidFill>
                <a:latin typeface="Marianne"/>
                <a:cs typeface="Marianne"/>
              </a:rPr>
              <a:t>Scénarios pégagogiques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54730" y="1878668"/>
            <a:ext cx="784265" cy="146965"/>
          </a:xfrm>
          <a:prstGeom prst="rect">
            <a:avLst/>
          </a:prstGeom>
        </p:spPr>
        <p:txBody>
          <a:bodyPr vert="horz" wrap="square" lIns="0" tIns="10797" rIns="0" bIns="0" rtlCol="0">
            <a:spAutoFit/>
          </a:bodyPr>
          <a:lstStyle/>
          <a:p>
            <a:pPr marL="8637" defTabSz="621883">
              <a:spcBef>
                <a:spcPts val="85"/>
              </a:spcBef>
            </a:pPr>
            <a:r>
              <a:rPr sz="884" b="1" kern="0" spc="-65" dirty="0">
                <a:solidFill>
                  <a:srgbClr val="231F20"/>
                </a:solidFill>
                <a:latin typeface="Arial Narrow"/>
                <a:cs typeface="Arial Narrow"/>
              </a:rPr>
              <a:t>Déclarer</a:t>
            </a:r>
            <a:r>
              <a:rPr sz="884" b="1" kern="0" spc="-34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kern="0" spc="-71" dirty="0">
                <a:solidFill>
                  <a:srgbClr val="231F20"/>
                </a:solidFill>
                <a:latin typeface="Gill Sans MT"/>
                <a:cs typeface="Gill Sans MT"/>
              </a:rPr>
              <a:t>les</a:t>
            </a:r>
            <a:r>
              <a:rPr sz="884" kern="0" spc="-7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88" dirty="0">
                <a:solidFill>
                  <a:srgbClr val="231F20"/>
                </a:solidFill>
                <a:latin typeface="Gill Sans MT"/>
                <a:cs typeface="Gill Sans MT"/>
              </a:rPr>
              <a:t>scénarios</a:t>
            </a:r>
            <a:endParaRPr sz="884" kern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3836" y="1897038"/>
            <a:ext cx="129135" cy="128237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516317" y="1900191"/>
            <a:ext cx="56142" cy="109852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8637" defTabSz="621883">
              <a:spcBef>
                <a:spcPts val="82"/>
              </a:spcBef>
            </a:pPr>
            <a:r>
              <a:rPr sz="646" kern="0" spc="3" dirty="0">
                <a:solidFill>
                  <a:srgbClr val="FFFFFF"/>
                </a:solidFill>
                <a:latin typeface="Marianne"/>
                <a:cs typeface="Marianne"/>
              </a:rPr>
              <a:t>1</a:t>
            </a:r>
            <a:endParaRPr sz="64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3836" y="2039110"/>
            <a:ext cx="129135" cy="128237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510540" y="2012241"/>
            <a:ext cx="893527" cy="146965"/>
          </a:xfrm>
          <a:prstGeom prst="rect">
            <a:avLst/>
          </a:prstGeom>
        </p:spPr>
        <p:txBody>
          <a:bodyPr vert="horz" wrap="square" lIns="0" tIns="10797" rIns="0" bIns="0" rtlCol="0">
            <a:spAutoFit/>
          </a:bodyPr>
          <a:lstStyle/>
          <a:p>
            <a:pPr marL="8637" defTabSz="621883">
              <a:spcBef>
                <a:spcPts val="85"/>
              </a:spcBef>
              <a:tabLst>
                <a:tab pos="152447" algn="l"/>
              </a:tabLst>
            </a:pPr>
            <a:r>
              <a:rPr sz="646" kern="0" spc="-34" dirty="0">
                <a:solidFill>
                  <a:srgbClr val="FFFFFF"/>
                </a:solidFill>
                <a:latin typeface="Marianne"/>
                <a:cs typeface="Marianne"/>
              </a:rPr>
              <a:t>2</a:t>
            </a:r>
            <a:r>
              <a:rPr sz="646" kern="0" dirty="0">
                <a:solidFill>
                  <a:srgbClr val="FFFFFF"/>
                </a:solidFill>
                <a:latin typeface="Marianne"/>
                <a:cs typeface="Marianne"/>
              </a:rPr>
              <a:t>	</a:t>
            </a:r>
            <a:r>
              <a:rPr sz="884" b="1" kern="0" spc="-78" dirty="0">
                <a:solidFill>
                  <a:srgbClr val="231F20"/>
                </a:solidFill>
                <a:latin typeface="Arial Narrow"/>
                <a:cs typeface="Arial Narrow"/>
              </a:rPr>
              <a:t>Créer</a:t>
            </a:r>
            <a:r>
              <a:rPr sz="884" b="1" kern="0" spc="-44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kern="0" spc="-71" dirty="0">
                <a:solidFill>
                  <a:srgbClr val="231F20"/>
                </a:solidFill>
                <a:latin typeface="Gill Sans MT"/>
                <a:cs typeface="Gill Sans MT"/>
              </a:rPr>
              <a:t>les</a:t>
            </a:r>
            <a:r>
              <a:rPr sz="884" kern="0" spc="-88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71" dirty="0">
                <a:solidFill>
                  <a:srgbClr val="231F20"/>
                </a:solidFill>
                <a:latin typeface="Gill Sans MT"/>
                <a:cs typeface="Gill Sans MT"/>
              </a:rPr>
              <a:t>évaluations</a:t>
            </a:r>
            <a:endParaRPr sz="884" kern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402099" y="2436994"/>
            <a:ext cx="2216326" cy="928939"/>
            <a:chOff x="3626512" y="3583283"/>
            <a:chExt cx="3258820" cy="1365885"/>
          </a:xfrm>
        </p:grpSpPr>
        <p:sp>
          <p:nvSpPr>
            <p:cNvPr id="27" name="object 27"/>
            <p:cNvSpPr/>
            <p:nvPr/>
          </p:nvSpPr>
          <p:spPr>
            <a:xfrm>
              <a:off x="3629370" y="3723570"/>
              <a:ext cx="3253104" cy="1222375"/>
            </a:xfrm>
            <a:custGeom>
              <a:avLst/>
              <a:gdLst/>
              <a:ahLst/>
              <a:cxnLst/>
              <a:rect l="l" t="t" r="r" b="b"/>
              <a:pathLst>
                <a:path w="3253104" h="1222375">
                  <a:moveTo>
                    <a:pt x="168338" y="0"/>
                  </a:moveTo>
                  <a:lnTo>
                    <a:pt x="123585" y="6013"/>
                  </a:lnTo>
                  <a:lnTo>
                    <a:pt x="83372" y="22984"/>
                  </a:lnTo>
                  <a:lnTo>
                    <a:pt x="49302" y="49307"/>
                  </a:lnTo>
                  <a:lnTo>
                    <a:pt x="22981" y="83377"/>
                  </a:lnTo>
                  <a:lnTo>
                    <a:pt x="6012" y="123589"/>
                  </a:lnTo>
                  <a:lnTo>
                    <a:pt x="0" y="168338"/>
                  </a:lnTo>
                  <a:lnTo>
                    <a:pt x="0" y="1222336"/>
                  </a:lnTo>
                  <a:lnTo>
                    <a:pt x="3084576" y="1222336"/>
                  </a:lnTo>
                  <a:lnTo>
                    <a:pt x="3129330" y="1216323"/>
                  </a:lnTo>
                  <a:lnTo>
                    <a:pt x="3169545" y="1199351"/>
                  </a:lnTo>
                  <a:lnTo>
                    <a:pt x="3203617" y="1173027"/>
                  </a:lnTo>
                  <a:lnTo>
                    <a:pt x="3229942" y="1138955"/>
                  </a:lnTo>
                  <a:lnTo>
                    <a:pt x="3246913" y="1098739"/>
                  </a:lnTo>
                  <a:lnTo>
                    <a:pt x="3252927" y="1053985"/>
                  </a:lnTo>
                  <a:lnTo>
                    <a:pt x="3252927" y="0"/>
                  </a:lnTo>
                  <a:lnTo>
                    <a:pt x="168338" y="0"/>
                  </a:lnTo>
                  <a:close/>
                </a:path>
              </a:pathLst>
            </a:custGeom>
            <a:ln w="5613">
              <a:solidFill>
                <a:srgbClr val="333F54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786102" y="3583283"/>
              <a:ext cx="855980" cy="280670"/>
            </a:xfrm>
            <a:custGeom>
              <a:avLst/>
              <a:gdLst/>
              <a:ahLst/>
              <a:cxnLst/>
              <a:rect l="l" t="t" r="r" b="b"/>
              <a:pathLst>
                <a:path w="855979" h="280670">
                  <a:moveTo>
                    <a:pt x="715454" y="0"/>
                  </a:moveTo>
                  <a:lnTo>
                    <a:pt x="140284" y="0"/>
                  </a:lnTo>
                  <a:lnTo>
                    <a:pt x="95941" y="7152"/>
                  </a:lnTo>
                  <a:lnTo>
                    <a:pt x="57431" y="27068"/>
                  </a:lnTo>
                  <a:lnTo>
                    <a:pt x="27065" y="57437"/>
                  </a:lnTo>
                  <a:lnTo>
                    <a:pt x="7151" y="95946"/>
                  </a:lnTo>
                  <a:lnTo>
                    <a:pt x="0" y="140284"/>
                  </a:lnTo>
                  <a:lnTo>
                    <a:pt x="7151" y="184627"/>
                  </a:lnTo>
                  <a:lnTo>
                    <a:pt x="27065" y="223136"/>
                  </a:lnTo>
                  <a:lnTo>
                    <a:pt x="57431" y="253503"/>
                  </a:lnTo>
                  <a:lnTo>
                    <a:pt x="95941" y="273417"/>
                  </a:lnTo>
                  <a:lnTo>
                    <a:pt x="140284" y="280568"/>
                  </a:lnTo>
                  <a:lnTo>
                    <a:pt x="715454" y="280568"/>
                  </a:lnTo>
                  <a:lnTo>
                    <a:pt x="759798" y="273417"/>
                  </a:lnTo>
                  <a:lnTo>
                    <a:pt x="798311" y="253503"/>
                  </a:lnTo>
                  <a:lnTo>
                    <a:pt x="828681" y="223136"/>
                  </a:lnTo>
                  <a:lnTo>
                    <a:pt x="848598" y="184627"/>
                  </a:lnTo>
                  <a:lnTo>
                    <a:pt x="855751" y="140284"/>
                  </a:lnTo>
                  <a:lnTo>
                    <a:pt x="848598" y="95946"/>
                  </a:lnTo>
                  <a:lnTo>
                    <a:pt x="828681" y="57437"/>
                  </a:lnTo>
                  <a:lnTo>
                    <a:pt x="798311" y="27068"/>
                  </a:lnTo>
                  <a:lnTo>
                    <a:pt x="759798" y="7152"/>
                  </a:lnTo>
                  <a:lnTo>
                    <a:pt x="715454" y="0"/>
                  </a:lnTo>
                  <a:close/>
                </a:path>
              </a:pathLst>
            </a:custGeom>
            <a:solidFill>
              <a:srgbClr val="5E666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712726" y="2464134"/>
            <a:ext cx="1815988" cy="677995"/>
          </a:xfrm>
          <a:prstGeom prst="rect">
            <a:avLst/>
          </a:prstGeom>
        </p:spPr>
        <p:txBody>
          <a:bodyPr vert="horz" wrap="square" lIns="0" tIns="9069" rIns="0" bIns="0" rtlCol="0">
            <a:spAutoFit/>
          </a:bodyPr>
          <a:lstStyle/>
          <a:p>
            <a:pPr marL="586902" defTabSz="621883">
              <a:spcBef>
                <a:spcPts val="71"/>
              </a:spcBef>
            </a:pPr>
            <a:r>
              <a:rPr sz="748" b="1" kern="0" dirty="0">
                <a:solidFill>
                  <a:srgbClr val="FFFFFF"/>
                </a:solidFill>
                <a:latin typeface="Marianne"/>
                <a:cs typeface="Marianne"/>
              </a:rPr>
              <a:t>Étape</a:t>
            </a:r>
            <a:r>
              <a:rPr sz="748" b="1" kern="0" spc="-7" dirty="0">
                <a:solidFill>
                  <a:srgbClr val="FFFFFF"/>
                </a:solidFill>
                <a:latin typeface="Marianne"/>
                <a:cs typeface="Marianne"/>
              </a:rPr>
              <a:t> </a:t>
            </a:r>
            <a:r>
              <a:rPr sz="748" b="1" kern="0" spc="-34" dirty="0">
                <a:solidFill>
                  <a:srgbClr val="FFFFFF"/>
                </a:solidFill>
                <a:latin typeface="Marianne"/>
                <a:cs typeface="Marianne"/>
              </a:rPr>
              <a:t>3</a:t>
            </a:r>
            <a:endParaRPr sz="748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defTabSz="621883">
              <a:spcBef>
                <a:spcPts val="20"/>
              </a:spcBef>
            </a:pPr>
            <a:endParaRPr sz="714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280711" marR="699619" defTabSz="621883">
              <a:lnSpc>
                <a:spcPts val="905"/>
              </a:lnSpc>
              <a:spcBef>
                <a:spcPts val="3"/>
              </a:spcBef>
            </a:pPr>
            <a:r>
              <a:rPr sz="816" kern="0" dirty="0">
                <a:solidFill>
                  <a:srgbClr val="333F54"/>
                </a:solidFill>
                <a:latin typeface="Marianne"/>
                <a:cs typeface="Marianne"/>
              </a:rPr>
              <a:t>Tableau</a:t>
            </a:r>
            <a:r>
              <a:rPr sz="816" kern="0" spc="-17" dirty="0">
                <a:solidFill>
                  <a:srgbClr val="333F54"/>
                </a:solidFill>
                <a:latin typeface="Marianne"/>
                <a:cs typeface="Marianne"/>
              </a:rPr>
              <a:t> </a:t>
            </a:r>
            <a:r>
              <a:rPr sz="816" kern="0" dirty="0">
                <a:solidFill>
                  <a:srgbClr val="333F54"/>
                </a:solidFill>
                <a:latin typeface="Marianne"/>
                <a:cs typeface="Marianne"/>
              </a:rPr>
              <a:t>de</a:t>
            </a:r>
            <a:r>
              <a:rPr sz="816" kern="0" spc="-14" dirty="0">
                <a:solidFill>
                  <a:srgbClr val="333F54"/>
                </a:solidFill>
                <a:latin typeface="Marianne"/>
                <a:cs typeface="Marianne"/>
              </a:rPr>
              <a:t> bord </a:t>
            </a:r>
            <a:r>
              <a:rPr sz="816" kern="0" dirty="0">
                <a:solidFill>
                  <a:srgbClr val="333F54"/>
                </a:solidFill>
                <a:latin typeface="Marianne"/>
                <a:cs typeface="Marianne"/>
              </a:rPr>
              <a:t>des</a:t>
            </a:r>
            <a:r>
              <a:rPr sz="816" kern="0" spc="10" dirty="0">
                <a:solidFill>
                  <a:srgbClr val="333F54"/>
                </a:solidFill>
                <a:latin typeface="Marianne"/>
                <a:cs typeface="Marianne"/>
              </a:rPr>
              <a:t> </a:t>
            </a:r>
            <a:r>
              <a:rPr sz="816" kern="0" spc="-7" dirty="0">
                <a:solidFill>
                  <a:srgbClr val="333F54"/>
                </a:solidFill>
                <a:latin typeface="Marianne"/>
                <a:cs typeface="Marianne"/>
              </a:rPr>
              <a:t>apprenants</a:t>
            </a:r>
            <a:endParaRPr sz="816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defTabSz="621883">
              <a:spcBef>
                <a:spcPts val="585"/>
              </a:spcBef>
            </a:pPr>
            <a:r>
              <a:rPr sz="884" b="1" kern="0" spc="-68" dirty="0">
                <a:solidFill>
                  <a:srgbClr val="231F20"/>
                </a:solidFill>
                <a:latin typeface="Arial Narrow"/>
                <a:cs typeface="Arial Narrow"/>
              </a:rPr>
              <a:t>Apprécier</a:t>
            </a:r>
            <a:r>
              <a:rPr sz="884" b="1" kern="0" spc="-24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b="1" kern="0" spc="-34" dirty="0">
                <a:solidFill>
                  <a:srgbClr val="231F20"/>
                </a:solidFill>
                <a:latin typeface="Arial Narrow"/>
                <a:cs typeface="Arial Narrow"/>
              </a:rPr>
              <a:t>le</a:t>
            </a:r>
            <a:r>
              <a:rPr sz="884" b="1" kern="0" spc="-24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b="1" kern="0" spc="-58" dirty="0">
                <a:solidFill>
                  <a:srgbClr val="231F20"/>
                </a:solidFill>
                <a:latin typeface="Arial Narrow"/>
                <a:cs typeface="Arial Narrow"/>
              </a:rPr>
              <a:t>niveau</a:t>
            </a:r>
            <a:r>
              <a:rPr sz="884" b="1" kern="0" spc="-24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kern="0" spc="-82" dirty="0">
                <a:solidFill>
                  <a:srgbClr val="231F20"/>
                </a:solidFill>
                <a:latin typeface="Gill Sans MT"/>
                <a:cs typeface="Gill Sans MT"/>
              </a:rPr>
              <a:t>d’acquisition</a:t>
            </a:r>
            <a:r>
              <a:rPr sz="884" kern="0" spc="-68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95" dirty="0">
                <a:solidFill>
                  <a:srgbClr val="231F20"/>
                </a:solidFill>
                <a:latin typeface="Gill Sans MT"/>
                <a:cs typeface="Gill Sans MT"/>
              </a:rPr>
              <a:t>des</a:t>
            </a:r>
            <a:r>
              <a:rPr sz="884" kern="0" spc="-68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95" dirty="0">
                <a:solidFill>
                  <a:srgbClr val="231F20"/>
                </a:solidFill>
                <a:latin typeface="Gill Sans MT"/>
                <a:cs typeface="Gill Sans MT"/>
              </a:rPr>
              <a:t>compétences</a:t>
            </a:r>
            <a:endParaRPr sz="884" kern="0" dirty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1833" y="3012388"/>
            <a:ext cx="129135" cy="128237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3568536" y="3015542"/>
            <a:ext cx="67803" cy="109852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8637" defTabSz="621883">
              <a:spcBef>
                <a:spcPts val="82"/>
              </a:spcBef>
            </a:pPr>
            <a:r>
              <a:rPr sz="646" kern="0" spc="7" dirty="0">
                <a:solidFill>
                  <a:srgbClr val="FFFFFF"/>
                </a:solidFill>
                <a:latin typeface="Marianne"/>
                <a:cs typeface="Marianne"/>
              </a:rPr>
              <a:t>7</a:t>
            </a:r>
            <a:endParaRPr sz="64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1833" y="3154462"/>
            <a:ext cx="129135" cy="128237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3568536" y="3127592"/>
            <a:ext cx="1962390" cy="146965"/>
          </a:xfrm>
          <a:prstGeom prst="rect">
            <a:avLst/>
          </a:prstGeom>
        </p:spPr>
        <p:txBody>
          <a:bodyPr vert="horz" wrap="square" lIns="0" tIns="10797" rIns="0" bIns="0" rtlCol="0">
            <a:spAutoFit/>
          </a:bodyPr>
          <a:lstStyle/>
          <a:p>
            <a:pPr marL="8637" defTabSz="621883">
              <a:spcBef>
                <a:spcPts val="85"/>
              </a:spcBef>
              <a:tabLst>
                <a:tab pos="152447" algn="l"/>
              </a:tabLst>
            </a:pPr>
            <a:r>
              <a:rPr sz="646" kern="0" spc="-34" dirty="0">
                <a:solidFill>
                  <a:srgbClr val="FFFFFF"/>
                </a:solidFill>
                <a:latin typeface="Marianne"/>
                <a:cs typeface="Marianne"/>
              </a:rPr>
              <a:t>8</a:t>
            </a:r>
            <a:r>
              <a:rPr sz="646" kern="0" dirty="0">
                <a:solidFill>
                  <a:srgbClr val="FFFFFF"/>
                </a:solidFill>
                <a:latin typeface="Marianne"/>
                <a:cs typeface="Marianne"/>
              </a:rPr>
              <a:t>	</a:t>
            </a:r>
            <a:r>
              <a:rPr sz="884" b="1" kern="0" spc="-71" dirty="0">
                <a:solidFill>
                  <a:srgbClr val="231F20"/>
                </a:solidFill>
                <a:latin typeface="Arial Narrow"/>
                <a:cs typeface="Arial Narrow"/>
              </a:rPr>
              <a:t>Générer</a:t>
            </a:r>
            <a:r>
              <a:rPr sz="884" b="1" kern="0" spc="-31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b="1" kern="0" spc="-85" dirty="0">
                <a:solidFill>
                  <a:srgbClr val="231F20"/>
                </a:solidFill>
                <a:latin typeface="Arial Narrow"/>
                <a:cs typeface="Arial Narrow"/>
              </a:rPr>
              <a:t>des</a:t>
            </a:r>
            <a:r>
              <a:rPr sz="884" b="1" kern="0" spc="-27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b="1" kern="0" spc="-58" dirty="0">
                <a:solidFill>
                  <a:srgbClr val="231F20"/>
                </a:solidFill>
                <a:latin typeface="Arial Narrow"/>
                <a:cs typeface="Arial Narrow"/>
              </a:rPr>
              <a:t>bilans</a:t>
            </a:r>
            <a:r>
              <a:rPr sz="884" b="1" kern="0" spc="-27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kern="0" spc="-88" dirty="0">
                <a:solidFill>
                  <a:srgbClr val="231F20"/>
                </a:solidFill>
                <a:latin typeface="Gill Sans MT"/>
                <a:cs typeface="Gill Sans MT"/>
              </a:rPr>
              <a:t>intermédiaires</a:t>
            </a:r>
            <a:r>
              <a:rPr sz="884" kern="0" spc="-7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102" dirty="0">
                <a:solidFill>
                  <a:srgbClr val="231F20"/>
                </a:solidFill>
                <a:latin typeface="Gill Sans MT"/>
                <a:cs typeface="Gill Sans MT"/>
              </a:rPr>
              <a:t>de</a:t>
            </a:r>
            <a:r>
              <a:rPr sz="884" kern="0" spc="-71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95" dirty="0">
                <a:solidFill>
                  <a:srgbClr val="231F20"/>
                </a:solidFill>
                <a:latin typeface="Gill Sans MT"/>
                <a:cs typeface="Gill Sans MT"/>
              </a:rPr>
              <a:t>compétences</a:t>
            </a:r>
            <a:endParaRPr sz="884" kern="0" dirty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83860" y="1461474"/>
            <a:ext cx="1085274" cy="688653"/>
          </a:xfrm>
          <a:prstGeom prst="rect">
            <a:avLst/>
          </a:prstGeom>
        </p:spPr>
        <p:txBody>
          <a:bodyPr vert="horz" wrap="square" lIns="0" tIns="21593" rIns="0" bIns="0" rtlCol="0">
            <a:spAutoFit/>
          </a:bodyPr>
          <a:lstStyle/>
          <a:p>
            <a:pPr marL="225865" marR="222842" defTabSz="621883">
              <a:lnSpc>
                <a:spcPts val="905"/>
              </a:lnSpc>
              <a:spcBef>
                <a:spcPts val="170"/>
              </a:spcBef>
            </a:pPr>
            <a:r>
              <a:rPr sz="816" kern="0" spc="-7" dirty="0">
                <a:solidFill>
                  <a:srgbClr val="F2910C"/>
                </a:solidFill>
                <a:latin typeface="Marianne"/>
                <a:cs typeface="Marianne"/>
              </a:rPr>
              <a:t>Portfolio</a:t>
            </a:r>
            <a:r>
              <a:rPr sz="816" kern="0" spc="340" dirty="0">
                <a:solidFill>
                  <a:srgbClr val="F2910C"/>
                </a:solidFill>
                <a:latin typeface="Marianne"/>
                <a:cs typeface="Marianne"/>
              </a:rPr>
              <a:t> </a:t>
            </a:r>
            <a:r>
              <a:rPr sz="816" kern="0" dirty="0">
                <a:solidFill>
                  <a:srgbClr val="F2910C"/>
                </a:solidFill>
                <a:latin typeface="Marianne"/>
                <a:cs typeface="Marianne"/>
              </a:rPr>
              <a:t>des</a:t>
            </a:r>
            <a:r>
              <a:rPr sz="816" kern="0" spc="10" dirty="0">
                <a:solidFill>
                  <a:srgbClr val="F2910C"/>
                </a:solidFill>
                <a:latin typeface="Marianne"/>
                <a:cs typeface="Marianne"/>
              </a:rPr>
              <a:t> </a:t>
            </a:r>
            <a:r>
              <a:rPr sz="816" kern="0" spc="-7" dirty="0">
                <a:solidFill>
                  <a:srgbClr val="F2910C"/>
                </a:solidFill>
                <a:latin typeface="Marianne"/>
                <a:cs typeface="Marianne"/>
              </a:rPr>
              <a:t>activités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225865" defTabSz="621883">
              <a:lnSpc>
                <a:spcPts val="881"/>
              </a:lnSpc>
            </a:pPr>
            <a:r>
              <a:rPr sz="816" kern="0" dirty="0">
                <a:solidFill>
                  <a:srgbClr val="F2910C"/>
                </a:solidFill>
                <a:latin typeface="Marianne"/>
                <a:cs typeface="Marianne"/>
              </a:rPr>
              <a:t>en</a:t>
            </a:r>
            <a:r>
              <a:rPr sz="816" kern="0" spc="7" dirty="0">
                <a:solidFill>
                  <a:srgbClr val="F2910C"/>
                </a:solidFill>
                <a:latin typeface="Marianne"/>
                <a:cs typeface="Marianne"/>
              </a:rPr>
              <a:t> </a:t>
            </a:r>
            <a:r>
              <a:rPr sz="816" kern="0" spc="-7" dirty="0">
                <a:solidFill>
                  <a:srgbClr val="F2910C"/>
                </a:solidFill>
                <a:latin typeface="Marianne"/>
                <a:cs typeface="Marianne"/>
              </a:rPr>
              <a:t>entreprise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defTabSz="621883">
              <a:lnSpc>
                <a:spcPts val="1058"/>
              </a:lnSpc>
              <a:spcBef>
                <a:spcPts val="258"/>
              </a:spcBef>
            </a:pPr>
            <a:r>
              <a:rPr sz="884" b="1" kern="0" spc="-68" dirty="0">
                <a:solidFill>
                  <a:srgbClr val="231F20"/>
                </a:solidFill>
                <a:latin typeface="Arial Narrow"/>
                <a:cs typeface="Arial Narrow"/>
              </a:rPr>
              <a:t>Suivre</a:t>
            </a:r>
            <a:r>
              <a:rPr sz="884" b="1" kern="0" spc="-37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b="1" kern="0" spc="-68" dirty="0">
                <a:solidFill>
                  <a:srgbClr val="231F20"/>
                </a:solidFill>
                <a:latin typeface="Arial Narrow"/>
                <a:cs typeface="Arial Narrow"/>
              </a:rPr>
              <a:t>les</a:t>
            </a:r>
            <a:r>
              <a:rPr sz="884" b="1" kern="0" spc="-37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b="1" kern="0" spc="-51" dirty="0">
                <a:solidFill>
                  <a:srgbClr val="231F20"/>
                </a:solidFill>
                <a:latin typeface="Arial Narrow"/>
                <a:cs typeface="Arial Narrow"/>
              </a:rPr>
              <a:t>activités</a:t>
            </a:r>
            <a:r>
              <a:rPr sz="884" b="1" kern="0" spc="-37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kern="0" spc="-95" dirty="0">
                <a:solidFill>
                  <a:srgbClr val="231F20"/>
                </a:solidFill>
                <a:latin typeface="Gill Sans MT"/>
                <a:cs typeface="Gill Sans MT"/>
              </a:rPr>
              <a:t>des</a:t>
            </a:r>
            <a:r>
              <a:rPr sz="884" kern="0" spc="-82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71" dirty="0">
                <a:solidFill>
                  <a:srgbClr val="231F20"/>
                </a:solidFill>
                <a:latin typeface="Gill Sans MT"/>
                <a:cs typeface="Gill Sans MT"/>
              </a:rPr>
              <a:t>élèves</a:t>
            </a:r>
            <a:endParaRPr sz="884" kern="0">
              <a:solidFill>
                <a:sysClr val="windowText" lastClr="000000"/>
              </a:solidFill>
              <a:latin typeface="Gill Sans MT"/>
              <a:cs typeface="Gill Sans MT"/>
            </a:endParaRPr>
          </a:p>
          <a:p>
            <a:pPr marL="8637" defTabSz="621883">
              <a:lnSpc>
                <a:spcPts val="1058"/>
              </a:lnSpc>
            </a:pPr>
            <a:r>
              <a:rPr sz="884" b="1" kern="0" spc="-68" dirty="0">
                <a:solidFill>
                  <a:srgbClr val="231F20"/>
                </a:solidFill>
                <a:latin typeface="Arial Narrow"/>
                <a:cs typeface="Arial Narrow"/>
              </a:rPr>
              <a:t>Évaluer</a:t>
            </a:r>
            <a:r>
              <a:rPr sz="884" b="1" kern="0" spc="-41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kern="0" spc="-71" dirty="0">
                <a:solidFill>
                  <a:srgbClr val="231F20"/>
                </a:solidFill>
                <a:latin typeface="Gill Sans MT"/>
                <a:cs typeface="Gill Sans MT"/>
              </a:rPr>
              <a:t>les</a:t>
            </a:r>
            <a:r>
              <a:rPr sz="884" kern="0" spc="-8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48" dirty="0">
                <a:solidFill>
                  <a:srgbClr val="231F20"/>
                </a:solidFill>
                <a:latin typeface="Gill Sans MT"/>
                <a:cs typeface="Gill Sans MT"/>
              </a:rPr>
              <a:t>compétences</a:t>
            </a:r>
            <a:endParaRPr sz="884" kern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399652" y="1863305"/>
            <a:ext cx="129559" cy="270347"/>
            <a:chOff x="8034025" y="2739748"/>
            <a:chExt cx="190500" cy="397510"/>
          </a:xfrm>
        </p:grpSpPr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4025" y="2739748"/>
              <a:ext cx="189877" cy="18855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4025" y="2948649"/>
              <a:ext cx="189877" cy="188556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6426355" y="1824854"/>
            <a:ext cx="67803" cy="289575"/>
          </a:xfrm>
          <a:prstGeom prst="rect">
            <a:avLst/>
          </a:prstGeom>
        </p:spPr>
        <p:txBody>
          <a:bodyPr vert="horz" wrap="square" lIns="0" tIns="51824" rIns="0" bIns="0" rtlCol="0">
            <a:spAutoFit/>
          </a:bodyPr>
          <a:lstStyle/>
          <a:p>
            <a:pPr marL="8637" defTabSz="621883">
              <a:spcBef>
                <a:spcPts val="408"/>
              </a:spcBef>
            </a:pPr>
            <a:r>
              <a:rPr sz="646" kern="0" spc="7" dirty="0">
                <a:solidFill>
                  <a:srgbClr val="FFFFFF"/>
                </a:solidFill>
                <a:latin typeface="Marianne"/>
                <a:cs typeface="Marianne"/>
              </a:rPr>
              <a:t>5</a:t>
            </a:r>
            <a:endParaRPr sz="646" kern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defTabSz="621883">
              <a:spcBef>
                <a:spcPts val="343"/>
              </a:spcBef>
            </a:pPr>
            <a:r>
              <a:rPr sz="646" kern="0" spc="7" dirty="0">
                <a:solidFill>
                  <a:srgbClr val="FFFFFF"/>
                </a:solidFill>
                <a:latin typeface="Marianne"/>
                <a:cs typeface="Marianne"/>
              </a:rPr>
              <a:t>6</a:t>
            </a:r>
            <a:endParaRPr sz="64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88188" y="1544215"/>
            <a:ext cx="592086" cy="135576"/>
          </a:xfrm>
          <a:prstGeom prst="rect">
            <a:avLst/>
          </a:prstGeom>
        </p:spPr>
        <p:txBody>
          <a:bodyPr vert="horz" wrap="square" lIns="0" tIns="9932" rIns="0" bIns="0" rtlCol="0">
            <a:spAutoFit/>
          </a:bodyPr>
          <a:lstStyle/>
          <a:p>
            <a:pPr marL="8637" defTabSz="621883">
              <a:spcBef>
                <a:spcPts val="78"/>
              </a:spcBef>
            </a:pPr>
            <a:r>
              <a:rPr sz="816" kern="0" spc="-7" dirty="0">
                <a:solidFill>
                  <a:srgbClr val="0C707C"/>
                </a:solidFill>
                <a:latin typeface="Marianne"/>
                <a:cs typeface="Marianne"/>
              </a:rPr>
              <a:t>Évaluations</a:t>
            </a:r>
            <a:endParaRPr sz="81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07356" y="1880512"/>
            <a:ext cx="646069" cy="146965"/>
          </a:xfrm>
          <a:prstGeom prst="rect">
            <a:avLst/>
          </a:prstGeom>
        </p:spPr>
        <p:txBody>
          <a:bodyPr vert="horz" wrap="square" lIns="0" tIns="10797" rIns="0" bIns="0" rtlCol="0">
            <a:spAutoFit/>
          </a:bodyPr>
          <a:lstStyle/>
          <a:p>
            <a:pPr marL="8637" defTabSz="621883">
              <a:spcBef>
                <a:spcPts val="85"/>
              </a:spcBef>
            </a:pPr>
            <a:r>
              <a:rPr sz="884" b="1" kern="0" spc="-68" dirty="0">
                <a:solidFill>
                  <a:srgbClr val="231F20"/>
                </a:solidFill>
                <a:latin typeface="Arial Narrow"/>
                <a:cs typeface="Arial Narrow"/>
              </a:rPr>
              <a:t>Évaluer</a:t>
            </a:r>
            <a:r>
              <a:rPr sz="884" b="1" kern="0" spc="-41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kern="0" spc="-71" dirty="0">
                <a:solidFill>
                  <a:srgbClr val="231F20"/>
                </a:solidFill>
                <a:latin typeface="Gill Sans MT"/>
                <a:cs typeface="Gill Sans MT"/>
              </a:rPr>
              <a:t>les</a:t>
            </a:r>
            <a:r>
              <a:rPr sz="884" kern="0" spc="-8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75" dirty="0">
                <a:solidFill>
                  <a:srgbClr val="231F20"/>
                </a:solidFill>
                <a:latin typeface="Gill Sans MT"/>
                <a:cs typeface="Gill Sans MT"/>
              </a:rPr>
              <a:t>élèves</a:t>
            </a:r>
            <a:endParaRPr sz="884" kern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pic>
        <p:nvPicPr>
          <p:cNvPr id="41" name="object 4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3384" y="1890592"/>
            <a:ext cx="129135" cy="128237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3080088" y="1893745"/>
            <a:ext cx="67803" cy="109852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8637" defTabSz="621883">
              <a:spcBef>
                <a:spcPts val="82"/>
              </a:spcBef>
            </a:pPr>
            <a:r>
              <a:rPr sz="646" kern="0" spc="7" dirty="0">
                <a:solidFill>
                  <a:srgbClr val="FFFFFF"/>
                </a:solidFill>
                <a:latin typeface="Marianne"/>
                <a:cs typeface="Marianne"/>
              </a:rPr>
              <a:t>3</a:t>
            </a:r>
            <a:endParaRPr sz="64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pic>
        <p:nvPicPr>
          <p:cNvPr id="43" name="object 4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47851" y="1877985"/>
            <a:ext cx="125585" cy="128237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4970238" y="1850371"/>
            <a:ext cx="1053748" cy="414064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155903" marR="3455" indent="-147697" defTabSz="621883">
              <a:lnSpc>
                <a:spcPct val="97800"/>
              </a:lnSpc>
              <a:spcBef>
                <a:spcPts val="109"/>
              </a:spcBef>
              <a:tabLst>
                <a:tab pos="155903" algn="l"/>
              </a:tabLst>
            </a:pPr>
            <a:r>
              <a:rPr sz="646" kern="0" spc="-34" dirty="0">
                <a:solidFill>
                  <a:srgbClr val="FFFFFF"/>
                </a:solidFill>
                <a:latin typeface="Marianne"/>
                <a:cs typeface="Marianne"/>
              </a:rPr>
              <a:t>4</a:t>
            </a:r>
            <a:r>
              <a:rPr sz="646" kern="0" dirty="0">
                <a:solidFill>
                  <a:srgbClr val="FFFFFF"/>
                </a:solidFill>
                <a:latin typeface="Marianne"/>
                <a:cs typeface="Marianne"/>
              </a:rPr>
              <a:t>	</a:t>
            </a:r>
            <a:r>
              <a:rPr sz="1326" b="1" kern="0" spc="-92" baseline="2136" dirty="0">
                <a:solidFill>
                  <a:srgbClr val="231F20"/>
                </a:solidFill>
                <a:latin typeface="Arial Narrow"/>
                <a:cs typeface="Arial Narrow"/>
              </a:rPr>
              <a:t>Préparer</a:t>
            </a:r>
            <a:r>
              <a:rPr sz="1326" b="1" kern="0" spc="-51" baseline="2136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326" b="1" kern="0" spc="-107" baseline="2136" dirty="0">
                <a:solidFill>
                  <a:srgbClr val="231F20"/>
                </a:solidFill>
                <a:latin typeface="Arial Narrow"/>
                <a:cs typeface="Arial Narrow"/>
              </a:rPr>
              <a:t>puis</a:t>
            </a:r>
            <a:r>
              <a:rPr sz="1326" b="1" kern="0" spc="-46" baseline="2136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326" b="1" kern="0" spc="-10" baseline="2136" dirty="0">
                <a:solidFill>
                  <a:srgbClr val="231F20"/>
                </a:solidFill>
                <a:latin typeface="Arial Narrow"/>
                <a:cs typeface="Arial Narrow"/>
              </a:rPr>
              <a:t>déclarer </a:t>
            </a:r>
            <a:r>
              <a:rPr sz="884" kern="0" spc="-71" dirty="0">
                <a:solidFill>
                  <a:srgbClr val="231F20"/>
                </a:solidFill>
                <a:latin typeface="Gill Sans MT"/>
                <a:cs typeface="Gill Sans MT"/>
              </a:rPr>
              <a:t>les</a:t>
            </a:r>
            <a:r>
              <a:rPr sz="884" kern="0" spc="-8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99" dirty="0">
                <a:solidFill>
                  <a:srgbClr val="231F20"/>
                </a:solidFill>
                <a:latin typeface="Gill Sans MT"/>
                <a:cs typeface="Gill Sans MT"/>
              </a:rPr>
              <a:t>périodes</a:t>
            </a:r>
            <a:r>
              <a:rPr sz="884" kern="0" spc="-82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102" dirty="0">
                <a:solidFill>
                  <a:srgbClr val="231F20"/>
                </a:solidFill>
                <a:latin typeface="Gill Sans MT"/>
                <a:cs typeface="Gill Sans MT"/>
              </a:rPr>
              <a:t>de</a:t>
            </a:r>
            <a:r>
              <a:rPr sz="884" kern="0" spc="-8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92" dirty="0">
                <a:solidFill>
                  <a:srgbClr val="231F20"/>
                </a:solidFill>
                <a:latin typeface="Gill Sans MT"/>
                <a:cs typeface="Gill Sans MT"/>
              </a:rPr>
              <a:t>formation </a:t>
            </a:r>
            <a:r>
              <a:rPr sz="884" kern="0" spc="-95" dirty="0">
                <a:solidFill>
                  <a:srgbClr val="231F20"/>
                </a:solidFill>
                <a:latin typeface="Gill Sans MT"/>
                <a:cs typeface="Gill Sans MT"/>
              </a:rPr>
              <a:t>en</a:t>
            </a:r>
            <a:r>
              <a:rPr sz="884" kern="0" spc="-99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31" dirty="0" err="1">
                <a:solidFill>
                  <a:srgbClr val="231F20"/>
                </a:solidFill>
                <a:latin typeface="Gill Sans MT"/>
                <a:cs typeface="Gill Sans MT"/>
              </a:rPr>
              <a:t>entreprise</a:t>
            </a:r>
            <a:r>
              <a:rPr lang="fr-FR" sz="884" kern="0" spc="-31" dirty="0">
                <a:solidFill>
                  <a:srgbClr val="231F20"/>
                </a:solidFill>
                <a:latin typeface="Gill Sans MT"/>
                <a:cs typeface="Gill Sans MT"/>
              </a:rPr>
              <a:t> (Stage)</a:t>
            </a:r>
            <a:endParaRPr sz="884" kern="0" dirty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902567" y="1455533"/>
            <a:ext cx="1828944" cy="1312866"/>
            <a:chOff x="5832755" y="2140172"/>
            <a:chExt cx="2689225" cy="1930400"/>
          </a:xfrm>
        </p:grpSpPr>
        <p:sp>
          <p:nvSpPr>
            <p:cNvPr id="46" name="object 46"/>
            <p:cNvSpPr/>
            <p:nvPr/>
          </p:nvSpPr>
          <p:spPr>
            <a:xfrm>
              <a:off x="7594801" y="2384012"/>
              <a:ext cx="281305" cy="0"/>
            </a:xfrm>
            <a:custGeom>
              <a:avLst/>
              <a:gdLst/>
              <a:ahLst/>
              <a:cxnLst/>
              <a:rect l="l" t="t" r="r" b="b"/>
              <a:pathLst>
                <a:path w="281304">
                  <a:moveTo>
                    <a:pt x="0" y="0"/>
                  </a:moveTo>
                  <a:lnTo>
                    <a:pt x="280924" y="0"/>
                  </a:lnTo>
                </a:path>
              </a:pathLst>
            </a:custGeom>
            <a:ln w="842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9043" y="2341925"/>
              <a:ext cx="84175" cy="8417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820413" y="2332587"/>
              <a:ext cx="55880" cy="102870"/>
            </a:xfrm>
            <a:custGeom>
              <a:avLst/>
              <a:gdLst/>
              <a:ahLst/>
              <a:cxnLst/>
              <a:rect l="l" t="t" r="r" b="b"/>
              <a:pathLst>
                <a:path w="55879" h="102869">
                  <a:moveTo>
                    <a:pt x="0" y="0"/>
                  </a:moveTo>
                  <a:lnTo>
                    <a:pt x="55308" y="51422"/>
                  </a:lnTo>
                  <a:lnTo>
                    <a:pt x="0" y="102844"/>
                  </a:lnTo>
                </a:path>
              </a:pathLst>
            </a:custGeom>
            <a:ln w="1684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6981189" y="3262556"/>
              <a:ext cx="1147445" cy="748030"/>
            </a:xfrm>
            <a:custGeom>
              <a:avLst/>
              <a:gdLst/>
              <a:ahLst/>
              <a:cxnLst/>
              <a:rect l="l" t="t" r="r" b="b"/>
              <a:pathLst>
                <a:path w="1147445" h="748029">
                  <a:moveTo>
                    <a:pt x="1147330" y="0"/>
                  </a:moveTo>
                  <a:lnTo>
                    <a:pt x="1147330" y="747776"/>
                  </a:lnTo>
                  <a:lnTo>
                    <a:pt x="0" y="747776"/>
                  </a:lnTo>
                </a:path>
              </a:pathLst>
            </a:custGeom>
            <a:ln w="842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86432" y="3186800"/>
              <a:ext cx="84175" cy="8417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981198" y="3958910"/>
              <a:ext cx="55880" cy="102870"/>
            </a:xfrm>
            <a:custGeom>
              <a:avLst/>
              <a:gdLst/>
              <a:ahLst/>
              <a:cxnLst/>
              <a:rect l="l" t="t" r="r" b="b"/>
              <a:pathLst>
                <a:path w="55879" h="102870">
                  <a:moveTo>
                    <a:pt x="55308" y="102844"/>
                  </a:moveTo>
                  <a:lnTo>
                    <a:pt x="0" y="51422"/>
                  </a:lnTo>
                  <a:lnTo>
                    <a:pt x="55308" y="0"/>
                  </a:lnTo>
                </a:path>
              </a:pathLst>
            </a:custGeom>
            <a:ln w="16840">
              <a:solidFill>
                <a:srgbClr val="F2910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832755" y="2140172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80">
                  <a:moveTo>
                    <a:pt x="243839" y="0"/>
                  </a:moveTo>
                  <a:lnTo>
                    <a:pt x="194697" y="4953"/>
                  </a:lnTo>
                  <a:lnTo>
                    <a:pt x="148925" y="19161"/>
                  </a:lnTo>
                  <a:lnTo>
                    <a:pt x="107505" y="41643"/>
                  </a:lnTo>
                  <a:lnTo>
                    <a:pt x="71418" y="71418"/>
                  </a:lnTo>
                  <a:lnTo>
                    <a:pt x="41643" y="107505"/>
                  </a:lnTo>
                  <a:lnTo>
                    <a:pt x="19161" y="148925"/>
                  </a:lnTo>
                  <a:lnTo>
                    <a:pt x="4953" y="194697"/>
                  </a:lnTo>
                  <a:lnTo>
                    <a:pt x="0" y="243839"/>
                  </a:lnTo>
                  <a:lnTo>
                    <a:pt x="4953" y="292982"/>
                  </a:lnTo>
                  <a:lnTo>
                    <a:pt x="19161" y="338754"/>
                  </a:lnTo>
                  <a:lnTo>
                    <a:pt x="41643" y="380174"/>
                  </a:lnTo>
                  <a:lnTo>
                    <a:pt x="71418" y="416261"/>
                  </a:lnTo>
                  <a:lnTo>
                    <a:pt x="107505" y="446036"/>
                  </a:lnTo>
                  <a:lnTo>
                    <a:pt x="148925" y="468518"/>
                  </a:lnTo>
                  <a:lnTo>
                    <a:pt x="194697" y="482726"/>
                  </a:lnTo>
                  <a:lnTo>
                    <a:pt x="243839" y="487679"/>
                  </a:lnTo>
                  <a:lnTo>
                    <a:pt x="292982" y="482726"/>
                  </a:lnTo>
                  <a:lnTo>
                    <a:pt x="338754" y="468518"/>
                  </a:lnTo>
                  <a:lnTo>
                    <a:pt x="380174" y="446036"/>
                  </a:lnTo>
                  <a:lnTo>
                    <a:pt x="416261" y="416261"/>
                  </a:lnTo>
                  <a:lnTo>
                    <a:pt x="446036" y="380174"/>
                  </a:lnTo>
                  <a:lnTo>
                    <a:pt x="468518" y="338754"/>
                  </a:lnTo>
                  <a:lnTo>
                    <a:pt x="482726" y="292982"/>
                  </a:lnTo>
                  <a:lnTo>
                    <a:pt x="487679" y="243839"/>
                  </a:lnTo>
                  <a:lnTo>
                    <a:pt x="482726" y="194697"/>
                  </a:lnTo>
                  <a:lnTo>
                    <a:pt x="468518" y="148925"/>
                  </a:lnTo>
                  <a:lnTo>
                    <a:pt x="446036" y="107505"/>
                  </a:lnTo>
                  <a:lnTo>
                    <a:pt x="416261" y="71418"/>
                  </a:lnTo>
                  <a:lnTo>
                    <a:pt x="380174" y="41643"/>
                  </a:lnTo>
                  <a:lnTo>
                    <a:pt x="338754" y="19161"/>
                  </a:lnTo>
                  <a:lnTo>
                    <a:pt x="292982" y="4953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948180" y="2249032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0" y="51333"/>
                  </a:moveTo>
                  <a:lnTo>
                    <a:pt x="0" y="41884"/>
                  </a:lnTo>
                  <a:lnTo>
                    <a:pt x="7658" y="34226"/>
                  </a:lnTo>
                  <a:lnTo>
                    <a:pt x="17106" y="34226"/>
                  </a:lnTo>
                  <a:lnTo>
                    <a:pt x="239560" y="34226"/>
                  </a:lnTo>
                  <a:lnTo>
                    <a:pt x="249021" y="34226"/>
                  </a:lnTo>
                  <a:lnTo>
                    <a:pt x="256679" y="41884"/>
                  </a:lnTo>
                  <a:lnTo>
                    <a:pt x="256679" y="51333"/>
                  </a:lnTo>
                  <a:lnTo>
                    <a:pt x="256679" y="239560"/>
                  </a:lnTo>
                  <a:lnTo>
                    <a:pt x="256679" y="249008"/>
                  </a:lnTo>
                  <a:lnTo>
                    <a:pt x="249021" y="256679"/>
                  </a:lnTo>
                  <a:lnTo>
                    <a:pt x="239560" y="256679"/>
                  </a:lnTo>
                  <a:lnTo>
                    <a:pt x="17106" y="256679"/>
                  </a:lnTo>
                  <a:lnTo>
                    <a:pt x="7658" y="256679"/>
                  </a:lnTo>
                  <a:lnTo>
                    <a:pt x="0" y="249008"/>
                  </a:lnTo>
                  <a:lnTo>
                    <a:pt x="0" y="239560"/>
                  </a:lnTo>
                  <a:lnTo>
                    <a:pt x="0" y="51333"/>
                  </a:lnTo>
                  <a:close/>
                </a:path>
                <a:path w="257175" h="257175">
                  <a:moveTo>
                    <a:pt x="68453" y="59893"/>
                  </a:moveTo>
                  <a:lnTo>
                    <a:pt x="68453" y="0"/>
                  </a:lnTo>
                </a:path>
                <a:path w="257175" h="257175">
                  <a:moveTo>
                    <a:pt x="188226" y="59893"/>
                  </a:moveTo>
                  <a:lnTo>
                    <a:pt x="188226" y="0"/>
                  </a:lnTo>
                </a:path>
                <a:path w="257175" h="257175">
                  <a:moveTo>
                    <a:pt x="55613" y="145453"/>
                  </a:moveTo>
                  <a:lnTo>
                    <a:pt x="53251" y="145453"/>
                  </a:lnTo>
                  <a:lnTo>
                    <a:pt x="51333" y="147358"/>
                  </a:lnTo>
                  <a:lnTo>
                    <a:pt x="51333" y="149720"/>
                  </a:lnTo>
                  <a:lnTo>
                    <a:pt x="51333" y="152082"/>
                  </a:lnTo>
                  <a:lnTo>
                    <a:pt x="53251" y="154000"/>
                  </a:lnTo>
                  <a:lnTo>
                    <a:pt x="55613" y="154000"/>
                  </a:lnTo>
                  <a:lnTo>
                    <a:pt x="57975" y="154000"/>
                  </a:lnTo>
                  <a:lnTo>
                    <a:pt x="59893" y="152082"/>
                  </a:lnTo>
                  <a:lnTo>
                    <a:pt x="59893" y="149720"/>
                  </a:lnTo>
                  <a:lnTo>
                    <a:pt x="59893" y="147358"/>
                  </a:lnTo>
                  <a:lnTo>
                    <a:pt x="57975" y="145453"/>
                  </a:lnTo>
                  <a:lnTo>
                    <a:pt x="55613" y="145453"/>
                  </a:lnTo>
                </a:path>
                <a:path w="257175" h="257175">
                  <a:moveTo>
                    <a:pt x="55613" y="205333"/>
                  </a:moveTo>
                  <a:lnTo>
                    <a:pt x="53251" y="205333"/>
                  </a:lnTo>
                  <a:lnTo>
                    <a:pt x="51333" y="207251"/>
                  </a:lnTo>
                  <a:lnTo>
                    <a:pt x="51333" y="209613"/>
                  </a:lnTo>
                  <a:lnTo>
                    <a:pt x="51333" y="211975"/>
                  </a:lnTo>
                  <a:lnTo>
                    <a:pt x="53251" y="213893"/>
                  </a:lnTo>
                  <a:lnTo>
                    <a:pt x="55613" y="213893"/>
                  </a:lnTo>
                  <a:lnTo>
                    <a:pt x="57975" y="213893"/>
                  </a:lnTo>
                  <a:lnTo>
                    <a:pt x="59893" y="211975"/>
                  </a:lnTo>
                  <a:lnTo>
                    <a:pt x="59893" y="209613"/>
                  </a:lnTo>
                  <a:lnTo>
                    <a:pt x="59893" y="207251"/>
                  </a:lnTo>
                  <a:lnTo>
                    <a:pt x="57975" y="205333"/>
                  </a:lnTo>
                  <a:lnTo>
                    <a:pt x="55613" y="205333"/>
                  </a:lnTo>
                </a:path>
                <a:path w="257175" h="257175">
                  <a:moveTo>
                    <a:pt x="128333" y="145453"/>
                  </a:moveTo>
                  <a:lnTo>
                    <a:pt x="125971" y="145453"/>
                  </a:lnTo>
                  <a:lnTo>
                    <a:pt x="124066" y="147358"/>
                  </a:lnTo>
                  <a:lnTo>
                    <a:pt x="124066" y="149720"/>
                  </a:lnTo>
                  <a:lnTo>
                    <a:pt x="124066" y="152082"/>
                  </a:lnTo>
                  <a:lnTo>
                    <a:pt x="125971" y="154000"/>
                  </a:lnTo>
                  <a:lnTo>
                    <a:pt x="128333" y="154000"/>
                  </a:lnTo>
                  <a:lnTo>
                    <a:pt x="130695" y="154000"/>
                  </a:lnTo>
                  <a:lnTo>
                    <a:pt x="132613" y="152082"/>
                  </a:lnTo>
                  <a:lnTo>
                    <a:pt x="132613" y="149720"/>
                  </a:lnTo>
                  <a:lnTo>
                    <a:pt x="132613" y="147358"/>
                  </a:lnTo>
                  <a:lnTo>
                    <a:pt x="130695" y="145453"/>
                  </a:lnTo>
                  <a:lnTo>
                    <a:pt x="128333" y="145453"/>
                  </a:lnTo>
                </a:path>
                <a:path w="257175" h="257175">
                  <a:moveTo>
                    <a:pt x="128333" y="205333"/>
                  </a:moveTo>
                  <a:lnTo>
                    <a:pt x="125971" y="205333"/>
                  </a:lnTo>
                  <a:lnTo>
                    <a:pt x="124066" y="207251"/>
                  </a:lnTo>
                  <a:lnTo>
                    <a:pt x="124066" y="209613"/>
                  </a:lnTo>
                  <a:lnTo>
                    <a:pt x="124066" y="211975"/>
                  </a:lnTo>
                  <a:lnTo>
                    <a:pt x="125971" y="213893"/>
                  </a:lnTo>
                  <a:lnTo>
                    <a:pt x="128333" y="213893"/>
                  </a:lnTo>
                  <a:lnTo>
                    <a:pt x="130695" y="213893"/>
                  </a:lnTo>
                  <a:lnTo>
                    <a:pt x="132613" y="211975"/>
                  </a:lnTo>
                  <a:lnTo>
                    <a:pt x="132613" y="209613"/>
                  </a:lnTo>
                  <a:lnTo>
                    <a:pt x="132613" y="207251"/>
                  </a:lnTo>
                  <a:lnTo>
                    <a:pt x="130695" y="205333"/>
                  </a:lnTo>
                  <a:lnTo>
                    <a:pt x="128333" y="205333"/>
                  </a:lnTo>
                </a:path>
                <a:path w="257175" h="257175">
                  <a:moveTo>
                    <a:pt x="201066" y="145453"/>
                  </a:moveTo>
                  <a:lnTo>
                    <a:pt x="198704" y="145453"/>
                  </a:lnTo>
                  <a:lnTo>
                    <a:pt x="196786" y="147358"/>
                  </a:lnTo>
                  <a:lnTo>
                    <a:pt x="196786" y="149720"/>
                  </a:lnTo>
                  <a:lnTo>
                    <a:pt x="196786" y="152082"/>
                  </a:lnTo>
                  <a:lnTo>
                    <a:pt x="198704" y="154000"/>
                  </a:lnTo>
                  <a:lnTo>
                    <a:pt x="201066" y="154000"/>
                  </a:lnTo>
                  <a:lnTo>
                    <a:pt x="203428" y="154000"/>
                  </a:lnTo>
                  <a:lnTo>
                    <a:pt x="205346" y="152082"/>
                  </a:lnTo>
                  <a:lnTo>
                    <a:pt x="205346" y="149720"/>
                  </a:lnTo>
                  <a:lnTo>
                    <a:pt x="205346" y="147358"/>
                  </a:lnTo>
                  <a:lnTo>
                    <a:pt x="203428" y="145453"/>
                  </a:lnTo>
                  <a:lnTo>
                    <a:pt x="201066" y="145453"/>
                  </a:lnTo>
                </a:path>
                <a:path w="257175" h="257175">
                  <a:moveTo>
                    <a:pt x="201066" y="205333"/>
                  </a:moveTo>
                  <a:lnTo>
                    <a:pt x="198704" y="205333"/>
                  </a:lnTo>
                  <a:lnTo>
                    <a:pt x="196786" y="207251"/>
                  </a:lnTo>
                  <a:lnTo>
                    <a:pt x="196786" y="209613"/>
                  </a:lnTo>
                  <a:lnTo>
                    <a:pt x="196786" y="211975"/>
                  </a:lnTo>
                  <a:lnTo>
                    <a:pt x="198704" y="213893"/>
                  </a:lnTo>
                  <a:lnTo>
                    <a:pt x="201066" y="213893"/>
                  </a:lnTo>
                  <a:lnTo>
                    <a:pt x="203428" y="213893"/>
                  </a:lnTo>
                  <a:lnTo>
                    <a:pt x="205346" y="211975"/>
                  </a:lnTo>
                  <a:lnTo>
                    <a:pt x="205346" y="209613"/>
                  </a:lnTo>
                  <a:lnTo>
                    <a:pt x="205346" y="207251"/>
                  </a:lnTo>
                  <a:lnTo>
                    <a:pt x="203428" y="205333"/>
                  </a:lnTo>
                  <a:lnTo>
                    <a:pt x="201066" y="205333"/>
                  </a:lnTo>
                </a:path>
              </a:pathLst>
            </a:custGeom>
            <a:ln w="114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8034021" y="2149172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80">
                  <a:moveTo>
                    <a:pt x="243839" y="0"/>
                  </a:moveTo>
                  <a:lnTo>
                    <a:pt x="194697" y="4953"/>
                  </a:lnTo>
                  <a:lnTo>
                    <a:pt x="148925" y="19161"/>
                  </a:lnTo>
                  <a:lnTo>
                    <a:pt x="107505" y="41643"/>
                  </a:lnTo>
                  <a:lnTo>
                    <a:pt x="71418" y="71418"/>
                  </a:lnTo>
                  <a:lnTo>
                    <a:pt x="41643" y="107505"/>
                  </a:lnTo>
                  <a:lnTo>
                    <a:pt x="19161" y="148925"/>
                  </a:lnTo>
                  <a:lnTo>
                    <a:pt x="4953" y="194697"/>
                  </a:lnTo>
                  <a:lnTo>
                    <a:pt x="0" y="243839"/>
                  </a:lnTo>
                  <a:lnTo>
                    <a:pt x="4953" y="292982"/>
                  </a:lnTo>
                  <a:lnTo>
                    <a:pt x="19161" y="338754"/>
                  </a:lnTo>
                  <a:lnTo>
                    <a:pt x="41643" y="380174"/>
                  </a:lnTo>
                  <a:lnTo>
                    <a:pt x="71418" y="416261"/>
                  </a:lnTo>
                  <a:lnTo>
                    <a:pt x="107505" y="446036"/>
                  </a:lnTo>
                  <a:lnTo>
                    <a:pt x="148925" y="468518"/>
                  </a:lnTo>
                  <a:lnTo>
                    <a:pt x="194697" y="482726"/>
                  </a:lnTo>
                  <a:lnTo>
                    <a:pt x="243839" y="487679"/>
                  </a:lnTo>
                  <a:lnTo>
                    <a:pt x="292982" y="482726"/>
                  </a:lnTo>
                  <a:lnTo>
                    <a:pt x="338754" y="468518"/>
                  </a:lnTo>
                  <a:lnTo>
                    <a:pt x="380174" y="446036"/>
                  </a:lnTo>
                  <a:lnTo>
                    <a:pt x="416261" y="416261"/>
                  </a:lnTo>
                  <a:lnTo>
                    <a:pt x="446036" y="380174"/>
                  </a:lnTo>
                  <a:lnTo>
                    <a:pt x="468518" y="338754"/>
                  </a:lnTo>
                  <a:lnTo>
                    <a:pt x="482726" y="292982"/>
                  </a:lnTo>
                  <a:lnTo>
                    <a:pt x="487679" y="243839"/>
                  </a:lnTo>
                  <a:lnTo>
                    <a:pt x="482726" y="194697"/>
                  </a:lnTo>
                  <a:lnTo>
                    <a:pt x="468518" y="148925"/>
                  </a:lnTo>
                  <a:lnTo>
                    <a:pt x="446036" y="107505"/>
                  </a:lnTo>
                  <a:lnTo>
                    <a:pt x="416261" y="71418"/>
                  </a:lnTo>
                  <a:lnTo>
                    <a:pt x="380174" y="41643"/>
                  </a:lnTo>
                  <a:lnTo>
                    <a:pt x="338754" y="19161"/>
                  </a:lnTo>
                  <a:lnTo>
                    <a:pt x="292982" y="4953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F2910C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148158" y="2353627"/>
              <a:ext cx="257810" cy="171450"/>
            </a:xfrm>
            <a:custGeom>
              <a:avLst/>
              <a:gdLst/>
              <a:ahLst/>
              <a:cxnLst/>
              <a:rect l="l" t="t" r="r" b="b"/>
              <a:pathLst>
                <a:path w="257809" h="171450">
                  <a:moveTo>
                    <a:pt x="256895" y="47726"/>
                  </a:moveTo>
                  <a:lnTo>
                    <a:pt x="257555" y="44386"/>
                  </a:lnTo>
                  <a:lnTo>
                    <a:pt x="256679" y="40919"/>
                  </a:lnTo>
                  <a:lnTo>
                    <a:pt x="254520" y="38290"/>
                  </a:lnTo>
                  <a:lnTo>
                    <a:pt x="252361" y="35648"/>
                  </a:lnTo>
                  <a:lnTo>
                    <a:pt x="249135" y="34124"/>
                  </a:lnTo>
                  <a:lnTo>
                    <a:pt x="245732" y="34112"/>
                  </a:lnTo>
                  <a:lnTo>
                    <a:pt x="110794" y="34112"/>
                  </a:lnTo>
                  <a:lnTo>
                    <a:pt x="105384" y="34112"/>
                  </a:lnTo>
                  <a:lnTo>
                    <a:pt x="100723" y="30289"/>
                  </a:lnTo>
                  <a:lnTo>
                    <a:pt x="99631" y="24993"/>
                  </a:lnTo>
                  <a:lnTo>
                    <a:pt x="96469" y="9118"/>
                  </a:lnTo>
                  <a:lnTo>
                    <a:pt x="95389" y="3822"/>
                  </a:lnTo>
                  <a:lnTo>
                    <a:pt x="90728" y="0"/>
                  </a:lnTo>
                  <a:lnTo>
                    <a:pt x="85305" y="0"/>
                  </a:lnTo>
                  <a:lnTo>
                    <a:pt x="11810" y="0"/>
                  </a:lnTo>
                  <a:lnTo>
                    <a:pt x="8407" y="0"/>
                  </a:lnTo>
                  <a:lnTo>
                    <a:pt x="5181" y="1536"/>
                  </a:lnTo>
                  <a:lnTo>
                    <a:pt x="3022" y="4165"/>
                  </a:lnTo>
                  <a:lnTo>
                    <a:pt x="863" y="6807"/>
                  </a:lnTo>
                  <a:lnTo>
                    <a:pt x="0" y="10261"/>
                  </a:lnTo>
                  <a:lnTo>
                    <a:pt x="647" y="13601"/>
                  </a:lnTo>
                  <a:lnTo>
                    <a:pt x="30225" y="161912"/>
                  </a:lnTo>
                  <a:lnTo>
                    <a:pt x="31318" y="167208"/>
                  </a:lnTo>
                  <a:lnTo>
                    <a:pt x="35979" y="171018"/>
                  </a:lnTo>
                  <a:lnTo>
                    <a:pt x="41389" y="171030"/>
                  </a:lnTo>
                  <a:lnTo>
                    <a:pt x="222973" y="171030"/>
                  </a:lnTo>
                  <a:lnTo>
                    <a:pt x="245192" y="106448"/>
                  </a:lnTo>
                  <a:lnTo>
                    <a:pt x="251657" y="73987"/>
                  </a:lnTo>
                  <a:lnTo>
                    <a:pt x="256895" y="47726"/>
                  </a:lnTo>
                  <a:close/>
                </a:path>
              </a:pathLst>
            </a:custGeom>
            <a:ln w="114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6" name="object 5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85661" y="2262339"/>
              <a:ext cx="182575" cy="96989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1483833" y="1455533"/>
            <a:ext cx="2440031" cy="2026738"/>
            <a:chOff x="805950" y="2140172"/>
            <a:chExt cx="3587750" cy="2980055"/>
          </a:xfrm>
        </p:grpSpPr>
        <p:sp>
          <p:nvSpPr>
            <p:cNvPr id="58" name="object 58"/>
            <p:cNvSpPr/>
            <p:nvPr/>
          </p:nvSpPr>
          <p:spPr>
            <a:xfrm>
              <a:off x="2611518" y="238401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0" y="0"/>
                  </a:moveTo>
                  <a:lnTo>
                    <a:pt x="318719" y="0"/>
                  </a:lnTo>
                </a:path>
              </a:pathLst>
            </a:custGeom>
            <a:ln w="842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35761" y="2341925"/>
              <a:ext cx="84175" cy="8417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874923" y="2332587"/>
              <a:ext cx="55880" cy="102870"/>
            </a:xfrm>
            <a:custGeom>
              <a:avLst/>
              <a:gdLst/>
              <a:ahLst/>
              <a:cxnLst/>
              <a:rect l="l" t="t" r="r" b="b"/>
              <a:pathLst>
                <a:path w="55880" h="102869">
                  <a:moveTo>
                    <a:pt x="0" y="0"/>
                  </a:moveTo>
                  <a:lnTo>
                    <a:pt x="55308" y="51422"/>
                  </a:lnTo>
                  <a:lnTo>
                    <a:pt x="0" y="102844"/>
                  </a:lnTo>
                </a:path>
              </a:pathLst>
            </a:custGeom>
            <a:ln w="1684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3209145" y="3119578"/>
              <a:ext cx="338455" cy="882650"/>
            </a:xfrm>
            <a:custGeom>
              <a:avLst/>
              <a:gdLst/>
              <a:ahLst/>
              <a:cxnLst/>
              <a:rect l="l" t="t" r="r" b="b"/>
              <a:pathLst>
                <a:path w="338454" h="882650">
                  <a:moveTo>
                    <a:pt x="13995" y="0"/>
                  </a:moveTo>
                  <a:lnTo>
                    <a:pt x="0" y="882154"/>
                  </a:lnTo>
                  <a:lnTo>
                    <a:pt x="338353" y="882154"/>
                  </a:lnTo>
                </a:path>
              </a:pathLst>
            </a:custGeom>
            <a:ln w="842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2" name="object 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81587" y="3043826"/>
              <a:ext cx="84175" cy="84175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492186" y="3950303"/>
              <a:ext cx="55880" cy="102870"/>
            </a:xfrm>
            <a:custGeom>
              <a:avLst/>
              <a:gdLst/>
              <a:ahLst/>
              <a:cxnLst/>
              <a:rect l="l" t="t" r="r" b="b"/>
              <a:pathLst>
                <a:path w="55879" h="102870">
                  <a:moveTo>
                    <a:pt x="0" y="0"/>
                  </a:moveTo>
                  <a:lnTo>
                    <a:pt x="55308" y="51422"/>
                  </a:lnTo>
                  <a:lnTo>
                    <a:pt x="0" y="102844"/>
                  </a:lnTo>
                </a:path>
              </a:pathLst>
            </a:custGeom>
            <a:ln w="16840">
              <a:solidFill>
                <a:srgbClr val="0C707C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805950" y="2140172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80" h="487680">
                  <a:moveTo>
                    <a:pt x="243840" y="0"/>
                  </a:moveTo>
                  <a:lnTo>
                    <a:pt x="194697" y="4953"/>
                  </a:lnTo>
                  <a:lnTo>
                    <a:pt x="148925" y="19161"/>
                  </a:lnTo>
                  <a:lnTo>
                    <a:pt x="107505" y="41643"/>
                  </a:lnTo>
                  <a:lnTo>
                    <a:pt x="71418" y="71418"/>
                  </a:lnTo>
                  <a:lnTo>
                    <a:pt x="41643" y="107505"/>
                  </a:lnTo>
                  <a:lnTo>
                    <a:pt x="19161" y="148925"/>
                  </a:lnTo>
                  <a:lnTo>
                    <a:pt x="4953" y="194697"/>
                  </a:lnTo>
                  <a:lnTo>
                    <a:pt x="0" y="243839"/>
                  </a:lnTo>
                  <a:lnTo>
                    <a:pt x="4953" y="292982"/>
                  </a:lnTo>
                  <a:lnTo>
                    <a:pt x="19161" y="338754"/>
                  </a:lnTo>
                  <a:lnTo>
                    <a:pt x="41643" y="380174"/>
                  </a:lnTo>
                  <a:lnTo>
                    <a:pt x="71418" y="416261"/>
                  </a:lnTo>
                  <a:lnTo>
                    <a:pt x="107505" y="446036"/>
                  </a:lnTo>
                  <a:lnTo>
                    <a:pt x="148925" y="468518"/>
                  </a:lnTo>
                  <a:lnTo>
                    <a:pt x="194697" y="482726"/>
                  </a:lnTo>
                  <a:lnTo>
                    <a:pt x="243840" y="487679"/>
                  </a:lnTo>
                  <a:lnTo>
                    <a:pt x="292982" y="482726"/>
                  </a:lnTo>
                  <a:lnTo>
                    <a:pt x="338754" y="468518"/>
                  </a:lnTo>
                  <a:lnTo>
                    <a:pt x="380174" y="446036"/>
                  </a:lnTo>
                  <a:lnTo>
                    <a:pt x="416261" y="416261"/>
                  </a:lnTo>
                  <a:lnTo>
                    <a:pt x="446036" y="380174"/>
                  </a:lnTo>
                  <a:lnTo>
                    <a:pt x="468518" y="338754"/>
                  </a:lnTo>
                  <a:lnTo>
                    <a:pt x="482726" y="292982"/>
                  </a:lnTo>
                  <a:lnTo>
                    <a:pt x="487680" y="243839"/>
                  </a:lnTo>
                  <a:lnTo>
                    <a:pt x="482726" y="194697"/>
                  </a:lnTo>
                  <a:lnTo>
                    <a:pt x="468518" y="148925"/>
                  </a:lnTo>
                  <a:lnTo>
                    <a:pt x="446036" y="107505"/>
                  </a:lnTo>
                  <a:lnTo>
                    <a:pt x="416261" y="71418"/>
                  </a:lnTo>
                  <a:lnTo>
                    <a:pt x="380174" y="41643"/>
                  </a:lnTo>
                  <a:lnTo>
                    <a:pt x="338754" y="19161"/>
                  </a:lnTo>
                  <a:lnTo>
                    <a:pt x="292982" y="4953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1C9EA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905635" y="2276373"/>
              <a:ext cx="87630" cy="205104"/>
            </a:xfrm>
            <a:custGeom>
              <a:avLst/>
              <a:gdLst/>
              <a:ahLst/>
              <a:cxnLst/>
              <a:rect l="l" t="t" r="r" b="b"/>
              <a:pathLst>
                <a:path w="87630" h="205105">
                  <a:moveTo>
                    <a:pt x="38214" y="43497"/>
                  </a:moveTo>
                  <a:lnTo>
                    <a:pt x="44708" y="36401"/>
                  </a:lnTo>
                  <a:lnTo>
                    <a:pt x="47866" y="27670"/>
                  </a:lnTo>
                  <a:lnTo>
                    <a:pt x="47519" y="18390"/>
                  </a:lnTo>
                  <a:lnTo>
                    <a:pt x="43497" y="9652"/>
                  </a:lnTo>
                  <a:lnTo>
                    <a:pt x="36401" y="3157"/>
                  </a:lnTo>
                  <a:lnTo>
                    <a:pt x="27670" y="0"/>
                  </a:lnTo>
                  <a:lnTo>
                    <a:pt x="18390" y="347"/>
                  </a:lnTo>
                  <a:lnTo>
                    <a:pt x="9652" y="4368"/>
                  </a:lnTo>
                  <a:lnTo>
                    <a:pt x="3157" y="11464"/>
                  </a:lnTo>
                  <a:lnTo>
                    <a:pt x="0" y="20196"/>
                  </a:lnTo>
                  <a:lnTo>
                    <a:pt x="347" y="29475"/>
                  </a:lnTo>
                  <a:lnTo>
                    <a:pt x="4368" y="38214"/>
                  </a:lnTo>
                  <a:lnTo>
                    <a:pt x="11464" y="44708"/>
                  </a:lnTo>
                  <a:lnTo>
                    <a:pt x="20196" y="47866"/>
                  </a:lnTo>
                  <a:lnTo>
                    <a:pt x="29475" y="47519"/>
                  </a:lnTo>
                  <a:lnTo>
                    <a:pt x="38214" y="43497"/>
                  </a:lnTo>
                  <a:close/>
                </a:path>
                <a:path w="87630" h="205105">
                  <a:moveTo>
                    <a:pt x="48158" y="23850"/>
                  </a:moveTo>
                  <a:lnTo>
                    <a:pt x="87553" y="23774"/>
                  </a:lnTo>
                </a:path>
                <a:path w="87630" h="205105">
                  <a:moveTo>
                    <a:pt x="38214" y="121869"/>
                  </a:moveTo>
                  <a:lnTo>
                    <a:pt x="44708" y="114773"/>
                  </a:lnTo>
                  <a:lnTo>
                    <a:pt x="47866" y="106041"/>
                  </a:lnTo>
                  <a:lnTo>
                    <a:pt x="47519" y="96762"/>
                  </a:lnTo>
                  <a:lnTo>
                    <a:pt x="43497" y="88023"/>
                  </a:lnTo>
                  <a:lnTo>
                    <a:pt x="36401" y="81529"/>
                  </a:lnTo>
                  <a:lnTo>
                    <a:pt x="27670" y="78371"/>
                  </a:lnTo>
                  <a:lnTo>
                    <a:pt x="18390" y="78718"/>
                  </a:lnTo>
                  <a:lnTo>
                    <a:pt x="9652" y="82740"/>
                  </a:lnTo>
                  <a:lnTo>
                    <a:pt x="3157" y="89838"/>
                  </a:lnTo>
                  <a:lnTo>
                    <a:pt x="0" y="98572"/>
                  </a:lnTo>
                  <a:lnTo>
                    <a:pt x="347" y="107852"/>
                  </a:lnTo>
                  <a:lnTo>
                    <a:pt x="4368" y="116586"/>
                  </a:lnTo>
                  <a:lnTo>
                    <a:pt x="11464" y="123081"/>
                  </a:lnTo>
                  <a:lnTo>
                    <a:pt x="20196" y="126242"/>
                  </a:lnTo>
                  <a:lnTo>
                    <a:pt x="29475" y="125896"/>
                  </a:lnTo>
                  <a:lnTo>
                    <a:pt x="38214" y="121869"/>
                  </a:lnTo>
                  <a:close/>
                </a:path>
                <a:path w="87630" h="205105">
                  <a:moveTo>
                    <a:pt x="48158" y="102235"/>
                  </a:moveTo>
                  <a:lnTo>
                    <a:pt x="87553" y="102146"/>
                  </a:lnTo>
                </a:path>
                <a:path w="87630" h="205105">
                  <a:moveTo>
                    <a:pt x="38214" y="200253"/>
                  </a:moveTo>
                  <a:lnTo>
                    <a:pt x="44708" y="193157"/>
                  </a:lnTo>
                  <a:lnTo>
                    <a:pt x="47866" y="184426"/>
                  </a:lnTo>
                  <a:lnTo>
                    <a:pt x="47519" y="175146"/>
                  </a:lnTo>
                  <a:lnTo>
                    <a:pt x="43497" y="166408"/>
                  </a:lnTo>
                  <a:lnTo>
                    <a:pt x="36401" y="159914"/>
                  </a:lnTo>
                  <a:lnTo>
                    <a:pt x="27670" y="156756"/>
                  </a:lnTo>
                  <a:lnTo>
                    <a:pt x="18390" y="157103"/>
                  </a:lnTo>
                  <a:lnTo>
                    <a:pt x="9652" y="161124"/>
                  </a:lnTo>
                  <a:lnTo>
                    <a:pt x="3157" y="168220"/>
                  </a:lnTo>
                  <a:lnTo>
                    <a:pt x="0" y="176952"/>
                  </a:lnTo>
                  <a:lnTo>
                    <a:pt x="347" y="186231"/>
                  </a:lnTo>
                  <a:lnTo>
                    <a:pt x="4368" y="194970"/>
                  </a:lnTo>
                  <a:lnTo>
                    <a:pt x="11464" y="201464"/>
                  </a:lnTo>
                  <a:lnTo>
                    <a:pt x="20196" y="204622"/>
                  </a:lnTo>
                  <a:lnTo>
                    <a:pt x="29475" y="204275"/>
                  </a:lnTo>
                  <a:lnTo>
                    <a:pt x="38214" y="200253"/>
                  </a:lnTo>
                  <a:close/>
                </a:path>
                <a:path w="87630" h="205105">
                  <a:moveTo>
                    <a:pt x="48158" y="180606"/>
                  </a:moveTo>
                  <a:lnTo>
                    <a:pt x="87553" y="180530"/>
                  </a:lnTo>
                </a:path>
              </a:pathLst>
            </a:custGeom>
            <a:ln w="114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6" name="object 6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5759" y="2269998"/>
              <a:ext cx="179920" cy="21737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072179" y="2140172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80">
                  <a:moveTo>
                    <a:pt x="243840" y="0"/>
                  </a:moveTo>
                  <a:lnTo>
                    <a:pt x="194697" y="4953"/>
                  </a:lnTo>
                  <a:lnTo>
                    <a:pt x="148925" y="19161"/>
                  </a:lnTo>
                  <a:lnTo>
                    <a:pt x="107505" y="41643"/>
                  </a:lnTo>
                  <a:lnTo>
                    <a:pt x="71418" y="71418"/>
                  </a:lnTo>
                  <a:lnTo>
                    <a:pt x="41643" y="107505"/>
                  </a:lnTo>
                  <a:lnTo>
                    <a:pt x="19161" y="148925"/>
                  </a:lnTo>
                  <a:lnTo>
                    <a:pt x="4953" y="194697"/>
                  </a:lnTo>
                  <a:lnTo>
                    <a:pt x="0" y="243839"/>
                  </a:lnTo>
                  <a:lnTo>
                    <a:pt x="4953" y="292982"/>
                  </a:lnTo>
                  <a:lnTo>
                    <a:pt x="19161" y="338754"/>
                  </a:lnTo>
                  <a:lnTo>
                    <a:pt x="41643" y="380174"/>
                  </a:lnTo>
                  <a:lnTo>
                    <a:pt x="71418" y="416261"/>
                  </a:lnTo>
                  <a:lnTo>
                    <a:pt x="107505" y="446036"/>
                  </a:lnTo>
                  <a:lnTo>
                    <a:pt x="148925" y="468518"/>
                  </a:lnTo>
                  <a:lnTo>
                    <a:pt x="194697" y="482726"/>
                  </a:lnTo>
                  <a:lnTo>
                    <a:pt x="243840" y="487679"/>
                  </a:lnTo>
                  <a:lnTo>
                    <a:pt x="292982" y="482726"/>
                  </a:lnTo>
                  <a:lnTo>
                    <a:pt x="338754" y="468518"/>
                  </a:lnTo>
                  <a:lnTo>
                    <a:pt x="380174" y="446036"/>
                  </a:lnTo>
                  <a:lnTo>
                    <a:pt x="416261" y="416261"/>
                  </a:lnTo>
                  <a:lnTo>
                    <a:pt x="446036" y="380174"/>
                  </a:lnTo>
                  <a:lnTo>
                    <a:pt x="468518" y="338754"/>
                  </a:lnTo>
                  <a:lnTo>
                    <a:pt x="482726" y="292982"/>
                  </a:lnTo>
                  <a:lnTo>
                    <a:pt x="487680" y="243839"/>
                  </a:lnTo>
                  <a:lnTo>
                    <a:pt x="482726" y="194697"/>
                  </a:lnTo>
                  <a:lnTo>
                    <a:pt x="468518" y="148925"/>
                  </a:lnTo>
                  <a:lnTo>
                    <a:pt x="446036" y="107505"/>
                  </a:lnTo>
                  <a:lnTo>
                    <a:pt x="416261" y="71418"/>
                  </a:lnTo>
                  <a:lnTo>
                    <a:pt x="380174" y="41643"/>
                  </a:lnTo>
                  <a:lnTo>
                    <a:pt x="338754" y="19161"/>
                  </a:lnTo>
                  <a:lnTo>
                    <a:pt x="292982" y="4953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1C9EA8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8" name="object 6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11681" y="2243849"/>
              <a:ext cx="268106" cy="268109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888025" y="4618976"/>
              <a:ext cx="1808480" cy="492759"/>
            </a:xfrm>
            <a:custGeom>
              <a:avLst/>
              <a:gdLst/>
              <a:ahLst/>
              <a:cxnLst/>
              <a:rect l="l" t="t" r="r" b="b"/>
              <a:pathLst>
                <a:path w="1808479" h="492760">
                  <a:moveTo>
                    <a:pt x="1808276" y="0"/>
                  </a:moveTo>
                  <a:lnTo>
                    <a:pt x="0" y="0"/>
                  </a:lnTo>
                  <a:lnTo>
                    <a:pt x="0" y="492671"/>
                  </a:lnTo>
                </a:path>
              </a:pathLst>
            </a:custGeom>
            <a:ln w="8420">
              <a:solidFill>
                <a:srgbClr val="333F54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0" name="object 7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87883" y="4576889"/>
              <a:ext cx="84175" cy="8417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836599" y="5056336"/>
              <a:ext cx="102870" cy="55880"/>
            </a:xfrm>
            <a:custGeom>
              <a:avLst/>
              <a:gdLst/>
              <a:ahLst/>
              <a:cxnLst/>
              <a:rect l="l" t="t" r="r" b="b"/>
              <a:pathLst>
                <a:path w="102869" h="55879">
                  <a:moveTo>
                    <a:pt x="102844" y="0"/>
                  </a:moveTo>
                  <a:lnTo>
                    <a:pt x="51422" y="55308"/>
                  </a:lnTo>
                  <a:lnTo>
                    <a:pt x="0" y="0"/>
                  </a:lnTo>
                </a:path>
              </a:pathLst>
            </a:custGeom>
            <a:ln w="16840">
              <a:solidFill>
                <a:srgbClr val="333F54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3906000" y="3886325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79">
                  <a:moveTo>
                    <a:pt x="243839" y="0"/>
                  </a:moveTo>
                  <a:lnTo>
                    <a:pt x="194697" y="4953"/>
                  </a:lnTo>
                  <a:lnTo>
                    <a:pt x="148925" y="19161"/>
                  </a:lnTo>
                  <a:lnTo>
                    <a:pt x="107505" y="41643"/>
                  </a:lnTo>
                  <a:lnTo>
                    <a:pt x="71418" y="71418"/>
                  </a:lnTo>
                  <a:lnTo>
                    <a:pt x="41643" y="107505"/>
                  </a:lnTo>
                  <a:lnTo>
                    <a:pt x="19161" y="148925"/>
                  </a:lnTo>
                  <a:lnTo>
                    <a:pt x="4953" y="194697"/>
                  </a:lnTo>
                  <a:lnTo>
                    <a:pt x="0" y="243839"/>
                  </a:lnTo>
                  <a:lnTo>
                    <a:pt x="4953" y="292982"/>
                  </a:lnTo>
                  <a:lnTo>
                    <a:pt x="19161" y="338754"/>
                  </a:lnTo>
                  <a:lnTo>
                    <a:pt x="41643" y="380174"/>
                  </a:lnTo>
                  <a:lnTo>
                    <a:pt x="71418" y="416261"/>
                  </a:lnTo>
                  <a:lnTo>
                    <a:pt x="107505" y="446036"/>
                  </a:lnTo>
                  <a:lnTo>
                    <a:pt x="148925" y="468518"/>
                  </a:lnTo>
                  <a:lnTo>
                    <a:pt x="194697" y="482726"/>
                  </a:lnTo>
                  <a:lnTo>
                    <a:pt x="243839" y="487679"/>
                  </a:lnTo>
                  <a:lnTo>
                    <a:pt x="292982" y="482726"/>
                  </a:lnTo>
                  <a:lnTo>
                    <a:pt x="338754" y="468518"/>
                  </a:lnTo>
                  <a:lnTo>
                    <a:pt x="380174" y="446036"/>
                  </a:lnTo>
                  <a:lnTo>
                    <a:pt x="416261" y="416261"/>
                  </a:lnTo>
                  <a:lnTo>
                    <a:pt x="446036" y="380174"/>
                  </a:lnTo>
                  <a:lnTo>
                    <a:pt x="468518" y="338754"/>
                  </a:lnTo>
                  <a:lnTo>
                    <a:pt x="482726" y="292982"/>
                  </a:lnTo>
                  <a:lnTo>
                    <a:pt x="487679" y="243839"/>
                  </a:lnTo>
                  <a:lnTo>
                    <a:pt x="482726" y="194697"/>
                  </a:lnTo>
                  <a:lnTo>
                    <a:pt x="468518" y="148925"/>
                  </a:lnTo>
                  <a:lnTo>
                    <a:pt x="446036" y="107505"/>
                  </a:lnTo>
                  <a:lnTo>
                    <a:pt x="416261" y="71418"/>
                  </a:lnTo>
                  <a:lnTo>
                    <a:pt x="380174" y="41643"/>
                  </a:lnTo>
                  <a:lnTo>
                    <a:pt x="338754" y="19161"/>
                  </a:lnTo>
                  <a:lnTo>
                    <a:pt x="292982" y="4953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5E666D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3" name="object 7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07303" y="4020317"/>
              <a:ext cx="283235" cy="212280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55533" y="4056664"/>
            <a:ext cx="129135" cy="128237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5969552" y="4059817"/>
            <a:ext cx="91123" cy="109852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8637" defTabSz="621883">
              <a:spcBef>
                <a:spcPts val="82"/>
              </a:spcBef>
            </a:pPr>
            <a:r>
              <a:rPr sz="646" kern="0" spc="-17" dirty="0">
                <a:solidFill>
                  <a:srgbClr val="FFFFFF"/>
                </a:solidFill>
                <a:latin typeface="Marianne"/>
                <a:cs typeface="Marianne"/>
              </a:rPr>
              <a:t>11</a:t>
            </a:r>
            <a:endParaRPr sz="646" kern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355085" y="3658967"/>
            <a:ext cx="1723137" cy="1037560"/>
          </a:xfrm>
          <a:custGeom>
            <a:avLst/>
            <a:gdLst/>
            <a:ahLst/>
            <a:cxnLst/>
            <a:rect l="l" t="t" r="r" b="b"/>
            <a:pathLst>
              <a:path w="2533650" h="1052195">
                <a:moveTo>
                  <a:pt x="168338" y="0"/>
                </a:moveTo>
                <a:lnTo>
                  <a:pt x="123585" y="6013"/>
                </a:lnTo>
                <a:lnTo>
                  <a:pt x="83372" y="22984"/>
                </a:lnTo>
                <a:lnTo>
                  <a:pt x="49302" y="49307"/>
                </a:lnTo>
                <a:lnTo>
                  <a:pt x="22981" y="83377"/>
                </a:lnTo>
                <a:lnTo>
                  <a:pt x="6012" y="123589"/>
                </a:lnTo>
                <a:lnTo>
                  <a:pt x="0" y="168338"/>
                </a:lnTo>
                <a:lnTo>
                  <a:pt x="0" y="1052029"/>
                </a:lnTo>
                <a:lnTo>
                  <a:pt x="2365235" y="1052029"/>
                </a:lnTo>
                <a:lnTo>
                  <a:pt x="2409988" y="1046016"/>
                </a:lnTo>
                <a:lnTo>
                  <a:pt x="2450201" y="1029045"/>
                </a:lnTo>
                <a:lnTo>
                  <a:pt x="2484270" y="1002722"/>
                </a:lnTo>
                <a:lnTo>
                  <a:pt x="2510591" y="968652"/>
                </a:lnTo>
                <a:lnTo>
                  <a:pt x="2527560" y="928440"/>
                </a:lnTo>
                <a:lnTo>
                  <a:pt x="2533573" y="883691"/>
                </a:lnTo>
                <a:lnTo>
                  <a:pt x="2533573" y="0"/>
                </a:lnTo>
                <a:lnTo>
                  <a:pt x="168338" y="0"/>
                </a:lnTo>
                <a:close/>
              </a:path>
            </a:pathLst>
          </a:custGeom>
          <a:ln w="5613">
            <a:solidFill>
              <a:srgbClr val="99AA4E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996602" y="3531858"/>
            <a:ext cx="582153" cy="276766"/>
          </a:xfrm>
          <a:custGeom>
            <a:avLst/>
            <a:gdLst/>
            <a:ahLst/>
            <a:cxnLst/>
            <a:rect l="l" t="t" r="r" b="b"/>
            <a:pathLst>
              <a:path w="855980" h="280670">
                <a:moveTo>
                  <a:pt x="715467" y="0"/>
                </a:moveTo>
                <a:lnTo>
                  <a:pt x="140284" y="0"/>
                </a:lnTo>
                <a:lnTo>
                  <a:pt x="95941" y="7152"/>
                </a:lnTo>
                <a:lnTo>
                  <a:pt x="57431" y="27068"/>
                </a:lnTo>
                <a:lnTo>
                  <a:pt x="27065" y="57437"/>
                </a:lnTo>
                <a:lnTo>
                  <a:pt x="7151" y="95946"/>
                </a:lnTo>
                <a:lnTo>
                  <a:pt x="0" y="140284"/>
                </a:lnTo>
                <a:lnTo>
                  <a:pt x="7151" y="184627"/>
                </a:lnTo>
                <a:lnTo>
                  <a:pt x="27065" y="223136"/>
                </a:lnTo>
                <a:lnTo>
                  <a:pt x="57431" y="253503"/>
                </a:lnTo>
                <a:lnTo>
                  <a:pt x="95941" y="273417"/>
                </a:lnTo>
                <a:lnTo>
                  <a:pt x="140284" y="280568"/>
                </a:lnTo>
                <a:lnTo>
                  <a:pt x="715467" y="280568"/>
                </a:lnTo>
                <a:lnTo>
                  <a:pt x="759805" y="273417"/>
                </a:lnTo>
                <a:lnTo>
                  <a:pt x="798314" y="253503"/>
                </a:lnTo>
                <a:lnTo>
                  <a:pt x="828682" y="223136"/>
                </a:lnTo>
                <a:lnTo>
                  <a:pt x="848598" y="184627"/>
                </a:lnTo>
                <a:lnTo>
                  <a:pt x="855751" y="140284"/>
                </a:lnTo>
                <a:lnTo>
                  <a:pt x="848598" y="95946"/>
                </a:lnTo>
                <a:lnTo>
                  <a:pt x="828682" y="57437"/>
                </a:lnTo>
                <a:lnTo>
                  <a:pt x="798314" y="27068"/>
                </a:lnTo>
                <a:lnTo>
                  <a:pt x="759805" y="7152"/>
                </a:lnTo>
                <a:lnTo>
                  <a:pt x="715467" y="0"/>
                </a:lnTo>
                <a:close/>
              </a:path>
            </a:pathLst>
          </a:custGeom>
          <a:solidFill>
            <a:srgbClr val="99AA4E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522421" y="3821223"/>
            <a:ext cx="1628575" cy="868367"/>
          </a:xfrm>
          <a:prstGeom prst="rect">
            <a:avLst/>
          </a:prstGeom>
        </p:spPr>
        <p:txBody>
          <a:bodyPr vert="horz" wrap="square" lIns="0" tIns="9069" rIns="0" bIns="0" rtlCol="0">
            <a:spAutoFit/>
          </a:bodyPr>
          <a:lstStyle/>
          <a:p>
            <a:pPr marL="316988" defTabSz="621883">
              <a:lnSpc>
                <a:spcPts val="942"/>
              </a:lnSpc>
              <a:spcBef>
                <a:spcPts val="625"/>
              </a:spcBef>
            </a:pPr>
            <a:r>
              <a:rPr sz="816" kern="0" spc="-7" dirty="0">
                <a:solidFill>
                  <a:srgbClr val="99AA4E"/>
                </a:solidFill>
                <a:latin typeface="Marianne"/>
                <a:cs typeface="Marianne"/>
              </a:rPr>
              <a:t>Bilans</a:t>
            </a:r>
            <a:endParaRPr sz="816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316988" defTabSz="621883">
              <a:lnSpc>
                <a:spcPts val="942"/>
              </a:lnSpc>
            </a:pPr>
            <a:r>
              <a:rPr sz="816" kern="0" dirty="0">
                <a:solidFill>
                  <a:srgbClr val="99AA4E"/>
                </a:solidFill>
                <a:latin typeface="Marianne"/>
                <a:cs typeface="Marianne"/>
              </a:rPr>
              <a:t>de</a:t>
            </a:r>
            <a:r>
              <a:rPr sz="816" kern="0" spc="7" dirty="0">
                <a:solidFill>
                  <a:srgbClr val="99AA4E"/>
                </a:solidFill>
                <a:latin typeface="Marianne"/>
                <a:cs typeface="Marianne"/>
              </a:rPr>
              <a:t> </a:t>
            </a:r>
            <a:r>
              <a:rPr sz="816" kern="0" spc="-7" dirty="0">
                <a:solidFill>
                  <a:srgbClr val="99AA4E"/>
                </a:solidFill>
                <a:latin typeface="Marianne"/>
                <a:cs typeface="Marianne"/>
              </a:rPr>
              <a:t>compétences</a:t>
            </a:r>
            <a:endParaRPr sz="816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marL="8637" marR="101488" defTabSz="621883">
              <a:lnSpc>
                <a:spcPts val="905"/>
              </a:lnSpc>
              <a:spcBef>
                <a:spcPts val="415"/>
              </a:spcBef>
            </a:pPr>
            <a:r>
              <a:rPr sz="884" b="1" kern="0" spc="-71" dirty="0">
                <a:solidFill>
                  <a:srgbClr val="231F20"/>
                </a:solidFill>
                <a:latin typeface="Arial Narrow"/>
                <a:cs typeface="Arial Narrow"/>
              </a:rPr>
              <a:t>Archiver</a:t>
            </a:r>
            <a:r>
              <a:rPr sz="884" b="1" kern="0" spc="-41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b="1" kern="0" spc="-68" dirty="0">
                <a:solidFill>
                  <a:srgbClr val="231F20"/>
                </a:solidFill>
                <a:latin typeface="Arial Narrow"/>
                <a:cs typeface="Arial Narrow"/>
              </a:rPr>
              <a:t>les</a:t>
            </a:r>
            <a:r>
              <a:rPr sz="884" b="1" kern="0" spc="-37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b="1" kern="0" spc="-58" dirty="0">
                <a:solidFill>
                  <a:srgbClr val="231F20"/>
                </a:solidFill>
                <a:latin typeface="Arial Narrow"/>
                <a:cs typeface="Arial Narrow"/>
              </a:rPr>
              <a:t>bilans</a:t>
            </a:r>
            <a:r>
              <a:rPr lang="fr-FR" sz="884" b="1" kern="0" spc="-58" dirty="0">
                <a:solidFill>
                  <a:srgbClr val="231F20"/>
                </a:solidFill>
                <a:latin typeface="Arial Narrow"/>
                <a:cs typeface="Arial Narrow"/>
              </a:rPr>
              <a:t> de compétences : </a:t>
            </a:r>
            <a:r>
              <a:rPr lang="fr-FR" sz="884" kern="0" spc="-88" dirty="0">
                <a:solidFill>
                  <a:srgbClr val="231F20"/>
                </a:solidFill>
                <a:latin typeface="Gill Sans MT"/>
                <a:cs typeface="Gill Sans MT"/>
              </a:rPr>
              <a:t>Positionnement relatif à chacun des blocs et note associée à chaque bloc</a:t>
            </a:r>
          </a:p>
          <a:p>
            <a:pPr marL="8637" marR="101488" defTabSz="621883">
              <a:lnSpc>
                <a:spcPts val="905"/>
              </a:lnSpc>
            </a:pPr>
            <a:r>
              <a:rPr lang="fr-FR" sz="884" kern="0" spc="-88" dirty="0">
                <a:solidFill>
                  <a:srgbClr val="231F20"/>
                </a:solidFill>
                <a:latin typeface="Gill Sans MT"/>
                <a:cs typeface="Gill Sans MT"/>
              </a:rPr>
              <a:t>Appréciations : points forts et axes de progrès</a:t>
            </a:r>
            <a:endParaRPr sz="884" kern="0" dirty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pic>
        <p:nvPicPr>
          <p:cNvPr id="80" name="object 8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62502" y="4080677"/>
            <a:ext cx="129135" cy="128237"/>
          </a:xfrm>
          <a:prstGeom prst="rect">
            <a:avLst/>
          </a:prstGeom>
        </p:spPr>
      </p:pic>
      <p:sp>
        <p:nvSpPr>
          <p:cNvPr id="81" name="object 81"/>
          <p:cNvSpPr txBox="1"/>
          <p:nvPr/>
        </p:nvSpPr>
        <p:spPr>
          <a:xfrm>
            <a:off x="1395930" y="4090914"/>
            <a:ext cx="67803" cy="109852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8637" defTabSz="621883">
              <a:spcBef>
                <a:spcPts val="82"/>
              </a:spcBef>
            </a:pPr>
            <a:r>
              <a:rPr sz="646" kern="0" spc="7" dirty="0">
                <a:solidFill>
                  <a:srgbClr val="FFFFFF"/>
                </a:solidFill>
                <a:latin typeface="Marianne"/>
                <a:cs typeface="Marianne"/>
              </a:rPr>
              <a:t>9</a:t>
            </a:r>
            <a:endParaRPr sz="646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3414659" y="3516245"/>
            <a:ext cx="2177026" cy="1180282"/>
            <a:chOff x="3644979" y="5170182"/>
            <a:chExt cx="3201035" cy="1207135"/>
          </a:xfrm>
        </p:grpSpPr>
        <p:sp>
          <p:nvSpPr>
            <p:cNvPr id="83" name="object 83"/>
            <p:cNvSpPr/>
            <p:nvPr/>
          </p:nvSpPr>
          <p:spPr>
            <a:xfrm>
              <a:off x="3647837" y="5310926"/>
              <a:ext cx="3195320" cy="1063625"/>
            </a:xfrm>
            <a:custGeom>
              <a:avLst/>
              <a:gdLst/>
              <a:ahLst/>
              <a:cxnLst/>
              <a:rect l="l" t="t" r="r" b="b"/>
              <a:pathLst>
                <a:path w="3195320" h="1063625">
                  <a:moveTo>
                    <a:pt x="168338" y="0"/>
                  </a:moveTo>
                  <a:lnTo>
                    <a:pt x="123585" y="6013"/>
                  </a:lnTo>
                  <a:lnTo>
                    <a:pt x="83372" y="22984"/>
                  </a:lnTo>
                  <a:lnTo>
                    <a:pt x="49302" y="49307"/>
                  </a:lnTo>
                  <a:lnTo>
                    <a:pt x="22981" y="83377"/>
                  </a:lnTo>
                  <a:lnTo>
                    <a:pt x="6012" y="123589"/>
                  </a:lnTo>
                  <a:lnTo>
                    <a:pt x="0" y="168338"/>
                  </a:lnTo>
                  <a:lnTo>
                    <a:pt x="0" y="1063459"/>
                  </a:lnTo>
                  <a:lnTo>
                    <a:pt x="3026346" y="1063459"/>
                  </a:lnTo>
                  <a:lnTo>
                    <a:pt x="3071100" y="1057446"/>
                  </a:lnTo>
                  <a:lnTo>
                    <a:pt x="3111316" y="1040475"/>
                  </a:lnTo>
                  <a:lnTo>
                    <a:pt x="3145388" y="1014152"/>
                  </a:lnTo>
                  <a:lnTo>
                    <a:pt x="3171712" y="980082"/>
                  </a:lnTo>
                  <a:lnTo>
                    <a:pt x="3188683" y="939870"/>
                  </a:lnTo>
                  <a:lnTo>
                    <a:pt x="3194697" y="895121"/>
                  </a:lnTo>
                  <a:lnTo>
                    <a:pt x="3194697" y="0"/>
                  </a:lnTo>
                  <a:lnTo>
                    <a:pt x="168338" y="0"/>
                  </a:lnTo>
                  <a:close/>
                </a:path>
              </a:pathLst>
            </a:custGeom>
            <a:ln w="5613">
              <a:solidFill>
                <a:srgbClr val="41A4AA"/>
              </a:solidFill>
            </a:ln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4782126" y="5170182"/>
              <a:ext cx="855980" cy="280670"/>
            </a:xfrm>
            <a:custGeom>
              <a:avLst/>
              <a:gdLst/>
              <a:ahLst/>
              <a:cxnLst/>
              <a:rect l="l" t="t" r="r" b="b"/>
              <a:pathLst>
                <a:path w="855979" h="280670">
                  <a:moveTo>
                    <a:pt x="715454" y="0"/>
                  </a:moveTo>
                  <a:lnTo>
                    <a:pt x="140284" y="0"/>
                  </a:lnTo>
                  <a:lnTo>
                    <a:pt x="95941" y="7152"/>
                  </a:lnTo>
                  <a:lnTo>
                    <a:pt x="57431" y="27068"/>
                  </a:lnTo>
                  <a:lnTo>
                    <a:pt x="27065" y="57437"/>
                  </a:lnTo>
                  <a:lnTo>
                    <a:pt x="7151" y="95946"/>
                  </a:lnTo>
                  <a:lnTo>
                    <a:pt x="0" y="140284"/>
                  </a:lnTo>
                  <a:lnTo>
                    <a:pt x="7151" y="184627"/>
                  </a:lnTo>
                  <a:lnTo>
                    <a:pt x="27065" y="223136"/>
                  </a:lnTo>
                  <a:lnTo>
                    <a:pt x="57431" y="253503"/>
                  </a:lnTo>
                  <a:lnTo>
                    <a:pt x="95941" y="273417"/>
                  </a:lnTo>
                  <a:lnTo>
                    <a:pt x="140284" y="280568"/>
                  </a:lnTo>
                  <a:lnTo>
                    <a:pt x="715454" y="280568"/>
                  </a:lnTo>
                  <a:lnTo>
                    <a:pt x="759798" y="273417"/>
                  </a:lnTo>
                  <a:lnTo>
                    <a:pt x="798311" y="253503"/>
                  </a:lnTo>
                  <a:lnTo>
                    <a:pt x="828681" y="223136"/>
                  </a:lnTo>
                  <a:lnTo>
                    <a:pt x="848598" y="184627"/>
                  </a:lnTo>
                  <a:lnTo>
                    <a:pt x="855751" y="140284"/>
                  </a:lnTo>
                  <a:lnTo>
                    <a:pt x="848598" y="95946"/>
                  </a:lnTo>
                  <a:lnTo>
                    <a:pt x="828681" y="57437"/>
                  </a:lnTo>
                  <a:lnTo>
                    <a:pt x="798311" y="27068"/>
                  </a:lnTo>
                  <a:lnTo>
                    <a:pt x="759798" y="7152"/>
                  </a:lnTo>
                  <a:lnTo>
                    <a:pt x="715454" y="0"/>
                  </a:lnTo>
                  <a:close/>
                </a:path>
              </a:pathLst>
            </a:custGeom>
            <a:solidFill>
              <a:srgbClr val="41A4AA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4290830" y="3570445"/>
            <a:ext cx="369244" cy="124254"/>
          </a:xfrm>
          <a:prstGeom prst="rect">
            <a:avLst/>
          </a:prstGeom>
        </p:spPr>
        <p:txBody>
          <a:bodyPr vert="horz" wrap="square" lIns="0" tIns="9069" rIns="0" bIns="0" rtlCol="0">
            <a:spAutoFit/>
          </a:bodyPr>
          <a:lstStyle/>
          <a:p>
            <a:pPr marL="8637" defTabSz="621883">
              <a:spcBef>
                <a:spcPts val="71"/>
              </a:spcBef>
            </a:pPr>
            <a:r>
              <a:rPr sz="748" b="1" kern="0" dirty="0">
                <a:solidFill>
                  <a:srgbClr val="FFFFFF"/>
                </a:solidFill>
                <a:latin typeface="Marianne"/>
                <a:cs typeface="Marianne"/>
              </a:rPr>
              <a:t>Étape</a:t>
            </a:r>
            <a:r>
              <a:rPr sz="748" b="1" kern="0" spc="-7" dirty="0">
                <a:solidFill>
                  <a:srgbClr val="FFFFFF"/>
                </a:solidFill>
                <a:latin typeface="Marianne"/>
                <a:cs typeface="Marianne"/>
              </a:rPr>
              <a:t> </a:t>
            </a:r>
            <a:r>
              <a:rPr sz="748" b="1" kern="0" spc="-34" dirty="0">
                <a:solidFill>
                  <a:srgbClr val="FFFFFF"/>
                </a:solidFill>
                <a:latin typeface="Marianne"/>
                <a:cs typeface="Marianne"/>
              </a:rPr>
              <a:t>5</a:t>
            </a:r>
            <a:endParaRPr sz="748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pic>
        <p:nvPicPr>
          <p:cNvPr id="86" name="object 8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515359" y="3676086"/>
            <a:ext cx="281922" cy="267740"/>
          </a:xfrm>
          <a:prstGeom prst="rect">
            <a:avLst/>
          </a:prstGeom>
        </p:spPr>
      </p:pic>
      <p:sp>
        <p:nvSpPr>
          <p:cNvPr id="87" name="object 87"/>
          <p:cNvSpPr txBox="1"/>
          <p:nvPr/>
        </p:nvSpPr>
        <p:spPr>
          <a:xfrm>
            <a:off x="3839385" y="3806795"/>
            <a:ext cx="836008" cy="135576"/>
          </a:xfrm>
          <a:prstGeom prst="rect">
            <a:avLst/>
          </a:prstGeom>
        </p:spPr>
        <p:txBody>
          <a:bodyPr vert="horz" wrap="square" lIns="0" tIns="9932" rIns="0" bIns="0" rtlCol="0">
            <a:spAutoFit/>
          </a:bodyPr>
          <a:lstStyle/>
          <a:p>
            <a:pPr marL="8637" defTabSz="621883">
              <a:spcBef>
                <a:spcPts val="78"/>
              </a:spcBef>
            </a:pPr>
            <a:r>
              <a:rPr lang="fr-FR" sz="816" kern="0" dirty="0">
                <a:solidFill>
                  <a:srgbClr val="41A4AA"/>
                </a:solidFill>
                <a:latin typeface="Marianne"/>
                <a:cs typeface="Marianne"/>
              </a:rPr>
              <a:t>Livret scolaire</a:t>
            </a:r>
            <a:endParaRPr sz="816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</p:txBody>
      </p:sp>
      <p:pic>
        <p:nvPicPr>
          <p:cNvPr id="88" name="object 8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492223" y="4013533"/>
            <a:ext cx="129135" cy="128237"/>
          </a:xfrm>
          <a:prstGeom prst="rect">
            <a:avLst/>
          </a:prstGeom>
        </p:spPr>
      </p:pic>
      <p:sp>
        <p:nvSpPr>
          <p:cNvPr id="89" name="object 89"/>
          <p:cNvSpPr txBox="1"/>
          <p:nvPr/>
        </p:nvSpPr>
        <p:spPr>
          <a:xfrm>
            <a:off x="3499587" y="3994788"/>
            <a:ext cx="2090155" cy="439328"/>
          </a:xfrm>
          <a:prstGeom prst="rect">
            <a:avLst/>
          </a:prstGeom>
        </p:spPr>
        <p:txBody>
          <a:bodyPr vert="horz" wrap="square" lIns="0" tIns="15979" rIns="0" bIns="0" rtlCol="0">
            <a:spAutoFit/>
          </a:bodyPr>
          <a:lstStyle/>
          <a:p>
            <a:pPr marL="150720" marR="3455" indent="-142515" defTabSz="621883">
              <a:lnSpc>
                <a:spcPts val="1054"/>
              </a:lnSpc>
              <a:spcBef>
                <a:spcPts val="126"/>
              </a:spcBef>
            </a:pPr>
            <a:r>
              <a:rPr sz="969" kern="0" baseline="11695" dirty="0">
                <a:solidFill>
                  <a:srgbClr val="FFFFFF"/>
                </a:solidFill>
                <a:latin typeface="Marianne"/>
                <a:cs typeface="Marianne"/>
              </a:rPr>
              <a:t>10</a:t>
            </a:r>
            <a:r>
              <a:rPr sz="969" kern="0" spc="433" baseline="11695" dirty="0">
                <a:solidFill>
                  <a:srgbClr val="FFFFFF"/>
                </a:solidFill>
                <a:latin typeface="Marianne"/>
                <a:cs typeface="Marianne"/>
              </a:rPr>
              <a:t> </a:t>
            </a:r>
            <a:r>
              <a:rPr sz="884" b="1" kern="0" spc="-61" dirty="0">
                <a:solidFill>
                  <a:srgbClr val="231F20"/>
                </a:solidFill>
                <a:latin typeface="Arial Narrow"/>
                <a:cs typeface="Arial Narrow"/>
              </a:rPr>
              <a:t>Exporter</a:t>
            </a:r>
            <a:r>
              <a:rPr sz="884" b="1" kern="0" spc="-44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884" kern="0" spc="-99" dirty="0">
                <a:solidFill>
                  <a:srgbClr val="231F20"/>
                </a:solidFill>
                <a:latin typeface="Gill Sans MT"/>
              </a:rPr>
              <a:t>vers le </a:t>
            </a:r>
            <a:r>
              <a:rPr lang="fr-FR" sz="884" kern="0" spc="-99" dirty="0">
                <a:solidFill>
                  <a:srgbClr val="231F20"/>
                </a:solidFill>
                <a:latin typeface="Gill Sans MT"/>
              </a:rPr>
              <a:t>livret scolaire </a:t>
            </a:r>
            <a:r>
              <a:rPr sz="884" kern="0" spc="-85" dirty="0">
                <a:solidFill>
                  <a:srgbClr val="231F20"/>
                </a:solidFill>
                <a:latin typeface="Gill Sans MT"/>
                <a:cs typeface="Gill Sans MT"/>
              </a:rPr>
              <a:t>les</a:t>
            </a:r>
            <a:r>
              <a:rPr sz="884" kern="0" spc="-129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102" dirty="0">
                <a:solidFill>
                  <a:srgbClr val="231F20"/>
                </a:solidFill>
                <a:latin typeface="Gill Sans MT"/>
                <a:cs typeface="Gill Sans MT"/>
              </a:rPr>
              <a:t>niveaux</a:t>
            </a:r>
            <a:r>
              <a:rPr sz="884" kern="0" spc="-133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884" kern="0" spc="-44" dirty="0">
                <a:solidFill>
                  <a:srgbClr val="231F20"/>
                </a:solidFill>
                <a:latin typeface="Gill Sans MT"/>
                <a:cs typeface="Gill Sans MT"/>
              </a:rPr>
              <a:t>d’acquisition </a:t>
            </a:r>
            <a:r>
              <a:rPr sz="884" kern="0" spc="-109" dirty="0">
                <a:solidFill>
                  <a:srgbClr val="231F20"/>
                </a:solidFill>
                <a:latin typeface="Gill Sans MT"/>
                <a:cs typeface="Gill Sans MT"/>
              </a:rPr>
              <a:t>des</a:t>
            </a:r>
            <a:r>
              <a:rPr sz="884" kern="0" spc="-126" dirty="0">
                <a:solidFill>
                  <a:srgbClr val="231F20"/>
                </a:solidFill>
                <a:latin typeface="Gill Sans MT"/>
                <a:cs typeface="Gill Sans MT"/>
              </a:rPr>
              <a:t> compétences</a:t>
            </a:r>
            <a:r>
              <a:rPr sz="884" kern="0" spc="-122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lang="fr-FR" sz="884" kern="0" spc="-122" dirty="0">
                <a:solidFill>
                  <a:srgbClr val="231F20"/>
                </a:solidFill>
                <a:latin typeface="Gill Sans MT"/>
                <a:cs typeface="Gill Sans MT"/>
              </a:rPr>
              <a:t> par blocs, </a:t>
            </a:r>
            <a:r>
              <a:rPr sz="884" kern="0" spc="-122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lang="fr-FR" sz="884" kern="0" spc="-112" dirty="0">
                <a:solidFill>
                  <a:srgbClr val="231F20"/>
                </a:solidFill>
                <a:latin typeface="Gill Sans MT"/>
                <a:cs typeface="Gill Sans MT"/>
              </a:rPr>
              <a:t>la moyenne des notes périodiques et l’appréciation des enseignants</a:t>
            </a:r>
            <a:endParaRPr sz="884" kern="0" dirty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3002431" y="3898968"/>
            <a:ext cx="360175" cy="0"/>
          </a:xfrm>
          <a:custGeom>
            <a:avLst/>
            <a:gdLst/>
            <a:ahLst/>
            <a:cxnLst/>
            <a:rect l="l" t="t" r="r" b="b"/>
            <a:pathLst>
              <a:path w="529589">
                <a:moveTo>
                  <a:pt x="0" y="0"/>
                </a:moveTo>
                <a:lnTo>
                  <a:pt x="529145" y="0"/>
                </a:lnTo>
              </a:path>
            </a:pathLst>
          </a:custGeom>
          <a:ln w="8420">
            <a:solidFill>
              <a:srgbClr val="99AA4E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pic>
        <p:nvPicPr>
          <p:cNvPr id="92" name="object 9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964388" y="3863782"/>
            <a:ext cx="57247" cy="57247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3337424" y="3863987"/>
            <a:ext cx="38004" cy="69962"/>
          </a:xfrm>
          <a:custGeom>
            <a:avLst/>
            <a:gdLst/>
            <a:ahLst/>
            <a:cxnLst/>
            <a:rect l="l" t="t" r="r" b="b"/>
            <a:pathLst>
              <a:path w="55879" h="102870">
                <a:moveTo>
                  <a:pt x="0" y="0"/>
                </a:moveTo>
                <a:lnTo>
                  <a:pt x="55308" y="51422"/>
                </a:lnTo>
                <a:lnTo>
                  <a:pt x="0" y="102844"/>
                </a:lnTo>
              </a:path>
            </a:pathLst>
          </a:custGeom>
          <a:ln w="16840">
            <a:solidFill>
              <a:srgbClr val="99AA4E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463733" y="3711356"/>
            <a:ext cx="331672" cy="331672"/>
          </a:xfrm>
          <a:custGeom>
            <a:avLst/>
            <a:gdLst/>
            <a:ahLst/>
            <a:cxnLst/>
            <a:rect l="l" t="t" r="r" b="b"/>
            <a:pathLst>
              <a:path w="487680" h="487679">
                <a:moveTo>
                  <a:pt x="243840" y="0"/>
                </a:moveTo>
                <a:lnTo>
                  <a:pt x="194697" y="4953"/>
                </a:lnTo>
                <a:lnTo>
                  <a:pt x="148925" y="19161"/>
                </a:lnTo>
                <a:lnTo>
                  <a:pt x="107505" y="41643"/>
                </a:lnTo>
                <a:lnTo>
                  <a:pt x="71418" y="71418"/>
                </a:lnTo>
                <a:lnTo>
                  <a:pt x="41643" y="107505"/>
                </a:lnTo>
                <a:lnTo>
                  <a:pt x="19161" y="148925"/>
                </a:lnTo>
                <a:lnTo>
                  <a:pt x="4953" y="194697"/>
                </a:lnTo>
                <a:lnTo>
                  <a:pt x="0" y="243839"/>
                </a:lnTo>
                <a:lnTo>
                  <a:pt x="4953" y="292982"/>
                </a:lnTo>
                <a:lnTo>
                  <a:pt x="19161" y="338754"/>
                </a:lnTo>
                <a:lnTo>
                  <a:pt x="41643" y="380174"/>
                </a:lnTo>
                <a:lnTo>
                  <a:pt x="71418" y="416261"/>
                </a:lnTo>
                <a:lnTo>
                  <a:pt x="107505" y="446036"/>
                </a:lnTo>
                <a:lnTo>
                  <a:pt x="148925" y="468518"/>
                </a:lnTo>
                <a:lnTo>
                  <a:pt x="194697" y="482726"/>
                </a:lnTo>
                <a:lnTo>
                  <a:pt x="243840" y="487679"/>
                </a:lnTo>
                <a:lnTo>
                  <a:pt x="292982" y="482726"/>
                </a:lnTo>
                <a:lnTo>
                  <a:pt x="338754" y="468518"/>
                </a:lnTo>
                <a:lnTo>
                  <a:pt x="380174" y="446036"/>
                </a:lnTo>
                <a:lnTo>
                  <a:pt x="416261" y="416261"/>
                </a:lnTo>
                <a:lnTo>
                  <a:pt x="446036" y="380174"/>
                </a:lnTo>
                <a:lnTo>
                  <a:pt x="468518" y="338754"/>
                </a:lnTo>
                <a:lnTo>
                  <a:pt x="482726" y="292982"/>
                </a:lnTo>
                <a:lnTo>
                  <a:pt x="487680" y="243839"/>
                </a:lnTo>
                <a:lnTo>
                  <a:pt x="482726" y="194697"/>
                </a:lnTo>
                <a:lnTo>
                  <a:pt x="468518" y="148925"/>
                </a:lnTo>
                <a:lnTo>
                  <a:pt x="446036" y="107505"/>
                </a:lnTo>
                <a:lnTo>
                  <a:pt x="416261" y="71418"/>
                </a:lnTo>
                <a:lnTo>
                  <a:pt x="380174" y="41643"/>
                </a:lnTo>
                <a:lnTo>
                  <a:pt x="338754" y="19161"/>
                </a:lnTo>
                <a:lnTo>
                  <a:pt x="292982" y="4953"/>
                </a:lnTo>
                <a:lnTo>
                  <a:pt x="243840" y="0"/>
                </a:lnTo>
                <a:close/>
              </a:path>
            </a:pathLst>
          </a:custGeom>
          <a:solidFill>
            <a:srgbClr val="93AA3D"/>
          </a:solidFill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548637" y="3809834"/>
            <a:ext cx="149425" cy="132582"/>
          </a:xfrm>
          <a:custGeom>
            <a:avLst/>
            <a:gdLst/>
            <a:ahLst/>
            <a:cxnLst/>
            <a:rect l="l" t="t" r="r" b="b"/>
            <a:pathLst>
              <a:path w="219709" h="194945">
                <a:moveTo>
                  <a:pt x="88518" y="25019"/>
                </a:moveTo>
                <a:lnTo>
                  <a:pt x="219151" y="25019"/>
                </a:lnTo>
              </a:path>
              <a:path w="219709" h="194945">
                <a:moveTo>
                  <a:pt x="88518" y="103390"/>
                </a:moveTo>
                <a:lnTo>
                  <a:pt x="219151" y="103390"/>
                </a:lnTo>
              </a:path>
              <a:path w="219709" h="194945">
                <a:moveTo>
                  <a:pt x="88518" y="181775"/>
                </a:moveTo>
                <a:lnTo>
                  <a:pt x="219151" y="181775"/>
                </a:lnTo>
              </a:path>
              <a:path w="219709" h="194945">
                <a:moveTo>
                  <a:pt x="5791" y="155651"/>
                </a:moveTo>
                <a:lnTo>
                  <a:pt x="44970" y="194830"/>
                </a:lnTo>
              </a:path>
              <a:path w="219709" h="194945">
                <a:moveTo>
                  <a:pt x="5791" y="194830"/>
                </a:moveTo>
                <a:lnTo>
                  <a:pt x="44970" y="155651"/>
                </a:lnTo>
              </a:path>
              <a:path w="219709" h="194945">
                <a:moveTo>
                  <a:pt x="58775" y="0"/>
                </a:moveTo>
                <a:lnTo>
                  <a:pt x="26123" y="45720"/>
                </a:lnTo>
                <a:lnTo>
                  <a:pt x="0" y="19596"/>
                </a:lnTo>
              </a:path>
              <a:path w="219709" h="194945">
                <a:moveTo>
                  <a:pt x="58775" y="69672"/>
                </a:moveTo>
                <a:lnTo>
                  <a:pt x="26123" y="115392"/>
                </a:lnTo>
                <a:lnTo>
                  <a:pt x="0" y="89268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1883"/>
            <a:endParaRPr sz="1224" kern="0">
              <a:solidFill>
                <a:sysClr val="windowText" lastClr="000000"/>
              </a:solidFill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5992254" y="3687499"/>
            <a:ext cx="331672" cy="331672"/>
            <a:chOff x="7435000" y="5421989"/>
            <a:chExt cx="487680" cy="487680"/>
          </a:xfrm>
        </p:grpSpPr>
        <p:sp>
          <p:nvSpPr>
            <p:cNvPr id="97" name="object 97"/>
            <p:cNvSpPr/>
            <p:nvPr/>
          </p:nvSpPr>
          <p:spPr>
            <a:xfrm>
              <a:off x="7435000" y="5421989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79">
                  <a:moveTo>
                    <a:pt x="243839" y="0"/>
                  </a:moveTo>
                  <a:lnTo>
                    <a:pt x="194697" y="4953"/>
                  </a:lnTo>
                  <a:lnTo>
                    <a:pt x="148925" y="19161"/>
                  </a:lnTo>
                  <a:lnTo>
                    <a:pt x="107505" y="41643"/>
                  </a:lnTo>
                  <a:lnTo>
                    <a:pt x="71418" y="71418"/>
                  </a:lnTo>
                  <a:lnTo>
                    <a:pt x="41643" y="107505"/>
                  </a:lnTo>
                  <a:lnTo>
                    <a:pt x="19161" y="148925"/>
                  </a:lnTo>
                  <a:lnTo>
                    <a:pt x="4953" y="194697"/>
                  </a:lnTo>
                  <a:lnTo>
                    <a:pt x="0" y="243839"/>
                  </a:lnTo>
                  <a:lnTo>
                    <a:pt x="4953" y="292982"/>
                  </a:lnTo>
                  <a:lnTo>
                    <a:pt x="19161" y="338754"/>
                  </a:lnTo>
                  <a:lnTo>
                    <a:pt x="41643" y="380174"/>
                  </a:lnTo>
                  <a:lnTo>
                    <a:pt x="71418" y="416261"/>
                  </a:lnTo>
                  <a:lnTo>
                    <a:pt x="107505" y="446036"/>
                  </a:lnTo>
                  <a:lnTo>
                    <a:pt x="148925" y="468518"/>
                  </a:lnTo>
                  <a:lnTo>
                    <a:pt x="194697" y="482726"/>
                  </a:lnTo>
                  <a:lnTo>
                    <a:pt x="243839" y="487679"/>
                  </a:lnTo>
                  <a:lnTo>
                    <a:pt x="292982" y="482726"/>
                  </a:lnTo>
                  <a:lnTo>
                    <a:pt x="338754" y="468518"/>
                  </a:lnTo>
                  <a:lnTo>
                    <a:pt x="380174" y="446036"/>
                  </a:lnTo>
                  <a:lnTo>
                    <a:pt x="416261" y="416261"/>
                  </a:lnTo>
                  <a:lnTo>
                    <a:pt x="446036" y="380174"/>
                  </a:lnTo>
                  <a:lnTo>
                    <a:pt x="468518" y="338754"/>
                  </a:lnTo>
                  <a:lnTo>
                    <a:pt x="482726" y="292982"/>
                  </a:lnTo>
                  <a:lnTo>
                    <a:pt x="487679" y="243839"/>
                  </a:lnTo>
                  <a:lnTo>
                    <a:pt x="482726" y="194697"/>
                  </a:lnTo>
                  <a:lnTo>
                    <a:pt x="468518" y="148925"/>
                  </a:lnTo>
                  <a:lnTo>
                    <a:pt x="446036" y="107505"/>
                  </a:lnTo>
                  <a:lnTo>
                    <a:pt x="416261" y="71418"/>
                  </a:lnTo>
                  <a:lnTo>
                    <a:pt x="380174" y="41643"/>
                  </a:lnTo>
                  <a:lnTo>
                    <a:pt x="338754" y="19161"/>
                  </a:lnTo>
                  <a:lnTo>
                    <a:pt x="292982" y="4953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E52D51"/>
            </a:solidFill>
          </p:spPr>
          <p:txBody>
            <a:bodyPr wrap="square" lIns="0" tIns="0" rIns="0" bIns="0" rtlCol="0"/>
            <a:lstStyle/>
            <a:p>
              <a:pPr defTabSz="621883"/>
              <a:endParaRPr sz="12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8" name="object 9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74494" y="5525667"/>
              <a:ext cx="244068" cy="286156"/>
            </a:xfrm>
            <a:prstGeom prst="rect">
              <a:avLst/>
            </a:prstGeom>
          </p:spPr>
        </p:pic>
      </p:grpSp>
      <p:sp>
        <p:nvSpPr>
          <p:cNvPr id="99" name="object 99"/>
          <p:cNvSpPr txBox="1">
            <a:spLocks noGrp="1"/>
          </p:cNvSpPr>
          <p:nvPr>
            <p:ph type="dt" sz="half" idx="6"/>
          </p:nvPr>
        </p:nvSpPr>
        <p:spPr>
          <a:xfrm>
            <a:off x="463202" y="4832710"/>
            <a:ext cx="474098" cy="214957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kern="0" dirty="0">
                <a:solidFill>
                  <a:srgbClr val="0C707C"/>
                </a:solidFill>
              </a:rPr>
              <a:t>C</a:t>
            </a:r>
            <a:r>
              <a:rPr kern="0" dirty="0"/>
              <a:t>PRO</a:t>
            </a:r>
            <a:r>
              <a:rPr kern="0" spc="-7" dirty="0"/>
              <a:t> </a:t>
            </a:r>
            <a:r>
              <a:rPr kern="0" spc="-17" dirty="0">
                <a:solidFill>
                  <a:srgbClr val="231F20"/>
                </a:solidFill>
              </a:rPr>
              <a:t>STI</a:t>
            </a:r>
          </a:p>
          <a:p>
            <a:pPr marL="132150" defTabSz="621883"/>
            <a:r>
              <a:rPr lang="fr-FR" b="0" kern="0" spc="-7" dirty="0">
                <a:solidFill>
                  <a:srgbClr val="231F20"/>
                </a:solidFill>
                <a:latin typeface="Marianne Light"/>
                <a:cs typeface="Marianne Light"/>
              </a:rPr>
              <a:t>BTS MS</a:t>
            </a:r>
            <a:endParaRPr b="0" kern="0" spc="-7" dirty="0">
              <a:solidFill>
                <a:srgbClr val="231F20"/>
              </a:solidFill>
              <a:latin typeface="Marianne Light"/>
              <a:cs typeface="Marianne Light"/>
            </a:endParaRPr>
          </a:p>
        </p:txBody>
      </p:sp>
      <p:sp>
        <p:nvSpPr>
          <p:cNvPr id="100" name="object 100"/>
          <p:cNvSpPr txBox="1">
            <a:spLocks noGrp="1"/>
          </p:cNvSpPr>
          <p:nvPr>
            <p:ph type="ftr" sz="quarter" idx="5"/>
          </p:nvPr>
        </p:nvSpPr>
        <p:spPr>
          <a:xfrm>
            <a:off x="1123640" y="4875288"/>
            <a:ext cx="544580" cy="110313"/>
          </a:xfrm>
          <a:prstGeom prst="rect">
            <a:avLst/>
          </a:prstGeom>
        </p:spPr>
        <p:txBody>
          <a:bodyPr vert="horz" wrap="square" lIns="0" tIns="5614" rIns="0" bIns="0" rtlCol="0">
            <a:spAutoFit/>
          </a:bodyPr>
          <a:lstStyle/>
          <a:p>
            <a:pPr marL="8637" defTabSz="621883">
              <a:spcBef>
                <a:spcPts val="44"/>
              </a:spcBef>
            </a:pPr>
            <a:r>
              <a:rPr lang="fr-FR" kern="0" dirty="0"/>
              <a:t>A</a:t>
            </a:r>
            <a:r>
              <a:rPr kern="0" dirty="0"/>
              <a:t>vril </a:t>
            </a:r>
            <a:r>
              <a:rPr b="1" kern="0" spc="-14" dirty="0">
                <a:latin typeface="Marianne"/>
                <a:cs typeface="Marianne"/>
              </a:rPr>
              <a:t>202</a:t>
            </a:r>
            <a:r>
              <a:rPr lang="fr-FR" b="1" kern="0" spc="-14" dirty="0">
                <a:latin typeface="Marianne"/>
                <a:cs typeface="Marianne"/>
              </a:rPr>
              <a:t>3</a:t>
            </a:r>
            <a:endParaRPr b="1" kern="0" spc="-14" dirty="0">
              <a:latin typeface="Marianne"/>
              <a:cs typeface="Marianne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E019368F-6DC7-7EC2-44AF-AFABD7079D40}"/>
              </a:ext>
            </a:extLst>
          </p:cNvPr>
          <p:cNvSpPr txBox="1"/>
          <p:nvPr/>
        </p:nvSpPr>
        <p:spPr>
          <a:xfrm>
            <a:off x="6564863" y="3562608"/>
            <a:ext cx="520069" cy="390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883"/>
            <a:r>
              <a:rPr lang="fr-FR" sz="714" b="1" kern="0" dirty="0">
                <a:solidFill>
                  <a:srgbClr val="FFFFFF"/>
                </a:solidFill>
                <a:latin typeface="Marianne"/>
                <a:cs typeface="Marianne"/>
              </a:rPr>
              <a:t>Étape</a:t>
            </a:r>
            <a:r>
              <a:rPr lang="fr-FR" sz="714" b="1" kern="0" spc="-7" dirty="0">
                <a:solidFill>
                  <a:srgbClr val="FFFFFF"/>
                </a:solidFill>
                <a:latin typeface="Marianne"/>
                <a:cs typeface="Marianne"/>
              </a:rPr>
              <a:t> </a:t>
            </a:r>
            <a:r>
              <a:rPr lang="fr-FR" sz="714" b="1" kern="0" spc="-34" dirty="0">
                <a:solidFill>
                  <a:srgbClr val="FFFFFF"/>
                </a:solidFill>
                <a:latin typeface="Marianne"/>
                <a:cs typeface="Marianne"/>
              </a:rPr>
              <a:t>6</a:t>
            </a:r>
            <a:endParaRPr lang="fr-FR" sz="714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defTabSz="621883"/>
            <a:endParaRPr lang="fr-FR" sz="1224" kern="0" dirty="0">
              <a:solidFill>
                <a:sysClr val="windowText" lastClr="000000"/>
              </a:solidFill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D2921E6D-57F9-D65A-DD89-A302EAFD112B}"/>
              </a:ext>
            </a:extLst>
          </p:cNvPr>
          <p:cNvSpPr txBox="1"/>
          <p:nvPr/>
        </p:nvSpPr>
        <p:spPr>
          <a:xfrm>
            <a:off x="2033547" y="3577472"/>
            <a:ext cx="533287" cy="390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21883"/>
            <a:r>
              <a:rPr lang="fr-FR" sz="714" b="1" kern="0" dirty="0">
                <a:solidFill>
                  <a:srgbClr val="FFFFFF"/>
                </a:solidFill>
                <a:latin typeface="Marianne"/>
                <a:cs typeface="Marianne"/>
              </a:rPr>
              <a:t>Étape</a:t>
            </a:r>
            <a:r>
              <a:rPr lang="fr-FR" sz="714" b="1" kern="0" spc="-7" dirty="0">
                <a:solidFill>
                  <a:srgbClr val="FFFFFF"/>
                </a:solidFill>
                <a:latin typeface="Marianne"/>
                <a:cs typeface="Marianne"/>
              </a:rPr>
              <a:t> </a:t>
            </a:r>
            <a:r>
              <a:rPr lang="fr-FR" sz="714" b="1" kern="0" spc="-34" dirty="0">
                <a:solidFill>
                  <a:srgbClr val="FFFFFF"/>
                </a:solidFill>
                <a:latin typeface="Marianne"/>
                <a:cs typeface="Marianne"/>
              </a:rPr>
              <a:t>4</a:t>
            </a:r>
            <a:endParaRPr lang="fr-FR" sz="714" kern="0" dirty="0">
              <a:solidFill>
                <a:sysClr val="windowText" lastClr="000000"/>
              </a:solidFill>
              <a:latin typeface="Marianne"/>
              <a:cs typeface="Marianne"/>
            </a:endParaRPr>
          </a:p>
          <a:p>
            <a:pPr defTabSz="621883"/>
            <a:endParaRPr lang="fr-FR" sz="1224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21805"/>
      </p:ext>
    </p:extLst>
  </p:cSld>
  <p:clrMapOvr>
    <a:masterClrMapping/>
  </p:clrMapOvr>
</p:sld>
</file>

<file path=ppt/theme/theme1.xml><?xml version="1.0" encoding="utf-8"?>
<a:theme xmlns:a="http://schemas.openxmlformats.org/drawingml/2006/main" name="page de presentation et de partie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age de presentation et de partie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age de presentation et de partie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page de presentation et de partie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page de presentation et de partie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page de presentation et de partie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d9b8819f-644e-4e2e-bf09-8a76532e681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AB55E0CC5DA459F57F5A42893F46A005A087D358B12CA4E82A8A8BA9B8A8CF200D3544DBFAD4F664AA25DF68E6D1F0A9E00689F2856DFEDCE40890FDCED81A7DFC9004B2C6109FE78734FA1BFBA370D2D27D9" ma:contentTypeVersion="2" ma:contentTypeDescription="Crée un document." ma:contentTypeScope="" ma:versionID="bb27ba1bbeb667412e9bb2d93099311f">
  <xsd:schema xmlns:xsd="http://www.w3.org/2001/XMLSchema" xmlns:xs="http://www.w3.org/2001/XMLSchema" xmlns:p="http://schemas.microsoft.com/office/2006/metadata/properties" xmlns:ns2="d9b8819f-644e-4e2e-bf09-8a76532e681c" targetNamespace="http://schemas.microsoft.com/office/2006/metadata/properties" ma:root="true" ma:fieldsID="974c2ac12628b5015b2945173a957d44" ns2:_="">
    <xsd:import namespace="d9b8819f-644e-4e2e-bf09-8a76532e681c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8819f-644e-4e2e-bf09-8a76532e681c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Description du document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2790E1-966A-497A-ABBD-24ECAA34A18E}">
  <ds:schemaRefs>
    <ds:schemaRef ds:uri="http://www.w3.org/XML/1998/namespace"/>
    <ds:schemaRef ds:uri="http://schemas.microsoft.com/office/2006/metadata/properties"/>
    <ds:schemaRef ds:uri="d9b8819f-644e-4e2e-bf09-8a76532e681c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28F9CF5-CB29-41B4-B267-475D20FB81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8819f-644e-4e2e-bf09-8a76532e68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6BD7C5-AE49-4865-8DE9-44AE75ECC2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1783</Words>
  <PresentationFormat>Affichage à l'écran (16:9)</PresentationFormat>
  <Paragraphs>358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28</vt:i4>
      </vt:variant>
    </vt:vector>
  </HeadingPairs>
  <TitlesOfParts>
    <vt:vector size="48" baseType="lpstr">
      <vt:lpstr>Arial</vt:lpstr>
      <vt:lpstr>Arial Narrow</vt:lpstr>
      <vt:lpstr>Calibri</vt:lpstr>
      <vt:lpstr>Gill Sans MT</vt:lpstr>
      <vt:lpstr>Marianne</vt:lpstr>
      <vt:lpstr>Marianne Light</vt:lpstr>
      <vt:lpstr>Marianne Medium</vt:lpstr>
      <vt:lpstr>Marianne Thin</vt:lpstr>
      <vt:lpstr>Source Sans Pro Light</vt:lpstr>
      <vt:lpstr>Times New Roman</vt:lpstr>
      <vt:lpstr>Trebuchet MS</vt:lpstr>
      <vt:lpstr>Verdana</vt:lpstr>
      <vt:lpstr>page de presentation et de partie</vt:lpstr>
      <vt:lpstr>2_page de presentation et de partie</vt:lpstr>
      <vt:lpstr>1_page de presentation et de partie</vt:lpstr>
      <vt:lpstr>3_page de presentation et de partie</vt:lpstr>
      <vt:lpstr>4_page de presentation et de partie</vt:lpstr>
      <vt:lpstr>5_page de presentation et de partie</vt:lpstr>
      <vt:lpstr>Office Theme</vt:lpstr>
      <vt:lpstr>1_Office Theme</vt:lpstr>
      <vt:lpstr>Présentation PowerPoint</vt:lpstr>
      <vt:lpstr>Présentation PowerPoint</vt:lpstr>
      <vt:lpstr>Pour quels objectifs ?</vt:lpstr>
      <vt:lpstr>1</vt:lpstr>
      <vt:lpstr>Le suivi des compétences / 1</vt:lpstr>
      <vt:lpstr>Les deux temps d’évaluation / 2</vt:lpstr>
      <vt:lpstr>2</vt:lpstr>
      <vt:lpstr>Évaluer les compétences avec CPRO-STI</vt:lpstr>
      <vt:lpstr>Tracer les activités et les compétences Mesurer la performance – Évaluer les compétences</vt:lpstr>
      <vt:lpstr>3</vt:lpstr>
      <vt:lpstr>Déclarer et évaluer les activités de formation conduites en centre</vt:lpstr>
      <vt:lpstr>Déclaration de scénarios pédagogiques</vt:lpstr>
      <vt:lpstr>Évaluation des compétences développées en établissement</vt:lpstr>
      <vt:lpstr>Gérer et évaluer les activités de formation conduites en entreprise</vt:lpstr>
      <vt:lpstr>Gérer les activités de formation en entreprise</vt:lpstr>
      <vt:lpstr>Le portfolio des activités en entreprise / 1</vt:lpstr>
      <vt:lpstr>Évaluation des compétences développées en entreprise : le bilan entreprise</vt:lpstr>
      <vt:lpstr>Suivre les acquisitions et évaluer le degré de maîtrise des compétences</vt:lpstr>
      <vt:lpstr>Suivi des acquisitions : Tableau de bord apprenants</vt:lpstr>
      <vt:lpstr>Le livret de suivi d’acquisition des compétences</vt:lpstr>
      <vt:lpstr>Évaluer le niveau d’acquisition de la compétence</vt:lpstr>
      <vt:lpstr>Création d’un bilan intermédiaire de compétences</vt:lpstr>
      <vt:lpstr>Éditer les bilans</vt:lpstr>
      <vt:lpstr>Bilans de compétences</vt:lpstr>
      <vt:lpstr>    Certification</vt:lpstr>
      <vt:lpstr>Certification : disponible pour la session 2024</vt:lpstr>
      <vt:lpstr>Livret scolaire : disponible pour la session 2024</vt:lpstr>
      <vt:lpstr>Les différents profils utilisateurs de CPRO-STI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2015-02-04T16:19:06Z</cp:lastPrinted>
  <dcterms:created xsi:type="dcterms:W3CDTF">2015-02-04T10:43:31Z</dcterms:created>
  <dcterms:modified xsi:type="dcterms:W3CDTF">2023-06-17T08:58:58Z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0x010100873AB55E0CC5DA459F57F5A42893F46A005A087D358B12CA4E82A8A8BA9B8A8CF200D3544DBFAD4F664AA25DF68E6D1F0A9E00689F2856DFEDCE40890FDCED81A7DFC9004B2C6109FE78734FA1BFBA370D2D27D9</vt:lpwstr>
  </property>
</Properties>
</file>