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3" r:id="rId5"/>
    <p:sldMasterId id="2147483689" r:id="rId6"/>
  </p:sldMasterIdLst>
  <p:notesMasterIdLst>
    <p:notesMasterId r:id="rId10"/>
  </p:notesMasterIdLst>
  <p:handoutMasterIdLst>
    <p:handoutMasterId r:id="rId11"/>
  </p:handoutMasterIdLst>
  <p:sldIdLst>
    <p:sldId id="357" r:id="rId7"/>
    <p:sldId id="367" r:id="rId8"/>
    <p:sldId id="368" r:id="rId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6EE"/>
    <a:srgbClr val="1A86D0"/>
    <a:srgbClr val="3D7CC9"/>
    <a:srgbClr val="C5E0B3"/>
    <a:srgbClr val="FFE599"/>
    <a:srgbClr val="FFFFFF"/>
    <a:srgbClr val="F4B083"/>
    <a:srgbClr val="070A0F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75723-3DC2-F54A-A23D-F1EA78DC7BB4}" v="5" dt="2023-02-02T15:41:4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 autoAdjust="0"/>
    <p:restoredTop sz="94789"/>
  </p:normalViewPr>
  <p:slideViewPr>
    <p:cSldViewPr snapToGrid="0" snapToObjects="1">
      <p:cViewPr varScale="1">
        <p:scale>
          <a:sx n="86" d="100"/>
          <a:sy n="86" d="100"/>
        </p:scale>
        <p:origin x="76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455474" y="1356069"/>
            <a:ext cx="62330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MAINTENANCE NAUTIQUE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3098" y="2784959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2594" cy="8192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01021" y="2917114"/>
            <a:ext cx="1029430" cy="6397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05849" y="2917114"/>
            <a:ext cx="836294" cy="620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53291" y="2915744"/>
            <a:ext cx="1159976" cy="62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31229" y="2917114"/>
            <a:ext cx="1030313" cy="6584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31735" y="2874705"/>
            <a:ext cx="939882" cy="7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50807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1540" y="138540"/>
            <a:ext cx="878912" cy="6178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75909" y="96816"/>
            <a:ext cx="953727" cy="6762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4497" y="96816"/>
            <a:ext cx="1024453" cy="6563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81408" y="138540"/>
            <a:ext cx="1109645" cy="6239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69023" y="96816"/>
            <a:ext cx="879537" cy="6563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44C1D48-989C-217B-97A7-A350C67EF5B6}"/>
              </a:ext>
            </a:extLst>
          </p:cNvPr>
          <p:cNvSpPr txBox="1"/>
          <p:nvPr userDrawn="1"/>
        </p:nvSpPr>
        <p:spPr>
          <a:xfrm>
            <a:off x="-456769" y="495752"/>
            <a:ext cx="46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PNF – lycée Rosa Luxemburg- Jeudi 25 mai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1539" y="118632"/>
            <a:ext cx="994169" cy="6178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75909" y="76908"/>
            <a:ext cx="953727" cy="6762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4497" y="76908"/>
            <a:ext cx="1024453" cy="6563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2951" y="118632"/>
            <a:ext cx="1138828" cy="6239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08121" y="104792"/>
            <a:ext cx="879537" cy="6284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4C1D48-989C-217B-97A7-A350C67EF5B6}"/>
              </a:ext>
            </a:extLst>
          </p:cNvPr>
          <p:cNvSpPr txBox="1"/>
          <p:nvPr userDrawn="1"/>
        </p:nvSpPr>
        <p:spPr>
          <a:xfrm>
            <a:off x="-456769" y="495752"/>
            <a:ext cx="46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0" dirty="0">
                <a:solidFill>
                  <a:schemeClr val="tx2">
                    <a:lumMod val="75000"/>
                  </a:schemeClr>
                </a:solidFill>
              </a:rPr>
              <a:t>PNF – lycée Rosa Luxemburg- Jeudi 25 mai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4C1D48-989C-217B-97A7-A350C67EF5B6}"/>
              </a:ext>
            </a:extLst>
          </p:cNvPr>
          <p:cNvSpPr txBox="1"/>
          <p:nvPr/>
        </p:nvSpPr>
        <p:spPr>
          <a:xfrm>
            <a:off x="1612924" y="3758675"/>
            <a:ext cx="501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baseline="0" dirty="0">
                <a:solidFill>
                  <a:schemeClr val="tx2">
                    <a:lumMod val="75000"/>
                  </a:schemeClr>
                </a:solidFill>
              </a:rPr>
              <a:t>PNF – lycée Rosa Luxemburg- Jeudi 25 mai  2023</a:t>
            </a:r>
          </a:p>
        </p:txBody>
      </p:sp>
    </p:spTree>
    <p:extLst>
      <p:ext uri="{BB962C8B-B14F-4D97-AF65-F5344CB8AC3E}">
        <p14:creationId xmlns:p14="http://schemas.microsoft.com/office/powerpoint/2010/main" val="30264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2923" y="86058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remerciements….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2D9047-6BF3-F21B-DB20-8789884195A7}"/>
              </a:ext>
            </a:extLst>
          </p:cNvPr>
          <p:cNvSpPr txBox="1"/>
          <p:nvPr/>
        </p:nvSpPr>
        <p:spPr>
          <a:xfrm>
            <a:off x="3775290" y="984105"/>
            <a:ext cx="136139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lang="fr-FR" sz="2000" b="1" dirty="0">
                <a:latin typeface="Calibri"/>
              </a:rPr>
              <a:t>acteurs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2E4C00B-70BE-B197-F45D-C4C00F999D38}"/>
              </a:ext>
            </a:extLst>
          </p:cNvPr>
          <p:cNvSpPr/>
          <p:nvPr/>
        </p:nvSpPr>
        <p:spPr>
          <a:xfrm>
            <a:off x="66102" y="886712"/>
            <a:ext cx="3602008" cy="33943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6F7708-E5A0-6860-8D79-0E3AC23FC117}"/>
              </a:ext>
            </a:extLst>
          </p:cNvPr>
          <p:cNvSpPr txBox="1"/>
          <p:nvPr/>
        </p:nvSpPr>
        <p:spPr>
          <a:xfrm>
            <a:off x="944082" y="928539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Profession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67966B-917C-127B-AD18-BA8129582C73}"/>
              </a:ext>
            </a:extLst>
          </p:cNvPr>
          <p:cNvSpPr txBox="1"/>
          <p:nvPr/>
        </p:nvSpPr>
        <p:spPr>
          <a:xfrm>
            <a:off x="6077552" y="914376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N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ationale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12079"/>
              </p:ext>
            </p:extLst>
          </p:nvPr>
        </p:nvGraphicFramePr>
        <p:xfrm>
          <a:off x="297909" y="1268892"/>
          <a:ext cx="3169877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879">
                  <a:extLst>
                    <a:ext uri="{9D8B030D-6E8A-4147-A177-3AD203B41FA5}">
                      <a16:colId xmlns:a16="http://schemas.microsoft.com/office/drawing/2014/main" val="257543504"/>
                    </a:ext>
                  </a:extLst>
                </a:gridCol>
                <a:gridCol w="1816998">
                  <a:extLst>
                    <a:ext uri="{9D8B030D-6E8A-4147-A177-3AD203B41FA5}">
                      <a16:colId xmlns:a16="http://schemas.microsoft.com/office/drawing/2014/main" val="30496530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BEREST Thierry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Yanmar France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818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BEROS Erwan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Mercury -Brunswick Marine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6916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CARIGNANT Alfred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Les </a:t>
                      </a:r>
                      <a:r>
                        <a:rPr lang="fr-FR" sz="1100" u="none" strike="noStrike" dirty="0" err="1">
                          <a:effectLst/>
                        </a:rPr>
                        <a:t>Canalous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4896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CHORLAY Cédric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Accastillage Diffusion-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Yanmar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732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DAUSSY Mathieu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Mercury -Brunswick Marine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068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GARCETTE Samuel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Yamaha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73551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MABO </a:t>
                      </a:r>
                      <a:r>
                        <a:rPr lang="fr-FR" sz="1100" u="none" strike="noStrike" dirty="0" err="1">
                          <a:effectLst/>
                        </a:rPr>
                        <a:t>Eric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Fédération des Industries Nautiques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8791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PAIRE Bernard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Le Grand Large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58631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  <a:r>
                        <a:rPr lang="fr-F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Boat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346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VALADE Martine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Chemins d'Océan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6487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VAN HOUTEGHEM Jacques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Armorique Diffusion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5547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VIROT Céline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Fédération des Industries Nautiques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938437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E5F39D72-600D-4467-A0F4-0E59025B005D}"/>
              </a:ext>
            </a:extLst>
          </p:cNvPr>
          <p:cNvGrpSpPr/>
          <p:nvPr/>
        </p:nvGrpSpPr>
        <p:grpSpPr>
          <a:xfrm>
            <a:off x="5205492" y="4393324"/>
            <a:ext cx="3810917" cy="646331"/>
            <a:chOff x="5205492" y="4294136"/>
            <a:chExt cx="3810917" cy="64633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8E6F428-22C6-4539-0821-9F07218217EB}"/>
                </a:ext>
              </a:extLst>
            </p:cNvPr>
            <p:cNvSpPr txBox="1"/>
            <p:nvPr/>
          </p:nvSpPr>
          <p:spPr>
            <a:xfrm>
              <a:off x="5345647" y="4294136"/>
              <a:ext cx="3615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GENEIX Florence		Proviseure</a:t>
              </a:r>
            </a:p>
            <a:p>
              <a:r>
                <a:rPr lang="fr-FR" sz="1200" dirty="0"/>
                <a:t>LAGANE Philippe		DDFPT</a:t>
              </a:r>
            </a:p>
            <a:p>
              <a:r>
                <a:rPr lang="fr-FR" sz="1200" dirty="0"/>
                <a:t>L’équipe et le personnel !</a:t>
              </a:r>
            </a:p>
          </p:txBody>
        </p:sp>
        <p:sp>
          <p:nvSpPr>
            <p:cNvPr id="21" name="Rectangle : coins arrondis 2">
              <a:extLst>
                <a:ext uri="{FF2B5EF4-FFF2-40B4-BE49-F238E27FC236}">
                  <a16:creationId xmlns:a16="http://schemas.microsoft.com/office/drawing/2014/main" id="{D54284B9-4E2B-EE87-A13B-D96146715D07}"/>
                </a:ext>
              </a:extLst>
            </p:cNvPr>
            <p:cNvSpPr/>
            <p:nvPr/>
          </p:nvSpPr>
          <p:spPr>
            <a:xfrm>
              <a:off x="5205492" y="4294136"/>
              <a:ext cx="3810917" cy="646331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5C50FD4-D38E-4B8A-8DB3-07A8A05C65E2}"/>
              </a:ext>
            </a:extLst>
          </p:cNvPr>
          <p:cNvGrpSpPr/>
          <p:nvPr/>
        </p:nvGrpSpPr>
        <p:grpSpPr>
          <a:xfrm>
            <a:off x="182923" y="4715657"/>
            <a:ext cx="3602008" cy="349373"/>
            <a:chOff x="66102" y="4531077"/>
            <a:chExt cx="3972910" cy="324996"/>
          </a:xfrm>
        </p:grpSpPr>
        <p:sp>
          <p:nvSpPr>
            <p:cNvPr id="14" name="Rectangle : coins arrondis 2">
              <a:extLst>
                <a:ext uri="{FF2B5EF4-FFF2-40B4-BE49-F238E27FC236}">
                  <a16:creationId xmlns:a16="http://schemas.microsoft.com/office/drawing/2014/main" id="{6CFE6FBC-5CE1-4F07-B4B1-DABAD44B532B}"/>
                </a:ext>
              </a:extLst>
            </p:cNvPr>
            <p:cNvSpPr/>
            <p:nvPr/>
          </p:nvSpPr>
          <p:spPr>
            <a:xfrm>
              <a:off x="66102" y="4548296"/>
              <a:ext cx="3972910" cy="307777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6EE76E8-ACE7-4D8E-88AD-FF1DB88E4F26}"/>
                </a:ext>
              </a:extLst>
            </p:cNvPr>
            <p:cNvSpPr txBox="1"/>
            <p:nvPr/>
          </p:nvSpPr>
          <p:spPr>
            <a:xfrm>
              <a:off x="192929" y="4531077"/>
              <a:ext cx="3717233" cy="25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PHILIPPE Guillaume, directeur opérationnel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90B7D7C-F850-4454-830E-271C18B3210E}"/>
              </a:ext>
            </a:extLst>
          </p:cNvPr>
          <p:cNvSpPr txBox="1"/>
          <p:nvPr/>
        </p:nvSpPr>
        <p:spPr>
          <a:xfrm>
            <a:off x="201328" y="4377843"/>
            <a:ext cx="355148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</a:rPr>
              <a:t>CMQ </a:t>
            </a:r>
            <a:r>
              <a:rPr lang="fr-FR" sz="1400" dirty="0" err="1">
                <a:solidFill>
                  <a:schemeClr val="tx1"/>
                </a:solidFill>
              </a:rPr>
              <a:t>Nauti</a:t>
            </a:r>
            <a:r>
              <a:rPr lang="fr-FR" sz="1400" dirty="0">
                <a:solidFill>
                  <a:schemeClr val="tx1"/>
                </a:solidFill>
              </a:rPr>
              <a:t> Campus académie de Montpellier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4EF2A2-02CC-1C8F-E43E-D84C2678EFCA}"/>
              </a:ext>
            </a:extLst>
          </p:cNvPr>
          <p:cNvSpPr txBox="1"/>
          <p:nvPr/>
        </p:nvSpPr>
        <p:spPr>
          <a:xfrm>
            <a:off x="5277913" y="4051866"/>
            <a:ext cx="362291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</a:rPr>
              <a:t>Le lycée Rosa Luxemburg - Canet en Roussillon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3DB4632-2507-48C6-9861-F7308478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87950"/>
              </p:ext>
            </p:extLst>
          </p:nvPr>
        </p:nvGraphicFramePr>
        <p:xfrm>
          <a:off x="5345647" y="1204383"/>
          <a:ext cx="35941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49663396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32873734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BERERA Federico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général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537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BERTRAND Xavier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889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CHATEL Eric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384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CHAUDRON Erwann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de l'Education nationale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205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CODEN Philippe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de l'Education nationale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932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DEBAILLEUL Patrick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199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DUMONT Gaspard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719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GUERIN Nicolas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735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LINAS Hélène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de l'Education nationale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8109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PATRY Florian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de l'Education nationale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43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RABOT Stéphane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DDFPT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86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SCHMITT Jean-Marie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Inspecteur de l'Education nationale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5777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TROTOBAS Patrick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Enseignant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359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TURLAIS Charlotte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A2-3 DEGESCO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937134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54284B9-4E2B-EE87-A13B-D96146715D07}"/>
              </a:ext>
            </a:extLst>
          </p:cNvPr>
          <p:cNvSpPr/>
          <p:nvPr/>
        </p:nvSpPr>
        <p:spPr>
          <a:xfrm>
            <a:off x="5205492" y="886712"/>
            <a:ext cx="3810917" cy="310404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83" y="886056"/>
            <a:ext cx="5196468" cy="38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7102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d9b8819f-644e-4e2e-bf09-8a76532e681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169</Words>
  <PresentationFormat>Affichage à l'écran (16:9)</PresentationFormat>
  <Paragraphs>63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Verdana</vt:lpstr>
      <vt:lpstr>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2023-05-26T09:37:36Z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