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26" r:id="rId2"/>
    <p:sldMasterId id="2147483766" r:id="rId3"/>
    <p:sldMasterId id="2147483693" r:id="rId4"/>
    <p:sldMasterId id="2147483706" r:id="rId5"/>
    <p:sldMasterId id="2147483681" r:id="rId6"/>
  </p:sldMasterIdLst>
  <p:notesMasterIdLst>
    <p:notesMasterId r:id="rId36"/>
  </p:notesMasterIdLst>
  <p:handoutMasterIdLst>
    <p:handoutMasterId r:id="rId37"/>
  </p:handoutMasterIdLst>
  <p:sldIdLst>
    <p:sldId id="256" r:id="rId7"/>
    <p:sldId id="257" r:id="rId8"/>
    <p:sldId id="258" r:id="rId9"/>
    <p:sldId id="259" r:id="rId10"/>
    <p:sldId id="275" r:id="rId11"/>
    <p:sldId id="291" r:id="rId12"/>
    <p:sldId id="280" r:id="rId13"/>
    <p:sldId id="279" r:id="rId14"/>
    <p:sldId id="288" r:id="rId15"/>
    <p:sldId id="292" r:id="rId16"/>
    <p:sldId id="283" r:id="rId17"/>
    <p:sldId id="287" r:id="rId18"/>
    <p:sldId id="289" r:id="rId19"/>
    <p:sldId id="293" r:id="rId20"/>
    <p:sldId id="294" r:id="rId21"/>
    <p:sldId id="295" r:id="rId22"/>
    <p:sldId id="296" r:id="rId23"/>
    <p:sldId id="297" r:id="rId24"/>
    <p:sldId id="298" r:id="rId25"/>
    <p:sldId id="304" r:id="rId26"/>
    <p:sldId id="299" r:id="rId27"/>
    <p:sldId id="273" r:id="rId28"/>
    <p:sldId id="302" r:id="rId29"/>
    <p:sldId id="261" r:id="rId30"/>
    <p:sldId id="262" r:id="rId31"/>
    <p:sldId id="263" r:id="rId32"/>
    <p:sldId id="264" r:id="rId33"/>
    <p:sldId id="265" r:id="rId34"/>
    <p:sldId id="30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3F1"/>
    <a:srgbClr val="ECF9F7"/>
    <a:srgbClr val="EC0000"/>
    <a:srgbClr val="00517F"/>
    <a:srgbClr val="7AA4DA"/>
    <a:srgbClr val="26622F"/>
    <a:srgbClr val="FFFFFF"/>
    <a:srgbClr val="0B7468"/>
    <a:srgbClr val="FFDBD6"/>
    <a:srgbClr val="10A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324" autoAdjust="0"/>
  </p:normalViewPr>
  <p:slideViewPr>
    <p:cSldViewPr snapToGrid="0">
      <p:cViewPr>
        <p:scale>
          <a:sx n="50" d="100"/>
          <a:sy n="50" d="100"/>
        </p:scale>
        <p:origin x="-528" y="-1578"/>
      </p:cViewPr>
      <p:guideLst/>
    </p:cSldViewPr>
  </p:slideViewPr>
  <p:outlineViewPr>
    <p:cViewPr>
      <p:scale>
        <a:sx n="33" d="100"/>
        <a:sy n="33" d="100"/>
      </p:scale>
      <p:origin x="0" y="-116"/>
    </p:cViewPr>
  </p:outlineViewPr>
  <p:notesTextViewPr>
    <p:cViewPr>
      <p:scale>
        <a:sx n="1" d="1"/>
        <a:sy n="1" d="1"/>
      </p:scale>
      <p:origin x="0" y="0"/>
    </p:cViewPr>
  </p:notesTextViewPr>
  <p:sorterViewPr>
    <p:cViewPr>
      <p:scale>
        <a:sx n="100" d="100"/>
        <a:sy n="100" d="100"/>
      </p:scale>
      <p:origin x="0" y="-24600"/>
    </p:cViewPr>
  </p:sorterViewPr>
  <p:notesViewPr>
    <p:cSldViewPr snapToGrid="0">
      <p:cViewPr varScale="1">
        <p:scale>
          <a:sx n="45" d="100"/>
          <a:sy n="45" d="100"/>
        </p:scale>
        <p:origin x="276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BEABE-55D7-400C-96D1-41700C0BA43B}" type="doc">
      <dgm:prSet loTypeId="urn:microsoft.com/office/officeart/2005/8/layout/cycle6" loCatId="cycle" qsTypeId="urn:microsoft.com/office/officeart/2005/8/quickstyle/simple2" qsCatId="simple" csTypeId="urn:microsoft.com/office/officeart/2005/8/colors/accent1_2" csCatId="accent1" phldr="1"/>
      <dgm:spPr/>
      <dgm:t>
        <a:bodyPr/>
        <a:lstStyle/>
        <a:p>
          <a:endParaRPr lang="fr-FR"/>
        </a:p>
      </dgm:t>
    </dgm:pt>
    <dgm:pt modelId="{C2E1D475-6DFB-4B4D-B331-4A91A95AE3A6}">
      <dgm:prSet phldrT="[Texte]"/>
      <dgm:spPr/>
      <dgm:t>
        <a:bodyPr/>
        <a:lstStyle/>
        <a:p>
          <a:r>
            <a:rPr kumimoji="0" lang="fr-FR" b="0" i="1" u="none" strike="noStrike" cap="none" spc="0" normalizeH="0" baseline="0" dirty="0">
              <a:ln/>
              <a:effectLst/>
              <a:uFillTx/>
              <a:latin typeface="+mn-lt"/>
              <a:ea typeface="+mn-ea"/>
              <a:cs typeface="+mn-cs"/>
              <a:sym typeface="Helvetica Neue"/>
            </a:rPr>
            <a:t>attaque par déni de service  (DDoS) </a:t>
          </a:r>
          <a:endParaRPr lang="fr-FR" dirty="0"/>
        </a:p>
      </dgm:t>
    </dgm:pt>
    <dgm:pt modelId="{E9C0A5CF-C441-4383-ACA5-127EBBB010D4}" type="parTrans" cxnId="{E8F2AC40-0927-4E2A-BB06-E88946ED9D26}">
      <dgm:prSet/>
      <dgm:spPr/>
      <dgm:t>
        <a:bodyPr/>
        <a:lstStyle/>
        <a:p>
          <a:endParaRPr lang="fr-FR"/>
        </a:p>
      </dgm:t>
    </dgm:pt>
    <dgm:pt modelId="{50FBEE53-2CB1-4DE1-8564-A9FDCCC2D876}" type="sibTrans" cxnId="{E8F2AC40-0927-4E2A-BB06-E88946ED9D26}">
      <dgm:prSet/>
      <dgm:spPr/>
      <dgm:t>
        <a:bodyPr/>
        <a:lstStyle/>
        <a:p>
          <a:endParaRPr lang="fr-FR"/>
        </a:p>
      </dgm:t>
    </dgm:pt>
    <dgm:pt modelId="{4E1EB180-3B9E-4067-A4BA-CD5775EA1302}">
      <dgm:prSet phldrT="[Texte]"/>
      <dgm:spPr/>
      <dgm:t>
        <a:bodyPr/>
        <a:lstStyle/>
        <a:p>
          <a:r>
            <a:rPr lang="fr-FR" dirty="0"/>
            <a:t>Menaces de l’initié </a:t>
          </a:r>
        </a:p>
      </dgm:t>
    </dgm:pt>
    <dgm:pt modelId="{FE66DFF1-E70D-488F-BC8E-D4F760C6B7E1}" type="parTrans" cxnId="{6701DD7E-6453-4BB0-AED8-1DE7845EF5F8}">
      <dgm:prSet/>
      <dgm:spPr/>
      <dgm:t>
        <a:bodyPr/>
        <a:lstStyle/>
        <a:p>
          <a:endParaRPr lang="fr-FR"/>
        </a:p>
      </dgm:t>
    </dgm:pt>
    <dgm:pt modelId="{3FED9EE7-FC73-4FB9-9BC2-6EDF71B92377}" type="sibTrans" cxnId="{6701DD7E-6453-4BB0-AED8-1DE7845EF5F8}">
      <dgm:prSet/>
      <dgm:spPr/>
      <dgm:t>
        <a:bodyPr/>
        <a:lstStyle/>
        <a:p>
          <a:endParaRPr lang="fr-FR"/>
        </a:p>
      </dgm:t>
    </dgm:pt>
    <dgm:pt modelId="{F741C845-09FE-495D-8DBF-29A3DCCE9627}">
      <dgm:prSet phldrT="[Texte]"/>
      <dgm:spPr/>
      <dgm:t>
        <a:bodyPr/>
        <a:lstStyle/>
        <a:p>
          <a:r>
            <a:rPr lang="fr-FR" dirty="0"/>
            <a:t>………</a:t>
          </a:r>
        </a:p>
      </dgm:t>
    </dgm:pt>
    <dgm:pt modelId="{87E72B61-294E-4F4B-9B64-61DA7752ECA9}" type="parTrans" cxnId="{B8C870C3-4AD2-46E9-B816-1201134125BE}">
      <dgm:prSet/>
      <dgm:spPr/>
      <dgm:t>
        <a:bodyPr/>
        <a:lstStyle/>
        <a:p>
          <a:endParaRPr lang="fr-FR"/>
        </a:p>
      </dgm:t>
    </dgm:pt>
    <dgm:pt modelId="{4ABEF27E-7763-4B85-888D-B1F1D4B8D56B}" type="sibTrans" cxnId="{B8C870C3-4AD2-46E9-B816-1201134125BE}">
      <dgm:prSet/>
      <dgm:spPr/>
      <dgm:t>
        <a:bodyPr/>
        <a:lstStyle/>
        <a:p>
          <a:endParaRPr lang="fr-FR"/>
        </a:p>
      </dgm:t>
    </dgm:pt>
    <dgm:pt modelId="{DC77E33B-F918-45F1-BE85-12EAACF2EE7E}">
      <dgm:prSet phldrT="[Texte]"/>
      <dgm:spPr/>
      <dgm:t>
        <a:bodyPr/>
        <a:lstStyle/>
        <a:p>
          <a:r>
            <a:rPr kumimoji="0" lang="fr-FR" i="1" u="none" strike="noStrike" cap="none" spc="0" normalizeH="0" baseline="0">
              <a:ln/>
              <a:effectLst/>
              <a:uFillTx/>
              <a:latin typeface="+mn-lt"/>
              <a:ea typeface="+mn-ea"/>
              <a:cs typeface="+mn-cs"/>
              <a:sym typeface="Helvetica Neue"/>
            </a:rPr>
            <a:t>Hameçonnage</a:t>
          </a:r>
          <a:endParaRPr lang="fr-FR" dirty="0"/>
        </a:p>
      </dgm:t>
    </dgm:pt>
    <dgm:pt modelId="{872DFE37-D308-4F02-B69A-640D99BCC2A9}" type="parTrans" cxnId="{B9AE396B-2176-4A80-96FA-BF731B397324}">
      <dgm:prSet/>
      <dgm:spPr/>
      <dgm:t>
        <a:bodyPr/>
        <a:lstStyle/>
        <a:p>
          <a:endParaRPr lang="fr-FR"/>
        </a:p>
      </dgm:t>
    </dgm:pt>
    <dgm:pt modelId="{B638D6C8-DE4D-48E3-8FA7-0FDA6444BE23}" type="sibTrans" cxnId="{B9AE396B-2176-4A80-96FA-BF731B397324}">
      <dgm:prSet/>
      <dgm:spPr/>
      <dgm:t>
        <a:bodyPr/>
        <a:lstStyle/>
        <a:p>
          <a:endParaRPr lang="fr-FR"/>
        </a:p>
      </dgm:t>
    </dgm:pt>
    <dgm:pt modelId="{BAC61C4D-B178-4393-8CEF-2D41725B7AA4}">
      <dgm:prSet phldrT="[Texte]" custT="1"/>
      <dgm:spPr/>
      <dgm:t>
        <a:bodyPr/>
        <a:lstStyle/>
        <a:p>
          <a:r>
            <a:rPr kumimoji="0" lang="fr-FR" sz="2400" i="1" u="none" strike="noStrike" cap="none" spc="0" normalizeH="0" baseline="0" dirty="0">
              <a:ln/>
              <a:effectLst/>
              <a:uFillTx/>
              <a:latin typeface="+mn-lt"/>
              <a:ea typeface="+mn-ea"/>
              <a:cs typeface="+mn-cs"/>
              <a:sym typeface="Helvetica Neue"/>
            </a:rPr>
            <a:t>Rançongiciels</a:t>
          </a:r>
          <a:endParaRPr lang="fr-FR" sz="2400" dirty="0"/>
        </a:p>
      </dgm:t>
    </dgm:pt>
    <dgm:pt modelId="{F2DB9EFF-9870-4F7A-BADF-2C4D9688C957}" type="parTrans" cxnId="{A782BDC0-2128-4680-9010-B75C2328AA98}">
      <dgm:prSet/>
      <dgm:spPr/>
      <dgm:t>
        <a:bodyPr/>
        <a:lstStyle/>
        <a:p>
          <a:endParaRPr lang="fr-FR"/>
        </a:p>
      </dgm:t>
    </dgm:pt>
    <dgm:pt modelId="{4AA56B2F-A41E-42B5-8388-80F7DCAE1095}" type="sibTrans" cxnId="{A782BDC0-2128-4680-9010-B75C2328AA98}">
      <dgm:prSet/>
      <dgm:spPr/>
      <dgm:t>
        <a:bodyPr/>
        <a:lstStyle/>
        <a:p>
          <a:endParaRPr lang="fr-FR"/>
        </a:p>
      </dgm:t>
    </dgm:pt>
    <dgm:pt modelId="{7307DBB8-B020-4C47-BC1B-85F915E03228}">
      <dgm:prSet/>
      <dgm:spPr/>
      <dgm:t>
        <a:bodyPr/>
        <a:lstStyle/>
        <a:p>
          <a:r>
            <a:rPr kumimoji="0" lang="fr-FR" i="1" u="none" strike="noStrike" cap="none" spc="0" normalizeH="0" baseline="0">
              <a:ln/>
              <a:effectLst/>
              <a:uFillTx/>
              <a:latin typeface="+mn-lt"/>
              <a:ea typeface="+mn-ea"/>
              <a:cs typeface="+mn-cs"/>
              <a:sym typeface="Helvetica Neue"/>
            </a:rPr>
            <a:t>Maliciels</a:t>
          </a:r>
          <a:endParaRPr lang="fr-FR"/>
        </a:p>
      </dgm:t>
    </dgm:pt>
    <dgm:pt modelId="{D289D120-6766-4290-8C5B-C299E178AAF5}" type="parTrans" cxnId="{D81450FE-42FF-465F-96E1-1875A49627C6}">
      <dgm:prSet/>
      <dgm:spPr/>
      <dgm:t>
        <a:bodyPr/>
        <a:lstStyle/>
        <a:p>
          <a:endParaRPr lang="fr-FR"/>
        </a:p>
      </dgm:t>
    </dgm:pt>
    <dgm:pt modelId="{1BAD3311-9B16-449A-BACC-DDE3C5B975FC}" type="sibTrans" cxnId="{D81450FE-42FF-465F-96E1-1875A49627C6}">
      <dgm:prSet/>
      <dgm:spPr/>
      <dgm:t>
        <a:bodyPr/>
        <a:lstStyle/>
        <a:p>
          <a:endParaRPr lang="fr-FR"/>
        </a:p>
      </dgm:t>
    </dgm:pt>
    <dgm:pt modelId="{012E8185-F8E0-4A83-856C-D8704E36DD8E}">
      <dgm:prSet/>
      <dgm:spPr/>
      <dgm:t>
        <a:bodyPr/>
        <a:lstStyle/>
        <a:p>
          <a:r>
            <a:rPr lang="fr-FR" dirty="0"/>
            <a:t>……..</a:t>
          </a:r>
        </a:p>
      </dgm:t>
    </dgm:pt>
    <dgm:pt modelId="{9D67C316-7050-49FD-AC2F-2482090B6815}" type="parTrans" cxnId="{8C0CDF8F-975B-47D5-B940-2F6BF2C6F436}">
      <dgm:prSet/>
      <dgm:spPr/>
      <dgm:t>
        <a:bodyPr/>
        <a:lstStyle/>
        <a:p>
          <a:endParaRPr lang="fr-FR"/>
        </a:p>
      </dgm:t>
    </dgm:pt>
    <dgm:pt modelId="{39E80603-6499-4BAB-BC39-E040B82A4EC0}" type="sibTrans" cxnId="{8C0CDF8F-975B-47D5-B940-2F6BF2C6F436}">
      <dgm:prSet/>
      <dgm:spPr/>
      <dgm:t>
        <a:bodyPr/>
        <a:lstStyle/>
        <a:p>
          <a:endParaRPr lang="fr-FR"/>
        </a:p>
      </dgm:t>
    </dgm:pt>
    <dgm:pt modelId="{FD9CAE15-A4DC-4334-845C-20D14A660FA4}" type="pres">
      <dgm:prSet presAssocID="{B1BBEABE-55D7-400C-96D1-41700C0BA43B}" presName="cycle" presStyleCnt="0">
        <dgm:presLayoutVars>
          <dgm:dir/>
          <dgm:resizeHandles val="exact"/>
        </dgm:presLayoutVars>
      </dgm:prSet>
      <dgm:spPr/>
    </dgm:pt>
    <dgm:pt modelId="{B8A94DB1-79B0-4B40-A415-1BA5B6279A76}" type="pres">
      <dgm:prSet presAssocID="{C2E1D475-6DFB-4B4D-B331-4A91A95AE3A6}" presName="node" presStyleLbl="node1" presStyleIdx="0" presStyleCnt="7">
        <dgm:presLayoutVars>
          <dgm:bulletEnabled val="1"/>
        </dgm:presLayoutVars>
      </dgm:prSet>
      <dgm:spPr/>
    </dgm:pt>
    <dgm:pt modelId="{38F8214A-F5B3-4522-8D4D-2F81ADC307E0}" type="pres">
      <dgm:prSet presAssocID="{C2E1D475-6DFB-4B4D-B331-4A91A95AE3A6}" presName="spNode" presStyleCnt="0"/>
      <dgm:spPr/>
    </dgm:pt>
    <dgm:pt modelId="{59E3A9A3-B284-40FE-971F-A13938BE603C}" type="pres">
      <dgm:prSet presAssocID="{50FBEE53-2CB1-4DE1-8564-A9FDCCC2D876}" presName="sibTrans" presStyleLbl="sibTrans1D1" presStyleIdx="0" presStyleCnt="7"/>
      <dgm:spPr/>
    </dgm:pt>
    <dgm:pt modelId="{FA8B5AF1-F965-4380-8755-7D14E1BBA1D1}" type="pres">
      <dgm:prSet presAssocID="{7307DBB8-B020-4C47-BC1B-85F915E03228}" presName="node" presStyleLbl="node1" presStyleIdx="1" presStyleCnt="7">
        <dgm:presLayoutVars>
          <dgm:bulletEnabled val="1"/>
        </dgm:presLayoutVars>
      </dgm:prSet>
      <dgm:spPr/>
    </dgm:pt>
    <dgm:pt modelId="{57F5DAFC-8D03-4BFF-AAF0-8021BABBA4C2}" type="pres">
      <dgm:prSet presAssocID="{7307DBB8-B020-4C47-BC1B-85F915E03228}" presName="spNode" presStyleCnt="0"/>
      <dgm:spPr/>
    </dgm:pt>
    <dgm:pt modelId="{4DF1F828-C160-4B34-B8F7-FE83F6A4BFA5}" type="pres">
      <dgm:prSet presAssocID="{1BAD3311-9B16-449A-BACC-DDE3C5B975FC}" presName="sibTrans" presStyleLbl="sibTrans1D1" presStyleIdx="1" presStyleCnt="7"/>
      <dgm:spPr/>
    </dgm:pt>
    <dgm:pt modelId="{B17C86A0-AEDB-4EC5-BBEC-A34C3D5BD0CD}" type="pres">
      <dgm:prSet presAssocID="{4E1EB180-3B9E-4067-A4BA-CD5775EA1302}" presName="node" presStyleLbl="node1" presStyleIdx="2" presStyleCnt="7">
        <dgm:presLayoutVars>
          <dgm:bulletEnabled val="1"/>
        </dgm:presLayoutVars>
      </dgm:prSet>
      <dgm:spPr/>
    </dgm:pt>
    <dgm:pt modelId="{32C52D7C-73C7-4686-83E5-1F9090DB6B19}" type="pres">
      <dgm:prSet presAssocID="{4E1EB180-3B9E-4067-A4BA-CD5775EA1302}" presName="spNode" presStyleCnt="0"/>
      <dgm:spPr/>
    </dgm:pt>
    <dgm:pt modelId="{0CD07011-0C2F-4F80-A096-628711AFC9ED}" type="pres">
      <dgm:prSet presAssocID="{3FED9EE7-FC73-4FB9-9BC2-6EDF71B92377}" presName="sibTrans" presStyleLbl="sibTrans1D1" presStyleIdx="2" presStyleCnt="7"/>
      <dgm:spPr/>
    </dgm:pt>
    <dgm:pt modelId="{42127EA5-E22D-484E-8D81-E7D0FC23B9EA}" type="pres">
      <dgm:prSet presAssocID="{012E8185-F8E0-4A83-856C-D8704E36DD8E}" presName="node" presStyleLbl="node1" presStyleIdx="3" presStyleCnt="7">
        <dgm:presLayoutVars>
          <dgm:bulletEnabled val="1"/>
        </dgm:presLayoutVars>
      </dgm:prSet>
      <dgm:spPr/>
    </dgm:pt>
    <dgm:pt modelId="{E68444EB-FFBA-4E59-9061-83C37D8772A6}" type="pres">
      <dgm:prSet presAssocID="{012E8185-F8E0-4A83-856C-D8704E36DD8E}" presName="spNode" presStyleCnt="0"/>
      <dgm:spPr/>
    </dgm:pt>
    <dgm:pt modelId="{9C1F736A-BBA6-4E0C-899D-56F05A7F649F}" type="pres">
      <dgm:prSet presAssocID="{39E80603-6499-4BAB-BC39-E040B82A4EC0}" presName="sibTrans" presStyleLbl="sibTrans1D1" presStyleIdx="3" presStyleCnt="7"/>
      <dgm:spPr/>
    </dgm:pt>
    <dgm:pt modelId="{9F3B9D0A-05D0-4055-922D-BCE94ED81A22}" type="pres">
      <dgm:prSet presAssocID="{F741C845-09FE-495D-8DBF-29A3DCCE9627}" presName="node" presStyleLbl="node1" presStyleIdx="4" presStyleCnt="7">
        <dgm:presLayoutVars>
          <dgm:bulletEnabled val="1"/>
        </dgm:presLayoutVars>
      </dgm:prSet>
      <dgm:spPr/>
    </dgm:pt>
    <dgm:pt modelId="{EAC986ED-1A23-4681-AFEA-4FC5880B2556}" type="pres">
      <dgm:prSet presAssocID="{F741C845-09FE-495D-8DBF-29A3DCCE9627}" presName="spNode" presStyleCnt="0"/>
      <dgm:spPr/>
    </dgm:pt>
    <dgm:pt modelId="{FB267B56-C23E-4785-A0EC-626BD8AC3956}" type="pres">
      <dgm:prSet presAssocID="{4ABEF27E-7763-4B85-888D-B1F1D4B8D56B}" presName="sibTrans" presStyleLbl="sibTrans1D1" presStyleIdx="4" presStyleCnt="7"/>
      <dgm:spPr/>
    </dgm:pt>
    <dgm:pt modelId="{CFE28630-CD3D-455F-B0E7-E7468ECBFC51}" type="pres">
      <dgm:prSet presAssocID="{DC77E33B-F918-45F1-BE85-12EAACF2EE7E}" presName="node" presStyleLbl="node1" presStyleIdx="5" presStyleCnt="7">
        <dgm:presLayoutVars>
          <dgm:bulletEnabled val="1"/>
        </dgm:presLayoutVars>
      </dgm:prSet>
      <dgm:spPr/>
    </dgm:pt>
    <dgm:pt modelId="{53DA0431-278D-4767-B106-0C945B91023E}" type="pres">
      <dgm:prSet presAssocID="{DC77E33B-F918-45F1-BE85-12EAACF2EE7E}" presName="spNode" presStyleCnt="0"/>
      <dgm:spPr/>
    </dgm:pt>
    <dgm:pt modelId="{B90B4BFD-A4EB-455F-8ED7-32DBAEEFBFF1}" type="pres">
      <dgm:prSet presAssocID="{B638D6C8-DE4D-48E3-8FA7-0FDA6444BE23}" presName="sibTrans" presStyleLbl="sibTrans1D1" presStyleIdx="5" presStyleCnt="7"/>
      <dgm:spPr/>
    </dgm:pt>
    <dgm:pt modelId="{A81FE0E9-6B84-4200-9215-7F1EA86E9EF6}" type="pres">
      <dgm:prSet presAssocID="{BAC61C4D-B178-4393-8CEF-2D41725B7AA4}" presName="node" presStyleLbl="node1" presStyleIdx="6" presStyleCnt="7">
        <dgm:presLayoutVars>
          <dgm:bulletEnabled val="1"/>
        </dgm:presLayoutVars>
      </dgm:prSet>
      <dgm:spPr/>
    </dgm:pt>
    <dgm:pt modelId="{47D27E3E-F145-49A1-BD6F-8281A0631AE7}" type="pres">
      <dgm:prSet presAssocID="{BAC61C4D-B178-4393-8CEF-2D41725B7AA4}" presName="spNode" presStyleCnt="0"/>
      <dgm:spPr/>
    </dgm:pt>
    <dgm:pt modelId="{1BCB7E16-370E-423D-93CF-836F8F3F0C6C}" type="pres">
      <dgm:prSet presAssocID="{4AA56B2F-A41E-42B5-8388-80F7DCAE1095}" presName="sibTrans" presStyleLbl="sibTrans1D1" presStyleIdx="6" presStyleCnt="7"/>
      <dgm:spPr/>
    </dgm:pt>
  </dgm:ptLst>
  <dgm:cxnLst>
    <dgm:cxn modelId="{A3B23505-07D7-4173-A21C-446E8B9DE07D}" type="presOf" srcId="{BAC61C4D-B178-4393-8CEF-2D41725B7AA4}" destId="{A81FE0E9-6B84-4200-9215-7F1EA86E9EF6}" srcOrd="0" destOrd="0" presId="urn:microsoft.com/office/officeart/2005/8/layout/cycle6"/>
    <dgm:cxn modelId="{457AD70D-9292-4631-80BB-24CAEE5DC0A7}" type="presOf" srcId="{B638D6C8-DE4D-48E3-8FA7-0FDA6444BE23}" destId="{B90B4BFD-A4EB-455F-8ED7-32DBAEEFBFF1}" srcOrd="0" destOrd="0" presId="urn:microsoft.com/office/officeart/2005/8/layout/cycle6"/>
    <dgm:cxn modelId="{8C4FD60E-A2C8-4A45-BA86-6A826FBBF89F}" type="presOf" srcId="{3FED9EE7-FC73-4FB9-9BC2-6EDF71B92377}" destId="{0CD07011-0C2F-4F80-A096-628711AFC9ED}" srcOrd="0" destOrd="0" presId="urn:microsoft.com/office/officeart/2005/8/layout/cycle6"/>
    <dgm:cxn modelId="{3285EA2E-CC60-4C04-8C06-88F2C91FEE5D}" type="presOf" srcId="{F741C845-09FE-495D-8DBF-29A3DCCE9627}" destId="{9F3B9D0A-05D0-4055-922D-BCE94ED81A22}" srcOrd="0" destOrd="0" presId="urn:microsoft.com/office/officeart/2005/8/layout/cycle6"/>
    <dgm:cxn modelId="{D0FA0633-7832-4474-BA0D-52567A4AD4B0}" type="presOf" srcId="{DC77E33B-F918-45F1-BE85-12EAACF2EE7E}" destId="{CFE28630-CD3D-455F-B0E7-E7468ECBFC51}" srcOrd="0" destOrd="0" presId="urn:microsoft.com/office/officeart/2005/8/layout/cycle6"/>
    <dgm:cxn modelId="{5A36CC3B-4C69-4C23-8A14-88152F27B88B}" type="presOf" srcId="{39E80603-6499-4BAB-BC39-E040B82A4EC0}" destId="{9C1F736A-BBA6-4E0C-899D-56F05A7F649F}" srcOrd="0" destOrd="0" presId="urn:microsoft.com/office/officeart/2005/8/layout/cycle6"/>
    <dgm:cxn modelId="{E8F2AC40-0927-4E2A-BB06-E88946ED9D26}" srcId="{B1BBEABE-55D7-400C-96D1-41700C0BA43B}" destId="{C2E1D475-6DFB-4B4D-B331-4A91A95AE3A6}" srcOrd="0" destOrd="0" parTransId="{E9C0A5CF-C441-4383-ACA5-127EBBB010D4}" sibTransId="{50FBEE53-2CB1-4DE1-8564-A9FDCCC2D876}"/>
    <dgm:cxn modelId="{B9AE396B-2176-4A80-96FA-BF731B397324}" srcId="{B1BBEABE-55D7-400C-96D1-41700C0BA43B}" destId="{DC77E33B-F918-45F1-BE85-12EAACF2EE7E}" srcOrd="5" destOrd="0" parTransId="{872DFE37-D308-4F02-B69A-640D99BCC2A9}" sibTransId="{B638D6C8-DE4D-48E3-8FA7-0FDA6444BE23}"/>
    <dgm:cxn modelId="{6F94076D-EAAD-4D52-B763-DFEEC70080A2}" type="presOf" srcId="{B1BBEABE-55D7-400C-96D1-41700C0BA43B}" destId="{FD9CAE15-A4DC-4334-845C-20D14A660FA4}" srcOrd="0" destOrd="0" presId="urn:microsoft.com/office/officeart/2005/8/layout/cycle6"/>
    <dgm:cxn modelId="{DF762571-B40F-4C7A-A032-E89C02AB2DC9}" type="presOf" srcId="{4E1EB180-3B9E-4067-A4BA-CD5775EA1302}" destId="{B17C86A0-AEDB-4EC5-BBEC-A34C3D5BD0CD}" srcOrd="0" destOrd="0" presId="urn:microsoft.com/office/officeart/2005/8/layout/cycle6"/>
    <dgm:cxn modelId="{6701DD7E-6453-4BB0-AED8-1DE7845EF5F8}" srcId="{B1BBEABE-55D7-400C-96D1-41700C0BA43B}" destId="{4E1EB180-3B9E-4067-A4BA-CD5775EA1302}" srcOrd="2" destOrd="0" parTransId="{FE66DFF1-E70D-488F-BC8E-D4F760C6B7E1}" sibTransId="{3FED9EE7-FC73-4FB9-9BC2-6EDF71B92377}"/>
    <dgm:cxn modelId="{36F2938A-18A2-4185-9090-05F324B622B7}" type="presOf" srcId="{50FBEE53-2CB1-4DE1-8564-A9FDCCC2D876}" destId="{59E3A9A3-B284-40FE-971F-A13938BE603C}" srcOrd="0" destOrd="0" presId="urn:microsoft.com/office/officeart/2005/8/layout/cycle6"/>
    <dgm:cxn modelId="{8C0CDF8F-975B-47D5-B940-2F6BF2C6F436}" srcId="{B1BBEABE-55D7-400C-96D1-41700C0BA43B}" destId="{012E8185-F8E0-4A83-856C-D8704E36DD8E}" srcOrd="3" destOrd="0" parTransId="{9D67C316-7050-49FD-AC2F-2482090B6815}" sibTransId="{39E80603-6499-4BAB-BC39-E040B82A4EC0}"/>
    <dgm:cxn modelId="{66E0AA9A-F6FE-447C-ABC9-10374BB3D8D9}" type="presOf" srcId="{4AA56B2F-A41E-42B5-8388-80F7DCAE1095}" destId="{1BCB7E16-370E-423D-93CF-836F8F3F0C6C}" srcOrd="0" destOrd="0" presId="urn:microsoft.com/office/officeart/2005/8/layout/cycle6"/>
    <dgm:cxn modelId="{7F8982B0-6A69-4080-B2C6-2816D1BDC15D}" type="presOf" srcId="{7307DBB8-B020-4C47-BC1B-85F915E03228}" destId="{FA8B5AF1-F965-4380-8755-7D14E1BBA1D1}" srcOrd="0" destOrd="0" presId="urn:microsoft.com/office/officeart/2005/8/layout/cycle6"/>
    <dgm:cxn modelId="{A782BDC0-2128-4680-9010-B75C2328AA98}" srcId="{B1BBEABE-55D7-400C-96D1-41700C0BA43B}" destId="{BAC61C4D-B178-4393-8CEF-2D41725B7AA4}" srcOrd="6" destOrd="0" parTransId="{F2DB9EFF-9870-4F7A-BADF-2C4D9688C957}" sibTransId="{4AA56B2F-A41E-42B5-8388-80F7DCAE1095}"/>
    <dgm:cxn modelId="{B8C870C3-4AD2-46E9-B816-1201134125BE}" srcId="{B1BBEABE-55D7-400C-96D1-41700C0BA43B}" destId="{F741C845-09FE-495D-8DBF-29A3DCCE9627}" srcOrd="4" destOrd="0" parTransId="{87E72B61-294E-4F4B-9B64-61DA7752ECA9}" sibTransId="{4ABEF27E-7763-4B85-888D-B1F1D4B8D56B}"/>
    <dgm:cxn modelId="{33812BD0-23B2-4C4E-AD1A-0A4FD42D1F8D}" type="presOf" srcId="{4ABEF27E-7763-4B85-888D-B1F1D4B8D56B}" destId="{FB267B56-C23E-4785-A0EC-626BD8AC3956}" srcOrd="0" destOrd="0" presId="urn:microsoft.com/office/officeart/2005/8/layout/cycle6"/>
    <dgm:cxn modelId="{C38C51DB-FEBD-4D80-9CDA-54DD2C5C9943}" type="presOf" srcId="{C2E1D475-6DFB-4B4D-B331-4A91A95AE3A6}" destId="{B8A94DB1-79B0-4B40-A415-1BA5B6279A76}" srcOrd="0" destOrd="0" presId="urn:microsoft.com/office/officeart/2005/8/layout/cycle6"/>
    <dgm:cxn modelId="{848445F3-0735-499D-AAA3-8A332CB77049}" type="presOf" srcId="{1BAD3311-9B16-449A-BACC-DDE3C5B975FC}" destId="{4DF1F828-C160-4B34-B8F7-FE83F6A4BFA5}" srcOrd="0" destOrd="0" presId="urn:microsoft.com/office/officeart/2005/8/layout/cycle6"/>
    <dgm:cxn modelId="{0E9C3DFE-6DBC-419F-AF94-C0E928CABF09}" type="presOf" srcId="{012E8185-F8E0-4A83-856C-D8704E36DD8E}" destId="{42127EA5-E22D-484E-8D81-E7D0FC23B9EA}" srcOrd="0" destOrd="0" presId="urn:microsoft.com/office/officeart/2005/8/layout/cycle6"/>
    <dgm:cxn modelId="{D81450FE-42FF-465F-96E1-1875A49627C6}" srcId="{B1BBEABE-55D7-400C-96D1-41700C0BA43B}" destId="{7307DBB8-B020-4C47-BC1B-85F915E03228}" srcOrd="1" destOrd="0" parTransId="{D289D120-6766-4290-8C5B-C299E178AAF5}" sibTransId="{1BAD3311-9B16-449A-BACC-DDE3C5B975FC}"/>
    <dgm:cxn modelId="{BA5CEA09-AD49-4B5C-9347-F00EE7DB6827}" type="presParOf" srcId="{FD9CAE15-A4DC-4334-845C-20D14A660FA4}" destId="{B8A94DB1-79B0-4B40-A415-1BA5B6279A76}" srcOrd="0" destOrd="0" presId="urn:microsoft.com/office/officeart/2005/8/layout/cycle6"/>
    <dgm:cxn modelId="{48015306-E97D-4946-AECB-3888DC8F0F14}" type="presParOf" srcId="{FD9CAE15-A4DC-4334-845C-20D14A660FA4}" destId="{38F8214A-F5B3-4522-8D4D-2F81ADC307E0}" srcOrd="1" destOrd="0" presId="urn:microsoft.com/office/officeart/2005/8/layout/cycle6"/>
    <dgm:cxn modelId="{90686641-5FE1-45CF-B0F1-B1537BE15F25}" type="presParOf" srcId="{FD9CAE15-A4DC-4334-845C-20D14A660FA4}" destId="{59E3A9A3-B284-40FE-971F-A13938BE603C}" srcOrd="2" destOrd="0" presId="urn:microsoft.com/office/officeart/2005/8/layout/cycle6"/>
    <dgm:cxn modelId="{0A761DD4-BA8A-43D1-A3B3-1BDDC9CC1B97}" type="presParOf" srcId="{FD9CAE15-A4DC-4334-845C-20D14A660FA4}" destId="{FA8B5AF1-F965-4380-8755-7D14E1BBA1D1}" srcOrd="3" destOrd="0" presId="urn:microsoft.com/office/officeart/2005/8/layout/cycle6"/>
    <dgm:cxn modelId="{DA7E3B76-9590-4909-9244-18EA88EBA404}" type="presParOf" srcId="{FD9CAE15-A4DC-4334-845C-20D14A660FA4}" destId="{57F5DAFC-8D03-4BFF-AAF0-8021BABBA4C2}" srcOrd="4" destOrd="0" presId="urn:microsoft.com/office/officeart/2005/8/layout/cycle6"/>
    <dgm:cxn modelId="{8ECD2516-11B0-49E3-901E-8904B8B44101}" type="presParOf" srcId="{FD9CAE15-A4DC-4334-845C-20D14A660FA4}" destId="{4DF1F828-C160-4B34-B8F7-FE83F6A4BFA5}" srcOrd="5" destOrd="0" presId="urn:microsoft.com/office/officeart/2005/8/layout/cycle6"/>
    <dgm:cxn modelId="{412E3860-A47A-437E-AF01-7A8BDDA78894}" type="presParOf" srcId="{FD9CAE15-A4DC-4334-845C-20D14A660FA4}" destId="{B17C86A0-AEDB-4EC5-BBEC-A34C3D5BD0CD}" srcOrd="6" destOrd="0" presId="urn:microsoft.com/office/officeart/2005/8/layout/cycle6"/>
    <dgm:cxn modelId="{D8293B93-7F6F-4392-AF04-569B5AB881DE}" type="presParOf" srcId="{FD9CAE15-A4DC-4334-845C-20D14A660FA4}" destId="{32C52D7C-73C7-4686-83E5-1F9090DB6B19}" srcOrd="7" destOrd="0" presId="urn:microsoft.com/office/officeart/2005/8/layout/cycle6"/>
    <dgm:cxn modelId="{219A1E10-C99E-4469-9792-01AF107BFBD0}" type="presParOf" srcId="{FD9CAE15-A4DC-4334-845C-20D14A660FA4}" destId="{0CD07011-0C2F-4F80-A096-628711AFC9ED}" srcOrd="8" destOrd="0" presId="urn:microsoft.com/office/officeart/2005/8/layout/cycle6"/>
    <dgm:cxn modelId="{1A842132-0E4C-44BF-83D9-94AA648971EA}" type="presParOf" srcId="{FD9CAE15-A4DC-4334-845C-20D14A660FA4}" destId="{42127EA5-E22D-484E-8D81-E7D0FC23B9EA}" srcOrd="9" destOrd="0" presId="urn:microsoft.com/office/officeart/2005/8/layout/cycle6"/>
    <dgm:cxn modelId="{06DB130D-0DBD-4BDE-9916-C5F36B13B34A}" type="presParOf" srcId="{FD9CAE15-A4DC-4334-845C-20D14A660FA4}" destId="{E68444EB-FFBA-4E59-9061-83C37D8772A6}" srcOrd="10" destOrd="0" presId="urn:microsoft.com/office/officeart/2005/8/layout/cycle6"/>
    <dgm:cxn modelId="{FE4014AB-30FE-452B-A75D-0BC582229D94}" type="presParOf" srcId="{FD9CAE15-A4DC-4334-845C-20D14A660FA4}" destId="{9C1F736A-BBA6-4E0C-899D-56F05A7F649F}" srcOrd="11" destOrd="0" presId="urn:microsoft.com/office/officeart/2005/8/layout/cycle6"/>
    <dgm:cxn modelId="{F1AF26D6-4C6C-4E42-ABC7-9090493439CA}" type="presParOf" srcId="{FD9CAE15-A4DC-4334-845C-20D14A660FA4}" destId="{9F3B9D0A-05D0-4055-922D-BCE94ED81A22}" srcOrd="12" destOrd="0" presId="urn:microsoft.com/office/officeart/2005/8/layout/cycle6"/>
    <dgm:cxn modelId="{AEEEC52A-D045-4B81-8B46-0F986AEBC7B4}" type="presParOf" srcId="{FD9CAE15-A4DC-4334-845C-20D14A660FA4}" destId="{EAC986ED-1A23-4681-AFEA-4FC5880B2556}" srcOrd="13" destOrd="0" presId="urn:microsoft.com/office/officeart/2005/8/layout/cycle6"/>
    <dgm:cxn modelId="{54F32634-AD98-4E86-912D-031FC5D98B81}" type="presParOf" srcId="{FD9CAE15-A4DC-4334-845C-20D14A660FA4}" destId="{FB267B56-C23E-4785-A0EC-626BD8AC3956}" srcOrd="14" destOrd="0" presId="urn:microsoft.com/office/officeart/2005/8/layout/cycle6"/>
    <dgm:cxn modelId="{9804FB70-2B59-4847-ADDE-7A5770E042C3}" type="presParOf" srcId="{FD9CAE15-A4DC-4334-845C-20D14A660FA4}" destId="{CFE28630-CD3D-455F-B0E7-E7468ECBFC51}" srcOrd="15" destOrd="0" presId="urn:microsoft.com/office/officeart/2005/8/layout/cycle6"/>
    <dgm:cxn modelId="{08A1D43A-257C-4F1E-976C-F94AD64B3199}" type="presParOf" srcId="{FD9CAE15-A4DC-4334-845C-20D14A660FA4}" destId="{53DA0431-278D-4767-B106-0C945B91023E}" srcOrd="16" destOrd="0" presId="urn:microsoft.com/office/officeart/2005/8/layout/cycle6"/>
    <dgm:cxn modelId="{2BBC24C1-A998-4D4A-999B-9B5519105393}" type="presParOf" srcId="{FD9CAE15-A4DC-4334-845C-20D14A660FA4}" destId="{B90B4BFD-A4EB-455F-8ED7-32DBAEEFBFF1}" srcOrd="17" destOrd="0" presId="urn:microsoft.com/office/officeart/2005/8/layout/cycle6"/>
    <dgm:cxn modelId="{E9225365-871F-4B96-BDDB-88C910FB1566}" type="presParOf" srcId="{FD9CAE15-A4DC-4334-845C-20D14A660FA4}" destId="{A81FE0E9-6B84-4200-9215-7F1EA86E9EF6}" srcOrd="18" destOrd="0" presId="urn:microsoft.com/office/officeart/2005/8/layout/cycle6"/>
    <dgm:cxn modelId="{1D4AE414-C5A5-40D3-9B6F-A033F92AF191}" type="presParOf" srcId="{FD9CAE15-A4DC-4334-845C-20D14A660FA4}" destId="{47D27E3E-F145-49A1-BD6F-8281A0631AE7}" srcOrd="19" destOrd="0" presId="urn:microsoft.com/office/officeart/2005/8/layout/cycle6"/>
    <dgm:cxn modelId="{41544070-EB0A-4AB1-94A1-945B99219753}" type="presParOf" srcId="{FD9CAE15-A4DC-4334-845C-20D14A660FA4}" destId="{1BCB7E16-370E-423D-93CF-836F8F3F0C6C}" srcOrd="20" destOrd="0" presId="urn:microsoft.com/office/officeart/2005/8/layout/cycle6"/>
  </dgm:cxnLst>
  <dgm:bg>
    <a:solidFill>
      <a:srgbClr val="CCECFF">
        <a:alpha val="2902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94DB1-79B0-4B40-A415-1BA5B6279A76}">
      <dsp:nvSpPr>
        <dsp:cNvPr id="0" name=""/>
        <dsp:cNvSpPr/>
      </dsp:nvSpPr>
      <dsp:spPr>
        <a:xfrm>
          <a:off x="9429066" y="6682"/>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kumimoji="0" lang="fr-FR" sz="2300" b="0" i="1" u="none" strike="noStrike" kern="1200" cap="none" spc="0" normalizeH="0" baseline="0" dirty="0">
              <a:ln/>
              <a:effectLst/>
              <a:uFillTx/>
              <a:latin typeface="+mn-lt"/>
              <a:ea typeface="+mn-ea"/>
              <a:cs typeface="+mn-cs"/>
              <a:sym typeface="Helvetica Neue"/>
            </a:rPr>
            <a:t>attaque par déni de service  (DDoS) </a:t>
          </a:r>
          <a:endParaRPr lang="fr-FR" sz="2300" kern="1200" dirty="0"/>
        </a:p>
      </dsp:txBody>
      <dsp:txXfrm>
        <a:off x="9504490" y="82106"/>
        <a:ext cx="2226184" cy="1394222"/>
      </dsp:txXfrm>
    </dsp:sp>
    <dsp:sp modelId="{59E3A9A3-B284-40FE-971F-A13938BE603C}">
      <dsp:nvSpPr>
        <dsp:cNvPr id="0" name=""/>
        <dsp:cNvSpPr/>
      </dsp:nvSpPr>
      <dsp:spPr>
        <a:xfrm>
          <a:off x="6209489" y="779217"/>
          <a:ext cx="8816187" cy="8816187"/>
        </a:xfrm>
        <a:custGeom>
          <a:avLst/>
          <a:gdLst/>
          <a:ahLst/>
          <a:cxnLst/>
          <a:rect l="0" t="0" r="0" b="0"/>
          <a:pathLst>
            <a:path>
              <a:moveTo>
                <a:pt x="5612326" y="167679"/>
              </a:moveTo>
              <a:arcTo wR="4408093" hR="4408093" stAng="17151239" swAng="12554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8B5AF1-F965-4380-8755-7D14E1BBA1D1}">
      <dsp:nvSpPr>
        <dsp:cNvPr id="0" name=""/>
        <dsp:cNvSpPr/>
      </dsp:nvSpPr>
      <dsp:spPr>
        <a:xfrm>
          <a:off x="12875453" y="1666374"/>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kumimoji="0" lang="fr-FR" sz="2300" i="1" u="none" strike="noStrike" kern="1200" cap="none" spc="0" normalizeH="0" baseline="0">
              <a:ln/>
              <a:effectLst/>
              <a:uFillTx/>
              <a:latin typeface="+mn-lt"/>
              <a:ea typeface="+mn-ea"/>
              <a:cs typeface="+mn-cs"/>
              <a:sym typeface="Helvetica Neue"/>
            </a:rPr>
            <a:t>Maliciels</a:t>
          </a:r>
          <a:endParaRPr lang="fr-FR" sz="2300" kern="1200"/>
        </a:p>
      </dsp:txBody>
      <dsp:txXfrm>
        <a:off x="12950877" y="1741798"/>
        <a:ext cx="2226184" cy="1394222"/>
      </dsp:txXfrm>
    </dsp:sp>
    <dsp:sp modelId="{4DF1F828-C160-4B34-B8F7-FE83F6A4BFA5}">
      <dsp:nvSpPr>
        <dsp:cNvPr id="0" name=""/>
        <dsp:cNvSpPr/>
      </dsp:nvSpPr>
      <dsp:spPr>
        <a:xfrm>
          <a:off x="6209489" y="779217"/>
          <a:ext cx="8816187" cy="8816187"/>
        </a:xfrm>
        <a:custGeom>
          <a:avLst/>
          <a:gdLst/>
          <a:ahLst/>
          <a:cxnLst/>
          <a:rect l="0" t="0" r="0" b="0"/>
          <a:pathLst>
            <a:path>
              <a:moveTo>
                <a:pt x="8358513" y="2452211"/>
              </a:moveTo>
              <a:arcTo wR="4408093" hR="4408093" stAng="20019579" swAng="17255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7C86A0-AEDB-4EC5-BBEC-A34C3D5BD0CD}">
      <dsp:nvSpPr>
        <dsp:cNvPr id="0" name=""/>
        <dsp:cNvSpPr/>
      </dsp:nvSpPr>
      <dsp:spPr>
        <a:xfrm>
          <a:off x="13726640" y="5395668"/>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Menaces de l’initié </a:t>
          </a:r>
        </a:p>
      </dsp:txBody>
      <dsp:txXfrm>
        <a:off x="13802064" y="5471092"/>
        <a:ext cx="2226184" cy="1394222"/>
      </dsp:txXfrm>
    </dsp:sp>
    <dsp:sp modelId="{0CD07011-0C2F-4F80-A096-628711AFC9ED}">
      <dsp:nvSpPr>
        <dsp:cNvPr id="0" name=""/>
        <dsp:cNvSpPr/>
      </dsp:nvSpPr>
      <dsp:spPr>
        <a:xfrm>
          <a:off x="6209489" y="779217"/>
          <a:ext cx="8816187" cy="8816187"/>
        </a:xfrm>
        <a:custGeom>
          <a:avLst/>
          <a:gdLst/>
          <a:ahLst/>
          <a:cxnLst/>
          <a:rect l="0" t="0" r="0" b="0"/>
          <a:pathLst>
            <a:path>
              <a:moveTo>
                <a:pt x="8445394" y="6177696"/>
              </a:moveTo>
              <a:arcTo wR="4408093" hR="4408093" stAng="1420109" swAng="13578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27EA5-E22D-484E-8D81-E7D0FC23B9EA}">
      <dsp:nvSpPr>
        <dsp:cNvPr id="0" name=""/>
        <dsp:cNvSpPr/>
      </dsp:nvSpPr>
      <dsp:spPr>
        <a:xfrm>
          <a:off x="11341667" y="8386330"/>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a:t>
          </a:r>
        </a:p>
      </dsp:txBody>
      <dsp:txXfrm>
        <a:off x="11417091" y="8461754"/>
        <a:ext cx="2226184" cy="1394222"/>
      </dsp:txXfrm>
    </dsp:sp>
    <dsp:sp modelId="{9C1F736A-BBA6-4E0C-899D-56F05A7F649F}">
      <dsp:nvSpPr>
        <dsp:cNvPr id="0" name=""/>
        <dsp:cNvSpPr/>
      </dsp:nvSpPr>
      <dsp:spPr>
        <a:xfrm>
          <a:off x="6209489" y="779217"/>
          <a:ext cx="8816187" cy="8816187"/>
        </a:xfrm>
        <a:custGeom>
          <a:avLst/>
          <a:gdLst/>
          <a:ahLst/>
          <a:cxnLst/>
          <a:rect l="0" t="0" r="0" b="0"/>
          <a:pathLst>
            <a:path>
              <a:moveTo>
                <a:pt x="5117888" y="8758666"/>
              </a:moveTo>
              <a:arcTo wR="4408093" hR="4408093" stAng="4844031" swAng="11119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3B9D0A-05D0-4055-922D-BCE94ED81A22}">
      <dsp:nvSpPr>
        <dsp:cNvPr id="0" name=""/>
        <dsp:cNvSpPr/>
      </dsp:nvSpPr>
      <dsp:spPr>
        <a:xfrm>
          <a:off x="7516466" y="8386330"/>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a:t>
          </a:r>
        </a:p>
      </dsp:txBody>
      <dsp:txXfrm>
        <a:off x="7591890" y="8461754"/>
        <a:ext cx="2226184" cy="1394222"/>
      </dsp:txXfrm>
    </dsp:sp>
    <dsp:sp modelId="{FB267B56-C23E-4785-A0EC-626BD8AC3956}">
      <dsp:nvSpPr>
        <dsp:cNvPr id="0" name=""/>
        <dsp:cNvSpPr/>
      </dsp:nvSpPr>
      <dsp:spPr>
        <a:xfrm>
          <a:off x="6209489" y="779217"/>
          <a:ext cx="8816187" cy="8816187"/>
        </a:xfrm>
        <a:custGeom>
          <a:avLst/>
          <a:gdLst/>
          <a:ahLst/>
          <a:cxnLst/>
          <a:rect l="0" t="0" r="0" b="0"/>
          <a:pathLst>
            <a:path>
              <a:moveTo>
                <a:pt x="1362565" y="7594948"/>
              </a:moveTo>
              <a:arcTo wR="4408093" hR="4408093" stAng="8022058" swAng="13578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E28630-CD3D-455F-B0E7-E7468ECBFC51}">
      <dsp:nvSpPr>
        <dsp:cNvPr id="0" name=""/>
        <dsp:cNvSpPr/>
      </dsp:nvSpPr>
      <dsp:spPr>
        <a:xfrm>
          <a:off x="5131493" y="5395668"/>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kumimoji="0" lang="fr-FR" sz="2300" i="1" u="none" strike="noStrike" kern="1200" cap="none" spc="0" normalizeH="0" baseline="0">
              <a:ln/>
              <a:effectLst/>
              <a:uFillTx/>
              <a:latin typeface="+mn-lt"/>
              <a:ea typeface="+mn-ea"/>
              <a:cs typeface="+mn-cs"/>
              <a:sym typeface="Helvetica Neue"/>
            </a:rPr>
            <a:t>Hameçonnage</a:t>
          </a:r>
          <a:endParaRPr lang="fr-FR" sz="2300" kern="1200" dirty="0"/>
        </a:p>
      </dsp:txBody>
      <dsp:txXfrm>
        <a:off x="5206917" y="5471092"/>
        <a:ext cx="2226184" cy="1394222"/>
      </dsp:txXfrm>
    </dsp:sp>
    <dsp:sp modelId="{B90B4BFD-A4EB-455F-8ED7-32DBAEEFBFF1}">
      <dsp:nvSpPr>
        <dsp:cNvPr id="0" name=""/>
        <dsp:cNvSpPr/>
      </dsp:nvSpPr>
      <dsp:spPr>
        <a:xfrm>
          <a:off x="6209489" y="779217"/>
          <a:ext cx="8816187" cy="8816187"/>
        </a:xfrm>
        <a:custGeom>
          <a:avLst/>
          <a:gdLst/>
          <a:ahLst/>
          <a:cxnLst/>
          <a:rect l="0" t="0" r="0" b="0"/>
          <a:pathLst>
            <a:path>
              <a:moveTo>
                <a:pt x="3928" y="4594146"/>
              </a:moveTo>
              <a:arcTo wR="4408093" hR="4408093" stAng="10654859" swAng="17255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1FE0E9-6B84-4200-9215-7F1EA86E9EF6}">
      <dsp:nvSpPr>
        <dsp:cNvPr id="0" name=""/>
        <dsp:cNvSpPr/>
      </dsp:nvSpPr>
      <dsp:spPr>
        <a:xfrm>
          <a:off x="5982680" y="1666374"/>
          <a:ext cx="2377032" cy="1545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0" lang="fr-FR" sz="2400" i="1" u="none" strike="noStrike" kern="1200" cap="none" spc="0" normalizeH="0" baseline="0" dirty="0">
              <a:ln/>
              <a:effectLst/>
              <a:uFillTx/>
              <a:latin typeface="+mn-lt"/>
              <a:ea typeface="+mn-ea"/>
              <a:cs typeface="+mn-cs"/>
              <a:sym typeface="Helvetica Neue"/>
            </a:rPr>
            <a:t>Rançongiciels</a:t>
          </a:r>
          <a:endParaRPr lang="fr-FR" sz="2400" kern="1200" dirty="0"/>
        </a:p>
      </dsp:txBody>
      <dsp:txXfrm>
        <a:off x="6058104" y="1741798"/>
        <a:ext cx="2226184" cy="1394222"/>
      </dsp:txXfrm>
    </dsp:sp>
    <dsp:sp modelId="{1BCB7E16-370E-423D-93CF-836F8F3F0C6C}">
      <dsp:nvSpPr>
        <dsp:cNvPr id="0" name=""/>
        <dsp:cNvSpPr/>
      </dsp:nvSpPr>
      <dsp:spPr>
        <a:xfrm>
          <a:off x="6209489" y="779217"/>
          <a:ext cx="8816187" cy="8816187"/>
        </a:xfrm>
        <a:custGeom>
          <a:avLst/>
          <a:gdLst/>
          <a:ahLst/>
          <a:cxnLst/>
          <a:rect l="0" t="0" r="0" b="0"/>
          <a:pathLst>
            <a:path>
              <a:moveTo>
                <a:pt x="1768930" y="877356"/>
              </a:moveTo>
              <a:arcTo wR="4408093" hR="4408093" stAng="13993353" swAng="12554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3657E0B-55C2-4F5E-4B42-CC96F1D4D8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9C40962-3F7C-C9C3-1B27-B5E0433D19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CCFF56-0BFA-4826-AD58-30D7134290B4}"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CA9891FD-1E87-0771-6233-8823731CD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4F78B8C-60CD-954E-29A5-91E65D44C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4884F7-0B40-4223-964D-86F9EEA84191}" type="slidenum">
              <a:rPr lang="fr-FR" smtClean="0"/>
              <a:t>‹N°›</a:t>
            </a:fld>
            <a:endParaRPr lang="fr-FR"/>
          </a:p>
        </p:txBody>
      </p:sp>
    </p:spTree>
    <p:extLst>
      <p:ext uri="{BB962C8B-B14F-4D97-AF65-F5344CB8AC3E}">
        <p14:creationId xmlns:p14="http://schemas.microsoft.com/office/powerpoint/2010/main" val="269554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1143000" y="685800"/>
            <a:ext cx="4572000" cy="3429000"/>
          </a:xfrm>
          <a:prstGeom prst="rect">
            <a:avLst/>
          </a:prstGeom>
        </p:spPr>
        <p:txBody>
          <a:bodyPr/>
          <a:lstStyle/>
          <a:p>
            <a:endParaRPr/>
          </a:p>
        </p:txBody>
      </p:sp>
      <p:sp>
        <p:nvSpPr>
          <p:cNvPr id="217" name="Shape 2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65147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8455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8004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2981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67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3763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160897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36235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404400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9420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2812cdba4d_0_4:notes"/>
          <p:cNvSpPr txBox="1">
            <a:spLocks noGrp="1"/>
          </p:cNvSpPr>
          <p:nvPr>
            <p:ph type="body" idx="1"/>
          </p:nvPr>
        </p:nvSpPr>
        <p:spPr>
          <a:xfrm>
            <a:off x="685801"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22812cdba4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2024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2baf7b7133_0_0:notes"/>
          <p:cNvSpPr txBox="1">
            <a:spLocks noGrp="1"/>
          </p:cNvSpPr>
          <p:nvPr>
            <p:ph type="body" idx="1"/>
          </p:nvPr>
        </p:nvSpPr>
        <p:spPr>
          <a:xfrm>
            <a:off x="685801"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22baf7b71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baf7b7133_0_35:notes"/>
          <p:cNvSpPr txBox="1">
            <a:spLocks noGrp="1"/>
          </p:cNvSpPr>
          <p:nvPr>
            <p:ph type="body" idx="1"/>
          </p:nvPr>
        </p:nvSpPr>
        <p:spPr>
          <a:xfrm>
            <a:off x="685801"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2baf7b713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1ca60966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1ca60966e_0_21:notes"/>
          <p:cNvSpPr txBox="1">
            <a:spLocks noGrp="1"/>
          </p:cNvSpPr>
          <p:nvPr>
            <p:ph type="body" idx="1"/>
          </p:nvPr>
        </p:nvSpPr>
        <p:spPr>
          <a:xfrm>
            <a:off x="685801"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41ca60966e_0_21:notes"/>
          <p:cNvSpPr txBox="1">
            <a:spLocks noGrp="1"/>
          </p:cNvSpPr>
          <p:nvPr>
            <p:ph type="sldNum" idx="12"/>
          </p:nvPr>
        </p:nvSpPr>
        <p:spPr>
          <a:xfrm>
            <a:off x="3884614"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1ca6096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41ca60966e_0_0:notes"/>
          <p:cNvSpPr txBox="1">
            <a:spLocks noGrp="1"/>
          </p:cNvSpPr>
          <p:nvPr>
            <p:ph type="body" idx="1"/>
          </p:nvPr>
        </p:nvSpPr>
        <p:spPr>
          <a:xfrm>
            <a:off x="685801"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41ca60966e_0_0:notes"/>
          <p:cNvSpPr txBox="1">
            <a:spLocks noGrp="1"/>
          </p:cNvSpPr>
          <p:nvPr>
            <p:ph type="sldNum" idx="12"/>
          </p:nvPr>
        </p:nvSpPr>
        <p:spPr>
          <a:xfrm>
            <a:off x="3884614"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6363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0984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7490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6886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1924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4936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273780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p:spTree>
      <p:nvGrpSpPr>
        <p:cNvPr id="1" name=""/>
        <p:cNvGrpSpPr/>
        <p:nvPr/>
      </p:nvGrpSpPr>
      <p:grpSpPr>
        <a:xfrm>
          <a:off x="0" y="0"/>
          <a:ext cx="0" cy="0"/>
          <a:chOff x="0" y="0"/>
          <a:chExt cx="0" cy="0"/>
        </a:xfrm>
      </p:grpSpPr>
      <p:pic>
        <p:nvPicPr>
          <p:cNvPr id="15" name="Image 10" descr="Image 10"/>
          <p:cNvPicPr>
            <a:picLocks noChangeAspect="1"/>
          </p:cNvPicPr>
          <p:nvPr/>
        </p:nvPicPr>
        <p:blipFill>
          <a:blip r:embed="rId2"/>
          <a:stretch>
            <a:fillRect/>
          </a:stretch>
        </p:blipFill>
        <p:spPr>
          <a:xfrm>
            <a:off x="2500515" y="3064748"/>
            <a:ext cx="8365211" cy="7586504"/>
          </a:xfrm>
          <a:prstGeom prst="rect">
            <a:avLst/>
          </a:prstGeom>
          <a:ln w="12700">
            <a:miter lim="400000"/>
          </a:ln>
        </p:spPr>
      </p:pic>
      <p:pic>
        <p:nvPicPr>
          <p:cNvPr id="16" name="Image 9" descr="Image 9"/>
          <p:cNvPicPr>
            <a:picLocks noChangeAspect="1"/>
          </p:cNvPicPr>
          <p:nvPr/>
        </p:nvPicPr>
        <p:blipFill>
          <a:blip r:embed="rId3"/>
          <a:stretch>
            <a:fillRect/>
          </a:stretch>
        </p:blipFill>
        <p:spPr>
          <a:xfrm>
            <a:off x="13918448" y="4741630"/>
            <a:ext cx="6833580" cy="4232740"/>
          </a:xfrm>
          <a:prstGeom prst="rect">
            <a:avLst/>
          </a:prstGeom>
          <a:ln w="12700">
            <a:miter lim="400000"/>
          </a:ln>
        </p:spPr>
      </p:pic>
      <p:sp>
        <p:nvSpPr>
          <p:cNvPr id="17"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20"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1"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2"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30"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1" name="Slide Number"/>
          <p:cNvSpPr txBox="1">
            <a:spLocks noGrp="1"/>
          </p:cNvSpPr>
          <p:nvPr>
            <p:ph type="sldNum" sz="quarter" idx="2"/>
          </p:nvPr>
        </p:nvSpPr>
        <p:spPr>
          <a:xfrm>
            <a:off x="12001499" y="13080999"/>
            <a:ext cx="368505" cy="374600"/>
          </a:xfrm>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ig Fact">
    <p:spTree>
      <p:nvGrpSpPr>
        <p:cNvPr id="1" name=""/>
        <p:cNvGrpSpPr/>
        <p:nvPr/>
      </p:nvGrpSpPr>
      <p:grpSpPr>
        <a:xfrm>
          <a:off x="0" y="0"/>
          <a:ext cx="0" cy="0"/>
          <a:chOff x="0" y="0"/>
          <a:chExt cx="0" cy="0"/>
        </a:xfrm>
      </p:grpSpPr>
      <p:sp>
        <p:nvSpPr>
          <p:cNvPr id="13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3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40"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147"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148"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000000"/>
                </a:solidFill>
              </a:defRPr>
            </a:lvl1pPr>
          </a:lstStyle>
          <a:p>
            <a:r>
              <a:t>Presentation Title</a:t>
            </a:r>
          </a:p>
        </p:txBody>
      </p:sp>
      <p:sp>
        <p:nvSpPr>
          <p:cNvPr id="149"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50"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51"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158"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159" name="Slide Title"/>
          <p:cNvSpPr txBox="1">
            <a:spLocks noGrp="1"/>
          </p:cNvSpPr>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r>
              <a:t>Slide Title</a:t>
            </a:r>
          </a:p>
        </p:txBody>
      </p:sp>
      <p:sp>
        <p:nvSpPr>
          <p:cNvPr id="160"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pic>
        <p:nvPicPr>
          <p:cNvPr id="161" name="Image 8" descr="Image 8"/>
          <p:cNvPicPr>
            <a:picLocks noChangeAspect="1"/>
          </p:cNvPicPr>
          <p:nvPr/>
        </p:nvPicPr>
        <p:blipFill>
          <a:blip r:embed="rId2"/>
          <a:stretch>
            <a:fillRect/>
          </a:stretch>
        </p:blipFill>
        <p:spPr>
          <a:xfrm>
            <a:off x="2080095" y="225585"/>
            <a:ext cx="1761810" cy="1091271"/>
          </a:xfrm>
          <a:prstGeom prst="rect">
            <a:avLst/>
          </a:prstGeom>
          <a:ln w="12700">
            <a:miter lim="400000"/>
          </a:ln>
        </p:spPr>
      </p:pic>
      <p:pic>
        <p:nvPicPr>
          <p:cNvPr id="162" name="Image 11" descr="Image 11"/>
          <p:cNvPicPr>
            <a:picLocks noChangeAspect="1"/>
          </p:cNvPicPr>
          <p:nvPr/>
        </p:nvPicPr>
        <p:blipFill>
          <a:blip r:embed="rId3"/>
          <a:stretch>
            <a:fillRect/>
          </a:stretch>
        </p:blipFill>
        <p:spPr>
          <a:xfrm>
            <a:off x="104526" y="23820"/>
            <a:ext cx="1580270" cy="1433164"/>
          </a:xfrm>
          <a:prstGeom prst="rect">
            <a:avLst/>
          </a:prstGeom>
          <a:ln w="12700">
            <a:miter lim="400000"/>
          </a:ln>
        </p:spPr>
      </p:pic>
      <p:sp>
        <p:nvSpPr>
          <p:cNvPr id="16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7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7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17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173" name="Slide Title"/>
          <p:cNvSpPr txBox="1">
            <a:spLocks noGrp="1"/>
          </p:cNvSpPr>
          <p:nvPr>
            <p:ph type="title" hasCustomPrompt="1"/>
          </p:nvPr>
        </p:nvSpPr>
        <p:spPr>
          <a:xfrm>
            <a:off x="1206500" y="1079500"/>
            <a:ext cx="9779000" cy="1435100"/>
          </a:xfrm>
          <a:prstGeom prst="rect">
            <a:avLst/>
          </a:prstGeom>
        </p:spPr>
        <p:txBody>
          <a:bodyPr/>
          <a:lstStyle>
            <a:lvl1pPr>
              <a:defRPr>
                <a:solidFill>
                  <a:srgbClr val="000000"/>
                </a:solidFill>
              </a:defRPr>
            </a:lvl1pPr>
          </a:lstStyle>
          <a:p>
            <a:r>
              <a:t>Slide Title</a:t>
            </a:r>
          </a:p>
        </p:txBody>
      </p:sp>
      <p:sp>
        <p:nvSpPr>
          <p:cNvPr id="174"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81" name="Slide Title"/>
          <p:cNvSpPr txBox="1">
            <a:spLocks noGrp="1"/>
          </p:cNvSpPr>
          <p:nvPr>
            <p:ph type="title" hasCustomPrompt="1"/>
          </p:nvPr>
        </p:nvSpPr>
        <p:spPr>
          <a:xfrm>
            <a:off x="1206500" y="1079500"/>
            <a:ext cx="21971000" cy="1434949"/>
          </a:xfrm>
          <a:prstGeom prst="rect">
            <a:avLst/>
          </a:prstGeom>
        </p:spPr>
        <p:txBody>
          <a:bodyPr/>
          <a:lstStyle>
            <a:lvl1pPr>
              <a:defRPr>
                <a:solidFill>
                  <a:srgbClr val="000000"/>
                </a:solidFill>
              </a:defRPr>
            </a:lvl1pPr>
          </a:lstStyle>
          <a:p>
            <a:r>
              <a:t>Slide Title</a:t>
            </a:r>
          </a:p>
        </p:txBody>
      </p:sp>
      <p:sp>
        <p:nvSpPr>
          <p:cNvPr id="18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8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190" name="Agenda Title"/>
          <p:cNvSpPr txBox="1">
            <a:spLocks noGrp="1"/>
          </p:cNvSpPr>
          <p:nvPr>
            <p:ph type="title" hasCustomPrompt="1"/>
          </p:nvPr>
        </p:nvSpPr>
        <p:spPr>
          <a:xfrm>
            <a:off x="1206500" y="1079500"/>
            <a:ext cx="21971000" cy="1435100"/>
          </a:xfrm>
          <a:prstGeom prst="rect">
            <a:avLst/>
          </a:prstGeom>
        </p:spPr>
        <p:txBody>
          <a:bodyPr/>
          <a:lstStyle>
            <a:lvl1pPr>
              <a:defRPr>
                <a:solidFill>
                  <a:srgbClr val="000000"/>
                </a:solidFill>
              </a:defRPr>
            </a:lvl1pPr>
          </a:lstStyle>
          <a:p>
            <a:r>
              <a:t>Agenda Title</a:t>
            </a:r>
          </a:p>
        </p:txBody>
      </p:sp>
      <p:sp>
        <p:nvSpPr>
          <p:cNvPr id="19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92" name="Body Level One…"/>
          <p:cNvSpPr txBox="1">
            <a:spLocks noGrp="1"/>
          </p:cNvSpPr>
          <p:nvPr>
            <p:ph type="body" idx="1" hasCustomPrompt="1"/>
          </p:nvPr>
        </p:nvSpPr>
        <p:spPr>
          <a:xfrm>
            <a:off x="1206500" y="4248504"/>
            <a:ext cx="21971000" cy="8256012"/>
          </a:xfrm>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9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sp>
        <p:nvSpPr>
          <p:cNvPr id="20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201"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24" name="Date"/>
          <p:cNvSpPr txBox="1">
            <a:spLocks noGrp="1"/>
          </p:cNvSpPr>
          <p:nvPr>
            <p:ph type="body" sz="quarter" idx="21" hasCustomPrompt="1"/>
          </p:nvPr>
        </p:nvSpPr>
        <p:spPr>
          <a:xfrm>
            <a:off x="18078042" y="12175752"/>
            <a:ext cx="5760125" cy="636979"/>
          </a:xfrm>
          <a:prstGeom prst="rect">
            <a:avLst/>
          </a:prstGeom>
        </p:spPr>
        <p:txBody>
          <a:bodyPr lIns="45719" tIns="45719" rIns="45719" bIns="45719"/>
          <a:lstStyle>
            <a:lvl1pPr marL="0" indent="0" algn="r" defTabSz="825500">
              <a:lnSpc>
                <a:spcPct val="100000"/>
              </a:lnSpc>
              <a:spcBef>
                <a:spcPts val="0"/>
              </a:spcBef>
              <a:buSzTx/>
              <a:buNone/>
              <a:defRPr sz="3600">
                <a:solidFill>
                  <a:srgbClr val="5E5E5E"/>
                </a:solidFill>
              </a:defRPr>
            </a:lvl1pPr>
          </a:lstStyle>
          <a:p>
            <a:r>
              <a:t>Date</a:t>
            </a:r>
          </a:p>
        </p:txBody>
      </p:sp>
      <p:sp>
        <p:nvSpPr>
          <p:cNvPr id="25" name="Titre de la présentation"/>
          <p:cNvSpPr txBox="1">
            <a:spLocks noGrp="1"/>
          </p:cNvSpPr>
          <p:nvPr>
            <p:ph type="title" hasCustomPrompt="1"/>
          </p:nvPr>
        </p:nvSpPr>
        <p:spPr>
          <a:xfrm>
            <a:off x="1206498" y="4318284"/>
            <a:ext cx="21971004" cy="4237637"/>
          </a:xfrm>
          <a:prstGeom prst="rect">
            <a:avLst/>
          </a:prstGeom>
        </p:spPr>
        <p:txBody>
          <a:bodyPr anchor="ctr"/>
          <a:lstStyle>
            <a:lvl1pPr>
              <a:defRPr sz="11600" spc="-232">
                <a:solidFill>
                  <a:srgbClr val="000000"/>
                </a:solidFill>
              </a:defRPr>
            </a:lvl1pPr>
          </a:lstStyle>
          <a:p>
            <a:r>
              <a:t>Titre de la présentation</a:t>
            </a:r>
          </a:p>
        </p:txBody>
      </p:sp>
      <p:pic>
        <p:nvPicPr>
          <p:cNvPr id="26" name="Image 13" descr="Image 13"/>
          <p:cNvPicPr>
            <a:picLocks noChangeAspect="1"/>
          </p:cNvPicPr>
          <p:nvPr/>
        </p:nvPicPr>
        <p:blipFill>
          <a:blip r:embed="rId2"/>
          <a:stretch>
            <a:fillRect/>
          </a:stretch>
        </p:blipFill>
        <p:spPr>
          <a:xfrm>
            <a:off x="179999" y="179999"/>
            <a:ext cx="4060968" cy="3682946"/>
          </a:xfrm>
          <a:prstGeom prst="rect">
            <a:avLst/>
          </a:prstGeom>
          <a:ln w="12700">
            <a:miter lim="400000"/>
          </a:ln>
        </p:spPr>
      </p:pic>
      <p:pic>
        <p:nvPicPr>
          <p:cNvPr id="27" name="Image 12" descr="Image 12"/>
          <p:cNvPicPr>
            <a:picLocks noChangeAspect="1"/>
          </p:cNvPicPr>
          <p:nvPr/>
        </p:nvPicPr>
        <p:blipFill>
          <a:blip r:embed="rId3"/>
          <a:stretch>
            <a:fillRect/>
          </a:stretch>
        </p:blipFill>
        <p:spPr>
          <a:xfrm>
            <a:off x="19280585" y="625727"/>
            <a:ext cx="4506744" cy="2791491"/>
          </a:xfrm>
          <a:prstGeom prst="rect">
            <a:avLst/>
          </a:prstGeom>
          <a:ln w="12700">
            <a:miter lim="400000"/>
          </a:ln>
        </p:spPr>
      </p:pic>
      <p:sp>
        <p:nvSpPr>
          <p:cNvPr id="28" name="Line"/>
          <p:cNvSpPr/>
          <p:nvPr/>
        </p:nvSpPr>
        <p:spPr>
          <a:xfrm>
            <a:off x="528909" y="12946864"/>
            <a:ext cx="23326182" cy="1"/>
          </a:xfrm>
          <a:prstGeom prst="line">
            <a:avLst/>
          </a:prstGeom>
          <a:ln w="25400">
            <a:solidFill>
              <a:srgbClr val="000000"/>
            </a:solidFill>
            <a:miter lim="400000"/>
          </a:ln>
        </p:spPr>
        <p:txBody>
          <a:bodyPr lIns="50800" tIns="50800" rIns="50800" bIns="50800" anchor="ctr"/>
          <a:lstStyle/>
          <a:p>
            <a:endParaRPr/>
          </a:p>
        </p:txBody>
      </p:sp>
      <p:sp>
        <p:nvSpPr>
          <p:cNvPr id="29" name="Session"/>
          <p:cNvSpPr txBox="1">
            <a:spLocks noGrp="1"/>
          </p:cNvSpPr>
          <p:nvPr>
            <p:ph type="body" sz="quarter" idx="22"/>
          </p:nvPr>
        </p:nvSpPr>
        <p:spPr>
          <a:xfrm>
            <a:off x="500256" y="12175752"/>
            <a:ext cx="7097242" cy="636979"/>
          </a:xfrm>
          <a:prstGeom prst="rect">
            <a:avLst/>
          </a:prstGeom>
        </p:spPr>
        <p:txBody>
          <a:bodyPr lIns="45719" tIns="45719" rIns="45719" bIns="45719"/>
          <a:lstStyle>
            <a:lvl1pPr marL="0" indent="0" defTabSz="825500">
              <a:lnSpc>
                <a:spcPct val="100000"/>
              </a:lnSpc>
              <a:spcBef>
                <a:spcPts val="0"/>
              </a:spcBef>
              <a:buSzTx/>
              <a:buNone/>
              <a:defRPr sz="3600">
                <a:solidFill>
                  <a:srgbClr val="5E5E5E"/>
                </a:solidFill>
              </a:defRPr>
            </a:lvl1pPr>
          </a:lstStyle>
          <a:p>
            <a:r>
              <a:t>Session</a:t>
            </a:r>
          </a:p>
        </p:txBody>
      </p:sp>
      <p:sp>
        <p:nvSpPr>
          <p:cNvPr id="30" name="Body Level One…"/>
          <p:cNvSpPr txBox="1">
            <a:spLocks noGrp="1"/>
          </p:cNvSpPr>
          <p:nvPr>
            <p:ph type="body" sz="quarter" idx="1" hasCustomPrompt="1"/>
          </p:nvPr>
        </p:nvSpPr>
        <p:spPr>
          <a:xfrm>
            <a:off x="1206500" y="7446054"/>
            <a:ext cx="21971000" cy="1905001"/>
          </a:xfrm>
          <a:prstGeom prst="rect">
            <a:avLst/>
          </a:prstGeom>
        </p:spPr>
        <p:txBody>
          <a:bodyPr/>
          <a:lstStyle>
            <a:lvl1pPr marL="0" indent="0">
              <a:lnSpc>
                <a:spcPct val="80000"/>
              </a:lnSpc>
              <a:spcBef>
                <a:spcPts val="0"/>
              </a:spcBef>
              <a:buSzTx/>
              <a:buNone/>
              <a:defRPr sz="8500" b="1" spc="-170">
                <a:solidFill>
                  <a:srgbClr val="3B79C8"/>
                </a:solidFill>
              </a:defRPr>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a:t>
            </a:r>
          </a:p>
          <a:p>
            <a:pPr lvl="1"/>
            <a:endParaRPr/>
          </a:p>
          <a:p>
            <a:pPr lvl="2"/>
            <a:endParaRPr/>
          </a:p>
          <a:p>
            <a:pPr lvl="3"/>
            <a:endParaRPr/>
          </a:p>
          <a:p>
            <a:pPr lvl="4"/>
            <a:endParaRPr/>
          </a:p>
        </p:txBody>
      </p:sp>
      <p:sp>
        <p:nvSpPr>
          <p:cNvPr id="31"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208"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209"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210"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Ministère">
  <p:cSld name="Ministère">
    <p:bg>
      <p:bgPr>
        <a:solidFill>
          <a:srgbClr val="C9F1FD"/>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body" idx="1"/>
          </p:nvPr>
        </p:nvSpPr>
        <p:spPr>
          <a:xfrm>
            <a:off x="1769867" y="4439339"/>
            <a:ext cx="22464000" cy="8212000"/>
          </a:xfrm>
          <a:prstGeom prst="rect">
            <a:avLst/>
          </a:prstGeom>
          <a:noFill/>
          <a:ln>
            <a:noFill/>
          </a:ln>
        </p:spPr>
        <p:txBody>
          <a:bodyPr spcFirstLastPara="1" wrap="square" lIns="0" tIns="0" rIns="0" bIns="0" anchor="t" anchorCtr="0">
            <a:noAutofit/>
          </a:bodyPr>
          <a:lstStyle>
            <a:lvl1pPr marL="1219215" lvl="0" indent="-609608" algn="l" rtl="0">
              <a:lnSpc>
                <a:spcPct val="90000"/>
              </a:lnSpc>
              <a:spcBef>
                <a:spcPts val="0"/>
              </a:spcBef>
              <a:spcAft>
                <a:spcPts val="0"/>
              </a:spcAft>
              <a:buClr>
                <a:schemeClr val="dk1"/>
              </a:buClr>
              <a:buSzPts val="3250"/>
              <a:buNone/>
              <a:defRPr sz="8667" b="1" cap="none"/>
            </a:lvl1pPr>
            <a:lvl2pPr marL="2438430" lvl="1" indent="-609608" algn="l" rtl="0">
              <a:lnSpc>
                <a:spcPct val="100000"/>
              </a:lnSpc>
              <a:spcBef>
                <a:spcPts val="1333"/>
              </a:spcBef>
              <a:spcAft>
                <a:spcPts val="0"/>
              </a:spcAft>
              <a:buClr>
                <a:schemeClr val="dk1"/>
              </a:buClr>
              <a:buSzPts val="1850"/>
              <a:buNone/>
              <a:defRPr sz="4933"/>
            </a:lvl2pPr>
            <a:lvl3pPr marL="3657646" lvl="2" indent="-914411" algn="l" rtl="0">
              <a:lnSpc>
                <a:spcPct val="100000"/>
              </a:lnSpc>
              <a:spcBef>
                <a:spcPts val="267"/>
              </a:spcBef>
              <a:spcAft>
                <a:spcPts val="0"/>
              </a:spcAft>
              <a:buClr>
                <a:schemeClr val="dk1"/>
              </a:buClr>
              <a:buSzPts val="1800"/>
              <a:buChar char="•"/>
              <a:defRPr/>
            </a:lvl3pPr>
            <a:lvl4pPr marL="4876861" lvl="3" indent="-914411" algn="l" rtl="0">
              <a:lnSpc>
                <a:spcPct val="100000"/>
              </a:lnSpc>
              <a:spcBef>
                <a:spcPts val="267"/>
              </a:spcBef>
              <a:spcAft>
                <a:spcPts val="0"/>
              </a:spcAft>
              <a:buClr>
                <a:schemeClr val="dk1"/>
              </a:buClr>
              <a:buSzPts val="1800"/>
              <a:buChar char="•"/>
              <a:defRPr/>
            </a:lvl4pPr>
            <a:lvl5pPr marL="6096076" lvl="4" indent="-914411" algn="l" rtl="0">
              <a:lnSpc>
                <a:spcPct val="100000"/>
              </a:lnSpc>
              <a:spcBef>
                <a:spcPts val="267"/>
              </a:spcBef>
              <a:spcAft>
                <a:spcPts val="0"/>
              </a:spcAft>
              <a:buClr>
                <a:schemeClr val="dk1"/>
              </a:buClr>
              <a:buSzPts val="1800"/>
              <a:buChar char="•"/>
              <a:defRPr/>
            </a:lvl5pPr>
            <a:lvl6pPr marL="7315291" lvl="5" indent="-914411" algn="l" rtl="0">
              <a:spcBef>
                <a:spcPts val="960"/>
              </a:spcBef>
              <a:spcAft>
                <a:spcPts val="0"/>
              </a:spcAft>
              <a:buClr>
                <a:schemeClr val="dk1"/>
              </a:buClr>
              <a:buSzPts val="1800"/>
              <a:buChar char="•"/>
              <a:defRPr/>
            </a:lvl6pPr>
            <a:lvl7pPr marL="8534507" lvl="6" indent="-914411" algn="l" rtl="0">
              <a:spcBef>
                <a:spcPts val="960"/>
              </a:spcBef>
              <a:spcAft>
                <a:spcPts val="0"/>
              </a:spcAft>
              <a:buClr>
                <a:schemeClr val="dk1"/>
              </a:buClr>
              <a:buSzPts val="1800"/>
              <a:buChar char="•"/>
              <a:defRPr/>
            </a:lvl7pPr>
            <a:lvl8pPr marL="9753722" lvl="7" indent="-914411" algn="l" rtl="0">
              <a:spcBef>
                <a:spcPts val="960"/>
              </a:spcBef>
              <a:spcAft>
                <a:spcPts val="0"/>
              </a:spcAft>
              <a:buClr>
                <a:schemeClr val="dk1"/>
              </a:buClr>
              <a:buSzPts val="1800"/>
              <a:buChar char="•"/>
              <a:defRPr/>
            </a:lvl8pPr>
            <a:lvl9pPr marL="10972937" lvl="8" indent="-914411" algn="l" rtl="0">
              <a:spcBef>
                <a:spcPts val="960"/>
              </a:spcBef>
              <a:spcAft>
                <a:spcPts val="0"/>
              </a:spcAft>
              <a:buClr>
                <a:schemeClr val="dk1"/>
              </a:buClr>
              <a:buSzPts val="1800"/>
              <a:buChar char="•"/>
              <a:defRPr/>
            </a:lvl9pPr>
          </a:lstStyle>
          <a:p>
            <a:endParaRPr/>
          </a:p>
        </p:txBody>
      </p:sp>
      <p:cxnSp>
        <p:nvCxnSpPr>
          <p:cNvPr id="18" name="Google Shape;18;p2"/>
          <p:cNvCxnSpPr/>
          <p:nvPr/>
        </p:nvCxnSpPr>
        <p:spPr>
          <a:xfrm>
            <a:off x="960000" y="12758400"/>
            <a:ext cx="22464000" cy="0"/>
          </a:xfrm>
          <a:prstGeom prst="straightConnector1">
            <a:avLst/>
          </a:prstGeom>
          <a:noFill/>
          <a:ln w="10150" cap="flat" cmpd="sng">
            <a:solidFill>
              <a:schemeClr val="dk1"/>
            </a:solidFill>
            <a:prstDash val="solid"/>
            <a:round/>
            <a:headEnd type="none" w="sm" len="sm"/>
            <a:tailEnd type="none" w="sm" len="sm"/>
          </a:ln>
        </p:spPr>
      </p:cxnSp>
      <p:pic>
        <p:nvPicPr>
          <p:cNvPr id="19" name="Google Shape;19;p2" descr="Fichier:Ministère-Éducation-Nationale-Jeunesse.svg"/>
          <p:cNvPicPr preferRelativeResize="0"/>
          <p:nvPr/>
        </p:nvPicPr>
        <p:blipFill>
          <a:blip r:embed="rId2">
            <a:alphaModFix/>
          </a:blip>
          <a:stretch>
            <a:fillRect/>
          </a:stretch>
        </p:blipFill>
        <p:spPr>
          <a:xfrm>
            <a:off x="573400" y="473601"/>
            <a:ext cx="3390197" cy="2668467"/>
          </a:xfrm>
          <a:prstGeom prst="rect">
            <a:avLst/>
          </a:prstGeom>
          <a:noFill/>
          <a:ln>
            <a:noFill/>
          </a:ln>
        </p:spPr>
      </p:pic>
    </p:spTree>
    <p:extLst>
      <p:ext uri="{BB962C8B-B14F-4D97-AF65-F5344CB8AC3E}">
        <p14:creationId xmlns:p14="http://schemas.microsoft.com/office/powerpoint/2010/main" val="247332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5853-BC80-5628-5C18-1843D2FAFDD3}"/>
              </a:ext>
            </a:extLst>
          </p:cNvPr>
          <p:cNvSpPr>
            <a:spLocks noGrp="1"/>
          </p:cNvSpPr>
          <p:nvPr>
            <p:ph type="ctrTitle"/>
          </p:nvPr>
        </p:nvSpPr>
        <p:spPr>
          <a:xfrm>
            <a:off x="3048000" y="2244725"/>
            <a:ext cx="18288000" cy="4775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5EC77E3-C523-820E-37FD-03EA8B127C5C}"/>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993FB32-87A6-4B1D-2D9A-ACB92CE5F617}"/>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E764ACDA-5243-2ED7-CD95-6B6F1E66FB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5C16D0-DF87-A74B-40F5-6D27836C4432}"/>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16371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96180-0F9C-8D52-B644-5A614D4B89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2CA24A-DA5D-C625-5B56-A7543E8ED8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E9829A-94CE-C735-ED78-CC3113328DE4}"/>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9B767583-D1AF-4058-C340-F77211CD16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B43697-8E04-C131-3A18-754604821F8F}"/>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130076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898E4-1ED1-5D58-D533-D390C1398A4B}"/>
              </a:ext>
            </a:extLst>
          </p:cNvPr>
          <p:cNvSpPr>
            <a:spLocks noGrp="1"/>
          </p:cNvSpPr>
          <p:nvPr>
            <p:ph type="title"/>
          </p:nvPr>
        </p:nvSpPr>
        <p:spPr>
          <a:xfrm>
            <a:off x="1663700" y="3419475"/>
            <a:ext cx="21031200" cy="57054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6ADF02-9A48-12AF-EA80-C6779260DC7A}"/>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3EA755-9C04-88FB-E7A3-51F0339B4321}"/>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13C096FF-4775-636F-7718-5E778C5571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CD96AE-8B3D-4081-AF57-2CC88FE08FE3}"/>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3785643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D85D-4F98-4BF4-DCDA-096EEE0E1A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AAB6D5-FF2F-F1A9-E84F-649A39CF0759}"/>
              </a:ext>
            </a:extLst>
          </p:cNvPr>
          <p:cNvSpPr>
            <a:spLocks noGrp="1"/>
          </p:cNvSpPr>
          <p:nvPr>
            <p:ph sz="half" idx="1"/>
          </p:nvPr>
        </p:nvSpPr>
        <p:spPr>
          <a:xfrm>
            <a:off x="16764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31A2220-98E7-1270-A104-D142A295632B}"/>
              </a:ext>
            </a:extLst>
          </p:cNvPr>
          <p:cNvSpPr>
            <a:spLocks noGrp="1"/>
          </p:cNvSpPr>
          <p:nvPr>
            <p:ph sz="half" idx="2"/>
          </p:nvPr>
        </p:nvSpPr>
        <p:spPr>
          <a:xfrm>
            <a:off x="122682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C1489E4-DFD9-B6F8-8149-AC66DC8DACB9}"/>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51B65E9C-EB40-121E-2B5A-837E325A40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70FD20-B98E-43ED-9C4A-C869B0030ADD}"/>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998625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22526-D2B6-9234-D52A-B8384CC54A5D}"/>
              </a:ext>
            </a:extLst>
          </p:cNvPr>
          <p:cNvSpPr>
            <a:spLocks noGrp="1"/>
          </p:cNvSpPr>
          <p:nvPr>
            <p:ph type="title"/>
          </p:nvPr>
        </p:nvSpPr>
        <p:spPr>
          <a:xfrm>
            <a:off x="1679575" y="730250"/>
            <a:ext cx="21031200" cy="265112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D68295-BED1-8D7C-4013-F23BB0B0F0EB}"/>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02E2BB-5ED1-BE6C-EBD8-5F66CA02D904}"/>
              </a:ext>
            </a:extLst>
          </p:cNvPr>
          <p:cNvSpPr>
            <a:spLocks noGrp="1"/>
          </p:cNvSpPr>
          <p:nvPr>
            <p:ph sz="half" idx="2"/>
          </p:nvPr>
        </p:nvSpPr>
        <p:spPr>
          <a:xfrm>
            <a:off x="1679575" y="5010150"/>
            <a:ext cx="103155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A5BD17A-B86B-8F15-E52D-0F6C4ADB3505}"/>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6659FE5-C6C7-F61F-43CE-A14CD06F09D0}"/>
              </a:ext>
            </a:extLst>
          </p:cNvPr>
          <p:cNvSpPr>
            <a:spLocks noGrp="1"/>
          </p:cNvSpPr>
          <p:nvPr>
            <p:ph sz="quarter" idx="4"/>
          </p:nvPr>
        </p:nvSpPr>
        <p:spPr>
          <a:xfrm>
            <a:off x="12344400" y="5010150"/>
            <a:ext cx="103663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E40CBA-B6F9-6A91-5668-19359CB400B8}"/>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8" name="Espace réservé du pied de page 7">
            <a:extLst>
              <a:ext uri="{FF2B5EF4-FFF2-40B4-BE49-F238E27FC236}">
                <a16:creationId xmlns:a16="http://schemas.microsoft.com/office/drawing/2014/main" id="{F218EA88-1DBD-A16B-4DB2-EBFD810479B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7402E3-52AC-8352-1339-348A83F3FF5C}"/>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2638570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0F756-4145-DD13-6F39-26E44C9F722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998266-2CC9-789E-E36E-6A9EBCB398EB}"/>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AB43D5D6-F75A-D402-B69F-F114E236968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9DB00D0-C385-9E57-C5B7-EEB5914ABAFE}"/>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2081203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5802E7C-B545-D208-228D-94CDE943F2C4}"/>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3" name="Espace réservé du pied de page 2">
            <a:extLst>
              <a:ext uri="{FF2B5EF4-FFF2-40B4-BE49-F238E27FC236}">
                <a16:creationId xmlns:a16="http://schemas.microsoft.com/office/drawing/2014/main" id="{CA3F311E-353B-B0B8-53EF-6C35BCD233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E4D61C7-E691-A6B6-4F29-8BAA795B55C4}"/>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2084765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8F4AE-1622-E827-9F33-7FD1797D46EE}"/>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75610F8-D335-66EF-ADB5-DE4851EF3161}"/>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DE35A59-E5F1-B6DE-ABFB-3D809EC9C98B}"/>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4F46A1-17CE-5750-251C-6A134AEEEEDF}"/>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AA4B9D08-69B5-ED78-5F8F-FC4C56FB37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0E05F1-3934-3DD8-306D-A845B4655DA5}"/>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406623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mmaire">
    <p:spTree>
      <p:nvGrpSpPr>
        <p:cNvPr id="1" name=""/>
        <p:cNvGrpSpPr/>
        <p:nvPr/>
      </p:nvGrpSpPr>
      <p:grpSpPr>
        <a:xfrm>
          <a:off x="0" y="0"/>
          <a:ext cx="0" cy="0"/>
          <a:chOff x="0" y="0"/>
          <a:chExt cx="0" cy="0"/>
        </a:xfrm>
      </p:grpSpPr>
      <p:sp>
        <p:nvSpPr>
          <p:cNvPr id="38" name="Body Level One…"/>
          <p:cNvSpPr txBox="1">
            <a:spLocks noGrp="1"/>
          </p:cNvSpPr>
          <p:nvPr>
            <p:ph type="body" idx="1" hasCustomPrompt="1"/>
          </p:nvPr>
        </p:nvSpPr>
        <p:spPr>
          <a:xfrm>
            <a:off x="1206500" y="4248504"/>
            <a:ext cx="21971000" cy="8256012"/>
          </a:xfrm>
          <a:prstGeom prst="rect">
            <a:avLst/>
          </a:prstGeom>
        </p:spPr>
        <p:txBody>
          <a:bodyPr/>
          <a:lstStyle/>
          <a:p>
            <a:r>
              <a:t>Slide bullet text</a:t>
            </a:r>
          </a:p>
          <a:p>
            <a:pPr lvl="1"/>
            <a:endParaRPr/>
          </a:p>
          <a:p>
            <a:pPr lvl="2"/>
            <a:endParaRPr/>
          </a:p>
          <a:p>
            <a:pPr lvl="3"/>
            <a:endParaRPr/>
          </a:p>
          <a:p>
            <a:pPr lvl="4"/>
            <a:endParaRPr/>
          </a:p>
        </p:txBody>
      </p:sp>
      <p:sp>
        <p:nvSpPr>
          <p:cNvPr id="39"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98FD4-F03C-A07D-175A-C06521C25C18}"/>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39CC19A-3752-EE0E-2B45-F66AD6161285}"/>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6433063-6291-29E6-DCC4-8472F9B5531A}"/>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2C0443-D6FF-7907-37A7-82C52856C8A8}"/>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382A52CA-6F16-5C7F-522C-4B8D882BC7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5F2154-781B-4771-7486-560A6796129D}"/>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381719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A5CB7-2389-7941-E7C5-CC326C91E0C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98928FA-D8E2-4694-6645-AE7257AF7A5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8B6523-80B4-A71C-8D77-481664E71E60}"/>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E0E6141C-3C4B-3F61-9C2A-F914B79F2D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8FC357-A585-1BF6-A011-F0E0AAA652BE}"/>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3726217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AD12CFE-A675-43E2-2024-20826030777C}"/>
              </a:ext>
            </a:extLst>
          </p:cNvPr>
          <p:cNvSpPr>
            <a:spLocks noGrp="1"/>
          </p:cNvSpPr>
          <p:nvPr>
            <p:ph type="title" orient="vert"/>
          </p:nvPr>
        </p:nvSpPr>
        <p:spPr>
          <a:xfrm>
            <a:off x="17449800" y="730250"/>
            <a:ext cx="5257800" cy="116236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56994F-0490-304C-5160-CC9163C9A165}"/>
              </a:ext>
            </a:extLst>
          </p:cNvPr>
          <p:cNvSpPr>
            <a:spLocks noGrp="1"/>
          </p:cNvSpPr>
          <p:nvPr>
            <p:ph type="body" orient="vert" idx="1"/>
          </p:nvPr>
        </p:nvSpPr>
        <p:spPr>
          <a:xfrm>
            <a:off x="1676400" y="730250"/>
            <a:ext cx="15621000" cy="11623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7CD4F6-229B-C3EA-0609-C00DB2EEB66A}"/>
              </a:ext>
            </a:extLst>
          </p:cNvPr>
          <p:cNvSpPr>
            <a:spLocks noGrp="1"/>
          </p:cNvSpPr>
          <p:nvPr>
            <p:ph type="dt" sz="half" idx="10"/>
          </p:nvPr>
        </p:nvSpPr>
        <p:spPr/>
        <p:txBody>
          <a:bodyPr/>
          <a:lstStyle/>
          <a:p>
            <a:fld id="{ADF47B44-CCB8-48B1-9806-BE1BEC51EB51}"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779449B9-ADF1-1724-790D-C00CC72166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124886-1C7C-B0ED-B05A-270261CF1730}"/>
              </a:ext>
            </a:extLst>
          </p:cNvPr>
          <p:cNvSpPr>
            <a:spLocks noGrp="1"/>
          </p:cNvSpPr>
          <p:nvPr>
            <p:ph type="sldNum" sz="quarter" idx="12"/>
          </p:nvPr>
        </p:nvSpPr>
        <p:spPr/>
        <p:txBody>
          <a:bodyPr/>
          <a:lstStyle/>
          <a:p>
            <a:fld id="{E4099D73-F709-4664-A20F-69E6023AE548}" type="slidenum">
              <a:rPr lang="fr-FR" smtClean="0"/>
              <a:t>‹N°›</a:t>
            </a:fld>
            <a:endParaRPr lang="fr-FR"/>
          </a:p>
        </p:txBody>
      </p:sp>
    </p:spTree>
    <p:extLst>
      <p:ext uri="{BB962C8B-B14F-4D97-AF65-F5344CB8AC3E}">
        <p14:creationId xmlns:p14="http://schemas.microsoft.com/office/powerpoint/2010/main" val="1987530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0D0A0-BE34-E293-78DE-EA51BF429244}"/>
              </a:ext>
            </a:extLst>
          </p:cNvPr>
          <p:cNvSpPr>
            <a:spLocks noGrp="1"/>
          </p:cNvSpPr>
          <p:nvPr>
            <p:ph type="ctrTitle"/>
          </p:nvPr>
        </p:nvSpPr>
        <p:spPr>
          <a:xfrm>
            <a:off x="3048000" y="2244725"/>
            <a:ext cx="18288000" cy="4775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A17210B-592D-8A6C-2D7D-BA8BEB191001}"/>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CCCE62-E125-C94E-FC52-0109A6EAECA5}"/>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20F58641-05A6-A589-6595-CB5DAD92A8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FF57A7-4858-4267-D71F-88DA991411B8}"/>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3598351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0CC094-16C6-89ED-9E5D-2A5BCEED6A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EC2FC1-4E29-E13D-8735-F84B10D7F23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1FE9BB-2AC3-74BC-F583-B0500243319C}"/>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1FFDF684-88DD-48D9-2E37-6BFF4DCDE0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03EB13-4E55-D148-C5BF-C442AA4CB28B}"/>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2939563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7E808-ED91-D761-ACDA-D4A44B6E3244}"/>
              </a:ext>
            </a:extLst>
          </p:cNvPr>
          <p:cNvSpPr>
            <a:spLocks noGrp="1"/>
          </p:cNvSpPr>
          <p:nvPr>
            <p:ph type="title"/>
          </p:nvPr>
        </p:nvSpPr>
        <p:spPr>
          <a:xfrm>
            <a:off x="1663700" y="3419475"/>
            <a:ext cx="21031200" cy="57054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026B51B-E22E-8AB3-080E-0C5947D1C24B}"/>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324857-435B-88A9-C65D-123705FD7377}"/>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1E55C7D0-F46F-9E45-6B97-F227A16B33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707A8-51EE-8C66-3514-90384096855D}"/>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9433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38CEF-2F48-3BFF-B196-52253993CF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87B860-3FE0-625C-868A-6F09E3D29A1B}"/>
              </a:ext>
            </a:extLst>
          </p:cNvPr>
          <p:cNvSpPr>
            <a:spLocks noGrp="1"/>
          </p:cNvSpPr>
          <p:nvPr>
            <p:ph sz="half" idx="1"/>
          </p:nvPr>
        </p:nvSpPr>
        <p:spPr>
          <a:xfrm>
            <a:off x="16764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E9120A-849D-38C3-C03C-915FCBCB55C7}"/>
              </a:ext>
            </a:extLst>
          </p:cNvPr>
          <p:cNvSpPr>
            <a:spLocks noGrp="1"/>
          </p:cNvSpPr>
          <p:nvPr>
            <p:ph sz="half" idx="2"/>
          </p:nvPr>
        </p:nvSpPr>
        <p:spPr>
          <a:xfrm>
            <a:off x="122682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EE3F5D6-F734-8639-3E41-AC6CFC26CBFF}"/>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4F3383BE-B2F8-055A-FC3E-A330050AE0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E0ECE9-6BAD-35F4-18EA-2D32583E072B}"/>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2961839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6E6B3-B06C-149A-8F62-80983EA12001}"/>
              </a:ext>
            </a:extLst>
          </p:cNvPr>
          <p:cNvSpPr>
            <a:spLocks noGrp="1"/>
          </p:cNvSpPr>
          <p:nvPr>
            <p:ph type="title"/>
          </p:nvPr>
        </p:nvSpPr>
        <p:spPr>
          <a:xfrm>
            <a:off x="1679575" y="730250"/>
            <a:ext cx="21031200" cy="265112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F305DD6-C79F-1639-C64C-0F73772B044C}"/>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A14AF4-67B5-4A88-7490-3FD938D11A69}"/>
              </a:ext>
            </a:extLst>
          </p:cNvPr>
          <p:cNvSpPr>
            <a:spLocks noGrp="1"/>
          </p:cNvSpPr>
          <p:nvPr>
            <p:ph sz="half" idx="2"/>
          </p:nvPr>
        </p:nvSpPr>
        <p:spPr>
          <a:xfrm>
            <a:off x="1679575" y="5010150"/>
            <a:ext cx="103155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7567F9-346A-5E1D-E196-50244871C8EB}"/>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9C1651-8117-B220-9C1E-7090DC1E3356}"/>
              </a:ext>
            </a:extLst>
          </p:cNvPr>
          <p:cNvSpPr>
            <a:spLocks noGrp="1"/>
          </p:cNvSpPr>
          <p:nvPr>
            <p:ph sz="quarter" idx="4"/>
          </p:nvPr>
        </p:nvSpPr>
        <p:spPr>
          <a:xfrm>
            <a:off x="12344400" y="5010150"/>
            <a:ext cx="103663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631413-FEFE-8DD3-107A-EFB61469E037}"/>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8" name="Espace réservé du pied de page 7">
            <a:extLst>
              <a:ext uri="{FF2B5EF4-FFF2-40B4-BE49-F238E27FC236}">
                <a16:creationId xmlns:a16="http://schemas.microsoft.com/office/drawing/2014/main" id="{1A14BE4A-9352-F767-5B34-ACAD704100C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5F1AC44-64B9-CE66-E62F-C8A354FB10F6}"/>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2677974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C4486-B504-14F0-D6F7-FD35399A92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4F5877-0715-8E29-29CB-6DF6EBF5B638}"/>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62D4AB5F-0715-CB08-9D5E-08BB54E6242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F92385-F4EA-C1C0-6304-EF223F79F4F4}"/>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3378080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8C4866-A55A-C374-BA89-3EFB61C0E4A0}"/>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3" name="Espace réservé du pied de page 2">
            <a:extLst>
              <a:ext uri="{FF2B5EF4-FFF2-40B4-BE49-F238E27FC236}">
                <a16:creationId xmlns:a16="http://schemas.microsoft.com/office/drawing/2014/main" id="{C8E05ADB-9980-8A49-51E3-C1EC404E59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EF7AC87-3E94-7114-B5D4-7914159F6AE0}"/>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185812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p:spTree>
      <p:nvGrpSpPr>
        <p:cNvPr id="1" name=""/>
        <p:cNvGrpSpPr/>
        <p:nvPr/>
      </p:nvGrpSpPr>
      <p:grpSpPr>
        <a:xfrm>
          <a:off x="0" y="0"/>
          <a:ext cx="0" cy="0"/>
          <a:chOff x="0" y="0"/>
          <a:chExt cx="0" cy="0"/>
        </a:xfrm>
      </p:grpSpPr>
      <p:sp>
        <p:nvSpPr>
          <p:cNvPr id="46" name="Rectangle"/>
          <p:cNvSpPr/>
          <p:nvPr userDrawn="1"/>
        </p:nvSpPr>
        <p:spPr>
          <a:xfrm>
            <a:off x="19857" y="1621721"/>
            <a:ext cx="24344286" cy="12094279"/>
          </a:xfrm>
          <a:prstGeom prst="rect">
            <a:avLst/>
          </a:prstGeom>
          <a:blipFill>
            <a:blip r:embed="rId2">
              <a:alphaModFix amt="73163"/>
            </a:blip>
            <a:stretch>
              <a:fillRect/>
            </a:stretch>
          </a:blip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7" name="Section"/>
          <p:cNvSpPr txBox="1">
            <a:spLocks noGrp="1"/>
          </p:cNvSpPr>
          <p:nvPr>
            <p:ph type="title" hasCustomPrompt="1"/>
          </p:nvPr>
        </p:nvSpPr>
        <p:spPr>
          <a:xfrm>
            <a:off x="1848230"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a:t>
            </a:r>
          </a:p>
        </p:txBody>
      </p:sp>
      <p:pic>
        <p:nvPicPr>
          <p:cNvPr id="48" name="Image 8" descr="Image 8"/>
          <p:cNvPicPr>
            <a:picLocks noChangeAspect="1"/>
          </p:cNvPicPr>
          <p:nvPr/>
        </p:nvPicPr>
        <p:blipFill>
          <a:blip r:embed="rId3"/>
          <a:stretch>
            <a:fillRect/>
          </a:stretch>
        </p:blipFill>
        <p:spPr>
          <a:xfrm>
            <a:off x="2080095" y="225585"/>
            <a:ext cx="1761810" cy="1091271"/>
          </a:xfrm>
          <a:prstGeom prst="rect">
            <a:avLst/>
          </a:prstGeom>
          <a:ln w="12700">
            <a:miter lim="400000"/>
          </a:ln>
        </p:spPr>
      </p:pic>
      <p:pic>
        <p:nvPicPr>
          <p:cNvPr id="49" name="Image 11" descr="Image 11"/>
          <p:cNvPicPr>
            <a:picLocks noChangeAspect="1"/>
          </p:cNvPicPr>
          <p:nvPr/>
        </p:nvPicPr>
        <p:blipFill>
          <a:blip r:embed="rId4"/>
          <a:stretch>
            <a:fillRect/>
          </a:stretch>
        </p:blipFill>
        <p:spPr>
          <a:xfrm>
            <a:off x="104526" y="23820"/>
            <a:ext cx="1580270" cy="1433164"/>
          </a:xfrm>
          <a:prstGeom prst="rect">
            <a:avLst/>
          </a:prstGeom>
          <a:ln w="12700">
            <a:miter lim="400000"/>
          </a:ln>
        </p:spPr>
      </p:pic>
      <p:sp>
        <p:nvSpPr>
          <p:cNvPr id="50"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0F466-DBBD-40C1-B51B-60DBD2F4655D}"/>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DD5513-8CE5-4488-94CF-A54380A7FBE7}"/>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8C70BCC-F6E3-24AF-0034-216939551B03}"/>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0C3D58-2E0C-4979-D240-9E43B05AFB5D}"/>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B0E3060A-4D05-F908-B7EC-9802DA48D5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4843A9-92B3-DE25-EE97-93D3A10BE405}"/>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1330824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B2B31-A711-9CC0-55B1-4F9D42A843A2}"/>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3340FD-A507-3FA5-30D3-D11BD63A804E}"/>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D389BD-90BB-1005-5363-6D62AFB61DEF}"/>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3B32E1-1513-EF62-7C38-0C90E1C5AD12}"/>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6F34057F-A460-FDB7-4870-039256DBB2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375291-977F-D110-0E44-E411E656DB3E}"/>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1172066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A4DEA-AB15-C759-A434-208F7221CCE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CC788F4-25F6-8B8B-3E7F-9180BD00976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8CF410-88AB-8B6B-EE14-66888ED4A301}"/>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D39BFED4-DD03-D11E-A651-304287C107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390BFF-9611-CF67-6B8A-6E8FBD4F3EB6}"/>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4051226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EB5F3ED-F586-1B57-6787-07208996FE48}"/>
              </a:ext>
            </a:extLst>
          </p:cNvPr>
          <p:cNvSpPr>
            <a:spLocks noGrp="1"/>
          </p:cNvSpPr>
          <p:nvPr>
            <p:ph type="title" orient="vert"/>
          </p:nvPr>
        </p:nvSpPr>
        <p:spPr>
          <a:xfrm>
            <a:off x="17449800" y="730250"/>
            <a:ext cx="5257800" cy="116236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9EAE757-159C-EAF4-240D-A33710CF9145}"/>
              </a:ext>
            </a:extLst>
          </p:cNvPr>
          <p:cNvSpPr>
            <a:spLocks noGrp="1"/>
          </p:cNvSpPr>
          <p:nvPr>
            <p:ph type="body" orient="vert" idx="1"/>
          </p:nvPr>
        </p:nvSpPr>
        <p:spPr>
          <a:xfrm>
            <a:off x="1676400" y="730250"/>
            <a:ext cx="15621000" cy="11623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459FAD-C2EB-0618-9076-DB08A1686F51}"/>
              </a:ext>
            </a:extLst>
          </p:cNvPr>
          <p:cNvSpPr>
            <a:spLocks noGrp="1"/>
          </p:cNvSpPr>
          <p:nvPr>
            <p:ph type="dt" sz="half" idx="10"/>
          </p:nvPr>
        </p:nvSpPr>
        <p:spPr/>
        <p:txBody>
          <a:bodyPr/>
          <a:lstStyle/>
          <a:p>
            <a:fld id="{7CD3EFFF-F8D2-441D-B912-C3268AE3CC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96DC8D8F-0660-50F8-7FA1-5117FE42A6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DBB6D0-9223-067A-DAFE-FC541AB12D67}"/>
              </a:ext>
            </a:extLst>
          </p:cNvPr>
          <p:cNvSpPr>
            <a:spLocks noGrp="1"/>
          </p:cNvSpPr>
          <p:nvPr>
            <p:ph type="sldNum" sz="quarter" idx="12"/>
          </p:nvPr>
        </p:nvSpPr>
        <p:spPr/>
        <p:txBody>
          <a:bodyPr/>
          <a:lstStyle/>
          <a:p>
            <a:fld id="{E9400D27-A7F6-472D-BCF5-54FC369D2E24}" type="slidenum">
              <a:rPr lang="fr-FR" smtClean="0"/>
              <a:t>‹N°›</a:t>
            </a:fld>
            <a:endParaRPr lang="fr-FR"/>
          </a:p>
        </p:txBody>
      </p:sp>
    </p:spTree>
    <p:extLst>
      <p:ext uri="{BB962C8B-B14F-4D97-AF65-F5344CB8AC3E}">
        <p14:creationId xmlns:p14="http://schemas.microsoft.com/office/powerpoint/2010/main" val="428625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A3296-04D8-0BFF-3EC4-FC3FC783126B}"/>
              </a:ext>
            </a:extLst>
          </p:cNvPr>
          <p:cNvSpPr>
            <a:spLocks noGrp="1"/>
          </p:cNvSpPr>
          <p:nvPr>
            <p:ph type="ctrTitle"/>
          </p:nvPr>
        </p:nvSpPr>
        <p:spPr>
          <a:xfrm>
            <a:off x="3048000" y="2244725"/>
            <a:ext cx="18288000" cy="4775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FAC44AA-6A00-AFC7-73A3-40520C4269DD}"/>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3DC3D0D-E907-B3D5-26E2-1EFE573A15D3}"/>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3078C6C9-A46B-A53D-D08F-8E33F78BC2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1998D6-890E-0E63-1AFD-4EA85FF86187}"/>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263681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1A37C-4D16-45B6-4B42-19DE3CFFB3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C35AE0-6039-85A6-4B79-E0B90FA4ED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9A04BD-1B3E-F506-0A42-B111316F0B15}"/>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3AA09C20-D83F-850C-BA9A-73BD3D011A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C5170C-C920-E117-A5C1-4472BC11F206}"/>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4090274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EF489-D172-9887-F673-23DD7CFDFC16}"/>
              </a:ext>
            </a:extLst>
          </p:cNvPr>
          <p:cNvSpPr>
            <a:spLocks noGrp="1"/>
          </p:cNvSpPr>
          <p:nvPr>
            <p:ph type="title"/>
          </p:nvPr>
        </p:nvSpPr>
        <p:spPr>
          <a:xfrm>
            <a:off x="1663700" y="3419475"/>
            <a:ext cx="21031200" cy="57054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30C7128-0BF0-0FA9-1B16-DC751B68D628}"/>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BC36116-B31B-59DF-B767-4E27FDDAC509}"/>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885CC67C-1054-B916-6F0A-C34372B1ED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DEB75D-DE1F-757C-2E44-03DAC3BCAA1B}"/>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2328429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9880F-A0C3-7325-D5C3-1FA9B5EDE1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A8024A-A86D-0614-FDA6-DA55D672BB52}"/>
              </a:ext>
            </a:extLst>
          </p:cNvPr>
          <p:cNvSpPr>
            <a:spLocks noGrp="1"/>
          </p:cNvSpPr>
          <p:nvPr>
            <p:ph sz="half" idx="1"/>
          </p:nvPr>
        </p:nvSpPr>
        <p:spPr>
          <a:xfrm>
            <a:off x="16764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2F0FF2B-C00F-0D4D-E924-543523A890BA}"/>
              </a:ext>
            </a:extLst>
          </p:cNvPr>
          <p:cNvSpPr>
            <a:spLocks noGrp="1"/>
          </p:cNvSpPr>
          <p:nvPr>
            <p:ph sz="half" idx="2"/>
          </p:nvPr>
        </p:nvSpPr>
        <p:spPr>
          <a:xfrm>
            <a:off x="122682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261EACC-85B1-0DAA-7742-6106D704E9E0}"/>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2A350110-1A4B-2604-36E1-A1032D3084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9843FB-681B-7FEB-DE5A-ED5C6A77202C}"/>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618011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D8E35-D1F2-1D61-583D-AE977C24CC43}"/>
              </a:ext>
            </a:extLst>
          </p:cNvPr>
          <p:cNvSpPr>
            <a:spLocks noGrp="1"/>
          </p:cNvSpPr>
          <p:nvPr>
            <p:ph type="title"/>
          </p:nvPr>
        </p:nvSpPr>
        <p:spPr>
          <a:xfrm>
            <a:off x="1679575" y="730250"/>
            <a:ext cx="21031200" cy="265112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71AD1E-DCFD-A149-2F4F-04357325B26C}"/>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4966E6-B317-E291-C5DC-CD3381DB7512}"/>
              </a:ext>
            </a:extLst>
          </p:cNvPr>
          <p:cNvSpPr>
            <a:spLocks noGrp="1"/>
          </p:cNvSpPr>
          <p:nvPr>
            <p:ph sz="half" idx="2"/>
          </p:nvPr>
        </p:nvSpPr>
        <p:spPr>
          <a:xfrm>
            <a:off x="1679575" y="5010150"/>
            <a:ext cx="103155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3FF01B9-233B-9722-635E-6DE48441674E}"/>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859EC80-792B-9936-2A5A-CB067892CE92}"/>
              </a:ext>
            </a:extLst>
          </p:cNvPr>
          <p:cNvSpPr>
            <a:spLocks noGrp="1"/>
          </p:cNvSpPr>
          <p:nvPr>
            <p:ph sz="quarter" idx="4"/>
          </p:nvPr>
        </p:nvSpPr>
        <p:spPr>
          <a:xfrm>
            <a:off x="12344400" y="5010150"/>
            <a:ext cx="103663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FF03D94-8728-D9FA-E561-FBEADE6F1666}"/>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8" name="Espace réservé du pied de page 7">
            <a:extLst>
              <a:ext uri="{FF2B5EF4-FFF2-40B4-BE49-F238E27FC236}">
                <a16:creationId xmlns:a16="http://schemas.microsoft.com/office/drawing/2014/main" id="{583C3E2C-D32A-71CC-F94B-37DC62DC229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B73B7A9-1BEB-E29C-4998-C22AAD55EAB1}"/>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2939609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0453E-8822-AA2D-6B72-E643855DA95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9A5A497-6466-20EB-ABA8-F82525C49EBD}"/>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986CEBA8-93C5-178C-867F-AFDD098D51A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D19132A-9BA3-778E-6BB0-28CFF50081B6}"/>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4183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with photo">
    <p:spTree>
      <p:nvGrpSpPr>
        <p:cNvPr id="1" name=""/>
        <p:cNvGrpSpPr/>
        <p:nvPr/>
      </p:nvGrpSpPr>
      <p:grpSpPr>
        <a:xfrm>
          <a:off x="0" y="0"/>
          <a:ext cx="0" cy="0"/>
          <a:chOff x="0" y="0"/>
          <a:chExt cx="0" cy="0"/>
        </a:xfrm>
      </p:grpSpPr>
      <p:sp>
        <p:nvSpPr>
          <p:cNvPr id="57" name="canon-eos-6d-mark-ii.jpg"/>
          <p:cNvSpPr>
            <a:spLocks noGrp="1"/>
          </p:cNvSpPr>
          <p:nvPr>
            <p:ph type="pic" idx="21"/>
          </p:nvPr>
        </p:nvSpPr>
        <p:spPr>
          <a:xfrm>
            <a:off x="-57070" y="1552681"/>
            <a:ext cx="28089800" cy="15800513"/>
          </a:xfrm>
          <a:prstGeom prst="rect">
            <a:avLst/>
          </a:prstGeom>
        </p:spPr>
        <p:txBody>
          <a:bodyPr lIns="91439" tIns="45719" rIns="91439" bIns="45719">
            <a:noAutofit/>
          </a:bodyPr>
          <a:lstStyle/>
          <a:p>
            <a:endParaRPr/>
          </a:p>
        </p:txBody>
      </p:sp>
      <p:pic>
        <p:nvPicPr>
          <p:cNvPr id="58" name="Image 8" descr="Image 8"/>
          <p:cNvPicPr>
            <a:picLocks noChangeAspect="1"/>
          </p:cNvPicPr>
          <p:nvPr/>
        </p:nvPicPr>
        <p:blipFill>
          <a:blip r:embed="rId2"/>
          <a:stretch>
            <a:fillRect/>
          </a:stretch>
        </p:blipFill>
        <p:spPr>
          <a:xfrm>
            <a:off x="2080095" y="225585"/>
            <a:ext cx="1761810" cy="1091271"/>
          </a:xfrm>
          <a:prstGeom prst="rect">
            <a:avLst/>
          </a:prstGeom>
          <a:ln w="12700">
            <a:miter lim="400000"/>
          </a:ln>
        </p:spPr>
      </p:pic>
      <p:pic>
        <p:nvPicPr>
          <p:cNvPr id="59" name="Image 11" descr="Image 11"/>
          <p:cNvPicPr>
            <a:picLocks noChangeAspect="1"/>
          </p:cNvPicPr>
          <p:nvPr/>
        </p:nvPicPr>
        <p:blipFill>
          <a:blip r:embed="rId3"/>
          <a:stretch>
            <a:fillRect/>
          </a:stretch>
        </p:blipFill>
        <p:spPr>
          <a:xfrm>
            <a:off x="104526" y="23820"/>
            <a:ext cx="1580270" cy="1433164"/>
          </a:xfrm>
          <a:prstGeom prst="rect">
            <a:avLst/>
          </a:prstGeom>
          <a:ln w="12700">
            <a:miter lim="400000"/>
          </a:ln>
        </p:spPr>
      </p:pic>
      <p:sp>
        <p:nvSpPr>
          <p:cNvPr id="60" name="Section with photo"/>
          <p:cNvSpPr txBox="1">
            <a:spLocks noGrp="1"/>
          </p:cNvSpPr>
          <p:nvPr>
            <p:ph type="title" hasCustomPrompt="1"/>
          </p:nvPr>
        </p:nvSpPr>
        <p:spPr>
          <a:xfrm>
            <a:off x="1848230"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 with photo</a:t>
            </a:r>
          </a:p>
        </p:txBody>
      </p:sp>
      <p:sp>
        <p:nvSpPr>
          <p:cNvPr id="61"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6BE107-6F37-187A-5BD1-D63574008BB1}"/>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3" name="Espace réservé du pied de page 2">
            <a:extLst>
              <a:ext uri="{FF2B5EF4-FFF2-40B4-BE49-F238E27FC236}">
                <a16:creationId xmlns:a16="http://schemas.microsoft.com/office/drawing/2014/main" id="{67E10028-E520-BA40-5491-D12E189E6F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EA94631-3BE3-B120-6796-0822D360C69B}"/>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592728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D7141-7380-CAEB-8CB7-33F3B9EF165F}"/>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E9BD78-BEDC-175D-BD77-68FFD9E8C1DE}"/>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9315453-34E7-15D8-675D-8BC8DE5BEF69}"/>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4A303-1DFE-D714-A281-756B42EDD961}"/>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9425E808-5850-3663-AB59-F0D7C008A1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662FF1-01D1-F93C-4525-C546CA921777}"/>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679186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4E6A7-2F3A-845C-A6F7-DB2691FD3E1C}"/>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77AD62-BB3B-9AEF-F9D4-5E4B2E72D89C}"/>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E941F0-EBC7-8588-FA61-B70D69377885}"/>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BED398-403E-F9FE-490F-79DEBA555892}"/>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CBDA384F-B13E-35C2-0FE2-AAB9B1D6CF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0EEE58-65A9-1B80-27E0-3249868C3384}"/>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510657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C88FE-26AA-4712-88F5-02DBFBA674E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4DD5DF-9CDE-863B-6641-4C94EF0BAA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CC58CA-4C55-4267-992E-2933D9E33C39}"/>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06B68622-F8A1-573F-E1CE-BDFA85CEFC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0B471F-7E35-CAD5-1FD7-C7F93A62BFA9}"/>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3693737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2F6438-A583-E294-D9F1-0DC14D5886D9}"/>
              </a:ext>
            </a:extLst>
          </p:cNvPr>
          <p:cNvSpPr>
            <a:spLocks noGrp="1"/>
          </p:cNvSpPr>
          <p:nvPr>
            <p:ph type="title" orient="vert"/>
          </p:nvPr>
        </p:nvSpPr>
        <p:spPr>
          <a:xfrm>
            <a:off x="17449800" y="730250"/>
            <a:ext cx="5257800" cy="116236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3A34CDF-0D77-424F-6A69-2CA042BC62C7}"/>
              </a:ext>
            </a:extLst>
          </p:cNvPr>
          <p:cNvSpPr>
            <a:spLocks noGrp="1"/>
          </p:cNvSpPr>
          <p:nvPr>
            <p:ph type="body" orient="vert" idx="1"/>
          </p:nvPr>
        </p:nvSpPr>
        <p:spPr>
          <a:xfrm>
            <a:off x="1676400" y="730250"/>
            <a:ext cx="15621000" cy="11623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2850A8-D6EA-B4D6-1AA8-AA95DFA382FC}"/>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113C3B8D-5EB5-2047-0B86-56D10BFCC4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69369C-DACA-296B-376D-1F0633645899}"/>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2118900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32944-B22A-CD22-0F0F-32340873597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6AFCBC-09F0-86A8-6570-C0981743C3CF}"/>
              </a:ext>
            </a:extLst>
          </p:cNvPr>
          <p:cNvSpPr>
            <a:spLocks noGrp="1"/>
          </p:cNvSpPr>
          <p:nvPr>
            <p:ph type="dt" sz="half" idx="10"/>
          </p:nvPr>
        </p:nvSpPr>
        <p:spPr/>
        <p:txBody>
          <a:bodyPr/>
          <a:lstStyle/>
          <a:p>
            <a:fld id="{C2E9A4B4-F5F5-4185-9822-7A0A83130045}"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EE86EAA5-CE17-D473-16F7-69D7DDB599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C30C5D0-DE53-5465-9E4D-B0DAB0951C1D}"/>
              </a:ext>
            </a:extLst>
          </p:cNvPr>
          <p:cNvSpPr>
            <a:spLocks noGrp="1"/>
          </p:cNvSpPr>
          <p:nvPr>
            <p:ph type="sldNum" sz="quarter" idx="12"/>
          </p:nvPr>
        </p:nvSpPr>
        <p:spPr/>
        <p:txBody>
          <a:bodyPr/>
          <a:lstStyle/>
          <a:p>
            <a:fld id="{0B49AFC0-F0CE-41C0-A8D3-12FB95A883B9}" type="slidenum">
              <a:rPr lang="fr-FR" smtClean="0"/>
              <a:t>‹N°›</a:t>
            </a:fld>
            <a:endParaRPr lang="fr-FR"/>
          </a:p>
        </p:txBody>
      </p:sp>
    </p:spTree>
    <p:extLst>
      <p:ext uri="{BB962C8B-B14F-4D97-AF65-F5344CB8AC3E}">
        <p14:creationId xmlns:p14="http://schemas.microsoft.com/office/powerpoint/2010/main" val="1373239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812BF-4C6C-4ADB-3483-FDC523D6B2EE}"/>
              </a:ext>
            </a:extLst>
          </p:cNvPr>
          <p:cNvSpPr>
            <a:spLocks noGrp="1"/>
          </p:cNvSpPr>
          <p:nvPr>
            <p:ph type="ctrTitle"/>
          </p:nvPr>
        </p:nvSpPr>
        <p:spPr>
          <a:xfrm>
            <a:off x="3048000" y="2244725"/>
            <a:ext cx="18288000" cy="4775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D0C87D7-4F67-268C-6D68-251A84B9DE0B}"/>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D12689C-F367-BBB4-B53B-A0E9CB30591B}"/>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F4A7873D-68AD-0476-08BA-CF04DC06FE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4C0C6B-018B-4019-1DE2-CEC3E0969F00}"/>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2997863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0886B-18A4-70B8-0584-4A1C67FACF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3857C8-7B90-AA8C-13A0-F1EE38132A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5F87BF-BFAC-704C-A905-9CEDBA0BA689}"/>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17AFD5AA-F0F5-AAF5-4002-110EE6FF31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B79D70-D06B-CBD6-679D-F3255704A5D8}"/>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182050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D7661-E5E6-26FA-FF01-21B2B7035DFD}"/>
              </a:ext>
            </a:extLst>
          </p:cNvPr>
          <p:cNvSpPr>
            <a:spLocks noGrp="1"/>
          </p:cNvSpPr>
          <p:nvPr>
            <p:ph type="title"/>
          </p:nvPr>
        </p:nvSpPr>
        <p:spPr>
          <a:xfrm>
            <a:off x="1663700" y="3419475"/>
            <a:ext cx="21031200" cy="57054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4CA1D5-3124-2C4F-DD5C-08C1EE6817B4}"/>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5DCE90-61D9-EEDA-67A3-FCB03A174B8C}"/>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AE57D05F-2502-F6F8-DDD7-579CB2283B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A1B870-1893-F586-D774-7744A4364409}"/>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651268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83CE6-E874-A29B-FC29-447F016AC5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98DA63-9540-CD38-653E-ADA8C4B6EE61}"/>
              </a:ext>
            </a:extLst>
          </p:cNvPr>
          <p:cNvSpPr>
            <a:spLocks noGrp="1"/>
          </p:cNvSpPr>
          <p:nvPr>
            <p:ph sz="half" idx="1"/>
          </p:nvPr>
        </p:nvSpPr>
        <p:spPr>
          <a:xfrm>
            <a:off x="16764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713735F-8E26-DB09-7E7F-64276C32539E}"/>
              </a:ext>
            </a:extLst>
          </p:cNvPr>
          <p:cNvSpPr>
            <a:spLocks noGrp="1"/>
          </p:cNvSpPr>
          <p:nvPr>
            <p:ph sz="half" idx="2"/>
          </p:nvPr>
        </p:nvSpPr>
        <p:spPr>
          <a:xfrm>
            <a:off x="122682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CDD1AE4-0537-8419-0E82-FB127774E60E}"/>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78626BEB-83F1-D49D-FC24-6697A0027F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49A436-3B76-02F9-817F-2344C3D3B41A}"/>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8794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8" name="Slide Title"/>
          <p:cNvSpPr txBox="1">
            <a:spLocks noGrp="1"/>
          </p:cNvSpPr>
          <p:nvPr>
            <p:ph type="title" hasCustomPrompt="1"/>
          </p:nvPr>
        </p:nvSpPr>
        <p:spPr>
          <a:xfrm>
            <a:off x="1206500" y="1625348"/>
            <a:ext cx="21971000" cy="1433164"/>
          </a:xfrm>
          <a:prstGeom prst="rect">
            <a:avLst/>
          </a:prstGeom>
        </p:spPr>
        <p:txBody>
          <a:bodyPr/>
          <a:lstStyle>
            <a:lvl1pPr>
              <a:defRPr>
                <a:solidFill>
                  <a:srgbClr val="000000"/>
                </a:solidFill>
              </a:defRPr>
            </a:lvl1pPr>
          </a:lstStyle>
          <a:p>
            <a:r>
              <a:t>Slide Title</a:t>
            </a:r>
          </a:p>
        </p:txBody>
      </p:sp>
      <p:sp>
        <p:nvSpPr>
          <p:cNvPr id="69" name="Body Level One…"/>
          <p:cNvSpPr txBox="1">
            <a:spLocks noGrp="1"/>
          </p:cNvSpPr>
          <p:nvPr>
            <p:ph type="body" idx="1" hasCustomPrompt="1"/>
          </p:nvPr>
        </p:nvSpPr>
        <p:spPr>
          <a:xfrm>
            <a:off x="1206500" y="3634995"/>
            <a:ext cx="21971000" cy="8869521"/>
          </a:xfrm>
          <a:prstGeom prst="rect">
            <a:avLst/>
          </a:prstGeom>
        </p:spPr>
        <p:txBody>
          <a:bodyPr/>
          <a:lstStyle/>
          <a:p>
            <a:r>
              <a:t>Slide bullet text</a:t>
            </a:r>
          </a:p>
          <a:p>
            <a:pPr lvl="1"/>
            <a:endParaRPr/>
          </a:p>
          <a:p>
            <a:pPr lvl="2"/>
            <a:endParaRPr/>
          </a:p>
          <a:p>
            <a:pPr lvl="3"/>
            <a:endParaRPr/>
          </a:p>
          <a:p>
            <a:pPr lvl="4"/>
            <a:endParaRPr/>
          </a:p>
        </p:txBody>
      </p:sp>
      <p:pic>
        <p:nvPicPr>
          <p:cNvPr id="70" name="Image 8" descr="Image 8"/>
          <p:cNvPicPr>
            <a:picLocks noChangeAspect="1"/>
          </p:cNvPicPr>
          <p:nvPr/>
        </p:nvPicPr>
        <p:blipFill>
          <a:blip r:embed="rId2"/>
          <a:stretch>
            <a:fillRect/>
          </a:stretch>
        </p:blipFill>
        <p:spPr>
          <a:xfrm>
            <a:off x="2080095" y="225585"/>
            <a:ext cx="1761810" cy="1091271"/>
          </a:xfrm>
          <a:prstGeom prst="rect">
            <a:avLst/>
          </a:prstGeom>
          <a:ln w="12700">
            <a:miter lim="400000"/>
          </a:ln>
        </p:spPr>
      </p:pic>
      <p:pic>
        <p:nvPicPr>
          <p:cNvPr id="71" name="Image 11" descr="Image 11"/>
          <p:cNvPicPr>
            <a:picLocks noChangeAspect="1"/>
          </p:cNvPicPr>
          <p:nvPr/>
        </p:nvPicPr>
        <p:blipFill>
          <a:blip r:embed="rId3"/>
          <a:stretch>
            <a:fillRect/>
          </a:stretch>
        </p:blipFill>
        <p:spPr>
          <a:xfrm>
            <a:off x="104526" y="23820"/>
            <a:ext cx="1580270" cy="1433164"/>
          </a:xfrm>
          <a:prstGeom prst="rect">
            <a:avLst/>
          </a:prstGeom>
          <a:ln w="12700">
            <a:miter lim="400000"/>
          </a:ln>
        </p:spPr>
      </p:pic>
      <p:sp>
        <p:nvSpPr>
          <p:cNvPr id="72"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349CC-10CC-4C01-2125-86D71DEB2473}"/>
              </a:ext>
            </a:extLst>
          </p:cNvPr>
          <p:cNvSpPr>
            <a:spLocks noGrp="1"/>
          </p:cNvSpPr>
          <p:nvPr>
            <p:ph type="title"/>
          </p:nvPr>
        </p:nvSpPr>
        <p:spPr>
          <a:xfrm>
            <a:off x="1679575" y="730250"/>
            <a:ext cx="21031200" cy="265112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1E5FAB1-FC0C-5F1A-1AAD-7934A994A4A0}"/>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99C18F7-6C55-6FEB-02F8-EF904BFF7E54}"/>
              </a:ext>
            </a:extLst>
          </p:cNvPr>
          <p:cNvSpPr>
            <a:spLocks noGrp="1"/>
          </p:cNvSpPr>
          <p:nvPr>
            <p:ph sz="half" idx="2"/>
          </p:nvPr>
        </p:nvSpPr>
        <p:spPr>
          <a:xfrm>
            <a:off x="1679575" y="5010150"/>
            <a:ext cx="103155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08404A5-4D5C-6FF6-E298-896C042B4C2A}"/>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12C4ED-A49A-F3BC-A3A5-49CB52312E29}"/>
              </a:ext>
            </a:extLst>
          </p:cNvPr>
          <p:cNvSpPr>
            <a:spLocks noGrp="1"/>
          </p:cNvSpPr>
          <p:nvPr>
            <p:ph sz="quarter" idx="4"/>
          </p:nvPr>
        </p:nvSpPr>
        <p:spPr>
          <a:xfrm>
            <a:off x="12344400" y="5010150"/>
            <a:ext cx="103663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F22BDE-46FA-7FA1-B92E-1174C2030FA1}"/>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8" name="Espace réservé du pied de page 7">
            <a:extLst>
              <a:ext uri="{FF2B5EF4-FFF2-40B4-BE49-F238E27FC236}">
                <a16:creationId xmlns:a16="http://schemas.microsoft.com/office/drawing/2014/main" id="{EC8924AD-2E6F-910B-5BF9-EC7A125C0A4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009DE1C-6A0C-B8AD-02C6-2E6625E8E3AA}"/>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598480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881C0-6574-C4F5-3D8B-855824C56C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1EA4C0-7E34-FAB7-C72F-6CB1AD20C565}"/>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168A49CD-B4BC-69B6-90C5-0CFF9C4937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45159C0-C61C-19CE-DBBA-37E8FC616A95}"/>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998428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3FDE2A-25BC-7885-DE9F-C065499473E0}"/>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3" name="Espace réservé du pied de page 2">
            <a:extLst>
              <a:ext uri="{FF2B5EF4-FFF2-40B4-BE49-F238E27FC236}">
                <a16:creationId xmlns:a16="http://schemas.microsoft.com/office/drawing/2014/main" id="{B1974602-0814-CDF0-2C37-79A148617A1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8B8432A-3CF8-E0CD-5DD7-7F8373F94A72}"/>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2946986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CA267-C9CE-F18E-1012-7047818043A3}"/>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D3225A-D1D7-F96B-6534-0CCDDDEFB1B3}"/>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EBD91E-4D09-3079-1DDB-D220FB165A63}"/>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AAE2A3-1EAA-DFB7-EBDE-195D895FD348}"/>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F986C250-7981-94F6-75EC-CC8F1758BC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331CE0-3E64-21DD-F715-1129F2EC7D12}"/>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50680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3AA80-646F-05CB-A3D9-4DE2EF01F778}"/>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E62B9A-8A75-1205-8BC8-45A05783641E}"/>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7A17DA-23F9-9FEE-9EF5-F8526450C6BA}"/>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207AB5-77B4-2ACA-AA56-56D611ED7225}"/>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DE038022-65AC-AEFB-4690-B184D91EFC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3C05B7-55A3-103D-3BBB-2059B0D537EE}"/>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499179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72F6F-0A40-66F3-311E-9C01B02088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0B17FD-FF08-659A-2D61-66135DBCBD8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521CA6-B7E7-65A0-D168-4E6A9A06BD2D}"/>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E222CD5C-795F-3009-B1D9-DB109B7C57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48B5D3-F5B6-8F0D-CAB8-AF87490D716B}"/>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084155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FD1B5D-01C4-BCDD-F58E-2B862E5FDA11}"/>
              </a:ext>
            </a:extLst>
          </p:cNvPr>
          <p:cNvSpPr>
            <a:spLocks noGrp="1"/>
          </p:cNvSpPr>
          <p:nvPr>
            <p:ph type="title" orient="vert"/>
          </p:nvPr>
        </p:nvSpPr>
        <p:spPr>
          <a:xfrm>
            <a:off x="17449800" y="730250"/>
            <a:ext cx="5257800" cy="116236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94C0D7-AE15-6901-33F1-C3C25D5BC9F3}"/>
              </a:ext>
            </a:extLst>
          </p:cNvPr>
          <p:cNvSpPr>
            <a:spLocks noGrp="1"/>
          </p:cNvSpPr>
          <p:nvPr>
            <p:ph type="body" orient="vert" idx="1"/>
          </p:nvPr>
        </p:nvSpPr>
        <p:spPr>
          <a:xfrm>
            <a:off x="1676400" y="730250"/>
            <a:ext cx="15621000" cy="11623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F8AA20-A475-43A9-D9F0-4FE3235CAB45}"/>
              </a:ext>
            </a:extLst>
          </p:cNvPr>
          <p:cNvSpPr>
            <a:spLocks noGrp="1"/>
          </p:cNvSpPr>
          <p:nvPr>
            <p:ph type="dt" sz="half" idx="10"/>
          </p:nvPr>
        </p:nvSpPr>
        <p:spPr/>
        <p:txBody>
          <a:bodyPr/>
          <a:lstStyle/>
          <a:p>
            <a:fld id="{655B3C62-8825-47E5-AA8C-4794E4A5B51E}"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22F7E31D-BED2-19ED-EA9C-4C5D9B6E97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762BDB-E8CE-FC33-4B52-05C1D696650E}"/>
              </a:ext>
            </a:extLst>
          </p:cNvPr>
          <p:cNvSpPr>
            <a:spLocks noGrp="1"/>
          </p:cNvSpPr>
          <p:nvPr>
            <p:ph type="sldNum" sz="quarter" idx="12"/>
          </p:nvPr>
        </p:nvSpPr>
        <p:spPr/>
        <p:txBody>
          <a:bodyPr/>
          <a:lstStyle/>
          <a:p>
            <a:fld id="{8C607E6A-DD8F-4CE5-95FD-76D45940C939}" type="slidenum">
              <a:rPr lang="fr-FR" smtClean="0"/>
              <a:t>‹N°›</a:t>
            </a:fld>
            <a:endParaRPr lang="fr-FR"/>
          </a:p>
        </p:txBody>
      </p:sp>
    </p:spTree>
    <p:extLst>
      <p:ext uri="{BB962C8B-B14F-4D97-AF65-F5344CB8AC3E}">
        <p14:creationId xmlns:p14="http://schemas.microsoft.com/office/powerpoint/2010/main" val="1652038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E9009-0095-9CDE-F53F-47F91C19A9C7}"/>
              </a:ext>
            </a:extLst>
          </p:cNvPr>
          <p:cNvSpPr>
            <a:spLocks noGrp="1"/>
          </p:cNvSpPr>
          <p:nvPr>
            <p:ph type="ctrTitle"/>
          </p:nvPr>
        </p:nvSpPr>
        <p:spPr>
          <a:xfrm>
            <a:off x="3048000" y="2244725"/>
            <a:ext cx="18288000" cy="4775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F23DAA-6056-11CA-AFA8-5CAB59856F86}"/>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83196E-D991-24FF-4613-FD3B7B0C0F4A}"/>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5171FEBC-166E-E61D-8354-3FDF62C98C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AF24DF-0D72-569F-3C5E-16F5695B4097}"/>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1792229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097BA-53A1-0C16-33D6-706C599156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F2425F-1285-7756-8267-BC98E13A035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3B62AB-9D18-0D00-811B-F0F0B73B0D67}"/>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8E3EE3D2-33D6-A393-5ACC-5878C73ADC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E09644-7E91-D63E-C5E5-CBABD9D85077}"/>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963124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F1DBC-F3A6-9FEB-6492-39A97D869835}"/>
              </a:ext>
            </a:extLst>
          </p:cNvPr>
          <p:cNvSpPr>
            <a:spLocks noGrp="1"/>
          </p:cNvSpPr>
          <p:nvPr>
            <p:ph type="title"/>
          </p:nvPr>
        </p:nvSpPr>
        <p:spPr>
          <a:xfrm>
            <a:off x="1663700" y="3419475"/>
            <a:ext cx="21031200" cy="57054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AA4F30-D5A7-E9BD-F65C-589D888765FA}"/>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B8DC1F6-7728-7A55-8DB3-DBE69D46AA52}"/>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F934BCA4-63D2-00F2-A320-51DF8A3C96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D33BFE-92DD-2804-03DF-3FD638818B9D}"/>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14229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Sub &amp; Bullets">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625348"/>
            <a:ext cx="21971000" cy="1433164"/>
          </a:xfrm>
          <a:prstGeom prst="rect">
            <a:avLst/>
          </a:prstGeom>
        </p:spPr>
        <p:txBody>
          <a:bodyPr/>
          <a:lstStyle>
            <a:lvl1pPr>
              <a:defRPr>
                <a:solidFill>
                  <a:srgbClr val="000000"/>
                </a:solidFill>
              </a:defRPr>
            </a:lvl1pPr>
          </a:lstStyle>
          <a:p>
            <a:r>
              <a:t>Slide Title</a:t>
            </a:r>
          </a:p>
        </p:txBody>
      </p:sp>
      <p:sp>
        <p:nvSpPr>
          <p:cNvPr id="80" name="Slide Subtitle"/>
          <p:cNvSpPr txBox="1">
            <a:spLocks noGrp="1"/>
          </p:cNvSpPr>
          <p:nvPr>
            <p:ph type="body" sz="quarter" idx="21" hasCustomPrompt="1"/>
          </p:nvPr>
        </p:nvSpPr>
        <p:spPr>
          <a:xfrm>
            <a:off x="1206500" y="2918811"/>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Body Level One…"/>
          <p:cNvSpPr txBox="1">
            <a:spLocks noGrp="1"/>
          </p:cNvSpPr>
          <p:nvPr>
            <p:ph type="body" idx="1" hasCustomPrompt="1"/>
          </p:nvPr>
        </p:nvSpPr>
        <p:spPr>
          <a:xfrm>
            <a:off x="1206500" y="4248504"/>
            <a:ext cx="21971000" cy="8256012"/>
          </a:xfrm>
          <a:prstGeom prst="rect">
            <a:avLst/>
          </a:prstGeom>
        </p:spPr>
        <p:txBody>
          <a:bodyPr/>
          <a:lstStyle/>
          <a:p>
            <a:r>
              <a:t>Slide bullet text</a:t>
            </a:r>
          </a:p>
          <a:p>
            <a:pPr lvl="1"/>
            <a:endParaRPr/>
          </a:p>
          <a:p>
            <a:pPr lvl="2"/>
            <a:endParaRPr/>
          </a:p>
          <a:p>
            <a:pPr lvl="3"/>
            <a:endParaRPr/>
          </a:p>
          <a:p>
            <a:pPr lvl="4"/>
            <a:endParaRPr/>
          </a:p>
        </p:txBody>
      </p:sp>
      <p:pic>
        <p:nvPicPr>
          <p:cNvPr id="82" name="Image 8" descr="Image 8"/>
          <p:cNvPicPr>
            <a:picLocks noChangeAspect="1"/>
          </p:cNvPicPr>
          <p:nvPr/>
        </p:nvPicPr>
        <p:blipFill>
          <a:blip r:embed="rId2"/>
          <a:stretch>
            <a:fillRect/>
          </a:stretch>
        </p:blipFill>
        <p:spPr>
          <a:xfrm>
            <a:off x="2080095" y="225585"/>
            <a:ext cx="1761810" cy="1091271"/>
          </a:xfrm>
          <a:prstGeom prst="rect">
            <a:avLst/>
          </a:prstGeom>
          <a:ln w="12700">
            <a:miter lim="400000"/>
          </a:ln>
        </p:spPr>
      </p:pic>
      <p:pic>
        <p:nvPicPr>
          <p:cNvPr id="83" name="Image 11" descr="Image 11"/>
          <p:cNvPicPr>
            <a:picLocks noChangeAspect="1"/>
          </p:cNvPicPr>
          <p:nvPr/>
        </p:nvPicPr>
        <p:blipFill>
          <a:blip r:embed="rId3"/>
          <a:stretch>
            <a:fillRect/>
          </a:stretch>
        </p:blipFill>
        <p:spPr>
          <a:xfrm>
            <a:off x="104526" y="23820"/>
            <a:ext cx="1580270" cy="1433164"/>
          </a:xfrm>
          <a:prstGeom prst="rect">
            <a:avLst/>
          </a:prstGeom>
          <a:ln w="12700">
            <a:miter lim="400000"/>
          </a:ln>
        </p:spPr>
      </p:pic>
      <p:sp>
        <p:nvSpPr>
          <p:cNvPr id="84"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EA9E5-F7EA-92B6-410C-4D29BFC48B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2D0921-55AC-3F10-2468-65775AE8F904}"/>
              </a:ext>
            </a:extLst>
          </p:cNvPr>
          <p:cNvSpPr>
            <a:spLocks noGrp="1"/>
          </p:cNvSpPr>
          <p:nvPr>
            <p:ph sz="half" idx="1"/>
          </p:nvPr>
        </p:nvSpPr>
        <p:spPr>
          <a:xfrm>
            <a:off x="16764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C7DEFC9-CEFE-E9CE-57E3-828F107BF4FE}"/>
              </a:ext>
            </a:extLst>
          </p:cNvPr>
          <p:cNvSpPr>
            <a:spLocks noGrp="1"/>
          </p:cNvSpPr>
          <p:nvPr>
            <p:ph sz="half" idx="2"/>
          </p:nvPr>
        </p:nvSpPr>
        <p:spPr>
          <a:xfrm>
            <a:off x="12268200" y="3651250"/>
            <a:ext cx="10439400" cy="8702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456192B-B665-0A16-D679-5C7820A59FAE}"/>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7F29B35A-20A5-6BC3-B05A-1C64C675A0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DED010-3098-43C1-6DD2-E98927D90717}"/>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3359450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8E862-4F26-F069-AB01-2E1FCE0165B0}"/>
              </a:ext>
            </a:extLst>
          </p:cNvPr>
          <p:cNvSpPr>
            <a:spLocks noGrp="1"/>
          </p:cNvSpPr>
          <p:nvPr>
            <p:ph type="title"/>
          </p:nvPr>
        </p:nvSpPr>
        <p:spPr>
          <a:xfrm>
            <a:off x="1679575" y="730250"/>
            <a:ext cx="21031200" cy="265112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713BB91-949F-EE89-D817-C7185B05F4A5}"/>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DBA25DE-BDF2-4594-D110-E963AFFD4BE8}"/>
              </a:ext>
            </a:extLst>
          </p:cNvPr>
          <p:cNvSpPr>
            <a:spLocks noGrp="1"/>
          </p:cNvSpPr>
          <p:nvPr>
            <p:ph sz="half" idx="2"/>
          </p:nvPr>
        </p:nvSpPr>
        <p:spPr>
          <a:xfrm>
            <a:off x="1679575" y="5010150"/>
            <a:ext cx="103155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4B4B4C-40DF-BA17-CD31-652F86C70725}"/>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971FA09-A69B-F80D-D28E-178F6E478DEC}"/>
              </a:ext>
            </a:extLst>
          </p:cNvPr>
          <p:cNvSpPr>
            <a:spLocks noGrp="1"/>
          </p:cNvSpPr>
          <p:nvPr>
            <p:ph sz="quarter" idx="4"/>
          </p:nvPr>
        </p:nvSpPr>
        <p:spPr>
          <a:xfrm>
            <a:off x="12344400" y="5010150"/>
            <a:ext cx="10366375" cy="73691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99E7161-0FD8-4DC4-CC3A-A44F43FC3CE5}"/>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8" name="Espace réservé du pied de page 7">
            <a:extLst>
              <a:ext uri="{FF2B5EF4-FFF2-40B4-BE49-F238E27FC236}">
                <a16:creationId xmlns:a16="http://schemas.microsoft.com/office/drawing/2014/main" id="{E88EC926-5CEC-6178-F984-E61F66763A0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6EF2889-13A5-608E-5897-DC6BE2E81176}"/>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772757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68D17-AEEC-0816-74B3-9C4A96D00F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4930AC-F458-89FB-2FC0-E577B23FA483}"/>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4" name="Espace réservé du pied de page 3">
            <a:extLst>
              <a:ext uri="{FF2B5EF4-FFF2-40B4-BE49-F238E27FC236}">
                <a16:creationId xmlns:a16="http://schemas.microsoft.com/office/drawing/2014/main" id="{CA421D6D-4119-05BE-405A-12D522D026C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8797100-6816-47FF-6293-A3851D3046AA}"/>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7992927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620829-9CF2-FB18-5F5E-8E992A8AFC30}"/>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3" name="Espace réservé du pied de page 2">
            <a:extLst>
              <a:ext uri="{FF2B5EF4-FFF2-40B4-BE49-F238E27FC236}">
                <a16:creationId xmlns:a16="http://schemas.microsoft.com/office/drawing/2014/main" id="{CDAE850E-007D-DE99-931A-490ED3D7800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49AFE99-B123-6139-7370-E757151E6076}"/>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562072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B533A-5A63-35D9-1AFE-CA8705F88C5F}"/>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7758A77-9298-3573-EE98-C85E335C9BF5}"/>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1874CFD-6384-C218-A876-03875DD2E0B1}"/>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411EE8-2700-EF7F-34BC-AA5A200FAD41}"/>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0AEA48B5-8095-D28B-736D-17B03CD697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90F61B-F23F-5CDD-E3E6-58E1C1298D20}"/>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2190813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9A478-AEF6-356F-ACF2-3FFC30DA80CE}"/>
              </a:ext>
            </a:extLst>
          </p:cNvPr>
          <p:cNvSpPr>
            <a:spLocks noGrp="1"/>
          </p:cNvSpPr>
          <p:nvPr>
            <p:ph type="title"/>
          </p:nvPr>
        </p:nvSpPr>
        <p:spPr>
          <a:xfrm>
            <a:off x="1679575" y="914400"/>
            <a:ext cx="7864475" cy="32004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C5E73A-8FB6-A9F9-8D78-D5BD9A80361A}"/>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B6217AB-CE0C-B851-D021-FD1B5F8CB38F}"/>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7C07C8-434C-2FD9-A0EB-0DCF9A3FD2F3}"/>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6" name="Espace réservé du pied de page 5">
            <a:extLst>
              <a:ext uri="{FF2B5EF4-FFF2-40B4-BE49-F238E27FC236}">
                <a16:creationId xmlns:a16="http://schemas.microsoft.com/office/drawing/2014/main" id="{4DA13597-91E3-63A9-BDE2-46468331D3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9A61DE-CB2F-2B21-C9BC-1632AA4C96D1}"/>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3620096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D8706-8009-52C9-F737-28A11593E0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2F1F14E-8416-6299-1738-7AE8D4A17AA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C6EA9A-D3B9-6605-E8D7-61342E610EA8}"/>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A5A09677-DA65-F7A4-1AE1-4CE0A1D29E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B38EF6-4AEB-FBBD-447B-549947003C18}"/>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302094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3C57A4-366B-4C03-492F-AB40A3D75AAF}"/>
              </a:ext>
            </a:extLst>
          </p:cNvPr>
          <p:cNvSpPr>
            <a:spLocks noGrp="1"/>
          </p:cNvSpPr>
          <p:nvPr>
            <p:ph type="title" orient="vert"/>
          </p:nvPr>
        </p:nvSpPr>
        <p:spPr>
          <a:xfrm>
            <a:off x="17449800" y="730250"/>
            <a:ext cx="5257800" cy="116236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774304-CC1A-7365-7B09-7D6A11BDA22A}"/>
              </a:ext>
            </a:extLst>
          </p:cNvPr>
          <p:cNvSpPr>
            <a:spLocks noGrp="1"/>
          </p:cNvSpPr>
          <p:nvPr>
            <p:ph type="body" orient="vert" idx="1"/>
          </p:nvPr>
        </p:nvSpPr>
        <p:spPr>
          <a:xfrm>
            <a:off x="1676400" y="730250"/>
            <a:ext cx="15621000" cy="11623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716456-AE99-73A2-DF15-2549A098C7F3}"/>
              </a:ext>
            </a:extLst>
          </p:cNvPr>
          <p:cNvSpPr>
            <a:spLocks noGrp="1"/>
          </p:cNvSpPr>
          <p:nvPr>
            <p:ph type="dt" sz="half" idx="10"/>
          </p:nvPr>
        </p:nvSpPr>
        <p:spPr/>
        <p:txBody>
          <a:bodyPr/>
          <a:lstStyle/>
          <a:p>
            <a:fld id="{0A8020B7-540C-4CD7-BCC6-207DF07D90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EFAB5F2D-E895-C3F8-F355-4B9AA7A4F8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4C0BC7-44CE-9ED9-ECEA-48528972F4CB}"/>
              </a:ext>
            </a:extLst>
          </p:cNvPr>
          <p:cNvSpPr>
            <a:spLocks noGrp="1"/>
          </p:cNvSpPr>
          <p:nvPr>
            <p:ph type="sldNum" sz="quarter" idx="12"/>
          </p:nvPr>
        </p:nvSpPr>
        <p:spPr/>
        <p:txBody>
          <a:bodyPr/>
          <a:lstStyle/>
          <a:p>
            <a:fld id="{1A1E8021-939D-46EE-BB74-68B3AAD44875}" type="slidenum">
              <a:rPr lang="fr-FR" smtClean="0"/>
              <a:t>‹N°›</a:t>
            </a:fld>
            <a:endParaRPr lang="fr-FR"/>
          </a:p>
        </p:txBody>
      </p:sp>
    </p:spTree>
    <p:extLst>
      <p:ext uri="{BB962C8B-B14F-4D97-AF65-F5344CB8AC3E}">
        <p14:creationId xmlns:p14="http://schemas.microsoft.com/office/powerpoint/2010/main" val="127800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1" name="Body Level One…"/>
          <p:cNvSpPr txBox="1">
            <a:spLocks noGrp="1"/>
          </p:cNvSpPr>
          <p:nvPr>
            <p:ph type="body" idx="1" hasCustomPrompt="1"/>
          </p:nvPr>
        </p:nvSpPr>
        <p:spPr>
          <a:xfrm>
            <a:off x="1206500" y="4248504"/>
            <a:ext cx="21971000" cy="8256012"/>
          </a:xfrm>
          <a:prstGeom prst="rect">
            <a:avLst/>
          </a:prstGeom>
        </p:spPr>
        <p:txBody>
          <a:bodyPr numCol="2" spcCol="1098550"/>
          <a:lstStyle/>
          <a:p>
            <a:r>
              <a:t>Slide bullet text</a:t>
            </a:r>
          </a:p>
          <a:p>
            <a:pPr lvl="1"/>
            <a:endParaRPr/>
          </a:p>
          <a:p>
            <a:pPr lvl="2"/>
            <a:endParaRPr/>
          </a:p>
          <a:p>
            <a:pPr lvl="3"/>
            <a:endParaRPr/>
          </a:p>
          <a:p>
            <a:pPr lvl="4"/>
            <a:endParaRPr/>
          </a:p>
        </p:txBody>
      </p:sp>
      <p:pic>
        <p:nvPicPr>
          <p:cNvPr id="92" name="Image 8" descr="Image 8"/>
          <p:cNvPicPr>
            <a:picLocks noChangeAspect="1"/>
          </p:cNvPicPr>
          <p:nvPr/>
        </p:nvPicPr>
        <p:blipFill>
          <a:blip r:embed="rId2"/>
          <a:stretch>
            <a:fillRect/>
          </a:stretch>
        </p:blipFill>
        <p:spPr>
          <a:xfrm>
            <a:off x="2080095" y="225585"/>
            <a:ext cx="1761810" cy="1091271"/>
          </a:xfrm>
          <a:prstGeom prst="rect">
            <a:avLst/>
          </a:prstGeom>
          <a:ln w="12700">
            <a:miter lim="400000"/>
          </a:ln>
        </p:spPr>
      </p:pic>
      <p:pic>
        <p:nvPicPr>
          <p:cNvPr id="93" name="Image 11" descr="Image 11"/>
          <p:cNvPicPr>
            <a:picLocks noChangeAspect="1"/>
          </p:cNvPicPr>
          <p:nvPr/>
        </p:nvPicPr>
        <p:blipFill>
          <a:blip r:embed="rId3"/>
          <a:stretch>
            <a:fillRect/>
          </a:stretch>
        </p:blipFill>
        <p:spPr>
          <a:xfrm>
            <a:off x="104526" y="23820"/>
            <a:ext cx="1580270" cy="1433164"/>
          </a:xfrm>
          <a:prstGeom prst="rect">
            <a:avLst/>
          </a:prstGeom>
          <a:ln w="12700">
            <a:miter lim="400000"/>
          </a:ln>
        </p:spPr>
      </p:pic>
      <p:sp>
        <p:nvSpPr>
          <p:cNvPr id="94"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he end.">
    <p:spTree>
      <p:nvGrpSpPr>
        <p:cNvPr id="1" name=""/>
        <p:cNvGrpSpPr/>
        <p:nvPr/>
      </p:nvGrpSpPr>
      <p:grpSpPr>
        <a:xfrm>
          <a:off x="0" y="0"/>
          <a:ext cx="0" cy="0"/>
          <a:chOff x="0" y="0"/>
          <a:chExt cx="0" cy="0"/>
        </a:xfrm>
      </p:grpSpPr>
      <p:pic>
        <p:nvPicPr>
          <p:cNvPr id="101" name="cirrus-beau-temps.jpg" descr="cirrus-beau-temps.jpg"/>
          <p:cNvPicPr>
            <a:picLocks noChangeAspect="1"/>
          </p:cNvPicPr>
          <p:nvPr/>
        </p:nvPicPr>
        <p:blipFill>
          <a:blip r:embed="rId2"/>
          <a:stretch>
            <a:fillRect/>
          </a:stretch>
        </p:blipFill>
        <p:spPr>
          <a:xfrm>
            <a:off x="-1" y="-2293988"/>
            <a:ext cx="24384001" cy="13716001"/>
          </a:xfrm>
          <a:prstGeom prst="rect">
            <a:avLst/>
          </a:prstGeom>
          <a:ln w="12700">
            <a:miter lim="400000"/>
          </a:ln>
        </p:spPr>
      </p:pic>
      <p:pic>
        <p:nvPicPr>
          <p:cNvPr id="102" name="Image 9" descr="Image 9"/>
          <p:cNvPicPr>
            <a:picLocks noChangeAspect="1"/>
          </p:cNvPicPr>
          <p:nvPr/>
        </p:nvPicPr>
        <p:blipFill>
          <a:blip r:embed="rId3"/>
          <a:stretch>
            <a:fillRect/>
          </a:stretch>
        </p:blipFill>
        <p:spPr>
          <a:xfrm>
            <a:off x="21901652" y="11816094"/>
            <a:ext cx="2164707" cy="1340826"/>
          </a:xfrm>
          <a:prstGeom prst="rect">
            <a:avLst/>
          </a:prstGeom>
          <a:ln w="12700">
            <a:miter lim="400000"/>
          </a:ln>
        </p:spPr>
      </p:pic>
      <p:sp>
        <p:nvSpPr>
          <p:cNvPr id="103" name="Federico BERERA…"/>
          <p:cNvSpPr txBox="1"/>
          <p:nvPr/>
        </p:nvSpPr>
        <p:spPr>
          <a:xfrm>
            <a:off x="17305605" y="12134462"/>
            <a:ext cx="3403093" cy="704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defRPr sz="2000"/>
            </a:pPr>
            <a:r>
              <a:t>Federico BERERA</a:t>
            </a:r>
          </a:p>
          <a:p>
            <a:pPr algn="r">
              <a:defRPr sz="2000"/>
            </a:pPr>
            <a:r>
              <a:t>federico.berera@igesr.gouv.fr</a:t>
            </a:r>
          </a:p>
        </p:txBody>
      </p:sp>
      <p:pic>
        <p:nvPicPr>
          <p:cNvPr id="104" name="Image 10" descr="Image 10"/>
          <p:cNvPicPr>
            <a:picLocks noChangeAspect="1"/>
          </p:cNvPicPr>
          <p:nvPr/>
        </p:nvPicPr>
        <p:blipFill>
          <a:blip r:embed="rId4"/>
          <a:stretch>
            <a:fillRect/>
          </a:stretch>
        </p:blipFill>
        <p:spPr>
          <a:xfrm>
            <a:off x="2027039" y="2059486"/>
            <a:ext cx="8224868" cy="7459225"/>
          </a:xfrm>
          <a:prstGeom prst="rect">
            <a:avLst/>
          </a:prstGeom>
          <a:ln w="12700">
            <a:miter lim="400000"/>
          </a:ln>
        </p:spPr>
      </p:pic>
      <p:sp>
        <p:nvSpPr>
          <p:cNvPr id="105" name="Line"/>
          <p:cNvSpPr/>
          <p:nvPr/>
        </p:nvSpPr>
        <p:spPr>
          <a:xfrm flipV="1">
            <a:off x="21305174" y="11638378"/>
            <a:ext cx="1" cy="1696258"/>
          </a:xfrm>
          <a:prstGeom prst="line">
            <a:avLst/>
          </a:prstGeom>
          <a:ln w="25400">
            <a:solidFill>
              <a:srgbClr val="5E5E5E"/>
            </a:solidFill>
            <a:miter lim="400000"/>
          </a:ln>
        </p:spPr>
        <p:txBody>
          <a:bodyPr lIns="50800" tIns="50800" rIns="50800" bIns="50800" anchor="ctr"/>
          <a:lstStyle/>
          <a:p>
            <a:endParaRPr/>
          </a:p>
        </p:txBody>
      </p:sp>
      <p:sp>
        <p:nvSpPr>
          <p:cNvPr id="106"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447538" y="1605227"/>
            <a:ext cx="25279076" cy="1484880"/>
          </a:xfrm>
          <a:prstGeom prst="rect">
            <a:avLst/>
          </a:prstGeom>
          <a:solidFill>
            <a:srgbClr val="2768B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4" name="Image 8" descr="Image 8"/>
          <p:cNvPicPr>
            <a:picLocks noChangeAspect="1"/>
          </p:cNvPicPr>
          <p:nvPr/>
        </p:nvPicPr>
        <p:blipFill>
          <a:blip r:embed="rId23"/>
          <a:stretch>
            <a:fillRect/>
          </a:stretch>
        </p:blipFill>
        <p:spPr>
          <a:xfrm>
            <a:off x="2080095" y="225585"/>
            <a:ext cx="1761810" cy="1091271"/>
          </a:xfrm>
          <a:prstGeom prst="rect">
            <a:avLst/>
          </a:prstGeom>
          <a:ln w="12700">
            <a:miter lim="400000"/>
          </a:ln>
        </p:spPr>
      </p:pic>
      <p:pic>
        <p:nvPicPr>
          <p:cNvPr id="5" name="Image 11" descr="Image 11"/>
          <p:cNvPicPr>
            <a:picLocks noChangeAspect="1"/>
          </p:cNvPicPr>
          <p:nvPr/>
        </p:nvPicPr>
        <p:blipFill>
          <a:blip r:embed="rId24"/>
          <a:stretch>
            <a:fillRect/>
          </a:stretch>
        </p:blipFill>
        <p:spPr>
          <a:xfrm>
            <a:off x="104526" y="23820"/>
            <a:ext cx="1580270" cy="1433164"/>
          </a:xfrm>
          <a:prstGeom prst="rect">
            <a:avLst/>
          </a:prstGeom>
          <a:ln w="12700">
            <a:miter lim="400000"/>
          </a:ln>
        </p:spPr>
      </p:pic>
      <p:sp>
        <p:nvSpPr>
          <p:cNvPr id="7" name="Sommaire"/>
          <p:cNvSpPr txBox="1"/>
          <p:nvPr/>
        </p:nvSpPr>
        <p:spPr>
          <a:xfrm>
            <a:off x="1136423" y="1607673"/>
            <a:ext cx="5176076" cy="1378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8500" b="1" spc="-170">
                <a:solidFill>
                  <a:srgbClr val="FFFFFF"/>
                </a:solidFill>
              </a:defRPr>
            </a:lvl1pPr>
          </a:lstStyle>
          <a:p>
            <a:r>
              <a:t>Sommaire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838" r:id="rId21"/>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5EA075-F107-437C-1E86-CF2989E440F3}"/>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B755BE-53C1-4D18-46B8-48B654E0186C}"/>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588457-43A1-429E-9280-6D966128213E}"/>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ADF47B44-CCB8-48B1-9806-BE1BEC51EB51}"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57C0D2DF-ABCF-24C7-ED1E-5FE086D6C8F2}"/>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8AF86B-ACCC-B0C0-93E7-AC5EE1169938}"/>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E4099D73-F709-4664-A20F-69E6023AE548}" type="slidenum">
              <a:rPr lang="fr-FR" smtClean="0"/>
              <a:t>‹N°›</a:t>
            </a:fld>
            <a:endParaRPr lang="fr-FR"/>
          </a:p>
        </p:txBody>
      </p:sp>
    </p:spTree>
    <p:extLst>
      <p:ext uri="{BB962C8B-B14F-4D97-AF65-F5344CB8AC3E}">
        <p14:creationId xmlns:p14="http://schemas.microsoft.com/office/powerpoint/2010/main" val="198691658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23F02A9-3438-B3C1-BF9C-2175DF4308DC}"/>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764A7-5687-A612-89F3-B7E6B91DCBDF}"/>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F4869C-436F-E3B8-A131-9636F7C8D9BB}"/>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7CD3EFFF-F8D2-441D-B912-C3268AE3CC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516AF62D-BC99-7ABF-1761-0289E5ED1966}"/>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73E8689-DA7F-7407-C6C1-8BF8B80B96EA}"/>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E9400D27-A7F6-472D-BCF5-54FC369D2E24}" type="slidenum">
              <a:rPr lang="fr-FR" smtClean="0"/>
              <a:t>‹N°›</a:t>
            </a:fld>
            <a:endParaRPr lang="fr-FR"/>
          </a:p>
        </p:txBody>
      </p:sp>
      <p:pic>
        <p:nvPicPr>
          <p:cNvPr id="8" name="Image 7">
            <a:extLst>
              <a:ext uri="{FF2B5EF4-FFF2-40B4-BE49-F238E27FC236}">
                <a16:creationId xmlns:a16="http://schemas.microsoft.com/office/drawing/2014/main" id="{DC4DA5E0-852B-8F54-D15C-3784C915ED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947998" y="460375"/>
            <a:ext cx="1924319" cy="2286319"/>
          </a:xfrm>
          <a:prstGeom prst="rect">
            <a:avLst/>
          </a:prstGeom>
        </p:spPr>
      </p:pic>
    </p:spTree>
    <p:extLst>
      <p:ext uri="{BB962C8B-B14F-4D97-AF65-F5344CB8AC3E}">
        <p14:creationId xmlns:p14="http://schemas.microsoft.com/office/powerpoint/2010/main" val="6842815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F06FA3-D3C2-6BC1-9CB8-A940BFFFE4B1}"/>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C509B3-9683-A34D-9BF1-7872F3EFB2CC}"/>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87493F-2B06-3879-19DD-C289FD2D12E6}"/>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C2E9A4B4-F5F5-4185-9822-7A0A83130045}"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F29C11C2-1F08-29BA-497B-58E1104977FD}"/>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5B9D915-D2AE-ACC9-E214-4E398FED0905}"/>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0B49AFC0-F0CE-41C0-A8D3-12FB95A883B9}" type="slidenum">
              <a:rPr lang="fr-FR" smtClean="0"/>
              <a:t>‹N°›</a:t>
            </a:fld>
            <a:endParaRPr lang="fr-FR"/>
          </a:p>
        </p:txBody>
      </p:sp>
    </p:spTree>
    <p:extLst>
      <p:ext uri="{BB962C8B-B14F-4D97-AF65-F5344CB8AC3E}">
        <p14:creationId xmlns:p14="http://schemas.microsoft.com/office/powerpoint/2010/main" val="18287540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018E65-CCCB-E70C-DD72-5EB6794CBE16}"/>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14B865-A47B-6258-1E03-D7F95AB1D39E}"/>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A00F96-9342-2119-65E8-B8F35C2448C6}"/>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655B3C62-8825-47E5-AA8C-4794E4A5B51E}"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BFD7D96B-5D91-4118-B55B-4EF1D2F91F64}"/>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F7B82C-A927-6FF0-D237-55171F02FFF6}"/>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8C607E6A-DD8F-4CE5-95FD-76D45940C939}" type="slidenum">
              <a:rPr lang="fr-FR" smtClean="0"/>
              <a:t>‹N°›</a:t>
            </a:fld>
            <a:endParaRPr lang="fr-FR"/>
          </a:p>
        </p:txBody>
      </p:sp>
      <p:pic>
        <p:nvPicPr>
          <p:cNvPr id="7" name="Image 6" descr="Une image contenant texte&#10;&#10;Description générée automatiquement">
            <a:extLst>
              <a:ext uri="{FF2B5EF4-FFF2-40B4-BE49-F238E27FC236}">
                <a16:creationId xmlns:a16="http://schemas.microsoft.com/office/drawing/2014/main" id="{E268FFBC-9B50-3B97-C88A-D441516122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554399" y="460375"/>
            <a:ext cx="1924319" cy="2286319"/>
          </a:xfrm>
          <a:prstGeom prst="rect">
            <a:avLst/>
          </a:prstGeom>
        </p:spPr>
      </p:pic>
    </p:spTree>
    <p:extLst>
      <p:ext uri="{BB962C8B-B14F-4D97-AF65-F5344CB8AC3E}">
        <p14:creationId xmlns:p14="http://schemas.microsoft.com/office/powerpoint/2010/main" val="25133421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5408E4-E09D-C18D-06C1-21964F273C81}"/>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DC3CB2D-9A8E-AC8C-FCCE-59918FECC405}"/>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9721BC-3A5E-7F87-790B-1D7F80929D65}"/>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0A8020B7-540C-4CD7-BCC6-207DF07D90E9}" type="datetimeFigureOut">
              <a:rPr lang="fr-FR" smtClean="0"/>
              <a:t>16/05/2023</a:t>
            </a:fld>
            <a:endParaRPr lang="fr-FR"/>
          </a:p>
        </p:txBody>
      </p:sp>
      <p:sp>
        <p:nvSpPr>
          <p:cNvPr id="5" name="Espace réservé du pied de page 4">
            <a:extLst>
              <a:ext uri="{FF2B5EF4-FFF2-40B4-BE49-F238E27FC236}">
                <a16:creationId xmlns:a16="http://schemas.microsoft.com/office/drawing/2014/main" id="{C2C4F81E-E637-7BFB-3C59-3223B9A905AE}"/>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C9330B4-7DCE-0F17-A30C-73FC7BAD12C9}"/>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1A1E8021-939D-46EE-BB74-68B3AAD44875}" type="slidenum">
              <a:rPr lang="fr-FR" smtClean="0"/>
              <a:t>‹N°›</a:t>
            </a:fld>
            <a:endParaRPr lang="fr-FR"/>
          </a:p>
        </p:txBody>
      </p:sp>
      <p:pic>
        <p:nvPicPr>
          <p:cNvPr id="7" name="Image 6" descr="Une image contenant texte&#10;&#10;Description générée automatiquement">
            <a:extLst>
              <a:ext uri="{FF2B5EF4-FFF2-40B4-BE49-F238E27FC236}">
                <a16:creationId xmlns:a16="http://schemas.microsoft.com/office/drawing/2014/main" id="{68E764F0-FB39-F02C-E15B-9DB4D4EB795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745440" y="273050"/>
            <a:ext cx="1924319" cy="2286319"/>
          </a:xfrm>
          <a:prstGeom prst="rect">
            <a:avLst/>
          </a:prstGeom>
        </p:spPr>
      </p:pic>
    </p:spTree>
    <p:extLst>
      <p:ext uri="{BB962C8B-B14F-4D97-AF65-F5344CB8AC3E}">
        <p14:creationId xmlns:p14="http://schemas.microsoft.com/office/powerpoint/2010/main" val="4242527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ection"/>
          <p:cNvSpPr txBox="1">
            <a:spLocks noGrp="1"/>
          </p:cNvSpPr>
          <p:nvPr>
            <p:ph type="title"/>
          </p:nvPr>
        </p:nvSpPr>
        <p:spPr>
          <a:xfrm>
            <a:off x="1848230" y="4533900"/>
            <a:ext cx="21971004" cy="4648200"/>
          </a:xfrm>
          <a:prstGeom prst="rect">
            <a:avLst/>
          </a:prstGeom>
        </p:spPr>
        <p:txBody>
          <a:bodyPr/>
          <a:lstStyle/>
          <a:p>
            <a:pPr marL="1371600" indent="-1371600">
              <a:buFont typeface="+mj-lt"/>
              <a:buAutoNum type="arabicPeriod" startAt="3"/>
            </a:pPr>
            <a:r>
              <a:rPr lang="fr-FR" sz="10000" dirty="0"/>
              <a:t>La cybersécurité dans la filière CIEL</a:t>
            </a:r>
            <a:endParaRPr sz="10000" dirty="0"/>
          </a:p>
        </p:txBody>
      </p:sp>
    </p:spTree>
    <p:extLst>
      <p:ext uri="{BB962C8B-B14F-4D97-AF65-F5344CB8AC3E}">
        <p14:creationId xmlns:p14="http://schemas.microsoft.com/office/powerpoint/2010/main" val="28028726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86526" y="3063577"/>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rPr>
              <a:t>LE BACCALAURÉAT PROFESSIONNEL CIEL</a:t>
            </a:r>
          </a:p>
        </p:txBody>
      </p:sp>
      <p:sp>
        <p:nvSpPr>
          <p:cNvPr id="6" name="Rectangle : coins arrondis 5">
            <a:extLst>
              <a:ext uri="{FF2B5EF4-FFF2-40B4-BE49-F238E27FC236}">
                <a16:creationId xmlns:a16="http://schemas.microsoft.com/office/drawing/2014/main" id="{165EEC39-83F7-C3C5-C314-BFBF993C8ABC}"/>
              </a:ext>
            </a:extLst>
          </p:cNvPr>
          <p:cNvSpPr/>
          <p:nvPr/>
        </p:nvSpPr>
        <p:spPr>
          <a:xfrm>
            <a:off x="609603" y="5154226"/>
            <a:ext cx="4668253" cy="1339374"/>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REALISATION ET MAINTENANCE DE PRODUITS ELECTRONIQUES</a:t>
            </a:r>
          </a:p>
        </p:txBody>
      </p:sp>
      <p:sp>
        <p:nvSpPr>
          <p:cNvPr id="8" name="Rectangle : coins arrondis 7">
            <a:extLst>
              <a:ext uri="{FF2B5EF4-FFF2-40B4-BE49-F238E27FC236}">
                <a16:creationId xmlns:a16="http://schemas.microsoft.com/office/drawing/2014/main" id="{AADC2789-596E-D85E-3550-61DA22F27723}"/>
              </a:ext>
            </a:extLst>
          </p:cNvPr>
          <p:cNvSpPr/>
          <p:nvPr/>
        </p:nvSpPr>
        <p:spPr>
          <a:xfrm>
            <a:off x="585540" y="8099713"/>
            <a:ext cx="4668253" cy="93075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MISE EN ŒUVRE DE RESEAUX INFORMATIQUES</a:t>
            </a:r>
          </a:p>
        </p:txBody>
      </p:sp>
      <p:sp>
        <p:nvSpPr>
          <p:cNvPr id="9" name="Rectangle : coins arrondis 8">
            <a:extLst>
              <a:ext uri="{FF2B5EF4-FFF2-40B4-BE49-F238E27FC236}">
                <a16:creationId xmlns:a16="http://schemas.microsoft.com/office/drawing/2014/main" id="{E5AC9BD9-E36B-8C83-612A-D2D0733EBA72}"/>
              </a:ext>
            </a:extLst>
          </p:cNvPr>
          <p:cNvSpPr/>
          <p:nvPr/>
        </p:nvSpPr>
        <p:spPr>
          <a:xfrm>
            <a:off x="489287" y="11259170"/>
            <a:ext cx="4668253" cy="13393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VALORISATION DE LA DONNEE ET CYBERSECURITE</a:t>
            </a:r>
          </a:p>
        </p:txBody>
      </p:sp>
      <p:sp>
        <p:nvSpPr>
          <p:cNvPr id="10" name="Rectangle : coins arrondis 9">
            <a:extLst>
              <a:ext uri="{FF2B5EF4-FFF2-40B4-BE49-F238E27FC236}">
                <a16:creationId xmlns:a16="http://schemas.microsoft.com/office/drawing/2014/main" id="{B97FD4B4-2EC5-1667-4AB2-1CB05BFD26FA}"/>
              </a:ext>
            </a:extLst>
          </p:cNvPr>
          <p:cNvSpPr/>
          <p:nvPr/>
        </p:nvSpPr>
        <p:spPr>
          <a:xfrm>
            <a:off x="6513092" y="7516256"/>
            <a:ext cx="8598568" cy="2156619"/>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R2 : Installation et qualification</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R3 : Exploitation et maintien en condition opérationnelle (émission des </a:t>
            </a:r>
            <a:r>
              <a:rPr kumimoji="0" lang="fr-FR" i="0" u="none" strike="noStrike" cap="none" spc="0" normalizeH="0" baseline="0" dirty="0">
                <a:ln>
                  <a:noFill/>
                </a:ln>
                <a:solidFill>
                  <a:schemeClr val="tx1"/>
                </a:solidFill>
                <a:effectLst/>
                <a:highlight>
                  <a:srgbClr val="FFFF00"/>
                </a:highlight>
                <a:uFillTx/>
                <a:latin typeface="Helvetica Neue Medium"/>
                <a:ea typeface="Helvetica Neue Medium"/>
                <a:cs typeface="Helvetica Neue Medium"/>
                <a:sym typeface="Helvetica Neue Medium"/>
              </a:rPr>
              <a:t>tickets</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R5 : Maintenance des réseaux informatiques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p>
        </p:txBody>
      </p:sp>
      <p:sp>
        <p:nvSpPr>
          <p:cNvPr id="11" name="Rectangle : coins arrondis 10">
            <a:extLst>
              <a:ext uri="{FF2B5EF4-FFF2-40B4-BE49-F238E27FC236}">
                <a16:creationId xmlns:a16="http://schemas.microsoft.com/office/drawing/2014/main" id="{BFF2B0D8-0191-C834-F663-8132902D352B}"/>
              </a:ext>
            </a:extLst>
          </p:cNvPr>
          <p:cNvSpPr/>
          <p:nvPr/>
        </p:nvSpPr>
        <p:spPr>
          <a:xfrm>
            <a:off x="6561223" y="11259170"/>
            <a:ext cx="8550438" cy="13393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D2 : Développement et validation de solutions logicielles</a:t>
            </a:r>
          </a:p>
          <a:p>
            <a:pPr marL="0" marR="0" indent="0" algn="l"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D3 : </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Gestion d’incidents</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13" name="Rectangle : coins arrondis 12">
            <a:extLst>
              <a:ext uri="{FF2B5EF4-FFF2-40B4-BE49-F238E27FC236}">
                <a16:creationId xmlns:a16="http://schemas.microsoft.com/office/drawing/2014/main" id="{757F68EC-28DC-5865-B277-264413292369}"/>
              </a:ext>
            </a:extLst>
          </p:cNvPr>
          <p:cNvSpPr/>
          <p:nvPr/>
        </p:nvSpPr>
        <p:spPr>
          <a:xfrm>
            <a:off x="16170448" y="6777968"/>
            <a:ext cx="7459563" cy="3791109"/>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T4</a:t>
            </a:r>
            <a:r>
              <a:rPr kumimoji="0" lang="fr-FR"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Réalisation des opérations avec intégration des contraintes clients (R2)</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T1 : Réalisation d’un diagnostic de premier niveau (R3)</a:t>
            </a:r>
            <a:endParaRPr kumimoji="0" lang="fr-FR"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T2 : configuration matérielle et logicielle (R3)</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T4</a:t>
            </a:r>
            <a:r>
              <a:rPr kumimoji="0" lang="fr-FR"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Mise à jour des équipements (R3)</a:t>
            </a:r>
          </a:p>
          <a:p>
            <a:pPr marL="0" marR="0" indent="0" algn="l" defTabSz="825500" rtl="0" fontAlgn="auto" latinLnBrk="0" hangingPunct="0">
              <a:lnSpc>
                <a:spcPct val="100000"/>
              </a:lnSpc>
              <a:spcBef>
                <a:spcPts val="0"/>
              </a:spcBef>
              <a:spcAft>
                <a:spcPts val="0"/>
              </a:spcAft>
              <a:buClrTx/>
              <a:buSzTx/>
              <a:buFontTx/>
              <a:buNone/>
              <a:tabLst/>
            </a:pPr>
            <a:r>
              <a:rPr lang="fr-FR" i="0" dirty="0">
                <a:solidFill>
                  <a:schemeClr val="tx1"/>
                </a:solidFill>
                <a:latin typeface="Helvetica Neue Medium"/>
                <a:ea typeface="Helvetica Neue Medium"/>
                <a:cs typeface="Helvetica Neue Medium"/>
                <a:sym typeface="Helvetica Neue Medium"/>
              </a:rPr>
              <a:t>T1: Réalisation de diagnostic et d’intervention de ma</a:t>
            </a:r>
            <a:r>
              <a:rPr lang="fr-FR" dirty="0">
                <a:solidFill>
                  <a:schemeClr val="tx1"/>
                </a:solidFill>
                <a:latin typeface="Helvetica Neue Medium"/>
                <a:ea typeface="Helvetica Neue Medium"/>
                <a:cs typeface="Helvetica Neue Medium"/>
                <a:sym typeface="Helvetica Neue Medium"/>
              </a:rPr>
              <a:t>intenance curative </a:t>
            </a:r>
            <a:r>
              <a:rPr lang="fr-FR" dirty="0">
                <a:solidFill>
                  <a:schemeClr val="tx1"/>
                </a:solidFill>
                <a:highlight>
                  <a:srgbClr val="FFFF00"/>
                </a:highlight>
                <a:latin typeface="Helvetica Neue Medium"/>
                <a:ea typeface="Helvetica Neue Medium"/>
                <a:cs typeface="Helvetica Neue Medium"/>
                <a:sym typeface="Helvetica Neue Medium"/>
              </a:rPr>
              <a:t>(R5)</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p>
        </p:txBody>
      </p:sp>
      <p:sp>
        <p:nvSpPr>
          <p:cNvPr id="15" name="Rectangle : coins arrondis 14">
            <a:extLst>
              <a:ext uri="{FF2B5EF4-FFF2-40B4-BE49-F238E27FC236}">
                <a16:creationId xmlns:a16="http://schemas.microsoft.com/office/drawing/2014/main" id="{B032435C-C7C0-91BD-620F-F0F04922F1E4}"/>
              </a:ext>
            </a:extLst>
          </p:cNvPr>
          <p:cNvSpPr/>
          <p:nvPr/>
        </p:nvSpPr>
        <p:spPr>
          <a:xfrm>
            <a:off x="16026069" y="10760359"/>
            <a:ext cx="7603943" cy="2667397"/>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T1</a:t>
            </a:r>
            <a:r>
              <a:rPr lang="fr-FR" sz="3000" dirty="0">
                <a:solidFill>
                  <a:schemeClr val="tx1"/>
                </a:solidFill>
                <a:latin typeface="Helvetica Neue Medium"/>
                <a:ea typeface="Helvetica Neue Medium"/>
                <a:cs typeface="Helvetica Neue Medium"/>
                <a:sym typeface="Helvetica Neue Medium"/>
              </a:rPr>
              <a:t> : </a:t>
            </a:r>
            <a:r>
              <a:rPr lang="fr-FR" dirty="0">
                <a:solidFill>
                  <a:schemeClr val="tx1"/>
                </a:solidFill>
                <a:latin typeface="Helvetica Neue Medium"/>
                <a:ea typeface="Helvetica Neue Medium"/>
                <a:cs typeface="Helvetica Neue Medium"/>
                <a:sym typeface="Helvetica Neue Medium"/>
              </a:rPr>
              <a:t>Ouvrir et catégoriser les </a:t>
            </a:r>
            <a:r>
              <a:rPr lang="fr-FR" dirty="0">
                <a:solidFill>
                  <a:schemeClr val="tx1"/>
                </a:solidFill>
                <a:highlight>
                  <a:srgbClr val="FFFF00"/>
                </a:highlight>
                <a:latin typeface="Helvetica Neue Medium"/>
                <a:ea typeface="Helvetica Neue Medium"/>
                <a:cs typeface="Helvetica Neue Medium"/>
                <a:sym typeface="Helvetica Neue Medium"/>
              </a:rPr>
              <a:t>tickets </a:t>
            </a:r>
            <a:r>
              <a:rPr lang="fr-FR" dirty="0">
                <a:solidFill>
                  <a:schemeClr val="tx1"/>
                </a:solidFill>
                <a:latin typeface="Helvetica Neue Medium"/>
                <a:ea typeface="Helvetica Neue Medium"/>
                <a:cs typeface="Helvetica Neue Medium"/>
                <a:sym typeface="Helvetica Neue Medium"/>
              </a:rPr>
              <a:t>par niveau de criticité (D3)</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T2 : Traiter les tickets (D3)</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 : Remédier aux incidents (D3)</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T4 : Elaborer les rapports d’incidents (D3)</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T4 : Transmettre l’information (escalade) – D3</a:t>
            </a:r>
          </a:p>
        </p:txBody>
      </p:sp>
      <p:sp>
        <p:nvSpPr>
          <p:cNvPr id="17" name="Rectangle : coins arrondis 16">
            <a:extLst>
              <a:ext uri="{FF2B5EF4-FFF2-40B4-BE49-F238E27FC236}">
                <a16:creationId xmlns:a16="http://schemas.microsoft.com/office/drawing/2014/main" id="{8A657B60-0222-D692-C454-9312F80191E2}"/>
              </a:ext>
            </a:extLst>
          </p:cNvPr>
          <p:cNvSpPr/>
          <p:nvPr/>
        </p:nvSpPr>
        <p:spPr>
          <a:xfrm>
            <a:off x="6513092" y="5060093"/>
            <a:ext cx="8598568" cy="1543685"/>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0" name="Rectangle : coins arrondis 19">
            <a:extLst>
              <a:ext uri="{FF2B5EF4-FFF2-40B4-BE49-F238E27FC236}">
                <a16:creationId xmlns:a16="http://schemas.microsoft.com/office/drawing/2014/main" id="{E0F60482-BC5C-04D0-0A2E-B012871BE0AB}"/>
              </a:ext>
            </a:extLst>
          </p:cNvPr>
          <p:cNvSpPr/>
          <p:nvPr/>
        </p:nvSpPr>
        <p:spPr>
          <a:xfrm>
            <a:off x="16170450" y="5068115"/>
            <a:ext cx="7459561" cy="1543685"/>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1" name="ZoneTexte 20">
            <a:extLst>
              <a:ext uri="{FF2B5EF4-FFF2-40B4-BE49-F238E27FC236}">
                <a16:creationId xmlns:a16="http://schemas.microsoft.com/office/drawing/2014/main" id="{32C0EDE6-EB69-BEA1-BCD1-93939D03CA63}"/>
              </a:ext>
            </a:extLst>
          </p:cNvPr>
          <p:cNvSpPr txBox="1"/>
          <p:nvPr/>
        </p:nvSpPr>
        <p:spPr>
          <a:xfrm>
            <a:off x="1114930" y="4366608"/>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BLOCS DE COMPÉTENCES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2" name="ZoneTexte 21">
            <a:extLst>
              <a:ext uri="{FF2B5EF4-FFF2-40B4-BE49-F238E27FC236}">
                <a16:creationId xmlns:a16="http://schemas.microsoft.com/office/drawing/2014/main" id="{5E69AE0E-36F7-1079-93C5-DAF6D2F960B4}"/>
              </a:ext>
            </a:extLst>
          </p:cNvPr>
          <p:cNvSpPr txBox="1"/>
          <p:nvPr/>
        </p:nvSpPr>
        <p:spPr>
          <a:xfrm>
            <a:off x="8550435" y="4366608"/>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3" name="ZoneTexte 22">
            <a:extLst>
              <a:ext uri="{FF2B5EF4-FFF2-40B4-BE49-F238E27FC236}">
                <a16:creationId xmlns:a16="http://schemas.microsoft.com/office/drawing/2014/main" id="{97164150-0990-AA02-9065-DD4D575BB7B7}"/>
              </a:ext>
            </a:extLst>
          </p:cNvPr>
          <p:cNvSpPr txBox="1"/>
          <p:nvPr/>
        </p:nvSpPr>
        <p:spPr>
          <a:xfrm>
            <a:off x="18191748" y="4374630"/>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TÂCHES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5" name="Flèche : droite 24">
            <a:extLst>
              <a:ext uri="{FF2B5EF4-FFF2-40B4-BE49-F238E27FC236}">
                <a16:creationId xmlns:a16="http://schemas.microsoft.com/office/drawing/2014/main" id="{E986AB1F-4EAA-DBC0-426D-C8E8D90E0BF5}"/>
              </a:ext>
            </a:extLst>
          </p:cNvPr>
          <p:cNvSpPr/>
          <p:nvPr/>
        </p:nvSpPr>
        <p:spPr>
          <a:xfrm>
            <a:off x="5510464" y="5490281"/>
            <a:ext cx="665734" cy="553998"/>
          </a:xfrm>
          <a:prstGeom prst="rightArrow">
            <a:avLst/>
          </a:prstGeom>
          <a:solidFill>
            <a:srgbClr val="FFDBD6"/>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Flèche : droite 32">
            <a:extLst>
              <a:ext uri="{FF2B5EF4-FFF2-40B4-BE49-F238E27FC236}">
                <a16:creationId xmlns:a16="http://schemas.microsoft.com/office/drawing/2014/main" id="{A4FA6EDC-93AF-6CBF-4419-DC732D26ECE9}"/>
              </a:ext>
            </a:extLst>
          </p:cNvPr>
          <p:cNvSpPr/>
          <p:nvPr/>
        </p:nvSpPr>
        <p:spPr>
          <a:xfrm>
            <a:off x="5566612" y="8288089"/>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Flèche : droite 33">
            <a:extLst>
              <a:ext uri="{FF2B5EF4-FFF2-40B4-BE49-F238E27FC236}">
                <a16:creationId xmlns:a16="http://schemas.microsoft.com/office/drawing/2014/main" id="{3BC9097D-225F-0A3E-732B-14874B880DC3}"/>
              </a:ext>
            </a:extLst>
          </p:cNvPr>
          <p:cNvSpPr/>
          <p:nvPr/>
        </p:nvSpPr>
        <p:spPr>
          <a:xfrm>
            <a:off x="5566612" y="11806491"/>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Flèche : droite 34">
            <a:extLst>
              <a:ext uri="{FF2B5EF4-FFF2-40B4-BE49-F238E27FC236}">
                <a16:creationId xmlns:a16="http://schemas.microsoft.com/office/drawing/2014/main" id="{0669C139-90B4-5EC9-56A5-326D38B7DF1F}"/>
              </a:ext>
            </a:extLst>
          </p:cNvPr>
          <p:cNvSpPr/>
          <p:nvPr/>
        </p:nvSpPr>
        <p:spPr>
          <a:xfrm>
            <a:off x="15312193" y="5642681"/>
            <a:ext cx="665734" cy="553998"/>
          </a:xfrm>
          <a:prstGeom prst="rightArrow">
            <a:avLst/>
          </a:prstGeom>
          <a:solidFill>
            <a:srgbClr val="FFDBD6"/>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èche : droite 37">
            <a:extLst>
              <a:ext uri="{FF2B5EF4-FFF2-40B4-BE49-F238E27FC236}">
                <a16:creationId xmlns:a16="http://schemas.microsoft.com/office/drawing/2014/main" id="{F409D804-7304-7662-000B-5BA5AE105766}"/>
              </a:ext>
            </a:extLst>
          </p:cNvPr>
          <p:cNvSpPr/>
          <p:nvPr/>
        </p:nvSpPr>
        <p:spPr>
          <a:xfrm>
            <a:off x="15320221" y="8296111"/>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ZoneTexte 38">
            <a:extLst>
              <a:ext uri="{FF2B5EF4-FFF2-40B4-BE49-F238E27FC236}">
                <a16:creationId xmlns:a16="http://schemas.microsoft.com/office/drawing/2014/main" id="{6ABB0C16-7572-C0AB-97B6-75B789C116EC}"/>
              </a:ext>
            </a:extLst>
          </p:cNvPr>
          <p:cNvSpPr txBox="1"/>
          <p:nvPr/>
        </p:nvSpPr>
        <p:spPr>
          <a:xfrm>
            <a:off x="7957054" y="12777960"/>
            <a:ext cx="5758775"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REAGIR -TRAITER – CORRIGER - RELANCER</a:t>
            </a:r>
          </a:p>
        </p:txBody>
      </p:sp>
      <p:sp>
        <p:nvSpPr>
          <p:cNvPr id="40" name="ZoneTexte 39">
            <a:extLst>
              <a:ext uri="{FF2B5EF4-FFF2-40B4-BE49-F238E27FC236}">
                <a16:creationId xmlns:a16="http://schemas.microsoft.com/office/drawing/2014/main" id="{5F6B5B6E-4A2B-1824-97CE-F8EFABD748B8}"/>
              </a:ext>
            </a:extLst>
          </p:cNvPr>
          <p:cNvSpPr txBox="1"/>
          <p:nvPr/>
        </p:nvSpPr>
        <p:spPr>
          <a:xfrm>
            <a:off x="8550435" y="9779991"/>
            <a:ext cx="4078769" cy="373025"/>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41" name="Flèche : droite 40">
            <a:extLst>
              <a:ext uri="{FF2B5EF4-FFF2-40B4-BE49-F238E27FC236}">
                <a16:creationId xmlns:a16="http://schemas.microsoft.com/office/drawing/2014/main" id="{F5531CDD-0C38-5F6C-EFB6-04BE9C06B0AB}"/>
              </a:ext>
            </a:extLst>
          </p:cNvPr>
          <p:cNvSpPr/>
          <p:nvPr/>
        </p:nvSpPr>
        <p:spPr>
          <a:xfrm>
            <a:off x="15276093" y="11613987"/>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Flèche : haut 13">
            <a:extLst>
              <a:ext uri="{FF2B5EF4-FFF2-40B4-BE49-F238E27FC236}">
                <a16:creationId xmlns:a16="http://schemas.microsoft.com/office/drawing/2014/main" id="{E1E1C7AE-F50B-7B44-9290-0F855F3158E7}"/>
              </a:ext>
            </a:extLst>
          </p:cNvPr>
          <p:cNvSpPr/>
          <p:nvPr/>
        </p:nvSpPr>
        <p:spPr>
          <a:xfrm rot="2748820">
            <a:off x="6352596" y="9013326"/>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tangle : coins arrondis 15">
            <a:extLst>
              <a:ext uri="{FF2B5EF4-FFF2-40B4-BE49-F238E27FC236}">
                <a16:creationId xmlns:a16="http://schemas.microsoft.com/office/drawing/2014/main" id="{93194FC4-31F7-6DF7-3FB4-9832B847D978}"/>
              </a:ext>
            </a:extLst>
          </p:cNvPr>
          <p:cNvSpPr/>
          <p:nvPr/>
        </p:nvSpPr>
        <p:spPr>
          <a:xfrm>
            <a:off x="3662909" y="9378254"/>
            <a:ext cx="2695074"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Incidents techniques</a:t>
            </a:r>
          </a:p>
        </p:txBody>
      </p:sp>
      <p:sp>
        <p:nvSpPr>
          <p:cNvPr id="18" name="Rectangle : coins arrondis 17">
            <a:extLst>
              <a:ext uri="{FF2B5EF4-FFF2-40B4-BE49-F238E27FC236}">
                <a16:creationId xmlns:a16="http://schemas.microsoft.com/office/drawing/2014/main" id="{A358BC6A-B0E5-DC8D-3FAF-9377FE33C497}"/>
              </a:ext>
            </a:extLst>
          </p:cNvPr>
          <p:cNvSpPr/>
          <p:nvPr/>
        </p:nvSpPr>
        <p:spPr>
          <a:xfrm>
            <a:off x="2486526" y="10660557"/>
            <a:ext cx="387198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Initiation au développement</a:t>
            </a:r>
          </a:p>
        </p:txBody>
      </p:sp>
      <p:sp>
        <p:nvSpPr>
          <p:cNvPr id="19" name="Flèche : haut 18">
            <a:extLst>
              <a:ext uri="{FF2B5EF4-FFF2-40B4-BE49-F238E27FC236}">
                <a16:creationId xmlns:a16="http://schemas.microsoft.com/office/drawing/2014/main" id="{81F41752-899D-E464-32A9-605B949866EB}"/>
              </a:ext>
            </a:extLst>
          </p:cNvPr>
          <p:cNvSpPr/>
          <p:nvPr/>
        </p:nvSpPr>
        <p:spPr>
          <a:xfrm rot="7750643">
            <a:off x="6376294" y="11056845"/>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 coins arrondis 1">
            <a:extLst>
              <a:ext uri="{FF2B5EF4-FFF2-40B4-BE49-F238E27FC236}">
                <a16:creationId xmlns:a16="http://schemas.microsoft.com/office/drawing/2014/main" id="{3169FEA8-1452-4BDA-A071-FADCF4078DC3}"/>
              </a:ext>
            </a:extLst>
          </p:cNvPr>
          <p:cNvSpPr/>
          <p:nvPr/>
        </p:nvSpPr>
        <p:spPr>
          <a:xfrm>
            <a:off x="6545165" y="7689129"/>
            <a:ext cx="629152" cy="1543685"/>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ectangle : coins arrondis 28">
            <a:extLst>
              <a:ext uri="{FF2B5EF4-FFF2-40B4-BE49-F238E27FC236}">
                <a16:creationId xmlns:a16="http://schemas.microsoft.com/office/drawing/2014/main" id="{C5DB8F4D-A3EC-458C-B1C6-7768C463BB11}"/>
              </a:ext>
            </a:extLst>
          </p:cNvPr>
          <p:cNvSpPr/>
          <p:nvPr/>
        </p:nvSpPr>
        <p:spPr>
          <a:xfrm>
            <a:off x="16081958" y="6924944"/>
            <a:ext cx="736726" cy="3373124"/>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ectangle : coins arrondis 29">
            <a:extLst>
              <a:ext uri="{FF2B5EF4-FFF2-40B4-BE49-F238E27FC236}">
                <a16:creationId xmlns:a16="http://schemas.microsoft.com/office/drawing/2014/main" id="{E9EF3F8B-1E90-4257-BD75-316A453768C1}"/>
              </a:ext>
            </a:extLst>
          </p:cNvPr>
          <p:cNvSpPr/>
          <p:nvPr/>
        </p:nvSpPr>
        <p:spPr>
          <a:xfrm>
            <a:off x="7366229" y="6932234"/>
            <a:ext cx="2695074"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Activités évolutives</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31" name="Flèche : haut 30">
            <a:extLst>
              <a:ext uri="{FF2B5EF4-FFF2-40B4-BE49-F238E27FC236}">
                <a16:creationId xmlns:a16="http://schemas.microsoft.com/office/drawing/2014/main" id="{F4684D81-CD37-46C8-8D8E-6DB649B45DF4}"/>
              </a:ext>
            </a:extLst>
          </p:cNvPr>
          <p:cNvSpPr/>
          <p:nvPr/>
        </p:nvSpPr>
        <p:spPr>
          <a:xfrm rot="14104543">
            <a:off x="6945655" y="7282492"/>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Rectangle : coins arrondis 31">
            <a:extLst>
              <a:ext uri="{FF2B5EF4-FFF2-40B4-BE49-F238E27FC236}">
                <a16:creationId xmlns:a16="http://schemas.microsoft.com/office/drawing/2014/main" id="{31FF4DBF-34F7-4D88-8564-60B3D24E7799}"/>
              </a:ext>
            </a:extLst>
          </p:cNvPr>
          <p:cNvSpPr/>
          <p:nvPr/>
        </p:nvSpPr>
        <p:spPr>
          <a:xfrm>
            <a:off x="12547829" y="6970334"/>
            <a:ext cx="2695074"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Tâches </a:t>
            </a:r>
            <a:r>
              <a:rPr lang="fr-FR" sz="2000" dirty="0">
                <a:solidFill>
                  <a:schemeClr val="tx1"/>
                </a:solidFill>
                <a:latin typeface="Helvetica Neue Medium"/>
                <a:ea typeface="Helvetica Neue Medium"/>
                <a:cs typeface="Helvetica Neue Medium"/>
                <a:sym typeface="Helvetica Neue Medium"/>
              </a:rPr>
              <a:t>évolutives</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36" name="Flèche : haut 35">
            <a:extLst>
              <a:ext uri="{FF2B5EF4-FFF2-40B4-BE49-F238E27FC236}">
                <a16:creationId xmlns:a16="http://schemas.microsoft.com/office/drawing/2014/main" id="{B03F88CB-8E07-479F-8881-40A4072129C7}"/>
              </a:ext>
            </a:extLst>
          </p:cNvPr>
          <p:cNvSpPr/>
          <p:nvPr/>
        </p:nvSpPr>
        <p:spPr>
          <a:xfrm rot="5400000">
            <a:off x="15346782" y="6983939"/>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ectangle : coins arrondis 36">
            <a:extLst>
              <a:ext uri="{FF2B5EF4-FFF2-40B4-BE49-F238E27FC236}">
                <a16:creationId xmlns:a16="http://schemas.microsoft.com/office/drawing/2014/main" id="{AC083B69-73E8-43E9-8702-A41AE4F9B7F0}"/>
              </a:ext>
            </a:extLst>
          </p:cNvPr>
          <p:cNvSpPr/>
          <p:nvPr/>
        </p:nvSpPr>
        <p:spPr>
          <a:xfrm>
            <a:off x="6623723" y="11355042"/>
            <a:ext cx="484443" cy="880310"/>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561327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effectLst>
                  <a:outerShdw blurRad="38100" dist="38100" dir="2700000" algn="tl">
                    <a:srgbClr val="000000">
                      <a:alpha val="43137"/>
                    </a:srgbClr>
                  </a:outerShdw>
                </a:effectLst>
              </a:rPr>
              <a:t>LE BACCALAURÉAT PROFESSIONNEL CIEL</a:t>
            </a:r>
          </a:p>
        </p:txBody>
      </p:sp>
      <p:sp>
        <p:nvSpPr>
          <p:cNvPr id="10" name="Rectangle : coins arrondis 9">
            <a:extLst>
              <a:ext uri="{FF2B5EF4-FFF2-40B4-BE49-F238E27FC236}">
                <a16:creationId xmlns:a16="http://schemas.microsoft.com/office/drawing/2014/main" id="{B97FD4B4-2EC5-1667-4AB2-1CB05BFD26FA}"/>
              </a:ext>
            </a:extLst>
          </p:cNvPr>
          <p:cNvSpPr/>
          <p:nvPr/>
        </p:nvSpPr>
        <p:spPr>
          <a:xfrm>
            <a:off x="497303" y="5449551"/>
            <a:ext cx="5751093" cy="256524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R2 : Installation et qualification</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R3 : Exploitation et maintien en condition opérationnelle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R5 : Maintenance des réseaux informatiques</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11" name="Rectangle : coins arrondis 10">
            <a:extLst>
              <a:ext uri="{FF2B5EF4-FFF2-40B4-BE49-F238E27FC236}">
                <a16:creationId xmlns:a16="http://schemas.microsoft.com/office/drawing/2014/main" id="{BFF2B0D8-0191-C834-F663-8132902D352B}"/>
              </a:ext>
            </a:extLst>
          </p:cNvPr>
          <p:cNvSpPr/>
          <p:nvPr/>
        </p:nvSpPr>
        <p:spPr>
          <a:xfrm>
            <a:off x="545433" y="11004778"/>
            <a:ext cx="5702963"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D3 : Gestion d’incidents</a:t>
            </a:r>
          </a:p>
        </p:txBody>
      </p:sp>
      <p:sp>
        <p:nvSpPr>
          <p:cNvPr id="22" name="ZoneTexte 21">
            <a:extLst>
              <a:ext uri="{FF2B5EF4-FFF2-40B4-BE49-F238E27FC236}">
                <a16:creationId xmlns:a16="http://schemas.microsoft.com/office/drawing/2014/main" id="{5E69AE0E-36F7-1079-93C5-DAF6D2F960B4}"/>
              </a:ext>
            </a:extLst>
          </p:cNvPr>
          <p:cNvSpPr txBox="1"/>
          <p:nvPr/>
        </p:nvSpPr>
        <p:spPr>
          <a:xfrm>
            <a:off x="1725553" y="436012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8" name="Flèche : droite 37">
            <a:extLst>
              <a:ext uri="{FF2B5EF4-FFF2-40B4-BE49-F238E27FC236}">
                <a16:creationId xmlns:a16="http://schemas.microsoft.com/office/drawing/2014/main" id="{F409D804-7304-7662-000B-5BA5AE105766}"/>
              </a:ext>
            </a:extLst>
          </p:cNvPr>
          <p:cNvSpPr/>
          <p:nvPr/>
        </p:nvSpPr>
        <p:spPr>
          <a:xfrm>
            <a:off x="6448421" y="6425361"/>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ZoneTexte 38">
            <a:extLst>
              <a:ext uri="{FF2B5EF4-FFF2-40B4-BE49-F238E27FC236}">
                <a16:creationId xmlns:a16="http://schemas.microsoft.com/office/drawing/2014/main" id="{6ABB0C16-7572-C0AB-97B6-75B789C116EC}"/>
              </a:ext>
            </a:extLst>
          </p:cNvPr>
          <p:cNvSpPr txBox="1"/>
          <p:nvPr/>
        </p:nvSpPr>
        <p:spPr>
          <a:xfrm>
            <a:off x="8132323" y="12187453"/>
            <a:ext cx="5875507"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REAGIR - TRAITER – CORRIGER - RELANCER</a:t>
            </a:r>
          </a:p>
        </p:txBody>
      </p:sp>
      <p:sp>
        <p:nvSpPr>
          <p:cNvPr id="40" name="ZoneTexte 39">
            <a:extLst>
              <a:ext uri="{FF2B5EF4-FFF2-40B4-BE49-F238E27FC236}">
                <a16:creationId xmlns:a16="http://schemas.microsoft.com/office/drawing/2014/main" id="{5F6B5B6E-4A2B-1824-97CE-F8EFABD748B8}"/>
              </a:ext>
            </a:extLst>
          </p:cNvPr>
          <p:cNvSpPr txBox="1"/>
          <p:nvPr/>
        </p:nvSpPr>
        <p:spPr>
          <a:xfrm>
            <a:off x="8760017" y="8137027"/>
            <a:ext cx="4078769" cy="369332"/>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41" name="Flèche : droite 40">
            <a:extLst>
              <a:ext uri="{FF2B5EF4-FFF2-40B4-BE49-F238E27FC236}">
                <a16:creationId xmlns:a16="http://schemas.microsoft.com/office/drawing/2014/main" id="{F5531CDD-0C38-5F6C-EFB6-04BE9C06B0AB}"/>
              </a:ext>
            </a:extLst>
          </p:cNvPr>
          <p:cNvSpPr/>
          <p:nvPr/>
        </p:nvSpPr>
        <p:spPr>
          <a:xfrm>
            <a:off x="6419825" y="10970426"/>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 coins arrondis 1">
            <a:extLst>
              <a:ext uri="{FF2B5EF4-FFF2-40B4-BE49-F238E27FC236}">
                <a16:creationId xmlns:a16="http://schemas.microsoft.com/office/drawing/2014/main" id="{4FECFFD8-7D81-070E-28B2-886698F5637D}"/>
              </a:ext>
            </a:extLst>
          </p:cNvPr>
          <p:cNvSpPr/>
          <p:nvPr/>
        </p:nvSpPr>
        <p:spPr>
          <a:xfrm>
            <a:off x="7336723" y="5474734"/>
            <a:ext cx="7639584" cy="256524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C04 : Analyser une structure matérielle et logicielle</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C06 : </a:t>
            </a:r>
            <a:r>
              <a:rPr lang="fr-FR" dirty="0">
                <a:solidFill>
                  <a:schemeClr val="tx1"/>
                </a:solidFill>
                <a:latin typeface="Helvetica Neue Medium"/>
                <a:ea typeface="Helvetica Neue Medium"/>
                <a:cs typeface="Helvetica Neue Medium"/>
                <a:sym typeface="Helvetica Neue Medium"/>
              </a:rPr>
              <a:t>Valider la conformité d’une installation </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C09 : Installer les éléments d’un système électronique ou informatique </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C10 : Exploiter un réseau informatique</a:t>
            </a:r>
          </a:p>
          <a:p>
            <a:pPr marL="0" marR="0" indent="0" algn="l"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7" name="Rectangle : coins arrondis 6">
            <a:extLst>
              <a:ext uri="{FF2B5EF4-FFF2-40B4-BE49-F238E27FC236}">
                <a16:creationId xmlns:a16="http://schemas.microsoft.com/office/drawing/2014/main" id="{9E8696BB-44F0-50C5-1DE0-6BE400448721}"/>
              </a:ext>
            </a:extLst>
          </p:cNvPr>
          <p:cNvSpPr/>
          <p:nvPr/>
        </p:nvSpPr>
        <p:spPr>
          <a:xfrm>
            <a:off x="7411281" y="10300884"/>
            <a:ext cx="7603943" cy="1747996"/>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C04 : analyser une structure matérielle et logicielle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C06</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a:t>
            </a:r>
            <a:r>
              <a:rPr lang="fr-FR" dirty="0">
                <a:solidFill>
                  <a:schemeClr val="tx1"/>
                </a:solidFill>
                <a:latin typeface="Helvetica Neue Medium"/>
                <a:ea typeface="Helvetica Neue Medium"/>
                <a:cs typeface="Helvetica Neue Medium"/>
                <a:sym typeface="Helvetica Neue Medium"/>
              </a:rPr>
              <a:t>Valider la conformité d’une installation</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C10 : Exploiter un réseau informatique</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6" name="ZoneTexte 5">
            <a:extLst>
              <a:ext uri="{FF2B5EF4-FFF2-40B4-BE49-F238E27FC236}">
                <a16:creationId xmlns:a16="http://schemas.microsoft.com/office/drawing/2014/main" id="{E8A257F1-28DE-7D32-BBA7-DBB7000BD01F}"/>
              </a:ext>
            </a:extLst>
          </p:cNvPr>
          <p:cNvSpPr txBox="1"/>
          <p:nvPr/>
        </p:nvSpPr>
        <p:spPr>
          <a:xfrm>
            <a:off x="9090917" y="4326885"/>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solidFill>
                  <a:schemeClr val="tx1"/>
                </a:solidFill>
              </a:rPr>
              <a:t>COMPÉTENCES</a:t>
            </a:r>
            <a:endParaRPr kumimoji="0" lang="fr-FR" sz="1800" b="1" i="0" u="none" strike="noStrike" cap="none" spc="0" normalizeH="0" baseline="0" dirty="0">
              <a:ln>
                <a:noFill/>
              </a:ln>
              <a:solidFill>
                <a:schemeClr val="tx1"/>
              </a:solidFill>
              <a:effectLst/>
              <a:uFillTx/>
              <a:latin typeface="+mn-lt"/>
              <a:ea typeface="+mn-ea"/>
              <a:cs typeface="+mn-cs"/>
              <a:sym typeface="Helvetica Neue"/>
            </a:endParaRPr>
          </a:p>
        </p:txBody>
      </p:sp>
      <p:sp>
        <p:nvSpPr>
          <p:cNvPr id="8" name="Flèche : droite 7">
            <a:extLst>
              <a:ext uri="{FF2B5EF4-FFF2-40B4-BE49-F238E27FC236}">
                <a16:creationId xmlns:a16="http://schemas.microsoft.com/office/drawing/2014/main" id="{9B4B9383-1EFA-55DE-82B0-310277A5D182}"/>
              </a:ext>
            </a:extLst>
          </p:cNvPr>
          <p:cNvSpPr/>
          <p:nvPr/>
        </p:nvSpPr>
        <p:spPr>
          <a:xfrm>
            <a:off x="15123275" y="10834241"/>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 coins arrondis 8">
            <a:extLst>
              <a:ext uri="{FF2B5EF4-FFF2-40B4-BE49-F238E27FC236}">
                <a16:creationId xmlns:a16="http://schemas.microsoft.com/office/drawing/2014/main" id="{D36FD740-63CA-74DE-B7A3-D47BAF1263C3}"/>
              </a:ext>
            </a:extLst>
          </p:cNvPr>
          <p:cNvSpPr/>
          <p:nvPr/>
        </p:nvSpPr>
        <p:spPr>
          <a:xfrm>
            <a:off x="15935965" y="9340146"/>
            <a:ext cx="7603943" cy="3552746"/>
          </a:xfrm>
          <a:prstGeom prst="roundRect">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Acteurs de l’écosystème réglementaire et normatif et de référence de bonnes pratiques…</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Méthode de connexion à distance sur un équipement</a:t>
            </a:r>
          </a:p>
          <a:p>
            <a:pPr marL="342900" marR="0" indent="-342900" algn="l" defTabSz="825500" rtl="0" fontAlgn="auto" latinLnBrk="0" hangingPunct="0">
              <a:lnSpc>
                <a:spcPct val="100000"/>
              </a:lnSpc>
              <a:spcBef>
                <a:spcPts val="0"/>
              </a:spcBef>
              <a:spcAft>
                <a:spcPts val="0"/>
              </a:spcAft>
              <a:buClrTx/>
              <a:buSzTx/>
              <a:buFontTx/>
              <a:buChar char="-"/>
              <a:tabLst/>
            </a:pPr>
            <a:r>
              <a:rPr lang="fr-FR" dirty="0">
                <a:solidFill>
                  <a:schemeClr val="tx1"/>
                </a:solidFill>
                <a:highlight>
                  <a:srgbClr val="FFFF00"/>
                </a:highlight>
                <a:latin typeface="Helvetica Neue Medium"/>
                <a:ea typeface="Helvetica Neue Medium"/>
                <a:cs typeface="Helvetica Neue Medium"/>
                <a:sym typeface="Helvetica Neue Medium"/>
              </a:rPr>
              <a:t>les bonnes pratiques en sécurité informatique</a:t>
            </a:r>
          </a:p>
          <a:p>
            <a:pPr marL="342900" marR="0" indent="-342900" algn="l" defTabSz="825500" rtl="0" fontAlgn="auto" latinLnBrk="0" hangingPunct="0">
              <a:lnSpc>
                <a:spcPct val="100000"/>
              </a:lnSpc>
              <a:spcBef>
                <a:spcPts val="0"/>
              </a:spcBef>
              <a:spcAft>
                <a:spcPts val="0"/>
              </a:spcAft>
              <a:buClrTx/>
              <a:buSzTx/>
              <a:buFontTx/>
              <a:buChar char="-"/>
              <a:tabLst/>
            </a:pPr>
            <a:r>
              <a:rPr lang="fr-FR" dirty="0">
                <a:solidFill>
                  <a:schemeClr val="tx1"/>
                </a:solidFill>
                <a:latin typeface="Helvetica Neue Medium"/>
                <a:ea typeface="Helvetica Neue Medium"/>
                <a:cs typeface="Helvetica Neue Medium"/>
                <a:sym typeface="Helvetica Neue Medium"/>
              </a:rPr>
              <a:t>Infrastructures matérielle et logicielle centralisée, décentralisée et répartie</a:t>
            </a:r>
          </a:p>
          <a:p>
            <a:pPr marL="342900" marR="0" indent="-342900" algn="l" defTabSz="825500" rtl="0" fontAlgn="auto" latinLnBrk="0" hangingPunct="0">
              <a:lnSpc>
                <a:spcPct val="100000"/>
              </a:lnSpc>
              <a:spcBef>
                <a:spcPts val="0"/>
              </a:spcBef>
              <a:spcAft>
                <a:spcPts val="0"/>
              </a:spcAft>
              <a:buClrTx/>
              <a:buSzTx/>
              <a:buFontTx/>
              <a:buChar char="-"/>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14" name="ZoneTexte 13">
            <a:extLst>
              <a:ext uri="{FF2B5EF4-FFF2-40B4-BE49-F238E27FC236}">
                <a16:creationId xmlns:a16="http://schemas.microsoft.com/office/drawing/2014/main" id="{41455194-C30A-F6E5-0F95-EB80E6FCC0AE}"/>
              </a:ext>
            </a:extLst>
          </p:cNvPr>
          <p:cNvSpPr txBox="1"/>
          <p:nvPr/>
        </p:nvSpPr>
        <p:spPr>
          <a:xfrm>
            <a:off x="17200380" y="4238486"/>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CONNAISSANCES</a:t>
            </a:r>
            <a:endParaRPr kumimoji="0" lang="fr-FR" sz="1800" b="1" i="0" u="none" strike="noStrike" cap="none" spc="0" normalizeH="0" baseline="0" dirty="0">
              <a:ln>
                <a:noFill/>
              </a:ln>
              <a:effectLst/>
              <a:uFillTx/>
              <a:latin typeface="+mn-lt"/>
              <a:ea typeface="+mn-ea"/>
              <a:cs typeface="+mn-cs"/>
              <a:sym typeface="Helvetica Neue"/>
            </a:endParaRPr>
          </a:p>
        </p:txBody>
      </p:sp>
      <p:sp>
        <p:nvSpPr>
          <p:cNvPr id="16" name="Rectangle : coins arrondis 15">
            <a:extLst>
              <a:ext uri="{FF2B5EF4-FFF2-40B4-BE49-F238E27FC236}">
                <a16:creationId xmlns:a16="http://schemas.microsoft.com/office/drawing/2014/main" id="{F24F12EB-9D44-92FC-8726-ECAA7D40241A}"/>
              </a:ext>
            </a:extLst>
          </p:cNvPr>
          <p:cNvSpPr/>
          <p:nvPr/>
        </p:nvSpPr>
        <p:spPr>
          <a:xfrm>
            <a:off x="15932725" y="4706476"/>
            <a:ext cx="7603943" cy="4369991"/>
          </a:xfrm>
          <a:prstGeom prst="roundRect">
            <a:avLst/>
          </a:prstGeom>
          <a:solidFill>
            <a:srgbClr val="ECF9F7"/>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Réseaux informatiques (protocoles, équipements, outils usuels) – C06</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Lignes de commande d’équipements (C10)</a:t>
            </a:r>
          </a:p>
          <a:p>
            <a:pPr marL="342900" marR="0" indent="-342900" algn="l" defTabSz="825500" rtl="0" fontAlgn="auto" latinLnBrk="0" hangingPunct="0">
              <a:lnSpc>
                <a:spcPct val="100000"/>
              </a:lnSpc>
              <a:spcBef>
                <a:spcPts val="0"/>
              </a:spcBef>
              <a:spcAft>
                <a:spcPts val="0"/>
              </a:spcAft>
              <a:buClrTx/>
              <a:buSzTx/>
              <a:buFontTx/>
              <a:buChar char="-"/>
              <a:tabLst/>
            </a:pPr>
            <a:r>
              <a:rPr lang="fr-FR" dirty="0">
                <a:solidFill>
                  <a:schemeClr val="tx1"/>
                </a:solidFill>
                <a:highlight>
                  <a:srgbClr val="FFFF00"/>
                </a:highlight>
                <a:latin typeface="Helvetica Neue Medium"/>
                <a:ea typeface="Helvetica Neue Medium"/>
                <a:cs typeface="Helvetica Neue Medium"/>
                <a:sym typeface="Helvetica Neue Medium"/>
              </a:rPr>
              <a:t>les bonnes pratiques en sécurité informatique (C10)</a:t>
            </a:r>
          </a:p>
          <a:p>
            <a:pPr marL="342900" marR="0" indent="-342900" algn="l" defTabSz="825500" rtl="0" fontAlgn="auto" latinLnBrk="0" hangingPunct="0">
              <a:lnSpc>
                <a:spcPct val="100000"/>
              </a:lnSpc>
              <a:spcBef>
                <a:spcPts val="0"/>
              </a:spcBef>
              <a:spcAft>
                <a:spcPts val="0"/>
              </a:spcAft>
              <a:buClrTx/>
              <a:buSzTx/>
              <a:buFontTx/>
              <a:buChar char="-"/>
              <a:tabLst/>
            </a:pPr>
            <a:r>
              <a:rPr lang="fr-FR" dirty="0">
                <a:solidFill>
                  <a:schemeClr val="tx1"/>
                </a:solidFill>
                <a:latin typeface="Helvetica Neue Medium"/>
                <a:ea typeface="Helvetica Neue Medium"/>
                <a:cs typeface="Helvetica Neue Medium"/>
                <a:sym typeface="Helvetica Neue Medium"/>
              </a:rPr>
              <a:t>Méthode de connexion à distance sur un équipement</a:t>
            </a:r>
          </a:p>
          <a:p>
            <a:pPr marL="342900" marR="0" indent="-342900" algn="l" defTabSz="825500" rtl="0" fontAlgn="auto" latinLnBrk="0" hangingPunct="0">
              <a:lnSpc>
                <a:spcPct val="100000"/>
              </a:lnSpc>
              <a:spcBef>
                <a:spcPts val="0"/>
              </a:spcBef>
              <a:spcAft>
                <a:spcPts val="0"/>
              </a:spcAft>
              <a:buClrTx/>
              <a:buSzTx/>
              <a:buFontTx/>
              <a:buChar char="-"/>
              <a:tabLst/>
            </a:pPr>
            <a:r>
              <a:rPr lang="fr-FR" dirty="0">
                <a:solidFill>
                  <a:schemeClr val="tx1"/>
                </a:solidFill>
                <a:highlight>
                  <a:srgbClr val="FFFF00"/>
                </a:highlight>
                <a:latin typeface="Helvetica Neue Medium"/>
                <a:ea typeface="Helvetica Neue Medium"/>
                <a:cs typeface="Helvetica Neue Medium"/>
                <a:sym typeface="Helvetica Neue Medium"/>
              </a:rPr>
              <a:t>Acteurs de l’écosystème réglementaire et normatif et de référence des bonnes pratiques… (C04</a:t>
            </a:r>
            <a:r>
              <a:rPr lang="fr-FR" dirty="0">
                <a:solidFill>
                  <a:schemeClr val="tx1"/>
                </a:solidFill>
                <a:latin typeface="Helvetica Neue Medium"/>
                <a:ea typeface="Helvetica Neue Medium"/>
                <a:cs typeface="Helvetica Neue Medium"/>
                <a:sym typeface="Helvetica Neue Medium"/>
              </a:rPr>
              <a:t>)….</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7" name="Flèche : droite 16">
            <a:extLst>
              <a:ext uri="{FF2B5EF4-FFF2-40B4-BE49-F238E27FC236}">
                <a16:creationId xmlns:a16="http://schemas.microsoft.com/office/drawing/2014/main" id="{CD007CB1-42E8-7B59-6EFA-270177A0E0CD}"/>
              </a:ext>
            </a:extLst>
          </p:cNvPr>
          <p:cNvSpPr/>
          <p:nvPr/>
        </p:nvSpPr>
        <p:spPr>
          <a:xfrm>
            <a:off x="15122244" y="6461031"/>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 coins arrondis 19">
            <a:extLst>
              <a:ext uri="{FF2B5EF4-FFF2-40B4-BE49-F238E27FC236}">
                <a16:creationId xmlns:a16="http://schemas.microsoft.com/office/drawing/2014/main" id="{7AD994D8-749C-42D8-83E5-5E4F45B6C6AD}"/>
              </a:ext>
            </a:extLst>
          </p:cNvPr>
          <p:cNvSpPr/>
          <p:nvPr/>
        </p:nvSpPr>
        <p:spPr>
          <a:xfrm>
            <a:off x="7473921" y="5449550"/>
            <a:ext cx="621614" cy="2565241"/>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Rectangle : coins arrondis 20">
            <a:extLst>
              <a:ext uri="{FF2B5EF4-FFF2-40B4-BE49-F238E27FC236}">
                <a16:creationId xmlns:a16="http://schemas.microsoft.com/office/drawing/2014/main" id="{7C9A9211-8E3C-4020-BA96-7ED828CE33A9}"/>
              </a:ext>
            </a:extLst>
          </p:cNvPr>
          <p:cNvSpPr/>
          <p:nvPr/>
        </p:nvSpPr>
        <p:spPr>
          <a:xfrm>
            <a:off x="8375879" y="4860699"/>
            <a:ext cx="313147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compétences évolutives</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3" name="Flèche : haut 22">
            <a:extLst>
              <a:ext uri="{FF2B5EF4-FFF2-40B4-BE49-F238E27FC236}">
                <a16:creationId xmlns:a16="http://schemas.microsoft.com/office/drawing/2014/main" id="{8173D4A4-92A0-4E28-B0D3-1168596CDBC3}"/>
              </a:ext>
            </a:extLst>
          </p:cNvPr>
          <p:cNvSpPr/>
          <p:nvPr/>
        </p:nvSpPr>
        <p:spPr>
          <a:xfrm rot="14104543">
            <a:off x="7936255" y="5039507"/>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Rectangle : coins arrondis 23">
            <a:extLst>
              <a:ext uri="{FF2B5EF4-FFF2-40B4-BE49-F238E27FC236}">
                <a16:creationId xmlns:a16="http://schemas.microsoft.com/office/drawing/2014/main" id="{2083E610-62DE-4C21-B882-4FAF8DCDE682}"/>
              </a:ext>
            </a:extLst>
          </p:cNvPr>
          <p:cNvSpPr/>
          <p:nvPr/>
        </p:nvSpPr>
        <p:spPr>
          <a:xfrm>
            <a:off x="7473920" y="10314711"/>
            <a:ext cx="672131" cy="1753920"/>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729005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86526" y="3063577"/>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rPr>
              <a:t>LA MENTION COMPLEMENTAIRE CYBERSECURITE</a:t>
            </a:r>
          </a:p>
        </p:txBody>
      </p:sp>
      <p:sp>
        <p:nvSpPr>
          <p:cNvPr id="8" name="Rectangle : coins arrondis 7">
            <a:extLst>
              <a:ext uri="{FF2B5EF4-FFF2-40B4-BE49-F238E27FC236}">
                <a16:creationId xmlns:a16="http://schemas.microsoft.com/office/drawing/2014/main" id="{AADC2789-596E-D85E-3550-61DA22F27723}"/>
              </a:ext>
            </a:extLst>
          </p:cNvPr>
          <p:cNvSpPr/>
          <p:nvPr/>
        </p:nvSpPr>
        <p:spPr>
          <a:xfrm>
            <a:off x="585540" y="5614176"/>
            <a:ext cx="4668253" cy="93075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MISE EN ŒUVRE DE RESEAUX INFORMATIQUES</a:t>
            </a:r>
          </a:p>
        </p:txBody>
      </p:sp>
      <p:sp>
        <p:nvSpPr>
          <p:cNvPr id="9" name="Rectangle : coins arrondis 8">
            <a:extLst>
              <a:ext uri="{FF2B5EF4-FFF2-40B4-BE49-F238E27FC236}">
                <a16:creationId xmlns:a16="http://schemas.microsoft.com/office/drawing/2014/main" id="{E5AC9BD9-E36B-8C83-612A-D2D0733EBA72}"/>
              </a:ext>
            </a:extLst>
          </p:cNvPr>
          <p:cNvSpPr/>
          <p:nvPr/>
        </p:nvSpPr>
        <p:spPr>
          <a:xfrm>
            <a:off x="586562" y="11920708"/>
            <a:ext cx="4668253"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CYBERSECURITE</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0" name="Rectangle : coins arrondis 9">
            <a:extLst>
              <a:ext uri="{FF2B5EF4-FFF2-40B4-BE49-F238E27FC236}">
                <a16:creationId xmlns:a16="http://schemas.microsoft.com/office/drawing/2014/main" id="{B97FD4B4-2EC5-1667-4AB2-1CB05BFD26FA}"/>
              </a:ext>
            </a:extLst>
          </p:cNvPr>
          <p:cNvSpPr/>
          <p:nvPr/>
        </p:nvSpPr>
        <p:spPr>
          <a:xfrm>
            <a:off x="6513092" y="5246475"/>
            <a:ext cx="8598568" cy="1747996"/>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A1 : Installation et qualification</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A2</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a:t>
            </a:r>
            <a:r>
              <a:rPr lang="fr-FR" dirty="0">
                <a:solidFill>
                  <a:schemeClr val="tx1"/>
                </a:solidFill>
                <a:latin typeface="Helvetica Neue Medium"/>
                <a:ea typeface="Helvetica Neue Medium"/>
                <a:cs typeface="Helvetica Neue Medium"/>
                <a:sym typeface="Helvetica Neue Medium"/>
              </a:rPr>
              <a:t>Exploitation et maintien en condition opérationnelle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A5 : Maintenance des réseaux informatiques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p>
        </p:txBody>
      </p:sp>
      <p:sp>
        <p:nvSpPr>
          <p:cNvPr id="11" name="Rectangle : coins arrondis 10">
            <a:extLst>
              <a:ext uri="{FF2B5EF4-FFF2-40B4-BE49-F238E27FC236}">
                <a16:creationId xmlns:a16="http://schemas.microsoft.com/office/drawing/2014/main" id="{BFF2B0D8-0191-C834-F663-8132902D352B}"/>
              </a:ext>
            </a:extLst>
          </p:cNvPr>
          <p:cNvSpPr/>
          <p:nvPr/>
        </p:nvSpPr>
        <p:spPr>
          <a:xfrm>
            <a:off x="6658497" y="11920707"/>
            <a:ext cx="8550438"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A8</a:t>
            </a: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Gestion d’incidents</a:t>
            </a:r>
          </a:p>
        </p:txBody>
      </p:sp>
      <p:sp>
        <p:nvSpPr>
          <p:cNvPr id="13" name="Rectangle : coins arrondis 12">
            <a:extLst>
              <a:ext uri="{FF2B5EF4-FFF2-40B4-BE49-F238E27FC236}">
                <a16:creationId xmlns:a16="http://schemas.microsoft.com/office/drawing/2014/main" id="{757F68EC-28DC-5865-B277-264413292369}"/>
              </a:ext>
            </a:extLst>
          </p:cNvPr>
          <p:cNvSpPr/>
          <p:nvPr/>
        </p:nvSpPr>
        <p:spPr>
          <a:xfrm>
            <a:off x="16170448" y="4292431"/>
            <a:ext cx="7459563" cy="3791109"/>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fr-FR" dirty="0">
                <a:solidFill>
                  <a:schemeClr val="tx1"/>
                </a:solidFill>
                <a:latin typeface="Helvetica Neue Medium"/>
                <a:ea typeface="Helvetica Neue Medium"/>
                <a:cs typeface="Helvetica Neue Medium"/>
                <a:sym typeface="Helvetica Neue Medium"/>
              </a:rPr>
              <a:t>T4 : Réalisation des opérations avec intégration des contraintes clients (A1)</a:t>
            </a:r>
          </a:p>
          <a:p>
            <a:pPr algn="l" defTabSz="825500"/>
            <a:r>
              <a:rPr lang="fr-FR" dirty="0">
                <a:solidFill>
                  <a:schemeClr val="tx1"/>
                </a:solidFill>
                <a:latin typeface="Helvetica Neue Medium"/>
                <a:ea typeface="Helvetica Neue Medium"/>
                <a:cs typeface="Helvetica Neue Medium"/>
                <a:sym typeface="Helvetica Neue Medium"/>
              </a:rPr>
              <a:t> T4 : Réalisation d’un diagnostic de premier niveau (A2)</a:t>
            </a:r>
          </a:p>
          <a:p>
            <a:pPr algn="l" defTabSz="825500"/>
            <a:r>
              <a:rPr lang="fr-FR" dirty="0">
                <a:solidFill>
                  <a:schemeClr val="tx1"/>
                </a:solidFill>
                <a:latin typeface="Helvetica Neue Medium"/>
                <a:ea typeface="Helvetica Neue Medium"/>
                <a:cs typeface="Helvetica Neue Medium"/>
                <a:sym typeface="Helvetica Neue Medium"/>
              </a:rPr>
              <a:t>T5 : configuration matérielle et logicielle (A2)</a:t>
            </a:r>
          </a:p>
          <a:p>
            <a:pPr algn="l" defTabSz="825500"/>
            <a:r>
              <a:rPr lang="fr-FR" dirty="0">
                <a:solidFill>
                  <a:schemeClr val="tx1"/>
                </a:solidFill>
                <a:latin typeface="Helvetica Neue Medium"/>
                <a:ea typeface="Helvetica Neue Medium"/>
                <a:cs typeface="Helvetica Neue Medium"/>
                <a:sym typeface="Helvetica Neue Medium"/>
              </a:rPr>
              <a:t>T7 : Mise à jour des équipements (A2)</a:t>
            </a:r>
          </a:p>
          <a:p>
            <a:pPr algn="l" defTabSz="825500"/>
            <a:r>
              <a:rPr lang="fr-FR" dirty="0">
                <a:solidFill>
                  <a:schemeClr val="tx1"/>
                </a:solidFill>
                <a:latin typeface="Helvetica Neue Medium"/>
                <a:ea typeface="Helvetica Neue Medium"/>
                <a:cs typeface="Helvetica Neue Medium"/>
                <a:sym typeface="Helvetica Neue Medium"/>
              </a:rPr>
              <a:t>T2 : Réalisation de diagnostic et d’intervention de maintenance curative (A5)</a:t>
            </a:r>
          </a:p>
          <a:p>
            <a:pPr algn="l" defTabSz="825500"/>
            <a:r>
              <a:rPr lang="fr-FR" b="1" dirty="0">
                <a:solidFill>
                  <a:schemeClr val="tx1"/>
                </a:solidFill>
                <a:latin typeface="Helvetica Neue Medium"/>
                <a:ea typeface="Helvetica Neue Medium"/>
                <a:cs typeface="Helvetica Neue Medium"/>
                <a:sym typeface="Helvetica Neue Medium"/>
              </a:rPr>
              <a:t>T3</a:t>
            </a:r>
            <a:r>
              <a:rPr lang="fr-FR" dirty="0">
                <a:solidFill>
                  <a:schemeClr val="tx1"/>
                </a:solidFill>
                <a:latin typeface="Helvetica Neue Medium"/>
                <a:ea typeface="Helvetica Neue Medium"/>
                <a:cs typeface="Helvetica Neue Medium"/>
                <a:sym typeface="Helvetica Neue Medium"/>
              </a:rPr>
              <a:t> : Supervision de l’état du réseau (A2)</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5" name="Rectangle : coins arrondis 14">
            <a:extLst>
              <a:ext uri="{FF2B5EF4-FFF2-40B4-BE49-F238E27FC236}">
                <a16:creationId xmlns:a16="http://schemas.microsoft.com/office/drawing/2014/main" id="{B032435C-C7C0-91BD-620F-F0F04922F1E4}"/>
              </a:ext>
            </a:extLst>
          </p:cNvPr>
          <p:cNvSpPr/>
          <p:nvPr/>
        </p:nvSpPr>
        <p:spPr>
          <a:xfrm>
            <a:off x="16123344" y="11217586"/>
            <a:ext cx="7603943" cy="22587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T1</a:t>
            </a:r>
            <a:r>
              <a:rPr lang="fr-FR" sz="3000" dirty="0">
                <a:solidFill>
                  <a:schemeClr val="tx1"/>
                </a:solidFill>
                <a:latin typeface="Helvetica Neue Medium"/>
                <a:ea typeface="Helvetica Neue Medium"/>
                <a:cs typeface="Helvetica Neue Medium"/>
                <a:sym typeface="Helvetica Neue Medium"/>
              </a:rPr>
              <a:t> : </a:t>
            </a:r>
            <a:r>
              <a:rPr lang="fr-FR" dirty="0">
                <a:solidFill>
                  <a:schemeClr val="tx1"/>
                </a:solidFill>
                <a:latin typeface="Helvetica Neue Medium"/>
                <a:ea typeface="Helvetica Neue Medium"/>
                <a:cs typeface="Helvetica Neue Medium"/>
                <a:sym typeface="Helvetica Neue Medium"/>
              </a:rPr>
              <a:t>Ouvrir et catégoriser les tickets par niveau de criticité</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T2 : Traiter les tickets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 : Remédier aux incidents</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T4 : Transmettre l’information (escalade)</a:t>
            </a:r>
          </a:p>
        </p:txBody>
      </p:sp>
      <p:sp>
        <p:nvSpPr>
          <p:cNvPr id="33" name="Flèche : droite 32">
            <a:extLst>
              <a:ext uri="{FF2B5EF4-FFF2-40B4-BE49-F238E27FC236}">
                <a16:creationId xmlns:a16="http://schemas.microsoft.com/office/drawing/2014/main" id="{A4FA6EDC-93AF-6CBF-4419-DC732D26ECE9}"/>
              </a:ext>
            </a:extLst>
          </p:cNvPr>
          <p:cNvSpPr/>
          <p:nvPr/>
        </p:nvSpPr>
        <p:spPr>
          <a:xfrm>
            <a:off x="5566612" y="5802552"/>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Flèche : droite 33">
            <a:extLst>
              <a:ext uri="{FF2B5EF4-FFF2-40B4-BE49-F238E27FC236}">
                <a16:creationId xmlns:a16="http://schemas.microsoft.com/office/drawing/2014/main" id="{3BC9097D-225F-0A3E-732B-14874B880DC3}"/>
              </a:ext>
            </a:extLst>
          </p:cNvPr>
          <p:cNvSpPr/>
          <p:nvPr/>
        </p:nvSpPr>
        <p:spPr>
          <a:xfrm>
            <a:off x="5688111" y="11923455"/>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èche : droite 37">
            <a:extLst>
              <a:ext uri="{FF2B5EF4-FFF2-40B4-BE49-F238E27FC236}">
                <a16:creationId xmlns:a16="http://schemas.microsoft.com/office/drawing/2014/main" id="{F409D804-7304-7662-000B-5BA5AE105766}"/>
              </a:ext>
            </a:extLst>
          </p:cNvPr>
          <p:cNvSpPr/>
          <p:nvPr/>
        </p:nvSpPr>
        <p:spPr>
          <a:xfrm>
            <a:off x="15320221" y="5810574"/>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ZoneTexte 38">
            <a:extLst>
              <a:ext uri="{FF2B5EF4-FFF2-40B4-BE49-F238E27FC236}">
                <a16:creationId xmlns:a16="http://schemas.microsoft.com/office/drawing/2014/main" id="{6ABB0C16-7572-C0AB-97B6-75B789C116EC}"/>
              </a:ext>
            </a:extLst>
          </p:cNvPr>
          <p:cNvSpPr txBox="1"/>
          <p:nvPr/>
        </p:nvSpPr>
        <p:spPr>
          <a:xfrm>
            <a:off x="7813187" y="12620648"/>
            <a:ext cx="5435888"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REAGIR –TRAITER – CORRIGER - RELANCER </a:t>
            </a:r>
          </a:p>
        </p:txBody>
      </p:sp>
      <p:sp>
        <p:nvSpPr>
          <p:cNvPr id="40" name="ZoneTexte 39">
            <a:extLst>
              <a:ext uri="{FF2B5EF4-FFF2-40B4-BE49-F238E27FC236}">
                <a16:creationId xmlns:a16="http://schemas.microsoft.com/office/drawing/2014/main" id="{5F6B5B6E-4A2B-1824-97CE-F8EFABD748B8}"/>
              </a:ext>
            </a:extLst>
          </p:cNvPr>
          <p:cNvSpPr txBox="1"/>
          <p:nvPr/>
        </p:nvSpPr>
        <p:spPr>
          <a:xfrm>
            <a:off x="8443276" y="9918246"/>
            <a:ext cx="4078769" cy="373025"/>
          </a:xfrm>
          <a:prstGeom prst="rect">
            <a:avLst/>
          </a:prstGeom>
          <a:solidFill>
            <a:schemeClr val="accent1">
              <a:lumMod val="50000"/>
            </a:schemeClr>
          </a:solidFill>
          <a:ln>
            <a:solidFill>
              <a:srgbClr val="002060"/>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800">
                <a:solidFill>
                  <a:schemeClr val="bg1"/>
                </a:solidFill>
              </a:defRPr>
            </a:lvl1pPr>
          </a:lstStyle>
          <a:p>
            <a:r>
              <a:rPr lang="fr-FR" dirty="0"/>
              <a:t>PREVENIR ET DETECTER</a:t>
            </a:r>
          </a:p>
        </p:txBody>
      </p:sp>
      <p:sp>
        <p:nvSpPr>
          <p:cNvPr id="41" name="Flèche : droite 40">
            <a:extLst>
              <a:ext uri="{FF2B5EF4-FFF2-40B4-BE49-F238E27FC236}">
                <a16:creationId xmlns:a16="http://schemas.microsoft.com/office/drawing/2014/main" id="{F5531CDD-0C38-5F6C-EFB6-04BE9C06B0AB}"/>
              </a:ext>
            </a:extLst>
          </p:cNvPr>
          <p:cNvSpPr/>
          <p:nvPr/>
        </p:nvSpPr>
        <p:spPr>
          <a:xfrm>
            <a:off x="15373368" y="11866903"/>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 coins arrondis 1">
            <a:extLst>
              <a:ext uri="{FF2B5EF4-FFF2-40B4-BE49-F238E27FC236}">
                <a16:creationId xmlns:a16="http://schemas.microsoft.com/office/drawing/2014/main" id="{24CC4C8B-0944-A6DD-B0FB-8C186C9A6F81}"/>
              </a:ext>
            </a:extLst>
          </p:cNvPr>
          <p:cNvSpPr/>
          <p:nvPr/>
        </p:nvSpPr>
        <p:spPr>
          <a:xfrm>
            <a:off x="680597" y="9193724"/>
            <a:ext cx="4668253"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CYBERSECURITE</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3" name="Rectangle : coins arrondis 2">
            <a:extLst>
              <a:ext uri="{FF2B5EF4-FFF2-40B4-BE49-F238E27FC236}">
                <a16:creationId xmlns:a16="http://schemas.microsoft.com/office/drawing/2014/main" id="{D6D48064-5B2E-C16B-8411-D5C3F37B5D74}"/>
              </a:ext>
            </a:extLst>
          </p:cNvPr>
          <p:cNvSpPr/>
          <p:nvPr/>
        </p:nvSpPr>
        <p:spPr>
          <a:xfrm>
            <a:off x="6561222" y="9193723"/>
            <a:ext cx="8550438"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b="1" dirty="0">
                <a:solidFill>
                  <a:schemeClr val="tx1"/>
                </a:solidFill>
                <a:latin typeface="Helvetica Neue Medium"/>
                <a:ea typeface="Helvetica Neue Medium"/>
                <a:cs typeface="Helvetica Neue Medium"/>
                <a:sym typeface="Helvetica Neue Medium"/>
              </a:rPr>
              <a:t>A7</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a:t>
            </a:r>
            <a:r>
              <a:rPr lang="fr-FR" dirty="0">
                <a:solidFill>
                  <a:schemeClr val="tx1"/>
                </a:solidFill>
                <a:latin typeface="Helvetica Neue Medium"/>
                <a:ea typeface="Helvetica Neue Medium"/>
                <a:cs typeface="Helvetica Neue Medium"/>
                <a:sym typeface="Helvetica Neue Medium"/>
              </a:rPr>
              <a:t>Audit de l’installation ou du système</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 name="Rectangle : coins arrondis 6">
            <a:extLst>
              <a:ext uri="{FF2B5EF4-FFF2-40B4-BE49-F238E27FC236}">
                <a16:creationId xmlns:a16="http://schemas.microsoft.com/office/drawing/2014/main" id="{DA194F17-8D2D-07D3-62AB-F3A338088FDD}"/>
              </a:ext>
            </a:extLst>
          </p:cNvPr>
          <p:cNvSpPr/>
          <p:nvPr/>
        </p:nvSpPr>
        <p:spPr>
          <a:xfrm>
            <a:off x="16178469" y="8393317"/>
            <a:ext cx="7603943" cy="22587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T1</a:t>
            </a:r>
            <a:r>
              <a:rPr lang="fr-FR" sz="3000" dirty="0">
                <a:solidFill>
                  <a:schemeClr val="tx1"/>
                </a:solidFill>
                <a:latin typeface="Helvetica Neue Medium"/>
                <a:ea typeface="Helvetica Neue Medium"/>
                <a:cs typeface="Helvetica Neue Medium"/>
                <a:sym typeface="Helvetica Neue Medium"/>
              </a:rPr>
              <a:t> </a:t>
            </a:r>
            <a:r>
              <a:rPr lang="fr-FR" dirty="0">
                <a:solidFill>
                  <a:schemeClr val="tx1"/>
                </a:solidFill>
                <a:latin typeface="Helvetica Neue Medium"/>
                <a:sym typeface="Helvetica Neue Medium"/>
              </a:rPr>
              <a:t>: Evaluation des biens  et moyens ……</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T2 : Evaluation des configurations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 : Evaluation du contrôle d’accès</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T4 : </a:t>
            </a:r>
            <a:r>
              <a:rPr lang="fr-FR" dirty="0">
                <a:solidFill>
                  <a:schemeClr val="tx1"/>
                </a:solidFill>
                <a:latin typeface="Helvetica Neue Medium"/>
                <a:ea typeface="Helvetica Neue Medium"/>
                <a:cs typeface="Helvetica Neue Medium"/>
                <a:sym typeface="Helvetica Neue Medium"/>
              </a:rPr>
              <a:t>Evaluation de la gestion de comptes</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T5:  E</a:t>
            </a:r>
            <a:r>
              <a:rPr lang="fr-FR" dirty="0">
                <a:solidFill>
                  <a:schemeClr val="tx1"/>
                </a:solidFill>
                <a:latin typeface="Helvetica Neue Medium"/>
                <a:ea typeface="Helvetica Neue Medium"/>
                <a:cs typeface="Helvetica Neue Medium"/>
                <a:sym typeface="Helvetica Neue Medium"/>
              </a:rPr>
              <a:t>valuation de la sécurité</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2" name="Flèche : droite 11">
            <a:extLst>
              <a:ext uri="{FF2B5EF4-FFF2-40B4-BE49-F238E27FC236}">
                <a16:creationId xmlns:a16="http://schemas.microsoft.com/office/drawing/2014/main" id="{B5B8F614-5165-A88E-1D6D-54BF47EBE2D0}"/>
              </a:ext>
            </a:extLst>
          </p:cNvPr>
          <p:cNvSpPr/>
          <p:nvPr/>
        </p:nvSpPr>
        <p:spPr>
          <a:xfrm>
            <a:off x="5684871" y="9235375"/>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ZoneTexte 13">
            <a:extLst>
              <a:ext uri="{FF2B5EF4-FFF2-40B4-BE49-F238E27FC236}">
                <a16:creationId xmlns:a16="http://schemas.microsoft.com/office/drawing/2014/main" id="{29F4373B-94E7-FE01-FBD8-ADFD608C40D2}"/>
              </a:ext>
            </a:extLst>
          </p:cNvPr>
          <p:cNvSpPr txBox="1"/>
          <p:nvPr/>
        </p:nvSpPr>
        <p:spPr>
          <a:xfrm>
            <a:off x="8452836" y="7094241"/>
            <a:ext cx="4078769" cy="373025"/>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16" name="Flèche : haut 15">
            <a:extLst>
              <a:ext uri="{FF2B5EF4-FFF2-40B4-BE49-F238E27FC236}">
                <a16:creationId xmlns:a16="http://schemas.microsoft.com/office/drawing/2014/main" id="{0D2175E3-A7E7-92D5-C178-1482478B0107}"/>
              </a:ext>
            </a:extLst>
          </p:cNvPr>
          <p:cNvSpPr/>
          <p:nvPr/>
        </p:nvSpPr>
        <p:spPr>
          <a:xfrm rot="2748820">
            <a:off x="6210094" y="9839734"/>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 coins arrondis 19">
            <a:extLst>
              <a:ext uri="{FF2B5EF4-FFF2-40B4-BE49-F238E27FC236}">
                <a16:creationId xmlns:a16="http://schemas.microsoft.com/office/drawing/2014/main" id="{3C3BA33E-9EBC-D5DF-8A57-D5B0BA8782E7}"/>
              </a:ext>
            </a:extLst>
          </p:cNvPr>
          <p:cNvSpPr/>
          <p:nvPr/>
        </p:nvSpPr>
        <p:spPr>
          <a:xfrm>
            <a:off x="1371600" y="10280449"/>
            <a:ext cx="4745921"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nouveau  par rapport au Bac Pro</a:t>
            </a:r>
          </a:p>
        </p:txBody>
      </p:sp>
      <p:sp>
        <p:nvSpPr>
          <p:cNvPr id="21" name="ZoneTexte 20">
            <a:extLst>
              <a:ext uri="{FF2B5EF4-FFF2-40B4-BE49-F238E27FC236}">
                <a16:creationId xmlns:a16="http://schemas.microsoft.com/office/drawing/2014/main" id="{4ADA4973-3392-F558-5F6D-9B20AB437F08}"/>
              </a:ext>
            </a:extLst>
          </p:cNvPr>
          <p:cNvSpPr txBox="1"/>
          <p:nvPr/>
        </p:nvSpPr>
        <p:spPr>
          <a:xfrm>
            <a:off x="1151931" y="4087749"/>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BLOCS DE COMPÉTENCES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2" name="ZoneTexte 21">
            <a:extLst>
              <a:ext uri="{FF2B5EF4-FFF2-40B4-BE49-F238E27FC236}">
                <a16:creationId xmlns:a16="http://schemas.microsoft.com/office/drawing/2014/main" id="{CB9CA75C-F45B-DC93-00EE-4BB65379EA65}"/>
              </a:ext>
            </a:extLst>
          </p:cNvPr>
          <p:cNvSpPr txBox="1"/>
          <p:nvPr/>
        </p:nvSpPr>
        <p:spPr>
          <a:xfrm>
            <a:off x="8606586" y="4243392"/>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3" name="ZoneTexte 22">
            <a:extLst>
              <a:ext uri="{FF2B5EF4-FFF2-40B4-BE49-F238E27FC236}">
                <a16:creationId xmlns:a16="http://schemas.microsoft.com/office/drawing/2014/main" id="{E68782FD-0D1C-2111-3C8E-E1FF63C73F43}"/>
              </a:ext>
            </a:extLst>
          </p:cNvPr>
          <p:cNvSpPr txBox="1"/>
          <p:nvPr/>
        </p:nvSpPr>
        <p:spPr>
          <a:xfrm>
            <a:off x="18191745" y="4114763"/>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TÂCHES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4" name="Rectangle : coins arrondis 23">
            <a:extLst>
              <a:ext uri="{FF2B5EF4-FFF2-40B4-BE49-F238E27FC236}">
                <a16:creationId xmlns:a16="http://schemas.microsoft.com/office/drawing/2014/main" id="{5996AE4D-1796-99D0-FDFD-7BE65F7EF991}"/>
              </a:ext>
            </a:extLst>
          </p:cNvPr>
          <p:cNvSpPr/>
          <p:nvPr/>
        </p:nvSpPr>
        <p:spPr>
          <a:xfrm rot="20243710">
            <a:off x="1135392" y="7640545"/>
            <a:ext cx="270226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G</a:t>
            </a: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estion de projets</a:t>
            </a:r>
          </a:p>
        </p:txBody>
      </p:sp>
      <p:sp>
        <p:nvSpPr>
          <p:cNvPr id="29" name="Rectangle : coins arrondis 28">
            <a:extLst>
              <a:ext uri="{FF2B5EF4-FFF2-40B4-BE49-F238E27FC236}">
                <a16:creationId xmlns:a16="http://schemas.microsoft.com/office/drawing/2014/main" id="{E8E23462-1317-4E49-B0A4-C3E95F7A5D11}"/>
              </a:ext>
            </a:extLst>
          </p:cNvPr>
          <p:cNvSpPr/>
          <p:nvPr/>
        </p:nvSpPr>
        <p:spPr>
          <a:xfrm>
            <a:off x="6440907" y="5246475"/>
            <a:ext cx="629152" cy="1543685"/>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ectangle : coins arrondis 29">
            <a:extLst>
              <a:ext uri="{FF2B5EF4-FFF2-40B4-BE49-F238E27FC236}">
                <a16:creationId xmlns:a16="http://schemas.microsoft.com/office/drawing/2014/main" id="{7F39BFEA-5C16-45EF-9DA0-B12A1F01C0DF}"/>
              </a:ext>
            </a:extLst>
          </p:cNvPr>
          <p:cNvSpPr/>
          <p:nvPr/>
        </p:nvSpPr>
        <p:spPr>
          <a:xfrm>
            <a:off x="16264838" y="4494354"/>
            <a:ext cx="653388" cy="2847154"/>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Rectangle : coins arrondis 30">
            <a:extLst>
              <a:ext uri="{FF2B5EF4-FFF2-40B4-BE49-F238E27FC236}">
                <a16:creationId xmlns:a16="http://schemas.microsoft.com/office/drawing/2014/main" id="{C2FC2B1A-B26B-4E18-82D7-DB550A56DC95}"/>
              </a:ext>
            </a:extLst>
          </p:cNvPr>
          <p:cNvSpPr/>
          <p:nvPr/>
        </p:nvSpPr>
        <p:spPr>
          <a:xfrm>
            <a:off x="6593307" y="11677755"/>
            <a:ext cx="572143" cy="1012809"/>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Rectangle : coins arrondis 31">
            <a:extLst>
              <a:ext uri="{FF2B5EF4-FFF2-40B4-BE49-F238E27FC236}">
                <a16:creationId xmlns:a16="http://schemas.microsoft.com/office/drawing/2014/main" id="{AC3CBF8E-B504-4B92-A3AE-4D77A58664B8}"/>
              </a:ext>
            </a:extLst>
          </p:cNvPr>
          <p:cNvSpPr/>
          <p:nvPr/>
        </p:nvSpPr>
        <p:spPr>
          <a:xfrm>
            <a:off x="11280736" y="8115668"/>
            <a:ext cx="4745921"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nouveau  par rapport au Bac Pro</a:t>
            </a:r>
          </a:p>
        </p:txBody>
      </p:sp>
      <p:sp>
        <p:nvSpPr>
          <p:cNvPr id="35" name="Flèche : haut 34">
            <a:extLst>
              <a:ext uri="{FF2B5EF4-FFF2-40B4-BE49-F238E27FC236}">
                <a16:creationId xmlns:a16="http://schemas.microsoft.com/office/drawing/2014/main" id="{537655B4-1E9F-4A95-89EB-A57B780183F4}"/>
              </a:ext>
            </a:extLst>
          </p:cNvPr>
          <p:cNvSpPr/>
          <p:nvPr/>
        </p:nvSpPr>
        <p:spPr>
          <a:xfrm rot="2748820">
            <a:off x="16055134" y="7736614"/>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8261740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86526" y="3063577"/>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rPr>
              <a:t>BTS CIEL OPTION ELECTRONIQUE ET RESEAUX</a:t>
            </a:r>
          </a:p>
        </p:txBody>
      </p:sp>
      <p:sp>
        <p:nvSpPr>
          <p:cNvPr id="6" name="Rectangle : coins arrondis 5">
            <a:extLst>
              <a:ext uri="{FF2B5EF4-FFF2-40B4-BE49-F238E27FC236}">
                <a16:creationId xmlns:a16="http://schemas.microsoft.com/office/drawing/2014/main" id="{165EEC39-83F7-C3C5-C314-BFBF993C8ABC}"/>
              </a:ext>
            </a:extLst>
          </p:cNvPr>
          <p:cNvSpPr/>
          <p:nvPr/>
        </p:nvSpPr>
        <p:spPr>
          <a:xfrm>
            <a:off x="609603" y="5507696"/>
            <a:ext cx="4668253" cy="930751"/>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ETUDE ET CONCEPTION DE PRODUITS ELECTRONIQUES</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7" name="Rectangle : coins arrondis 16">
            <a:extLst>
              <a:ext uri="{FF2B5EF4-FFF2-40B4-BE49-F238E27FC236}">
                <a16:creationId xmlns:a16="http://schemas.microsoft.com/office/drawing/2014/main" id="{8A657B60-0222-D692-C454-9312F80191E2}"/>
              </a:ext>
            </a:extLst>
          </p:cNvPr>
          <p:cNvSpPr/>
          <p:nvPr/>
        </p:nvSpPr>
        <p:spPr>
          <a:xfrm>
            <a:off x="6513092" y="5209252"/>
            <a:ext cx="8598568" cy="1543685"/>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0" name="Rectangle : coins arrondis 19">
            <a:extLst>
              <a:ext uri="{FF2B5EF4-FFF2-40B4-BE49-F238E27FC236}">
                <a16:creationId xmlns:a16="http://schemas.microsoft.com/office/drawing/2014/main" id="{E0F60482-BC5C-04D0-0A2E-B012871BE0AB}"/>
              </a:ext>
            </a:extLst>
          </p:cNvPr>
          <p:cNvSpPr/>
          <p:nvPr/>
        </p:nvSpPr>
        <p:spPr>
          <a:xfrm>
            <a:off x="16170450" y="5217274"/>
            <a:ext cx="7459561" cy="1543685"/>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1" name="ZoneTexte 20">
            <a:extLst>
              <a:ext uri="{FF2B5EF4-FFF2-40B4-BE49-F238E27FC236}">
                <a16:creationId xmlns:a16="http://schemas.microsoft.com/office/drawing/2014/main" id="{32C0EDE6-EB69-BEA1-BCD1-93939D03CA63}"/>
              </a:ext>
            </a:extLst>
          </p:cNvPr>
          <p:cNvSpPr txBox="1"/>
          <p:nvPr/>
        </p:nvSpPr>
        <p:spPr>
          <a:xfrm>
            <a:off x="1066800" y="451576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BLOCS DE COMPÉTENCES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2" name="ZoneTexte 21">
            <a:extLst>
              <a:ext uri="{FF2B5EF4-FFF2-40B4-BE49-F238E27FC236}">
                <a16:creationId xmlns:a16="http://schemas.microsoft.com/office/drawing/2014/main" id="{5E69AE0E-36F7-1079-93C5-DAF6D2F960B4}"/>
              </a:ext>
            </a:extLst>
          </p:cNvPr>
          <p:cNvSpPr txBox="1"/>
          <p:nvPr/>
        </p:nvSpPr>
        <p:spPr>
          <a:xfrm>
            <a:off x="8606586" y="451576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3" name="ZoneTexte 22">
            <a:extLst>
              <a:ext uri="{FF2B5EF4-FFF2-40B4-BE49-F238E27FC236}">
                <a16:creationId xmlns:a16="http://schemas.microsoft.com/office/drawing/2014/main" id="{97164150-0990-AA02-9065-DD4D575BB7B7}"/>
              </a:ext>
            </a:extLst>
          </p:cNvPr>
          <p:cNvSpPr txBox="1"/>
          <p:nvPr/>
        </p:nvSpPr>
        <p:spPr>
          <a:xfrm>
            <a:off x="18191745" y="4526580"/>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TÂCHES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5" name="Flèche : droite 24">
            <a:extLst>
              <a:ext uri="{FF2B5EF4-FFF2-40B4-BE49-F238E27FC236}">
                <a16:creationId xmlns:a16="http://schemas.microsoft.com/office/drawing/2014/main" id="{E986AB1F-4EAA-DBC0-426D-C8E8D90E0BF5}"/>
              </a:ext>
            </a:extLst>
          </p:cNvPr>
          <p:cNvSpPr/>
          <p:nvPr/>
        </p:nvSpPr>
        <p:spPr>
          <a:xfrm>
            <a:off x="5510464" y="5639440"/>
            <a:ext cx="665734" cy="553998"/>
          </a:xfrm>
          <a:prstGeom prst="rightArrow">
            <a:avLst/>
          </a:prstGeom>
          <a:solidFill>
            <a:srgbClr val="FFDBD6"/>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Flèche : droite 34">
            <a:extLst>
              <a:ext uri="{FF2B5EF4-FFF2-40B4-BE49-F238E27FC236}">
                <a16:creationId xmlns:a16="http://schemas.microsoft.com/office/drawing/2014/main" id="{0669C139-90B4-5EC9-56A5-326D38B7DF1F}"/>
              </a:ext>
            </a:extLst>
          </p:cNvPr>
          <p:cNvSpPr/>
          <p:nvPr/>
        </p:nvSpPr>
        <p:spPr>
          <a:xfrm>
            <a:off x="15312193" y="5791840"/>
            <a:ext cx="665734" cy="553998"/>
          </a:xfrm>
          <a:prstGeom prst="rightArrow">
            <a:avLst/>
          </a:prstGeom>
          <a:solidFill>
            <a:srgbClr val="FFDBD6"/>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 coins arrondis 1">
            <a:extLst>
              <a:ext uri="{FF2B5EF4-FFF2-40B4-BE49-F238E27FC236}">
                <a16:creationId xmlns:a16="http://schemas.microsoft.com/office/drawing/2014/main" id="{1CE0D9D9-F6EC-C723-ED9B-E3B6039C9AC1}"/>
              </a:ext>
            </a:extLst>
          </p:cNvPr>
          <p:cNvSpPr/>
          <p:nvPr/>
        </p:nvSpPr>
        <p:spPr>
          <a:xfrm>
            <a:off x="737940" y="11158750"/>
            <a:ext cx="4668253" cy="1339374"/>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REALISATION ET MAINTENANCE DE PRODUITS ELECTRONIQUES</a:t>
            </a:r>
          </a:p>
        </p:txBody>
      </p:sp>
      <p:sp>
        <p:nvSpPr>
          <p:cNvPr id="3" name="Rectangle : coins arrondis 2">
            <a:extLst>
              <a:ext uri="{FF2B5EF4-FFF2-40B4-BE49-F238E27FC236}">
                <a16:creationId xmlns:a16="http://schemas.microsoft.com/office/drawing/2014/main" id="{D88233EB-4212-B125-F20F-AD7857791ECE}"/>
              </a:ext>
            </a:extLst>
          </p:cNvPr>
          <p:cNvSpPr/>
          <p:nvPr/>
        </p:nvSpPr>
        <p:spPr>
          <a:xfrm>
            <a:off x="6641429" y="11064617"/>
            <a:ext cx="8598568" cy="1543685"/>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 name="Rectangle : coins arrondis 6">
            <a:extLst>
              <a:ext uri="{FF2B5EF4-FFF2-40B4-BE49-F238E27FC236}">
                <a16:creationId xmlns:a16="http://schemas.microsoft.com/office/drawing/2014/main" id="{5702A139-3FE9-E7EE-29C6-71B5D9A37423}"/>
              </a:ext>
            </a:extLst>
          </p:cNvPr>
          <p:cNvSpPr/>
          <p:nvPr/>
        </p:nvSpPr>
        <p:spPr>
          <a:xfrm>
            <a:off x="16298787" y="11072639"/>
            <a:ext cx="7459561" cy="1543685"/>
          </a:xfrm>
          <a:prstGeom prst="roundRect">
            <a:avLst/>
          </a:prstGeom>
          <a:solidFill>
            <a:srgbClr val="FFA295">
              <a:alpha val="38824"/>
            </a:srgbClr>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fr-FR" sz="2800" dirty="0">
              <a:solidFill>
                <a:schemeClr val="tx1"/>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2" name="Flèche : droite 11">
            <a:extLst>
              <a:ext uri="{FF2B5EF4-FFF2-40B4-BE49-F238E27FC236}">
                <a16:creationId xmlns:a16="http://schemas.microsoft.com/office/drawing/2014/main" id="{E47D8118-E7CB-E2B5-EE93-AFB9E0F1B962}"/>
              </a:ext>
            </a:extLst>
          </p:cNvPr>
          <p:cNvSpPr/>
          <p:nvPr/>
        </p:nvSpPr>
        <p:spPr>
          <a:xfrm>
            <a:off x="5638801" y="11494805"/>
            <a:ext cx="665734" cy="553998"/>
          </a:xfrm>
          <a:prstGeom prst="rightArrow">
            <a:avLst/>
          </a:prstGeom>
          <a:solidFill>
            <a:srgbClr val="FFDBD6"/>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Flèche : droite 13">
            <a:extLst>
              <a:ext uri="{FF2B5EF4-FFF2-40B4-BE49-F238E27FC236}">
                <a16:creationId xmlns:a16="http://schemas.microsoft.com/office/drawing/2014/main" id="{A9AB98A0-51A7-25D3-9345-8D042CE47DB2}"/>
              </a:ext>
            </a:extLst>
          </p:cNvPr>
          <p:cNvSpPr/>
          <p:nvPr/>
        </p:nvSpPr>
        <p:spPr>
          <a:xfrm>
            <a:off x="15440530" y="11647205"/>
            <a:ext cx="665734" cy="553998"/>
          </a:xfrm>
          <a:prstGeom prst="rightArrow">
            <a:avLst/>
          </a:prstGeom>
          <a:solidFill>
            <a:srgbClr val="FFDBD6"/>
          </a:solidFill>
          <a:ln w="12700" cap="flat">
            <a:solidFill>
              <a:schemeClr val="accent5">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tangle : coins arrondis 15">
            <a:extLst>
              <a:ext uri="{FF2B5EF4-FFF2-40B4-BE49-F238E27FC236}">
                <a16:creationId xmlns:a16="http://schemas.microsoft.com/office/drawing/2014/main" id="{2B923649-518A-3B73-1E39-0F1E8B19B829}"/>
              </a:ext>
            </a:extLst>
          </p:cNvPr>
          <p:cNvSpPr/>
          <p:nvPr/>
        </p:nvSpPr>
        <p:spPr>
          <a:xfrm>
            <a:off x="585540" y="8314378"/>
            <a:ext cx="4668253" cy="93075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MISE EN ŒUVRE DE RESEAUX INFORMATIQUES</a:t>
            </a:r>
          </a:p>
        </p:txBody>
      </p:sp>
      <p:sp>
        <p:nvSpPr>
          <p:cNvPr id="18" name="Rectangle : coins arrondis 17">
            <a:extLst>
              <a:ext uri="{FF2B5EF4-FFF2-40B4-BE49-F238E27FC236}">
                <a16:creationId xmlns:a16="http://schemas.microsoft.com/office/drawing/2014/main" id="{78FC9141-37FC-5674-AD4C-B933A2760C30}"/>
              </a:ext>
            </a:extLst>
          </p:cNvPr>
          <p:cNvSpPr/>
          <p:nvPr/>
        </p:nvSpPr>
        <p:spPr>
          <a:xfrm>
            <a:off x="6513092" y="8118087"/>
            <a:ext cx="8598568" cy="1339374"/>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R2 : Installation et qualification</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R3 : </a:t>
            </a:r>
            <a:r>
              <a:rPr lang="fr-FR" dirty="0">
                <a:solidFill>
                  <a:schemeClr val="tx1"/>
                </a:solidFill>
                <a:latin typeface="Helvetica Neue Medium"/>
                <a:ea typeface="Helvetica Neue Medium"/>
                <a:cs typeface="Helvetica Neue Medium"/>
                <a:sym typeface="Helvetica Neue Medium"/>
              </a:rPr>
              <a:t>Exploitation et maintien en condition opérationnelle</a:t>
            </a:r>
          </a:p>
          <a:p>
            <a:pPr marL="0" marR="0" indent="0" algn="l"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19" name="Rectangle : coins arrondis 18">
            <a:extLst>
              <a:ext uri="{FF2B5EF4-FFF2-40B4-BE49-F238E27FC236}">
                <a16:creationId xmlns:a16="http://schemas.microsoft.com/office/drawing/2014/main" id="{1AC15C4F-B957-4770-5B9F-FDC5BD1531CE}"/>
              </a:ext>
            </a:extLst>
          </p:cNvPr>
          <p:cNvSpPr/>
          <p:nvPr/>
        </p:nvSpPr>
        <p:spPr>
          <a:xfrm>
            <a:off x="16170448" y="7196944"/>
            <a:ext cx="7459563" cy="3382486"/>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fr-FR" dirty="0">
                <a:solidFill>
                  <a:schemeClr val="tx1"/>
                </a:solidFill>
                <a:latin typeface="Helvetica Neue Medium"/>
                <a:ea typeface="Helvetica Neue Medium"/>
                <a:cs typeface="Helvetica Neue Medium"/>
                <a:sym typeface="Helvetica Neue Medium"/>
              </a:rPr>
              <a:t>T5 : Réalisation des opérations avec intégration des contraintes clients (R2)</a:t>
            </a:r>
          </a:p>
          <a:p>
            <a:pPr algn="l" defTabSz="825500"/>
            <a:r>
              <a:rPr lang="fr-FR" dirty="0">
                <a:solidFill>
                  <a:schemeClr val="tx1"/>
                </a:solidFill>
                <a:latin typeface="Helvetica Neue Medium"/>
                <a:ea typeface="Helvetica Neue Medium"/>
                <a:cs typeface="Helvetica Neue Medium"/>
                <a:sym typeface="Helvetica Neue Medium"/>
              </a:rPr>
              <a:t>T4 : Réalisation d’un diagnostic de premier niveau (R3)</a:t>
            </a:r>
          </a:p>
          <a:p>
            <a:pPr algn="l" defTabSz="825500"/>
            <a:r>
              <a:rPr lang="fr-FR" dirty="0">
                <a:solidFill>
                  <a:schemeClr val="tx1"/>
                </a:solidFill>
                <a:latin typeface="Helvetica Neue Medium"/>
                <a:ea typeface="Helvetica Neue Medium"/>
                <a:cs typeface="Helvetica Neue Medium"/>
                <a:sym typeface="Helvetica Neue Medium"/>
              </a:rPr>
              <a:t>T5 : configuration matérielle et logicielle…(R3)</a:t>
            </a:r>
          </a:p>
          <a:p>
            <a:pPr algn="l" defTabSz="825500"/>
            <a:r>
              <a:rPr lang="fr-FR" dirty="0">
                <a:solidFill>
                  <a:schemeClr val="tx1"/>
                </a:solidFill>
                <a:latin typeface="Helvetica Neue Medium"/>
                <a:ea typeface="Helvetica Neue Medium"/>
                <a:cs typeface="Helvetica Neue Medium"/>
                <a:sym typeface="Helvetica Neue Medium"/>
              </a:rPr>
              <a:t>T7 : Mise à jour des équipements (R3)</a:t>
            </a:r>
          </a:p>
          <a:p>
            <a:pPr algn="l" defTabSz="825500"/>
            <a:r>
              <a:rPr lang="fr-FR" dirty="0">
                <a:solidFill>
                  <a:schemeClr val="tx1"/>
                </a:solidFill>
                <a:latin typeface="Helvetica Neue Medium"/>
                <a:ea typeface="Helvetica Neue Medium"/>
                <a:cs typeface="Helvetica Neue Medium"/>
                <a:sym typeface="Helvetica Neue Medium"/>
              </a:rPr>
              <a:t>T3 : Supervision de l’état du réseau (R3)</a:t>
            </a:r>
          </a:p>
          <a:p>
            <a:pPr algn="l" defTabSz="825500"/>
            <a:r>
              <a:rPr lang="fr-FR" dirty="0">
                <a:solidFill>
                  <a:schemeClr val="tx1"/>
                </a:solidFill>
                <a:latin typeface="Helvetica Neue Medium"/>
                <a:ea typeface="Helvetica Neue Medium"/>
                <a:cs typeface="Helvetica Neue Medium"/>
                <a:sym typeface="Helvetica Neue Medium"/>
              </a:rPr>
              <a:t>…….</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4" name="Flèche : droite 23">
            <a:extLst>
              <a:ext uri="{FF2B5EF4-FFF2-40B4-BE49-F238E27FC236}">
                <a16:creationId xmlns:a16="http://schemas.microsoft.com/office/drawing/2014/main" id="{6DAA2CE1-B2DC-B42E-7B9C-109ADDC5692C}"/>
              </a:ext>
            </a:extLst>
          </p:cNvPr>
          <p:cNvSpPr/>
          <p:nvPr/>
        </p:nvSpPr>
        <p:spPr>
          <a:xfrm>
            <a:off x="5566612" y="8502754"/>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Flèche : droite 25">
            <a:extLst>
              <a:ext uri="{FF2B5EF4-FFF2-40B4-BE49-F238E27FC236}">
                <a16:creationId xmlns:a16="http://schemas.microsoft.com/office/drawing/2014/main" id="{E5D3553C-4F62-7BEB-3660-289D173F6C4D}"/>
              </a:ext>
            </a:extLst>
          </p:cNvPr>
          <p:cNvSpPr/>
          <p:nvPr/>
        </p:nvSpPr>
        <p:spPr>
          <a:xfrm>
            <a:off x="15320221" y="8510776"/>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ZoneTexte 26">
            <a:extLst>
              <a:ext uri="{FF2B5EF4-FFF2-40B4-BE49-F238E27FC236}">
                <a16:creationId xmlns:a16="http://schemas.microsoft.com/office/drawing/2014/main" id="{FF7BB20C-EAD5-6CEF-B01E-3ABB12E54C91}"/>
              </a:ext>
            </a:extLst>
          </p:cNvPr>
          <p:cNvSpPr txBox="1"/>
          <p:nvPr/>
        </p:nvSpPr>
        <p:spPr>
          <a:xfrm>
            <a:off x="8452836" y="9611076"/>
            <a:ext cx="4078769" cy="373025"/>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8" name="Rectangle : coins arrondis 7">
            <a:extLst>
              <a:ext uri="{FF2B5EF4-FFF2-40B4-BE49-F238E27FC236}">
                <a16:creationId xmlns:a16="http://schemas.microsoft.com/office/drawing/2014/main" id="{30F58169-AA75-774F-F8DA-BA3E4606760D}"/>
              </a:ext>
            </a:extLst>
          </p:cNvPr>
          <p:cNvSpPr/>
          <p:nvPr/>
        </p:nvSpPr>
        <p:spPr>
          <a:xfrm>
            <a:off x="7482299" y="6979080"/>
            <a:ext cx="5475042" cy="794544"/>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Pas de maintenance curative suite à des incidents techniques complexes</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0" name="Rectangle : coins arrondis 9">
            <a:extLst>
              <a:ext uri="{FF2B5EF4-FFF2-40B4-BE49-F238E27FC236}">
                <a16:creationId xmlns:a16="http://schemas.microsoft.com/office/drawing/2014/main" id="{74E5E288-CBF7-668E-D8C8-BF29B68849EE}"/>
              </a:ext>
            </a:extLst>
          </p:cNvPr>
          <p:cNvSpPr/>
          <p:nvPr/>
        </p:nvSpPr>
        <p:spPr>
          <a:xfrm rot="20243710">
            <a:off x="1135392" y="7135222"/>
            <a:ext cx="270226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G</a:t>
            </a: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estion de projets</a:t>
            </a:r>
          </a:p>
        </p:txBody>
      </p:sp>
      <p:sp>
        <p:nvSpPr>
          <p:cNvPr id="11" name="Flèche : haut 10">
            <a:extLst>
              <a:ext uri="{FF2B5EF4-FFF2-40B4-BE49-F238E27FC236}">
                <a16:creationId xmlns:a16="http://schemas.microsoft.com/office/drawing/2014/main" id="{214B6886-E5CB-6ACB-1A40-B9216E1D6E39}"/>
              </a:ext>
            </a:extLst>
          </p:cNvPr>
          <p:cNvSpPr/>
          <p:nvPr/>
        </p:nvSpPr>
        <p:spPr>
          <a:xfrm rot="13814916">
            <a:off x="7134555" y="7696989"/>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Rectangle : coins arrondis 27">
            <a:extLst>
              <a:ext uri="{FF2B5EF4-FFF2-40B4-BE49-F238E27FC236}">
                <a16:creationId xmlns:a16="http://schemas.microsoft.com/office/drawing/2014/main" id="{7822C0FC-4819-4295-8192-DA9C3A5BA898}"/>
              </a:ext>
            </a:extLst>
          </p:cNvPr>
          <p:cNvSpPr/>
          <p:nvPr/>
        </p:nvSpPr>
        <p:spPr>
          <a:xfrm>
            <a:off x="6453934" y="8042013"/>
            <a:ext cx="629152" cy="1543685"/>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707953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effectLst>
                  <a:outerShdw blurRad="38100" dist="38100" dir="2700000" algn="tl">
                    <a:srgbClr val="000000">
                      <a:alpha val="43137"/>
                    </a:srgbClr>
                  </a:outerShdw>
                </a:effectLst>
              </a:rPr>
              <a:t>BTS CIEL OPTION ELECTRONIQUE ET RESEAUX</a:t>
            </a:r>
          </a:p>
        </p:txBody>
      </p:sp>
      <p:sp>
        <p:nvSpPr>
          <p:cNvPr id="10" name="Rectangle : coins arrondis 9">
            <a:extLst>
              <a:ext uri="{FF2B5EF4-FFF2-40B4-BE49-F238E27FC236}">
                <a16:creationId xmlns:a16="http://schemas.microsoft.com/office/drawing/2014/main" id="{B97FD4B4-2EC5-1667-4AB2-1CB05BFD26FA}"/>
              </a:ext>
            </a:extLst>
          </p:cNvPr>
          <p:cNvSpPr/>
          <p:nvPr/>
        </p:nvSpPr>
        <p:spPr>
          <a:xfrm>
            <a:off x="497303" y="6539109"/>
            <a:ext cx="5751093" cy="1747996"/>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R2 : Installation et qualification</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R3 : Exploitation et maintien en condition opérationnelle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2" name="ZoneTexte 21">
            <a:extLst>
              <a:ext uri="{FF2B5EF4-FFF2-40B4-BE49-F238E27FC236}">
                <a16:creationId xmlns:a16="http://schemas.microsoft.com/office/drawing/2014/main" id="{5E69AE0E-36F7-1079-93C5-DAF6D2F960B4}"/>
              </a:ext>
            </a:extLst>
          </p:cNvPr>
          <p:cNvSpPr txBox="1"/>
          <p:nvPr/>
        </p:nvSpPr>
        <p:spPr>
          <a:xfrm>
            <a:off x="1725553" y="5386571"/>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8" name="Flèche : droite 37">
            <a:extLst>
              <a:ext uri="{FF2B5EF4-FFF2-40B4-BE49-F238E27FC236}">
                <a16:creationId xmlns:a16="http://schemas.microsoft.com/office/drawing/2014/main" id="{F409D804-7304-7662-000B-5BA5AE105766}"/>
              </a:ext>
            </a:extLst>
          </p:cNvPr>
          <p:cNvSpPr/>
          <p:nvPr/>
        </p:nvSpPr>
        <p:spPr>
          <a:xfrm>
            <a:off x="6448421" y="7106297"/>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ZoneTexte 39">
            <a:extLst>
              <a:ext uri="{FF2B5EF4-FFF2-40B4-BE49-F238E27FC236}">
                <a16:creationId xmlns:a16="http://schemas.microsoft.com/office/drawing/2014/main" id="{5F6B5B6E-4A2B-1824-97CE-F8EFABD748B8}"/>
              </a:ext>
            </a:extLst>
          </p:cNvPr>
          <p:cNvSpPr txBox="1"/>
          <p:nvPr/>
        </p:nvSpPr>
        <p:spPr>
          <a:xfrm>
            <a:off x="8865744" y="8602160"/>
            <a:ext cx="4078769" cy="369332"/>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2" name="Rectangle : coins arrondis 1">
            <a:extLst>
              <a:ext uri="{FF2B5EF4-FFF2-40B4-BE49-F238E27FC236}">
                <a16:creationId xmlns:a16="http://schemas.microsoft.com/office/drawing/2014/main" id="{4FECFFD8-7D81-070E-28B2-886698F5637D}"/>
              </a:ext>
            </a:extLst>
          </p:cNvPr>
          <p:cNvSpPr/>
          <p:nvPr/>
        </p:nvSpPr>
        <p:spPr>
          <a:xfrm>
            <a:off x="7438923" y="6359981"/>
            <a:ext cx="7459563" cy="2156619"/>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C06 : </a:t>
            </a:r>
            <a:r>
              <a:rPr lang="fr-FR" dirty="0">
                <a:solidFill>
                  <a:schemeClr val="tx1"/>
                </a:solidFill>
                <a:latin typeface="Helvetica Neue Medium"/>
                <a:ea typeface="Helvetica Neue Medium"/>
                <a:cs typeface="Helvetica Neue Medium"/>
                <a:sym typeface="Helvetica Neue Medium"/>
              </a:rPr>
              <a:t>Valider une structure matérielle et logicielle</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C09 : Installer un système électronique ou informatique</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C10 : Exploiter un réseau informatique</a:t>
            </a:r>
          </a:p>
          <a:p>
            <a:pPr marL="0" marR="0" indent="0" algn="l" defTabSz="825500" rtl="0" fontAlgn="auto" latinLnBrk="0" hangingPunct="0">
              <a:lnSpc>
                <a:spcPct val="100000"/>
              </a:lnSpc>
              <a:spcBef>
                <a:spcPts val="0"/>
              </a:spcBef>
              <a:spcAft>
                <a:spcPts val="0"/>
              </a:spcAft>
              <a:buClrTx/>
              <a:buSzTx/>
              <a:buFontTx/>
              <a:buNone/>
              <a:tabLst/>
            </a:pPr>
            <a:r>
              <a:rPr lang="fr-FR" b="0" dirty="0">
                <a:solidFill>
                  <a:schemeClr val="tx1"/>
                </a:solidFill>
                <a:latin typeface="Helvetica Neue Medium"/>
                <a:ea typeface="Helvetica Neue Medium"/>
                <a:cs typeface="Helvetica Neue Medium"/>
                <a:sym typeface="Helvetica Neue Medium"/>
              </a:rPr>
              <a:t>………</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6" name="ZoneTexte 5">
            <a:extLst>
              <a:ext uri="{FF2B5EF4-FFF2-40B4-BE49-F238E27FC236}">
                <a16:creationId xmlns:a16="http://schemas.microsoft.com/office/drawing/2014/main" id="{E8A257F1-28DE-7D32-BBA7-DBB7000BD01F}"/>
              </a:ext>
            </a:extLst>
          </p:cNvPr>
          <p:cNvSpPr txBox="1"/>
          <p:nvPr/>
        </p:nvSpPr>
        <p:spPr>
          <a:xfrm>
            <a:off x="9246398" y="5386571"/>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chemeClr val="tx1"/>
                </a:solidFill>
                <a:effectLst/>
                <a:uFillTx/>
                <a:latin typeface="+mn-lt"/>
                <a:ea typeface="+mn-ea"/>
                <a:cs typeface="+mn-cs"/>
                <a:sym typeface="Helvetica Neue"/>
              </a:rPr>
              <a:t>COMPÉTENCES</a:t>
            </a:r>
          </a:p>
        </p:txBody>
      </p:sp>
      <p:sp>
        <p:nvSpPr>
          <p:cNvPr id="14" name="ZoneTexte 13">
            <a:extLst>
              <a:ext uri="{FF2B5EF4-FFF2-40B4-BE49-F238E27FC236}">
                <a16:creationId xmlns:a16="http://schemas.microsoft.com/office/drawing/2014/main" id="{41455194-C30A-F6E5-0F95-EB80E6FCC0AE}"/>
              </a:ext>
            </a:extLst>
          </p:cNvPr>
          <p:cNvSpPr txBox="1"/>
          <p:nvPr/>
        </p:nvSpPr>
        <p:spPr>
          <a:xfrm>
            <a:off x="17725673" y="5271976"/>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CONNAISSANCES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16" name="Rectangle : coins arrondis 15">
            <a:extLst>
              <a:ext uri="{FF2B5EF4-FFF2-40B4-BE49-F238E27FC236}">
                <a16:creationId xmlns:a16="http://schemas.microsoft.com/office/drawing/2014/main" id="{F24F12EB-9D44-92FC-8726-ECAA7D40241A}"/>
              </a:ext>
            </a:extLst>
          </p:cNvPr>
          <p:cNvSpPr/>
          <p:nvPr/>
        </p:nvSpPr>
        <p:spPr>
          <a:xfrm>
            <a:off x="15932725" y="5915215"/>
            <a:ext cx="7603943" cy="3314383"/>
          </a:xfrm>
          <a:prstGeom prst="roundRect">
            <a:avLst/>
          </a:prstGeom>
          <a:solidFill>
            <a:srgbClr val="ECF9F7"/>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Réseaux informatiques (protocoles…) – C06</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Réseaux locaux industriels (C06)</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Réseaux informatiques (C06)</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highlight>
                  <a:srgbClr val="FFFF00"/>
                </a:highlight>
                <a:latin typeface="Helvetica Neue Medium"/>
                <a:ea typeface="Helvetica Neue Medium"/>
                <a:cs typeface="Helvetica Neue Medium"/>
                <a:sym typeface="Helvetica Neue Medium"/>
              </a:rPr>
              <a:t>Connexion à distance sur un équipement (C10)</a:t>
            </a:r>
          </a:p>
          <a:p>
            <a:pPr marL="342900" marR="0" indent="-342900" algn="l" defTabSz="825500" rtl="0" fontAlgn="auto" latinLnBrk="0" hangingPunct="0">
              <a:lnSpc>
                <a:spcPct val="100000"/>
              </a:lnSpc>
              <a:spcBef>
                <a:spcPts val="0"/>
              </a:spcBef>
              <a:spcAft>
                <a:spcPts val="0"/>
              </a:spcAft>
              <a:buClrTx/>
              <a:buSzTx/>
              <a:buFontTx/>
              <a:buChar char="-"/>
              <a:tabLst/>
            </a:pPr>
            <a:r>
              <a:rPr lang="fr-FR" dirty="0">
                <a:solidFill>
                  <a:schemeClr val="tx1"/>
                </a:solidFill>
                <a:highlight>
                  <a:srgbClr val="FFFF00"/>
                </a:highlight>
                <a:latin typeface="Helvetica Neue Medium"/>
                <a:ea typeface="Helvetica Neue Medium"/>
                <a:cs typeface="Helvetica Neue Medium"/>
                <a:sym typeface="Helvetica Neue Medium"/>
              </a:rPr>
              <a:t>les bonnes pratiques en sécurité informatique (C10)</a:t>
            </a:r>
          </a:p>
          <a:p>
            <a:pPr marL="342900" marR="0" indent="-342900" algn="l" defTabSz="825500" rtl="0" fontAlgn="auto" latinLnBrk="0" hangingPunct="0">
              <a:lnSpc>
                <a:spcPct val="100000"/>
              </a:lnSpc>
              <a:spcBef>
                <a:spcPts val="0"/>
              </a:spcBef>
              <a:spcAft>
                <a:spcPts val="0"/>
              </a:spcAft>
              <a:buClrTx/>
              <a:buSzTx/>
              <a:buFontTx/>
              <a:buChar char="-"/>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17" name="Flèche : droite 16">
            <a:extLst>
              <a:ext uri="{FF2B5EF4-FFF2-40B4-BE49-F238E27FC236}">
                <a16:creationId xmlns:a16="http://schemas.microsoft.com/office/drawing/2014/main" id="{CD007CB1-42E8-7B59-6EFA-270177A0E0CD}"/>
              </a:ext>
            </a:extLst>
          </p:cNvPr>
          <p:cNvSpPr/>
          <p:nvPr/>
        </p:nvSpPr>
        <p:spPr>
          <a:xfrm>
            <a:off x="15122244" y="7141967"/>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 coins arrondis 2">
            <a:extLst>
              <a:ext uri="{FF2B5EF4-FFF2-40B4-BE49-F238E27FC236}">
                <a16:creationId xmlns:a16="http://schemas.microsoft.com/office/drawing/2014/main" id="{891BD49A-7FAB-EF88-AB84-E9F7F75DD58C}"/>
              </a:ext>
            </a:extLst>
          </p:cNvPr>
          <p:cNvSpPr/>
          <p:nvPr/>
        </p:nvSpPr>
        <p:spPr>
          <a:xfrm>
            <a:off x="3347663" y="10608659"/>
            <a:ext cx="16848306" cy="1339374"/>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rgbClr val="5E5E5E"/>
                </a:solidFill>
                <a:effectLst/>
                <a:uFillTx/>
                <a:latin typeface="+mn-lt"/>
                <a:ea typeface="+mn-ea"/>
                <a:cs typeface="+mn-cs"/>
                <a:sym typeface="Helvetica Neue"/>
              </a:rPr>
              <a:t>Le périmètre d’intervention en cybersécurité est celui de la mise en œuvre des réseaux locaux du point de vue de la sécurisation des infrastructures et des systèmes. Il s’agit de mettre en place et de paramétrer des applications entrant dans les solutions de sécurisation en ajoutant par exemple une fonctionnalité sur une configuration existante.</a:t>
            </a:r>
          </a:p>
        </p:txBody>
      </p:sp>
      <p:sp>
        <p:nvSpPr>
          <p:cNvPr id="15" name="Rectangle : coins arrondis 14">
            <a:extLst>
              <a:ext uri="{FF2B5EF4-FFF2-40B4-BE49-F238E27FC236}">
                <a16:creationId xmlns:a16="http://schemas.microsoft.com/office/drawing/2014/main" id="{F2FEE16B-C54B-4DA0-9CBD-92F6907EF567}"/>
              </a:ext>
            </a:extLst>
          </p:cNvPr>
          <p:cNvSpPr/>
          <p:nvPr/>
        </p:nvSpPr>
        <p:spPr>
          <a:xfrm>
            <a:off x="453484" y="6615309"/>
            <a:ext cx="629152" cy="1543685"/>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tangle : coins arrondis 17">
            <a:extLst>
              <a:ext uri="{FF2B5EF4-FFF2-40B4-BE49-F238E27FC236}">
                <a16:creationId xmlns:a16="http://schemas.microsoft.com/office/drawing/2014/main" id="{B9073A84-A7EE-4FE0-A33B-AB6FB10B03F8}"/>
              </a:ext>
            </a:extLst>
          </p:cNvPr>
          <p:cNvSpPr/>
          <p:nvPr/>
        </p:nvSpPr>
        <p:spPr>
          <a:xfrm>
            <a:off x="7543800" y="6329560"/>
            <a:ext cx="604594" cy="2015590"/>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369269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86526" y="3063577"/>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rPr>
              <a:t>BTS CIEL OPTION INFORMATIQUE ET RESEAUX</a:t>
            </a:r>
          </a:p>
        </p:txBody>
      </p:sp>
      <p:sp>
        <p:nvSpPr>
          <p:cNvPr id="8" name="Rectangle : coins arrondis 7">
            <a:extLst>
              <a:ext uri="{FF2B5EF4-FFF2-40B4-BE49-F238E27FC236}">
                <a16:creationId xmlns:a16="http://schemas.microsoft.com/office/drawing/2014/main" id="{AADC2789-596E-D85E-3550-61DA22F27723}"/>
              </a:ext>
            </a:extLst>
          </p:cNvPr>
          <p:cNvSpPr/>
          <p:nvPr/>
        </p:nvSpPr>
        <p:spPr>
          <a:xfrm>
            <a:off x="585540" y="9100241"/>
            <a:ext cx="4668253" cy="1339374"/>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EXPLOITATION ET MAINTENANCE DE RESEAUX INFORMATIQUES</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0" name="Rectangle : coins arrondis 9">
            <a:extLst>
              <a:ext uri="{FF2B5EF4-FFF2-40B4-BE49-F238E27FC236}">
                <a16:creationId xmlns:a16="http://schemas.microsoft.com/office/drawing/2014/main" id="{B97FD4B4-2EC5-1667-4AB2-1CB05BFD26FA}"/>
              </a:ext>
            </a:extLst>
          </p:cNvPr>
          <p:cNvSpPr/>
          <p:nvPr/>
        </p:nvSpPr>
        <p:spPr>
          <a:xfrm>
            <a:off x="6513092" y="9343188"/>
            <a:ext cx="8598568" cy="93075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R3 : Exploitation et maintien en condition opérationnelle</a:t>
            </a:r>
          </a:p>
          <a:p>
            <a:pPr marL="0" marR="0" indent="0" algn="l" defTabSz="825500" rtl="0" fontAlgn="auto" latinLnBrk="0" hangingPunct="0">
              <a:lnSpc>
                <a:spcPct val="100000"/>
              </a:lnSpc>
              <a:spcBef>
                <a:spcPts val="0"/>
              </a:spcBef>
              <a:spcAft>
                <a:spcPts val="0"/>
              </a:spcAft>
              <a:buClrTx/>
              <a:buSzTx/>
              <a:buFontTx/>
              <a:buNone/>
              <a:tabLst/>
            </a:pPr>
            <a:r>
              <a:rPr lang="fr-FR" b="0" dirty="0">
                <a:solidFill>
                  <a:schemeClr val="tx1"/>
                </a:solidFill>
                <a:latin typeface="Helvetica Neue Medium"/>
                <a:ea typeface="Helvetica Neue Medium"/>
                <a:cs typeface="Helvetica Neue Medium"/>
                <a:sym typeface="Helvetica Neue Medium"/>
              </a:rPr>
              <a:t>R5 : Maintenance des réseaux informatiques</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3" name="Rectangle : coins arrondis 12">
            <a:extLst>
              <a:ext uri="{FF2B5EF4-FFF2-40B4-BE49-F238E27FC236}">
                <a16:creationId xmlns:a16="http://schemas.microsoft.com/office/drawing/2014/main" id="{757F68EC-28DC-5865-B277-264413292369}"/>
              </a:ext>
            </a:extLst>
          </p:cNvPr>
          <p:cNvSpPr/>
          <p:nvPr/>
        </p:nvSpPr>
        <p:spPr>
          <a:xfrm>
            <a:off x="16170448" y="7574185"/>
            <a:ext cx="7459563" cy="4608354"/>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 : Supervision de l’état du réseau (R3)</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T4</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Réalisation </a:t>
            </a:r>
            <a:r>
              <a:rPr lang="fr-FR" dirty="0">
                <a:solidFill>
                  <a:schemeClr val="tx1"/>
                </a:solidFill>
                <a:latin typeface="Helvetica Neue Medium"/>
                <a:ea typeface="Helvetica Neue Medium"/>
                <a:cs typeface="Helvetica Neue Medium"/>
                <a:sym typeface="Helvetica Neue Medium"/>
              </a:rPr>
              <a:t>d’un diagnostic de premier niveau (R3)</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T5 : configuration matérielle et logicielle des équipements (R3)</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T7</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Mise à jour des équipements (R3)</a:t>
            </a:r>
          </a:p>
          <a:p>
            <a:pPr algn="l" defTabSz="825500"/>
            <a:r>
              <a:rPr lang="fr-FR" dirty="0">
                <a:solidFill>
                  <a:schemeClr val="tx1"/>
                </a:solidFill>
                <a:latin typeface="Helvetica Neue Medium"/>
                <a:ea typeface="Helvetica Neue Medium"/>
                <a:cs typeface="Helvetica Neue Medium"/>
                <a:sym typeface="Helvetica Neue Medium"/>
              </a:rPr>
              <a:t>T1 : Pilotage et suivi des interventions jusqu’’à la fin de l’incident (R5)</a:t>
            </a:r>
          </a:p>
          <a:p>
            <a:pPr algn="l" defTabSz="825500"/>
            <a:r>
              <a:rPr lang="fr-FR" dirty="0">
                <a:solidFill>
                  <a:schemeClr val="tx1"/>
                </a:solidFill>
                <a:latin typeface="Helvetica Neue Medium"/>
                <a:ea typeface="Helvetica Neue Medium"/>
                <a:cs typeface="Helvetica Neue Medium"/>
                <a:sym typeface="Helvetica Neue Medium"/>
              </a:rPr>
              <a:t>T4: Réalisation de diagnostics et d’interventions de maintenance curative (R5)</a:t>
            </a:r>
          </a:p>
          <a:p>
            <a:pPr algn="l" defTabSz="825500"/>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33" name="Flèche : droite 32">
            <a:extLst>
              <a:ext uri="{FF2B5EF4-FFF2-40B4-BE49-F238E27FC236}">
                <a16:creationId xmlns:a16="http://schemas.microsoft.com/office/drawing/2014/main" id="{A4FA6EDC-93AF-6CBF-4419-DC732D26ECE9}"/>
              </a:ext>
            </a:extLst>
          </p:cNvPr>
          <p:cNvSpPr/>
          <p:nvPr/>
        </p:nvSpPr>
        <p:spPr>
          <a:xfrm>
            <a:off x="5566612" y="9492928"/>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èche : droite 37">
            <a:extLst>
              <a:ext uri="{FF2B5EF4-FFF2-40B4-BE49-F238E27FC236}">
                <a16:creationId xmlns:a16="http://schemas.microsoft.com/office/drawing/2014/main" id="{F409D804-7304-7662-000B-5BA5AE105766}"/>
              </a:ext>
            </a:extLst>
          </p:cNvPr>
          <p:cNvSpPr/>
          <p:nvPr/>
        </p:nvSpPr>
        <p:spPr>
          <a:xfrm>
            <a:off x="15320221" y="9500950"/>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ZoneTexte 39">
            <a:extLst>
              <a:ext uri="{FF2B5EF4-FFF2-40B4-BE49-F238E27FC236}">
                <a16:creationId xmlns:a16="http://schemas.microsoft.com/office/drawing/2014/main" id="{5F6B5B6E-4A2B-1824-97CE-F8EFABD748B8}"/>
              </a:ext>
            </a:extLst>
          </p:cNvPr>
          <p:cNvSpPr txBox="1"/>
          <p:nvPr/>
        </p:nvSpPr>
        <p:spPr>
          <a:xfrm>
            <a:off x="8213553" y="10454986"/>
            <a:ext cx="4078769" cy="373025"/>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16" name="Rectangle : coins arrondis 15">
            <a:extLst>
              <a:ext uri="{FF2B5EF4-FFF2-40B4-BE49-F238E27FC236}">
                <a16:creationId xmlns:a16="http://schemas.microsoft.com/office/drawing/2014/main" id="{0BDCAF0C-3942-669F-A00F-5D8FCB40AE41}"/>
              </a:ext>
            </a:extLst>
          </p:cNvPr>
          <p:cNvSpPr/>
          <p:nvPr/>
        </p:nvSpPr>
        <p:spPr>
          <a:xfrm>
            <a:off x="621210" y="5546429"/>
            <a:ext cx="4668253" cy="930751"/>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ETUDE ET CONCEPTION DE RESEAUX INFORMATIQUES</a:t>
            </a:r>
            <a:endPar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8" name="Rectangle : coins arrondis 17">
            <a:extLst>
              <a:ext uri="{FF2B5EF4-FFF2-40B4-BE49-F238E27FC236}">
                <a16:creationId xmlns:a16="http://schemas.microsoft.com/office/drawing/2014/main" id="{2E761D07-50CA-F4CC-929C-0DB70A1FB53A}"/>
              </a:ext>
            </a:extLst>
          </p:cNvPr>
          <p:cNvSpPr/>
          <p:nvPr/>
        </p:nvSpPr>
        <p:spPr>
          <a:xfrm>
            <a:off x="6537158" y="5801814"/>
            <a:ext cx="8598568" cy="522129"/>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R2 : Installation et qualification</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9" name="Rectangle : coins arrondis 18">
            <a:extLst>
              <a:ext uri="{FF2B5EF4-FFF2-40B4-BE49-F238E27FC236}">
                <a16:creationId xmlns:a16="http://schemas.microsoft.com/office/drawing/2014/main" id="{8C3810F4-E303-F5EF-F6D7-26B37FC038CD}"/>
              </a:ext>
            </a:extLst>
          </p:cNvPr>
          <p:cNvSpPr/>
          <p:nvPr/>
        </p:nvSpPr>
        <p:spPr>
          <a:xfrm>
            <a:off x="16206118" y="5450550"/>
            <a:ext cx="7459563" cy="1339374"/>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T5</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Réalisation des opérations avec intégration des contraintes clients </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4" name="Flèche : droite 23">
            <a:extLst>
              <a:ext uri="{FF2B5EF4-FFF2-40B4-BE49-F238E27FC236}">
                <a16:creationId xmlns:a16="http://schemas.microsoft.com/office/drawing/2014/main" id="{E2DC77BB-59E3-5229-C19E-EBC00EABF595}"/>
              </a:ext>
            </a:extLst>
          </p:cNvPr>
          <p:cNvSpPr/>
          <p:nvPr/>
        </p:nvSpPr>
        <p:spPr>
          <a:xfrm>
            <a:off x="5602282" y="5734805"/>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Flèche : droite 25">
            <a:extLst>
              <a:ext uri="{FF2B5EF4-FFF2-40B4-BE49-F238E27FC236}">
                <a16:creationId xmlns:a16="http://schemas.microsoft.com/office/drawing/2014/main" id="{00697A3F-5392-AB22-6820-A515A4B3C7F7}"/>
              </a:ext>
            </a:extLst>
          </p:cNvPr>
          <p:cNvSpPr/>
          <p:nvPr/>
        </p:nvSpPr>
        <p:spPr>
          <a:xfrm>
            <a:off x="15355891" y="5742827"/>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ZoneTexte 26">
            <a:extLst>
              <a:ext uri="{FF2B5EF4-FFF2-40B4-BE49-F238E27FC236}">
                <a16:creationId xmlns:a16="http://schemas.microsoft.com/office/drawing/2014/main" id="{E45B2FCF-1298-0F53-18A3-CE6C8E344563}"/>
              </a:ext>
            </a:extLst>
          </p:cNvPr>
          <p:cNvSpPr txBox="1"/>
          <p:nvPr/>
        </p:nvSpPr>
        <p:spPr>
          <a:xfrm>
            <a:off x="8167261" y="6472455"/>
            <a:ext cx="4078769" cy="373025"/>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28" name="ZoneTexte 27">
            <a:extLst>
              <a:ext uri="{FF2B5EF4-FFF2-40B4-BE49-F238E27FC236}">
                <a16:creationId xmlns:a16="http://schemas.microsoft.com/office/drawing/2014/main" id="{FF4C0DA5-0BB5-3E17-B117-B5FBDD5DCC76}"/>
              </a:ext>
            </a:extLst>
          </p:cNvPr>
          <p:cNvSpPr txBox="1"/>
          <p:nvPr/>
        </p:nvSpPr>
        <p:spPr>
          <a:xfrm>
            <a:off x="1066800" y="4868938"/>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BLOCS DE COMPÉTENCES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9" name="ZoneTexte 28">
            <a:extLst>
              <a:ext uri="{FF2B5EF4-FFF2-40B4-BE49-F238E27FC236}">
                <a16:creationId xmlns:a16="http://schemas.microsoft.com/office/drawing/2014/main" id="{6603DCDF-CF12-92B8-BB5C-54E24B6F487C}"/>
              </a:ext>
            </a:extLst>
          </p:cNvPr>
          <p:cNvSpPr txBox="1"/>
          <p:nvPr/>
        </p:nvSpPr>
        <p:spPr>
          <a:xfrm>
            <a:off x="8606586" y="4850938"/>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0" name="ZoneTexte 29">
            <a:extLst>
              <a:ext uri="{FF2B5EF4-FFF2-40B4-BE49-F238E27FC236}">
                <a16:creationId xmlns:a16="http://schemas.microsoft.com/office/drawing/2014/main" id="{628E4BC4-6D88-C6EB-50C2-6DD449E99024}"/>
              </a:ext>
            </a:extLst>
          </p:cNvPr>
          <p:cNvSpPr txBox="1"/>
          <p:nvPr/>
        </p:nvSpPr>
        <p:spPr>
          <a:xfrm>
            <a:off x="18191748" y="4850938"/>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TÂCHES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 name="Flèche : haut 1">
            <a:extLst>
              <a:ext uri="{FF2B5EF4-FFF2-40B4-BE49-F238E27FC236}">
                <a16:creationId xmlns:a16="http://schemas.microsoft.com/office/drawing/2014/main" id="{6010CE2C-0AA0-297F-1938-5EBB5FF749FD}"/>
              </a:ext>
            </a:extLst>
          </p:cNvPr>
          <p:cNvSpPr/>
          <p:nvPr/>
        </p:nvSpPr>
        <p:spPr>
          <a:xfrm rot="16200000">
            <a:off x="19499022" y="10422809"/>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 coins arrondis 2">
            <a:extLst>
              <a:ext uri="{FF2B5EF4-FFF2-40B4-BE49-F238E27FC236}">
                <a16:creationId xmlns:a16="http://schemas.microsoft.com/office/drawing/2014/main" id="{9C4365C6-5FA5-BFA0-AAA6-D7A1035E47F7}"/>
              </a:ext>
            </a:extLst>
          </p:cNvPr>
          <p:cNvSpPr/>
          <p:nvPr/>
        </p:nvSpPr>
        <p:spPr>
          <a:xfrm>
            <a:off x="19935899" y="10406315"/>
            <a:ext cx="113210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nouveau</a:t>
            </a:r>
          </a:p>
        </p:txBody>
      </p:sp>
      <p:sp>
        <p:nvSpPr>
          <p:cNvPr id="9" name="Rectangle : coins arrondis 8">
            <a:extLst>
              <a:ext uri="{FF2B5EF4-FFF2-40B4-BE49-F238E27FC236}">
                <a16:creationId xmlns:a16="http://schemas.microsoft.com/office/drawing/2014/main" id="{9F54E136-FB60-71B9-BBE0-D4BE543B71AC}"/>
              </a:ext>
            </a:extLst>
          </p:cNvPr>
          <p:cNvSpPr/>
          <p:nvPr/>
        </p:nvSpPr>
        <p:spPr>
          <a:xfrm rot="20243710">
            <a:off x="1135392" y="7640545"/>
            <a:ext cx="270226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G</a:t>
            </a: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estion de projets</a:t>
            </a:r>
          </a:p>
        </p:txBody>
      </p:sp>
      <p:sp>
        <p:nvSpPr>
          <p:cNvPr id="12" name="Rectangle : coins arrondis 11">
            <a:extLst>
              <a:ext uri="{FF2B5EF4-FFF2-40B4-BE49-F238E27FC236}">
                <a16:creationId xmlns:a16="http://schemas.microsoft.com/office/drawing/2014/main" id="{6C9273A8-4E88-C710-4316-A17B2B0CC54C}"/>
              </a:ext>
            </a:extLst>
          </p:cNvPr>
          <p:cNvSpPr/>
          <p:nvPr/>
        </p:nvSpPr>
        <p:spPr>
          <a:xfrm>
            <a:off x="10620994" y="11810046"/>
            <a:ext cx="5475042" cy="794544"/>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maintenance curative suite à des incidents techniques complexes</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4" name="Flèche : haut 13">
            <a:extLst>
              <a:ext uri="{FF2B5EF4-FFF2-40B4-BE49-F238E27FC236}">
                <a16:creationId xmlns:a16="http://schemas.microsoft.com/office/drawing/2014/main" id="{EECCF33A-169E-80EC-923D-FAD9623F6C40}"/>
              </a:ext>
            </a:extLst>
          </p:cNvPr>
          <p:cNvSpPr/>
          <p:nvPr/>
        </p:nvSpPr>
        <p:spPr>
          <a:xfrm rot="2748820">
            <a:off x="16114197" y="11438039"/>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Rectangle : coins arrondis 24">
            <a:extLst>
              <a:ext uri="{FF2B5EF4-FFF2-40B4-BE49-F238E27FC236}">
                <a16:creationId xmlns:a16="http://schemas.microsoft.com/office/drawing/2014/main" id="{3E92B8AE-D3ED-4048-B317-35F7EEB31AD3}"/>
              </a:ext>
            </a:extLst>
          </p:cNvPr>
          <p:cNvSpPr/>
          <p:nvPr/>
        </p:nvSpPr>
        <p:spPr>
          <a:xfrm>
            <a:off x="6440907" y="5546430"/>
            <a:ext cx="655962" cy="4859886"/>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750789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86526" y="3063577"/>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rPr>
              <a:t>BTS CIEL OPTION INFORMATIQUE ET RESEAUX</a:t>
            </a:r>
          </a:p>
        </p:txBody>
      </p:sp>
      <p:sp>
        <p:nvSpPr>
          <p:cNvPr id="9" name="Rectangle : coins arrondis 8">
            <a:extLst>
              <a:ext uri="{FF2B5EF4-FFF2-40B4-BE49-F238E27FC236}">
                <a16:creationId xmlns:a16="http://schemas.microsoft.com/office/drawing/2014/main" id="{E5AC9BD9-E36B-8C83-612A-D2D0733EBA72}"/>
              </a:ext>
            </a:extLst>
          </p:cNvPr>
          <p:cNvSpPr/>
          <p:nvPr/>
        </p:nvSpPr>
        <p:spPr>
          <a:xfrm>
            <a:off x="489287" y="7718308"/>
            <a:ext cx="4668253" cy="13393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VALORISATION DE LA DONNEE ET CYBERSECURITE</a:t>
            </a:r>
          </a:p>
        </p:txBody>
      </p:sp>
      <p:sp>
        <p:nvSpPr>
          <p:cNvPr id="11" name="Rectangle : coins arrondis 10">
            <a:extLst>
              <a:ext uri="{FF2B5EF4-FFF2-40B4-BE49-F238E27FC236}">
                <a16:creationId xmlns:a16="http://schemas.microsoft.com/office/drawing/2014/main" id="{BFF2B0D8-0191-C834-F663-8132902D352B}"/>
              </a:ext>
            </a:extLst>
          </p:cNvPr>
          <p:cNvSpPr/>
          <p:nvPr/>
        </p:nvSpPr>
        <p:spPr>
          <a:xfrm>
            <a:off x="6641413" y="8126930"/>
            <a:ext cx="8550438"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D3 : </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Gestion d’incidents</a:t>
            </a:r>
            <a:endParaRPr lang="fr-FR" dirty="0">
              <a:solidFill>
                <a:schemeClr val="tx1"/>
              </a:solidFill>
              <a:latin typeface="Helvetica Neue Medium"/>
              <a:sym typeface="Helvetica Neue Medium"/>
            </a:endParaRPr>
          </a:p>
        </p:txBody>
      </p:sp>
      <p:sp>
        <p:nvSpPr>
          <p:cNvPr id="15" name="Rectangle : coins arrondis 14">
            <a:extLst>
              <a:ext uri="{FF2B5EF4-FFF2-40B4-BE49-F238E27FC236}">
                <a16:creationId xmlns:a16="http://schemas.microsoft.com/office/drawing/2014/main" id="{B032435C-C7C0-91BD-620F-F0F04922F1E4}"/>
              </a:ext>
            </a:extLst>
          </p:cNvPr>
          <p:cNvSpPr/>
          <p:nvPr/>
        </p:nvSpPr>
        <p:spPr>
          <a:xfrm>
            <a:off x="16026069" y="7474886"/>
            <a:ext cx="7603943" cy="215661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sym typeface="Helvetica Neue Medium"/>
              </a:rPr>
              <a:t>T1 : Ouverture et analyse des tickets par niveau de criticité</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T2 : Traitement des tickets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 : Remédiation des incidents</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T4 : Transmission de l’information (escalade</a:t>
            </a:r>
            <a:r>
              <a:rPr kumimoji="0" lang="fr-FR" b="1"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p>
        </p:txBody>
      </p:sp>
      <p:sp>
        <p:nvSpPr>
          <p:cNvPr id="34" name="Flèche : droite 33">
            <a:extLst>
              <a:ext uri="{FF2B5EF4-FFF2-40B4-BE49-F238E27FC236}">
                <a16:creationId xmlns:a16="http://schemas.microsoft.com/office/drawing/2014/main" id="{3BC9097D-225F-0A3E-732B-14874B880DC3}"/>
              </a:ext>
            </a:extLst>
          </p:cNvPr>
          <p:cNvSpPr/>
          <p:nvPr/>
        </p:nvSpPr>
        <p:spPr>
          <a:xfrm>
            <a:off x="5566612" y="8090534"/>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ZoneTexte 38">
            <a:extLst>
              <a:ext uri="{FF2B5EF4-FFF2-40B4-BE49-F238E27FC236}">
                <a16:creationId xmlns:a16="http://schemas.microsoft.com/office/drawing/2014/main" id="{6ABB0C16-7572-C0AB-97B6-75B789C116EC}"/>
              </a:ext>
            </a:extLst>
          </p:cNvPr>
          <p:cNvSpPr txBox="1"/>
          <p:nvPr/>
        </p:nvSpPr>
        <p:spPr>
          <a:xfrm>
            <a:off x="7743204" y="8873016"/>
            <a:ext cx="5758775"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REAGIR -TRAITER – CORRIGER - RELANCER</a:t>
            </a:r>
          </a:p>
        </p:txBody>
      </p:sp>
      <p:sp>
        <p:nvSpPr>
          <p:cNvPr id="41" name="Flèche : droite 40">
            <a:extLst>
              <a:ext uri="{FF2B5EF4-FFF2-40B4-BE49-F238E27FC236}">
                <a16:creationId xmlns:a16="http://schemas.microsoft.com/office/drawing/2014/main" id="{F5531CDD-0C38-5F6C-EFB6-04BE9C06B0AB}"/>
              </a:ext>
            </a:extLst>
          </p:cNvPr>
          <p:cNvSpPr/>
          <p:nvPr/>
        </p:nvSpPr>
        <p:spPr>
          <a:xfrm>
            <a:off x="15276093" y="8073125"/>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ectangle : coins arrondis 1">
            <a:extLst>
              <a:ext uri="{FF2B5EF4-FFF2-40B4-BE49-F238E27FC236}">
                <a16:creationId xmlns:a16="http://schemas.microsoft.com/office/drawing/2014/main" id="{11889160-6F3F-CF7C-7861-C704EB60FB11}"/>
              </a:ext>
            </a:extLst>
          </p:cNvPr>
          <p:cNvSpPr/>
          <p:nvPr/>
        </p:nvSpPr>
        <p:spPr>
          <a:xfrm>
            <a:off x="563867" y="10367651"/>
            <a:ext cx="4668253" cy="13393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VALORISATION DE LA DONNEE ET CYBERSECURITE</a:t>
            </a:r>
          </a:p>
        </p:txBody>
      </p:sp>
      <p:sp>
        <p:nvSpPr>
          <p:cNvPr id="3" name="Rectangle : coins arrondis 2">
            <a:extLst>
              <a:ext uri="{FF2B5EF4-FFF2-40B4-BE49-F238E27FC236}">
                <a16:creationId xmlns:a16="http://schemas.microsoft.com/office/drawing/2014/main" id="{73D87E91-48D9-7D8D-D889-EFBB908D4C07}"/>
              </a:ext>
            </a:extLst>
          </p:cNvPr>
          <p:cNvSpPr/>
          <p:nvPr/>
        </p:nvSpPr>
        <p:spPr>
          <a:xfrm>
            <a:off x="6715993" y="10776273"/>
            <a:ext cx="8550438"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sym typeface="Helvetica Neue Medium"/>
              </a:rPr>
              <a:t>D4 : Valorisation de la donnée</a:t>
            </a:r>
          </a:p>
        </p:txBody>
      </p:sp>
      <p:sp>
        <p:nvSpPr>
          <p:cNvPr id="6" name="Rectangle : coins arrondis 5">
            <a:extLst>
              <a:ext uri="{FF2B5EF4-FFF2-40B4-BE49-F238E27FC236}">
                <a16:creationId xmlns:a16="http://schemas.microsoft.com/office/drawing/2014/main" id="{076A5020-9891-43DB-34C0-1C786C7FC9DE}"/>
              </a:ext>
            </a:extLst>
          </p:cNvPr>
          <p:cNvSpPr/>
          <p:nvPr/>
        </p:nvSpPr>
        <p:spPr>
          <a:xfrm>
            <a:off x="16100649" y="10124229"/>
            <a:ext cx="7603943" cy="215661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sym typeface="Helvetica Neue Medium"/>
              </a:rPr>
              <a:t>T1 : Collecte de la donnée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T2 : Stockage de la donnée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 : Orchestration de la donnée</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T4 : Analyse de la donnée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T5 : Exploitation de la donnée</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 name="Flèche : droite 6">
            <a:extLst>
              <a:ext uri="{FF2B5EF4-FFF2-40B4-BE49-F238E27FC236}">
                <a16:creationId xmlns:a16="http://schemas.microsoft.com/office/drawing/2014/main" id="{1ABE81B6-6042-84D1-7D9E-D0B9B47C1724}"/>
              </a:ext>
            </a:extLst>
          </p:cNvPr>
          <p:cNvSpPr/>
          <p:nvPr/>
        </p:nvSpPr>
        <p:spPr>
          <a:xfrm>
            <a:off x="5641192" y="10739877"/>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ZoneTexte 11">
            <a:extLst>
              <a:ext uri="{FF2B5EF4-FFF2-40B4-BE49-F238E27FC236}">
                <a16:creationId xmlns:a16="http://schemas.microsoft.com/office/drawing/2014/main" id="{392D6EE0-043F-C99E-6D7F-5CDC744BFF96}"/>
              </a:ext>
            </a:extLst>
          </p:cNvPr>
          <p:cNvSpPr txBox="1"/>
          <p:nvPr/>
        </p:nvSpPr>
        <p:spPr>
          <a:xfrm>
            <a:off x="7634541" y="11444539"/>
            <a:ext cx="5758775"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PREVENIR ET DETECTER</a:t>
            </a:r>
          </a:p>
        </p:txBody>
      </p:sp>
      <p:sp>
        <p:nvSpPr>
          <p:cNvPr id="14" name="Flèche : droite 13">
            <a:extLst>
              <a:ext uri="{FF2B5EF4-FFF2-40B4-BE49-F238E27FC236}">
                <a16:creationId xmlns:a16="http://schemas.microsoft.com/office/drawing/2014/main" id="{C3C0CFF9-C1A8-7A0C-0E1B-6D9CA2D04271}"/>
              </a:ext>
            </a:extLst>
          </p:cNvPr>
          <p:cNvSpPr/>
          <p:nvPr/>
        </p:nvSpPr>
        <p:spPr>
          <a:xfrm>
            <a:off x="15350673" y="10722468"/>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 coins arrondis 16">
            <a:extLst>
              <a:ext uri="{FF2B5EF4-FFF2-40B4-BE49-F238E27FC236}">
                <a16:creationId xmlns:a16="http://schemas.microsoft.com/office/drawing/2014/main" id="{96FCD82C-188B-0CE2-EFA8-EB7F4688714C}"/>
              </a:ext>
            </a:extLst>
          </p:cNvPr>
          <p:cNvSpPr/>
          <p:nvPr/>
        </p:nvSpPr>
        <p:spPr>
          <a:xfrm>
            <a:off x="606023" y="5052934"/>
            <a:ext cx="4668253" cy="13393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VALORISATION DE LA DONNEE ET CYBERSECURITE</a:t>
            </a:r>
          </a:p>
        </p:txBody>
      </p:sp>
      <p:sp>
        <p:nvSpPr>
          <p:cNvPr id="20" name="Rectangle : coins arrondis 19">
            <a:extLst>
              <a:ext uri="{FF2B5EF4-FFF2-40B4-BE49-F238E27FC236}">
                <a16:creationId xmlns:a16="http://schemas.microsoft.com/office/drawing/2014/main" id="{6164FF5C-D282-D465-BCA3-E9AA697C6832}"/>
              </a:ext>
            </a:extLst>
          </p:cNvPr>
          <p:cNvSpPr/>
          <p:nvPr/>
        </p:nvSpPr>
        <p:spPr>
          <a:xfrm>
            <a:off x="6677958" y="5461556"/>
            <a:ext cx="8550438"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D2 : Développement e</a:t>
            </a:r>
            <a:r>
              <a:rPr lang="fr-FR" dirty="0">
                <a:solidFill>
                  <a:schemeClr val="tx1"/>
                </a:solidFill>
                <a:latin typeface="Helvetica Neue Medium"/>
                <a:ea typeface="Helvetica Neue Medium"/>
                <a:cs typeface="Helvetica Neue Medium"/>
                <a:sym typeface="Helvetica Neue Medium"/>
              </a:rPr>
              <a:t>t validation de solutions logicielles</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1" name="Rectangle : coins arrondis 20">
            <a:extLst>
              <a:ext uri="{FF2B5EF4-FFF2-40B4-BE49-F238E27FC236}">
                <a16:creationId xmlns:a16="http://schemas.microsoft.com/office/drawing/2014/main" id="{45B9F11C-E50B-961B-20E9-CD9159F69EBF}"/>
              </a:ext>
            </a:extLst>
          </p:cNvPr>
          <p:cNvSpPr/>
          <p:nvPr/>
        </p:nvSpPr>
        <p:spPr>
          <a:xfrm>
            <a:off x="16142805" y="4962745"/>
            <a:ext cx="7603943" cy="1850152"/>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T3</a:t>
            </a:r>
            <a:r>
              <a:rPr lang="fr-FR" sz="3000" dirty="0">
                <a:solidFill>
                  <a:schemeClr val="tx1"/>
                </a:solidFill>
                <a:latin typeface="Helvetica Neue Medium"/>
                <a:ea typeface="Helvetica Neue Medium"/>
                <a:cs typeface="Helvetica Neue Medium"/>
                <a:sym typeface="Helvetica Neue Medium"/>
              </a:rPr>
              <a:t> : </a:t>
            </a:r>
            <a:r>
              <a:rPr lang="fr-FR" dirty="0">
                <a:solidFill>
                  <a:schemeClr val="tx1"/>
                </a:solidFill>
                <a:latin typeface="Helvetica Neue Medium"/>
                <a:sym typeface="Helvetica Neue Medium"/>
              </a:rPr>
              <a:t>Développement, utilisation ou adaptation de composants logiciels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sym typeface="Helvetica Neue Medium"/>
              </a:rPr>
              <a:t>T4 : Tests de mise en production</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sym typeface="Helvetica Neue Medium"/>
              </a:rPr>
              <a:t>…..</a:t>
            </a:r>
          </a:p>
        </p:txBody>
      </p:sp>
      <p:sp>
        <p:nvSpPr>
          <p:cNvPr id="22" name="Flèche : droite 21">
            <a:extLst>
              <a:ext uri="{FF2B5EF4-FFF2-40B4-BE49-F238E27FC236}">
                <a16:creationId xmlns:a16="http://schemas.microsoft.com/office/drawing/2014/main" id="{99768346-0635-68A0-0F08-631E62681863}"/>
              </a:ext>
            </a:extLst>
          </p:cNvPr>
          <p:cNvSpPr/>
          <p:nvPr/>
        </p:nvSpPr>
        <p:spPr>
          <a:xfrm>
            <a:off x="5683348" y="5464070"/>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ZoneTexte 22">
            <a:extLst>
              <a:ext uri="{FF2B5EF4-FFF2-40B4-BE49-F238E27FC236}">
                <a16:creationId xmlns:a16="http://schemas.microsoft.com/office/drawing/2014/main" id="{5F0B8472-707E-68ED-D07B-FFAC845E56A0}"/>
              </a:ext>
            </a:extLst>
          </p:cNvPr>
          <p:cNvSpPr txBox="1"/>
          <p:nvPr/>
        </p:nvSpPr>
        <p:spPr>
          <a:xfrm>
            <a:off x="7743204" y="6155211"/>
            <a:ext cx="5758775"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PREVENIR ET DETECTER</a:t>
            </a:r>
          </a:p>
        </p:txBody>
      </p:sp>
      <p:sp>
        <p:nvSpPr>
          <p:cNvPr id="25" name="Flèche : droite 24">
            <a:extLst>
              <a:ext uri="{FF2B5EF4-FFF2-40B4-BE49-F238E27FC236}">
                <a16:creationId xmlns:a16="http://schemas.microsoft.com/office/drawing/2014/main" id="{3D657304-7749-E955-7C80-1DE7CA526E3A}"/>
              </a:ext>
            </a:extLst>
          </p:cNvPr>
          <p:cNvSpPr/>
          <p:nvPr/>
        </p:nvSpPr>
        <p:spPr>
          <a:xfrm>
            <a:off x="15392829" y="5407751"/>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ZoneTexte 27">
            <a:extLst>
              <a:ext uri="{FF2B5EF4-FFF2-40B4-BE49-F238E27FC236}">
                <a16:creationId xmlns:a16="http://schemas.microsoft.com/office/drawing/2014/main" id="{B3DFA39A-722D-BDF5-449F-3270285BB75D}"/>
              </a:ext>
            </a:extLst>
          </p:cNvPr>
          <p:cNvSpPr txBox="1"/>
          <p:nvPr/>
        </p:nvSpPr>
        <p:spPr>
          <a:xfrm>
            <a:off x="1114934" y="436012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BLOCS DE COMPÉTENCES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9" name="ZoneTexte 28">
            <a:extLst>
              <a:ext uri="{FF2B5EF4-FFF2-40B4-BE49-F238E27FC236}">
                <a16:creationId xmlns:a16="http://schemas.microsoft.com/office/drawing/2014/main" id="{499F7849-71B7-AED0-4319-8A01811F9738}"/>
              </a:ext>
            </a:extLst>
          </p:cNvPr>
          <p:cNvSpPr txBox="1"/>
          <p:nvPr/>
        </p:nvSpPr>
        <p:spPr>
          <a:xfrm>
            <a:off x="8606586" y="436012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0" name="ZoneTexte 29">
            <a:extLst>
              <a:ext uri="{FF2B5EF4-FFF2-40B4-BE49-F238E27FC236}">
                <a16:creationId xmlns:a16="http://schemas.microsoft.com/office/drawing/2014/main" id="{63DC20EE-00E0-C3F7-3E56-396266A37BED}"/>
              </a:ext>
            </a:extLst>
          </p:cNvPr>
          <p:cNvSpPr txBox="1"/>
          <p:nvPr/>
        </p:nvSpPr>
        <p:spPr>
          <a:xfrm>
            <a:off x="18143614" y="436012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TÂCHES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1" name="Flèche : haut 30">
            <a:extLst>
              <a:ext uri="{FF2B5EF4-FFF2-40B4-BE49-F238E27FC236}">
                <a16:creationId xmlns:a16="http://schemas.microsoft.com/office/drawing/2014/main" id="{825039E7-BBF4-F72C-1AD8-2B824A58D41D}"/>
              </a:ext>
            </a:extLst>
          </p:cNvPr>
          <p:cNvSpPr/>
          <p:nvPr/>
        </p:nvSpPr>
        <p:spPr>
          <a:xfrm rot="2748820">
            <a:off x="6733986" y="6092929"/>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Flèche : haut 31">
            <a:extLst>
              <a:ext uri="{FF2B5EF4-FFF2-40B4-BE49-F238E27FC236}">
                <a16:creationId xmlns:a16="http://schemas.microsoft.com/office/drawing/2014/main" id="{352A1F54-2240-61CB-69A4-84D8D584F5F6}"/>
              </a:ext>
            </a:extLst>
          </p:cNvPr>
          <p:cNvSpPr/>
          <p:nvPr/>
        </p:nvSpPr>
        <p:spPr>
          <a:xfrm rot="2748820">
            <a:off x="6460803" y="11368735"/>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 coins arrondis 7">
            <a:extLst>
              <a:ext uri="{FF2B5EF4-FFF2-40B4-BE49-F238E27FC236}">
                <a16:creationId xmlns:a16="http://schemas.microsoft.com/office/drawing/2014/main" id="{DEE50419-644A-683B-56AA-486C8F1037B5}"/>
              </a:ext>
            </a:extLst>
          </p:cNvPr>
          <p:cNvSpPr/>
          <p:nvPr/>
        </p:nvSpPr>
        <p:spPr>
          <a:xfrm>
            <a:off x="4000588" y="6511882"/>
            <a:ext cx="2715406"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Spécifique à l’option</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6" name="Rectangle : coins arrondis 15">
            <a:extLst>
              <a:ext uri="{FF2B5EF4-FFF2-40B4-BE49-F238E27FC236}">
                <a16:creationId xmlns:a16="http://schemas.microsoft.com/office/drawing/2014/main" id="{78198F34-1C18-C4FE-26EF-31BB886662EC}"/>
              </a:ext>
            </a:extLst>
          </p:cNvPr>
          <p:cNvSpPr/>
          <p:nvPr/>
        </p:nvSpPr>
        <p:spPr>
          <a:xfrm rot="20243710">
            <a:off x="374419" y="7671199"/>
            <a:ext cx="270226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G</a:t>
            </a: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estion de projets</a:t>
            </a:r>
          </a:p>
        </p:txBody>
      </p:sp>
      <p:sp>
        <p:nvSpPr>
          <p:cNvPr id="18" name="ZoneTexte 17">
            <a:extLst>
              <a:ext uri="{FF2B5EF4-FFF2-40B4-BE49-F238E27FC236}">
                <a16:creationId xmlns:a16="http://schemas.microsoft.com/office/drawing/2014/main" id="{933CD858-D06B-2570-309C-B429D9631E03}"/>
              </a:ext>
            </a:extLst>
          </p:cNvPr>
          <p:cNvSpPr txBox="1"/>
          <p:nvPr/>
        </p:nvSpPr>
        <p:spPr>
          <a:xfrm>
            <a:off x="2574755" y="12841783"/>
            <a:ext cx="18793327" cy="471924"/>
          </a:xfrm>
          <a:prstGeom prst="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5E5E5E"/>
                </a:solidFill>
                <a:effectLst/>
                <a:uFillTx/>
                <a:latin typeface="+mn-lt"/>
                <a:ea typeface="+mn-ea"/>
                <a:cs typeface="+mn-cs"/>
                <a:sym typeface="Helvetica Neue"/>
              </a:rPr>
              <a:t>DISPONIBILITÉ – INTÉGRITÉ - CONFIDENTIALITÉ</a:t>
            </a:r>
          </a:p>
        </p:txBody>
      </p:sp>
      <p:sp>
        <p:nvSpPr>
          <p:cNvPr id="33" name="Rectangle : coins arrondis 32">
            <a:extLst>
              <a:ext uri="{FF2B5EF4-FFF2-40B4-BE49-F238E27FC236}">
                <a16:creationId xmlns:a16="http://schemas.microsoft.com/office/drawing/2014/main" id="{C4321D56-9CEE-4C73-8FA2-C1BA934A7121}"/>
              </a:ext>
            </a:extLst>
          </p:cNvPr>
          <p:cNvSpPr/>
          <p:nvPr/>
        </p:nvSpPr>
        <p:spPr>
          <a:xfrm>
            <a:off x="4927208" y="11791039"/>
            <a:ext cx="1500690"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nouveau</a:t>
            </a:r>
            <a:endPar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615897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effectLst>
                  <a:outerShdw blurRad="38100" dist="38100" dir="2700000" algn="tl">
                    <a:srgbClr val="000000">
                      <a:alpha val="43137"/>
                    </a:srgbClr>
                  </a:outerShdw>
                </a:effectLst>
              </a:rPr>
              <a:t>BTS CIEL OPTION INFORMATIQUE ET RESEAUX</a:t>
            </a:r>
          </a:p>
        </p:txBody>
      </p:sp>
      <p:sp>
        <p:nvSpPr>
          <p:cNvPr id="10" name="Rectangle : coins arrondis 9">
            <a:extLst>
              <a:ext uri="{FF2B5EF4-FFF2-40B4-BE49-F238E27FC236}">
                <a16:creationId xmlns:a16="http://schemas.microsoft.com/office/drawing/2014/main" id="{B97FD4B4-2EC5-1667-4AB2-1CB05BFD26FA}"/>
              </a:ext>
            </a:extLst>
          </p:cNvPr>
          <p:cNvSpPr/>
          <p:nvPr/>
        </p:nvSpPr>
        <p:spPr>
          <a:xfrm>
            <a:off x="497303" y="6289941"/>
            <a:ext cx="5751093" cy="2156619"/>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R2 : Installation et qualification</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R3 : Exploitation et maintien en condition opérationnelle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R5 : Maintenance des réseaux informatiques</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2" name="ZoneTexte 21">
            <a:extLst>
              <a:ext uri="{FF2B5EF4-FFF2-40B4-BE49-F238E27FC236}">
                <a16:creationId xmlns:a16="http://schemas.microsoft.com/office/drawing/2014/main" id="{5E69AE0E-36F7-1079-93C5-DAF6D2F960B4}"/>
              </a:ext>
            </a:extLst>
          </p:cNvPr>
          <p:cNvSpPr txBox="1"/>
          <p:nvPr/>
        </p:nvSpPr>
        <p:spPr>
          <a:xfrm>
            <a:off x="1725553" y="5229674"/>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8" name="Flèche : droite 37">
            <a:extLst>
              <a:ext uri="{FF2B5EF4-FFF2-40B4-BE49-F238E27FC236}">
                <a16:creationId xmlns:a16="http://schemas.microsoft.com/office/drawing/2014/main" id="{F409D804-7304-7662-000B-5BA5AE105766}"/>
              </a:ext>
            </a:extLst>
          </p:cNvPr>
          <p:cNvSpPr/>
          <p:nvPr/>
        </p:nvSpPr>
        <p:spPr>
          <a:xfrm>
            <a:off x="6448421" y="7061440"/>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ZoneTexte 39">
            <a:extLst>
              <a:ext uri="{FF2B5EF4-FFF2-40B4-BE49-F238E27FC236}">
                <a16:creationId xmlns:a16="http://schemas.microsoft.com/office/drawing/2014/main" id="{5F6B5B6E-4A2B-1824-97CE-F8EFABD748B8}"/>
              </a:ext>
            </a:extLst>
          </p:cNvPr>
          <p:cNvSpPr txBox="1"/>
          <p:nvPr/>
        </p:nvSpPr>
        <p:spPr>
          <a:xfrm>
            <a:off x="8778449" y="9076607"/>
            <a:ext cx="4080494" cy="369332"/>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2" name="Rectangle : coins arrondis 1">
            <a:extLst>
              <a:ext uri="{FF2B5EF4-FFF2-40B4-BE49-F238E27FC236}">
                <a16:creationId xmlns:a16="http://schemas.microsoft.com/office/drawing/2014/main" id="{4FECFFD8-7D81-070E-28B2-886698F5637D}"/>
              </a:ext>
            </a:extLst>
          </p:cNvPr>
          <p:cNvSpPr/>
          <p:nvPr/>
        </p:nvSpPr>
        <p:spPr>
          <a:xfrm>
            <a:off x="7336723" y="5906502"/>
            <a:ext cx="7639584" cy="2973864"/>
          </a:xfrm>
          <a:prstGeom prst="roundRect">
            <a:avLst/>
          </a:prstGeom>
          <a:solidFill>
            <a:srgbClr val="10AD9B">
              <a:alpha val="7843"/>
            </a:srgb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C04 : Analyser un système informatique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C05 : Concevoir un système informatique</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C06 : </a:t>
            </a:r>
            <a:r>
              <a:rPr lang="fr-FR" dirty="0">
                <a:solidFill>
                  <a:schemeClr val="tx1"/>
                </a:solidFill>
                <a:latin typeface="Helvetica Neue Medium"/>
                <a:ea typeface="Helvetica Neue Medium"/>
                <a:cs typeface="Helvetica Neue Medium"/>
                <a:sym typeface="Helvetica Neue Medium"/>
              </a:rPr>
              <a:t>Valider la conformité d’une installation </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C08 : Coder</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C09 : Installer un réseau informatique</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C10 : Exploiter un réseau informatique</a:t>
            </a:r>
            <a:endParaRPr lang="fr-FR" dirty="0">
              <a:solidFill>
                <a:schemeClr val="tx1"/>
              </a:solidFill>
              <a:latin typeface="Helvetica Neue Medium"/>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C11 : Maintenir un réseau informatique</a:t>
            </a:r>
          </a:p>
        </p:txBody>
      </p:sp>
      <p:sp>
        <p:nvSpPr>
          <p:cNvPr id="6" name="ZoneTexte 5">
            <a:extLst>
              <a:ext uri="{FF2B5EF4-FFF2-40B4-BE49-F238E27FC236}">
                <a16:creationId xmlns:a16="http://schemas.microsoft.com/office/drawing/2014/main" id="{E8A257F1-28DE-7D32-BBA7-DBB7000BD01F}"/>
              </a:ext>
            </a:extLst>
          </p:cNvPr>
          <p:cNvSpPr txBox="1"/>
          <p:nvPr/>
        </p:nvSpPr>
        <p:spPr>
          <a:xfrm>
            <a:off x="9110212" y="5147164"/>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5E5E5E"/>
                </a:solidFill>
                <a:effectLst/>
                <a:uFillTx/>
                <a:latin typeface="+mn-lt"/>
                <a:ea typeface="+mn-ea"/>
                <a:cs typeface="+mn-cs"/>
                <a:sym typeface="Helvetica Neue"/>
              </a:rPr>
              <a:t>COMPÉTENCES</a:t>
            </a:r>
          </a:p>
        </p:txBody>
      </p:sp>
      <p:sp>
        <p:nvSpPr>
          <p:cNvPr id="16" name="Rectangle : coins arrondis 15">
            <a:extLst>
              <a:ext uri="{FF2B5EF4-FFF2-40B4-BE49-F238E27FC236}">
                <a16:creationId xmlns:a16="http://schemas.microsoft.com/office/drawing/2014/main" id="{F24F12EB-9D44-92FC-8726-ECAA7D40241A}"/>
              </a:ext>
            </a:extLst>
          </p:cNvPr>
          <p:cNvSpPr/>
          <p:nvPr/>
        </p:nvSpPr>
        <p:spPr>
          <a:xfrm>
            <a:off x="15933915" y="5898874"/>
            <a:ext cx="7603943" cy="3314383"/>
          </a:xfrm>
          <a:prstGeom prst="roundRect">
            <a:avLst/>
          </a:prstGeom>
          <a:solidFill>
            <a:srgbClr val="ECF9F7"/>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Politique de sauvegarde/restauration des données (C08)</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Logiciels de supervision et protocoles associés (C10)</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Outils de mise à jour système et sécurité système (C10)</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a:t>
            </a:r>
          </a:p>
        </p:txBody>
      </p:sp>
      <p:sp>
        <p:nvSpPr>
          <p:cNvPr id="17" name="Flèche : droite 16">
            <a:extLst>
              <a:ext uri="{FF2B5EF4-FFF2-40B4-BE49-F238E27FC236}">
                <a16:creationId xmlns:a16="http://schemas.microsoft.com/office/drawing/2014/main" id="{CD007CB1-42E8-7B59-6EFA-270177A0E0CD}"/>
              </a:ext>
            </a:extLst>
          </p:cNvPr>
          <p:cNvSpPr/>
          <p:nvPr/>
        </p:nvSpPr>
        <p:spPr>
          <a:xfrm>
            <a:off x="15122244" y="7097110"/>
            <a:ext cx="665734" cy="553998"/>
          </a:xfrm>
          <a:prstGeom prst="rightArrow">
            <a:avLst/>
          </a:prstGeom>
          <a:solidFill>
            <a:srgbClr val="ECF9F7"/>
          </a:solidFill>
          <a:ln w="12700" cap="flat">
            <a:solidFill>
              <a:schemeClr val="accent3">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ZoneTexte 2">
            <a:extLst>
              <a:ext uri="{FF2B5EF4-FFF2-40B4-BE49-F238E27FC236}">
                <a16:creationId xmlns:a16="http://schemas.microsoft.com/office/drawing/2014/main" id="{287B6CFC-A74E-0F9E-4EC1-156A52AE344E}"/>
              </a:ext>
            </a:extLst>
          </p:cNvPr>
          <p:cNvSpPr txBox="1"/>
          <p:nvPr/>
        </p:nvSpPr>
        <p:spPr>
          <a:xfrm>
            <a:off x="18143614" y="5249127"/>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CONNAISSANCES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3" name="Rectangle : coins arrondis 22">
            <a:extLst>
              <a:ext uri="{FF2B5EF4-FFF2-40B4-BE49-F238E27FC236}">
                <a16:creationId xmlns:a16="http://schemas.microsoft.com/office/drawing/2014/main" id="{A7BA3F34-F777-C059-91F5-E063C6504BD0}"/>
              </a:ext>
            </a:extLst>
          </p:cNvPr>
          <p:cNvSpPr/>
          <p:nvPr/>
        </p:nvSpPr>
        <p:spPr>
          <a:xfrm>
            <a:off x="3347663" y="10608659"/>
            <a:ext cx="16848306" cy="1339374"/>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rgbClr val="5E5E5E"/>
                </a:solidFill>
                <a:effectLst/>
                <a:uFillTx/>
                <a:latin typeface="+mn-lt"/>
                <a:ea typeface="+mn-ea"/>
                <a:cs typeface="+mn-cs"/>
                <a:sym typeface="Helvetica Neue"/>
              </a:rPr>
              <a:t>Le périmètre d’intervention en cybersécurité est celui de la mise en œuvre des réseaux informatiques du point de vue de la sécurisation des infrastructures et des systèmes. </a:t>
            </a:r>
            <a:r>
              <a:rPr lang="fr-FR" dirty="0"/>
              <a:t>La mise en œuvre de solutions est plus poussée : conception, paramétrage et configuration d’applications…</a:t>
            </a:r>
            <a:endParaRPr kumimoji="0" lang="fr-FR" i="0" u="none" strike="noStrike" cap="none" spc="0" normalizeH="0" baseline="0" dirty="0">
              <a:ln>
                <a:noFill/>
              </a:ln>
              <a:solidFill>
                <a:srgbClr val="5E5E5E"/>
              </a:solidFill>
              <a:effectLst/>
              <a:uFillTx/>
              <a:latin typeface="+mn-lt"/>
              <a:ea typeface="+mn-ea"/>
              <a:cs typeface="+mn-cs"/>
              <a:sym typeface="Helvetica Neue"/>
            </a:endParaRPr>
          </a:p>
        </p:txBody>
      </p:sp>
      <p:sp>
        <p:nvSpPr>
          <p:cNvPr id="24" name="Rectangle : coins arrondis 23">
            <a:extLst>
              <a:ext uri="{FF2B5EF4-FFF2-40B4-BE49-F238E27FC236}">
                <a16:creationId xmlns:a16="http://schemas.microsoft.com/office/drawing/2014/main" id="{749E8B56-0E08-30EA-1DDD-6D31DC544153}"/>
              </a:ext>
            </a:extLst>
          </p:cNvPr>
          <p:cNvSpPr/>
          <p:nvPr/>
        </p:nvSpPr>
        <p:spPr>
          <a:xfrm rot="20243710">
            <a:off x="740270" y="9947840"/>
            <a:ext cx="270226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G</a:t>
            </a: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estion de projets</a:t>
            </a:r>
          </a:p>
        </p:txBody>
      </p:sp>
      <p:sp>
        <p:nvSpPr>
          <p:cNvPr id="18" name="Rectangle : coins arrondis 17">
            <a:extLst>
              <a:ext uri="{FF2B5EF4-FFF2-40B4-BE49-F238E27FC236}">
                <a16:creationId xmlns:a16="http://schemas.microsoft.com/office/drawing/2014/main" id="{DEBC46F8-6FC9-4266-8B6A-6D3FD5C75D73}"/>
              </a:ext>
            </a:extLst>
          </p:cNvPr>
          <p:cNvSpPr/>
          <p:nvPr/>
        </p:nvSpPr>
        <p:spPr>
          <a:xfrm>
            <a:off x="531566" y="6344468"/>
            <a:ext cx="629152" cy="1543685"/>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Flèche : haut 18">
            <a:extLst>
              <a:ext uri="{FF2B5EF4-FFF2-40B4-BE49-F238E27FC236}">
                <a16:creationId xmlns:a16="http://schemas.microsoft.com/office/drawing/2014/main" id="{15E745E1-2231-44F8-874D-410DE51C7CAC}"/>
              </a:ext>
            </a:extLst>
          </p:cNvPr>
          <p:cNvSpPr/>
          <p:nvPr/>
        </p:nvSpPr>
        <p:spPr>
          <a:xfrm rot="16200000">
            <a:off x="13378524" y="7196497"/>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 coins arrondis 19">
            <a:extLst>
              <a:ext uri="{FF2B5EF4-FFF2-40B4-BE49-F238E27FC236}">
                <a16:creationId xmlns:a16="http://schemas.microsoft.com/office/drawing/2014/main" id="{C11C57C4-472D-4BE5-B454-B0D884634DD3}"/>
              </a:ext>
            </a:extLst>
          </p:cNvPr>
          <p:cNvSpPr/>
          <p:nvPr/>
        </p:nvSpPr>
        <p:spPr>
          <a:xfrm>
            <a:off x="13841249" y="7180345"/>
            <a:ext cx="113210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nouveau</a:t>
            </a:r>
          </a:p>
        </p:txBody>
      </p:sp>
      <p:sp>
        <p:nvSpPr>
          <p:cNvPr id="21" name="Flèche : haut 20">
            <a:extLst>
              <a:ext uri="{FF2B5EF4-FFF2-40B4-BE49-F238E27FC236}">
                <a16:creationId xmlns:a16="http://schemas.microsoft.com/office/drawing/2014/main" id="{B0407E56-A370-49AF-9F11-1D874B3EBCE3}"/>
              </a:ext>
            </a:extLst>
          </p:cNvPr>
          <p:cNvSpPr/>
          <p:nvPr/>
        </p:nvSpPr>
        <p:spPr>
          <a:xfrm rot="16200000">
            <a:off x="13397574" y="6491647"/>
            <a:ext cx="386997" cy="421723"/>
          </a:xfrm>
          <a:prstGeom prst="upArrow">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Rectangle : coins arrondis 24">
            <a:extLst>
              <a:ext uri="{FF2B5EF4-FFF2-40B4-BE49-F238E27FC236}">
                <a16:creationId xmlns:a16="http://schemas.microsoft.com/office/drawing/2014/main" id="{E8C630EC-24A0-4517-BBA5-CCDA6984423B}"/>
              </a:ext>
            </a:extLst>
          </p:cNvPr>
          <p:cNvSpPr/>
          <p:nvPr/>
        </p:nvSpPr>
        <p:spPr>
          <a:xfrm>
            <a:off x="13860299" y="6475495"/>
            <a:ext cx="113210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nouveau</a:t>
            </a:r>
          </a:p>
        </p:txBody>
      </p:sp>
    </p:spTree>
    <p:extLst>
      <p:ext uri="{BB962C8B-B14F-4D97-AF65-F5344CB8AC3E}">
        <p14:creationId xmlns:p14="http://schemas.microsoft.com/office/powerpoint/2010/main" val="32638786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effectLst>
                  <a:outerShdw blurRad="38100" dist="38100" dir="2700000" algn="tl">
                    <a:srgbClr val="000000">
                      <a:alpha val="43137"/>
                    </a:srgbClr>
                  </a:outerShdw>
                </a:effectLst>
              </a:rPr>
              <a:t>BTS CIEL OPTION INFORMATIQUE ET RESEAUX</a:t>
            </a:r>
          </a:p>
        </p:txBody>
      </p:sp>
      <p:sp>
        <p:nvSpPr>
          <p:cNvPr id="11" name="Rectangle : coins arrondis 10">
            <a:extLst>
              <a:ext uri="{FF2B5EF4-FFF2-40B4-BE49-F238E27FC236}">
                <a16:creationId xmlns:a16="http://schemas.microsoft.com/office/drawing/2014/main" id="{BFF2B0D8-0191-C834-F663-8132902D352B}"/>
              </a:ext>
            </a:extLst>
          </p:cNvPr>
          <p:cNvSpPr/>
          <p:nvPr/>
        </p:nvSpPr>
        <p:spPr>
          <a:xfrm>
            <a:off x="545433" y="6727792"/>
            <a:ext cx="5702963" cy="1339374"/>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D2 : Développement et validation de solutions logicielles</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D4 : Valorisation de la donnée</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2" name="ZoneTexte 21">
            <a:extLst>
              <a:ext uri="{FF2B5EF4-FFF2-40B4-BE49-F238E27FC236}">
                <a16:creationId xmlns:a16="http://schemas.microsoft.com/office/drawing/2014/main" id="{5E69AE0E-36F7-1079-93C5-DAF6D2F960B4}"/>
              </a:ext>
            </a:extLst>
          </p:cNvPr>
          <p:cNvSpPr txBox="1"/>
          <p:nvPr/>
        </p:nvSpPr>
        <p:spPr>
          <a:xfrm>
            <a:off x="1725553" y="4696274"/>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ACTIVITÉS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41" name="Flèche : droite 40">
            <a:extLst>
              <a:ext uri="{FF2B5EF4-FFF2-40B4-BE49-F238E27FC236}">
                <a16:creationId xmlns:a16="http://schemas.microsoft.com/office/drawing/2014/main" id="{F5531CDD-0C38-5F6C-EFB6-04BE9C06B0AB}"/>
              </a:ext>
            </a:extLst>
          </p:cNvPr>
          <p:cNvSpPr/>
          <p:nvPr/>
        </p:nvSpPr>
        <p:spPr>
          <a:xfrm>
            <a:off x="6419825" y="7102062"/>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 coins arrondis 6">
            <a:extLst>
              <a:ext uri="{FF2B5EF4-FFF2-40B4-BE49-F238E27FC236}">
                <a16:creationId xmlns:a16="http://schemas.microsoft.com/office/drawing/2014/main" id="{9E8696BB-44F0-50C5-1DE0-6BE400448721}"/>
              </a:ext>
            </a:extLst>
          </p:cNvPr>
          <p:cNvSpPr/>
          <p:nvPr/>
        </p:nvSpPr>
        <p:spPr>
          <a:xfrm>
            <a:off x="7411281" y="6228209"/>
            <a:ext cx="7603943" cy="215661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C04 : analyser une structure matérielle et logicielle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C05 : Concevoir un système informatique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C06</a:t>
            </a: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 : </a:t>
            </a:r>
            <a:r>
              <a:rPr lang="fr-FR" dirty="0">
                <a:solidFill>
                  <a:schemeClr val="tx1"/>
                </a:solidFill>
                <a:latin typeface="Helvetica Neue Medium"/>
                <a:ea typeface="Helvetica Neue Medium"/>
                <a:cs typeface="Helvetica Neue Medium"/>
                <a:sym typeface="Helvetica Neue Medium"/>
              </a:rPr>
              <a:t>Valider la conformité d’une installation</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C08 : Coder</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p>
        </p:txBody>
      </p:sp>
      <p:sp>
        <p:nvSpPr>
          <p:cNvPr id="6" name="ZoneTexte 5">
            <a:extLst>
              <a:ext uri="{FF2B5EF4-FFF2-40B4-BE49-F238E27FC236}">
                <a16:creationId xmlns:a16="http://schemas.microsoft.com/office/drawing/2014/main" id="{E8A257F1-28DE-7D32-BBA7-DBB7000BD01F}"/>
              </a:ext>
            </a:extLst>
          </p:cNvPr>
          <p:cNvSpPr txBox="1"/>
          <p:nvPr/>
        </p:nvSpPr>
        <p:spPr>
          <a:xfrm>
            <a:off x="9009767" y="4696274"/>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5E5E5E"/>
                </a:solidFill>
                <a:effectLst/>
                <a:uFillTx/>
                <a:latin typeface="+mn-lt"/>
                <a:ea typeface="+mn-ea"/>
                <a:cs typeface="+mn-cs"/>
                <a:sym typeface="Helvetica Neue"/>
              </a:rPr>
              <a:t>COMPÉTENCES</a:t>
            </a:r>
          </a:p>
        </p:txBody>
      </p:sp>
      <p:sp>
        <p:nvSpPr>
          <p:cNvPr id="8" name="Flèche : droite 7">
            <a:extLst>
              <a:ext uri="{FF2B5EF4-FFF2-40B4-BE49-F238E27FC236}">
                <a16:creationId xmlns:a16="http://schemas.microsoft.com/office/drawing/2014/main" id="{9B4B9383-1EFA-55DE-82B0-310277A5D182}"/>
              </a:ext>
            </a:extLst>
          </p:cNvPr>
          <p:cNvSpPr/>
          <p:nvPr/>
        </p:nvSpPr>
        <p:spPr>
          <a:xfrm>
            <a:off x="15123275" y="6965877"/>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 coins arrondis 8">
            <a:extLst>
              <a:ext uri="{FF2B5EF4-FFF2-40B4-BE49-F238E27FC236}">
                <a16:creationId xmlns:a16="http://schemas.microsoft.com/office/drawing/2014/main" id="{D36FD740-63CA-74DE-B7A3-D47BAF1263C3}"/>
              </a:ext>
            </a:extLst>
          </p:cNvPr>
          <p:cNvSpPr/>
          <p:nvPr/>
        </p:nvSpPr>
        <p:spPr>
          <a:xfrm>
            <a:off x="15935965" y="5386652"/>
            <a:ext cx="7603943" cy="3723005"/>
          </a:xfrm>
          <a:prstGeom prst="roundRect">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Niveau de sécurité attendus par la solution logicielle (chiffrage…) – C05</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Politiques internes et les référentiels liés à la sécurisation des applications et leur environnement…(C08)</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Bases de données et les environnements de traitement de données…</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a:t>
            </a:r>
          </a:p>
        </p:txBody>
      </p:sp>
      <p:sp>
        <p:nvSpPr>
          <p:cNvPr id="3" name="ZoneTexte 2">
            <a:extLst>
              <a:ext uri="{FF2B5EF4-FFF2-40B4-BE49-F238E27FC236}">
                <a16:creationId xmlns:a16="http://schemas.microsoft.com/office/drawing/2014/main" id="{287B6CFC-A74E-0F9E-4EC1-156A52AE344E}"/>
              </a:ext>
            </a:extLst>
          </p:cNvPr>
          <p:cNvSpPr txBox="1"/>
          <p:nvPr/>
        </p:nvSpPr>
        <p:spPr>
          <a:xfrm>
            <a:off x="18095488" y="4715079"/>
            <a:ext cx="3416968" cy="37959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1800" b="1" dirty="0"/>
              <a:t>CONNAISSANCES</a:t>
            </a:r>
            <a:endParaRPr kumimoji="0" lang="fr-FR"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12" name="ZoneTexte 11">
            <a:extLst>
              <a:ext uri="{FF2B5EF4-FFF2-40B4-BE49-F238E27FC236}">
                <a16:creationId xmlns:a16="http://schemas.microsoft.com/office/drawing/2014/main" id="{26296E55-B82B-2D0A-CD06-3E5DB4345C3C}"/>
              </a:ext>
            </a:extLst>
          </p:cNvPr>
          <p:cNvSpPr txBox="1"/>
          <p:nvPr/>
        </p:nvSpPr>
        <p:spPr>
          <a:xfrm>
            <a:off x="9009767" y="8524366"/>
            <a:ext cx="4080494" cy="369332"/>
          </a:xfrm>
          <a:prstGeom prst="rect">
            <a:avLst/>
          </a:prstGeom>
          <a:solidFill>
            <a:srgbClr val="00517F"/>
          </a:solidFill>
          <a:ln>
            <a:solidFill>
              <a:schemeClr val="accent2">
                <a:lumMod val="50000"/>
              </a:schemeClr>
            </a:solidFill>
          </a:ln>
        </p:spPr>
        <p:txBody>
          <a:bodyPr wrap="square" rtlCol="0">
            <a:spAutoFit/>
          </a:bodyPr>
          <a:lstStyle/>
          <a:p>
            <a:r>
              <a:rPr lang="fr-FR" sz="1800" dirty="0">
                <a:solidFill>
                  <a:schemeClr val="bg1"/>
                </a:solidFill>
              </a:rPr>
              <a:t>PREVENIR ET DETECTER</a:t>
            </a:r>
          </a:p>
        </p:txBody>
      </p:sp>
      <p:sp>
        <p:nvSpPr>
          <p:cNvPr id="13" name="Rectangle : coins arrondis 12">
            <a:extLst>
              <a:ext uri="{FF2B5EF4-FFF2-40B4-BE49-F238E27FC236}">
                <a16:creationId xmlns:a16="http://schemas.microsoft.com/office/drawing/2014/main" id="{77DA45CE-95B8-484D-0396-0614AF6B5AC6}"/>
              </a:ext>
            </a:extLst>
          </p:cNvPr>
          <p:cNvSpPr/>
          <p:nvPr/>
        </p:nvSpPr>
        <p:spPr>
          <a:xfrm>
            <a:off x="545433" y="11285475"/>
            <a:ext cx="5702963" cy="522129"/>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D3 : Gestion d’incidents</a:t>
            </a:r>
          </a:p>
        </p:txBody>
      </p:sp>
      <p:sp>
        <p:nvSpPr>
          <p:cNvPr id="15" name="Flèche : droite 14">
            <a:extLst>
              <a:ext uri="{FF2B5EF4-FFF2-40B4-BE49-F238E27FC236}">
                <a16:creationId xmlns:a16="http://schemas.microsoft.com/office/drawing/2014/main" id="{F6749904-F26F-F03C-C777-B470EB09093B}"/>
              </a:ext>
            </a:extLst>
          </p:cNvPr>
          <p:cNvSpPr/>
          <p:nvPr/>
        </p:nvSpPr>
        <p:spPr>
          <a:xfrm>
            <a:off x="6419825" y="11251123"/>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tangle : coins arrondis 17">
            <a:extLst>
              <a:ext uri="{FF2B5EF4-FFF2-40B4-BE49-F238E27FC236}">
                <a16:creationId xmlns:a16="http://schemas.microsoft.com/office/drawing/2014/main" id="{4F65ABCA-7C61-7C98-BB91-95652AE0B721}"/>
              </a:ext>
            </a:extLst>
          </p:cNvPr>
          <p:cNvSpPr/>
          <p:nvPr/>
        </p:nvSpPr>
        <p:spPr>
          <a:xfrm>
            <a:off x="7411281" y="10581581"/>
            <a:ext cx="7603943" cy="1747996"/>
          </a:xfrm>
          <a:prstGeom prst="round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C04 : analyser une structure matérielle et logicielle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C10 : Exploiter un réseau informatique</a:t>
            </a:r>
          </a:p>
          <a:p>
            <a:pPr marL="0" marR="0" indent="0" algn="l" defTabSz="825500" rtl="0" fontAlgn="auto" latinLnBrk="0" hangingPunct="0">
              <a:lnSpc>
                <a:spcPct val="100000"/>
              </a:lnSpc>
              <a:spcBef>
                <a:spcPts val="0"/>
              </a:spcBef>
              <a:spcAft>
                <a:spcPts val="0"/>
              </a:spcAft>
              <a:buClrTx/>
              <a:buSzTx/>
              <a:buFontTx/>
              <a:buNone/>
              <a:tabLst/>
            </a:pPr>
            <a:r>
              <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C11 : Maintenir un réseau informatique</a:t>
            </a:r>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tx1"/>
                </a:solidFill>
                <a:latin typeface="Helvetica Neue Medium"/>
                <a:ea typeface="Helvetica Neue Medium"/>
                <a:cs typeface="Helvetica Neue Medium"/>
                <a:sym typeface="Helvetica Neue Medium"/>
              </a:rPr>
              <a:t>……………</a:t>
            </a:r>
            <a:endParaRPr kumimoji="0" lang="fr-FR"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9" name="Flèche : droite 18">
            <a:extLst>
              <a:ext uri="{FF2B5EF4-FFF2-40B4-BE49-F238E27FC236}">
                <a16:creationId xmlns:a16="http://schemas.microsoft.com/office/drawing/2014/main" id="{4BAB2B44-AF74-18D6-0B09-794AC0956BE6}"/>
              </a:ext>
            </a:extLst>
          </p:cNvPr>
          <p:cNvSpPr/>
          <p:nvPr/>
        </p:nvSpPr>
        <p:spPr>
          <a:xfrm>
            <a:off x="15123275" y="11114938"/>
            <a:ext cx="665734" cy="553998"/>
          </a:xfrm>
          <a:prstGeom prst="rightArrow">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tangle : coins arrondis 19">
            <a:extLst>
              <a:ext uri="{FF2B5EF4-FFF2-40B4-BE49-F238E27FC236}">
                <a16:creationId xmlns:a16="http://schemas.microsoft.com/office/drawing/2014/main" id="{0EAD681A-C8CC-EE46-4101-3D1AAA56FC4B}"/>
              </a:ext>
            </a:extLst>
          </p:cNvPr>
          <p:cNvSpPr/>
          <p:nvPr/>
        </p:nvSpPr>
        <p:spPr>
          <a:xfrm>
            <a:off x="15935965" y="9965027"/>
            <a:ext cx="7603943" cy="2820630"/>
          </a:xfrm>
          <a:prstGeom prst="roundRect">
            <a:avLst/>
          </a:prstGeom>
          <a:solidFill>
            <a:srgbClr val="C9E3F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Infrastructures logicielles centralisées,  décentralisées, réparties (C11)</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Documents d’exploitation et de pilotage (</a:t>
            </a:r>
            <a:r>
              <a:rPr lang="fr-FR" dirty="0">
                <a:solidFill>
                  <a:schemeClr val="tx1"/>
                </a:solidFill>
                <a:highlight>
                  <a:srgbClr val="FFFF00"/>
                </a:highlight>
                <a:latin typeface="Helvetica Neue Medium"/>
                <a:ea typeface="Helvetica Neue Medium"/>
                <a:cs typeface="Helvetica Neue Medium"/>
                <a:sym typeface="Helvetica Neue Medium"/>
              </a:rPr>
              <a:t>procédures internes</a:t>
            </a:r>
            <a:r>
              <a:rPr lang="fr-FR" dirty="0">
                <a:solidFill>
                  <a:schemeClr val="tx1"/>
                </a:solidFill>
                <a:latin typeface="Helvetica Neue Medium"/>
                <a:ea typeface="Helvetica Neue Medium"/>
                <a:cs typeface="Helvetica Neue Medium"/>
                <a:sym typeface="Helvetica Neue Medium"/>
              </a:rPr>
              <a:t>, retour à un fonctionnement nominal…)- C11</a:t>
            </a:r>
          </a:p>
          <a:p>
            <a:pPr marL="342900" marR="0" indent="-342900" algn="l" defTabSz="825500" rtl="0" fontAlgn="auto" latinLnBrk="0" hangingPunct="0">
              <a:lnSpc>
                <a:spcPct val="100000"/>
              </a:lnSpc>
              <a:spcBef>
                <a:spcPts val="0"/>
              </a:spcBef>
              <a:spcAft>
                <a:spcPts val="600"/>
              </a:spcAft>
              <a:buClrTx/>
              <a:buSzTx/>
              <a:buFontTx/>
              <a:buChar char="-"/>
              <a:tabLst/>
            </a:pPr>
            <a:r>
              <a:rPr lang="fr-FR" dirty="0">
                <a:solidFill>
                  <a:schemeClr val="tx1"/>
                </a:solidFill>
                <a:latin typeface="Helvetica Neue Medium"/>
                <a:ea typeface="Helvetica Neue Medium"/>
                <a:cs typeface="Helvetica Neue Medium"/>
                <a:sym typeface="Helvetica Neue Medium"/>
              </a:rPr>
              <a:t>………..</a:t>
            </a:r>
          </a:p>
        </p:txBody>
      </p:sp>
      <p:sp>
        <p:nvSpPr>
          <p:cNvPr id="21" name="ZoneTexte 20">
            <a:extLst>
              <a:ext uri="{FF2B5EF4-FFF2-40B4-BE49-F238E27FC236}">
                <a16:creationId xmlns:a16="http://schemas.microsoft.com/office/drawing/2014/main" id="{D63E89B5-2538-9564-E7C6-58AFBDBE17F0}"/>
              </a:ext>
            </a:extLst>
          </p:cNvPr>
          <p:cNvSpPr txBox="1"/>
          <p:nvPr/>
        </p:nvSpPr>
        <p:spPr>
          <a:xfrm>
            <a:off x="7939308" y="12472930"/>
            <a:ext cx="5758775" cy="369332"/>
          </a:xfrm>
          <a:prstGeom prst="rect">
            <a:avLst/>
          </a:prstGeom>
          <a:solidFill>
            <a:schemeClr val="accent1">
              <a:lumMod val="50000"/>
            </a:schemeClr>
          </a:solidFill>
          <a:ln>
            <a:solidFill>
              <a:srgbClr val="002060"/>
            </a:solidFill>
          </a:ln>
        </p:spPr>
        <p:txBody>
          <a:bodyPr wrap="square" rtlCol="0">
            <a:spAutoFit/>
          </a:bodyPr>
          <a:lstStyle/>
          <a:p>
            <a:r>
              <a:rPr lang="fr-FR" sz="1800" dirty="0">
                <a:solidFill>
                  <a:schemeClr val="bg1"/>
                </a:solidFill>
              </a:rPr>
              <a:t>REAGIR -TRAITER – CORRIGER - RELANCER</a:t>
            </a:r>
          </a:p>
        </p:txBody>
      </p:sp>
      <p:sp>
        <p:nvSpPr>
          <p:cNvPr id="23" name="Rectangle : coins arrondis 22">
            <a:extLst>
              <a:ext uri="{FF2B5EF4-FFF2-40B4-BE49-F238E27FC236}">
                <a16:creationId xmlns:a16="http://schemas.microsoft.com/office/drawing/2014/main" id="{8D363D66-E477-D2E6-46B7-281636165FFF}"/>
              </a:ext>
            </a:extLst>
          </p:cNvPr>
          <p:cNvSpPr/>
          <p:nvPr/>
        </p:nvSpPr>
        <p:spPr>
          <a:xfrm rot="20243710">
            <a:off x="827552" y="9189888"/>
            <a:ext cx="2702268" cy="454025"/>
          </a:xfrm>
          <a:prstGeom prst="roundRect">
            <a:avLst/>
          </a:prstGeom>
          <a:solidFill>
            <a:srgbClr val="FFFF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000" dirty="0">
                <a:solidFill>
                  <a:schemeClr val="tx1"/>
                </a:solidFill>
                <a:latin typeface="Helvetica Neue Medium"/>
                <a:ea typeface="Helvetica Neue Medium"/>
                <a:cs typeface="Helvetica Neue Medium"/>
                <a:sym typeface="Helvetica Neue Medium"/>
              </a:rPr>
              <a:t>G</a:t>
            </a:r>
            <a:r>
              <a:rPr kumimoji="0" lang="fr-FR"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estion de projets</a:t>
            </a:r>
          </a:p>
        </p:txBody>
      </p:sp>
    </p:spTree>
    <p:extLst>
      <p:ext uri="{BB962C8B-B14F-4D97-AF65-F5344CB8AC3E}">
        <p14:creationId xmlns:p14="http://schemas.microsoft.com/office/powerpoint/2010/main" val="34443088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Date"/>
          <p:cNvSpPr txBox="1">
            <a:spLocks noGrp="1"/>
          </p:cNvSpPr>
          <p:nvPr>
            <p:ph type="body" idx="21"/>
          </p:nvPr>
        </p:nvSpPr>
        <p:spPr>
          <a:prstGeom prst="rect">
            <a:avLst/>
          </a:prstGeom>
        </p:spPr>
        <p:txBody>
          <a:bodyPr>
            <a:normAutofit lnSpcReduction="10000"/>
          </a:bodyPr>
          <a:lstStyle/>
          <a:p>
            <a:r>
              <a:rPr lang="fr-FR" dirty="0">
                <a:solidFill>
                  <a:schemeClr val="tx1"/>
                </a:solidFill>
              </a:rPr>
              <a:t>11 mai 2023</a:t>
            </a:r>
            <a:endParaRPr dirty="0">
              <a:solidFill>
                <a:schemeClr val="tx1"/>
              </a:solidFill>
            </a:endParaRPr>
          </a:p>
        </p:txBody>
      </p:sp>
      <p:sp>
        <p:nvSpPr>
          <p:cNvPr id="221" name="Titre de la présentation"/>
          <p:cNvSpPr txBox="1">
            <a:spLocks noGrp="1"/>
          </p:cNvSpPr>
          <p:nvPr>
            <p:ph type="title"/>
          </p:nvPr>
        </p:nvSpPr>
        <p:spPr>
          <a:prstGeom prst="rect">
            <a:avLst/>
          </a:prstGeom>
        </p:spPr>
        <p:txBody>
          <a:bodyPr>
            <a:normAutofit/>
          </a:bodyPr>
          <a:lstStyle/>
          <a:p>
            <a:r>
              <a:rPr lang="fr-FR" sz="6600" dirty="0"/>
              <a:t>La Cybersécurité dans la filière CIEL…</a:t>
            </a:r>
            <a:endParaRPr sz="6600" dirty="0"/>
          </a:p>
        </p:txBody>
      </p:sp>
      <p:sp>
        <p:nvSpPr>
          <p:cNvPr id="222" name="Session"/>
          <p:cNvSpPr txBox="1">
            <a:spLocks noGrp="1"/>
          </p:cNvSpPr>
          <p:nvPr>
            <p:ph type="body" idx="22"/>
          </p:nvPr>
        </p:nvSpPr>
        <p:spPr>
          <a:prstGeom prst="rect">
            <a:avLst/>
          </a:prstGeom>
        </p:spPr>
        <p:txBody>
          <a:bodyPr>
            <a:normAutofit lnSpcReduction="10000"/>
          </a:bodyPr>
          <a:lstStyle/>
          <a:p>
            <a:r>
              <a:rPr lang="fr-FR" dirty="0">
                <a:solidFill>
                  <a:schemeClr val="tx1"/>
                </a:solidFill>
              </a:rPr>
              <a:t>PNF CIEL -  Lycée Diderot Paris</a:t>
            </a:r>
            <a:endParaRPr dirty="0">
              <a:solidFill>
                <a:schemeClr val="tx1"/>
              </a:solidFill>
            </a:endParaRPr>
          </a:p>
        </p:txBody>
      </p:sp>
      <p:sp>
        <p:nvSpPr>
          <p:cNvPr id="223" name="Sous-titre"/>
          <p:cNvSpPr txBox="1">
            <a:spLocks noGrp="1"/>
          </p:cNvSpPr>
          <p:nvPr>
            <p:ph type="body" sz="quarter" idx="1"/>
          </p:nvPr>
        </p:nvSpPr>
        <p:spPr>
          <a:xfrm>
            <a:off x="1167590" y="7795924"/>
            <a:ext cx="21971000" cy="759997"/>
          </a:xfrm>
          <a:prstGeom prst="rect">
            <a:avLst/>
          </a:prstGeom>
        </p:spPr>
        <p:txBody>
          <a:bodyPr>
            <a:normAutofit/>
          </a:bodyPr>
          <a:lstStyle/>
          <a:p>
            <a:r>
              <a:rPr lang="fr-FR" sz="5400" dirty="0"/>
              <a:t>Cadre, enjeux et périmètre de mise en œuvre</a:t>
            </a:r>
            <a:endParaRPr sz="54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725553" y="2021610"/>
            <a:ext cx="21971000" cy="607290"/>
          </a:xfrm>
        </p:spPr>
        <p:txBody>
          <a:bodyPr>
            <a:normAutofit/>
          </a:bodyPr>
          <a:lstStyle/>
          <a:p>
            <a:pPr marL="742950" indent="-742950">
              <a:buFont typeface="+mj-lt"/>
              <a:buAutoNum type="arabicPeriod" startAt="3"/>
            </a:pPr>
            <a:r>
              <a:rPr lang="fr-FR" sz="4000" b="0" dirty="0"/>
              <a:t>La cybersécurité dans la filière CIEL : activités – tâches – Blocs de compétences - progressivité</a:t>
            </a:r>
          </a:p>
        </p:txBody>
      </p:sp>
      <p:sp>
        <p:nvSpPr>
          <p:cNvPr id="5" name="ZoneTexte 4">
            <a:extLst>
              <a:ext uri="{FF2B5EF4-FFF2-40B4-BE49-F238E27FC236}">
                <a16:creationId xmlns:a16="http://schemas.microsoft.com/office/drawing/2014/main" id="{807A56E9-49C9-C4F5-CAE8-59D7930CD1DA}"/>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effectLst>
                  <a:outerShdw blurRad="38100" dist="38100" dir="2700000" algn="tl">
                    <a:srgbClr val="000000">
                      <a:alpha val="43137"/>
                    </a:srgbClr>
                  </a:outerShdw>
                </a:effectLst>
              </a:rPr>
              <a:t>CONCLUSION</a:t>
            </a:r>
          </a:p>
        </p:txBody>
      </p:sp>
      <p:sp>
        <p:nvSpPr>
          <p:cNvPr id="22" name="ZoneTexte 21">
            <a:extLst>
              <a:ext uri="{FF2B5EF4-FFF2-40B4-BE49-F238E27FC236}">
                <a16:creationId xmlns:a16="http://schemas.microsoft.com/office/drawing/2014/main" id="{5E69AE0E-36F7-1079-93C5-DAF6D2F960B4}"/>
              </a:ext>
            </a:extLst>
          </p:cNvPr>
          <p:cNvSpPr txBox="1"/>
          <p:nvPr/>
        </p:nvSpPr>
        <p:spPr>
          <a:xfrm>
            <a:off x="2457450" y="4080722"/>
            <a:ext cx="16935450" cy="1610697"/>
          </a:xfrm>
          <a:prstGeom prst="rect">
            <a:avLst/>
          </a:prstGeom>
          <a:solidFill>
            <a:schemeClr val="accent1">
              <a:lumMod val="75000"/>
              <a:alpha val="21176"/>
            </a:schemeClr>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825500">
              <a:defRPr>
                <a:solidFill>
                  <a:schemeClr val="tx1"/>
                </a:solidFill>
                <a:latin typeface="Helvetica Neue Medium"/>
                <a:ea typeface="Helvetica Neue Medium"/>
                <a:cs typeface="Helvetica Neue Medium"/>
              </a:defRPr>
            </a:lvl1pPr>
            <a:lvl2pPr>
              <a:defRPr>
                <a:solidFill>
                  <a:srgbClr val="5E5E5E"/>
                </a:solidFill>
              </a:defRPr>
            </a:lvl2pPr>
            <a:lvl3pPr>
              <a:defRPr>
                <a:solidFill>
                  <a:srgbClr val="5E5E5E"/>
                </a:solidFill>
              </a:defRPr>
            </a:lvl3pPr>
            <a:lvl4pPr>
              <a:defRPr>
                <a:solidFill>
                  <a:srgbClr val="5E5E5E"/>
                </a:solidFill>
              </a:defRPr>
            </a:lvl4pPr>
            <a:lvl5pPr>
              <a:defRPr>
                <a:solidFill>
                  <a:srgbClr val="5E5E5E"/>
                </a:solidFill>
              </a:defRPr>
            </a:lvl5pPr>
            <a:lvl6pPr>
              <a:defRPr>
                <a:solidFill>
                  <a:srgbClr val="5E5E5E"/>
                </a:solidFill>
              </a:defRPr>
            </a:lvl6pPr>
            <a:lvl7pPr>
              <a:defRPr>
                <a:solidFill>
                  <a:srgbClr val="5E5E5E"/>
                </a:solidFill>
              </a:defRPr>
            </a:lvl7pPr>
            <a:lvl8pPr>
              <a:defRPr>
                <a:solidFill>
                  <a:srgbClr val="5E5E5E"/>
                </a:solidFill>
              </a:defRPr>
            </a:lvl8pPr>
            <a:lvl9pPr>
              <a:defRPr>
                <a:solidFill>
                  <a:srgbClr val="5E5E5E"/>
                </a:solidFill>
              </a:defRPr>
            </a:lvl9pPr>
          </a:lstStyle>
          <a:p>
            <a:r>
              <a:rPr lang="fr-FR" b="1" dirty="0"/>
              <a:t>La progressivité des apprentissages tient :</a:t>
            </a:r>
          </a:p>
          <a:p>
            <a:pPr marL="342900" indent="-342900">
              <a:buFont typeface="Wingdings" panose="05000000000000000000" pitchFamily="2" charset="2"/>
              <a:buChar char="§"/>
            </a:pPr>
            <a:r>
              <a:rPr lang="fr-FR" dirty="0"/>
              <a:t>A la complexité de l’environnement de travail</a:t>
            </a:r>
          </a:p>
          <a:p>
            <a:pPr marL="342900" indent="-342900">
              <a:buFont typeface="Wingdings" panose="05000000000000000000" pitchFamily="2" charset="2"/>
              <a:buChar char="§"/>
            </a:pPr>
            <a:r>
              <a:rPr lang="fr-FR" dirty="0"/>
              <a:t>Aux activités, tâches et compétences mises en œuvre</a:t>
            </a:r>
          </a:p>
          <a:p>
            <a:pPr marL="342900" indent="-342900">
              <a:buFont typeface="Wingdings" panose="05000000000000000000" pitchFamily="2" charset="2"/>
              <a:buChar char="§"/>
            </a:pPr>
            <a:r>
              <a:rPr lang="fr-FR" dirty="0"/>
              <a:t>Au choix des outils et au niveau d’expertise qu’ils sollicitent selon les diplômes : conception, mise en œuvre… </a:t>
            </a:r>
          </a:p>
        </p:txBody>
      </p:sp>
      <p:pic>
        <p:nvPicPr>
          <p:cNvPr id="24" name="object 25">
            <a:extLst>
              <a:ext uri="{FF2B5EF4-FFF2-40B4-BE49-F238E27FC236}">
                <a16:creationId xmlns:a16="http://schemas.microsoft.com/office/drawing/2014/main" id="{6B946414-33A6-4FEA-A3ED-0AA87D651AEF}"/>
              </a:ext>
            </a:extLst>
          </p:cNvPr>
          <p:cNvPicPr/>
          <p:nvPr/>
        </p:nvPicPr>
        <p:blipFill>
          <a:blip r:embed="rId3" cstate="print"/>
          <a:stretch>
            <a:fillRect/>
          </a:stretch>
        </p:blipFill>
        <p:spPr>
          <a:xfrm>
            <a:off x="1238250" y="6260220"/>
            <a:ext cx="723900" cy="845430"/>
          </a:xfrm>
          <a:prstGeom prst="rect">
            <a:avLst/>
          </a:prstGeom>
        </p:spPr>
      </p:pic>
      <p:sp>
        <p:nvSpPr>
          <p:cNvPr id="25" name="ZoneTexte 24">
            <a:extLst>
              <a:ext uri="{FF2B5EF4-FFF2-40B4-BE49-F238E27FC236}">
                <a16:creationId xmlns:a16="http://schemas.microsoft.com/office/drawing/2014/main" id="{BA445332-5964-4653-AD88-1D515B15C1F4}"/>
              </a:ext>
            </a:extLst>
          </p:cNvPr>
          <p:cNvSpPr txBox="1"/>
          <p:nvPr/>
        </p:nvSpPr>
        <p:spPr>
          <a:xfrm>
            <a:off x="2354202" y="6508503"/>
            <a:ext cx="7468483" cy="461665"/>
          </a:xfrm>
          <a:prstGeom prst="rect">
            <a:avLst/>
          </a:prstGeom>
          <a:solidFill>
            <a:srgbClr val="00517F"/>
          </a:solidFill>
          <a:ln>
            <a:solidFill>
              <a:schemeClr val="accent2">
                <a:lumMod val="50000"/>
              </a:schemeClr>
            </a:solidFill>
          </a:ln>
        </p:spPr>
        <p:txBody>
          <a:bodyPr wrap="square" rtlCol="0">
            <a:spAutoFit/>
          </a:bodyPr>
          <a:lstStyle/>
          <a:p>
            <a:r>
              <a:rPr lang="fr-FR" dirty="0">
                <a:solidFill>
                  <a:schemeClr val="bg1"/>
                </a:solidFill>
              </a:rPr>
              <a:t>En toutes circonstances, il convient de : </a:t>
            </a:r>
          </a:p>
        </p:txBody>
      </p:sp>
      <p:sp>
        <p:nvSpPr>
          <p:cNvPr id="2" name="ZoneTexte 1">
            <a:extLst>
              <a:ext uri="{FF2B5EF4-FFF2-40B4-BE49-F238E27FC236}">
                <a16:creationId xmlns:a16="http://schemas.microsoft.com/office/drawing/2014/main" id="{2EB062CA-2F81-4DFB-82D3-7B863C30AF51}"/>
              </a:ext>
            </a:extLst>
          </p:cNvPr>
          <p:cNvSpPr txBox="1"/>
          <p:nvPr/>
        </p:nvSpPr>
        <p:spPr>
          <a:xfrm>
            <a:off x="2354202" y="7185244"/>
            <a:ext cx="17038698" cy="5027017"/>
          </a:xfrm>
          <a:prstGeom prst="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0"/>
              </a:spcBef>
              <a:spcAft>
                <a:spcPts val="1200"/>
              </a:spcAft>
              <a:buClrTx/>
              <a:buSzTx/>
              <a:buFont typeface="Wingdings" panose="05000000000000000000" pitchFamily="2" charset="2"/>
              <a:buChar char="§"/>
              <a:tabLst/>
            </a:pPr>
            <a:r>
              <a:rPr lang="fr-FR" dirty="0"/>
              <a:t>Sensibiliser les utilisateurs finaux à l’hygiène informatique</a:t>
            </a:r>
          </a:p>
          <a:p>
            <a:pPr marL="342900" indent="-342900" algn="l">
              <a:spcAft>
                <a:spcPts val="1200"/>
              </a:spcAft>
              <a:buFont typeface="Wingdings" panose="05000000000000000000" pitchFamily="2" charset="2"/>
              <a:buChar char="§"/>
            </a:pPr>
            <a:r>
              <a:rPr lang="fr-FR" dirty="0"/>
              <a:t>Prendre en compte les bonnes pratiques en protection des réseaux et des données partout où il est recommandé de les mettre en œuvre par les acteurs de l’écosystème réglementaire et normatif : </a:t>
            </a:r>
            <a:r>
              <a:rPr lang="fr-FR" dirty="0" err="1"/>
              <a:t>ANSSI</a:t>
            </a:r>
            <a:r>
              <a:rPr lang="fr-FR" dirty="0"/>
              <a:t>, CNIL, etc.</a:t>
            </a:r>
          </a:p>
          <a:p>
            <a:pPr marL="342900" indent="-342900" algn="l">
              <a:spcAft>
                <a:spcPts val="1200"/>
              </a:spcAft>
              <a:buFont typeface="Wingdings" panose="05000000000000000000" pitchFamily="2" charset="2"/>
              <a:buChar char="§"/>
            </a:pPr>
            <a:r>
              <a:rPr lang="fr-FR" dirty="0"/>
              <a:t>Évaluer les exigences fondamentales de la cybersécurité pour les activités en lien avec les réseaux informatiques et les systèmes connectés</a:t>
            </a:r>
          </a:p>
          <a:p>
            <a:pPr marL="342900" indent="-342900" algn="l">
              <a:buFont typeface="Wingdings" panose="05000000000000000000" pitchFamily="2" charset="2"/>
              <a:buChar char="§"/>
            </a:pPr>
            <a:endParaRPr lang="fr-FR" dirty="0"/>
          </a:p>
          <a:p>
            <a:pPr marL="342900" indent="-342900" algn="l">
              <a:buFont typeface="Wingdings" panose="05000000000000000000" pitchFamily="2" charset="2"/>
              <a:buChar char="§"/>
            </a:pPr>
            <a:endParaRPr lang="fr-FR" dirty="0"/>
          </a:p>
          <a:p>
            <a:pPr marL="342900" indent="-342900" algn="l">
              <a:buFont typeface="Wingdings" panose="05000000000000000000" pitchFamily="2" charset="2"/>
              <a:buChar char="§"/>
            </a:pPr>
            <a:endParaRPr lang="fr-FR" dirty="0"/>
          </a:p>
          <a:p>
            <a:pPr marL="342900" indent="-342900" algn="l">
              <a:buFont typeface="Wingdings" panose="05000000000000000000" pitchFamily="2" charset="2"/>
              <a:buChar char="§"/>
            </a:pPr>
            <a:endParaRPr lang="fr-FR" dirty="0"/>
          </a:p>
          <a:p>
            <a:pPr marL="342900" indent="-342900" algn="l">
              <a:buFont typeface="Wingdings" panose="05000000000000000000" pitchFamily="2" charset="2"/>
              <a:buChar char="§"/>
            </a:pPr>
            <a:endParaRPr lang="fr-FR" dirty="0"/>
          </a:p>
          <a:p>
            <a:pPr algn="l"/>
            <a:r>
              <a:rPr lang="fr-FR" dirty="0"/>
              <a:t> </a:t>
            </a:r>
          </a:p>
          <a:p>
            <a:pPr algn="l"/>
            <a:endParaRPr kumimoji="0" lang="fr-FR" sz="2600" b="0"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10" name="Groupe 9">
            <a:extLst>
              <a:ext uri="{FF2B5EF4-FFF2-40B4-BE49-F238E27FC236}">
                <a16:creationId xmlns:a16="http://schemas.microsoft.com/office/drawing/2014/main" id="{61F10A50-1E97-4CFC-80E2-931947053777}"/>
              </a:ext>
            </a:extLst>
          </p:cNvPr>
          <p:cNvGrpSpPr/>
          <p:nvPr/>
        </p:nvGrpSpPr>
        <p:grpSpPr>
          <a:xfrm>
            <a:off x="4125852" y="9616735"/>
            <a:ext cx="1065034" cy="2465461"/>
            <a:chOff x="4171067" y="10143321"/>
            <a:chExt cx="1065034" cy="2465461"/>
          </a:xfrm>
        </p:grpSpPr>
        <p:pic>
          <p:nvPicPr>
            <p:cNvPr id="33" name="object 5">
              <a:extLst>
                <a:ext uri="{FF2B5EF4-FFF2-40B4-BE49-F238E27FC236}">
                  <a16:creationId xmlns:a16="http://schemas.microsoft.com/office/drawing/2014/main" id="{F2F52862-7093-40CD-80D0-62D333A19E89}"/>
                </a:ext>
              </a:extLst>
            </p:cNvPr>
            <p:cNvPicPr/>
            <p:nvPr/>
          </p:nvPicPr>
          <p:blipFill>
            <a:blip r:embed="rId4" cstate="print"/>
            <a:stretch>
              <a:fillRect/>
            </a:stretch>
          </p:blipFill>
          <p:spPr>
            <a:xfrm>
              <a:off x="4171067" y="10697263"/>
              <a:ext cx="645934" cy="924493"/>
            </a:xfrm>
            <a:prstGeom prst="rect">
              <a:avLst/>
            </a:prstGeom>
          </p:spPr>
        </p:pic>
        <p:sp>
          <p:nvSpPr>
            <p:cNvPr id="34" name="object 7">
              <a:extLst>
                <a:ext uri="{FF2B5EF4-FFF2-40B4-BE49-F238E27FC236}">
                  <a16:creationId xmlns:a16="http://schemas.microsoft.com/office/drawing/2014/main" id="{BCB43F57-0C92-4184-8D8A-77A690708178}"/>
                </a:ext>
              </a:extLst>
            </p:cNvPr>
            <p:cNvSpPr/>
            <p:nvPr/>
          </p:nvSpPr>
          <p:spPr>
            <a:xfrm>
              <a:off x="4817001" y="10143321"/>
              <a:ext cx="419100" cy="2465461"/>
            </a:xfrm>
            <a:custGeom>
              <a:avLst/>
              <a:gdLst/>
              <a:ahLst/>
              <a:cxnLst/>
              <a:rect l="l" t="t" r="r" b="b"/>
              <a:pathLst>
                <a:path w="227330" h="2083435">
                  <a:moveTo>
                    <a:pt x="227075" y="2083308"/>
                  </a:moveTo>
                  <a:lnTo>
                    <a:pt x="182868" y="2081815"/>
                  </a:lnTo>
                  <a:lnTo>
                    <a:pt x="146780" y="2077751"/>
                  </a:lnTo>
                  <a:lnTo>
                    <a:pt x="122455" y="2071735"/>
                  </a:lnTo>
                  <a:lnTo>
                    <a:pt x="113537" y="2064385"/>
                  </a:lnTo>
                  <a:lnTo>
                    <a:pt x="113537" y="1060577"/>
                  </a:lnTo>
                  <a:lnTo>
                    <a:pt x="104620" y="1053226"/>
                  </a:lnTo>
                  <a:lnTo>
                    <a:pt x="80295" y="1047210"/>
                  </a:lnTo>
                  <a:lnTo>
                    <a:pt x="44207" y="1043146"/>
                  </a:lnTo>
                  <a:lnTo>
                    <a:pt x="0" y="1041653"/>
                  </a:lnTo>
                  <a:lnTo>
                    <a:pt x="44207" y="1040161"/>
                  </a:lnTo>
                  <a:lnTo>
                    <a:pt x="80295" y="1036097"/>
                  </a:lnTo>
                  <a:lnTo>
                    <a:pt x="104620" y="1030081"/>
                  </a:lnTo>
                  <a:lnTo>
                    <a:pt x="113537" y="1022730"/>
                  </a:lnTo>
                  <a:lnTo>
                    <a:pt x="113537" y="18923"/>
                  </a:lnTo>
                  <a:lnTo>
                    <a:pt x="122455" y="11572"/>
                  </a:lnTo>
                  <a:lnTo>
                    <a:pt x="146780" y="5556"/>
                  </a:lnTo>
                  <a:lnTo>
                    <a:pt x="182868" y="1492"/>
                  </a:lnTo>
                  <a:lnTo>
                    <a:pt x="227075" y="0"/>
                  </a:lnTo>
                </a:path>
              </a:pathLst>
            </a:custGeom>
            <a:ln w="57150">
              <a:solidFill>
                <a:srgbClr val="4F81BC"/>
              </a:solidFill>
            </a:ln>
          </p:spPr>
          <p:txBody>
            <a:bodyPr wrap="square" lIns="0" tIns="0" rIns="0" bIns="0" rtlCol="0"/>
            <a:lstStyle/>
            <a:p>
              <a:endParaRPr dirty="0"/>
            </a:p>
          </p:txBody>
        </p:sp>
      </p:grpSp>
      <p:sp>
        <p:nvSpPr>
          <p:cNvPr id="14" name="ZoneTexte 13">
            <a:extLst>
              <a:ext uri="{FF2B5EF4-FFF2-40B4-BE49-F238E27FC236}">
                <a16:creationId xmlns:a16="http://schemas.microsoft.com/office/drawing/2014/main" id="{8FF3E3C4-6A9B-4A85-878A-7D2B01718EFA}"/>
              </a:ext>
            </a:extLst>
          </p:cNvPr>
          <p:cNvSpPr txBox="1"/>
          <p:nvPr/>
        </p:nvSpPr>
        <p:spPr>
          <a:xfrm>
            <a:off x="5190886" y="9698753"/>
            <a:ext cx="142020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5E5E5E"/>
                </a:solidFill>
                <a:effectLst/>
                <a:uFillTx/>
                <a:latin typeface="+mn-lt"/>
                <a:ea typeface="+mn-ea"/>
                <a:cs typeface="+mn-cs"/>
                <a:sym typeface="Helvetica Neue"/>
              </a:rPr>
              <a:t> - Disponibilité : l’information est disponible pour les personnes légitimes et autorisées au moment voulu</a:t>
            </a:r>
          </a:p>
        </p:txBody>
      </p:sp>
      <p:sp>
        <p:nvSpPr>
          <p:cNvPr id="35" name="ZoneTexte 34">
            <a:extLst>
              <a:ext uri="{FF2B5EF4-FFF2-40B4-BE49-F238E27FC236}">
                <a16:creationId xmlns:a16="http://schemas.microsoft.com/office/drawing/2014/main" id="{E9CC0EEE-779C-4D68-84B0-25D75BCA9118}"/>
              </a:ext>
            </a:extLst>
          </p:cNvPr>
          <p:cNvSpPr txBox="1"/>
          <p:nvPr/>
        </p:nvSpPr>
        <p:spPr>
          <a:xfrm>
            <a:off x="5228986" y="10536953"/>
            <a:ext cx="141639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5E5E5E"/>
                </a:solidFill>
                <a:effectLst/>
                <a:uFillTx/>
                <a:latin typeface="+mn-lt"/>
                <a:ea typeface="+mn-ea"/>
                <a:cs typeface="+mn-cs"/>
                <a:sym typeface="Helvetica Neue"/>
              </a:rPr>
              <a:t> - Intégrité : l’information ne peut être modifiée par une personne non légitime ou non autorisée</a:t>
            </a:r>
          </a:p>
        </p:txBody>
      </p:sp>
      <p:sp>
        <p:nvSpPr>
          <p:cNvPr id="36" name="ZoneTexte 35">
            <a:extLst>
              <a:ext uri="{FF2B5EF4-FFF2-40B4-BE49-F238E27FC236}">
                <a16:creationId xmlns:a16="http://schemas.microsoft.com/office/drawing/2014/main" id="{947C32AB-617C-45F9-B986-6774FF9063F5}"/>
              </a:ext>
            </a:extLst>
          </p:cNvPr>
          <p:cNvSpPr txBox="1"/>
          <p:nvPr/>
        </p:nvSpPr>
        <p:spPr>
          <a:xfrm>
            <a:off x="5209936" y="11318003"/>
            <a:ext cx="138591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5E5E5E"/>
                </a:solidFill>
                <a:effectLst/>
                <a:uFillTx/>
                <a:latin typeface="+mn-lt"/>
                <a:ea typeface="+mn-ea"/>
                <a:cs typeface="+mn-cs"/>
                <a:sym typeface="Helvetica Neue"/>
              </a:rPr>
              <a:t> - Confidentialité : l’information n’est accessible que par les personnes autorisées et légitimes </a:t>
            </a:r>
          </a:p>
        </p:txBody>
      </p:sp>
    </p:spTree>
    <p:extLst>
      <p:ext uri="{BB962C8B-B14F-4D97-AF65-F5344CB8AC3E}">
        <p14:creationId xmlns:p14="http://schemas.microsoft.com/office/powerpoint/2010/main" val="39058881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ection"/>
          <p:cNvSpPr txBox="1">
            <a:spLocks noGrp="1"/>
          </p:cNvSpPr>
          <p:nvPr>
            <p:ph type="title"/>
          </p:nvPr>
        </p:nvSpPr>
        <p:spPr>
          <a:xfrm>
            <a:off x="1848230" y="4533900"/>
            <a:ext cx="21971004" cy="4648200"/>
          </a:xfrm>
          <a:prstGeom prst="rect">
            <a:avLst/>
          </a:prstGeom>
        </p:spPr>
        <p:txBody>
          <a:bodyPr/>
          <a:lstStyle/>
          <a:p>
            <a:pPr marL="1371600" indent="-1371600">
              <a:buFont typeface="+mj-lt"/>
              <a:buAutoNum type="arabicPeriod" startAt="4"/>
            </a:pPr>
            <a:r>
              <a:rPr lang="fr-FR" sz="10000" dirty="0"/>
              <a:t>Formation en cybersécurité : parcours </a:t>
            </a:r>
            <a:r>
              <a:rPr lang="fr-FR" sz="10000" dirty="0" err="1"/>
              <a:t>m@gistère</a:t>
            </a:r>
            <a:endParaRPr sz="10000" dirty="0"/>
          </a:p>
        </p:txBody>
      </p:sp>
    </p:spTree>
    <p:extLst>
      <p:ext uri="{BB962C8B-B14F-4D97-AF65-F5344CB8AC3E}">
        <p14:creationId xmlns:p14="http://schemas.microsoft.com/office/powerpoint/2010/main" val="26270691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337467" y="2202532"/>
            <a:ext cx="16926470" cy="560123"/>
          </a:xfrm>
        </p:spPr>
        <p:txBody>
          <a:bodyPr>
            <a:normAutofit fontScale="90000"/>
          </a:bodyPr>
          <a:lstStyle/>
          <a:p>
            <a:pPr marL="742950" indent="-742950">
              <a:buFont typeface="+mj-lt"/>
              <a:buAutoNum type="arabicPeriod" startAt="4"/>
            </a:pPr>
            <a:r>
              <a:rPr lang="fr-FR" sz="4000" b="0" dirty="0"/>
              <a:t>Formation en cybersécurité – parcours </a:t>
            </a:r>
            <a:r>
              <a:rPr lang="fr-FR" sz="4000" b="0" dirty="0" err="1"/>
              <a:t>m@gistère</a:t>
            </a:r>
            <a:endParaRPr lang="fr-FR" sz="4000" b="0" dirty="0"/>
          </a:p>
        </p:txBody>
      </p:sp>
      <p:sp>
        <p:nvSpPr>
          <p:cNvPr id="6" name="ZoneTexte 5">
            <a:extLst>
              <a:ext uri="{FF2B5EF4-FFF2-40B4-BE49-F238E27FC236}">
                <a16:creationId xmlns:a16="http://schemas.microsoft.com/office/drawing/2014/main" id="{15AE895F-26CF-FA0B-4670-1CF3A78B50D8}"/>
              </a:ext>
            </a:extLst>
          </p:cNvPr>
          <p:cNvSpPr txBox="1">
            <a:spLocks noChangeAspect="1"/>
          </p:cNvSpPr>
          <p:nvPr/>
        </p:nvSpPr>
        <p:spPr>
          <a:xfrm>
            <a:off x="1337467" y="3091094"/>
            <a:ext cx="22008916"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dirty="0">
                <a:solidFill>
                  <a:schemeClr val="tx1"/>
                </a:solidFill>
              </a:rPr>
              <a:t>OBJECTIFS VISÉS ET DÉMARCHE</a:t>
            </a:r>
            <a:endParaRPr lang="fr-FR" b="1" dirty="0">
              <a:solidFill>
                <a:schemeClr val="bg1"/>
              </a:solidFill>
            </a:endParaRPr>
          </a:p>
        </p:txBody>
      </p:sp>
      <p:sp>
        <p:nvSpPr>
          <p:cNvPr id="18" name="Google Shape;31;p4">
            <a:extLst>
              <a:ext uri="{FF2B5EF4-FFF2-40B4-BE49-F238E27FC236}">
                <a16:creationId xmlns:a16="http://schemas.microsoft.com/office/drawing/2014/main" id="{E5C0759E-A6CE-4AD7-B0CB-3FC738C419BB}"/>
              </a:ext>
            </a:extLst>
          </p:cNvPr>
          <p:cNvSpPr txBox="1">
            <a:spLocks noChangeAspect="1"/>
          </p:cNvSpPr>
          <p:nvPr/>
        </p:nvSpPr>
        <p:spPr>
          <a:xfrm>
            <a:off x="1337467" y="4101404"/>
            <a:ext cx="22008916" cy="8974516"/>
          </a:xfrm>
          <a:prstGeom prst="rect">
            <a:avLst/>
          </a:prstGeom>
          <a:solidFill>
            <a:schemeClr val="accent2">
              <a:lumMod val="20000"/>
              <a:lumOff val="80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3250"/>
              <a:buFont typeface="Arial"/>
              <a:buNone/>
              <a:defRPr sz="325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chemeClr val="dk1"/>
              </a:buClr>
              <a:buSzPts val="1850"/>
              <a:buFont typeface="Arial"/>
              <a:buNone/>
              <a:defRPr sz="18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457200" marR="0" lvl="0" indent="-434975" algn="l" defTabSz="914400" rtl="0" eaLnBrk="1" fontAlgn="auto" latinLnBrk="0" hangingPunct="1">
              <a:lnSpc>
                <a:spcPct val="150000"/>
              </a:lnSpc>
              <a:spcBef>
                <a:spcPts val="0"/>
              </a:spcBef>
              <a:spcAft>
                <a:spcPts val="0"/>
              </a:spcAft>
              <a:buClr>
                <a:srgbClr val="000000"/>
              </a:buClr>
              <a:buSzPts val="3250"/>
              <a:buFont typeface="Arial"/>
              <a:buChar char="❖"/>
              <a:tabLst/>
              <a:defRPr/>
            </a:pPr>
            <a:r>
              <a:rPr kumimoji="0" lang="fr-FR" sz="3200" b="1" i="0" u="none" strike="noStrike" kern="0" cap="none" spc="0" normalizeH="0" baseline="0" noProof="0" dirty="0">
                <a:ln>
                  <a:noFill/>
                </a:ln>
                <a:solidFill>
                  <a:srgbClr val="000000"/>
                </a:solidFill>
                <a:effectLst/>
                <a:uLnTx/>
                <a:uFillTx/>
                <a:latin typeface="Arial"/>
                <a:cs typeface="Arial"/>
                <a:sym typeface="Arial"/>
              </a:rPr>
              <a:t>Accompagner les enseignants sur la formation en cybersécurité et valorisation de la donnée</a:t>
            </a:r>
          </a:p>
          <a:p>
            <a:pPr marL="914400" marR="0" lvl="1" indent="-346075" algn="l" defTabSz="914400" rtl="0" eaLnBrk="1" fontAlgn="auto" latinLnBrk="0" hangingPunct="1">
              <a:lnSpc>
                <a:spcPct val="150000"/>
              </a:lnSpc>
              <a:spcBef>
                <a:spcPts val="0"/>
              </a:spcBef>
              <a:spcAft>
                <a:spcPts val="0"/>
              </a:spcAft>
              <a:buClr>
                <a:srgbClr val="000000"/>
              </a:buClr>
              <a:buSzPct val="100000"/>
              <a:buFont typeface="Arial"/>
              <a:buChar char="➢"/>
              <a:tabLst/>
              <a:defRPr/>
            </a:pPr>
            <a:r>
              <a:rPr kumimoji="0" lang="fr-FR" sz="3200" b="0" i="0" u="none" strike="noStrike" kern="0" cap="none" spc="0" normalizeH="0" baseline="0" noProof="0" dirty="0">
                <a:ln>
                  <a:noFill/>
                </a:ln>
                <a:solidFill>
                  <a:srgbClr val="000000"/>
                </a:solidFill>
                <a:effectLst/>
                <a:uLnTx/>
                <a:uFillTx/>
                <a:latin typeface="Arial"/>
                <a:cs typeface="Arial"/>
                <a:sym typeface="Arial"/>
              </a:rPr>
              <a:t> Sur tous les diplômes de la filière CIEL (BAC PRO, MC, BTS)</a:t>
            </a:r>
          </a:p>
          <a:p>
            <a:pPr marL="914400" marR="0" lvl="1" indent="-346075" defTabSz="914400" rtl="0" eaLnBrk="1" fontAlgn="auto" latinLnBrk="0" hangingPunct="1">
              <a:lnSpc>
                <a:spcPct val="150000"/>
              </a:lnSpc>
              <a:spcBef>
                <a:spcPts val="0"/>
              </a:spcBef>
              <a:spcAft>
                <a:spcPts val="0"/>
              </a:spcAft>
              <a:buClr>
                <a:srgbClr val="000000"/>
              </a:buClr>
              <a:buSzPct val="100000"/>
              <a:buFont typeface="Arial"/>
              <a:buChar char="➢"/>
              <a:tabLst/>
              <a:defRPr/>
            </a:pPr>
            <a:r>
              <a:rPr lang="fr-FR" sz="3200" dirty="0">
                <a:solidFill>
                  <a:srgbClr val="000000"/>
                </a:solidFill>
              </a:rPr>
              <a:t> En fonction des besoins des industriels</a:t>
            </a:r>
          </a:p>
          <a:p>
            <a:pPr marL="914400" marR="0" lvl="1" indent="-346075" algn="l" defTabSz="914400" rtl="0" eaLnBrk="1" fontAlgn="auto" latinLnBrk="0" hangingPunct="1">
              <a:lnSpc>
                <a:spcPct val="150000"/>
              </a:lnSpc>
              <a:spcBef>
                <a:spcPts val="0"/>
              </a:spcBef>
              <a:spcAft>
                <a:spcPts val="0"/>
              </a:spcAft>
              <a:buClr>
                <a:srgbClr val="000000"/>
              </a:buClr>
              <a:buSzPct val="100000"/>
              <a:buFont typeface="Arial"/>
              <a:buChar char="➢"/>
              <a:tabLst/>
              <a:defRPr/>
            </a:pPr>
            <a:r>
              <a:rPr lang="fr-FR" sz="3200" dirty="0">
                <a:solidFill>
                  <a:srgbClr val="000000"/>
                </a:solidFill>
              </a:rPr>
              <a:t> Selon les évolutions de la filière et des référentiels</a:t>
            </a:r>
          </a:p>
          <a:p>
            <a:pPr marL="457200"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v"/>
              <a:tabLst/>
              <a:defRPr/>
            </a:pPr>
            <a:r>
              <a:rPr lang="fr-FR" sz="3200" b="1" dirty="0">
                <a:solidFill>
                  <a:srgbClr val="000000"/>
                </a:solidFill>
              </a:rPr>
              <a:t>Démarche</a:t>
            </a: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r>
              <a:rPr lang="fr-FR" sz="3200" dirty="0">
                <a:solidFill>
                  <a:srgbClr val="000000"/>
                </a:solidFill>
              </a:rPr>
              <a:t>Audit de dizaines de cours existants</a:t>
            </a: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r>
              <a:rPr lang="fr-FR" sz="3200" dirty="0">
                <a:solidFill>
                  <a:srgbClr val="000000"/>
                </a:solidFill>
              </a:rPr>
              <a:t>Une offre de formation crédible et actuelle</a:t>
            </a: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r>
              <a:rPr lang="fr-FR" sz="3200" dirty="0">
                <a:solidFill>
                  <a:srgbClr val="000000"/>
                </a:solidFill>
              </a:rPr>
              <a:t>Des partenaires représentatifs de l’écosystème</a:t>
            </a:r>
          </a:p>
          <a:p>
            <a:pPr lvl="2" indent="-346075" defTabSz="914400">
              <a:lnSpc>
                <a:spcPct val="150000"/>
              </a:lnSpc>
              <a:spcBef>
                <a:spcPts val="0"/>
              </a:spcBef>
              <a:buClr>
                <a:srgbClr val="000000"/>
              </a:buClr>
              <a:buSzPct val="100000"/>
              <a:buFont typeface="Wingdings" panose="05000000000000000000" pitchFamily="2" charset="2"/>
              <a:buChar char="§"/>
            </a:pPr>
            <a:r>
              <a:rPr lang="fr-FR" sz="3000" dirty="0">
                <a:latin typeface="Arial" panose="020B0604020202020204" pitchFamily="34" charset="0"/>
                <a:cs typeface="Arial" panose="020B0604020202020204" pitchFamily="34" charset="0"/>
              </a:rPr>
              <a:t>Des partenaires institutionnels (</a:t>
            </a:r>
            <a:r>
              <a:rPr lang="fr-FR" sz="3000" dirty="0" err="1">
                <a:latin typeface="Arial" panose="020B0604020202020204" pitchFamily="34" charset="0"/>
                <a:cs typeface="Arial" panose="020B0604020202020204" pitchFamily="34" charset="0"/>
              </a:rPr>
              <a:t>ANSSI</a:t>
            </a:r>
            <a:r>
              <a:rPr lang="fr-FR" sz="3000" dirty="0">
                <a:latin typeface="Arial" panose="020B0604020202020204" pitchFamily="34" charset="0"/>
                <a:cs typeface="Arial" panose="020B0604020202020204" pitchFamily="34" charset="0"/>
              </a:rPr>
              <a:t>, CNIL)</a:t>
            </a:r>
          </a:p>
          <a:p>
            <a:pPr lvl="2" indent="-346075" defTabSz="914400">
              <a:lnSpc>
                <a:spcPct val="150000"/>
              </a:lnSpc>
              <a:spcBef>
                <a:spcPts val="0"/>
              </a:spcBef>
              <a:buClr>
                <a:srgbClr val="000000"/>
              </a:buClr>
              <a:buSzPct val="100000"/>
              <a:buFont typeface="Wingdings" panose="05000000000000000000" pitchFamily="2" charset="2"/>
              <a:buChar char="§"/>
            </a:pPr>
            <a:r>
              <a:rPr lang="fr-FR" sz="3000" dirty="0">
                <a:latin typeface="Arial" panose="020B0604020202020204" pitchFamily="34" charset="0"/>
                <a:cs typeface="Arial" panose="020B0604020202020204" pitchFamily="34" charset="0"/>
              </a:rPr>
              <a:t>Des partenaires français (Stormshield)</a:t>
            </a:r>
          </a:p>
          <a:p>
            <a:pPr lvl="2" indent="-346075" defTabSz="914400">
              <a:lnSpc>
                <a:spcPct val="150000"/>
              </a:lnSpc>
              <a:spcBef>
                <a:spcPts val="0"/>
              </a:spcBef>
              <a:buClr>
                <a:srgbClr val="000000"/>
              </a:buClr>
              <a:buSzPct val="100000"/>
              <a:buFont typeface="Wingdings" panose="05000000000000000000" pitchFamily="2" charset="2"/>
              <a:buChar char="§"/>
            </a:pPr>
            <a:r>
              <a:rPr lang="fr-FR" sz="3000" dirty="0">
                <a:latin typeface="Arial" panose="020B0604020202020204" pitchFamily="34" charset="0"/>
                <a:cs typeface="Arial" panose="020B0604020202020204" pitchFamily="34" charset="0"/>
              </a:rPr>
              <a:t>Des partenaires étrangers (</a:t>
            </a:r>
            <a:r>
              <a:rPr lang="fr-FR" sz="3000" dirty="0" err="1">
                <a:latin typeface="Arial" panose="020B0604020202020204" pitchFamily="34" charset="0"/>
                <a:cs typeface="Arial" panose="020B0604020202020204" pitchFamily="34" charset="0"/>
              </a:rPr>
              <a:t>AWS</a:t>
            </a:r>
            <a:r>
              <a:rPr lang="fr-FR" sz="3000" dirty="0">
                <a:latin typeface="Arial" panose="020B0604020202020204" pitchFamily="34" charset="0"/>
                <a:cs typeface="Arial" panose="020B0604020202020204" pitchFamily="34" charset="0"/>
              </a:rPr>
              <a:t>, Cisco et IBM)</a:t>
            </a:r>
          </a:p>
          <a:p>
            <a:pPr marL="1085850" lvl="2" indent="-457200" defTabSz="914400" hangingPunct="1">
              <a:lnSpc>
                <a:spcPct val="150000"/>
              </a:lnSpc>
              <a:spcBef>
                <a:spcPts val="0"/>
              </a:spcBef>
              <a:buClr>
                <a:srgbClr val="000000"/>
              </a:buClr>
              <a:buSzPct val="100000"/>
              <a:buFont typeface="Wingdings" panose="05000000000000000000" pitchFamily="2" charset="2"/>
              <a:buChar char="Ø"/>
              <a:tabLst>
                <a:tab pos="1085850" algn="l"/>
              </a:tabLst>
              <a:defRPr/>
            </a:pPr>
            <a:r>
              <a:rPr lang="fr-FR" sz="3200" dirty="0">
                <a:solidFill>
                  <a:srgbClr val="000000"/>
                </a:solidFill>
              </a:rPr>
              <a:t>Gratuité des ressources</a:t>
            </a:r>
          </a:p>
          <a:p>
            <a:pPr marL="1482725" lvl="2" indent="-457200" defTabSz="914400" hangingPunct="1">
              <a:lnSpc>
                <a:spcPct val="150000"/>
              </a:lnSpc>
              <a:spcBef>
                <a:spcPts val="0"/>
              </a:spcBef>
              <a:buClr>
                <a:srgbClr val="000000"/>
              </a:buClr>
              <a:buSzPct val="100000"/>
              <a:buFont typeface="Arial" panose="020B0604020202020204" pitchFamily="34" charset="0"/>
              <a:buChar char="•"/>
              <a:defRPr/>
            </a:pPr>
            <a:endParaRPr lang="fr-FR" sz="2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p:txBody>
      </p:sp>
    </p:spTree>
    <p:extLst>
      <p:ext uri="{BB962C8B-B14F-4D97-AF65-F5344CB8AC3E}">
        <p14:creationId xmlns:p14="http://schemas.microsoft.com/office/powerpoint/2010/main" val="31773353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48EC3B7-B5EA-E679-22C9-420268E8F01D}"/>
              </a:ext>
            </a:extLst>
          </p:cNvPr>
          <p:cNvSpPr>
            <a:spLocks noGrp="1"/>
          </p:cNvSpPr>
          <p:nvPr>
            <p:ph type="title"/>
          </p:nvPr>
        </p:nvSpPr>
        <p:spPr>
          <a:xfrm>
            <a:off x="1337467" y="2202532"/>
            <a:ext cx="16926470" cy="560123"/>
          </a:xfrm>
        </p:spPr>
        <p:txBody>
          <a:bodyPr>
            <a:normAutofit fontScale="90000"/>
          </a:bodyPr>
          <a:lstStyle/>
          <a:p>
            <a:pPr marL="742950" indent="-742950">
              <a:buFont typeface="+mj-lt"/>
              <a:buAutoNum type="arabicPeriod" startAt="4"/>
            </a:pPr>
            <a:r>
              <a:rPr lang="fr-FR" sz="4000" b="0" dirty="0"/>
              <a:t>Formation en cybersécurité – parcours </a:t>
            </a:r>
            <a:r>
              <a:rPr lang="fr-FR" sz="4000" b="0" dirty="0" err="1"/>
              <a:t>m@gistère</a:t>
            </a:r>
            <a:endParaRPr lang="fr-FR" sz="4000" b="0" dirty="0"/>
          </a:p>
        </p:txBody>
      </p:sp>
      <p:sp>
        <p:nvSpPr>
          <p:cNvPr id="6" name="ZoneTexte 5">
            <a:extLst>
              <a:ext uri="{FF2B5EF4-FFF2-40B4-BE49-F238E27FC236}">
                <a16:creationId xmlns:a16="http://schemas.microsoft.com/office/drawing/2014/main" id="{15AE895F-26CF-FA0B-4670-1CF3A78B50D8}"/>
              </a:ext>
            </a:extLst>
          </p:cNvPr>
          <p:cNvSpPr txBox="1">
            <a:spLocks noChangeAspect="1"/>
          </p:cNvSpPr>
          <p:nvPr/>
        </p:nvSpPr>
        <p:spPr>
          <a:xfrm>
            <a:off x="1337467" y="3091094"/>
            <a:ext cx="22008916"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dirty="0">
                <a:solidFill>
                  <a:schemeClr val="tx1"/>
                </a:solidFill>
              </a:rPr>
              <a:t>ERGONOMIE - PROSPECTIVE</a:t>
            </a:r>
            <a:endParaRPr lang="fr-FR" b="1" dirty="0">
              <a:solidFill>
                <a:schemeClr val="bg1"/>
              </a:solidFill>
            </a:endParaRPr>
          </a:p>
        </p:txBody>
      </p:sp>
      <p:sp>
        <p:nvSpPr>
          <p:cNvPr id="2" name="Rectangle 1">
            <a:extLst>
              <a:ext uri="{FF2B5EF4-FFF2-40B4-BE49-F238E27FC236}">
                <a16:creationId xmlns:a16="http://schemas.microsoft.com/office/drawing/2014/main" id="{334CD105-A7F1-4FD8-A69A-AC5237F42DB4}"/>
              </a:ext>
            </a:extLst>
          </p:cNvPr>
          <p:cNvSpPr/>
          <p:nvPr/>
        </p:nvSpPr>
        <p:spPr>
          <a:xfrm>
            <a:off x="1337467" y="3922334"/>
            <a:ext cx="22008915" cy="8879266"/>
          </a:xfrm>
          <a:prstGeom prst="rect">
            <a:avLst/>
          </a:prstGeom>
          <a:solidFill>
            <a:schemeClr val="accent2">
              <a:lumMod val="20000"/>
              <a:lumOff val="80000"/>
            </a:schemeClr>
          </a:solidFill>
          <a:ln w="12700" cap="flat">
            <a:solidFill>
              <a:schemeClr val="accent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Google Shape;31;p4">
            <a:extLst>
              <a:ext uri="{FF2B5EF4-FFF2-40B4-BE49-F238E27FC236}">
                <a16:creationId xmlns:a16="http://schemas.microsoft.com/office/drawing/2014/main" id="{E5C0759E-A6CE-4AD7-B0CB-3FC738C419BB}"/>
              </a:ext>
            </a:extLst>
          </p:cNvPr>
          <p:cNvSpPr txBox="1">
            <a:spLocks noChangeAspect="1"/>
          </p:cNvSpPr>
          <p:nvPr/>
        </p:nvSpPr>
        <p:spPr>
          <a:xfrm>
            <a:off x="1337467" y="3922334"/>
            <a:ext cx="22008915" cy="95841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3250"/>
              <a:buFont typeface="Arial"/>
              <a:buNone/>
              <a:defRPr sz="325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chemeClr val="dk1"/>
              </a:buClr>
              <a:buSzPts val="1850"/>
              <a:buFont typeface="Arial"/>
              <a:buNone/>
              <a:defRPr sz="18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457200" marR="0" lvl="0" indent="-434975" algn="l" defTabSz="914400" rtl="0" eaLnBrk="1" fontAlgn="auto" latinLnBrk="0" hangingPunct="1">
              <a:lnSpc>
                <a:spcPct val="150000"/>
              </a:lnSpc>
              <a:spcBef>
                <a:spcPts val="0"/>
              </a:spcBef>
              <a:spcAft>
                <a:spcPts val="0"/>
              </a:spcAft>
              <a:buClr>
                <a:srgbClr val="000000"/>
              </a:buClr>
              <a:buSzPts val="3250"/>
              <a:buFont typeface="Arial"/>
              <a:buChar char="❖"/>
              <a:tabLst/>
              <a:defRPr/>
            </a:pPr>
            <a:r>
              <a:rPr lang="fr-FR" sz="3200" dirty="0">
                <a:solidFill>
                  <a:srgbClr val="000000"/>
                </a:solidFill>
              </a:rPr>
              <a:t>Ergonomie</a:t>
            </a:r>
          </a:p>
          <a:p>
            <a:pPr lvl="1" indent="-346075" defTabSz="914400" hangingPunct="1">
              <a:spcBef>
                <a:spcPts val="0"/>
              </a:spcBef>
              <a:buClr>
                <a:srgbClr val="000000"/>
              </a:buClr>
              <a:buSzPct val="100000"/>
              <a:buFont typeface="Arial"/>
              <a:buChar char="➢"/>
            </a:pPr>
            <a:r>
              <a:rPr lang="fr-FR" sz="3200" dirty="0">
                <a:solidFill>
                  <a:srgbClr val="000000"/>
                </a:solidFill>
              </a:rPr>
              <a:t> Entrée par les diplômes (BAC PRO, MC, BTS)</a:t>
            </a:r>
          </a:p>
          <a:p>
            <a:pPr lvl="1" indent="-346075" defTabSz="914400" hangingPunct="1">
              <a:lnSpc>
                <a:spcPct val="150000"/>
              </a:lnSpc>
              <a:spcBef>
                <a:spcPts val="0"/>
              </a:spcBef>
              <a:buClr>
                <a:srgbClr val="000000"/>
              </a:buClr>
              <a:buSzPct val="100000"/>
              <a:buFont typeface="Arial"/>
              <a:buChar char="➢"/>
            </a:pPr>
            <a:r>
              <a:rPr lang="fr-FR" sz="3200" dirty="0">
                <a:solidFill>
                  <a:srgbClr val="000000"/>
                </a:solidFill>
              </a:rPr>
              <a:t> Cours et </a:t>
            </a:r>
            <a:r>
              <a:rPr lang="fr-FR" sz="3200" dirty="0" err="1">
                <a:solidFill>
                  <a:srgbClr val="000000"/>
                </a:solidFill>
              </a:rPr>
              <a:t>Labs</a:t>
            </a:r>
            <a:r>
              <a:rPr lang="fr-FR" sz="3200" dirty="0">
                <a:solidFill>
                  <a:srgbClr val="000000"/>
                </a:solidFill>
              </a:rPr>
              <a:t> Intégrés</a:t>
            </a:r>
          </a:p>
          <a:p>
            <a:pPr lvl="1" indent="-346075" defTabSz="914400" hangingPunct="1">
              <a:lnSpc>
                <a:spcPct val="150000"/>
              </a:lnSpc>
              <a:spcBef>
                <a:spcPts val="0"/>
              </a:spcBef>
              <a:buClr>
                <a:srgbClr val="000000"/>
              </a:buClr>
              <a:buSzPct val="100000"/>
              <a:buFont typeface="Arial"/>
              <a:buChar char="➢"/>
            </a:pPr>
            <a:r>
              <a:rPr lang="fr-FR" sz="3200" dirty="0">
                <a:solidFill>
                  <a:srgbClr val="000000"/>
                </a:solidFill>
              </a:rPr>
              <a:t> Liberté de naviguer entre les items</a:t>
            </a:r>
          </a:p>
          <a:p>
            <a:pPr lvl="1" indent="-346075" defTabSz="914400" hangingPunct="1">
              <a:lnSpc>
                <a:spcPct val="150000"/>
              </a:lnSpc>
              <a:spcBef>
                <a:spcPts val="0"/>
              </a:spcBef>
              <a:buClr>
                <a:srgbClr val="000000"/>
              </a:buClr>
              <a:buSzPct val="100000"/>
              <a:buFont typeface="Arial"/>
              <a:buChar char="➢"/>
            </a:pPr>
            <a:r>
              <a:rPr lang="fr-FR" sz="3200" dirty="0">
                <a:solidFill>
                  <a:srgbClr val="000000"/>
                </a:solidFill>
              </a:rPr>
              <a:t> Achèvement de parcours</a:t>
            </a:r>
          </a:p>
          <a:p>
            <a:pPr lvl="1" indent="-346075" defTabSz="914400" hangingPunct="1">
              <a:lnSpc>
                <a:spcPct val="150000"/>
              </a:lnSpc>
              <a:spcBef>
                <a:spcPts val="0"/>
              </a:spcBef>
              <a:spcAft>
                <a:spcPts val="600"/>
              </a:spcAft>
              <a:buClr>
                <a:srgbClr val="000000"/>
              </a:buClr>
              <a:buSzPct val="100000"/>
              <a:buFont typeface="Arial"/>
              <a:buChar char="➢"/>
            </a:pPr>
            <a:r>
              <a:rPr lang="fr-FR" sz="3200" dirty="0">
                <a:solidFill>
                  <a:srgbClr val="000000"/>
                </a:solidFill>
              </a:rPr>
              <a:t> Choix du module selon les sensibilités</a:t>
            </a:r>
          </a:p>
          <a:p>
            <a:pPr marL="568325" lvl="1" indent="0" defTabSz="914400" hangingPunct="1">
              <a:lnSpc>
                <a:spcPct val="150000"/>
              </a:lnSpc>
              <a:spcBef>
                <a:spcPts val="0"/>
              </a:spcBef>
              <a:spcAft>
                <a:spcPts val="600"/>
              </a:spcAft>
              <a:buClr>
                <a:srgbClr val="000000"/>
              </a:buClr>
              <a:buSzPct val="100000"/>
            </a:pPr>
            <a:endParaRPr lang="fr-FR" sz="3200" dirty="0">
              <a:solidFill>
                <a:srgbClr val="000000"/>
              </a:solidFill>
            </a:endParaRPr>
          </a:p>
          <a:p>
            <a:pPr marL="457200" marR="0" lvl="1" indent="-457200" algn="l" defTabSz="914400" rtl="0" eaLnBrk="1" fontAlgn="auto" latinLnBrk="0" hangingPunct="1">
              <a:spcBef>
                <a:spcPts val="0"/>
              </a:spcBef>
              <a:spcAft>
                <a:spcPts val="0"/>
              </a:spcAft>
              <a:buClr>
                <a:srgbClr val="000000"/>
              </a:buClr>
              <a:buSzPct val="100000"/>
              <a:buFont typeface="Wingdings" panose="05000000000000000000" pitchFamily="2" charset="2"/>
              <a:buChar char="v"/>
              <a:tabLst/>
              <a:defRPr/>
            </a:pPr>
            <a:r>
              <a:rPr lang="fr-FR" sz="3200" b="1" dirty="0">
                <a:solidFill>
                  <a:srgbClr val="000000"/>
                </a:solidFill>
              </a:rPr>
              <a:t>Prospective</a:t>
            </a: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r>
              <a:rPr lang="fr-FR" sz="3200" dirty="0">
                <a:solidFill>
                  <a:srgbClr val="000000"/>
                </a:solidFill>
              </a:rPr>
              <a:t>Partenariats déclinables en académie</a:t>
            </a: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r>
              <a:rPr lang="fr-FR" sz="3200" dirty="0">
                <a:solidFill>
                  <a:srgbClr val="000000"/>
                </a:solidFill>
              </a:rPr>
              <a:t>Ressources réutilisables en académie avec les élèves, apprentis et étudiants</a:t>
            </a: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r>
              <a:rPr lang="fr-FR" sz="3200" dirty="0">
                <a:solidFill>
                  <a:srgbClr val="000000"/>
                </a:solidFill>
              </a:rPr>
              <a:t>Parcours évolutif par apport de nouvelles ressources</a:t>
            </a:r>
          </a:p>
          <a:p>
            <a:pPr marL="568325" marR="0" lvl="1" indent="0" algn="l" defTabSz="914400" rtl="0" eaLnBrk="1" fontAlgn="auto" latinLnBrk="0" hangingPunct="1">
              <a:lnSpc>
                <a:spcPct val="150000"/>
              </a:lnSpc>
              <a:spcBef>
                <a:spcPts val="0"/>
              </a:spcBef>
              <a:spcAft>
                <a:spcPts val="0"/>
              </a:spcAft>
              <a:buClr>
                <a:srgbClr val="000000"/>
              </a:buClr>
              <a:buSzPct val="100000"/>
              <a:tabLst/>
              <a:defRPr/>
            </a:pPr>
            <a:endParaRPr lang="fr-FR" sz="3200" dirty="0">
              <a:solidFill>
                <a:srgbClr val="000000"/>
              </a:solidFill>
            </a:endParaRPr>
          </a:p>
          <a:p>
            <a:pPr marL="1482725" lvl="2" indent="-457200" defTabSz="914400" hangingPunct="1">
              <a:lnSpc>
                <a:spcPct val="150000"/>
              </a:lnSpc>
              <a:spcBef>
                <a:spcPts val="0"/>
              </a:spcBef>
              <a:buClr>
                <a:srgbClr val="000000"/>
              </a:buClr>
              <a:buSzPct val="100000"/>
              <a:buFont typeface="Arial" panose="020B0604020202020204" pitchFamily="34" charset="0"/>
              <a:buChar char="•"/>
              <a:defRPr/>
            </a:pPr>
            <a:endParaRPr lang="fr-FR" sz="2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a:p>
            <a:pPr marL="1025525" marR="0" lvl="1" indent="-457200" algn="l" defTabSz="914400" rtl="0" eaLnBrk="1" fontAlgn="auto" latinLnBrk="0" hangingPunct="1">
              <a:lnSpc>
                <a:spcPct val="150000"/>
              </a:lnSpc>
              <a:spcBef>
                <a:spcPts val="0"/>
              </a:spcBef>
              <a:spcAft>
                <a:spcPts val="0"/>
              </a:spcAft>
              <a:buClr>
                <a:srgbClr val="000000"/>
              </a:buClr>
              <a:buSzPct val="100000"/>
              <a:buFont typeface="Wingdings" panose="05000000000000000000" pitchFamily="2" charset="2"/>
              <a:buChar char="Ø"/>
              <a:tabLst/>
              <a:defRPr/>
            </a:pPr>
            <a:endParaRPr lang="fr-FR" sz="3200" dirty="0">
              <a:solidFill>
                <a:srgbClr val="000000"/>
              </a:solidFill>
            </a:endParaRPr>
          </a:p>
        </p:txBody>
      </p:sp>
      <p:pic>
        <p:nvPicPr>
          <p:cNvPr id="7" name="Image 6">
            <a:extLst>
              <a:ext uri="{FF2B5EF4-FFF2-40B4-BE49-F238E27FC236}">
                <a16:creationId xmlns:a16="http://schemas.microsoft.com/office/drawing/2014/main" id="{708ED0DB-71CD-4FFA-B865-758DF24EF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0720" y="4741762"/>
            <a:ext cx="7345680" cy="3972630"/>
          </a:xfrm>
          <a:prstGeom prst="rect">
            <a:avLst/>
          </a:prstGeom>
          <a:ln>
            <a:solidFill>
              <a:srgbClr val="00B050"/>
            </a:solidFill>
          </a:ln>
        </p:spPr>
      </p:pic>
    </p:spTree>
    <p:extLst>
      <p:ext uri="{BB962C8B-B14F-4D97-AF65-F5344CB8AC3E}">
        <p14:creationId xmlns:p14="http://schemas.microsoft.com/office/powerpoint/2010/main" val="2510318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2" name="Groupe 1">
            <a:extLst>
              <a:ext uri="{FF2B5EF4-FFF2-40B4-BE49-F238E27FC236}">
                <a16:creationId xmlns:a16="http://schemas.microsoft.com/office/drawing/2014/main" id="{52A7E222-5F18-4117-9EC6-A8A441BF3E27}"/>
              </a:ext>
            </a:extLst>
          </p:cNvPr>
          <p:cNvGrpSpPr/>
          <p:nvPr/>
        </p:nvGrpSpPr>
        <p:grpSpPr>
          <a:xfrm>
            <a:off x="317667" y="472735"/>
            <a:ext cx="23748667" cy="12069400"/>
            <a:chOff x="119125" y="177275"/>
            <a:chExt cx="8905750" cy="4526025"/>
          </a:xfrm>
        </p:grpSpPr>
        <p:sp>
          <p:nvSpPr>
            <p:cNvPr id="58" name="Google Shape;58;p8"/>
            <p:cNvSpPr/>
            <p:nvPr/>
          </p:nvSpPr>
          <p:spPr>
            <a:xfrm>
              <a:off x="119125" y="1330775"/>
              <a:ext cx="1303800" cy="1052100"/>
            </a:xfrm>
            <a:prstGeom prst="roundRect">
              <a:avLst>
                <a:gd name="adj" fmla="val 16667"/>
              </a:avLst>
            </a:prstGeom>
            <a:solidFill>
              <a:srgbClr val="87CEEB"/>
            </a:solidFill>
            <a:ln>
              <a:noFill/>
            </a:ln>
          </p:spPr>
          <p:txBody>
            <a:bodyPr spcFirstLastPara="1" wrap="square" lIns="243800" tIns="121867" rIns="243800" bIns="121867" anchor="ctr" anchorCtr="0">
              <a:noAutofit/>
            </a:bodyPr>
            <a:lstStyle/>
            <a:p>
              <a:r>
                <a:rPr lang="fr-FR" sz="3200" b="1">
                  <a:solidFill>
                    <a:schemeClr val="dk1"/>
                  </a:solidFill>
                </a:rPr>
                <a:t>Cybersécurité et Hygiène informatique</a:t>
              </a:r>
              <a:endParaRPr sz="3200" b="1">
                <a:solidFill>
                  <a:schemeClr val="dk1"/>
                </a:solidFill>
              </a:endParaRPr>
            </a:p>
          </p:txBody>
        </p:sp>
        <p:sp>
          <p:nvSpPr>
            <p:cNvPr id="59" name="Google Shape;59;p8"/>
            <p:cNvSpPr/>
            <p:nvPr/>
          </p:nvSpPr>
          <p:spPr>
            <a:xfrm>
              <a:off x="119125" y="2488875"/>
              <a:ext cx="1303800" cy="1052100"/>
            </a:xfrm>
            <a:prstGeom prst="roundRect">
              <a:avLst>
                <a:gd name="adj" fmla="val 16667"/>
              </a:avLst>
            </a:prstGeom>
            <a:solidFill>
              <a:srgbClr val="FFE0B3"/>
            </a:solidFill>
            <a:ln>
              <a:noFill/>
            </a:ln>
          </p:spPr>
          <p:txBody>
            <a:bodyPr spcFirstLastPara="1" wrap="square" lIns="243800" tIns="121867" rIns="243800" bIns="121867" anchor="ctr" anchorCtr="0">
              <a:noAutofit/>
            </a:bodyPr>
            <a:lstStyle/>
            <a:p>
              <a:r>
                <a:rPr lang="fr-FR" sz="3200" b="1">
                  <a:solidFill>
                    <a:schemeClr val="dk1"/>
                  </a:solidFill>
                </a:rPr>
                <a:t>Sécurité des Réseaux On-Premises et Cloud</a:t>
              </a:r>
              <a:endParaRPr sz="3200" b="1">
                <a:solidFill>
                  <a:schemeClr val="dk1"/>
                </a:solidFill>
              </a:endParaRPr>
            </a:p>
          </p:txBody>
        </p:sp>
        <p:sp>
          <p:nvSpPr>
            <p:cNvPr id="60" name="Google Shape;60;p8"/>
            <p:cNvSpPr/>
            <p:nvPr/>
          </p:nvSpPr>
          <p:spPr>
            <a:xfrm>
              <a:off x="119125" y="3638200"/>
              <a:ext cx="1303800" cy="1052100"/>
            </a:xfrm>
            <a:prstGeom prst="roundRect">
              <a:avLst>
                <a:gd name="adj" fmla="val 16667"/>
              </a:avLst>
            </a:prstGeom>
            <a:solidFill>
              <a:srgbClr val="FFF7C9"/>
            </a:solidFill>
            <a:ln>
              <a:noFill/>
            </a:ln>
          </p:spPr>
          <p:txBody>
            <a:bodyPr spcFirstLastPara="1" wrap="square" lIns="243800" tIns="121867" rIns="243800" bIns="121867" anchor="ctr" anchorCtr="0">
              <a:noAutofit/>
            </a:bodyPr>
            <a:lstStyle/>
            <a:p>
              <a:r>
                <a:rPr lang="fr-FR" sz="3200" b="1">
                  <a:solidFill>
                    <a:schemeClr val="dk1"/>
                  </a:solidFill>
                </a:rPr>
                <a:t>Valorisation et Sécurisation de la Donnée</a:t>
              </a:r>
              <a:endParaRPr sz="3200" b="1">
                <a:solidFill>
                  <a:schemeClr val="dk1"/>
                </a:solidFill>
              </a:endParaRPr>
            </a:p>
          </p:txBody>
        </p:sp>
        <p:sp>
          <p:nvSpPr>
            <p:cNvPr id="61" name="Google Shape;61;p8"/>
            <p:cNvSpPr/>
            <p:nvPr/>
          </p:nvSpPr>
          <p:spPr>
            <a:xfrm>
              <a:off x="1588474" y="800225"/>
              <a:ext cx="967500" cy="430800"/>
            </a:xfrm>
            <a:prstGeom prst="roundRect">
              <a:avLst>
                <a:gd name="adj" fmla="val 16667"/>
              </a:avLst>
            </a:prstGeom>
            <a:solidFill>
              <a:srgbClr val="F6EDF8"/>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ANSSI</a:t>
              </a:r>
              <a:endParaRPr sz="2933" b="1"/>
            </a:p>
          </p:txBody>
        </p:sp>
        <p:sp>
          <p:nvSpPr>
            <p:cNvPr id="62" name="Google Shape;62;p8"/>
            <p:cNvSpPr txBox="1"/>
            <p:nvPr/>
          </p:nvSpPr>
          <p:spPr>
            <a:xfrm>
              <a:off x="1588475" y="1333875"/>
              <a:ext cx="967500" cy="1052100"/>
            </a:xfrm>
            <a:prstGeom prst="rect">
              <a:avLst/>
            </a:prstGeom>
            <a:solidFill>
              <a:srgbClr val="F6EDF8"/>
            </a:solidFill>
            <a:ln>
              <a:noFill/>
            </a:ln>
          </p:spPr>
          <p:txBody>
            <a:bodyPr spcFirstLastPara="1" wrap="square" lIns="243800" tIns="121867" rIns="243800" bIns="121867" anchor="ctr" anchorCtr="0">
              <a:noAutofit/>
            </a:bodyPr>
            <a:lstStyle/>
            <a:p>
              <a:r>
                <a:rPr lang="fr-FR">
                  <a:solidFill>
                    <a:schemeClr val="dk1"/>
                  </a:solidFill>
                </a:rPr>
                <a:t>MOOC SecNum</a:t>
              </a:r>
              <a:endParaRPr>
                <a:solidFill>
                  <a:schemeClr val="dk1"/>
                </a:solidFill>
              </a:endParaRPr>
            </a:p>
            <a:p>
              <a:r>
                <a:rPr lang="fr-FR">
                  <a:solidFill>
                    <a:schemeClr val="dk1"/>
                  </a:solidFill>
                </a:rPr>
                <a:t>Académie</a:t>
              </a:r>
              <a:endParaRPr>
                <a:solidFill>
                  <a:schemeClr val="dk1"/>
                </a:solidFill>
              </a:endParaRPr>
            </a:p>
          </p:txBody>
        </p:sp>
        <p:sp>
          <p:nvSpPr>
            <p:cNvPr id="63" name="Google Shape;63;p8"/>
            <p:cNvSpPr/>
            <p:nvPr/>
          </p:nvSpPr>
          <p:spPr>
            <a:xfrm>
              <a:off x="1588475" y="177275"/>
              <a:ext cx="7436400" cy="430800"/>
            </a:xfrm>
            <a:prstGeom prst="roundRect">
              <a:avLst>
                <a:gd name="adj" fmla="val 16667"/>
              </a:avLst>
            </a:prstGeom>
            <a:solidFill>
              <a:srgbClr val="B4A7D6"/>
            </a:solidFill>
            <a:ln w="25400" cap="flat" cmpd="sng">
              <a:solidFill>
                <a:srgbClr val="00402F"/>
              </a:solidFill>
              <a:prstDash val="solid"/>
              <a:round/>
              <a:headEnd type="none" w="sm" len="sm"/>
              <a:tailEnd type="none" w="sm" len="sm"/>
            </a:ln>
          </p:spPr>
          <p:txBody>
            <a:bodyPr spcFirstLastPara="1" wrap="square" lIns="243800" tIns="121867" rIns="243800" bIns="121867" anchor="ctr" anchorCtr="0">
              <a:noAutofit/>
            </a:bodyPr>
            <a:lstStyle/>
            <a:p>
              <a:r>
                <a:rPr lang="fr-FR" sz="3200" b="1">
                  <a:solidFill>
                    <a:schemeClr val="dk1"/>
                  </a:solidFill>
                </a:rPr>
                <a:t>BAC PRO CIEL ET MC PRODUCTION ET RÉPARATION DE PRODUITS ÉLECTRONIQUES</a:t>
              </a:r>
              <a:endParaRPr sz="3200" b="1"/>
            </a:p>
          </p:txBody>
        </p:sp>
        <p:sp>
          <p:nvSpPr>
            <p:cNvPr id="64" name="Google Shape;64;p8"/>
            <p:cNvSpPr/>
            <p:nvPr/>
          </p:nvSpPr>
          <p:spPr>
            <a:xfrm>
              <a:off x="4822925" y="800375"/>
              <a:ext cx="967500" cy="430800"/>
            </a:xfrm>
            <a:prstGeom prst="roundRect">
              <a:avLst>
                <a:gd name="adj" fmla="val 16667"/>
              </a:avLst>
            </a:prstGeom>
            <a:solidFill>
              <a:srgbClr val="FCF3E8"/>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CISCO NetAcad</a:t>
              </a:r>
              <a:endParaRPr sz="2933" b="1"/>
            </a:p>
          </p:txBody>
        </p:sp>
        <p:sp>
          <p:nvSpPr>
            <p:cNvPr id="65" name="Google Shape;65;p8"/>
            <p:cNvSpPr txBox="1"/>
            <p:nvPr/>
          </p:nvSpPr>
          <p:spPr>
            <a:xfrm>
              <a:off x="1588475" y="2488825"/>
              <a:ext cx="967500" cy="1052100"/>
            </a:xfrm>
            <a:prstGeom prst="rect">
              <a:avLst/>
            </a:prstGeom>
            <a:solidFill>
              <a:srgbClr val="F6EDF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66" name="Google Shape;66;p8"/>
            <p:cNvSpPr txBox="1"/>
            <p:nvPr/>
          </p:nvSpPr>
          <p:spPr>
            <a:xfrm>
              <a:off x="1588474" y="3643775"/>
              <a:ext cx="967500" cy="1052100"/>
            </a:xfrm>
            <a:prstGeom prst="rect">
              <a:avLst/>
            </a:prstGeom>
            <a:solidFill>
              <a:srgbClr val="F6EDF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67" name="Google Shape;67;p8"/>
            <p:cNvSpPr txBox="1"/>
            <p:nvPr/>
          </p:nvSpPr>
          <p:spPr>
            <a:xfrm>
              <a:off x="4822925" y="1333975"/>
              <a:ext cx="967500" cy="1052100"/>
            </a:xfrm>
            <a:prstGeom prst="rect">
              <a:avLst/>
            </a:prstGeom>
            <a:solidFill>
              <a:srgbClr val="FCF3E8"/>
            </a:solidFill>
            <a:ln>
              <a:noFill/>
            </a:ln>
          </p:spPr>
          <p:txBody>
            <a:bodyPr spcFirstLastPara="1" wrap="square" lIns="243800" tIns="121867" rIns="243800" bIns="121867" anchor="ctr" anchorCtr="0">
              <a:noAutofit/>
            </a:bodyPr>
            <a:lstStyle/>
            <a:p>
              <a:r>
                <a:rPr lang="fr-FR">
                  <a:solidFill>
                    <a:schemeClr val="dk1"/>
                  </a:solidFill>
                </a:rPr>
                <a:t>Introduction to Cybersecurity</a:t>
              </a:r>
              <a:endParaRPr>
                <a:solidFill>
                  <a:schemeClr val="dk1"/>
                </a:solidFill>
              </a:endParaRPr>
            </a:p>
          </p:txBody>
        </p:sp>
        <p:sp>
          <p:nvSpPr>
            <p:cNvPr id="68" name="Google Shape;68;p8"/>
            <p:cNvSpPr txBox="1"/>
            <p:nvPr/>
          </p:nvSpPr>
          <p:spPr>
            <a:xfrm>
              <a:off x="4822925" y="2488875"/>
              <a:ext cx="967500" cy="1052100"/>
            </a:xfrm>
            <a:prstGeom prst="rect">
              <a:avLst/>
            </a:prstGeom>
            <a:solidFill>
              <a:srgbClr val="FCF3E8"/>
            </a:solidFill>
            <a:ln>
              <a:noFill/>
            </a:ln>
          </p:spPr>
          <p:txBody>
            <a:bodyPr spcFirstLastPara="1" wrap="square" lIns="243800" tIns="121867" rIns="243800" bIns="121867" anchor="ctr" anchorCtr="0">
              <a:noAutofit/>
            </a:bodyPr>
            <a:lstStyle/>
            <a:p>
              <a:pPr>
                <a:buClr>
                  <a:schemeClr val="dk1"/>
                </a:buClr>
              </a:pPr>
              <a:r>
                <a:rPr lang="fr-FR">
                  <a:solidFill>
                    <a:schemeClr val="dk1"/>
                  </a:solidFill>
                </a:rPr>
                <a:t>Networking Essentials</a:t>
              </a:r>
              <a:endParaRPr>
                <a:solidFill>
                  <a:schemeClr val="dk1"/>
                </a:solidFill>
              </a:endParaRPr>
            </a:p>
            <a:p>
              <a:pPr>
                <a:buClr>
                  <a:schemeClr val="dk1"/>
                </a:buClr>
              </a:pPr>
              <a:r>
                <a:rPr lang="fr-FR">
                  <a:solidFill>
                    <a:schemeClr val="dk1"/>
                  </a:solidFill>
                </a:rPr>
                <a:t>Chapitre 7</a:t>
              </a:r>
              <a:endParaRPr>
                <a:solidFill>
                  <a:schemeClr val="dk1"/>
                </a:solidFill>
              </a:endParaRPr>
            </a:p>
          </p:txBody>
        </p:sp>
        <p:sp>
          <p:nvSpPr>
            <p:cNvPr id="69" name="Google Shape;69;p8"/>
            <p:cNvSpPr txBox="1"/>
            <p:nvPr/>
          </p:nvSpPr>
          <p:spPr>
            <a:xfrm>
              <a:off x="4822924" y="3643775"/>
              <a:ext cx="967500" cy="1052100"/>
            </a:xfrm>
            <a:prstGeom prst="rect">
              <a:avLst/>
            </a:prstGeom>
            <a:solidFill>
              <a:srgbClr val="FCF3E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70" name="Google Shape;70;p8"/>
            <p:cNvSpPr/>
            <p:nvPr/>
          </p:nvSpPr>
          <p:spPr>
            <a:xfrm>
              <a:off x="5901074" y="794800"/>
              <a:ext cx="967500" cy="430800"/>
            </a:xfrm>
            <a:prstGeom prst="roundRect">
              <a:avLst>
                <a:gd name="adj" fmla="val 16667"/>
              </a:avLst>
            </a:prstGeom>
            <a:solidFill>
              <a:srgbClr val="E6F5FC"/>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IBM SkillsBuild</a:t>
              </a:r>
              <a:endParaRPr sz="2933" b="1"/>
            </a:p>
          </p:txBody>
        </p:sp>
        <p:sp>
          <p:nvSpPr>
            <p:cNvPr id="71" name="Google Shape;71;p8"/>
            <p:cNvSpPr txBox="1"/>
            <p:nvPr/>
          </p:nvSpPr>
          <p:spPr>
            <a:xfrm>
              <a:off x="5901075" y="1328400"/>
              <a:ext cx="967500" cy="1052100"/>
            </a:xfrm>
            <a:prstGeom prst="rect">
              <a:avLst/>
            </a:prstGeom>
            <a:solidFill>
              <a:srgbClr val="E6F5FC"/>
            </a:solidFill>
            <a:ln>
              <a:noFill/>
            </a:ln>
          </p:spPr>
          <p:txBody>
            <a:bodyPr spcFirstLastPara="1" wrap="square" lIns="243800" tIns="121867" rIns="243800" bIns="121867" anchor="ctr" anchorCtr="0">
              <a:noAutofit/>
            </a:bodyPr>
            <a:lstStyle/>
            <a:p>
              <a:r>
                <a:rPr lang="fr-FR">
                  <a:solidFill>
                    <a:schemeClr val="dk1"/>
                  </a:solidFill>
                </a:rPr>
                <a:t>Les Fondamentaux de la Cybersécurité</a:t>
              </a:r>
              <a:endParaRPr>
                <a:solidFill>
                  <a:schemeClr val="dk1"/>
                </a:solidFill>
              </a:endParaRPr>
            </a:p>
          </p:txBody>
        </p:sp>
        <p:sp>
          <p:nvSpPr>
            <p:cNvPr id="72" name="Google Shape;72;p8"/>
            <p:cNvSpPr txBox="1"/>
            <p:nvPr/>
          </p:nvSpPr>
          <p:spPr>
            <a:xfrm>
              <a:off x="5901075" y="2483300"/>
              <a:ext cx="967500" cy="1052100"/>
            </a:xfrm>
            <a:prstGeom prst="rect">
              <a:avLst/>
            </a:prstGeom>
            <a:solidFill>
              <a:srgbClr val="E6F5FC"/>
            </a:solidFill>
            <a:ln>
              <a:noFill/>
            </a:ln>
          </p:spPr>
          <p:txBody>
            <a:bodyPr spcFirstLastPara="1" wrap="square" lIns="243800" tIns="121867" rIns="243800" bIns="121867" anchor="ctr" anchorCtr="0">
              <a:noAutofit/>
            </a:bodyPr>
            <a:lstStyle/>
            <a:p>
              <a:r>
                <a:rPr lang="fr-FR">
                  <a:solidFill>
                    <a:schemeClr val="dk1"/>
                  </a:solidFill>
                </a:rPr>
                <a:t>Introduction au Cloud</a:t>
              </a:r>
              <a:endParaRPr>
                <a:solidFill>
                  <a:schemeClr val="dk1"/>
                </a:solidFill>
              </a:endParaRPr>
            </a:p>
          </p:txBody>
        </p:sp>
        <p:sp>
          <p:nvSpPr>
            <p:cNvPr id="73" name="Google Shape;73;p8"/>
            <p:cNvSpPr txBox="1"/>
            <p:nvPr/>
          </p:nvSpPr>
          <p:spPr>
            <a:xfrm>
              <a:off x="5901075" y="3638200"/>
              <a:ext cx="967500" cy="1052100"/>
            </a:xfrm>
            <a:prstGeom prst="rect">
              <a:avLst/>
            </a:prstGeom>
            <a:solidFill>
              <a:srgbClr val="E6F5FC"/>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74" name="Google Shape;74;p8"/>
            <p:cNvSpPr/>
            <p:nvPr/>
          </p:nvSpPr>
          <p:spPr>
            <a:xfrm>
              <a:off x="3744774" y="800375"/>
              <a:ext cx="967500" cy="430800"/>
            </a:xfrm>
            <a:prstGeom prst="roundRect">
              <a:avLst>
                <a:gd name="adj" fmla="val 16667"/>
              </a:avLst>
            </a:prstGeom>
            <a:solidFill>
              <a:srgbClr val="E9F8F5"/>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AWS Academy</a:t>
              </a:r>
              <a:endParaRPr sz="2933" b="1"/>
            </a:p>
          </p:txBody>
        </p:sp>
        <p:sp>
          <p:nvSpPr>
            <p:cNvPr id="75" name="Google Shape;75;p8"/>
            <p:cNvSpPr txBox="1"/>
            <p:nvPr/>
          </p:nvSpPr>
          <p:spPr>
            <a:xfrm>
              <a:off x="3744775" y="1336450"/>
              <a:ext cx="967500" cy="1052100"/>
            </a:xfrm>
            <a:prstGeom prst="rect">
              <a:avLst/>
            </a:prstGeom>
            <a:solidFill>
              <a:srgbClr val="E9F8F5"/>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76" name="Google Shape;76;p8"/>
            <p:cNvSpPr txBox="1"/>
            <p:nvPr/>
          </p:nvSpPr>
          <p:spPr>
            <a:xfrm>
              <a:off x="3744775" y="2493825"/>
              <a:ext cx="967500" cy="1052100"/>
            </a:xfrm>
            <a:prstGeom prst="rect">
              <a:avLst/>
            </a:prstGeom>
            <a:solidFill>
              <a:srgbClr val="E9F8F5"/>
            </a:solidFill>
            <a:ln>
              <a:noFill/>
            </a:ln>
          </p:spPr>
          <p:txBody>
            <a:bodyPr spcFirstLastPara="1" wrap="square" lIns="243800" tIns="121867" rIns="243800" bIns="121867" anchor="ctr" anchorCtr="0">
              <a:noAutofit/>
            </a:bodyPr>
            <a:lstStyle/>
            <a:p>
              <a:r>
                <a:rPr lang="fr-FR">
                  <a:solidFill>
                    <a:schemeClr val="dk1"/>
                  </a:solidFill>
                </a:rPr>
                <a:t>Introduction to Cloud : Semestre 1</a:t>
              </a:r>
              <a:endParaRPr>
                <a:solidFill>
                  <a:schemeClr val="dk1"/>
                </a:solidFill>
              </a:endParaRPr>
            </a:p>
            <a:p>
              <a:r>
                <a:rPr lang="fr-FR">
                  <a:solidFill>
                    <a:schemeClr val="dk1"/>
                  </a:solidFill>
                </a:rPr>
                <a:t>Module 1 à 4</a:t>
              </a:r>
              <a:endParaRPr>
                <a:solidFill>
                  <a:schemeClr val="dk1"/>
                </a:solidFill>
              </a:endParaRPr>
            </a:p>
          </p:txBody>
        </p:sp>
        <p:sp>
          <p:nvSpPr>
            <p:cNvPr id="77" name="Google Shape;77;p8"/>
            <p:cNvSpPr txBox="1"/>
            <p:nvPr/>
          </p:nvSpPr>
          <p:spPr>
            <a:xfrm>
              <a:off x="3744774" y="3651200"/>
              <a:ext cx="967500" cy="1052100"/>
            </a:xfrm>
            <a:prstGeom prst="rect">
              <a:avLst/>
            </a:prstGeom>
            <a:solidFill>
              <a:srgbClr val="E9F8F5"/>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78" name="Google Shape;78;p8"/>
            <p:cNvSpPr/>
            <p:nvPr/>
          </p:nvSpPr>
          <p:spPr>
            <a:xfrm>
              <a:off x="6979224" y="794800"/>
              <a:ext cx="967500" cy="430800"/>
            </a:xfrm>
            <a:prstGeom prst="roundRect">
              <a:avLst>
                <a:gd name="adj" fmla="val 16667"/>
              </a:avLst>
            </a:prstGeom>
            <a:solidFill>
              <a:srgbClr val="CFA78B"/>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Microsoft</a:t>
              </a:r>
              <a:endParaRPr sz="2933" b="1"/>
            </a:p>
          </p:txBody>
        </p:sp>
        <p:sp>
          <p:nvSpPr>
            <p:cNvPr id="79" name="Google Shape;79;p8"/>
            <p:cNvSpPr txBox="1"/>
            <p:nvPr/>
          </p:nvSpPr>
          <p:spPr>
            <a:xfrm>
              <a:off x="6979225" y="1328400"/>
              <a:ext cx="967500" cy="1052100"/>
            </a:xfrm>
            <a:prstGeom prst="rect">
              <a:avLst/>
            </a:prstGeom>
            <a:solidFill>
              <a:srgbClr val="CFA78B"/>
            </a:solidFill>
            <a:ln>
              <a:noFill/>
            </a:ln>
          </p:spPr>
          <p:txBody>
            <a:bodyPr spcFirstLastPara="1" wrap="square" lIns="243800" tIns="121867" rIns="243800" bIns="121867" anchor="ctr" anchorCtr="0">
              <a:noAutofit/>
            </a:bodyPr>
            <a:lstStyle/>
            <a:p>
              <a:r>
                <a:rPr lang="fr-FR">
                  <a:solidFill>
                    <a:schemeClr val="dk1"/>
                  </a:solidFill>
                </a:rPr>
                <a:t>Guide de la Cyber et Guide de l’Hygiène</a:t>
              </a:r>
              <a:endParaRPr>
                <a:solidFill>
                  <a:schemeClr val="dk1"/>
                </a:solidFill>
              </a:endParaRPr>
            </a:p>
          </p:txBody>
        </p:sp>
        <p:sp>
          <p:nvSpPr>
            <p:cNvPr id="80" name="Google Shape;80;p8"/>
            <p:cNvSpPr txBox="1"/>
            <p:nvPr/>
          </p:nvSpPr>
          <p:spPr>
            <a:xfrm>
              <a:off x="6979225" y="2483300"/>
              <a:ext cx="967500" cy="1052100"/>
            </a:xfrm>
            <a:prstGeom prst="rect">
              <a:avLst/>
            </a:prstGeom>
            <a:solidFill>
              <a:srgbClr val="CFA78B"/>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81" name="Google Shape;81;p8"/>
            <p:cNvSpPr txBox="1"/>
            <p:nvPr/>
          </p:nvSpPr>
          <p:spPr>
            <a:xfrm>
              <a:off x="6979224" y="3638200"/>
              <a:ext cx="967500" cy="1052100"/>
            </a:xfrm>
            <a:prstGeom prst="rect">
              <a:avLst/>
            </a:prstGeom>
            <a:solidFill>
              <a:srgbClr val="CFA78B"/>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82" name="Google Shape;82;p8"/>
            <p:cNvSpPr/>
            <p:nvPr/>
          </p:nvSpPr>
          <p:spPr>
            <a:xfrm>
              <a:off x="2666625" y="794800"/>
              <a:ext cx="967500" cy="430800"/>
            </a:xfrm>
            <a:prstGeom prst="roundRect">
              <a:avLst>
                <a:gd name="adj" fmla="val 16667"/>
              </a:avLst>
            </a:prstGeom>
            <a:solidFill>
              <a:srgbClr val="F39782"/>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CNIL</a:t>
              </a:r>
              <a:endParaRPr sz="2933" b="1"/>
            </a:p>
          </p:txBody>
        </p:sp>
        <p:sp>
          <p:nvSpPr>
            <p:cNvPr id="83" name="Google Shape;83;p8"/>
            <p:cNvSpPr txBox="1"/>
            <p:nvPr/>
          </p:nvSpPr>
          <p:spPr>
            <a:xfrm>
              <a:off x="2666625" y="1328400"/>
              <a:ext cx="967500" cy="1052100"/>
            </a:xfrm>
            <a:prstGeom prst="rect">
              <a:avLst/>
            </a:prstGeom>
            <a:solidFill>
              <a:srgbClr val="F39782"/>
            </a:solidFill>
            <a:ln>
              <a:noFill/>
            </a:ln>
          </p:spPr>
          <p:txBody>
            <a:bodyPr spcFirstLastPara="1" wrap="square" lIns="243800" tIns="121867" rIns="243800" bIns="121867" anchor="ctr" anchorCtr="0">
              <a:noAutofit/>
            </a:bodyPr>
            <a:lstStyle/>
            <a:p>
              <a:r>
                <a:rPr lang="fr-FR">
                  <a:solidFill>
                    <a:schemeClr val="dk1"/>
                  </a:solidFill>
                </a:rPr>
                <a:t>MOOC RGPD</a:t>
              </a:r>
              <a:endParaRPr>
                <a:solidFill>
                  <a:schemeClr val="dk1"/>
                </a:solidFill>
              </a:endParaRPr>
            </a:p>
          </p:txBody>
        </p:sp>
        <p:sp>
          <p:nvSpPr>
            <p:cNvPr id="84" name="Google Shape;84;p8"/>
            <p:cNvSpPr txBox="1"/>
            <p:nvPr/>
          </p:nvSpPr>
          <p:spPr>
            <a:xfrm>
              <a:off x="2666625" y="2483300"/>
              <a:ext cx="967500" cy="1052100"/>
            </a:xfrm>
            <a:prstGeom prst="rect">
              <a:avLst/>
            </a:prstGeom>
            <a:solidFill>
              <a:srgbClr val="F39782"/>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85" name="Google Shape;85;p8"/>
            <p:cNvSpPr txBox="1"/>
            <p:nvPr/>
          </p:nvSpPr>
          <p:spPr>
            <a:xfrm>
              <a:off x="2666624" y="3638200"/>
              <a:ext cx="967500" cy="1052100"/>
            </a:xfrm>
            <a:prstGeom prst="rect">
              <a:avLst/>
            </a:prstGeom>
            <a:solidFill>
              <a:srgbClr val="F39782"/>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86" name="Google Shape;86;p8"/>
            <p:cNvSpPr/>
            <p:nvPr/>
          </p:nvSpPr>
          <p:spPr>
            <a:xfrm>
              <a:off x="8057375" y="794800"/>
              <a:ext cx="967500" cy="430800"/>
            </a:xfrm>
            <a:prstGeom prst="roundRect">
              <a:avLst>
                <a:gd name="adj" fmla="val 16667"/>
              </a:avLst>
            </a:prstGeom>
            <a:solidFill>
              <a:srgbClr val="FDED90"/>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Autre</a:t>
              </a:r>
              <a:endParaRPr sz="2933" b="1">
                <a:solidFill>
                  <a:schemeClr val="dk1"/>
                </a:solidFill>
              </a:endParaRPr>
            </a:p>
            <a:p>
              <a:r>
                <a:rPr lang="fr-FR" sz="2933" b="1">
                  <a:solidFill>
                    <a:schemeClr val="dk1"/>
                  </a:solidFill>
                </a:rPr>
                <a:t>Ressource</a:t>
              </a:r>
              <a:endParaRPr sz="2933" b="1">
                <a:solidFill>
                  <a:schemeClr val="dk1"/>
                </a:solidFill>
              </a:endParaRPr>
            </a:p>
          </p:txBody>
        </p:sp>
        <p:sp>
          <p:nvSpPr>
            <p:cNvPr id="87" name="Google Shape;87;p8"/>
            <p:cNvSpPr txBox="1"/>
            <p:nvPr/>
          </p:nvSpPr>
          <p:spPr>
            <a:xfrm>
              <a:off x="8057375" y="1328400"/>
              <a:ext cx="967500" cy="1052100"/>
            </a:xfrm>
            <a:prstGeom prst="rect">
              <a:avLst/>
            </a:prstGeom>
            <a:solidFill>
              <a:srgbClr val="FDED90"/>
            </a:solidFill>
            <a:ln>
              <a:noFill/>
            </a:ln>
          </p:spPr>
          <p:txBody>
            <a:bodyPr spcFirstLastPara="1" wrap="square" lIns="243800" tIns="121867" rIns="243800" bIns="121867" anchor="ctr" anchorCtr="0">
              <a:noAutofit/>
            </a:bodyPr>
            <a:lstStyle/>
            <a:p>
              <a:endParaRPr>
                <a:solidFill>
                  <a:schemeClr val="dk1"/>
                </a:solidFill>
              </a:endParaRPr>
            </a:p>
          </p:txBody>
        </p:sp>
        <p:sp>
          <p:nvSpPr>
            <p:cNvPr id="88" name="Google Shape;88;p8"/>
            <p:cNvSpPr txBox="1"/>
            <p:nvPr/>
          </p:nvSpPr>
          <p:spPr>
            <a:xfrm>
              <a:off x="8057375" y="2483300"/>
              <a:ext cx="967500" cy="1052100"/>
            </a:xfrm>
            <a:prstGeom prst="rect">
              <a:avLst/>
            </a:prstGeom>
            <a:solidFill>
              <a:srgbClr val="FDED90"/>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89" name="Google Shape;89;p8"/>
            <p:cNvSpPr txBox="1"/>
            <p:nvPr/>
          </p:nvSpPr>
          <p:spPr>
            <a:xfrm>
              <a:off x="8057374" y="3638200"/>
              <a:ext cx="967500" cy="1052100"/>
            </a:xfrm>
            <a:prstGeom prst="rect">
              <a:avLst/>
            </a:prstGeom>
            <a:solidFill>
              <a:srgbClr val="FDED90"/>
            </a:solidFill>
            <a:ln>
              <a:noFill/>
            </a:ln>
          </p:spPr>
          <p:txBody>
            <a:bodyPr spcFirstLastPara="1" wrap="square" lIns="243800" tIns="121867" rIns="243800" bIns="121867" anchor="ctr" anchorCtr="0">
              <a:noAutofit/>
            </a:bodyPr>
            <a:lstStyle/>
            <a:p>
              <a:endParaRPr sz="2933">
                <a:solidFill>
                  <a:schemeClr val="dk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9"/>
          <p:cNvSpPr/>
          <p:nvPr/>
        </p:nvSpPr>
        <p:spPr>
          <a:xfrm>
            <a:off x="317667" y="3548733"/>
            <a:ext cx="3476800" cy="2805600"/>
          </a:xfrm>
          <a:prstGeom prst="roundRect">
            <a:avLst>
              <a:gd name="adj" fmla="val 16667"/>
            </a:avLst>
          </a:prstGeom>
          <a:solidFill>
            <a:srgbClr val="87CEEB"/>
          </a:solidFill>
          <a:ln>
            <a:noFill/>
          </a:ln>
        </p:spPr>
        <p:txBody>
          <a:bodyPr spcFirstLastPara="1" wrap="square" lIns="243800" tIns="121867" rIns="243800" bIns="121867" anchor="ctr" anchorCtr="0">
            <a:noAutofit/>
          </a:bodyPr>
          <a:lstStyle/>
          <a:p>
            <a:r>
              <a:rPr lang="fr-FR" sz="3200" b="1">
                <a:solidFill>
                  <a:schemeClr val="dk1"/>
                </a:solidFill>
              </a:rPr>
              <a:t>Cybersécurité et Hygiène informatique</a:t>
            </a:r>
            <a:endParaRPr sz="3200" b="1">
              <a:solidFill>
                <a:schemeClr val="dk1"/>
              </a:solidFill>
            </a:endParaRPr>
          </a:p>
        </p:txBody>
      </p:sp>
      <p:sp>
        <p:nvSpPr>
          <p:cNvPr id="95" name="Google Shape;95;p9"/>
          <p:cNvSpPr/>
          <p:nvPr/>
        </p:nvSpPr>
        <p:spPr>
          <a:xfrm>
            <a:off x="317667" y="6637000"/>
            <a:ext cx="3476800" cy="2805600"/>
          </a:xfrm>
          <a:prstGeom prst="roundRect">
            <a:avLst>
              <a:gd name="adj" fmla="val 16667"/>
            </a:avLst>
          </a:prstGeom>
          <a:solidFill>
            <a:srgbClr val="FFE0B3"/>
          </a:solidFill>
          <a:ln>
            <a:noFill/>
          </a:ln>
        </p:spPr>
        <p:txBody>
          <a:bodyPr spcFirstLastPara="1" wrap="square" lIns="243800" tIns="121867" rIns="243800" bIns="121867" anchor="ctr" anchorCtr="0">
            <a:noAutofit/>
          </a:bodyPr>
          <a:lstStyle/>
          <a:p>
            <a:r>
              <a:rPr lang="fr-FR" sz="3200" b="1">
                <a:solidFill>
                  <a:schemeClr val="dk1"/>
                </a:solidFill>
              </a:rPr>
              <a:t>Sécurité des Réseaux On-Premises et Cloud</a:t>
            </a:r>
            <a:endParaRPr sz="3200" b="1">
              <a:solidFill>
                <a:schemeClr val="dk1"/>
              </a:solidFill>
            </a:endParaRPr>
          </a:p>
        </p:txBody>
      </p:sp>
      <p:sp>
        <p:nvSpPr>
          <p:cNvPr id="96" name="Google Shape;96;p9"/>
          <p:cNvSpPr/>
          <p:nvPr/>
        </p:nvSpPr>
        <p:spPr>
          <a:xfrm>
            <a:off x="317667" y="9701867"/>
            <a:ext cx="3476800" cy="2805600"/>
          </a:xfrm>
          <a:prstGeom prst="roundRect">
            <a:avLst>
              <a:gd name="adj" fmla="val 16667"/>
            </a:avLst>
          </a:prstGeom>
          <a:solidFill>
            <a:srgbClr val="FFF7C9"/>
          </a:solidFill>
          <a:ln>
            <a:noFill/>
          </a:ln>
        </p:spPr>
        <p:txBody>
          <a:bodyPr spcFirstLastPara="1" wrap="square" lIns="243800" tIns="121867" rIns="243800" bIns="121867" anchor="ctr" anchorCtr="0">
            <a:noAutofit/>
          </a:bodyPr>
          <a:lstStyle/>
          <a:p>
            <a:r>
              <a:rPr lang="fr-FR" sz="3200" b="1">
                <a:solidFill>
                  <a:schemeClr val="dk1"/>
                </a:solidFill>
              </a:rPr>
              <a:t>Valorisation et Sécurisation de la Donnée</a:t>
            </a:r>
            <a:endParaRPr sz="3200" b="1">
              <a:solidFill>
                <a:schemeClr val="dk1"/>
              </a:solidFill>
            </a:endParaRPr>
          </a:p>
        </p:txBody>
      </p:sp>
      <p:sp>
        <p:nvSpPr>
          <p:cNvPr id="97" name="Google Shape;97;p9"/>
          <p:cNvSpPr/>
          <p:nvPr/>
        </p:nvSpPr>
        <p:spPr>
          <a:xfrm>
            <a:off x="4235931" y="2133933"/>
            <a:ext cx="2580000" cy="1148800"/>
          </a:xfrm>
          <a:prstGeom prst="roundRect">
            <a:avLst>
              <a:gd name="adj" fmla="val 16667"/>
            </a:avLst>
          </a:prstGeom>
          <a:solidFill>
            <a:srgbClr val="F6EDF8"/>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ANSSI</a:t>
            </a:r>
            <a:endParaRPr sz="2933" b="1"/>
          </a:p>
        </p:txBody>
      </p:sp>
      <p:sp>
        <p:nvSpPr>
          <p:cNvPr id="98" name="Google Shape;98;p9"/>
          <p:cNvSpPr txBox="1"/>
          <p:nvPr/>
        </p:nvSpPr>
        <p:spPr>
          <a:xfrm>
            <a:off x="4235933" y="3557000"/>
            <a:ext cx="2580000" cy="2805600"/>
          </a:xfrm>
          <a:prstGeom prst="rect">
            <a:avLst/>
          </a:prstGeom>
          <a:solidFill>
            <a:srgbClr val="F6EDF8"/>
          </a:solidFill>
          <a:ln>
            <a:noFill/>
          </a:ln>
        </p:spPr>
        <p:txBody>
          <a:bodyPr spcFirstLastPara="1" wrap="square" lIns="243800" tIns="121867" rIns="243800" bIns="121867" anchor="ctr" anchorCtr="0">
            <a:noAutofit/>
          </a:bodyPr>
          <a:lstStyle/>
          <a:p>
            <a:r>
              <a:rPr lang="fr-FR">
                <a:solidFill>
                  <a:schemeClr val="dk1"/>
                </a:solidFill>
              </a:rPr>
              <a:t>MOOC SecNum</a:t>
            </a:r>
            <a:endParaRPr>
              <a:solidFill>
                <a:schemeClr val="dk1"/>
              </a:solidFill>
            </a:endParaRPr>
          </a:p>
          <a:p>
            <a:r>
              <a:rPr lang="fr-FR">
                <a:solidFill>
                  <a:schemeClr val="dk1"/>
                </a:solidFill>
              </a:rPr>
              <a:t>Académie</a:t>
            </a:r>
            <a:endParaRPr>
              <a:solidFill>
                <a:schemeClr val="dk1"/>
              </a:solidFill>
            </a:endParaRPr>
          </a:p>
        </p:txBody>
      </p:sp>
      <p:sp>
        <p:nvSpPr>
          <p:cNvPr id="99" name="Google Shape;99;p9"/>
          <p:cNvSpPr/>
          <p:nvPr/>
        </p:nvSpPr>
        <p:spPr>
          <a:xfrm>
            <a:off x="4235933" y="472733"/>
            <a:ext cx="19830400" cy="1148800"/>
          </a:xfrm>
          <a:prstGeom prst="roundRect">
            <a:avLst>
              <a:gd name="adj" fmla="val 16667"/>
            </a:avLst>
          </a:prstGeom>
          <a:solidFill>
            <a:srgbClr val="B4A7D6"/>
          </a:solidFill>
          <a:ln w="25400" cap="flat" cmpd="sng">
            <a:solidFill>
              <a:srgbClr val="00402F"/>
            </a:solidFill>
            <a:prstDash val="solid"/>
            <a:round/>
            <a:headEnd type="none" w="sm" len="sm"/>
            <a:tailEnd type="none" w="sm" len="sm"/>
          </a:ln>
        </p:spPr>
        <p:txBody>
          <a:bodyPr spcFirstLastPara="1" wrap="square" lIns="243800" tIns="121867" rIns="243800" bIns="121867" anchor="ctr" anchorCtr="0">
            <a:noAutofit/>
          </a:bodyPr>
          <a:lstStyle/>
          <a:p>
            <a:r>
              <a:rPr lang="fr-FR" sz="3200" b="1">
                <a:solidFill>
                  <a:schemeClr val="dk1"/>
                </a:solidFill>
              </a:rPr>
              <a:t>MC CYBERSÉCURITÉ</a:t>
            </a:r>
            <a:endParaRPr sz="3200" b="1">
              <a:solidFill>
                <a:schemeClr val="dk1"/>
              </a:solidFill>
            </a:endParaRPr>
          </a:p>
        </p:txBody>
      </p:sp>
      <p:sp>
        <p:nvSpPr>
          <p:cNvPr id="100" name="Google Shape;100;p9"/>
          <p:cNvSpPr/>
          <p:nvPr/>
        </p:nvSpPr>
        <p:spPr>
          <a:xfrm>
            <a:off x="12861133" y="2134333"/>
            <a:ext cx="2580000" cy="1148800"/>
          </a:xfrm>
          <a:prstGeom prst="roundRect">
            <a:avLst>
              <a:gd name="adj" fmla="val 16667"/>
            </a:avLst>
          </a:prstGeom>
          <a:solidFill>
            <a:srgbClr val="FCF3E8"/>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CISCO NetAcad</a:t>
            </a:r>
            <a:endParaRPr sz="2933" b="1"/>
          </a:p>
        </p:txBody>
      </p:sp>
      <p:sp>
        <p:nvSpPr>
          <p:cNvPr id="101" name="Google Shape;101;p9"/>
          <p:cNvSpPr txBox="1"/>
          <p:nvPr/>
        </p:nvSpPr>
        <p:spPr>
          <a:xfrm>
            <a:off x="4235933" y="6636867"/>
            <a:ext cx="2580000" cy="2805600"/>
          </a:xfrm>
          <a:prstGeom prst="rect">
            <a:avLst/>
          </a:prstGeom>
          <a:solidFill>
            <a:srgbClr val="F6EDF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02" name="Google Shape;102;p9"/>
          <p:cNvSpPr txBox="1"/>
          <p:nvPr/>
        </p:nvSpPr>
        <p:spPr>
          <a:xfrm>
            <a:off x="4235931" y="9716733"/>
            <a:ext cx="2580000" cy="2805600"/>
          </a:xfrm>
          <a:prstGeom prst="rect">
            <a:avLst/>
          </a:prstGeom>
          <a:solidFill>
            <a:srgbClr val="F6EDF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03" name="Google Shape;103;p9"/>
          <p:cNvSpPr txBox="1"/>
          <p:nvPr/>
        </p:nvSpPr>
        <p:spPr>
          <a:xfrm>
            <a:off x="12861133" y="3557267"/>
            <a:ext cx="2580000" cy="2805600"/>
          </a:xfrm>
          <a:prstGeom prst="rect">
            <a:avLst/>
          </a:prstGeom>
          <a:solidFill>
            <a:srgbClr val="FCF3E8"/>
          </a:solidFill>
          <a:ln>
            <a:noFill/>
          </a:ln>
        </p:spPr>
        <p:txBody>
          <a:bodyPr spcFirstLastPara="1" wrap="square" lIns="243800" tIns="121867" rIns="243800" bIns="121867" anchor="ctr" anchorCtr="0">
            <a:noAutofit/>
          </a:bodyPr>
          <a:lstStyle/>
          <a:p>
            <a:r>
              <a:rPr lang="fr-FR">
                <a:solidFill>
                  <a:schemeClr val="dk1"/>
                </a:solidFill>
              </a:rPr>
              <a:t>Introduction to Cybersecurity</a:t>
            </a:r>
            <a:endParaRPr>
              <a:solidFill>
                <a:schemeClr val="dk1"/>
              </a:solidFill>
            </a:endParaRPr>
          </a:p>
        </p:txBody>
      </p:sp>
      <p:sp>
        <p:nvSpPr>
          <p:cNvPr id="104" name="Google Shape;104;p9"/>
          <p:cNvSpPr txBox="1"/>
          <p:nvPr/>
        </p:nvSpPr>
        <p:spPr>
          <a:xfrm>
            <a:off x="12861133" y="6637000"/>
            <a:ext cx="2580000" cy="2805600"/>
          </a:xfrm>
          <a:prstGeom prst="rect">
            <a:avLst/>
          </a:prstGeom>
          <a:solidFill>
            <a:srgbClr val="FCF3E8"/>
          </a:solidFill>
          <a:ln>
            <a:noFill/>
          </a:ln>
        </p:spPr>
        <p:txBody>
          <a:bodyPr spcFirstLastPara="1" wrap="square" lIns="243800" tIns="121867" rIns="243800" bIns="121867" anchor="ctr" anchorCtr="0">
            <a:noAutofit/>
          </a:bodyPr>
          <a:lstStyle/>
          <a:p>
            <a:pPr>
              <a:buClr>
                <a:schemeClr val="dk1"/>
              </a:buClr>
            </a:pPr>
            <a:r>
              <a:rPr lang="fr-FR">
                <a:solidFill>
                  <a:schemeClr val="dk1"/>
                </a:solidFill>
              </a:rPr>
              <a:t>Networking Essentials</a:t>
            </a:r>
            <a:endParaRPr>
              <a:solidFill>
                <a:schemeClr val="dk1"/>
              </a:solidFill>
            </a:endParaRPr>
          </a:p>
          <a:p>
            <a:pPr>
              <a:buClr>
                <a:schemeClr val="dk1"/>
              </a:buClr>
            </a:pPr>
            <a:r>
              <a:rPr lang="fr-FR">
                <a:solidFill>
                  <a:schemeClr val="dk1"/>
                </a:solidFill>
              </a:rPr>
              <a:t>et Cybersecurity Essentials</a:t>
            </a:r>
            <a:endParaRPr>
              <a:solidFill>
                <a:schemeClr val="dk1"/>
              </a:solidFill>
            </a:endParaRPr>
          </a:p>
        </p:txBody>
      </p:sp>
      <p:sp>
        <p:nvSpPr>
          <p:cNvPr id="105" name="Google Shape;105;p9"/>
          <p:cNvSpPr txBox="1"/>
          <p:nvPr/>
        </p:nvSpPr>
        <p:spPr>
          <a:xfrm>
            <a:off x="12861131" y="9716733"/>
            <a:ext cx="2580000" cy="2805600"/>
          </a:xfrm>
          <a:prstGeom prst="rect">
            <a:avLst/>
          </a:prstGeom>
          <a:solidFill>
            <a:srgbClr val="FCF3E8"/>
          </a:solidFill>
          <a:ln>
            <a:noFill/>
          </a:ln>
        </p:spPr>
        <p:txBody>
          <a:bodyPr spcFirstLastPara="1" wrap="square" lIns="243800" tIns="121867" rIns="243800" bIns="121867" anchor="ctr" anchorCtr="0">
            <a:noAutofit/>
          </a:bodyPr>
          <a:lstStyle/>
          <a:p>
            <a:r>
              <a:rPr lang="fr-FR">
                <a:solidFill>
                  <a:schemeClr val="dk1"/>
                </a:solidFill>
              </a:rPr>
              <a:t>CyberOps Associate</a:t>
            </a:r>
            <a:endParaRPr sz="2933">
              <a:solidFill>
                <a:schemeClr val="dk1"/>
              </a:solidFill>
            </a:endParaRPr>
          </a:p>
        </p:txBody>
      </p:sp>
      <p:sp>
        <p:nvSpPr>
          <p:cNvPr id="106" name="Google Shape;106;p9"/>
          <p:cNvSpPr/>
          <p:nvPr/>
        </p:nvSpPr>
        <p:spPr>
          <a:xfrm>
            <a:off x="15736197" y="2119467"/>
            <a:ext cx="2580000" cy="1148800"/>
          </a:xfrm>
          <a:prstGeom prst="roundRect">
            <a:avLst>
              <a:gd name="adj" fmla="val 16667"/>
            </a:avLst>
          </a:prstGeom>
          <a:solidFill>
            <a:srgbClr val="E6F5FC"/>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IBM SkillsBuild</a:t>
            </a:r>
            <a:endParaRPr sz="2933" b="1"/>
          </a:p>
        </p:txBody>
      </p:sp>
      <p:sp>
        <p:nvSpPr>
          <p:cNvPr id="107" name="Google Shape;107;p9"/>
          <p:cNvSpPr txBox="1"/>
          <p:nvPr/>
        </p:nvSpPr>
        <p:spPr>
          <a:xfrm>
            <a:off x="15736200" y="3542400"/>
            <a:ext cx="2580000" cy="2805600"/>
          </a:xfrm>
          <a:prstGeom prst="rect">
            <a:avLst/>
          </a:prstGeom>
          <a:solidFill>
            <a:srgbClr val="E6F5FC"/>
          </a:solidFill>
          <a:ln>
            <a:noFill/>
          </a:ln>
        </p:spPr>
        <p:txBody>
          <a:bodyPr spcFirstLastPara="1" wrap="square" lIns="243800" tIns="121867" rIns="243800" bIns="121867" anchor="ctr" anchorCtr="0">
            <a:noAutofit/>
          </a:bodyPr>
          <a:lstStyle/>
          <a:p>
            <a:r>
              <a:rPr lang="fr-FR">
                <a:solidFill>
                  <a:schemeClr val="dk1"/>
                </a:solidFill>
              </a:rPr>
              <a:t>Les Fondamentaux de la Cybersécurité</a:t>
            </a:r>
            <a:endParaRPr>
              <a:solidFill>
                <a:schemeClr val="dk1"/>
              </a:solidFill>
            </a:endParaRPr>
          </a:p>
        </p:txBody>
      </p:sp>
      <p:sp>
        <p:nvSpPr>
          <p:cNvPr id="108" name="Google Shape;108;p9"/>
          <p:cNvSpPr txBox="1"/>
          <p:nvPr/>
        </p:nvSpPr>
        <p:spPr>
          <a:xfrm>
            <a:off x="15736200" y="6622133"/>
            <a:ext cx="2580000" cy="2805600"/>
          </a:xfrm>
          <a:prstGeom prst="rect">
            <a:avLst/>
          </a:prstGeom>
          <a:solidFill>
            <a:srgbClr val="E6F5FC"/>
          </a:solidFill>
          <a:ln>
            <a:noFill/>
          </a:ln>
        </p:spPr>
        <p:txBody>
          <a:bodyPr spcFirstLastPara="1" wrap="square" lIns="243800" tIns="121867" rIns="243800" bIns="121867" anchor="ctr" anchorCtr="0">
            <a:noAutofit/>
          </a:bodyPr>
          <a:lstStyle/>
          <a:p>
            <a:r>
              <a:rPr lang="fr-FR">
                <a:solidFill>
                  <a:schemeClr val="dk1"/>
                </a:solidFill>
              </a:rPr>
              <a:t>Introduction au Cloud</a:t>
            </a:r>
            <a:endParaRPr>
              <a:solidFill>
                <a:schemeClr val="dk1"/>
              </a:solidFill>
            </a:endParaRPr>
          </a:p>
        </p:txBody>
      </p:sp>
      <p:sp>
        <p:nvSpPr>
          <p:cNvPr id="109" name="Google Shape;109;p9"/>
          <p:cNvSpPr txBox="1"/>
          <p:nvPr/>
        </p:nvSpPr>
        <p:spPr>
          <a:xfrm>
            <a:off x="15736200" y="9701867"/>
            <a:ext cx="2580000" cy="2805600"/>
          </a:xfrm>
          <a:prstGeom prst="rect">
            <a:avLst/>
          </a:prstGeom>
          <a:solidFill>
            <a:srgbClr val="E6F5FC"/>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10" name="Google Shape;110;p9"/>
          <p:cNvSpPr/>
          <p:nvPr/>
        </p:nvSpPr>
        <p:spPr>
          <a:xfrm>
            <a:off x="9986064" y="2134333"/>
            <a:ext cx="2580000" cy="1148800"/>
          </a:xfrm>
          <a:prstGeom prst="roundRect">
            <a:avLst>
              <a:gd name="adj" fmla="val 16667"/>
            </a:avLst>
          </a:prstGeom>
          <a:solidFill>
            <a:srgbClr val="E9F8F5"/>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AWS Academy</a:t>
            </a:r>
            <a:endParaRPr sz="2933" b="1"/>
          </a:p>
        </p:txBody>
      </p:sp>
      <p:sp>
        <p:nvSpPr>
          <p:cNvPr id="111" name="Google Shape;111;p9"/>
          <p:cNvSpPr txBox="1"/>
          <p:nvPr/>
        </p:nvSpPr>
        <p:spPr>
          <a:xfrm>
            <a:off x="9986067" y="3563867"/>
            <a:ext cx="2580000" cy="2805600"/>
          </a:xfrm>
          <a:prstGeom prst="rect">
            <a:avLst/>
          </a:prstGeom>
          <a:solidFill>
            <a:srgbClr val="E9F8F5"/>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12" name="Google Shape;112;p9"/>
          <p:cNvSpPr txBox="1"/>
          <p:nvPr/>
        </p:nvSpPr>
        <p:spPr>
          <a:xfrm>
            <a:off x="9986067" y="6650200"/>
            <a:ext cx="2580000" cy="2805600"/>
          </a:xfrm>
          <a:prstGeom prst="rect">
            <a:avLst/>
          </a:prstGeom>
          <a:solidFill>
            <a:srgbClr val="E9F8F5"/>
          </a:solidFill>
          <a:ln>
            <a:noFill/>
          </a:ln>
        </p:spPr>
        <p:txBody>
          <a:bodyPr spcFirstLastPara="1" wrap="square" lIns="243800" tIns="121867" rIns="243800" bIns="121867" anchor="ctr" anchorCtr="0">
            <a:noAutofit/>
          </a:bodyPr>
          <a:lstStyle/>
          <a:p>
            <a:r>
              <a:rPr lang="fr-FR">
                <a:solidFill>
                  <a:schemeClr val="dk1"/>
                </a:solidFill>
              </a:rPr>
              <a:t>Introduction to Cloud : Semestre 1</a:t>
            </a:r>
            <a:endParaRPr>
              <a:solidFill>
                <a:schemeClr val="dk1"/>
              </a:solidFill>
            </a:endParaRPr>
          </a:p>
        </p:txBody>
      </p:sp>
      <p:sp>
        <p:nvSpPr>
          <p:cNvPr id="113" name="Google Shape;113;p9"/>
          <p:cNvSpPr txBox="1"/>
          <p:nvPr/>
        </p:nvSpPr>
        <p:spPr>
          <a:xfrm>
            <a:off x="9986064" y="9736533"/>
            <a:ext cx="2580000" cy="2805600"/>
          </a:xfrm>
          <a:prstGeom prst="rect">
            <a:avLst/>
          </a:prstGeom>
          <a:solidFill>
            <a:srgbClr val="E9F8F5"/>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14" name="Google Shape;114;p9"/>
          <p:cNvSpPr/>
          <p:nvPr/>
        </p:nvSpPr>
        <p:spPr>
          <a:xfrm>
            <a:off x="18611264" y="2119467"/>
            <a:ext cx="2580000" cy="1148800"/>
          </a:xfrm>
          <a:prstGeom prst="roundRect">
            <a:avLst>
              <a:gd name="adj" fmla="val 16667"/>
            </a:avLst>
          </a:prstGeom>
          <a:solidFill>
            <a:srgbClr val="CFA78B"/>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pPr>
              <a:buClr>
                <a:schemeClr val="dk1"/>
              </a:buClr>
            </a:pPr>
            <a:r>
              <a:rPr lang="fr-FR" sz="2933" b="1">
                <a:solidFill>
                  <a:schemeClr val="dk1"/>
                </a:solidFill>
              </a:rPr>
              <a:t>Storm</a:t>
            </a:r>
            <a:endParaRPr sz="2933" b="1">
              <a:solidFill>
                <a:schemeClr val="dk1"/>
              </a:solidFill>
            </a:endParaRPr>
          </a:p>
          <a:p>
            <a:pPr>
              <a:buClr>
                <a:schemeClr val="dk1"/>
              </a:buClr>
            </a:pPr>
            <a:r>
              <a:rPr lang="fr-FR" sz="2933" b="1">
                <a:solidFill>
                  <a:schemeClr val="dk1"/>
                </a:solidFill>
              </a:rPr>
              <a:t>shield</a:t>
            </a:r>
            <a:endParaRPr sz="2933" b="1">
              <a:solidFill>
                <a:schemeClr val="dk1"/>
              </a:solidFill>
            </a:endParaRPr>
          </a:p>
        </p:txBody>
      </p:sp>
      <p:sp>
        <p:nvSpPr>
          <p:cNvPr id="115" name="Google Shape;115;p9"/>
          <p:cNvSpPr txBox="1"/>
          <p:nvPr/>
        </p:nvSpPr>
        <p:spPr>
          <a:xfrm>
            <a:off x="18611267" y="3542400"/>
            <a:ext cx="2580000" cy="2805600"/>
          </a:xfrm>
          <a:prstGeom prst="rect">
            <a:avLst/>
          </a:prstGeom>
          <a:solidFill>
            <a:srgbClr val="CFA78B"/>
          </a:solidFill>
          <a:ln>
            <a:noFill/>
          </a:ln>
        </p:spPr>
        <p:txBody>
          <a:bodyPr spcFirstLastPara="1" wrap="square" lIns="243800" tIns="121867" rIns="243800" bIns="121867" anchor="ctr" anchorCtr="0">
            <a:noAutofit/>
          </a:bodyPr>
          <a:lstStyle/>
          <a:p>
            <a:endParaRPr>
              <a:solidFill>
                <a:schemeClr val="dk1"/>
              </a:solidFill>
            </a:endParaRPr>
          </a:p>
        </p:txBody>
      </p:sp>
      <p:sp>
        <p:nvSpPr>
          <p:cNvPr id="116" name="Google Shape;116;p9"/>
          <p:cNvSpPr txBox="1"/>
          <p:nvPr/>
        </p:nvSpPr>
        <p:spPr>
          <a:xfrm>
            <a:off x="18611267" y="6622133"/>
            <a:ext cx="2580000" cy="2805600"/>
          </a:xfrm>
          <a:prstGeom prst="rect">
            <a:avLst/>
          </a:prstGeom>
          <a:solidFill>
            <a:srgbClr val="CFA78B"/>
          </a:solidFill>
          <a:ln>
            <a:noFill/>
          </a:ln>
        </p:spPr>
        <p:txBody>
          <a:bodyPr spcFirstLastPara="1" wrap="square" lIns="243800" tIns="121867" rIns="243800" bIns="121867" anchor="ctr" anchorCtr="0">
            <a:noAutofit/>
          </a:bodyPr>
          <a:lstStyle/>
          <a:p>
            <a:r>
              <a:rPr lang="fr-FR">
                <a:solidFill>
                  <a:schemeClr val="dk1"/>
                </a:solidFill>
              </a:rPr>
              <a:t>CSNA</a:t>
            </a:r>
            <a:endParaRPr sz="2933">
              <a:solidFill>
                <a:schemeClr val="dk1"/>
              </a:solidFill>
            </a:endParaRPr>
          </a:p>
        </p:txBody>
      </p:sp>
      <p:sp>
        <p:nvSpPr>
          <p:cNvPr id="117" name="Google Shape;117;p9"/>
          <p:cNvSpPr txBox="1"/>
          <p:nvPr/>
        </p:nvSpPr>
        <p:spPr>
          <a:xfrm>
            <a:off x="18611264" y="9701867"/>
            <a:ext cx="2580000" cy="2805600"/>
          </a:xfrm>
          <a:prstGeom prst="rect">
            <a:avLst/>
          </a:prstGeom>
          <a:solidFill>
            <a:srgbClr val="CFA78B"/>
          </a:solidFill>
          <a:ln>
            <a:noFill/>
          </a:ln>
        </p:spPr>
        <p:txBody>
          <a:bodyPr spcFirstLastPara="1" wrap="square" lIns="243800" tIns="121867" rIns="243800" bIns="121867" anchor="ctr" anchorCtr="0">
            <a:noAutofit/>
          </a:bodyPr>
          <a:lstStyle/>
          <a:p>
            <a:pPr>
              <a:buClr>
                <a:schemeClr val="dk1"/>
              </a:buClr>
            </a:pPr>
            <a:endParaRPr sz="2933">
              <a:solidFill>
                <a:schemeClr val="dk1"/>
              </a:solidFill>
            </a:endParaRPr>
          </a:p>
        </p:txBody>
      </p:sp>
      <p:sp>
        <p:nvSpPr>
          <p:cNvPr id="118" name="Google Shape;118;p9"/>
          <p:cNvSpPr/>
          <p:nvPr/>
        </p:nvSpPr>
        <p:spPr>
          <a:xfrm>
            <a:off x="7111000" y="2119467"/>
            <a:ext cx="2580000" cy="1148800"/>
          </a:xfrm>
          <a:prstGeom prst="roundRect">
            <a:avLst>
              <a:gd name="adj" fmla="val 16667"/>
            </a:avLst>
          </a:prstGeom>
          <a:solidFill>
            <a:srgbClr val="F39782"/>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CNIL</a:t>
            </a:r>
            <a:endParaRPr sz="2933" b="1"/>
          </a:p>
        </p:txBody>
      </p:sp>
      <p:sp>
        <p:nvSpPr>
          <p:cNvPr id="119" name="Google Shape;119;p9"/>
          <p:cNvSpPr txBox="1"/>
          <p:nvPr/>
        </p:nvSpPr>
        <p:spPr>
          <a:xfrm>
            <a:off x="7111000" y="3542400"/>
            <a:ext cx="2580000" cy="2805600"/>
          </a:xfrm>
          <a:prstGeom prst="rect">
            <a:avLst/>
          </a:prstGeom>
          <a:solidFill>
            <a:srgbClr val="F39782"/>
          </a:solidFill>
          <a:ln>
            <a:noFill/>
          </a:ln>
        </p:spPr>
        <p:txBody>
          <a:bodyPr spcFirstLastPara="1" wrap="square" lIns="243800" tIns="121867" rIns="243800" bIns="121867" anchor="ctr" anchorCtr="0">
            <a:noAutofit/>
          </a:bodyPr>
          <a:lstStyle/>
          <a:p>
            <a:r>
              <a:rPr lang="fr-FR">
                <a:solidFill>
                  <a:schemeClr val="dk1"/>
                </a:solidFill>
              </a:rPr>
              <a:t>MOOC RGPD</a:t>
            </a:r>
            <a:endParaRPr>
              <a:solidFill>
                <a:schemeClr val="dk1"/>
              </a:solidFill>
            </a:endParaRPr>
          </a:p>
        </p:txBody>
      </p:sp>
      <p:sp>
        <p:nvSpPr>
          <p:cNvPr id="120" name="Google Shape;120;p9"/>
          <p:cNvSpPr txBox="1"/>
          <p:nvPr/>
        </p:nvSpPr>
        <p:spPr>
          <a:xfrm>
            <a:off x="7111000" y="6622133"/>
            <a:ext cx="2580000" cy="2805600"/>
          </a:xfrm>
          <a:prstGeom prst="rect">
            <a:avLst/>
          </a:prstGeom>
          <a:solidFill>
            <a:srgbClr val="F39782"/>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21" name="Google Shape;121;p9"/>
          <p:cNvSpPr txBox="1"/>
          <p:nvPr/>
        </p:nvSpPr>
        <p:spPr>
          <a:xfrm>
            <a:off x="7110997" y="9701867"/>
            <a:ext cx="2580000" cy="2805600"/>
          </a:xfrm>
          <a:prstGeom prst="rect">
            <a:avLst/>
          </a:prstGeom>
          <a:solidFill>
            <a:srgbClr val="F39782"/>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22" name="Google Shape;122;p9"/>
          <p:cNvSpPr/>
          <p:nvPr/>
        </p:nvSpPr>
        <p:spPr>
          <a:xfrm>
            <a:off x="21486333" y="2119467"/>
            <a:ext cx="2580000" cy="1148800"/>
          </a:xfrm>
          <a:prstGeom prst="roundRect">
            <a:avLst>
              <a:gd name="adj" fmla="val 16667"/>
            </a:avLst>
          </a:prstGeom>
          <a:solidFill>
            <a:srgbClr val="FDED90"/>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Autre</a:t>
            </a:r>
            <a:endParaRPr sz="2933" b="1">
              <a:solidFill>
                <a:schemeClr val="dk1"/>
              </a:solidFill>
            </a:endParaRPr>
          </a:p>
          <a:p>
            <a:r>
              <a:rPr lang="fr-FR" sz="2933" b="1">
                <a:solidFill>
                  <a:schemeClr val="dk1"/>
                </a:solidFill>
              </a:rPr>
              <a:t>Ressource</a:t>
            </a:r>
            <a:endParaRPr sz="2933" b="1">
              <a:solidFill>
                <a:schemeClr val="dk1"/>
              </a:solidFill>
            </a:endParaRPr>
          </a:p>
        </p:txBody>
      </p:sp>
      <p:sp>
        <p:nvSpPr>
          <p:cNvPr id="123" name="Google Shape;123;p9"/>
          <p:cNvSpPr txBox="1"/>
          <p:nvPr/>
        </p:nvSpPr>
        <p:spPr>
          <a:xfrm>
            <a:off x="21486333" y="3542400"/>
            <a:ext cx="2580000" cy="2805600"/>
          </a:xfrm>
          <a:prstGeom prst="rect">
            <a:avLst/>
          </a:prstGeom>
          <a:solidFill>
            <a:srgbClr val="FDED90"/>
          </a:solidFill>
          <a:ln>
            <a:noFill/>
          </a:ln>
        </p:spPr>
        <p:txBody>
          <a:bodyPr spcFirstLastPara="1" wrap="square" lIns="243800" tIns="121867" rIns="243800" bIns="121867" anchor="ctr" anchorCtr="0">
            <a:noAutofit/>
          </a:bodyPr>
          <a:lstStyle/>
          <a:p>
            <a:endParaRPr>
              <a:solidFill>
                <a:schemeClr val="dk1"/>
              </a:solidFill>
            </a:endParaRPr>
          </a:p>
        </p:txBody>
      </p:sp>
      <p:sp>
        <p:nvSpPr>
          <p:cNvPr id="124" name="Google Shape;124;p9"/>
          <p:cNvSpPr txBox="1"/>
          <p:nvPr/>
        </p:nvSpPr>
        <p:spPr>
          <a:xfrm>
            <a:off x="21486333" y="6622133"/>
            <a:ext cx="2580000" cy="2805600"/>
          </a:xfrm>
          <a:prstGeom prst="rect">
            <a:avLst/>
          </a:prstGeom>
          <a:solidFill>
            <a:srgbClr val="FDED90"/>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25" name="Google Shape;125;p9"/>
          <p:cNvSpPr txBox="1"/>
          <p:nvPr/>
        </p:nvSpPr>
        <p:spPr>
          <a:xfrm>
            <a:off x="21486331" y="9701867"/>
            <a:ext cx="2580000" cy="2805600"/>
          </a:xfrm>
          <a:prstGeom prst="rect">
            <a:avLst/>
          </a:prstGeom>
          <a:solidFill>
            <a:srgbClr val="FDED90"/>
          </a:solidFill>
          <a:ln>
            <a:noFill/>
          </a:ln>
        </p:spPr>
        <p:txBody>
          <a:bodyPr spcFirstLastPara="1" wrap="square" lIns="243800" tIns="121867" rIns="243800" bIns="121867" anchor="ctr" anchorCtr="0">
            <a:noAutofit/>
          </a:bodyPr>
          <a:lstStyle/>
          <a:p>
            <a:endParaRPr sz="2933">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p:nvPr/>
        </p:nvSpPr>
        <p:spPr>
          <a:xfrm>
            <a:off x="317667" y="3548733"/>
            <a:ext cx="3476800" cy="2805600"/>
          </a:xfrm>
          <a:prstGeom prst="roundRect">
            <a:avLst>
              <a:gd name="adj" fmla="val 16667"/>
            </a:avLst>
          </a:prstGeom>
          <a:solidFill>
            <a:srgbClr val="87CEEB"/>
          </a:solidFill>
          <a:ln>
            <a:noFill/>
          </a:ln>
        </p:spPr>
        <p:txBody>
          <a:bodyPr spcFirstLastPara="1" wrap="square" lIns="243800" tIns="121867" rIns="243800" bIns="121867" anchor="ctr" anchorCtr="0">
            <a:noAutofit/>
          </a:bodyPr>
          <a:lstStyle/>
          <a:p>
            <a:r>
              <a:rPr lang="fr-FR" sz="3200" b="1">
                <a:solidFill>
                  <a:schemeClr val="dk1"/>
                </a:solidFill>
              </a:rPr>
              <a:t>Cybersécurité et Hygiène informatique</a:t>
            </a:r>
            <a:endParaRPr sz="3200" b="1">
              <a:solidFill>
                <a:schemeClr val="dk1"/>
              </a:solidFill>
            </a:endParaRPr>
          </a:p>
        </p:txBody>
      </p:sp>
      <p:sp>
        <p:nvSpPr>
          <p:cNvPr id="131" name="Google Shape;131;p10"/>
          <p:cNvSpPr/>
          <p:nvPr/>
        </p:nvSpPr>
        <p:spPr>
          <a:xfrm>
            <a:off x="317667" y="6637000"/>
            <a:ext cx="3476800" cy="2805600"/>
          </a:xfrm>
          <a:prstGeom prst="roundRect">
            <a:avLst>
              <a:gd name="adj" fmla="val 16667"/>
            </a:avLst>
          </a:prstGeom>
          <a:solidFill>
            <a:srgbClr val="FFE0B3"/>
          </a:solidFill>
          <a:ln>
            <a:noFill/>
          </a:ln>
        </p:spPr>
        <p:txBody>
          <a:bodyPr spcFirstLastPara="1" wrap="square" lIns="243800" tIns="121867" rIns="243800" bIns="121867" anchor="ctr" anchorCtr="0">
            <a:noAutofit/>
          </a:bodyPr>
          <a:lstStyle/>
          <a:p>
            <a:r>
              <a:rPr lang="fr-FR" sz="3200" b="1">
                <a:solidFill>
                  <a:schemeClr val="dk1"/>
                </a:solidFill>
              </a:rPr>
              <a:t>Sécurité des Réseaux On-Premises et Cloud</a:t>
            </a:r>
            <a:endParaRPr sz="3200" b="1">
              <a:solidFill>
                <a:schemeClr val="dk1"/>
              </a:solidFill>
            </a:endParaRPr>
          </a:p>
        </p:txBody>
      </p:sp>
      <p:sp>
        <p:nvSpPr>
          <p:cNvPr id="132" name="Google Shape;132;p10"/>
          <p:cNvSpPr/>
          <p:nvPr/>
        </p:nvSpPr>
        <p:spPr>
          <a:xfrm>
            <a:off x="317667" y="9701867"/>
            <a:ext cx="3476800" cy="2805600"/>
          </a:xfrm>
          <a:prstGeom prst="roundRect">
            <a:avLst>
              <a:gd name="adj" fmla="val 16667"/>
            </a:avLst>
          </a:prstGeom>
          <a:solidFill>
            <a:srgbClr val="FFF7C9"/>
          </a:solidFill>
          <a:ln>
            <a:noFill/>
          </a:ln>
        </p:spPr>
        <p:txBody>
          <a:bodyPr spcFirstLastPara="1" wrap="square" lIns="243800" tIns="121867" rIns="243800" bIns="121867" anchor="ctr" anchorCtr="0">
            <a:noAutofit/>
          </a:bodyPr>
          <a:lstStyle/>
          <a:p>
            <a:r>
              <a:rPr lang="fr-FR" sz="3200" b="1">
                <a:solidFill>
                  <a:schemeClr val="dk1"/>
                </a:solidFill>
              </a:rPr>
              <a:t>Valorisation et Sécurisation de la Donnée</a:t>
            </a:r>
            <a:endParaRPr sz="3200" b="1">
              <a:solidFill>
                <a:schemeClr val="dk1"/>
              </a:solidFill>
            </a:endParaRPr>
          </a:p>
        </p:txBody>
      </p:sp>
      <p:sp>
        <p:nvSpPr>
          <p:cNvPr id="133" name="Google Shape;133;p10"/>
          <p:cNvSpPr/>
          <p:nvPr/>
        </p:nvSpPr>
        <p:spPr>
          <a:xfrm>
            <a:off x="4235931" y="2133933"/>
            <a:ext cx="2580000" cy="1148800"/>
          </a:xfrm>
          <a:prstGeom prst="roundRect">
            <a:avLst>
              <a:gd name="adj" fmla="val 16667"/>
            </a:avLst>
          </a:prstGeom>
          <a:solidFill>
            <a:srgbClr val="F6EDF8"/>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ANSSI</a:t>
            </a:r>
            <a:endParaRPr sz="2933" b="1"/>
          </a:p>
        </p:txBody>
      </p:sp>
      <p:sp>
        <p:nvSpPr>
          <p:cNvPr id="134" name="Google Shape;134;p10"/>
          <p:cNvSpPr txBox="1"/>
          <p:nvPr/>
        </p:nvSpPr>
        <p:spPr>
          <a:xfrm>
            <a:off x="4235933" y="3557000"/>
            <a:ext cx="2580000" cy="2805600"/>
          </a:xfrm>
          <a:prstGeom prst="rect">
            <a:avLst/>
          </a:prstGeom>
          <a:solidFill>
            <a:srgbClr val="F6EDF8"/>
          </a:solidFill>
          <a:ln>
            <a:noFill/>
          </a:ln>
        </p:spPr>
        <p:txBody>
          <a:bodyPr spcFirstLastPara="1" wrap="square" lIns="243800" tIns="121867" rIns="243800" bIns="121867" anchor="ctr" anchorCtr="0">
            <a:noAutofit/>
          </a:bodyPr>
          <a:lstStyle/>
          <a:p>
            <a:r>
              <a:rPr lang="fr-FR">
                <a:solidFill>
                  <a:schemeClr val="dk1"/>
                </a:solidFill>
              </a:rPr>
              <a:t>MOOC SecNum</a:t>
            </a:r>
            <a:endParaRPr>
              <a:solidFill>
                <a:schemeClr val="dk1"/>
              </a:solidFill>
            </a:endParaRPr>
          </a:p>
          <a:p>
            <a:r>
              <a:rPr lang="fr-FR">
                <a:solidFill>
                  <a:schemeClr val="dk1"/>
                </a:solidFill>
              </a:rPr>
              <a:t>Académie</a:t>
            </a:r>
            <a:endParaRPr>
              <a:solidFill>
                <a:schemeClr val="dk1"/>
              </a:solidFill>
            </a:endParaRPr>
          </a:p>
        </p:txBody>
      </p:sp>
      <p:sp>
        <p:nvSpPr>
          <p:cNvPr id="135" name="Google Shape;135;p10"/>
          <p:cNvSpPr/>
          <p:nvPr/>
        </p:nvSpPr>
        <p:spPr>
          <a:xfrm>
            <a:off x="4235933" y="472733"/>
            <a:ext cx="19830400" cy="1148800"/>
          </a:xfrm>
          <a:prstGeom prst="roundRect">
            <a:avLst>
              <a:gd name="adj" fmla="val 16667"/>
            </a:avLst>
          </a:prstGeom>
          <a:solidFill>
            <a:srgbClr val="B4A7D6"/>
          </a:solidFill>
          <a:ln w="25400" cap="flat" cmpd="sng">
            <a:solidFill>
              <a:srgbClr val="00402F"/>
            </a:solidFill>
            <a:prstDash val="solid"/>
            <a:round/>
            <a:headEnd type="none" w="sm" len="sm"/>
            <a:tailEnd type="none" w="sm" len="sm"/>
          </a:ln>
        </p:spPr>
        <p:txBody>
          <a:bodyPr spcFirstLastPara="1" wrap="square" lIns="243800" tIns="121867" rIns="243800" bIns="121867" anchor="ctr" anchorCtr="0">
            <a:noAutofit/>
          </a:bodyPr>
          <a:lstStyle/>
          <a:p>
            <a:r>
              <a:rPr lang="fr-FR" sz="3200" b="1">
                <a:solidFill>
                  <a:schemeClr val="dk1"/>
                </a:solidFill>
              </a:rPr>
              <a:t>BTS CIEL</a:t>
            </a:r>
            <a:endParaRPr sz="3200" b="1">
              <a:solidFill>
                <a:schemeClr val="dk1"/>
              </a:solidFill>
            </a:endParaRPr>
          </a:p>
        </p:txBody>
      </p:sp>
      <p:sp>
        <p:nvSpPr>
          <p:cNvPr id="136" name="Google Shape;136;p10"/>
          <p:cNvSpPr/>
          <p:nvPr/>
        </p:nvSpPr>
        <p:spPr>
          <a:xfrm>
            <a:off x="12861133" y="2134333"/>
            <a:ext cx="2580000" cy="1148800"/>
          </a:xfrm>
          <a:prstGeom prst="roundRect">
            <a:avLst>
              <a:gd name="adj" fmla="val 16667"/>
            </a:avLst>
          </a:prstGeom>
          <a:solidFill>
            <a:srgbClr val="FCF3E8"/>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CISCO NetAcad</a:t>
            </a:r>
            <a:endParaRPr sz="2933" b="1"/>
          </a:p>
        </p:txBody>
      </p:sp>
      <p:sp>
        <p:nvSpPr>
          <p:cNvPr id="137" name="Google Shape;137;p10"/>
          <p:cNvSpPr txBox="1"/>
          <p:nvPr/>
        </p:nvSpPr>
        <p:spPr>
          <a:xfrm>
            <a:off x="4235933" y="6636867"/>
            <a:ext cx="2580000" cy="2805600"/>
          </a:xfrm>
          <a:prstGeom prst="rect">
            <a:avLst/>
          </a:prstGeom>
          <a:solidFill>
            <a:srgbClr val="F6EDF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38" name="Google Shape;138;p10"/>
          <p:cNvSpPr txBox="1"/>
          <p:nvPr/>
        </p:nvSpPr>
        <p:spPr>
          <a:xfrm>
            <a:off x="4235931" y="9716733"/>
            <a:ext cx="2580000" cy="2805600"/>
          </a:xfrm>
          <a:prstGeom prst="rect">
            <a:avLst/>
          </a:prstGeom>
          <a:solidFill>
            <a:srgbClr val="F6EDF8"/>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39" name="Google Shape;139;p10"/>
          <p:cNvSpPr txBox="1"/>
          <p:nvPr/>
        </p:nvSpPr>
        <p:spPr>
          <a:xfrm>
            <a:off x="12861133" y="3557267"/>
            <a:ext cx="2580000" cy="2805600"/>
          </a:xfrm>
          <a:prstGeom prst="rect">
            <a:avLst/>
          </a:prstGeom>
          <a:solidFill>
            <a:srgbClr val="FCF3E8"/>
          </a:solidFill>
          <a:ln>
            <a:noFill/>
          </a:ln>
        </p:spPr>
        <p:txBody>
          <a:bodyPr spcFirstLastPara="1" wrap="square" lIns="243800" tIns="121867" rIns="243800" bIns="121867" anchor="ctr" anchorCtr="0">
            <a:noAutofit/>
          </a:bodyPr>
          <a:lstStyle/>
          <a:p>
            <a:r>
              <a:rPr lang="fr-FR">
                <a:solidFill>
                  <a:schemeClr val="dk1"/>
                </a:solidFill>
              </a:rPr>
              <a:t>Introduction to Cybersecurity</a:t>
            </a:r>
            <a:endParaRPr>
              <a:solidFill>
                <a:schemeClr val="dk1"/>
              </a:solidFill>
            </a:endParaRPr>
          </a:p>
        </p:txBody>
      </p:sp>
      <p:sp>
        <p:nvSpPr>
          <p:cNvPr id="140" name="Google Shape;140;p10"/>
          <p:cNvSpPr txBox="1"/>
          <p:nvPr/>
        </p:nvSpPr>
        <p:spPr>
          <a:xfrm>
            <a:off x="12861133" y="6637000"/>
            <a:ext cx="2580000" cy="2805600"/>
          </a:xfrm>
          <a:prstGeom prst="rect">
            <a:avLst/>
          </a:prstGeom>
          <a:solidFill>
            <a:srgbClr val="FCF3E8"/>
          </a:solidFill>
          <a:ln>
            <a:noFill/>
          </a:ln>
        </p:spPr>
        <p:txBody>
          <a:bodyPr spcFirstLastPara="1" wrap="square" lIns="243800" tIns="121867" rIns="243800" bIns="121867" anchor="ctr" anchorCtr="0">
            <a:noAutofit/>
          </a:bodyPr>
          <a:lstStyle/>
          <a:p>
            <a:pPr>
              <a:buClr>
                <a:schemeClr val="dk1"/>
              </a:buClr>
            </a:pPr>
            <a:r>
              <a:rPr lang="fr-FR">
                <a:solidFill>
                  <a:schemeClr val="dk1"/>
                </a:solidFill>
              </a:rPr>
              <a:t>Cybersecurity Essentials</a:t>
            </a:r>
            <a:endParaRPr>
              <a:solidFill>
                <a:schemeClr val="dk1"/>
              </a:solidFill>
            </a:endParaRPr>
          </a:p>
        </p:txBody>
      </p:sp>
      <p:sp>
        <p:nvSpPr>
          <p:cNvPr id="141" name="Google Shape;141;p10"/>
          <p:cNvSpPr txBox="1"/>
          <p:nvPr/>
        </p:nvSpPr>
        <p:spPr>
          <a:xfrm>
            <a:off x="12861131" y="9716733"/>
            <a:ext cx="2580000" cy="2805600"/>
          </a:xfrm>
          <a:prstGeom prst="rect">
            <a:avLst/>
          </a:prstGeom>
          <a:solidFill>
            <a:srgbClr val="FCF3E8"/>
          </a:solidFill>
          <a:ln>
            <a:noFill/>
          </a:ln>
        </p:spPr>
        <p:txBody>
          <a:bodyPr spcFirstLastPara="1" wrap="square" lIns="243800" tIns="121867" rIns="243800" bIns="121867" anchor="ctr" anchorCtr="0">
            <a:noAutofit/>
          </a:bodyPr>
          <a:lstStyle/>
          <a:p>
            <a:r>
              <a:rPr lang="fr-FR">
                <a:solidFill>
                  <a:schemeClr val="dk1"/>
                </a:solidFill>
              </a:rPr>
              <a:t>CyberOps Associate</a:t>
            </a:r>
            <a:endParaRPr>
              <a:solidFill>
                <a:schemeClr val="dk1"/>
              </a:solidFill>
            </a:endParaRPr>
          </a:p>
          <a:p>
            <a:r>
              <a:rPr lang="fr-FR">
                <a:solidFill>
                  <a:schemeClr val="dk1"/>
                </a:solidFill>
              </a:rPr>
              <a:t>(Facultatif)</a:t>
            </a:r>
            <a:endParaRPr>
              <a:solidFill>
                <a:schemeClr val="dk1"/>
              </a:solidFill>
            </a:endParaRPr>
          </a:p>
        </p:txBody>
      </p:sp>
      <p:sp>
        <p:nvSpPr>
          <p:cNvPr id="142" name="Google Shape;142;p10"/>
          <p:cNvSpPr/>
          <p:nvPr/>
        </p:nvSpPr>
        <p:spPr>
          <a:xfrm>
            <a:off x="15736197" y="2119467"/>
            <a:ext cx="2580000" cy="1148800"/>
          </a:xfrm>
          <a:prstGeom prst="roundRect">
            <a:avLst>
              <a:gd name="adj" fmla="val 16667"/>
            </a:avLst>
          </a:prstGeom>
          <a:solidFill>
            <a:srgbClr val="E6F5FC"/>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IBM SkillsBuild</a:t>
            </a:r>
            <a:endParaRPr sz="2933" b="1"/>
          </a:p>
        </p:txBody>
      </p:sp>
      <p:sp>
        <p:nvSpPr>
          <p:cNvPr id="143" name="Google Shape;143;p10"/>
          <p:cNvSpPr txBox="1"/>
          <p:nvPr/>
        </p:nvSpPr>
        <p:spPr>
          <a:xfrm>
            <a:off x="15736200" y="3542400"/>
            <a:ext cx="2580000" cy="2805600"/>
          </a:xfrm>
          <a:prstGeom prst="rect">
            <a:avLst/>
          </a:prstGeom>
          <a:solidFill>
            <a:srgbClr val="E6F5FC"/>
          </a:solidFill>
          <a:ln>
            <a:noFill/>
          </a:ln>
        </p:spPr>
        <p:txBody>
          <a:bodyPr spcFirstLastPara="1" wrap="square" lIns="243800" tIns="121867" rIns="243800" bIns="121867" anchor="ctr" anchorCtr="0">
            <a:noAutofit/>
          </a:bodyPr>
          <a:lstStyle/>
          <a:p>
            <a:r>
              <a:rPr lang="fr-FR">
                <a:solidFill>
                  <a:schemeClr val="dk1"/>
                </a:solidFill>
              </a:rPr>
              <a:t>Les Fondamentaux de la Cybersécurité</a:t>
            </a:r>
            <a:endParaRPr>
              <a:solidFill>
                <a:schemeClr val="dk1"/>
              </a:solidFill>
            </a:endParaRPr>
          </a:p>
        </p:txBody>
      </p:sp>
      <p:sp>
        <p:nvSpPr>
          <p:cNvPr id="144" name="Google Shape;144;p10"/>
          <p:cNvSpPr txBox="1"/>
          <p:nvPr/>
        </p:nvSpPr>
        <p:spPr>
          <a:xfrm>
            <a:off x="15736200" y="6622133"/>
            <a:ext cx="2580000" cy="2805600"/>
          </a:xfrm>
          <a:prstGeom prst="rect">
            <a:avLst/>
          </a:prstGeom>
          <a:solidFill>
            <a:srgbClr val="E6F5FC"/>
          </a:solidFill>
          <a:ln>
            <a:noFill/>
          </a:ln>
        </p:spPr>
        <p:txBody>
          <a:bodyPr spcFirstLastPara="1" wrap="square" lIns="243800" tIns="121867" rIns="243800" bIns="121867" anchor="ctr" anchorCtr="0">
            <a:noAutofit/>
          </a:bodyPr>
          <a:lstStyle/>
          <a:p>
            <a:pPr>
              <a:buClr>
                <a:schemeClr val="dk1"/>
              </a:buClr>
            </a:pPr>
            <a:r>
              <a:rPr lang="fr-FR">
                <a:solidFill>
                  <a:schemeClr val="dk1"/>
                </a:solidFill>
              </a:rPr>
              <a:t>IBM Cloud Essentials</a:t>
            </a:r>
            <a:endParaRPr>
              <a:solidFill>
                <a:schemeClr val="dk1"/>
              </a:solidFill>
            </a:endParaRPr>
          </a:p>
          <a:p>
            <a:pPr>
              <a:buClr>
                <a:schemeClr val="dk1"/>
              </a:buClr>
            </a:pPr>
            <a:r>
              <a:rPr lang="fr-FR">
                <a:solidFill>
                  <a:schemeClr val="dk1"/>
                </a:solidFill>
              </a:rPr>
              <a:t>et</a:t>
            </a:r>
            <a:endParaRPr>
              <a:solidFill>
                <a:schemeClr val="dk1"/>
              </a:solidFill>
            </a:endParaRPr>
          </a:p>
          <a:p>
            <a:pPr>
              <a:buClr>
                <a:schemeClr val="dk1"/>
              </a:buClr>
            </a:pPr>
            <a:r>
              <a:rPr lang="fr-FR">
                <a:solidFill>
                  <a:schemeClr val="dk1"/>
                </a:solidFill>
              </a:rPr>
              <a:t>Docker Essentials</a:t>
            </a:r>
            <a:endParaRPr>
              <a:solidFill>
                <a:schemeClr val="dk1"/>
              </a:solidFill>
            </a:endParaRPr>
          </a:p>
        </p:txBody>
      </p:sp>
      <p:sp>
        <p:nvSpPr>
          <p:cNvPr id="145" name="Google Shape;145;p10"/>
          <p:cNvSpPr txBox="1"/>
          <p:nvPr/>
        </p:nvSpPr>
        <p:spPr>
          <a:xfrm>
            <a:off x="15736200" y="9701867"/>
            <a:ext cx="2580000" cy="2805600"/>
          </a:xfrm>
          <a:prstGeom prst="rect">
            <a:avLst/>
          </a:prstGeom>
          <a:solidFill>
            <a:srgbClr val="E6F5FC"/>
          </a:solidFill>
          <a:ln>
            <a:noFill/>
          </a:ln>
        </p:spPr>
        <p:txBody>
          <a:bodyPr spcFirstLastPara="1" wrap="square" lIns="243800" tIns="121867" rIns="243800" bIns="121867" anchor="ctr" anchorCtr="0">
            <a:noAutofit/>
          </a:bodyPr>
          <a:lstStyle/>
          <a:p>
            <a:pPr>
              <a:buClr>
                <a:schemeClr val="dk1"/>
              </a:buClr>
            </a:pPr>
            <a:r>
              <a:rPr lang="fr-FR">
                <a:solidFill>
                  <a:schemeClr val="dk1"/>
                </a:solidFill>
              </a:rPr>
              <a:t>Data Sciences Foundations</a:t>
            </a:r>
            <a:endParaRPr>
              <a:solidFill>
                <a:schemeClr val="dk1"/>
              </a:solidFill>
            </a:endParaRPr>
          </a:p>
          <a:p>
            <a:pPr>
              <a:buClr>
                <a:schemeClr val="dk1"/>
              </a:buClr>
            </a:pPr>
            <a:r>
              <a:rPr lang="fr-FR">
                <a:solidFill>
                  <a:schemeClr val="dk1"/>
                </a:solidFill>
              </a:rPr>
              <a:t>(Facultatif)</a:t>
            </a:r>
            <a:endParaRPr sz="2933">
              <a:solidFill>
                <a:schemeClr val="dk1"/>
              </a:solidFill>
            </a:endParaRPr>
          </a:p>
        </p:txBody>
      </p:sp>
      <p:sp>
        <p:nvSpPr>
          <p:cNvPr id="146" name="Google Shape;146;p10"/>
          <p:cNvSpPr/>
          <p:nvPr/>
        </p:nvSpPr>
        <p:spPr>
          <a:xfrm>
            <a:off x="9986064" y="2134333"/>
            <a:ext cx="2580000" cy="1148800"/>
          </a:xfrm>
          <a:prstGeom prst="roundRect">
            <a:avLst>
              <a:gd name="adj" fmla="val 16667"/>
            </a:avLst>
          </a:prstGeom>
          <a:solidFill>
            <a:srgbClr val="E9F8F5"/>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AWS Academy</a:t>
            </a:r>
            <a:endParaRPr sz="2933" b="1"/>
          </a:p>
        </p:txBody>
      </p:sp>
      <p:sp>
        <p:nvSpPr>
          <p:cNvPr id="147" name="Google Shape;147;p10"/>
          <p:cNvSpPr txBox="1"/>
          <p:nvPr/>
        </p:nvSpPr>
        <p:spPr>
          <a:xfrm>
            <a:off x="9986067" y="3563867"/>
            <a:ext cx="2580000" cy="2805600"/>
          </a:xfrm>
          <a:prstGeom prst="rect">
            <a:avLst/>
          </a:prstGeom>
          <a:solidFill>
            <a:srgbClr val="E9F8F5"/>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48" name="Google Shape;148;p10"/>
          <p:cNvSpPr txBox="1"/>
          <p:nvPr/>
        </p:nvSpPr>
        <p:spPr>
          <a:xfrm>
            <a:off x="9986067" y="6650200"/>
            <a:ext cx="2580000" cy="2805600"/>
          </a:xfrm>
          <a:prstGeom prst="rect">
            <a:avLst/>
          </a:prstGeom>
          <a:solidFill>
            <a:srgbClr val="E9F8F5"/>
          </a:solidFill>
          <a:ln>
            <a:noFill/>
          </a:ln>
        </p:spPr>
        <p:txBody>
          <a:bodyPr spcFirstLastPara="1" wrap="square" lIns="243800" tIns="121867" rIns="243800" bIns="121867" anchor="ctr" anchorCtr="0">
            <a:noAutofit/>
          </a:bodyPr>
          <a:lstStyle/>
          <a:p>
            <a:r>
              <a:rPr lang="fr-FR">
                <a:solidFill>
                  <a:schemeClr val="dk1"/>
                </a:solidFill>
              </a:rPr>
              <a:t>Introduction to Cloud : Semestre 1</a:t>
            </a:r>
            <a:endParaRPr>
              <a:solidFill>
                <a:schemeClr val="dk1"/>
              </a:solidFill>
            </a:endParaRPr>
          </a:p>
        </p:txBody>
      </p:sp>
      <p:sp>
        <p:nvSpPr>
          <p:cNvPr id="149" name="Google Shape;149;p10"/>
          <p:cNvSpPr txBox="1"/>
          <p:nvPr/>
        </p:nvSpPr>
        <p:spPr>
          <a:xfrm>
            <a:off x="9986064" y="9736533"/>
            <a:ext cx="2580000" cy="2805600"/>
          </a:xfrm>
          <a:prstGeom prst="rect">
            <a:avLst/>
          </a:prstGeom>
          <a:solidFill>
            <a:srgbClr val="E9F8F5"/>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50" name="Google Shape;150;p10"/>
          <p:cNvSpPr/>
          <p:nvPr/>
        </p:nvSpPr>
        <p:spPr>
          <a:xfrm>
            <a:off x="18611264" y="2119467"/>
            <a:ext cx="2580000" cy="1148800"/>
          </a:xfrm>
          <a:prstGeom prst="roundRect">
            <a:avLst>
              <a:gd name="adj" fmla="val 16667"/>
            </a:avLst>
          </a:prstGeom>
          <a:solidFill>
            <a:srgbClr val="CFA78B"/>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Storm</a:t>
            </a:r>
            <a:endParaRPr sz="2933" b="1">
              <a:solidFill>
                <a:schemeClr val="dk1"/>
              </a:solidFill>
            </a:endParaRPr>
          </a:p>
          <a:p>
            <a:r>
              <a:rPr lang="fr-FR" sz="2933" b="1">
                <a:solidFill>
                  <a:schemeClr val="dk1"/>
                </a:solidFill>
              </a:rPr>
              <a:t>shield</a:t>
            </a:r>
            <a:endParaRPr sz="2933" b="1">
              <a:solidFill>
                <a:schemeClr val="dk1"/>
              </a:solidFill>
            </a:endParaRPr>
          </a:p>
        </p:txBody>
      </p:sp>
      <p:sp>
        <p:nvSpPr>
          <p:cNvPr id="151" name="Google Shape;151;p10"/>
          <p:cNvSpPr txBox="1"/>
          <p:nvPr/>
        </p:nvSpPr>
        <p:spPr>
          <a:xfrm>
            <a:off x="18611267" y="3542400"/>
            <a:ext cx="2580000" cy="2805600"/>
          </a:xfrm>
          <a:prstGeom prst="rect">
            <a:avLst/>
          </a:prstGeom>
          <a:solidFill>
            <a:srgbClr val="CFA78B"/>
          </a:solidFill>
          <a:ln>
            <a:noFill/>
          </a:ln>
        </p:spPr>
        <p:txBody>
          <a:bodyPr spcFirstLastPara="1" wrap="square" lIns="243800" tIns="121867" rIns="243800" bIns="121867" anchor="ctr" anchorCtr="0">
            <a:noAutofit/>
          </a:bodyPr>
          <a:lstStyle/>
          <a:p>
            <a:endParaRPr>
              <a:solidFill>
                <a:schemeClr val="dk1"/>
              </a:solidFill>
            </a:endParaRPr>
          </a:p>
        </p:txBody>
      </p:sp>
      <p:sp>
        <p:nvSpPr>
          <p:cNvPr id="152" name="Google Shape;152;p10"/>
          <p:cNvSpPr txBox="1"/>
          <p:nvPr/>
        </p:nvSpPr>
        <p:spPr>
          <a:xfrm>
            <a:off x="18611267" y="6622133"/>
            <a:ext cx="2580000" cy="2805600"/>
          </a:xfrm>
          <a:prstGeom prst="rect">
            <a:avLst/>
          </a:prstGeom>
          <a:solidFill>
            <a:srgbClr val="CFA78B"/>
          </a:solidFill>
          <a:ln>
            <a:noFill/>
          </a:ln>
        </p:spPr>
        <p:txBody>
          <a:bodyPr spcFirstLastPara="1" wrap="square" lIns="243800" tIns="121867" rIns="243800" bIns="121867" anchor="ctr" anchorCtr="0">
            <a:noAutofit/>
          </a:bodyPr>
          <a:lstStyle/>
          <a:p>
            <a:r>
              <a:rPr lang="fr-FR">
                <a:solidFill>
                  <a:schemeClr val="dk1"/>
                </a:solidFill>
              </a:rPr>
              <a:t>CSNA</a:t>
            </a:r>
            <a:endParaRPr sz="2933">
              <a:solidFill>
                <a:schemeClr val="dk1"/>
              </a:solidFill>
            </a:endParaRPr>
          </a:p>
        </p:txBody>
      </p:sp>
      <p:sp>
        <p:nvSpPr>
          <p:cNvPr id="153" name="Google Shape;153;p10"/>
          <p:cNvSpPr txBox="1"/>
          <p:nvPr/>
        </p:nvSpPr>
        <p:spPr>
          <a:xfrm>
            <a:off x="18611264" y="9701867"/>
            <a:ext cx="2580000" cy="2805600"/>
          </a:xfrm>
          <a:prstGeom prst="rect">
            <a:avLst/>
          </a:prstGeom>
          <a:solidFill>
            <a:srgbClr val="CFA78B"/>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54" name="Google Shape;154;p10"/>
          <p:cNvSpPr/>
          <p:nvPr/>
        </p:nvSpPr>
        <p:spPr>
          <a:xfrm>
            <a:off x="7111000" y="2119467"/>
            <a:ext cx="2580000" cy="1148800"/>
          </a:xfrm>
          <a:prstGeom prst="roundRect">
            <a:avLst>
              <a:gd name="adj" fmla="val 16667"/>
            </a:avLst>
          </a:prstGeom>
          <a:solidFill>
            <a:srgbClr val="F39782"/>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CNIL</a:t>
            </a:r>
            <a:endParaRPr sz="2933" b="1"/>
          </a:p>
        </p:txBody>
      </p:sp>
      <p:sp>
        <p:nvSpPr>
          <p:cNvPr id="155" name="Google Shape;155;p10"/>
          <p:cNvSpPr txBox="1"/>
          <p:nvPr/>
        </p:nvSpPr>
        <p:spPr>
          <a:xfrm>
            <a:off x="7111000" y="3542400"/>
            <a:ext cx="2580000" cy="2805600"/>
          </a:xfrm>
          <a:prstGeom prst="rect">
            <a:avLst/>
          </a:prstGeom>
          <a:solidFill>
            <a:srgbClr val="F39782"/>
          </a:solidFill>
          <a:ln>
            <a:noFill/>
          </a:ln>
        </p:spPr>
        <p:txBody>
          <a:bodyPr spcFirstLastPara="1" wrap="square" lIns="243800" tIns="121867" rIns="243800" bIns="121867" anchor="ctr" anchorCtr="0">
            <a:noAutofit/>
          </a:bodyPr>
          <a:lstStyle/>
          <a:p>
            <a:r>
              <a:rPr lang="fr-FR">
                <a:solidFill>
                  <a:schemeClr val="dk1"/>
                </a:solidFill>
              </a:rPr>
              <a:t>MOOC RGPD</a:t>
            </a:r>
            <a:endParaRPr>
              <a:solidFill>
                <a:schemeClr val="dk1"/>
              </a:solidFill>
            </a:endParaRPr>
          </a:p>
        </p:txBody>
      </p:sp>
      <p:sp>
        <p:nvSpPr>
          <p:cNvPr id="156" name="Google Shape;156;p10"/>
          <p:cNvSpPr txBox="1"/>
          <p:nvPr/>
        </p:nvSpPr>
        <p:spPr>
          <a:xfrm>
            <a:off x="7111000" y="6622133"/>
            <a:ext cx="2580000" cy="2805600"/>
          </a:xfrm>
          <a:prstGeom prst="rect">
            <a:avLst/>
          </a:prstGeom>
          <a:solidFill>
            <a:srgbClr val="F39782"/>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57" name="Google Shape;157;p10"/>
          <p:cNvSpPr txBox="1"/>
          <p:nvPr/>
        </p:nvSpPr>
        <p:spPr>
          <a:xfrm>
            <a:off x="7110997" y="9701867"/>
            <a:ext cx="2580000" cy="2805600"/>
          </a:xfrm>
          <a:prstGeom prst="rect">
            <a:avLst/>
          </a:prstGeom>
          <a:solidFill>
            <a:srgbClr val="F39782"/>
          </a:solidFill>
          <a:ln>
            <a:noFill/>
          </a:ln>
        </p:spPr>
        <p:txBody>
          <a:bodyPr spcFirstLastPara="1" wrap="square" lIns="243800" tIns="121867" rIns="243800" bIns="121867" anchor="ctr" anchorCtr="0">
            <a:noAutofit/>
          </a:bodyPr>
          <a:lstStyle/>
          <a:p>
            <a:endParaRPr sz="2933">
              <a:solidFill>
                <a:schemeClr val="dk1"/>
              </a:solidFill>
            </a:endParaRPr>
          </a:p>
        </p:txBody>
      </p:sp>
      <p:sp>
        <p:nvSpPr>
          <p:cNvPr id="158" name="Google Shape;158;p10"/>
          <p:cNvSpPr/>
          <p:nvPr/>
        </p:nvSpPr>
        <p:spPr>
          <a:xfrm>
            <a:off x="21486333" y="2119467"/>
            <a:ext cx="2580000" cy="1148800"/>
          </a:xfrm>
          <a:prstGeom prst="roundRect">
            <a:avLst>
              <a:gd name="adj" fmla="val 16667"/>
            </a:avLst>
          </a:prstGeom>
          <a:solidFill>
            <a:srgbClr val="FDED90"/>
          </a:solidFill>
          <a:ln w="19050" cap="flat" cmpd="sng">
            <a:solidFill>
              <a:schemeClr val="dk1"/>
            </a:solidFill>
            <a:prstDash val="solid"/>
            <a:round/>
            <a:headEnd type="none" w="sm" len="sm"/>
            <a:tailEnd type="none" w="sm" len="sm"/>
          </a:ln>
        </p:spPr>
        <p:txBody>
          <a:bodyPr spcFirstLastPara="1" wrap="square" lIns="243800" tIns="121867" rIns="243800" bIns="121867" anchor="ctr" anchorCtr="0">
            <a:noAutofit/>
          </a:bodyPr>
          <a:lstStyle/>
          <a:p>
            <a:r>
              <a:rPr lang="fr-FR" sz="2933" b="1">
                <a:solidFill>
                  <a:schemeClr val="dk1"/>
                </a:solidFill>
              </a:rPr>
              <a:t>Autre</a:t>
            </a:r>
            <a:endParaRPr sz="2933" b="1">
              <a:solidFill>
                <a:schemeClr val="dk1"/>
              </a:solidFill>
            </a:endParaRPr>
          </a:p>
          <a:p>
            <a:r>
              <a:rPr lang="fr-FR" sz="2933" b="1">
                <a:solidFill>
                  <a:schemeClr val="dk1"/>
                </a:solidFill>
              </a:rPr>
              <a:t>Ressource</a:t>
            </a:r>
            <a:endParaRPr sz="2933" b="1">
              <a:solidFill>
                <a:schemeClr val="dk1"/>
              </a:solidFill>
            </a:endParaRPr>
          </a:p>
        </p:txBody>
      </p:sp>
      <p:sp>
        <p:nvSpPr>
          <p:cNvPr id="159" name="Google Shape;159;p10"/>
          <p:cNvSpPr txBox="1"/>
          <p:nvPr/>
        </p:nvSpPr>
        <p:spPr>
          <a:xfrm>
            <a:off x="21486333" y="3542400"/>
            <a:ext cx="2580000" cy="2805600"/>
          </a:xfrm>
          <a:prstGeom prst="rect">
            <a:avLst/>
          </a:prstGeom>
          <a:solidFill>
            <a:srgbClr val="FDED90"/>
          </a:solidFill>
          <a:ln>
            <a:noFill/>
          </a:ln>
        </p:spPr>
        <p:txBody>
          <a:bodyPr spcFirstLastPara="1" wrap="square" lIns="243800" tIns="121867" rIns="243800" bIns="121867" anchor="ctr" anchorCtr="0">
            <a:noAutofit/>
          </a:bodyPr>
          <a:lstStyle/>
          <a:p>
            <a:endParaRPr>
              <a:solidFill>
                <a:schemeClr val="dk1"/>
              </a:solidFill>
            </a:endParaRPr>
          </a:p>
        </p:txBody>
      </p:sp>
      <p:sp>
        <p:nvSpPr>
          <p:cNvPr id="160" name="Google Shape;160;p10"/>
          <p:cNvSpPr txBox="1"/>
          <p:nvPr/>
        </p:nvSpPr>
        <p:spPr>
          <a:xfrm>
            <a:off x="21486333" y="6622133"/>
            <a:ext cx="2580000" cy="2805600"/>
          </a:xfrm>
          <a:prstGeom prst="rect">
            <a:avLst/>
          </a:prstGeom>
          <a:solidFill>
            <a:srgbClr val="FDED90"/>
          </a:solidFill>
          <a:ln>
            <a:noFill/>
          </a:ln>
        </p:spPr>
        <p:txBody>
          <a:bodyPr spcFirstLastPara="1" wrap="square" lIns="243800" tIns="121867" rIns="243800" bIns="121867" anchor="ctr" anchorCtr="0">
            <a:noAutofit/>
          </a:bodyPr>
          <a:lstStyle/>
          <a:p>
            <a:pPr>
              <a:buClr>
                <a:schemeClr val="dk1"/>
              </a:buClr>
            </a:pPr>
            <a:endParaRPr>
              <a:solidFill>
                <a:schemeClr val="dk1"/>
              </a:solidFill>
            </a:endParaRPr>
          </a:p>
          <a:p>
            <a:pPr>
              <a:buClr>
                <a:schemeClr val="dk1"/>
              </a:buClr>
            </a:pPr>
            <a:r>
              <a:rPr lang="fr-FR">
                <a:solidFill>
                  <a:schemeClr val="dk1"/>
                </a:solidFill>
              </a:rPr>
              <a:t>Docker</a:t>
            </a:r>
            <a:endParaRPr>
              <a:solidFill>
                <a:schemeClr val="dk1"/>
              </a:solidFill>
            </a:endParaRPr>
          </a:p>
        </p:txBody>
      </p:sp>
      <p:sp>
        <p:nvSpPr>
          <p:cNvPr id="161" name="Google Shape;161;p10"/>
          <p:cNvSpPr txBox="1"/>
          <p:nvPr/>
        </p:nvSpPr>
        <p:spPr>
          <a:xfrm>
            <a:off x="21486331" y="9701867"/>
            <a:ext cx="2580000" cy="2805600"/>
          </a:xfrm>
          <a:prstGeom prst="rect">
            <a:avLst/>
          </a:prstGeom>
          <a:solidFill>
            <a:srgbClr val="FDED90"/>
          </a:solidFill>
          <a:ln>
            <a:noFill/>
          </a:ln>
        </p:spPr>
        <p:txBody>
          <a:bodyPr spcFirstLastPara="1" wrap="square" lIns="243800" tIns="121867" rIns="243800" bIns="121867" anchor="ctr" anchorCtr="0">
            <a:noAutofit/>
          </a:bodyPr>
          <a:lstStyle/>
          <a:p>
            <a:pPr>
              <a:buClr>
                <a:schemeClr val="dk1"/>
              </a:buClr>
            </a:pPr>
            <a:r>
              <a:rPr lang="fr-FR">
                <a:solidFill>
                  <a:schemeClr val="dk1"/>
                </a:solidFill>
              </a:rPr>
              <a:t>DevOps</a:t>
            </a:r>
            <a:endParaRPr sz="2933">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1"/>
          <p:cNvPicPr preferRelativeResize="0"/>
          <p:nvPr/>
        </p:nvPicPr>
        <p:blipFill>
          <a:blip r:embed="rId3">
            <a:alphaModFix/>
          </a:blip>
          <a:stretch>
            <a:fillRect/>
          </a:stretch>
        </p:blipFill>
        <p:spPr>
          <a:xfrm>
            <a:off x="4261335" y="745867"/>
            <a:ext cx="19946605" cy="118432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2"/>
          <p:cNvPicPr preferRelativeResize="0"/>
          <p:nvPr/>
        </p:nvPicPr>
        <p:blipFill>
          <a:blip r:embed="rId3">
            <a:alphaModFix/>
          </a:blip>
          <a:stretch>
            <a:fillRect/>
          </a:stretch>
        </p:blipFill>
        <p:spPr>
          <a:xfrm>
            <a:off x="4261334" y="745867"/>
            <a:ext cx="19946565" cy="118432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Date"/>
          <p:cNvSpPr txBox="1">
            <a:spLocks noGrp="1"/>
          </p:cNvSpPr>
          <p:nvPr>
            <p:ph type="body" idx="21"/>
          </p:nvPr>
        </p:nvSpPr>
        <p:spPr>
          <a:prstGeom prst="rect">
            <a:avLst/>
          </a:prstGeom>
        </p:spPr>
        <p:txBody>
          <a:bodyPr>
            <a:normAutofit lnSpcReduction="10000"/>
          </a:bodyPr>
          <a:lstStyle/>
          <a:p>
            <a:r>
              <a:rPr lang="fr-FR" dirty="0">
                <a:solidFill>
                  <a:schemeClr val="accent1">
                    <a:lumMod val="75000"/>
                  </a:schemeClr>
                </a:solidFill>
              </a:rPr>
              <a:t>11 mai 2023</a:t>
            </a:r>
            <a:endParaRPr dirty="0">
              <a:solidFill>
                <a:schemeClr val="accent1">
                  <a:lumMod val="75000"/>
                </a:schemeClr>
              </a:solidFill>
            </a:endParaRPr>
          </a:p>
        </p:txBody>
      </p:sp>
      <p:sp>
        <p:nvSpPr>
          <p:cNvPr id="223" name="Sous-titre"/>
          <p:cNvSpPr txBox="1">
            <a:spLocks noGrp="1"/>
          </p:cNvSpPr>
          <p:nvPr>
            <p:ph type="body" sz="quarter" idx="1"/>
          </p:nvPr>
        </p:nvSpPr>
        <p:spPr>
          <a:xfrm>
            <a:off x="10281110" y="6126480"/>
            <a:ext cx="2429050" cy="822960"/>
          </a:xfrm>
          <a:prstGeom prst="rect">
            <a:avLst/>
          </a:prstGeom>
        </p:spPr>
        <p:txBody>
          <a:bodyPr>
            <a:normAutofit/>
          </a:bodyPr>
          <a:lstStyle/>
          <a:p>
            <a:r>
              <a:rPr lang="fr-FR" sz="5400" dirty="0"/>
              <a:t>MERCI</a:t>
            </a:r>
            <a:endParaRPr sz="5400" dirty="0"/>
          </a:p>
        </p:txBody>
      </p:sp>
      <p:sp>
        <p:nvSpPr>
          <p:cNvPr id="5" name="Espace réservé du texte 4">
            <a:extLst>
              <a:ext uri="{FF2B5EF4-FFF2-40B4-BE49-F238E27FC236}">
                <a16:creationId xmlns:a16="http://schemas.microsoft.com/office/drawing/2014/main" id="{248BDC14-C6D9-452A-90E6-7A6D6D09D79F}"/>
              </a:ext>
            </a:extLst>
          </p:cNvPr>
          <p:cNvSpPr>
            <a:spLocks noGrp="1"/>
          </p:cNvSpPr>
          <p:nvPr>
            <p:ph type="body" sz="quarter" idx="22"/>
          </p:nvPr>
        </p:nvSpPr>
        <p:spPr/>
        <p:txBody>
          <a:bodyPr/>
          <a:lstStyle/>
          <a:p>
            <a:r>
              <a:rPr lang="fr-FR" dirty="0">
                <a:solidFill>
                  <a:schemeClr val="accent1">
                    <a:lumMod val="75000"/>
                  </a:schemeClr>
                </a:solidFill>
              </a:rPr>
              <a:t>PNF CIEL – Lycée Diderot PARIS</a:t>
            </a:r>
          </a:p>
        </p:txBody>
      </p:sp>
    </p:spTree>
    <p:extLst>
      <p:ext uri="{BB962C8B-B14F-4D97-AF65-F5344CB8AC3E}">
        <p14:creationId xmlns:p14="http://schemas.microsoft.com/office/powerpoint/2010/main" val="36605401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lide bullet text"/>
          <p:cNvSpPr txBox="1">
            <a:spLocks noGrp="1"/>
          </p:cNvSpPr>
          <p:nvPr>
            <p:ph type="body" idx="1"/>
          </p:nvPr>
        </p:nvSpPr>
        <p:spPr>
          <a:prstGeom prst="rect">
            <a:avLst/>
          </a:prstGeom>
        </p:spPr>
        <p:txBody>
          <a:bodyPr/>
          <a:lstStyle/>
          <a:p>
            <a:pPr marL="914400" indent="-914400">
              <a:buFont typeface="+mj-lt"/>
              <a:buAutoNum type="arabicPeriod"/>
            </a:pPr>
            <a:r>
              <a:rPr lang="fr-FR" dirty="0">
                <a:solidFill>
                  <a:schemeClr val="tx1"/>
                </a:solidFill>
              </a:rPr>
              <a:t>Cybersécurité et cybermenaces</a:t>
            </a:r>
          </a:p>
          <a:p>
            <a:pPr marL="914400" indent="-914400">
              <a:buFont typeface="+mj-lt"/>
              <a:buAutoNum type="arabicPeriod"/>
            </a:pPr>
            <a:r>
              <a:rPr lang="fr-FR" sz="4800" b="0" dirty="0">
                <a:solidFill>
                  <a:schemeClr val="tx1"/>
                </a:solidFill>
              </a:rPr>
              <a:t>Techniques de sécurité des systèmes d’information et opérationnels (industriels) face aux attaques numériques </a:t>
            </a:r>
          </a:p>
          <a:p>
            <a:pPr marL="914400" indent="-914400">
              <a:buFont typeface="+mj-lt"/>
              <a:buAutoNum type="arabicPeriod"/>
            </a:pPr>
            <a:r>
              <a:rPr lang="fr-FR" sz="4800" b="0" dirty="0">
                <a:solidFill>
                  <a:schemeClr val="tx1"/>
                </a:solidFill>
              </a:rPr>
              <a:t>La Cybersécurité dans la filière CIEL :</a:t>
            </a:r>
            <a:r>
              <a:rPr lang="fr-FR" dirty="0">
                <a:solidFill>
                  <a:schemeClr val="tx1"/>
                </a:solidFill>
              </a:rPr>
              <a:t> activités – tâches – compétences et progressivité</a:t>
            </a:r>
            <a:endParaRPr lang="fr-FR" sz="4800" b="0" dirty="0">
              <a:solidFill>
                <a:schemeClr val="tx1"/>
              </a:solidFill>
            </a:endParaRPr>
          </a:p>
          <a:p>
            <a:pPr marL="914400" indent="-914400">
              <a:buFont typeface="+mj-lt"/>
              <a:buAutoNum type="arabicPeriod"/>
            </a:pPr>
            <a:r>
              <a:rPr lang="fr-FR" sz="4800" b="0" dirty="0">
                <a:solidFill>
                  <a:schemeClr val="tx1"/>
                </a:solidFill>
              </a:rPr>
              <a:t>Formation en cybersécurité : parcours </a:t>
            </a:r>
            <a:r>
              <a:rPr lang="fr-FR" sz="4800" b="0" dirty="0" err="1">
                <a:solidFill>
                  <a:schemeClr val="tx1"/>
                </a:solidFill>
              </a:rPr>
              <a:t>m@gistère</a:t>
            </a:r>
            <a:endParaRPr lang="fr-FR" sz="4800" b="0" dirty="0">
              <a:solidFill>
                <a:schemeClr val="tx1"/>
              </a:solidFill>
            </a:endParaRPr>
          </a:p>
          <a:p>
            <a:pPr marL="914400" indent="-914400">
              <a:buFont typeface="+mj-lt"/>
              <a:buAutoNum type="arabicPeriod"/>
            </a:pPr>
            <a:endParaRPr lang="fr-FR" dirty="0"/>
          </a:p>
          <a:p>
            <a:endParaRPr lang="fr-FR" dirty="0"/>
          </a:p>
          <a:p>
            <a:endParaRPr dirty="0"/>
          </a:p>
        </p:txBody>
      </p:sp>
      <p:sp>
        <p:nvSpPr>
          <p:cNvPr id="226"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ection"/>
          <p:cNvSpPr txBox="1">
            <a:spLocks noGrp="1"/>
          </p:cNvSpPr>
          <p:nvPr>
            <p:ph type="title"/>
          </p:nvPr>
        </p:nvSpPr>
        <p:spPr>
          <a:xfrm>
            <a:off x="1848230" y="4533900"/>
            <a:ext cx="21971004" cy="4648200"/>
          </a:xfrm>
          <a:prstGeom prst="rect">
            <a:avLst/>
          </a:prstGeom>
        </p:spPr>
        <p:txBody>
          <a:bodyPr/>
          <a:lstStyle/>
          <a:p>
            <a:pPr marL="1371600" indent="-1371600">
              <a:buFont typeface="+mj-lt"/>
              <a:buAutoNum type="arabicPeriod"/>
            </a:pPr>
            <a:r>
              <a:rPr lang="fr-FR" sz="10000" dirty="0"/>
              <a:t>Cybersécurité et cybermenaces</a:t>
            </a:r>
            <a:endParaRPr sz="100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re 1">
            <a:extLst>
              <a:ext uri="{FF2B5EF4-FFF2-40B4-BE49-F238E27FC236}">
                <a16:creationId xmlns:a16="http://schemas.microsoft.com/office/drawing/2014/main" id="{D3D33C11-8748-F43C-803C-684ED35B68DC}"/>
              </a:ext>
            </a:extLst>
          </p:cNvPr>
          <p:cNvSpPr>
            <a:spLocks noGrp="1"/>
          </p:cNvSpPr>
          <p:nvPr>
            <p:ph type="title"/>
          </p:nvPr>
        </p:nvSpPr>
        <p:spPr>
          <a:xfrm>
            <a:off x="1713324" y="2064825"/>
            <a:ext cx="21971000" cy="635818"/>
          </a:xfrm>
        </p:spPr>
        <p:txBody>
          <a:bodyPr>
            <a:normAutofit/>
          </a:bodyPr>
          <a:lstStyle/>
          <a:p>
            <a:pPr marL="742950" indent="-742950">
              <a:buFont typeface="+mj-lt"/>
              <a:buAutoNum type="arabicPeriod"/>
            </a:pPr>
            <a:r>
              <a:rPr lang="fr-FR" sz="3600" b="0" dirty="0"/>
              <a:t>Cybersécurité et cybermenaces </a:t>
            </a:r>
          </a:p>
        </p:txBody>
      </p:sp>
      <p:graphicFrame>
        <p:nvGraphicFramePr>
          <p:cNvPr id="3" name="Diagramme 2">
            <a:extLst>
              <a:ext uri="{FF2B5EF4-FFF2-40B4-BE49-F238E27FC236}">
                <a16:creationId xmlns:a16="http://schemas.microsoft.com/office/drawing/2014/main" id="{FCF7626D-C3A0-8D84-D240-DE5BFC7E102A}"/>
              </a:ext>
            </a:extLst>
          </p:cNvPr>
          <p:cNvGraphicFramePr/>
          <p:nvPr>
            <p:extLst>
              <p:ext uri="{D42A27DB-BD31-4B8C-83A1-F6EECF244321}">
                <p14:modId xmlns:p14="http://schemas.microsoft.com/office/powerpoint/2010/main" val="242088302"/>
              </p:ext>
            </p:extLst>
          </p:nvPr>
        </p:nvGraphicFramePr>
        <p:xfrm>
          <a:off x="1713324" y="2911642"/>
          <a:ext cx="21235166" cy="993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2BF6ECFB-DB6D-FD14-3444-9F76A272BD6E}"/>
              </a:ext>
            </a:extLst>
          </p:cNvPr>
          <p:cNvSpPr txBox="1"/>
          <p:nvPr/>
        </p:nvSpPr>
        <p:spPr>
          <a:xfrm>
            <a:off x="10525839" y="7256877"/>
            <a:ext cx="3801979" cy="1025922"/>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bg1"/>
                </a:solidFill>
                <a:effectLst/>
                <a:uFillTx/>
                <a:latin typeface="+mn-lt"/>
                <a:ea typeface="+mn-ea"/>
                <a:cs typeface="+mn-cs"/>
                <a:sym typeface="Helvetica Neue"/>
              </a:rPr>
              <a:t>Protéger les individus, les organisations les systèmes  contre les attaques numériques</a:t>
            </a:r>
          </a:p>
        </p:txBody>
      </p:sp>
      <p:sp>
        <p:nvSpPr>
          <p:cNvPr id="11" name="ZoneTexte 10">
            <a:extLst>
              <a:ext uri="{FF2B5EF4-FFF2-40B4-BE49-F238E27FC236}">
                <a16:creationId xmlns:a16="http://schemas.microsoft.com/office/drawing/2014/main" id="{10D02630-A763-4A28-9E17-13402FF35595}"/>
              </a:ext>
            </a:extLst>
          </p:cNvPr>
          <p:cNvSpPr txBox="1"/>
          <p:nvPr/>
        </p:nvSpPr>
        <p:spPr>
          <a:xfrm>
            <a:off x="2153665" y="3506010"/>
            <a:ext cx="3391728" cy="410369"/>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chemeClr val="bg1"/>
                </a:solidFill>
                <a:effectLst/>
                <a:uFillTx/>
                <a:latin typeface="+mn-lt"/>
                <a:ea typeface="+mn-ea"/>
                <a:cs typeface="+mn-cs"/>
                <a:sym typeface="Helvetica Neue"/>
              </a:rPr>
              <a:t>CIBLE</a:t>
            </a:r>
          </a:p>
        </p:txBody>
      </p:sp>
      <p:sp>
        <p:nvSpPr>
          <p:cNvPr id="4" name="ZoneTexte 3">
            <a:extLst>
              <a:ext uri="{FF2B5EF4-FFF2-40B4-BE49-F238E27FC236}">
                <a16:creationId xmlns:a16="http://schemas.microsoft.com/office/drawing/2014/main" id="{7E05C56A-EFED-4B72-96BB-0EA3952A3D79}"/>
              </a:ext>
            </a:extLst>
          </p:cNvPr>
          <p:cNvSpPr txBox="1"/>
          <p:nvPr/>
        </p:nvSpPr>
        <p:spPr>
          <a:xfrm>
            <a:off x="2153266" y="3940141"/>
            <a:ext cx="4218037" cy="2503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200" b="0" i="0" u="none" strike="noStrike" cap="none" spc="0" normalizeH="0" baseline="0" dirty="0">
                <a:ln>
                  <a:noFill/>
                </a:ln>
                <a:solidFill>
                  <a:srgbClr val="5E5E5E"/>
                </a:solidFill>
                <a:effectLst/>
                <a:uFillTx/>
                <a:latin typeface="+mn-lt"/>
                <a:ea typeface="+mn-ea"/>
                <a:cs typeface="+mn-cs"/>
                <a:sym typeface="Helvetica Neue"/>
              </a:rPr>
              <a:t>Les individus</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Les services de santé</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200" b="0" i="0" u="none" strike="noStrike" cap="none" spc="0" normalizeH="0" baseline="0" dirty="0">
                <a:ln>
                  <a:noFill/>
                </a:ln>
                <a:solidFill>
                  <a:srgbClr val="5E5E5E"/>
                </a:solidFill>
                <a:effectLst/>
                <a:uFillTx/>
                <a:latin typeface="+mn-lt"/>
                <a:ea typeface="+mn-ea"/>
                <a:cs typeface="+mn-cs"/>
                <a:sym typeface="Helvetica Neue"/>
              </a:rPr>
              <a:t>Les entreprises stratégiques</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Les PME/TPE/</a:t>
            </a:r>
            <a:r>
              <a:rPr lang="fr-FR" sz="2200" dirty="0" err="1"/>
              <a:t>ETI</a:t>
            </a:r>
            <a:endParaRPr lang="fr-FR" sz="2200"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Les états</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2" name="ZoneTexte 11">
            <a:extLst>
              <a:ext uri="{FF2B5EF4-FFF2-40B4-BE49-F238E27FC236}">
                <a16:creationId xmlns:a16="http://schemas.microsoft.com/office/drawing/2014/main" id="{99086F58-D40A-4725-8B38-DAEDC7346D6F}"/>
              </a:ext>
            </a:extLst>
          </p:cNvPr>
          <p:cNvSpPr txBox="1"/>
          <p:nvPr/>
        </p:nvSpPr>
        <p:spPr>
          <a:xfrm>
            <a:off x="17968867" y="3569919"/>
            <a:ext cx="3391728" cy="410369"/>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fr-FR" sz="2000" dirty="0">
                <a:solidFill>
                  <a:schemeClr val="bg1"/>
                </a:solidFill>
              </a:rPr>
              <a:t>ENJEUX</a:t>
            </a:r>
            <a:endParaRPr kumimoji="0" lang="fr-FR" sz="2000" b="0" i="0" u="none" strike="noStrike" cap="none" spc="0" normalizeH="0" baseline="0" dirty="0">
              <a:ln>
                <a:noFill/>
              </a:ln>
              <a:solidFill>
                <a:schemeClr val="bg1"/>
              </a:solidFill>
              <a:effectLst/>
              <a:uFillTx/>
              <a:latin typeface="+mn-lt"/>
              <a:ea typeface="+mn-ea"/>
              <a:cs typeface="+mn-cs"/>
              <a:sym typeface="Helvetica Neue"/>
            </a:endParaRPr>
          </a:p>
        </p:txBody>
      </p:sp>
      <p:sp>
        <p:nvSpPr>
          <p:cNvPr id="13" name="ZoneTexte 12">
            <a:extLst>
              <a:ext uri="{FF2B5EF4-FFF2-40B4-BE49-F238E27FC236}">
                <a16:creationId xmlns:a16="http://schemas.microsoft.com/office/drawing/2014/main" id="{2D103F10-20E1-4FF5-8CD3-EE9763065FD8}"/>
              </a:ext>
            </a:extLst>
          </p:cNvPr>
          <p:cNvSpPr txBox="1"/>
          <p:nvPr/>
        </p:nvSpPr>
        <p:spPr>
          <a:xfrm>
            <a:off x="17968867" y="4022010"/>
            <a:ext cx="4218037"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Économique</a:t>
            </a:r>
            <a:endParaRPr kumimoji="0" lang="fr-FR" sz="2200" b="0" i="0" u="none" strike="noStrike" cap="none" spc="0" normalizeH="0" baseline="0" dirty="0">
              <a:ln>
                <a:noFill/>
              </a:ln>
              <a:solidFill>
                <a:srgbClr val="5E5E5E"/>
              </a:solidFill>
              <a:effectLst/>
              <a:uFillTx/>
              <a:latin typeface="+mn-lt"/>
              <a:ea typeface="+mn-ea"/>
              <a:cs typeface="+mn-cs"/>
              <a:sym typeface="Helvetica Neue"/>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Juridique ( </a:t>
            </a:r>
            <a:r>
              <a:rPr lang="fr-FR" sz="2200" dirty="0" err="1"/>
              <a:t>RGPD</a:t>
            </a:r>
            <a:r>
              <a:rPr lang="fr-FR" sz="2200" dirty="0"/>
              <a: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Souveraineté nationale</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fr-FR" sz="2200" dirty="0"/>
              <a:t>……</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6746748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ection"/>
          <p:cNvSpPr txBox="1">
            <a:spLocks noGrp="1"/>
          </p:cNvSpPr>
          <p:nvPr>
            <p:ph type="title"/>
          </p:nvPr>
        </p:nvSpPr>
        <p:spPr>
          <a:xfrm>
            <a:off x="1848230" y="4533900"/>
            <a:ext cx="21971004" cy="4648200"/>
          </a:xfrm>
          <a:prstGeom prst="rect">
            <a:avLst/>
          </a:prstGeom>
        </p:spPr>
        <p:txBody>
          <a:bodyPr/>
          <a:lstStyle/>
          <a:p>
            <a:pPr marL="1371600" indent="-1371600">
              <a:buFont typeface="+mj-lt"/>
              <a:buAutoNum type="arabicPeriod" startAt="2"/>
            </a:pPr>
            <a:r>
              <a:rPr lang="fr-FR" sz="10000" dirty="0"/>
              <a:t>Techniques de sécurité</a:t>
            </a:r>
            <a:endParaRPr sz="10000" dirty="0"/>
          </a:p>
        </p:txBody>
      </p:sp>
    </p:spTree>
    <p:extLst>
      <p:ext uri="{BB962C8B-B14F-4D97-AF65-F5344CB8AC3E}">
        <p14:creationId xmlns:p14="http://schemas.microsoft.com/office/powerpoint/2010/main" val="35174398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a:extLst>
              <a:ext uri="{FF2B5EF4-FFF2-40B4-BE49-F238E27FC236}">
                <a16:creationId xmlns:a16="http://schemas.microsoft.com/office/drawing/2014/main" id="{F3F7E370-D574-A7B7-BEBF-B8D519BBA9BD}"/>
              </a:ext>
            </a:extLst>
          </p:cNvPr>
          <p:cNvGrpSpPr>
            <a:grpSpLocks noChangeAspect="1"/>
          </p:cNvGrpSpPr>
          <p:nvPr/>
        </p:nvGrpSpPr>
        <p:grpSpPr>
          <a:xfrm>
            <a:off x="1206499" y="3019821"/>
            <a:ext cx="21971000" cy="8585872"/>
            <a:chOff x="5658145" y="4820458"/>
            <a:chExt cx="11374306" cy="4066707"/>
          </a:xfrm>
        </p:grpSpPr>
        <p:sp>
          <p:nvSpPr>
            <p:cNvPr id="4" name="Rectangle : coins arrondis 3">
              <a:extLst>
                <a:ext uri="{FF2B5EF4-FFF2-40B4-BE49-F238E27FC236}">
                  <a16:creationId xmlns:a16="http://schemas.microsoft.com/office/drawing/2014/main" id="{4FAB9E55-F525-4D98-9821-EBB4AC942BD4}"/>
                </a:ext>
              </a:extLst>
            </p:cNvPr>
            <p:cNvSpPr/>
            <p:nvPr/>
          </p:nvSpPr>
          <p:spPr>
            <a:xfrm>
              <a:off x="7920311" y="5618456"/>
              <a:ext cx="2868642" cy="1705711"/>
            </a:xfrm>
            <a:prstGeom prst="roundRect">
              <a:avLst/>
            </a:prstGeom>
            <a:solidFill>
              <a:schemeClr val="accent1">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5" name="Cylindre 4">
              <a:extLst>
                <a:ext uri="{FF2B5EF4-FFF2-40B4-BE49-F238E27FC236}">
                  <a16:creationId xmlns:a16="http://schemas.microsoft.com/office/drawing/2014/main" id="{ECCE7DE0-9B46-31B4-A6D1-AB95A5F265D8}"/>
                </a:ext>
              </a:extLst>
            </p:cNvPr>
            <p:cNvSpPr/>
            <p:nvPr/>
          </p:nvSpPr>
          <p:spPr>
            <a:xfrm>
              <a:off x="6980183" y="6066020"/>
              <a:ext cx="473491" cy="633972"/>
            </a:xfrm>
            <a:prstGeom prst="can">
              <a:avLst/>
            </a:prstGeom>
            <a:solidFill>
              <a:schemeClr val="accent1">
                <a:lumMod val="7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Flèche : bas 5">
              <a:extLst>
                <a:ext uri="{FF2B5EF4-FFF2-40B4-BE49-F238E27FC236}">
                  <a16:creationId xmlns:a16="http://schemas.microsoft.com/office/drawing/2014/main" id="{62E14205-3F76-8B9E-0A6A-82B3E1D50240}"/>
                </a:ext>
              </a:extLst>
            </p:cNvPr>
            <p:cNvSpPr/>
            <p:nvPr/>
          </p:nvSpPr>
          <p:spPr>
            <a:xfrm>
              <a:off x="7097538" y="4854652"/>
              <a:ext cx="178452" cy="1217583"/>
            </a:xfrm>
            <a:prstGeom prst="downArrow">
              <a:avLst>
                <a:gd name="adj1" fmla="val 45652"/>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936173BE-EC1B-FC9A-BAC6-8C1180BE9FE6}"/>
                </a:ext>
              </a:extLst>
            </p:cNvPr>
            <p:cNvSpPr/>
            <p:nvPr/>
          </p:nvSpPr>
          <p:spPr>
            <a:xfrm>
              <a:off x="6100776" y="4820458"/>
              <a:ext cx="9566003" cy="651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812868FF-4165-39AC-C588-C93211CC4F98}"/>
                </a:ext>
              </a:extLst>
            </p:cNvPr>
            <p:cNvSpPr/>
            <p:nvPr/>
          </p:nvSpPr>
          <p:spPr>
            <a:xfrm>
              <a:off x="15558587" y="4854652"/>
              <a:ext cx="107387" cy="7858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CDE06B8E-5F90-53DF-1E85-A3E7241CACB9}"/>
                </a:ext>
              </a:extLst>
            </p:cNvPr>
            <p:cNvSpPr/>
            <p:nvPr/>
          </p:nvSpPr>
          <p:spPr>
            <a:xfrm rot="16200000">
              <a:off x="6518786" y="6164951"/>
              <a:ext cx="442763" cy="473489"/>
            </a:xfrm>
            <a:prstGeom prst="downArrow">
              <a:avLst>
                <a:gd name="adj1" fmla="val 45652"/>
                <a:gd name="adj2" fmla="val 50000"/>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Flèche : bas 11">
              <a:extLst>
                <a:ext uri="{FF2B5EF4-FFF2-40B4-BE49-F238E27FC236}">
                  <a16:creationId xmlns:a16="http://schemas.microsoft.com/office/drawing/2014/main" id="{932DA2A1-0DE3-E626-4693-F3E04AD61CA3}"/>
                </a:ext>
              </a:extLst>
            </p:cNvPr>
            <p:cNvSpPr/>
            <p:nvPr/>
          </p:nvSpPr>
          <p:spPr>
            <a:xfrm rot="16200000">
              <a:off x="7490925" y="6259311"/>
              <a:ext cx="442762" cy="284772"/>
            </a:xfrm>
            <a:prstGeom prst="downArrow">
              <a:avLst>
                <a:gd name="adj1" fmla="val 45652"/>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2D321306-CB99-68B8-8EDE-C67ADEED1CF1}"/>
                </a:ext>
              </a:extLst>
            </p:cNvPr>
            <p:cNvSpPr/>
            <p:nvPr/>
          </p:nvSpPr>
          <p:spPr>
            <a:xfrm rot="16200000">
              <a:off x="10722758" y="6299085"/>
              <a:ext cx="388541" cy="151001"/>
            </a:xfrm>
            <a:prstGeom prst="downArrow">
              <a:avLst>
                <a:gd name="adj1" fmla="val 45652"/>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8D57AFC8-00F7-CB1B-7994-2EACAB826FE7}"/>
                </a:ext>
              </a:extLst>
            </p:cNvPr>
            <p:cNvSpPr/>
            <p:nvPr/>
          </p:nvSpPr>
          <p:spPr>
            <a:xfrm rot="16200000">
              <a:off x="13807454" y="6241765"/>
              <a:ext cx="442762" cy="164796"/>
            </a:xfrm>
            <a:prstGeom prst="downArrow">
              <a:avLst>
                <a:gd name="adj1" fmla="val 45652"/>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13BFDC5-11CB-F2C3-DD5A-B6FF9C8F7925}"/>
                </a:ext>
              </a:extLst>
            </p:cNvPr>
            <p:cNvSpPr/>
            <p:nvPr/>
          </p:nvSpPr>
          <p:spPr>
            <a:xfrm>
              <a:off x="11025963" y="5618457"/>
              <a:ext cx="2868642" cy="1632648"/>
            </a:xfrm>
            <a:prstGeom prst="roundRect">
              <a:avLst/>
            </a:prstGeom>
            <a:solidFill>
              <a:schemeClr val="accent1">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90AD42AD-BF7B-75B6-CF3F-045FFED23E52}"/>
                </a:ext>
              </a:extLst>
            </p:cNvPr>
            <p:cNvSpPr/>
            <p:nvPr/>
          </p:nvSpPr>
          <p:spPr>
            <a:xfrm>
              <a:off x="14163809" y="5640516"/>
              <a:ext cx="2868642" cy="1632648"/>
            </a:xfrm>
            <a:prstGeom prst="roundRect">
              <a:avLst/>
            </a:prstGeom>
            <a:solidFill>
              <a:schemeClr val="accent1">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87B4F34F-1C20-1CE9-AB54-503BA9A4F05D}"/>
                </a:ext>
              </a:extLst>
            </p:cNvPr>
            <p:cNvSpPr txBox="1"/>
            <p:nvPr/>
          </p:nvSpPr>
          <p:spPr>
            <a:xfrm>
              <a:off x="5658145" y="6074230"/>
              <a:ext cx="813323" cy="743471"/>
            </a:xfrm>
            <a:prstGeom prst="rect">
              <a:avLst/>
            </a:prstGeom>
            <a:solidFill>
              <a:schemeClr val="accent1">
                <a:lumMod val="40000"/>
                <a:lumOff val="60000"/>
              </a:schemeClr>
            </a:solidFill>
            <a:ln>
              <a:solidFill>
                <a:srgbClr val="C00000"/>
              </a:solidFill>
            </a:ln>
          </p:spPr>
          <p:txBody>
            <a:bodyPr wrap="square" rtlCol="0">
              <a:spAutoFit/>
            </a:bodyPr>
            <a:lstStyle/>
            <a:p>
              <a:r>
                <a:rPr lang="fr-FR" dirty="0"/>
                <a:t>CVE</a:t>
              </a:r>
            </a:p>
            <a:p>
              <a:r>
                <a:rPr lang="fr-FR" dirty="0"/>
                <a:t>ANSSI</a:t>
              </a:r>
            </a:p>
            <a:p>
              <a:r>
                <a:rPr lang="fr-FR" dirty="0"/>
                <a:t>EDITEUR</a:t>
              </a:r>
            </a:p>
            <a:p>
              <a:r>
                <a:rPr lang="fr-FR" dirty="0"/>
                <a:t>CERT-FR</a:t>
              </a:r>
            </a:p>
          </p:txBody>
        </p:sp>
        <p:sp>
          <p:nvSpPr>
            <p:cNvPr id="18" name="Rectangle : coins arrondis 17">
              <a:extLst>
                <a:ext uri="{FF2B5EF4-FFF2-40B4-BE49-F238E27FC236}">
                  <a16:creationId xmlns:a16="http://schemas.microsoft.com/office/drawing/2014/main" id="{D2FD0E68-1302-26CF-4429-02445468B580}"/>
                </a:ext>
              </a:extLst>
            </p:cNvPr>
            <p:cNvSpPr/>
            <p:nvPr/>
          </p:nvSpPr>
          <p:spPr>
            <a:xfrm>
              <a:off x="11266606" y="5777578"/>
              <a:ext cx="2383798" cy="121406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solidFill>
                    <a:schemeClr val="tx1"/>
                  </a:solidFill>
                </a:rPr>
                <a:t>PLAN DE CONTINUITE DE SERVICE </a:t>
              </a:r>
            </a:p>
            <a:p>
              <a:pPr algn="ctr"/>
              <a:r>
                <a:rPr lang="fr-FR" dirty="0">
                  <a:solidFill>
                    <a:schemeClr val="tx1"/>
                  </a:solidFill>
                </a:rPr>
                <a:t>(Fonctionnement en mode dégradé…)</a:t>
              </a:r>
            </a:p>
          </p:txBody>
        </p:sp>
        <p:sp>
          <p:nvSpPr>
            <p:cNvPr id="19" name="Rectangle : coins arrondis 18">
              <a:extLst>
                <a:ext uri="{FF2B5EF4-FFF2-40B4-BE49-F238E27FC236}">
                  <a16:creationId xmlns:a16="http://schemas.microsoft.com/office/drawing/2014/main" id="{396B5619-3936-C24E-17D8-2BB91F1FE036}"/>
                </a:ext>
              </a:extLst>
            </p:cNvPr>
            <p:cNvSpPr/>
            <p:nvPr/>
          </p:nvSpPr>
          <p:spPr>
            <a:xfrm>
              <a:off x="14431281" y="6143838"/>
              <a:ext cx="2383798" cy="527345"/>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PLAN DE REPRISE D’ACTIVITES</a:t>
              </a:r>
            </a:p>
          </p:txBody>
        </p:sp>
        <p:sp>
          <p:nvSpPr>
            <p:cNvPr id="21" name="ZoneTexte 20">
              <a:extLst>
                <a:ext uri="{FF2B5EF4-FFF2-40B4-BE49-F238E27FC236}">
                  <a16:creationId xmlns:a16="http://schemas.microsoft.com/office/drawing/2014/main" id="{0E4428BF-69AE-E3AF-B7E1-75C2FCB31E2A}"/>
                </a:ext>
              </a:extLst>
            </p:cNvPr>
            <p:cNvSpPr txBox="1"/>
            <p:nvPr/>
          </p:nvSpPr>
          <p:spPr>
            <a:xfrm>
              <a:off x="8041971" y="7671581"/>
              <a:ext cx="2416779" cy="393603"/>
            </a:xfrm>
            <a:prstGeom prst="rect">
              <a:avLst/>
            </a:prstGeom>
            <a:solidFill>
              <a:schemeClr val="accent1">
                <a:lumMod val="50000"/>
              </a:schemeClr>
            </a:solidFill>
            <a:ln>
              <a:solidFill>
                <a:srgbClr val="002060"/>
              </a:solidFill>
            </a:ln>
          </p:spPr>
          <p:txBody>
            <a:bodyPr wrap="square" rtlCol="0">
              <a:spAutoFit/>
            </a:bodyPr>
            <a:lstStyle/>
            <a:p>
              <a:r>
                <a:rPr lang="fr-FR" dirty="0">
                  <a:solidFill>
                    <a:schemeClr val="bg1"/>
                  </a:solidFill>
                </a:rPr>
                <a:t>AVANT L’INCIDENT  PREVENIR ET DETECTER</a:t>
              </a:r>
            </a:p>
          </p:txBody>
        </p:sp>
        <p:sp>
          <p:nvSpPr>
            <p:cNvPr id="22" name="ZoneTexte 21">
              <a:extLst>
                <a:ext uri="{FF2B5EF4-FFF2-40B4-BE49-F238E27FC236}">
                  <a16:creationId xmlns:a16="http://schemas.microsoft.com/office/drawing/2014/main" id="{43DB5875-E7BD-2C47-6666-77F7318EF171}"/>
                </a:ext>
              </a:extLst>
            </p:cNvPr>
            <p:cNvSpPr txBox="1">
              <a:spLocks noChangeAspect="1"/>
            </p:cNvSpPr>
            <p:nvPr/>
          </p:nvSpPr>
          <p:spPr>
            <a:xfrm>
              <a:off x="11238754" y="7684984"/>
              <a:ext cx="2439502" cy="393603"/>
            </a:xfrm>
            <a:prstGeom prst="rect">
              <a:avLst/>
            </a:prstGeom>
            <a:solidFill>
              <a:schemeClr val="accent1">
                <a:lumMod val="50000"/>
              </a:schemeClr>
            </a:solidFill>
            <a:ln>
              <a:solidFill>
                <a:srgbClr val="002060"/>
              </a:solidFill>
            </a:ln>
          </p:spPr>
          <p:txBody>
            <a:bodyPr wrap="square" rtlCol="0">
              <a:spAutoFit/>
            </a:bodyPr>
            <a:lstStyle/>
            <a:p>
              <a:r>
                <a:rPr lang="fr-FR" dirty="0">
                  <a:solidFill>
                    <a:schemeClr val="bg1"/>
                  </a:solidFill>
                  <a:effectLst>
                    <a:outerShdw blurRad="38100" dist="38100" dir="2700000" algn="tl">
                      <a:srgbClr val="000000">
                        <a:alpha val="43137"/>
                      </a:srgbClr>
                    </a:outerShdw>
                  </a:effectLst>
                </a:rPr>
                <a:t>PENDANT L’INCIDENT  REAGIR ET TRAITER</a:t>
              </a:r>
            </a:p>
          </p:txBody>
        </p:sp>
        <p:sp>
          <p:nvSpPr>
            <p:cNvPr id="23" name="ZoneTexte 22">
              <a:extLst>
                <a:ext uri="{FF2B5EF4-FFF2-40B4-BE49-F238E27FC236}">
                  <a16:creationId xmlns:a16="http://schemas.microsoft.com/office/drawing/2014/main" id="{27ECCFDD-ECEE-11CD-7105-93D3CD6CEC27}"/>
                </a:ext>
              </a:extLst>
            </p:cNvPr>
            <p:cNvSpPr txBox="1"/>
            <p:nvPr/>
          </p:nvSpPr>
          <p:spPr>
            <a:xfrm>
              <a:off x="14364355" y="7671200"/>
              <a:ext cx="2450724" cy="393603"/>
            </a:xfrm>
            <a:prstGeom prst="rect">
              <a:avLst/>
            </a:prstGeom>
            <a:solidFill>
              <a:srgbClr val="00517F"/>
            </a:solidFill>
            <a:ln>
              <a:solidFill>
                <a:srgbClr val="002060"/>
              </a:solidFill>
            </a:ln>
          </p:spPr>
          <p:txBody>
            <a:bodyPr wrap="square" rtlCol="0">
              <a:spAutoFit/>
            </a:bodyPr>
            <a:lstStyle/>
            <a:p>
              <a:r>
                <a:rPr lang="fr-FR" dirty="0">
                  <a:solidFill>
                    <a:schemeClr val="bg1"/>
                  </a:solidFill>
                  <a:effectLst>
                    <a:outerShdw blurRad="38100" dist="38100" dir="2700000" algn="tl">
                      <a:srgbClr val="000000">
                        <a:alpha val="43137"/>
                      </a:srgbClr>
                    </a:outerShdw>
                  </a:effectLst>
                </a:rPr>
                <a:t>APRES L’INCIDENT </a:t>
              </a:r>
            </a:p>
            <a:p>
              <a:r>
                <a:rPr lang="fr-FR" dirty="0">
                  <a:solidFill>
                    <a:schemeClr val="bg1"/>
                  </a:solidFill>
                  <a:effectLst>
                    <a:outerShdw blurRad="38100" dist="38100" dir="2700000" algn="tl">
                      <a:srgbClr val="000000">
                        <a:alpha val="43137"/>
                      </a:srgbClr>
                    </a:outerShdw>
                  </a:effectLst>
                </a:rPr>
                <a:t>CORRIGER ET RELANCER</a:t>
              </a:r>
            </a:p>
          </p:txBody>
        </p:sp>
        <p:cxnSp>
          <p:nvCxnSpPr>
            <p:cNvPr id="25" name="Connecteur droit 24">
              <a:extLst>
                <a:ext uri="{FF2B5EF4-FFF2-40B4-BE49-F238E27FC236}">
                  <a16:creationId xmlns:a16="http://schemas.microsoft.com/office/drawing/2014/main" id="{2E62A3F9-F842-9574-2B62-17028D5F049D}"/>
                </a:ext>
              </a:extLst>
            </p:cNvPr>
            <p:cNvCxnSpPr>
              <a:cxnSpLocks/>
            </p:cNvCxnSpPr>
            <p:nvPr/>
          </p:nvCxnSpPr>
          <p:spPr>
            <a:xfrm flipH="1">
              <a:off x="7152217" y="6871411"/>
              <a:ext cx="2113" cy="1827887"/>
            </a:xfrm>
            <a:prstGeom prst="line">
              <a:avLst/>
            </a:prstGeom>
          </p:spPr>
          <p:style>
            <a:lnRef idx="3">
              <a:schemeClr val="accent1"/>
            </a:lnRef>
            <a:fillRef idx="0">
              <a:schemeClr val="accent1"/>
            </a:fillRef>
            <a:effectRef idx="2">
              <a:schemeClr val="accent1"/>
            </a:effectRef>
            <a:fontRef idx="minor">
              <a:schemeClr val="tx1"/>
            </a:fontRef>
          </p:style>
        </p:cxnSp>
        <p:sp>
          <p:nvSpPr>
            <p:cNvPr id="26" name="ZoneTexte 25">
              <a:extLst>
                <a:ext uri="{FF2B5EF4-FFF2-40B4-BE49-F238E27FC236}">
                  <a16:creationId xmlns:a16="http://schemas.microsoft.com/office/drawing/2014/main" id="{63CD39F8-D32C-1B71-15AE-A656B830AC83}"/>
                </a:ext>
              </a:extLst>
            </p:cNvPr>
            <p:cNvSpPr txBox="1"/>
            <p:nvPr/>
          </p:nvSpPr>
          <p:spPr>
            <a:xfrm>
              <a:off x="7844656" y="8480841"/>
              <a:ext cx="7844586" cy="393603"/>
            </a:xfrm>
            <a:prstGeom prst="rect">
              <a:avLst/>
            </a:prstGeom>
            <a:noFill/>
          </p:spPr>
          <p:txBody>
            <a:bodyPr wrap="square" rtlCol="0">
              <a:spAutoFit/>
            </a:bodyPr>
            <a:lstStyle/>
            <a:p>
              <a:pPr algn="l"/>
              <a:r>
                <a:rPr lang="fr-FR" dirty="0"/>
                <a:t>Base de connaissances enrichies par l’activité virale et les événements de cyberattaques à travers le monde d’une part, l’expérience de l’entreprise ou de l’organisation d’autre part</a:t>
              </a:r>
            </a:p>
          </p:txBody>
        </p:sp>
        <p:cxnSp>
          <p:nvCxnSpPr>
            <p:cNvPr id="27" name="Connecteur droit 26">
              <a:extLst>
                <a:ext uri="{FF2B5EF4-FFF2-40B4-BE49-F238E27FC236}">
                  <a16:creationId xmlns:a16="http://schemas.microsoft.com/office/drawing/2014/main" id="{569E9175-2E32-94BA-5721-CDABE0999EEC}"/>
                </a:ext>
              </a:extLst>
            </p:cNvPr>
            <p:cNvCxnSpPr>
              <a:cxnSpLocks/>
            </p:cNvCxnSpPr>
            <p:nvPr/>
          </p:nvCxnSpPr>
          <p:spPr>
            <a:xfrm>
              <a:off x="7848883" y="8493001"/>
              <a:ext cx="0" cy="3941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Flèche : bas 27">
              <a:extLst>
                <a:ext uri="{FF2B5EF4-FFF2-40B4-BE49-F238E27FC236}">
                  <a16:creationId xmlns:a16="http://schemas.microsoft.com/office/drawing/2014/main" id="{6347F74E-6E6D-D751-E1C9-301A73504F6E}"/>
                </a:ext>
              </a:extLst>
            </p:cNvPr>
            <p:cNvSpPr/>
            <p:nvPr/>
          </p:nvSpPr>
          <p:spPr>
            <a:xfrm>
              <a:off x="5999586" y="4820458"/>
              <a:ext cx="178452" cy="1256906"/>
            </a:xfrm>
            <a:prstGeom prst="downArrow">
              <a:avLst>
                <a:gd name="adj1" fmla="val 45652"/>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6" name="Titre 1">
            <a:extLst>
              <a:ext uri="{FF2B5EF4-FFF2-40B4-BE49-F238E27FC236}">
                <a16:creationId xmlns:a16="http://schemas.microsoft.com/office/drawing/2014/main" id="{D3D33C11-8748-F43C-803C-684ED35B68DC}"/>
              </a:ext>
            </a:extLst>
          </p:cNvPr>
          <p:cNvSpPr>
            <a:spLocks noGrp="1"/>
          </p:cNvSpPr>
          <p:nvPr>
            <p:ph type="title"/>
          </p:nvPr>
        </p:nvSpPr>
        <p:spPr>
          <a:xfrm>
            <a:off x="1725553" y="2110306"/>
            <a:ext cx="21971000" cy="476777"/>
          </a:xfrm>
        </p:spPr>
        <p:txBody>
          <a:bodyPr>
            <a:normAutofit fontScale="90000"/>
          </a:bodyPr>
          <a:lstStyle/>
          <a:p>
            <a:pPr marL="742950" indent="-742950">
              <a:buFont typeface="+mj-lt"/>
              <a:buAutoNum type="arabicPeriod" startAt="2"/>
            </a:pPr>
            <a:r>
              <a:rPr lang="fr-FR" sz="4000" b="0" dirty="0"/>
              <a:t>Techniques de sécurité des systèmes d’information et opérationnel (industriels) face aux attaques numériques </a:t>
            </a:r>
          </a:p>
        </p:txBody>
      </p:sp>
      <p:sp>
        <p:nvSpPr>
          <p:cNvPr id="2" name="ZoneTexte 1">
            <a:extLst>
              <a:ext uri="{FF2B5EF4-FFF2-40B4-BE49-F238E27FC236}">
                <a16:creationId xmlns:a16="http://schemas.microsoft.com/office/drawing/2014/main" id="{48CC9430-01EA-0B84-2AC5-008132D07A0A}"/>
              </a:ext>
            </a:extLst>
          </p:cNvPr>
          <p:cNvSpPr txBox="1"/>
          <p:nvPr/>
        </p:nvSpPr>
        <p:spPr>
          <a:xfrm>
            <a:off x="1435580" y="12020142"/>
            <a:ext cx="21512839" cy="933589"/>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r>
              <a:rPr kumimoji="0" lang="fr-FR" sz="1800" b="0" i="0" u="none" strike="noStrike" cap="none" spc="0" normalizeH="0" baseline="0" dirty="0">
                <a:ln>
                  <a:noFill/>
                </a:ln>
                <a:solidFill>
                  <a:srgbClr val="5E5E5E"/>
                </a:solidFill>
                <a:effectLst/>
                <a:uFillTx/>
                <a:latin typeface="+mn-lt"/>
                <a:ea typeface="+mn-ea"/>
                <a:cs typeface="+mn-cs"/>
                <a:sym typeface="Helvetica Neue"/>
              </a:rPr>
              <a:t>CVE ( Common </a:t>
            </a:r>
            <a:r>
              <a:rPr lang="fr-FR" sz="1800" dirty="0"/>
              <a:t>Vulnerabilities </a:t>
            </a:r>
            <a:r>
              <a:rPr lang="fr-FR" sz="1800" dirty="0" err="1"/>
              <a:t>Exposures</a:t>
            </a:r>
            <a:r>
              <a:rPr kumimoji="0" lang="fr-FR" sz="1800" b="0" i="0" u="none" strike="noStrike" cap="none" spc="0" normalizeH="0" baseline="0" dirty="0">
                <a:ln>
                  <a:noFill/>
                </a:ln>
                <a:solidFill>
                  <a:srgbClr val="5E5E5E"/>
                </a:solidFill>
                <a:effectLst/>
                <a:uFillTx/>
                <a:latin typeface="+mn-lt"/>
                <a:ea typeface="+mn-ea"/>
                <a:cs typeface="+mn-cs"/>
                <a:sym typeface="Helvetica Neue"/>
              </a:rPr>
              <a:t>) : base de données recensant toutes les failles et menaces liées à la sécurité des systèmes d’information</a:t>
            </a:r>
          </a:p>
          <a:p>
            <a:pPr marR="0" algn="l" defTabSz="2438338" rtl="0" fontAlgn="auto" latinLnBrk="0" hangingPunct="0">
              <a:lnSpc>
                <a:spcPct val="100000"/>
              </a:lnSpc>
              <a:spcBef>
                <a:spcPts val="0"/>
              </a:spcBef>
              <a:spcAft>
                <a:spcPts val="0"/>
              </a:spcAft>
              <a:buClrTx/>
              <a:buSzTx/>
              <a:tabLst/>
            </a:pPr>
            <a:r>
              <a:rPr lang="fr-FR" sz="1800" dirty="0"/>
              <a:t>CERT-FR : centre gouvernemental de veille, d’alerte et de réponse aux attaques</a:t>
            </a:r>
          </a:p>
          <a:p>
            <a:pPr marR="0" algn="l" defTabSz="2438338" rtl="0" fontAlgn="auto" latinLnBrk="0" hangingPunct="0">
              <a:lnSpc>
                <a:spcPct val="100000"/>
              </a:lnSpc>
              <a:spcBef>
                <a:spcPts val="0"/>
              </a:spcBef>
              <a:spcAft>
                <a:spcPts val="0"/>
              </a:spcAft>
              <a:buClrTx/>
              <a:buSzTx/>
              <a:tabLst/>
            </a:pPr>
            <a:r>
              <a:rPr kumimoji="0" lang="fr-FR" sz="1800" b="0" i="0" u="none" strike="noStrike" cap="none" spc="0" normalizeH="0" baseline="0" dirty="0">
                <a:ln>
                  <a:noFill/>
                </a:ln>
                <a:solidFill>
                  <a:srgbClr val="5E5E5E"/>
                </a:solidFill>
                <a:effectLst/>
                <a:uFillTx/>
                <a:latin typeface="+mn-lt"/>
                <a:ea typeface="+mn-ea"/>
                <a:cs typeface="+mn-cs"/>
                <a:sym typeface="Helvetica Neue"/>
              </a:rPr>
              <a:t>ANSSI : Agence </a:t>
            </a:r>
            <a:r>
              <a:rPr lang="fr-FR" sz="1800" dirty="0"/>
              <a:t>nationale de la sécurité des systèmes d’information</a:t>
            </a:r>
            <a:endParaRPr kumimoji="0" lang="fr-FR" sz="1800" b="0" i="0" u="none" strike="noStrike" cap="none" spc="0" normalizeH="0" baseline="0" dirty="0">
              <a:ln>
                <a:noFill/>
              </a:ln>
              <a:solidFill>
                <a:srgbClr val="5E5E5E"/>
              </a:solidFill>
              <a:effectLst/>
              <a:uFillTx/>
              <a:latin typeface="+mn-lt"/>
              <a:ea typeface="+mn-ea"/>
              <a:cs typeface="+mn-cs"/>
              <a:sym typeface="Helvetica Neue"/>
            </a:endParaRPr>
          </a:p>
        </p:txBody>
      </p:sp>
      <p:cxnSp>
        <p:nvCxnSpPr>
          <p:cNvPr id="32" name="Connecteur droit 31">
            <a:extLst>
              <a:ext uri="{FF2B5EF4-FFF2-40B4-BE49-F238E27FC236}">
                <a16:creationId xmlns:a16="http://schemas.microsoft.com/office/drawing/2014/main" id="{D1DB6E2A-D393-6A1E-52F5-DA280B388076}"/>
              </a:ext>
            </a:extLst>
          </p:cNvPr>
          <p:cNvCxnSpPr>
            <a:cxnSpLocks/>
          </p:cNvCxnSpPr>
          <p:nvPr/>
        </p:nvCxnSpPr>
        <p:spPr>
          <a:xfrm>
            <a:off x="4092500" y="11209058"/>
            <a:ext cx="134570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 coins arrondis 35">
            <a:extLst>
              <a:ext uri="{FF2B5EF4-FFF2-40B4-BE49-F238E27FC236}">
                <a16:creationId xmlns:a16="http://schemas.microsoft.com/office/drawing/2014/main" id="{886FE9DD-4ED2-9E38-ACC7-864C88B24B42}"/>
              </a:ext>
            </a:extLst>
          </p:cNvPr>
          <p:cNvSpPr/>
          <p:nvPr/>
        </p:nvSpPr>
        <p:spPr>
          <a:xfrm>
            <a:off x="5811179" y="5009017"/>
            <a:ext cx="4804391" cy="280148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solidFill>
                  <a:schemeClr val="tx1"/>
                </a:solidFill>
              </a:rPr>
              <a:t>FONCTIONNEMENT NOMINAL</a:t>
            </a:r>
          </a:p>
          <a:p>
            <a:pPr algn="ctr"/>
            <a:r>
              <a:rPr lang="fr-FR" sz="2000" dirty="0">
                <a:solidFill>
                  <a:schemeClr val="tx1"/>
                </a:solidFill>
              </a:rPr>
              <a:t>(</a:t>
            </a:r>
            <a:r>
              <a:rPr lang="fr-FR" dirty="0">
                <a:solidFill>
                  <a:schemeClr val="tx1"/>
                </a:solidFill>
              </a:rPr>
              <a:t>Sécurisation des réseaux et des systèmes</a:t>
            </a:r>
            <a:r>
              <a:rPr lang="fr-FR" sz="2000" dirty="0">
                <a:solidFill>
                  <a:schemeClr val="tx1"/>
                </a:solidFill>
              </a:rPr>
              <a:t>)</a:t>
            </a:r>
          </a:p>
        </p:txBody>
      </p:sp>
    </p:spTree>
    <p:extLst>
      <p:ext uri="{BB962C8B-B14F-4D97-AF65-F5344CB8AC3E}">
        <p14:creationId xmlns:p14="http://schemas.microsoft.com/office/powerpoint/2010/main" val="42746194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re 1">
            <a:extLst>
              <a:ext uri="{FF2B5EF4-FFF2-40B4-BE49-F238E27FC236}">
                <a16:creationId xmlns:a16="http://schemas.microsoft.com/office/drawing/2014/main" id="{D3D33C11-8748-F43C-803C-684ED35B68DC}"/>
              </a:ext>
            </a:extLst>
          </p:cNvPr>
          <p:cNvSpPr>
            <a:spLocks noGrp="1"/>
          </p:cNvSpPr>
          <p:nvPr>
            <p:ph type="title"/>
          </p:nvPr>
        </p:nvSpPr>
        <p:spPr>
          <a:xfrm>
            <a:off x="1725553" y="2110306"/>
            <a:ext cx="21971000" cy="476777"/>
          </a:xfrm>
        </p:spPr>
        <p:txBody>
          <a:bodyPr>
            <a:normAutofit fontScale="90000"/>
          </a:bodyPr>
          <a:lstStyle/>
          <a:p>
            <a:pPr marL="742950" indent="-742950">
              <a:buFont typeface="+mj-lt"/>
              <a:buAutoNum type="arabicPeriod" startAt="2"/>
            </a:pPr>
            <a:r>
              <a:rPr lang="fr-FR" sz="4000" b="0" dirty="0"/>
              <a:t>Techniques de sécurité des systèmes d’information et opérationnel (industriels) face aux attaques numériques </a:t>
            </a:r>
          </a:p>
        </p:txBody>
      </p:sp>
      <p:sp>
        <p:nvSpPr>
          <p:cNvPr id="3" name="Rectangle : coins arrondis 2">
            <a:extLst>
              <a:ext uri="{FF2B5EF4-FFF2-40B4-BE49-F238E27FC236}">
                <a16:creationId xmlns:a16="http://schemas.microsoft.com/office/drawing/2014/main" id="{D28B9AB3-A372-B337-0BE5-D1B514D2A965}"/>
              </a:ext>
            </a:extLst>
          </p:cNvPr>
          <p:cNvSpPr/>
          <p:nvPr/>
        </p:nvSpPr>
        <p:spPr>
          <a:xfrm>
            <a:off x="3755735" y="5082908"/>
            <a:ext cx="7150100" cy="2497138"/>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Chiffrement des données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Anti-virus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Dispositifs de sauvegarde des données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0" name="Rectangle : coins arrondis 9">
            <a:extLst>
              <a:ext uri="{FF2B5EF4-FFF2-40B4-BE49-F238E27FC236}">
                <a16:creationId xmlns:a16="http://schemas.microsoft.com/office/drawing/2014/main" id="{EFCBA472-2B7F-4CDC-1A4B-168442C69855}"/>
              </a:ext>
            </a:extLst>
          </p:cNvPr>
          <p:cNvSpPr/>
          <p:nvPr/>
        </p:nvSpPr>
        <p:spPr>
          <a:xfrm>
            <a:off x="5178135" y="4762392"/>
            <a:ext cx="4305300" cy="590233"/>
          </a:xfrm>
          <a:prstGeom prst="roundRect">
            <a:avLst/>
          </a:prstGeom>
          <a:solidFill>
            <a:srgbClr val="0051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Sécurité des données</a:t>
            </a:r>
          </a:p>
        </p:txBody>
      </p:sp>
      <p:sp>
        <p:nvSpPr>
          <p:cNvPr id="24" name="Rectangle : coins arrondis 23">
            <a:extLst>
              <a:ext uri="{FF2B5EF4-FFF2-40B4-BE49-F238E27FC236}">
                <a16:creationId xmlns:a16="http://schemas.microsoft.com/office/drawing/2014/main" id="{8696783E-F142-274D-0630-60ED7F5C6353}"/>
              </a:ext>
            </a:extLst>
          </p:cNvPr>
          <p:cNvSpPr/>
          <p:nvPr/>
        </p:nvSpPr>
        <p:spPr>
          <a:xfrm>
            <a:off x="3099881" y="8831610"/>
            <a:ext cx="8407400" cy="2565241"/>
          </a:xfrm>
          <a:prstGeom prst="round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Gestion des terminaux mobiles ( clé USB…)</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Utilisation de mots de passe complexes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Protection de la messagerie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30" name="Rectangle : coins arrondis 29">
            <a:extLst>
              <a:ext uri="{FF2B5EF4-FFF2-40B4-BE49-F238E27FC236}">
                <a16:creationId xmlns:a16="http://schemas.microsoft.com/office/drawing/2014/main" id="{60074B31-5B0F-F6A6-3EE1-5104AE917789}"/>
              </a:ext>
            </a:extLst>
          </p:cNvPr>
          <p:cNvSpPr/>
          <p:nvPr/>
        </p:nvSpPr>
        <p:spPr>
          <a:xfrm>
            <a:off x="3747916" y="8647782"/>
            <a:ext cx="7150100" cy="590233"/>
          </a:xfrm>
          <a:prstGeom prst="round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800" dirty="0">
                <a:solidFill>
                  <a:srgbClr val="FFFFFF"/>
                </a:solidFill>
                <a:latin typeface="Helvetica Neue Medium"/>
                <a:ea typeface="Helvetica Neue Medium"/>
                <a:cs typeface="Helvetica Neue Medium"/>
                <a:sym typeface="Helvetica Neue Medium"/>
              </a:rPr>
              <a:t>Hygiène informatique (bonnes pratiques)</a:t>
            </a:r>
            <a:endParaRPr kumimoji="0" lang="fr-FR" sz="2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 name="Rectangle : coins arrondis 3">
            <a:extLst>
              <a:ext uri="{FF2B5EF4-FFF2-40B4-BE49-F238E27FC236}">
                <a16:creationId xmlns:a16="http://schemas.microsoft.com/office/drawing/2014/main" id="{1973AAA0-6AD8-1D49-747C-10F280F5DE25}"/>
              </a:ext>
            </a:extLst>
          </p:cNvPr>
          <p:cNvSpPr/>
          <p:nvPr/>
        </p:nvSpPr>
        <p:spPr>
          <a:xfrm>
            <a:off x="12050950" y="5115919"/>
            <a:ext cx="8610600" cy="2497138"/>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Segmentation logique des infrastructures (VLAN)</a:t>
            </a: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Création de tunnels de communication (VPN)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Filtrage des communications (Pare-Feu)</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5" name="Rectangle : coins arrondis 4">
            <a:extLst>
              <a:ext uri="{FF2B5EF4-FFF2-40B4-BE49-F238E27FC236}">
                <a16:creationId xmlns:a16="http://schemas.microsoft.com/office/drawing/2014/main" id="{3F35C92E-B2FA-1A82-156C-890D75D32BA0}"/>
              </a:ext>
            </a:extLst>
          </p:cNvPr>
          <p:cNvSpPr/>
          <p:nvPr/>
        </p:nvSpPr>
        <p:spPr>
          <a:xfrm>
            <a:off x="13638450" y="4846157"/>
            <a:ext cx="5435600" cy="590233"/>
          </a:xfrm>
          <a:prstGeom prst="roundRect">
            <a:avLst/>
          </a:prstGeom>
          <a:solidFill>
            <a:srgbClr val="797C0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Sécurité des infrastructures</a:t>
            </a:r>
          </a:p>
        </p:txBody>
      </p:sp>
      <p:sp>
        <p:nvSpPr>
          <p:cNvPr id="7" name="Rectangle : coins arrondis 6">
            <a:extLst>
              <a:ext uri="{FF2B5EF4-FFF2-40B4-BE49-F238E27FC236}">
                <a16:creationId xmlns:a16="http://schemas.microsoft.com/office/drawing/2014/main" id="{234F0534-3022-04D5-ACA8-A2CE9C7ADBF5}"/>
              </a:ext>
            </a:extLst>
          </p:cNvPr>
          <p:cNvSpPr/>
          <p:nvPr/>
        </p:nvSpPr>
        <p:spPr>
          <a:xfrm>
            <a:off x="12217400" y="8903534"/>
            <a:ext cx="8610600" cy="2497138"/>
          </a:xfrm>
          <a:prstGeom prst="roundRect">
            <a:avLst/>
          </a:prstGeom>
          <a:solidFill>
            <a:schemeClr val="accent4">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Développement sécurisé des applications</a:t>
            </a: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Mise à jour des logiciels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2800" dirty="0">
                <a:solidFill>
                  <a:schemeClr val="tx1"/>
                </a:solidFill>
                <a:latin typeface="Helvetica Neue Medium"/>
                <a:ea typeface="Helvetica Neue Medium"/>
                <a:cs typeface="Helvetica Neue Medium"/>
                <a:sym typeface="Helvetica Neue Medium"/>
              </a:rPr>
              <a:t>Gestion des différentes versions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8" name="Rectangle : coins arrondis 7">
            <a:extLst>
              <a:ext uri="{FF2B5EF4-FFF2-40B4-BE49-F238E27FC236}">
                <a16:creationId xmlns:a16="http://schemas.microsoft.com/office/drawing/2014/main" id="{1144B01E-7349-A86D-BFA5-652142AC93D7}"/>
              </a:ext>
            </a:extLst>
          </p:cNvPr>
          <p:cNvSpPr/>
          <p:nvPr/>
        </p:nvSpPr>
        <p:spPr>
          <a:xfrm>
            <a:off x="13804900" y="8672681"/>
            <a:ext cx="5435600" cy="590233"/>
          </a:xfrm>
          <a:prstGeom prst="roundRect">
            <a:avLst/>
          </a:prstGeom>
          <a:solidFill>
            <a:schemeClr val="accent4">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Sécurité des </a:t>
            </a:r>
            <a:r>
              <a:rPr lang="fr-FR" sz="2800" dirty="0">
                <a:solidFill>
                  <a:srgbClr val="FFFFFF"/>
                </a:solidFill>
                <a:latin typeface="Helvetica Neue Medium"/>
                <a:ea typeface="Helvetica Neue Medium"/>
                <a:cs typeface="Helvetica Neue Medium"/>
                <a:sym typeface="Helvetica Neue Medium"/>
              </a:rPr>
              <a:t>applications</a:t>
            </a:r>
            <a:endParaRPr kumimoji="0" lang="fr-FR" sz="2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3" name="ZoneTexte 12">
            <a:extLst>
              <a:ext uri="{FF2B5EF4-FFF2-40B4-BE49-F238E27FC236}">
                <a16:creationId xmlns:a16="http://schemas.microsoft.com/office/drawing/2014/main" id="{60D67748-7F56-8C8B-1BEB-BCF8D74A5CEB}"/>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effectLst>
                  <a:outerShdw blurRad="38100" dist="38100" dir="2700000" algn="tl">
                    <a:srgbClr val="000000">
                      <a:alpha val="43137"/>
                    </a:srgbClr>
                  </a:outerShdw>
                </a:effectLst>
              </a:rPr>
              <a:t>PREVENIR ET DETECTER</a:t>
            </a:r>
            <a:endParaRPr lang="fr-FR"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82374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re 1">
            <a:extLst>
              <a:ext uri="{FF2B5EF4-FFF2-40B4-BE49-F238E27FC236}">
                <a16:creationId xmlns:a16="http://schemas.microsoft.com/office/drawing/2014/main" id="{D3D33C11-8748-F43C-803C-684ED35B68DC}"/>
              </a:ext>
            </a:extLst>
          </p:cNvPr>
          <p:cNvSpPr>
            <a:spLocks noGrp="1"/>
          </p:cNvSpPr>
          <p:nvPr>
            <p:ph type="title"/>
          </p:nvPr>
        </p:nvSpPr>
        <p:spPr>
          <a:xfrm>
            <a:off x="1725553" y="2110306"/>
            <a:ext cx="21971000" cy="476777"/>
          </a:xfrm>
        </p:spPr>
        <p:txBody>
          <a:bodyPr>
            <a:normAutofit fontScale="90000"/>
          </a:bodyPr>
          <a:lstStyle/>
          <a:p>
            <a:pPr marL="742950" indent="-742950">
              <a:buFont typeface="+mj-lt"/>
              <a:buAutoNum type="arabicPeriod" startAt="2"/>
            </a:pPr>
            <a:r>
              <a:rPr lang="fr-FR" sz="4000" b="0" dirty="0"/>
              <a:t>Techniques de sécurité des systèmes d’information et opérationnel (industriels) face aux attaques numériques </a:t>
            </a:r>
          </a:p>
        </p:txBody>
      </p:sp>
      <p:sp>
        <p:nvSpPr>
          <p:cNvPr id="13" name="ZoneTexte 12">
            <a:extLst>
              <a:ext uri="{FF2B5EF4-FFF2-40B4-BE49-F238E27FC236}">
                <a16:creationId xmlns:a16="http://schemas.microsoft.com/office/drawing/2014/main" id="{60D67748-7F56-8C8B-1BEB-BCF8D74A5CEB}"/>
              </a:ext>
            </a:extLst>
          </p:cNvPr>
          <p:cNvSpPr txBox="1">
            <a:spLocks noChangeAspect="1"/>
          </p:cNvSpPr>
          <p:nvPr/>
        </p:nvSpPr>
        <p:spPr>
          <a:xfrm>
            <a:off x="2438400" y="3090641"/>
            <a:ext cx="19074056" cy="553998"/>
          </a:xfrm>
          <a:prstGeom prst="rect">
            <a:avLst/>
          </a:prstGeom>
          <a:solidFill>
            <a:srgbClr val="00517F"/>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000" dirty="0">
                <a:solidFill>
                  <a:schemeClr val="bg1"/>
                </a:solidFill>
              </a:rPr>
              <a:t>REAGIR – TRAITER – CORRIGER - RELANCER</a:t>
            </a:r>
            <a:endParaRPr lang="fr-FR" sz="3000" b="1" dirty="0">
              <a:solidFill>
                <a:schemeClr val="bg1"/>
              </a:solidFill>
            </a:endParaRPr>
          </a:p>
        </p:txBody>
      </p:sp>
      <p:sp>
        <p:nvSpPr>
          <p:cNvPr id="5" name="Rectangle : coins arrondis 4">
            <a:extLst>
              <a:ext uri="{FF2B5EF4-FFF2-40B4-BE49-F238E27FC236}">
                <a16:creationId xmlns:a16="http://schemas.microsoft.com/office/drawing/2014/main" id="{89F0201B-8D28-42AB-6D98-387437977285}"/>
              </a:ext>
            </a:extLst>
          </p:cNvPr>
          <p:cNvSpPr/>
          <p:nvPr/>
        </p:nvSpPr>
        <p:spPr>
          <a:xfrm>
            <a:off x="3108911" y="8657162"/>
            <a:ext cx="7150100" cy="2224723"/>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Analyse du journal d’événements</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Gestion des tickets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 name="Rectangle : coins arrondis 6">
            <a:extLst>
              <a:ext uri="{FF2B5EF4-FFF2-40B4-BE49-F238E27FC236}">
                <a16:creationId xmlns:a16="http://schemas.microsoft.com/office/drawing/2014/main" id="{DE51EA55-3CCE-8145-EAA8-07A07B2057D2}"/>
              </a:ext>
            </a:extLst>
          </p:cNvPr>
          <p:cNvSpPr/>
          <p:nvPr/>
        </p:nvSpPr>
        <p:spPr>
          <a:xfrm>
            <a:off x="4559935" y="8362045"/>
            <a:ext cx="4211053" cy="590233"/>
          </a:xfrm>
          <a:prstGeom prst="roundRect">
            <a:avLst/>
          </a:prstGeom>
          <a:solidFill>
            <a:schemeClr val="bg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800" dirty="0">
                <a:solidFill>
                  <a:schemeClr val="tx1"/>
                </a:solidFill>
                <a:latin typeface="Helvetica Neue Medium"/>
                <a:ea typeface="Helvetica Neue Medium"/>
                <a:cs typeface="Helvetica Neue Medium"/>
                <a:sym typeface="Helvetica Neue Medium"/>
              </a:rPr>
              <a:t>Qualification de l’incident</a:t>
            </a: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2" name="Rectangle : coins arrondis 11">
            <a:extLst>
              <a:ext uri="{FF2B5EF4-FFF2-40B4-BE49-F238E27FC236}">
                <a16:creationId xmlns:a16="http://schemas.microsoft.com/office/drawing/2014/main" id="{BE8CC590-C692-A831-BA2A-D06B7847A547}"/>
              </a:ext>
            </a:extLst>
          </p:cNvPr>
          <p:cNvSpPr/>
          <p:nvPr/>
        </p:nvSpPr>
        <p:spPr>
          <a:xfrm>
            <a:off x="8435131" y="4737707"/>
            <a:ext cx="8484328" cy="2224723"/>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Arrêt sélectif</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Mise en œuvre des redondances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4" name="Rectangle : coins arrondis 13">
            <a:extLst>
              <a:ext uri="{FF2B5EF4-FFF2-40B4-BE49-F238E27FC236}">
                <a16:creationId xmlns:a16="http://schemas.microsoft.com/office/drawing/2014/main" id="{C5794B26-3402-3624-C3F3-5CBC3CCBB560}"/>
              </a:ext>
            </a:extLst>
          </p:cNvPr>
          <p:cNvSpPr/>
          <p:nvPr/>
        </p:nvSpPr>
        <p:spPr>
          <a:xfrm>
            <a:off x="9751606" y="4442591"/>
            <a:ext cx="6089514" cy="590233"/>
          </a:xfrm>
          <a:prstGeom prst="roundRect">
            <a:avLst/>
          </a:prstGeom>
          <a:solidFill>
            <a:schemeClr val="bg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800" dirty="0">
                <a:solidFill>
                  <a:schemeClr val="tx1"/>
                </a:solidFill>
                <a:latin typeface="Helvetica Neue Medium"/>
                <a:ea typeface="Helvetica Neue Medium"/>
                <a:cs typeface="Helvetica Neue Medium"/>
                <a:sym typeface="Helvetica Neue Medium"/>
              </a:rPr>
              <a:t>Fonctionnement en mode dégradé</a:t>
            </a: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5" name="Rectangle : coins arrondis 14">
            <a:extLst>
              <a:ext uri="{FF2B5EF4-FFF2-40B4-BE49-F238E27FC236}">
                <a16:creationId xmlns:a16="http://schemas.microsoft.com/office/drawing/2014/main" id="{AC168EF6-5E3C-E06C-75A5-A93E2BE49FDB}"/>
              </a:ext>
            </a:extLst>
          </p:cNvPr>
          <p:cNvSpPr/>
          <p:nvPr/>
        </p:nvSpPr>
        <p:spPr>
          <a:xfrm>
            <a:off x="13636057" y="8596505"/>
            <a:ext cx="6996789" cy="2224723"/>
          </a:xfrm>
          <a:prstGeom prst="roundRect">
            <a:avLst/>
          </a:prstGeom>
          <a:solidFill>
            <a:schemeClr val="accent1">
              <a:lumMod val="20000"/>
              <a:lumOff val="80000"/>
            </a:schemeClr>
          </a:solidFill>
          <a:ln w="12700" cap="flat">
            <a:solidFill>
              <a:srgbClr val="00517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Correction de vulnérabilités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Mise à jour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200" dirty="0">
                <a:solidFill>
                  <a:schemeClr val="tx1"/>
                </a:solidFill>
                <a:latin typeface="Helvetica Neue Medium"/>
                <a:ea typeface="Helvetica Neue Medium"/>
                <a:cs typeface="Helvetica Neue Medium"/>
                <a:sym typeface="Helvetica Neue Medium"/>
              </a:rPr>
              <a:t>…..</a:t>
            </a:r>
            <a:endParaRPr kumimoji="0" lang="fr-FR" sz="32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16" name="Rectangle : coins arrondis 15">
            <a:extLst>
              <a:ext uri="{FF2B5EF4-FFF2-40B4-BE49-F238E27FC236}">
                <a16:creationId xmlns:a16="http://schemas.microsoft.com/office/drawing/2014/main" id="{9ED98F83-E241-43BE-0B28-19C831105DA4}"/>
              </a:ext>
            </a:extLst>
          </p:cNvPr>
          <p:cNvSpPr/>
          <p:nvPr/>
        </p:nvSpPr>
        <p:spPr>
          <a:xfrm>
            <a:off x="14081181" y="8360382"/>
            <a:ext cx="6089514" cy="590233"/>
          </a:xfrm>
          <a:prstGeom prst="roundRect">
            <a:avLst/>
          </a:prstGeom>
          <a:solidFill>
            <a:schemeClr val="bg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2800" dirty="0">
                <a:solidFill>
                  <a:schemeClr val="tx1"/>
                </a:solidFill>
                <a:latin typeface="Helvetica Neue Medium"/>
                <a:ea typeface="Helvetica Neue Medium"/>
                <a:cs typeface="Helvetica Neue Medium"/>
                <a:sym typeface="Helvetica Neue Medium"/>
              </a:rPr>
              <a:t>Retour au fonctionnement nominal</a:t>
            </a:r>
            <a:endParaRPr kumimoji="0" lang="fr-FR" sz="28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26" name="Flèche : virage 25">
            <a:extLst>
              <a:ext uri="{FF2B5EF4-FFF2-40B4-BE49-F238E27FC236}">
                <a16:creationId xmlns:a16="http://schemas.microsoft.com/office/drawing/2014/main" id="{3FD25464-CE96-3A4A-E154-AB66DA34421F}"/>
              </a:ext>
            </a:extLst>
          </p:cNvPr>
          <p:cNvSpPr/>
          <p:nvPr/>
        </p:nvSpPr>
        <p:spPr>
          <a:xfrm rot="16200000" flipH="1">
            <a:off x="6897522" y="7086742"/>
            <a:ext cx="1398545" cy="941068"/>
          </a:xfrm>
          <a:prstGeom prst="bentArrow">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Flèche : droite 27">
            <a:extLst>
              <a:ext uri="{FF2B5EF4-FFF2-40B4-BE49-F238E27FC236}">
                <a16:creationId xmlns:a16="http://schemas.microsoft.com/office/drawing/2014/main" id="{A6BC543A-4DB8-98A8-3CB7-D0B1B6DCB40E}"/>
              </a:ext>
            </a:extLst>
          </p:cNvPr>
          <p:cNvSpPr/>
          <p:nvPr/>
        </p:nvSpPr>
        <p:spPr>
          <a:xfrm>
            <a:off x="11355091" y="9584538"/>
            <a:ext cx="978408" cy="484632"/>
          </a:xfrm>
          <a:prstGeom prst="rightArrow">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Flèche : virage 28">
            <a:extLst>
              <a:ext uri="{FF2B5EF4-FFF2-40B4-BE49-F238E27FC236}">
                <a16:creationId xmlns:a16="http://schemas.microsoft.com/office/drawing/2014/main" id="{C37692BD-A1D8-66DA-B463-C43FBF6023D1}"/>
              </a:ext>
            </a:extLst>
          </p:cNvPr>
          <p:cNvSpPr/>
          <p:nvPr/>
        </p:nvSpPr>
        <p:spPr>
          <a:xfrm flipH="1">
            <a:off x="17290071" y="6722215"/>
            <a:ext cx="1322395" cy="1022825"/>
          </a:xfrm>
          <a:prstGeom prst="bentArrow">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Étoile : 8 branches 5">
            <a:extLst>
              <a:ext uri="{FF2B5EF4-FFF2-40B4-BE49-F238E27FC236}">
                <a16:creationId xmlns:a16="http://schemas.microsoft.com/office/drawing/2014/main" id="{87A1F502-A7CE-BBA9-6859-E958B30C8B19}"/>
              </a:ext>
            </a:extLst>
          </p:cNvPr>
          <p:cNvSpPr/>
          <p:nvPr/>
        </p:nvSpPr>
        <p:spPr>
          <a:xfrm>
            <a:off x="16161231" y="5009722"/>
            <a:ext cx="346518" cy="386980"/>
          </a:xfrm>
          <a:prstGeom prst="star8">
            <a:avLst>
              <a:gd name="adj" fmla="val 50000"/>
            </a:avLst>
          </a:prstGeom>
          <a:solidFill>
            <a:srgbClr val="00517F"/>
          </a:solidFill>
          <a:ln w="12700" cap="flat">
            <a:solidFill>
              <a:srgbClr val="00517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dirty="0">
                <a:solidFill>
                  <a:schemeClr val="bg1"/>
                </a:solidFill>
                <a:latin typeface="Helvetica Neue Medium"/>
                <a:ea typeface="Helvetica Neue Medium"/>
                <a:cs typeface="Helvetica Neue Medium"/>
                <a:sym typeface="Helvetica Neue Medium"/>
              </a:rPr>
              <a:t>2</a:t>
            </a:r>
            <a:endParaRPr kumimoji="0" lang="fr-FR" sz="1600" b="0"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endParaRPr>
          </a:p>
        </p:txBody>
      </p:sp>
      <p:sp>
        <p:nvSpPr>
          <p:cNvPr id="9" name="Étoile : 8 branches 8">
            <a:extLst>
              <a:ext uri="{FF2B5EF4-FFF2-40B4-BE49-F238E27FC236}">
                <a16:creationId xmlns:a16="http://schemas.microsoft.com/office/drawing/2014/main" id="{B0689864-5D25-2E8D-28DD-9F81BD0E18EF}"/>
              </a:ext>
            </a:extLst>
          </p:cNvPr>
          <p:cNvSpPr/>
          <p:nvPr/>
        </p:nvSpPr>
        <p:spPr>
          <a:xfrm>
            <a:off x="20040482" y="9178977"/>
            <a:ext cx="346518" cy="386980"/>
          </a:xfrm>
          <a:prstGeom prst="star8">
            <a:avLst>
              <a:gd name="adj" fmla="val 50000"/>
            </a:avLst>
          </a:prstGeom>
          <a:solidFill>
            <a:srgbClr val="00517F"/>
          </a:solidFill>
          <a:ln w="12700" cap="flat">
            <a:solidFill>
              <a:srgbClr val="00517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dirty="0">
                <a:solidFill>
                  <a:schemeClr val="bg1"/>
                </a:solidFill>
                <a:latin typeface="Helvetica Neue Medium"/>
                <a:ea typeface="Helvetica Neue Medium"/>
                <a:cs typeface="Helvetica Neue Medium"/>
                <a:sym typeface="Helvetica Neue Medium"/>
              </a:rPr>
              <a:t>1</a:t>
            </a:r>
            <a:endParaRPr kumimoji="0" lang="fr-FR" sz="1600" b="0"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endParaRPr>
          </a:p>
        </p:txBody>
      </p:sp>
      <p:sp>
        <p:nvSpPr>
          <p:cNvPr id="10" name="Étoile : 8 branches 9">
            <a:extLst>
              <a:ext uri="{FF2B5EF4-FFF2-40B4-BE49-F238E27FC236}">
                <a16:creationId xmlns:a16="http://schemas.microsoft.com/office/drawing/2014/main" id="{9504BBD8-CF1E-7290-1A75-C3041175236E}"/>
              </a:ext>
            </a:extLst>
          </p:cNvPr>
          <p:cNvSpPr/>
          <p:nvPr/>
        </p:nvSpPr>
        <p:spPr>
          <a:xfrm>
            <a:off x="9607096" y="8909889"/>
            <a:ext cx="346518" cy="386980"/>
          </a:xfrm>
          <a:prstGeom prst="star8">
            <a:avLst>
              <a:gd name="adj" fmla="val 50000"/>
            </a:avLst>
          </a:prstGeom>
          <a:solidFill>
            <a:srgbClr val="00517F"/>
          </a:solidFill>
          <a:ln w="12700" cap="flat">
            <a:solidFill>
              <a:srgbClr val="00517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600" dirty="0">
                <a:solidFill>
                  <a:schemeClr val="bg1"/>
                </a:solidFill>
                <a:latin typeface="Helvetica Neue Medium"/>
                <a:ea typeface="Helvetica Neue Medium"/>
                <a:cs typeface="Helvetica Neue Medium"/>
                <a:sym typeface="Helvetica Neue Medium"/>
              </a:rPr>
              <a:t>3</a:t>
            </a:r>
            <a:endParaRPr kumimoji="0" lang="fr-FR" sz="1600" b="0"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9053971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5115</TotalTime>
  <Words>2593</Words>
  <Application>Microsoft Office PowerPoint</Application>
  <PresentationFormat>Personnalisé</PresentationFormat>
  <Paragraphs>489</Paragraphs>
  <Slides>29</Slides>
  <Notes>23</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29</vt:i4>
      </vt:variant>
    </vt:vector>
  </HeadingPairs>
  <TitlesOfParts>
    <vt:vector size="41" baseType="lpstr">
      <vt:lpstr>Arial</vt:lpstr>
      <vt:lpstr>Calibri</vt:lpstr>
      <vt:lpstr>Calibri Light</vt:lpstr>
      <vt:lpstr>Helvetica Neue</vt:lpstr>
      <vt:lpstr>Helvetica Neue Medium</vt:lpstr>
      <vt:lpstr>Wingdings</vt:lpstr>
      <vt:lpstr>21_BasicWhite</vt:lpstr>
      <vt:lpstr>13_Conception personnalisée</vt:lpstr>
      <vt:lpstr>8_Conception personnalisée</vt:lpstr>
      <vt:lpstr>2_Conception personnalisée</vt:lpstr>
      <vt:lpstr>3_Conception personnalisée</vt:lpstr>
      <vt:lpstr>1_Conception personnalisée</vt:lpstr>
      <vt:lpstr>Présentation PowerPoint</vt:lpstr>
      <vt:lpstr>La Cybersécurité dans la filière CIEL…</vt:lpstr>
      <vt:lpstr>Présentation PowerPoint</vt:lpstr>
      <vt:lpstr>Cybersécurité et cybermenaces</vt:lpstr>
      <vt:lpstr>Cybersécurité et cybermenaces </vt:lpstr>
      <vt:lpstr>Techniques de sécurité</vt:lpstr>
      <vt:lpstr>Techniques de sécurité des systèmes d’information et opérationnel (industriels) face aux attaques numériques </vt:lpstr>
      <vt:lpstr>Techniques de sécurité des systèmes d’information et opérationnel (industriels) face aux attaques numériques </vt:lpstr>
      <vt:lpstr>Techniques de sécurité des systèmes d’information et opérationnel (industriels) face aux attaques numériques </vt:lpstr>
      <vt:lpstr>La cybersécurité dans la filière CIEL</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La cybersécurité dans la filière CIEL : activités – tâches – Blocs de compétences - progressivité</vt:lpstr>
      <vt:lpstr>Formation en cybersécurité : parcours m@gistère</vt:lpstr>
      <vt:lpstr>Formation en cybersécurité – parcours m@gistère</vt:lpstr>
      <vt:lpstr>Formation en cybersécurité – parcours m@gistère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Lasse Prince-Agbodjan</dc:creator>
  <cp:lastModifiedBy>Lasse Prince-Agbodjan</cp:lastModifiedBy>
  <cp:revision>109</cp:revision>
  <dcterms:modified xsi:type="dcterms:W3CDTF">2023-05-16T00:06:22Z</dcterms:modified>
</cp:coreProperties>
</file>