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21.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Lst>
  <p:sldSz cy="13716000" cx="24384000"/>
  <p:notesSz cx="6858000" cy="9144000"/>
  <p:embeddedFontLst>
    <p:embeddedFont>
      <p:font typeface="Helvetica Neue"/>
      <p:regular r:id="rId27"/>
      <p:bold r:id="rId28"/>
      <p:italic r:id="rId29"/>
      <p:boldItalic r:id="rId30"/>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31" roundtripDataSignature="AMtx7mgJRdJxcqrGXd1HvgcGeFg5gB1iIQ=="/>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5324E402-0441-4CE1-AF41-B812D1ACAF22}">
  <a:tblStyle styleId="{5324E402-0441-4CE1-AF41-B812D1ACAF22}" styleName="Table_0">
    <a:wholeTbl>
      <a:tcTxStyle b="off" i="off">
        <a:font>
          <a:latin typeface="Helvetica Neue"/>
          <a:ea typeface="Helvetica Neue"/>
          <a:cs typeface="Helvetica Neue"/>
        </a:font>
        <a:schemeClr val="dk1"/>
      </a:tcTxStyle>
      <a:tcStyle>
        <a:tcBdr>
          <a:left>
            <a:ln cap="flat" cmpd="sng" w="12700">
              <a:solidFill>
                <a:schemeClr val="lt1"/>
              </a:solidFill>
              <a:prstDash val="solid"/>
              <a:round/>
              <a:headEnd len="sm" w="sm" type="none"/>
              <a:tailEnd len="sm" w="sm" type="none"/>
            </a:ln>
          </a:left>
          <a:right>
            <a:ln cap="flat" cmpd="sng" w="12700">
              <a:solidFill>
                <a:schemeClr val="lt1"/>
              </a:solidFill>
              <a:prstDash val="solid"/>
              <a:round/>
              <a:headEnd len="sm" w="sm" type="none"/>
              <a:tailEnd len="sm" w="sm" type="none"/>
            </a:ln>
          </a:right>
          <a:top>
            <a:ln cap="flat" cmpd="sng" w="12700">
              <a:solidFill>
                <a:schemeClr val="lt1"/>
              </a:solidFill>
              <a:prstDash val="solid"/>
              <a:round/>
              <a:headEnd len="sm" w="sm" type="none"/>
              <a:tailEnd len="sm" w="sm" type="none"/>
            </a:ln>
          </a:top>
          <a:bottom>
            <a:ln cap="flat" cmpd="sng" w="12700">
              <a:solidFill>
                <a:schemeClr val="lt1"/>
              </a:solidFill>
              <a:prstDash val="solid"/>
              <a:round/>
              <a:headEnd len="sm" w="sm" type="none"/>
              <a:tailEnd len="sm" w="sm" type="none"/>
            </a:ln>
          </a:bottom>
          <a:insideH>
            <a:ln cap="flat" cmpd="sng" w="12700">
              <a:solidFill>
                <a:schemeClr val="lt1"/>
              </a:solidFill>
              <a:prstDash val="solid"/>
              <a:round/>
              <a:headEnd len="sm" w="sm" type="none"/>
              <a:tailEnd len="sm" w="sm" type="none"/>
            </a:ln>
          </a:insideH>
          <a:insideV>
            <a:ln cap="flat" cmpd="sng" w="12700">
              <a:solidFill>
                <a:schemeClr val="lt1"/>
              </a:solidFill>
              <a:prstDash val="solid"/>
              <a:round/>
              <a:headEnd len="sm" w="sm" type="none"/>
              <a:tailEnd len="sm" w="sm" type="none"/>
            </a:ln>
          </a:insideV>
        </a:tcBdr>
        <a:fill>
          <a:solidFill>
            <a:srgbClr val="E6F0FF"/>
          </a:solidFill>
        </a:fill>
      </a:tcStyle>
    </a:wholeTbl>
    <a:band1H>
      <a:tcTxStyle/>
      <a:tcStyle>
        <a:fill>
          <a:solidFill>
            <a:srgbClr val="CADFFF"/>
          </a:solidFill>
        </a:fill>
      </a:tcStyle>
    </a:band1H>
    <a:band2H>
      <a:tcTxStyle/>
    </a:band2H>
    <a:band1V>
      <a:tcTxStyle/>
      <a:tcStyle>
        <a:fill>
          <a:solidFill>
            <a:srgbClr val="CADFFF"/>
          </a:solidFill>
        </a:fill>
      </a:tcStyle>
    </a:band1V>
    <a:band2V>
      <a:tcTxStyle/>
    </a:band2V>
    <a:lastCol>
      <a:tcTxStyle b="on" i="off">
        <a:font>
          <a:latin typeface="Helvetica Neue"/>
          <a:ea typeface="Helvetica Neue"/>
          <a:cs typeface="Helvetica Neue"/>
        </a:font>
        <a:schemeClr val="lt1"/>
      </a:tcTxStyle>
      <a:tcStyle>
        <a:fill>
          <a:solidFill>
            <a:schemeClr val="accent1"/>
          </a:solidFill>
        </a:fill>
      </a:tcStyle>
    </a:lastCol>
    <a:firstCol>
      <a:tcTxStyle b="on" i="off">
        <a:font>
          <a:latin typeface="Helvetica Neue"/>
          <a:ea typeface="Helvetica Neue"/>
          <a:cs typeface="Helvetica Neue"/>
        </a:font>
        <a:schemeClr val="lt1"/>
      </a:tcTxStyle>
      <a:tcStyle>
        <a:fill>
          <a:solidFill>
            <a:schemeClr val="accent1"/>
          </a:solidFill>
        </a:fill>
      </a:tcStyle>
    </a:firstCol>
    <a:lastRow>
      <a:tcTxStyle b="on" i="off">
        <a:font>
          <a:latin typeface="Helvetica Neue"/>
          <a:ea typeface="Helvetica Neue"/>
          <a:cs typeface="Helvetica Neue"/>
        </a:font>
        <a:schemeClr val="lt1"/>
      </a:tcTxStyle>
      <a:tcStyle>
        <a:tcBdr>
          <a:top>
            <a:ln cap="flat" cmpd="sng" w="38100">
              <a:solidFill>
                <a:schemeClr val="lt1"/>
              </a:solidFill>
              <a:prstDash val="solid"/>
              <a:round/>
              <a:headEnd len="sm" w="sm" type="none"/>
              <a:tailEnd len="sm" w="sm" type="none"/>
            </a:ln>
          </a:top>
        </a:tcBdr>
        <a:fill>
          <a:solidFill>
            <a:schemeClr val="accent1"/>
          </a:solidFill>
        </a:fill>
      </a:tcStyle>
    </a:lastRow>
    <a:seCell>
      <a:tcTxStyle/>
    </a:seCell>
    <a:swCell>
      <a:tcTxStyle/>
    </a:swCell>
    <a:firstRow>
      <a:tcTxStyle b="on" i="off">
        <a:font>
          <a:latin typeface="Helvetica Neue"/>
          <a:ea typeface="Helvetica Neue"/>
          <a:cs typeface="Helvetica Neue"/>
        </a:font>
        <a:schemeClr val="lt1"/>
      </a:tcTxStyle>
      <a:tcStyle>
        <a:tcBdr>
          <a:bottom>
            <a:ln cap="flat" cmpd="sng" w="38100">
              <a:solidFill>
                <a:schemeClr val="lt1"/>
              </a:solidFill>
              <a:prstDash val="solid"/>
              <a:round/>
              <a:headEnd len="sm" w="sm" type="none"/>
              <a:tailEnd len="sm" w="sm" type="none"/>
            </a:ln>
          </a:bottom>
        </a:tcBdr>
        <a:fill>
          <a:solidFill>
            <a:schemeClr val="accent1"/>
          </a:solidFill>
        </a:fill>
      </a:tcStyle>
    </a:firstRow>
    <a:neCell>
      <a:tcTxStyle/>
    </a:neCell>
    <a:nwCell>
      <a:tcTxStyle/>
    </a:nwCell>
  </a:tblStyle>
</a:tblStyleLst>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font" Target="fonts/HelveticaNeue-bold.fntdata"/><Relationship Id="rId27" Type="http://schemas.openxmlformats.org/officeDocument/2006/relationships/font" Target="fonts/HelveticaNeue-regular.fntdata"/><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font" Target="fonts/HelveticaNeue-italic.fntdata"/><Relationship Id="rId7" Type="http://schemas.openxmlformats.org/officeDocument/2006/relationships/slide" Target="slides/slide2.xml"/><Relationship Id="rId8" Type="http://schemas.openxmlformats.org/officeDocument/2006/relationships/slide" Target="slides/slide3.xml"/><Relationship Id="rId31" Type="http://customschemas.google.com/relationships/presentationmetadata" Target="metadata"/><Relationship Id="rId30" Type="http://schemas.openxmlformats.org/officeDocument/2006/relationships/font" Target="fonts/HelveticaNeue-boldItalic.fntdata"/><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4" name="Google Shape;4;n"/>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17999"/>
              </a:lnSpc>
              <a:spcBef>
                <a:spcPts val="0"/>
              </a:spcBef>
              <a:spcAft>
                <a:spcPts val="0"/>
              </a:spcAft>
              <a:buSzPts val="1400"/>
              <a:buNone/>
              <a:defRPr b="0" i="0" sz="2200" u="none" cap="none" strike="noStrike">
                <a:latin typeface="Helvetica Neue"/>
                <a:ea typeface="Helvetica Neue"/>
                <a:cs typeface="Helvetica Neue"/>
                <a:sym typeface="Helvetica Neue"/>
              </a:defRPr>
            </a:lvl1pPr>
            <a:lvl2pPr indent="-228600" lvl="1" marL="914400" marR="0" rtl="0" algn="l">
              <a:lnSpc>
                <a:spcPct val="117999"/>
              </a:lnSpc>
              <a:spcBef>
                <a:spcPts val="0"/>
              </a:spcBef>
              <a:spcAft>
                <a:spcPts val="0"/>
              </a:spcAft>
              <a:buSzPts val="1400"/>
              <a:buNone/>
              <a:defRPr b="0" i="0" sz="2200" u="none" cap="none" strike="noStrike">
                <a:latin typeface="Helvetica Neue"/>
                <a:ea typeface="Helvetica Neue"/>
                <a:cs typeface="Helvetica Neue"/>
                <a:sym typeface="Helvetica Neue"/>
              </a:defRPr>
            </a:lvl2pPr>
            <a:lvl3pPr indent="-228600" lvl="2" marL="1371600" marR="0" rtl="0" algn="l">
              <a:lnSpc>
                <a:spcPct val="117999"/>
              </a:lnSpc>
              <a:spcBef>
                <a:spcPts val="0"/>
              </a:spcBef>
              <a:spcAft>
                <a:spcPts val="0"/>
              </a:spcAft>
              <a:buSzPts val="1400"/>
              <a:buNone/>
              <a:defRPr b="0" i="0" sz="2200" u="none" cap="none" strike="noStrike">
                <a:latin typeface="Helvetica Neue"/>
                <a:ea typeface="Helvetica Neue"/>
                <a:cs typeface="Helvetica Neue"/>
                <a:sym typeface="Helvetica Neue"/>
              </a:defRPr>
            </a:lvl3pPr>
            <a:lvl4pPr indent="-228600" lvl="3" marL="1828800" marR="0" rtl="0" algn="l">
              <a:lnSpc>
                <a:spcPct val="117999"/>
              </a:lnSpc>
              <a:spcBef>
                <a:spcPts val="0"/>
              </a:spcBef>
              <a:spcAft>
                <a:spcPts val="0"/>
              </a:spcAft>
              <a:buSzPts val="1400"/>
              <a:buNone/>
              <a:defRPr b="0" i="0" sz="2200" u="none" cap="none" strike="noStrike">
                <a:latin typeface="Helvetica Neue"/>
                <a:ea typeface="Helvetica Neue"/>
                <a:cs typeface="Helvetica Neue"/>
                <a:sym typeface="Helvetica Neue"/>
              </a:defRPr>
            </a:lvl4pPr>
            <a:lvl5pPr indent="-228600" lvl="4" marL="2286000" marR="0" rtl="0" algn="l">
              <a:lnSpc>
                <a:spcPct val="117999"/>
              </a:lnSpc>
              <a:spcBef>
                <a:spcPts val="0"/>
              </a:spcBef>
              <a:spcAft>
                <a:spcPts val="0"/>
              </a:spcAft>
              <a:buSzPts val="1400"/>
              <a:buNone/>
              <a:defRPr b="0" i="0" sz="2200" u="none" cap="none" strike="noStrike">
                <a:latin typeface="Helvetica Neue"/>
                <a:ea typeface="Helvetica Neue"/>
                <a:cs typeface="Helvetica Neue"/>
                <a:sym typeface="Helvetica Neue"/>
              </a:defRPr>
            </a:lvl5pPr>
            <a:lvl6pPr indent="-228600" lvl="5" marL="2743200" marR="0" rtl="0" algn="l">
              <a:lnSpc>
                <a:spcPct val="117999"/>
              </a:lnSpc>
              <a:spcBef>
                <a:spcPts val="0"/>
              </a:spcBef>
              <a:spcAft>
                <a:spcPts val="0"/>
              </a:spcAft>
              <a:buSzPts val="1400"/>
              <a:buNone/>
              <a:defRPr b="0" i="0" sz="2200" u="none" cap="none" strike="noStrike">
                <a:latin typeface="Helvetica Neue"/>
                <a:ea typeface="Helvetica Neue"/>
                <a:cs typeface="Helvetica Neue"/>
                <a:sym typeface="Helvetica Neue"/>
              </a:defRPr>
            </a:lvl6pPr>
            <a:lvl7pPr indent="-228600" lvl="6" marL="3200400" marR="0" rtl="0" algn="l">
              <a:lnSpc>
                <a:spcPct val="117999"/>
              </a:lnSpc>
              <a:spcBef>
                <a:spcPts val="0"/>
              </a:spcBef>
              <a:spcAft>
                <a:spcPts val="0"/>
              </a:spcAft>
              <a:buSzPts val="1400"/>
              <a:buNone/>
              <a:defRPr b="0" i="0" sz="2200" u="none" cap="none" strike="noStrike">
                <a:latin typeface="Helvetica Neue"/>
                <a:ea typeface="Helvetica Neue"/>
                <a:cs typeface="Helvetica Neue"/>
                <a:sym typeface="Helvetica Neue"/>
              </a:defRPr>
            </a:lvl7pPr>
            <a:lvl8pPr indent="-228600" lvl="7" marL="3657600" marR="0" rtl="0" algn="l">
              <a:lnSpc>
                <a:spcPct val="117999"/>
              </a:lnSpc>
              <a:spcBef>
                <a:spcPts val="0"/>
              </a:spcBef>
              <a:spcAft>
                <a:spcPts val="0"/>
              </a:spcAft>
              <a:buSzPts val="1400"/>
              <a:buNone/>
              <a:defRPr b="0" i="0" sz="2200" u="none" cap="none" strike="noStrike">
                <a:latin typeface="Helvetica Neue"/>
                <a:ea typeface="Helvetica Neue"/>
                <a:cs typeface="Helvetica Neue"/>
                <a:sym typeface="Helvetica Neue"/>
              </a:defRPr>
            </a:lvl8pPr>
            <a:lvl9pPr indent="-228600" lvl="8" marL="4114800" marR="0" rtl="0" algn="l">
              <a:lnSpc>
                <a:spcPct val="117999"/>
              </a:lnSpc>
              <a:spcBef>
                <a:spcPts val="0"/>
              </a:spcBef>
              <a:spcAft>
                <a:spcPts val="0"/>
              </a:spcAft>
              <a:buSzPts val="1400"/>
              <a:buNone/>
              <a:defRPr b="0" i="0" sz="2200" u="none" cap="none" strike="noStrike">
                <a:latin typeface="Helvetica Neue"/>
                <a:ea typeface="Helvetica Neue"/>
                <a:cs typeface="Helvetica Neue"/>
                <a:sym typeface="Helvetica Neue"/>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1" name="Shape 121"/>
        <p:cNvGrpSpPr/>
        <p:nvPr/>
      </p:nvGrpSpPr>
      <p:grpSpPr>
        <a:xfrm>
          <a:off x="0" y="0"/>
          <a:ext cx="0" cy="0"/>
          <a:chOff x="0" y="0"/>
          <a:chExt cx="0" cy="0"/>
        </a:xfrm>
      </p:grpSpPr>
      <p:sp>
        <p:nvSpPr>
          <p:cNvPr id="122" name="Google Shape;122;p1: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3" name="Google Shape;123;p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6" name="Shape 196"/>
        <p:cNvGrpSpPr/>
        <p:nvPr/>
      </p:nvGrpSpPr>
      <p:grpSpPr>
        <a:xfrm>
          <a:off x="0" y="0"/>
          <a:ext cx="0" cy="0"/>
          <a:chOff x="0" y="0"/>
          <a:chExt cx="0" cy="0"/>
        </a:xfrm>
      </p:grpSpPr>
      <p:sp>
        <p:nvSpPr>
          <p:cNvPr id="197" name="Google Shape;197;p10: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17999"/>
              </a:lnSpc>
              <a:spcBef>
                <a:spcPts val="0"/>
              </a:spcBef>
              <a:spcAft>
                <a:spcPts val="0"/>
              </a:spcAft>
              <a:buClr>
                <a:srgbClr val="000000"/>
              </a:buClr>
              <a:buSzPts val="1400"/>
              <a:buFont typeface="Arial"/>
              <a:buNone/>
            </a:pPr>
            <a:r>
              <a:rPr lang="fr-FR"/>
              <a:t>Proposition de qui dis quoi : Stéphanie ?</a:t>
            </a:r>
            <a:endParaRPr/>
          </a:p>
          <a:p>
            <a:pPr indent="0" lvl="0" marL="0" rtl="0" algn="l">
              <a:lnSpc>
                <a:spcPct val="117999"/>
              </a:lnSpc>
              <a:spcBef>
                <a:spcPts val="0"/>
              </a:spcBef>
              <a:spcAft>
                <a:spcPts val="0"/>
              </a:spcAft>
              <a:buSzPts val="1400"/>
              <a:buFont typeface="Helvetica Neue"/>
              <a:buNone/>
            </a:pPr>
            <a:r>
              <a:t/>
            </a:r>
            <a:endParaRPr/>
          </a:p>
        </p:txBody>
      </p:sp>
      <p:sp>
        <p:nvSpPr>
          <p:cNvPr id="198" name="Google Shape;198;p1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4" name="Shape 204"/>
        <p:cNvGrpSpPr/>
        <p:nvPr/>
      </p:nvGrpSpPr>
      <p:grpSpPr>
        <a:xfrm>
          <a:off x="0" y="0"/>
          <a:ext cx="0" cy="0"/>
          <a:chOff x="0" y="0"/>
          <a:chExt cx="0" cy="0"/>
        </a:xfrm>
      </p:grpSpPr>
      <p:sp>
        <p:nvSpPr>
          <p:cNvPr id="205" name="Google Shape;205;p11: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17999"/>
              </a:lnSpc>
              <a:spcBef>
                <a:spcPts val="0"/>
              </a:spcBef>
              <a:spcAft>
                <a:spcPts val="0"/>
              </a:spcAft>
              <a:buClr>
                <a:srgbClr val="000000"/>
              </a:buClr>
              <a:buSzPts val="1400"/>
              <a:buFont typeface="Arial"/>
              <a:buNone/>
            </a:pPr>
            <a:r>
              <a:rPr lang="fr-FR"/>
              <a:t>Proposition de qui dis quoi : Stéphanie ?</a:t>
            </a:r>
            <a:endParaRPr/>
          </a:p>
          <a:p>
            <a:pPr indent="0" lvl="0" marL="0" rtl="0" algn="l">
              <a:lnSpc>
                <a:spcPct val="117999"/>
              </a:lnSpc>
              <a:spcBef>
                <a:spcPts val="0"/>
              </a:spcBef>
              <a:spcAft>
                <a:spcPts val="0"/>
              </a:spcAft>
              <a:buSzPts val="1400"/>
              <a:buFont typeface="Helvetica Neue"/>
              <a:buNone/>
            </a:pPr>
            <a:r>
              <a:t/>
            </a:r>
            <a:endParaRPr/>
          </a:p>
        </p:txBody>
      </p:sp>
      <p:sp>
        <p:nvSpPr>
          <p:cNvPr id="206" name="Google Shape;206;p1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2" name="Shape 212"/>
        <p:cNvGrpSpPr/>
        <p:nvPr/>
      </p:nvGrpSpPr>
      <p:grpSpPr>
        <a:xfrm>
          <a:off x="0" y="0"/>
          <a:ext cx="0" cy="0"/>
          <a:chOff x="0" y="0"/>
          <a:chExt cx="0" cy="0"/>
        </a:xfrm>
      </p:grpSpPr>
      <p:sp>
        <p:nvSpPr>
          <p:cNvPr id="213" name="Google Shape;213;p12: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17999"/>
              </a:lnSpc>
              <a:spcBef>
                <a:spcPts val="0"/>
              </a:spcBef>
              <a:spcAft>
                <a:spcPts val="0"/>
              </a:spcAft>
              <a:buClr>
                <a:srgbClr val="000000"/>
              </a:buClr>
              <a:buSzPts val="1400"/>
              <a:buFont typeface="Arial"/>
              <a:buNone/>
            </a:pPr>
            <a:r>
              <a:rPr lang="fr-FR"/>
              <a:t>Proposition de qui dis quoi : Stéphanie ?</a:t>
            </a:r>
            <a:endParaRPr/>
          </a:p>
          <a:p>
            <a:pPr indent="0" lvl="0" marL="0" rtl="0" algn="l">
              <a:lnSpc>
                <a:spcPct val="117999"/>
              </a:lnSpc>
              <a:spcBef>
                <a:spcPts val="0"/>
              </a:spcBef>
              <a:spcAft>
                <a:spcPts val="0"/>
              </a:spcAft>
              <a:buSzPts val="1400"/>
              <a:buFont typeface="Helvetica Neue"/>
              <a:buNone/>
            </a:pPr>
            <a:r>
              <a:t/>
            </a:r>
            <a:endParaRPr/>
          </a:p>
        </p:txBody>
      </p:sp>
      <p:sp>
        <p:nvSpPr>
          <p:cNvPr id="214" name="Google Shape;214;p1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0" name="Shape 220"/>
        <p:cNvGrpSpPr/>
        <p:nvPr/>
      </p:nvGrpSpPr>
      <p:grpSpPr>
        <a:xfrm>
          <a:off x="0" y="0"/>
          <a:ext cx="0" cy="0"/>
          <a:chOff x="0" y="0"/>
          <a:chExt cx="0" cy="0"/>
        </a:xfrm>
      </p:grpSpPr>
      <p:sp>
        <p:nvSpPr>
          <p:cNvPr id="221" name="Google Shape;221;p13: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17999"/>
              </a:lnSpc>
              <a:spcBef>
                <a:spcPts val="0"/>
              </a:spcBef>
              <a:spcAft>
                <a:spcPts val="0"/>
              </a:spcAft>
              <a:buClr>
                <a:srgbClr val="000000"/>
              </a:buClr>
              <a:buSzPts val="1400"/>
              <a:buFont typeface="Arial"/>
              <a:buNone/>
            </a:pPr>
            <a:r>
              <a:rPr lang="fr-FR"/>
              <a:t>Proposition de qui dis quoi : Stéphanie ?</a:t>
            </a:r>
            <a:endParaRPr/>
          </a:p>
          <a:p>
            <a:pPr indent="0" lvl="0" marL="0" rtl="0" algn="l">
              <a:lnSpc>
                <a:spcPct val="117999"/>
              </a:lnSpc>
              <a:spcBef>
                <a:spcPts val="0"/>
              </a:spcBef>
              <a:spcAft>
                <a:spcPts val="0"/>
              </a:spcAft>
              <a:buSzPts val="1400"/>
              <a:buFont typeface="Helvetica Neue"/>
              <a:buNone/>
            </a:pPr>
            <a:r>
              <a:t/>
            </a:r>
            <a:endParaRPr/>
          </a:p>
        </p:txBody>
      </p:sp>
      <p:sp>
        <p:nvSpPr>
          <p:cNvPr id="222" name="Google Shape;222;p1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8" name="Shape 228"/>
        <p:cNvGrpSpPr/>
        <p:nvPr/>
      </p:nvGrpSpPr>
      <p:grpSpPr>
        <a:xfrm>
          <a:off x="0" y="0"/>
          <a:ext cx="0" cy="0"/>
          <a:chOff x="0" y="0"/>
          <a:chExt cx="0" cy="0"/>
        </a:xfrm>
      </p:grpSpPr>
      <p:sp>
        <p:nvSpPr>
          <p:cNvPr id="229" name="Google Shape;229;p14: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17999"/>
              </a:lnSpc>
              <a:spcBef>
                <a:spcPts val="0"/>
              </a:spcBef>
              <a:spcAft>
                <a:spcPts val="0"/>
              </a:spcAft>
              <a:buClr>
                <a:srgbClr val="000000"/>
              </a:buClr>
              <a:buSzPts val="1400"/>
              <a:buFont typeface="Arial"/>
              <a:buNone/>
            </a:pPr>
            <a:r>
              <a:rPr lang="fr-FR"/>
              <a:t>Proposition de qui dis quoi : Stéphanie ?</a:t>
            </a:r>
            <a:endParaRPr/>
          </a:p>
          <a:p>
            <a:pPr indent="0" lvl="0" marL="0" rtl="0" algn="l">
              <a:lnSpc>
                <a:spcPct val="117999"/>
              </a:lnSpc>
              <a:spcBef>
                <a:spcPts val="0"/>
              </a:spcBef>
              <a:spcAft>
                <a:spcPts val="0"/>
              </a:spcAft>
              <a:buSzPts val="1400"/>
              <a:buFont typeface="Helvetica Neue"/>
              <a:buNone/>
            </a:pPr>
            <a:r>
              <a:t/>
            </a:r>
            <a:endParaRPr/>
          </a:p>
        </p:txBody>
      </p:sp>
      <p:sp>
        <p:nvSpPr>
          <p:cNvPr id="230" name="Google Shape;230;p1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6" name="Shape 236"/>
        <p:cNvGrpSpPr/>
        <p:nvPr/>
      </p:nvGrpSpPr>
      <p:grpSpPr>
        <a:xfrm>
          <a:off x="0" y="0"/>
          <a:ext cx="0" cy="0"/>
          <a:chOff x="0" y="0"/>
          <a:chExt cx="0" cy="0"/>
        </a:xfrm>
      </p:grpSpPr>
      <p:sp>
        <p:nvSpPr>
          <p:cNvPr id="237" name="Google Shape;237;p15: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17999"/>
              </a:lnSpc>
              <a:spcBef>
                <a:spcPts val="0"/>
              </a:spcBef>
              <a:spcAft>
                <a:spcPts val="0"/>
              </a:spcAft>
              <a:buClr>
                <a:srgbClr val="000000"/>
              </a:buClr>
              <a:buSzPts val="1400"/>
              <a:buFont typeface="Arial"/>
              <a:buNone/>
            </a:pPr>
            <a:r>
              <a:rPr lang="fr-FR"/>
              <a:t>Proposition de qui dis quoi : Stéphanie ?</a:t>
            </a:r>
            <a:endParaRPr/>
          </a:p>
          <a:p>
            <a:pPr indent="0" lvl="0" marL="0" rtl="0" algn="l">
              <a:lnSpc>
                <a:spcPct val="117999"/>
              </a:lnSpc>
              <a:spcBef>
                <a:spcPts val="0"/>
              </a:spcBef>
              <a:spcAft>
                <a:spcPts val="0"/>
              </a:spcAft>
              <a:buSzPts val="1400"/>
              <a:buFont typeface="Helvetica Neue"/>
              <a:buNone/>
            </a:pPr>
            <a:r>
              <a:t/>
            </a:r>
            <a:endParaRPr/>
          </a:p>
        </p:txBody>
      </p:sp>
      <p:sp>
        <p:nvSpPr>
          <p:cNvPr id="238" name="Google Shape;238;p1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5" name="Shape 265"/>
        <p:cNvGrpSpPr/>
        <p:nvPr/>
      </p:nvGrpSpPr>
      <p:grpSpPr>
        <a:xfrm>
          <a:off x="0" y="0"/>
          <a:ext cx="0" cy="0"/>
          <a:chOff x="0" y="0"/>
          <a:chExt cx="0" cy="0"/>
        </a:xfrm>
      </p:grpSpPr>
      <p:sp>
        <p:nvSpPr>
          <p:cNvPr id="266" name="Google Shape;266;p16: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17999"/>
              </a:lnSpc>
              <a:spcBef>
                <a:spcPts val="0"/>
              </a:spcBef>
              <a:spcAft>
                <a:spcPts val="0"/>
              </a:spcAft>
              <a:buClr>
                <a:srgbClr val="000000"/>
              </a:buClr>
              <a:buSzPts val="1400"/>
              <a:buFont typeface="Arial"/>
              <a:buNone/>
            </a:pPr>
            <a:r>
              <a:rPr lang="fr-FR"/>
              <a:t>Proposition de qui dis quoi : Stéphanie ?</a:t>
            </a:r>
            <a:endParaRPr/>
          </a:p>
          <a:p>
            <a:pPr indent="0" lvl="0" marL="0" rtl="0" algn="l">
              <a:lnSpc>
                <a:spcPct val="117999"/>
              </a:lnSpc>
              <a:spcBef>
                <a:spcPts val="0"/>
              </a:spcBef>
              <a:spcAft>
                <a:spcPts val="0"/>
              </a:spcAft>
              <a:buSzPts val="1400"/>
              <a:buFont typeface="Helvetica Neue"/>
              <a:buNone/>
            </a:pPr>
            <a:r>
              <a:t/>
            </a:r>
            <a:endParaRPr/>
          </a:p>
        </p:txBody>
      </p:sp>
      <p:sp>
        <p:nvSpPr>
          <p:cNvPr id="267" name="Google Shape;267;p1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1" name="Shape 271"/>
        <p:cNvGrpSpPr/>
        <p:nvPr/>
      </p:nvGrpSpPr>
      <p:grpSpPr>
        <a:xfrm>
          <a:off x="0" y="0"/>
          <a:ext cx="0" cy="0"/>
          <a:chOff x="0" y="0"/>
          <a:chExt cx="0" cy="0"/>
        </a:xfrm>
      </p:grpSpPr>
      <p:sp>
        <p:nvSpPr>
          <p:cNvPr id="272" name="Google Shape;272;p17: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7999"/>
              </a:lnSpc>
              <a:spcBef>
                <a:spcPts val="0"/>
              </a:spcBef>
              <a:spcAft>
                <a:spcPts val="0"/>
              </a:spcAft>
              <a:buSzPts val="1400"/>
              <a:buFont typeface="Helvetica Neue"/>
              <a:buNone/>
            </a:pPr>
            <a:r>
              <a:t/>
            </a:r>
            <a:endParaRPr/>
          </a:p>
        </p:txBody>
      </p:sp>
      <p:sp>
        <p:nvSpPr>
          <p:cNvPr id="273" name="Google Shape;273;p1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7" name="Shape 277"/>
        <p:cNvGrpSpPr/>
        <p:nvPr/>
      </p:nvGrpSpPr>
      <p:grpSpPr>
        <a:xfrm>
          <a:off x="0" y="0"/>
          <a:ext cx="0" cy="0"/>
          <a:chOff x="0" y="0"/>
          <a:chExt cx="0" cy="0"/>
        </a:xfrm>
      </p:grpSpPr>
      <p:sp>
        <p:nvSpPr>
          <p:cNvPr id="278" name="Google Shape;278;p18: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17999"/>
              </a:lnSpc>
              <a:spcBef>
                <a:spcPts val="0"/>
              </a:spcBef>
              <a:spcAft>
                <a:spcPts val="0"/>
              </a:spcAft>
              <a:buClr>
                <a:srgbClr val="000000"/>
              </a:buClr>
              <a:buSzPts val="1400"/>
              <a:buFont typeface="Arial"/>
              <a:buNone/>
            </a:pPr>
            <a:r>
              <a:rPr lang="fr-FR"/>
              <a:t>Proposition de qui dis quoi : Stéphanie ?</a:t>
            </a:r>
            <a:endParaRPr/>
          </a:p>
          <a:p>
            <a:pPr indent="0" lvl="0" marL="0" rtl="0" algn="l">
              <a:lnSpc>
                <a:spcPct val="117999"/>
              </a:lnSpc>
              <a:spcBef>
                <a:spcPts val="0"/>
              </a:spcBef>
              <a:spcAft>
                <a:spcPts val="0"/>
              </a:spcAft>
              <a:buSzPts val="1400"/>
              <a:buFont typeface="Helvetica Neue"/>
              <a:buNone/>
            </a:pPr>
            <a:r>
              <a:t/>
            </a:r>
            <a:endParaRPr/>
          </a:p>
        </p:txBody>
      </p:sp>
      <p:sp>
        <p:nvSpPr>
          <p:cNvPr id="279" name="Google Shape;279;p1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8" name="Shape 298"/>
        <p:cNvGrpSpPr/>
        <p:nvPr/>
      </p:nvGrpSpPr>
      <p:grpSpPr>
        <a:xfrm>
          <a:off x="0" y="0"/>
          <a:ext cx="0" cy="0"/>
          <a:chOff x="0" y="0"/>
          <a:chExt cx="0" cy="0"/>
        </a:xfrm>
      </p:grpSpPr>
      <p:sp>
        <p:nvSpPr>
          <p:cNvPr id="299" name="Google Shape;299;p19: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17999"/>
              </a:lnSpc>
              <a:spcBef>
                <a:spcPts val="0"/>
              </a:spcBef>
              <a:spcAft>
                <a:spcPts val="0"/>
              </a:spcAft>
              <a:buClr>
                <a:srgbClr val="000000"/>
              </a:buClr>
              <a:buSzPts val="1400"/>
              <a:buFont typeface="Arial"/>
              <a:buNone/>
            </a:pPr>
            <a:r>
              <a:rPr lang="fr-FR"/>
              <a:t>Proposition de qui dis quoi : Stéphanie ?</a:t>
            </a:r>
            <a:endParaRPr/>
          </a:p>
          <a:p>
            <a:pPr indent="0" lvl="0" marL="0" rtl="0" algn="l">
              <a:lnSpc>
                <a:spcPct val="117999"/>
              </a:lnSpc>
              <a:spcBef>
                <a:spcPts val="0"/>
              </a:spcBef>
              <a:spcAft>
                <a:spcPts val="0"/>
              </a:spcAft>
              <a:buSzPts val="1400"/>
              <a:buFont typeface="Helvetica Neue"/>
              <a:buNone/>
            </a:pPr>
            <a:r>
              <a:t/>
            </a:r>
            <a:endParaRPr/>
          </a:p>
        </p:txBody>
      </p:sp>
      <p:sp>
        <p:nvSpPr>
          <p:cNvPr id="300" name="Google Shape;300;p1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5" name="Shape 125"/>
        <p:cNvGrpSpPr/>
        <p:nvPr/>
      </p:nvGrpSpPr>
      <p:grpSpPr>
        <a:xfrm>
          <a:off x="0" y="0"/>
          <a:ext cx="0" cy="0"/>
          <a:chOff x="0" y="0"/>
          <a:chExt cx="0" cy="0"/>
        </a:xfrm>
      </p:grpSpPr>
      <p:sp>
        <p:nvSpPr>
          <p:cNvPr id="126" name="Google Shape;126;p2: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7" name="Google Shape;127;p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6" name="Shape 306"/>
        <p:cNvGrpSpPr/>
        <p:nvPr/>
      </p:nvGrpSpPr>
      <p:grpSpPr>
        <a:xfrm>
          <a:off x="0" y="0"/>
          <a:ext cx="0" cy="0"/>
          <a:chOff x="0" y="0"/>
          <a:chExt cx="0" cy="0"/>
        </a:xfrm>
      </p:grpSpPr>
      <p:sp>
        <p:nvSpPr>
          <p:cNvPr id="307" name="Google Shape;307;p20: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08" name="Google Shape;308;p2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2" name="Shape 312"/>
        <p:cNvGrpSpPr/>
        <p:nvPr/>
      </p:nvGrpSpPr>
      <p:grpSpPr>
        <a:xfrm>
          <a:off x="0" y="0"/>
          <a:ext cx="0" cy="0"/>
          <a:chOff x="0" y="0"/>
          <a:chExt cx="0" cy="0"/>
        </a:xfrm>
      </p:grpSpPr>
      <p:sp>
        <p:nvSpPr>
          <p:cNvPr id="313" name="Google Shape;313;p21: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14" name="Google Shape;314;p2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2" name="Shape 132"/>
        <p:cNvGrpSpPr/>
        <p:nvPr/>
      </p:nvGrpSpPr>
      <p:grpSpPr>
        <a:xfrm>
          <a:off x="0" y="0"/>
          <a:ext cx="0" cy="0"/>
          <a:chOff x="0" y="0"/>
          <a:chExt cx="0" cy="0"/>
        </a:xfrm>
      </p:grpSpPr>
      <p:sp>
        <p:nvSpPr>
          <p:cNvPr id="133" name="Google Shape;133;p3: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34" name="Google Shape;134;p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8" name="Shape 138"/>
        <p:cNvGrpSpPr/>
        <p:nvPr/>
      </p:nvGrpSpPr>
      <p:grpSpPr>
        <a:xfrm>
          <a:off x="0" y="0"/>
          <a:ext cx="0" cy="0"/>
          <a:chOff x="0" y="0"/>
          <a:chExt cx="0" cy="0"/>
        </a:xfrm>
      </p:grpSpPr>
      <p:sp>
        <p:nvSpPr>
          <p:cNvPr id="139" name="Google Shape;139;p4: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0" name="Google Shape;140;p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6" name="Shape 146"/>
        <p:cNvGrpSpPr/>
        <p:nvPr/>
      </p:nvGrpSpPr>
      <p:grpSpPr>
        <a:xfrm>
          <a:off x="0" y="0"/>
          <a:ext cx="0" cy="0"/>
          <a:chOff x="0" y="0"/>
          <a:chExt cx="0" cy="0"/>
        </a:xfrm>
      </p:grpSpPr>
      <p:sp>
        <p:nvSpPr>
          <p:cNvPr id="147" name="Google Shape;147;p5: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8" name="Google Shape;148;p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5" name="Shape 155"/>
        <p:cNvGrpSpPr/>
        <p:nvPr/>
      </p:nvGrpSpPr>
      <p:grpSpPr>
        <a:xfrm>
          <a:off x="0" y="0"/>
          <a:ext cx="0" cy="0"/>
          <a:chOff x="0" y="0"/>
          <a:chExt cx="0" cy="0"/>
        </a:xfrm>
      </p:grpSpPr>
      <p:sp>
        <p:nvSpPr>
          <p:cNvPr id="156" name="Google Shape;156;p6: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57" name="Google Shape;157;p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6" name="Shape 166"/>
        <p:cNvGrpSpPr/>
        <p:nvPr/>
      </p:nvGrpSpPr>
      <p:grpSpPr>
        <a:xfrm>
          <a:off x="0" y="0"/>
          <a:ext cx="0" cy="0"/>
          <a:chOff x="0" y="0"/>
          <a:chExt cx="0" cy="0"/>
        </a:xfrm>
      </p:grpSpPr>
      <p:sp>
        <p:nvSpPr>
          <p:cNvPr id="167" name="Google Shape;167;p7: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68" name="Google Shape;168;p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4" name="Shape 174"/>
        <p:cNvGrpSpPr/>
        <p:nvPr/>
      </p:nvGrpSpPr>
      <p:grpSpPr>
        <a:xfrm>
          <a:off x="0" y="0"/>
          <a:ext cx="0" cy="0"/>
          <a:chOff x="0" y="0"/>
          <a:chExt cx="0" cy="0"/>
        </a:xfrm>
      </p:grpSpPr>
      <p:sp>
        <p:nvSpPr>
          <p:cNvPr id="175" name="Google Shape;175;p8: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76" name="Google Shape;176;p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0" name="Shape 190"/>
        <p:cNvGrpSpPr/>
        <p:nvPr/>
      </p:nvGrpSpPr>
      <p:grpSpPr>
        <a:xfrm>
          <a:off x="0" y="0"/>
          <a:ext cx="0" cy="0"/>
          <a:chOff x="0" y="0"/>
          <a:chExt cx="0" cy="0"/>
        </a:xfrm>
      </p:grpSpPr>
      <p:sp>
        <p:nvSpPr>
          <p:cNvPr id="191" name="Google Shape;191;p9: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92" name="Google Shape;192;p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0.jpg"/><Relationship Id="rId3" Type="http://schemas.openxmlformats.org/officeDocument/2006/relationships/image" Target="../media/image1.jp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g"/><Relationship Id="rId3" Type="http://schemas.openxmlformats.org/officeDocument/2006/relationships/image" Target="../media/image20.jp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jpg"/><Relationship Id="rId3" Type="http://schemas.openxmlformats.org/officeDocument/2006/relationships/image" Target="../media/image1.jpg"/><Relationship Id="rId4" Type="http://schemas.openxmlformats.org/officeDocument/2006/relationships/image" Target="../media/image20.jp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g"/><Relationship Id="rId3" Type="http://schemas.openxmlformats.org/officeDocument/2006/relationships/image" Target="../media/image20.jp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0.jpg"/><Relationship Id="rId3" Type="http://schemas.openxmlformats.org/officeDocument/2006/relationships/image" Target="../media/image1.jp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g"/><Relationship Id="rId3" Type="http://schemas.openxmlformats.org/officeDocument/2006/relationships/image" Target="../media/image20.jp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g"/><Relationship Id="rId3" Type="http://schemas.openxmlformats.org/officeDocument/2006/relationships/image" Target="../media/image20.jp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g"/><Relationship Id="rId3" Type="http://schemas.openxmlformats.org/officeDocument/2006/relationships/image" Target="../media/image20.jp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jpg"/><Relationship Id="rId3" Type="http://schemas.openxmlformats.org/officeDocument/2006/relationships/image" Target="../media/image1.jpg"/><Relationship Id="rId4" Type="http://schemas.openxmlformats.org/officeDocument/2006/relationships/image" Target="../media/image20.jp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g"/><Relationship Id="rId3" Type="http://schemas.openxmlformats.org/officeDocument/2006/relationships/image" Target="../media/image20.jp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ver" showMasterSp="0" type="tx">
  <p:cSld name="TITLE_AND_BODY">
    <p:spTree>
      <p:nvGrpSpPr>
        <p:cNvPr id="13" name="Shape 13"/>
        <p:cNvGrpSpPr/>
        <p:nvPr/>
      </p:nvGrpSpPr>
      <p:grpSpPr>
        <a:xfrm>
          <a:off x="0" y="0"/>
          <a:ext cx="0" cy="0"/>
          <a:chOff x="0" y="0"/>
          <a:chExt cx="0" cy="0"/>
        </a:xfrm>
      </p:grpSpPr>
      <p:pic>
        <p:nvPicPr>
          <p:cNvPr descr="Image 10" id="14" name="Google Shape;14;p23"/>
          <p:cNvPicPr preferRelativeResize="0"/>
          <p:nvPr/>
        </p:nvPicPr>
        <p:blipFill rotWithShape="1">
          <a:blip r:embed="rId2">
            <a:alphaModFix/>
          </a:blip>
          <a:srcRect b="0" l="0" r="0" t="0"/>
          <a:stretch/>
        </p:blipFill>
        <p:spPr>
          <a:xfrm>
            <a:off x="2500515" y="3064748"/>
            <a:ext cx="8365211" cy="7586504"/>
          </a:xfrm>
          <a:prstGeom prst="rect">
            <a:avLst/>
          </a:prstGeom>
          <a:noFill/>
          <a:ln>
            <a:noFill/>
          </a:ln>
        </p:spPr>
      </p:pic>
      <p:pic>
        <p:nvPicPr>
          <p:cNvPr descr="Image 9" id="15" name="Google Shape;15;p23"/>
          <p:cNvPicPr preferRelativeResize="0"/>
          <p:nvPr/>
        </p:nvPicPr>
        <p:blipFill rotWithShape="1">
          <a:blip r:embed="rId3">
            <a:alphaModFix/>
          </a:blip>
          <a:srcRect b="0" l="0" r="0" t="0"/>
          <a:stretch/>
        </p:blipFill>
        <p:spPr>
          <a:xfrm>
            <a:off x="13918448" y="4741630"/>
            <a:ext cx="6833580" cy="4232740"/>
          </a:xfrm>
          <a:prstGeom prst="rect">
            <a:avLst/>
          </a:prstGeom>
          <a:noFill/>
          <a:ln>
            <a:noFill/>
          </a:ln>
        </p:spPr>
      </p:pic>
      <p:sp>
        <p:nvSpPr>
          <p:cNvPr id="16" name="Google Shape;16;p23"/>
          <p:cNvSpPr txBox="1"/>
          <p:nvPr>
            <p:ph idx="12" type="sldNum"/>
          </p:nvPr>
        </p:nvSpPr>
        <p:spPr>
          <a:xfrm>
            <a:off x="12001499" y="13080999"/>
            <a:ext cx="368505" cy="374600"/>
          </a:xfrm>
          <a:prstGeom prst="rect">
            <a:avLst/>
          </a:prstGeom>
          <a:noFill/>
          <a:ln>
            <a:noFill/>
          </a:ln>
        </p:spPr>
        <p:txBody>
          <a:bodyPr anchorCtr="0" anchor="b" bIns="50800" lIns="50800" spcFirstLastPara="1" rIns="50800" wrap="square" tIns="50800">
            <a:spAutoFit/>
          </a:bodyPr>
          <a:lstStyle>
            <a:lvl1pPr indent="0" lvl="0" marL="0" algn="ctr">
              <a:lnSpc>
                <a:spcPct val="100000"/>
              </a:lnSpc>
              <a:spcBef>
                <a:spcPts val="0"/>
              </a:spcBef>
              <a:spcAft>
                <a:spcPts val="0"/>
              </a:spcAft>
              <a:buClr>
                <a:srgbClr val="000000"/>
              </a:buClr>
              <a:buSzPts val="1800"/>
              <a:buFont typeface="Helvetica Neue"/>
              <a:buNone/>
              <a:defRPr sz="1800">
                <a:solidFill>
                  <a:srgbClr val="000000"/>
                </a:solidFill>
              </a:defRPr>
            </a:lvl1pPr>
            <a:lvl2pPr indent="0" lvl="1" marL="0" algn="ctr">
              <a:lnSpc>
                <a:spcPct val="100000"/>
              </a:lnSpc>
              <a:spcBef>
                <a:spcPts val="0"/>
              </a:spcBef>
              <a:spcAft>
                <a:spcPts val="0"/>
              </a:spcAft>
              <a:buClr>
                <a:srgbClr val="000000"/>
              </a:buClr>
              <a:buSzPts val="1800"/>
              <a:buFont typeface="Helvetica Neue"/>
              <a:buNone/>
              <a:defRPr sz="1800">
                <a:solidFill>
                  <a:srgbClr val="000000"/>
                </a:solidFill>
              </a:defRPr>
            </a:lvl2pPr>
            <a:lvl3pPr indent="0" lvl="2" marL="0" algn="ctr">
              <a:lnSpc>
                <a:spcPct val="100000"/>
              </a:lnSpc>
              <a:spcBef>
                <a:spcPts val="0"/>
              </a:spcBef>
              <a:spcAft>
                <a:spcPts val="0"/>
              </a:spcAft>
              <a:buClr>
                <a:srgbClr val="000000"/>
              </a:buClr>
              <a:buSzPts val="1800"/>
              <a:buFont typeface="Helvetica Neue"/>
              <a:buNone/>
              <a:defRPr sz="1800">
                <a:solidFill>
                  <a:srgbClr val="000000"/>
                </a:solidFill>
              </a:defRPr>
            </a:lvl3pPr>
            <a:lvl4pPr indent="0" lvl="3" marL="0" algn="ctr">
              <a:lnSpc>
                <a:spcPct val="100000"/>
              </a:lnSpc>
              <a:spcBef>
                <a:spcPts val="0"/>
              </a:spcBef>
              <a:spcAft>
                <a:spcPts val="0"/>
              </a:spcAft>
              <a:buClr>
                <a:srgbClr val="000000"/>
              </a:buClr>
              <a:buSzPts val="1800"/>
              <a:buFont typeface="Helvetica Neue"/>
              <a:buNone/>
              <a:defRPr sz="1800">
                <a:solidFill>
                  <a:srgbClr val="000000"/>
                </a:solidFill>
              </a:defRPr>
            </a:lvl4pPr>
            <a:lvl5pPr indent="0" lvl="4" marL="0" algn="ctr">
              <a:lnSpc>
                <a:spcPct val="100000"/>
              </a:lnSpc>
              <a:spcBef>
                <a:spcPts val="0"/>
              </a:spcBef>
              <a:spcAft>
                <a:spcPts val="0"/>
              </a:spcAft>
              <a:buClr>
                <a:srgbClr val="000000"/>
              </a:buClr>
              <a:buSzPts val="1800"/>
              <a:buFont typeface="Helvetica Neue"/>
              <a:buNone/>
              <a:defRPr sz="1800">
                <a:solidFill>
                  <a:srgbClr val="000000"/>
                </a:solidFill>
              </a:defRPr>
            </a:lvl5pPr>
            <a:lvl6pPr indent="0" lvl="5" marL="0" algn="ctr">
              <a:lnSpc>
                <a:spcPct val="100000"/>
              </a:lnSpc>
              <a:spcBef>
                <a:spcPts val="0"/>
              </a:spcBef>
              <a:spcAft>
                <a:spcPts val="0"/>
              </a:spcAft>
              <a:buClr>
                <a:srgbClr val="000000"/>
              </a:buClr>
              <a:buSzPts val="1800"/>
              <a:buFont typeface="Helvetica Neue"/>
              <a:buNone/>
              <a:defRPr sz="1800">
                <a:solidFill>
                  <a:srgbClr val="000000"/>
                </a:solidFill>
              </a:defRPr>
            </a:lvl6pPr>
            <a:lvl7pPr indent="0" lvl="6" marL="0" algn="ctr">
              <a:lnSpc>
                <a:spcPct val="100000"/>
              </a:lnSpc>
              <a:spcBef>
                <a:spcPts val="0"/>
              </a:spcBef>
              <a:spcAft>
                <a:spcPts val="0"/>
              </a:spcAft>
              <a:buClr>
                <a:srgbClr val="000000"/>
              </a:buClr>
              <a:buSzPts val="1800"/>
              <a:buFont typeface="Helvetica Neue"/>
              <a:buNone/>
              <a:defRPr sz="1800">
                <a:solidFill>
                  <a:srgbClr val="000000"/>
                </a:solidFill>
              </a:defRPr>
            </a:lvl7pPr>
            <a:lvl8pPr indent="0" lvl="7" marL="0" algn="ctr">
              <a:lnSpc>
                <a:spcPct val="100000"/>
              </a:lnSpc>
              <a:spcBef>
                <a:spcPts val="0"/>
              </a:spcBef>
              <a:spcAft>
                <a:spcPts val="0"/>
              </a:spcAft>
              <a:buClr>
                <a:srgbClr val="000000"/>
              </a:buClr>
              <a:buSzPts val="1800"/>
              <a:buFont typeface="Helvetica Neue"/>
              <a:buNone/>
              <a:defRPr sz="1800">
                <a:solidFill>
                  <a:srgbClr val="000000"/>
                </a:solidFill>
              </a:defRPr>
            </a:lvl8pPr>
            <a:lvl9pPr indent="0" lvl="8" marL="0" algn="ctr">
              <a:lnSpc>
                <a:spcPct val="100000"/>
              </a:lnSpc>
              <a:spcBef>
                <a:spcPts val="0"/>
              </a:spcBef>
              <a:spcAft>
                <a:spcPts val="0"/>
              </a:spcAft>
              <a:buClr>
                <a:srgbClr val="000000"/>
              </a:buClr>
              <a:buSzPts val="1800"/>
              <a:buFont typeface="Helvetica Neue"/>
              <a:buNone/>
              <a:defRPr sz="1800">
                <a:solidFill>
                  <a:srgbClr val="000000"/>
                </a:solidFill>
              </a:defRPr>
            </a:lvl9pPr>
          </a:lstStyle>
          <a:p>
            <a:pPr indent="0" lvl="0" marL="0" rtl="0" algn="ctr">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Sub &amp; Bullets" showMasterSp="0">
  <p:cSld name="Title + Sub &amp; Bullets">
    <p:spTree>
      <p:nvGrpSpPr>
        <p:cNvPr id="61" name="Shape 61"/>
        <p:cNvGrpSpPr/>
        <p:nvPr/>
      </p:nvGrpSpPr>
      <p:grpSpPr>
        <a:xfrm>
          <a:off x="0" y="0"/>
          <a:ext cx="0" cy="0"/>
          <a:chOff x="0" y="0"/>
          <a:chExt cx="0" cy="0"/>
        </a:xfrm>
      </p:grpSpPr>
      <p:sp>
        <p:nvSpPr>
          <p:cNvPr id="62" name="Google Shape;62;p32"/>
          <p:cNvSpPr txBox="1"/>
          <p:nvPr>
            <p:ph type="title"/>
          </p:nvPr>
        </p:nvSpPr>
        <p:spPr>
          <a:xfrm>
            <a:off x="1206500" y="1625348"/>
            <a:ext cx="21971000" cy="1433164"/>
          </a:xfrm>
          <a:prstGeom prst="rect">
            <a:avLst/>
          </a:prstGeom>
          <a:noFill/>
          <a:ln>
            <a:noFill/>
          </a:ln>
        </p:spPr>
        <p:txBody>
          <a:bodyPr anchorCtr="0" anchor="t" bIns="50800" lIns="50800" spcFirstLastPara="1" rIns="50800" wrap="square" tIns="50800">
            <a:normAutofit/>
          </a:bodyPr>
          <a:lstStyle>
            <a:lvl1pPr lvl="0" algn="l">
              <a:lnSpc>
                <a:spcPct val="80000"/>
              </a:lnSpc>
              <a:spcBef>
                <a:spcPts val="0"/>
              </a:spcBef>
              <a:spcAft>
                <a:spcPts val="0"/>
              </a:spcAft>
              <a:buClr>
                <a:srgbClr val="000000"/>
              </a:buClr>
              <a:buSzPts val="8500"/>
              <a:buFont typeface="Helvetica Neue"/>
              <a:buNone/>
              <a:defRPr>
                <a:solidFill>
                  <a:srgbClr val="000000"/>
                </a:solidFill>
              </a:defRPr>
            </a:lvl1pPr>
            <a:lvl2pPr lvl="1" algn="l">
              <a:lnSpc>
                <a:spcPct val="80000"/>
              </a:lnSpc>
              <a:spcBef>
                <a:spcPts val="0"/>
              </a:spcBef>
              <a:spcAft>
                <a:spcPts val="0"/>
              </a:spcAft>
              <a:buClr>
                <a:srgbClr val="FFFFFF"/>
              </a:buClr>
              <a:buSzPts val="1800"/>
              <a:buNone/>
              <a:defRPr/>
            </a:lvl2pPr>
            <a:lvl3pPr lvl="2" algn="l">
              <a:lnSpc>
                <a:spcPct val="80000"/>
              </a:lnSpc>
              <a:spcBef>
                <a:spcPts val="0"/>
              </a:spcBef>
              <a:spcAft>
                <a:spcPts val="0"/>
              </a:spcAft>
              <a:buClr>
                <a:srgbClr val="FFFFFF"/>
              </a:buClr>
              <a:buSzPts val="1800"/>
              <a:buNone/>
              <a:defRPr/>
            </a:lvl3pPr>
            <a:lvl4pPr lvl="3" algn="l">
              <a:lnSpc>
                <a:spcPct val="80000"/>
              </a:lnSpc>
              <a:spcBef>
                <a:spcPts val="0"/>
              </a:spcBef>
              <a:spcAft>
                <a:spcPts val="0"/>
              </a:spcAft>
              <a:buClr>
                <a:srgbClr val="FFFFFF"/>
              </a:buClr>
              <a:buSzPts val="1800"/>
              <a:buNone/>
              <a:defRPr/>
            </a:lvl4pPr>
            <a:lvl5pPr lvl="4" algn="l">
              <a:lnSpc>
                <a:spcPct val="80000"/>
              </a:lnSpc>
              <a:spcBef>
                <a:spcPts val="0"/>
              </a:spcBef>
              <a:spcAft>
                <a:spcPts val="0"/>
              </a:spcAft>
              <a:buClr>
                <a:srgbClr val="FFFFFF"/>
              </a:buClr>
              <a:buSzPts val="1800"/>
              <a:buNone/>
              <a:defRPr/>
            </a:lvl5pPr>
            <a:lvl6pPr lvl="5" algn="l">
              <a:lnSpc>
                <a:spcPct val="80000"/>
              </a:lnSpc>
              <a:spcBef>
                <a:spcPts val="0"/>
              </a:spcBef>
              <a:spcAft>
                <a:spcPts val="0"/>
              </a:spcAft>
              <a:buClr>
                <a:srgbClr val="FFFFFF"/>
              </a:buClr>
              <a:buSzPts val="1800"/>
              <a:buNone/>
              <a:defRPr/>
            </a:lvl6pPr>
            <a:lvl7pPr lvl="6" algn="l">
              <a:lnSpc>
                <a:spcPct val="80000"/>
              </a:lnSpc>
              <a:spcBef>
                <a:spcPts val="0"/>
              </a:spcBef>
              <a:spcAft>
                <a:spcPts val="0"/>
              </a:spcAft>
              <a:buClr>
                <a:srgbClr val="FFFFFF"/>
              </a:buClr>
              <a:buSzPts val="1800"/>
              <a:buNone/>
              <a:defRPr/>
            </a:lvl7pPr>
            <a:lvl8pPr lvl="7" algn="l">
              <a:lnSpc>
                <a:spcPct val="80000"/>
              </a:lnSpc>
              <a:spcBef>
                <a:spcPts val="0"/>
              </a:spcBef>
              <a:spcAft>
                <a:spcPts val="0"/>
              </a:spcAft>
              <a:buClr>
                <a:srgbClr val="FFFFFF"/>
              </a:buClr>
              <a:buSzPts val="1800"/>
              <a:buNone/>
              <a:defRPr/>
            </a:lvl8pPr>
            <a:lvl9pPr lvl="8" algn="l">
              <a:lnSpc>
                <a:spcPct val="80000"/>
              </a:lnSpc>
              <a:spcBef>
                <a:spcPts val="0"/>
              </a:spcBef>
              <a:spcAft>
                <a:spcPts val="0"/>
              </a:spcAft>
              <a:buClr>
                <a:srgbClr val="FFFFFF"/>
              </a:buClr>
              <a:buSzPts val="1800"/>
              <a:buNone/>
              <a:defRPr/>
            </a:lvl9pPr>
          </a:lstStyle>
          <a:p/>
        </p:txBody>
      </p:sp>
      <p:sp>
        <p:nvSpPr>
          <p:cNvPr id="63" name="Google Shape;63;p32"/>
          <p:cNvSpPr txBox="1"/>
          <p:nvPr>
            <p:ph idx="1" type="body"/>
          </p:nvPr>
        </p:nvSpPr>
        <p:spPr>
          <a:xfrm>
            <a:off x="1206500" y="2918811"/>
            <a:ext cx="21971000" cy="934780"/>
          </a:xfrm>
          <a:prstGeom prst="rect">
            <a:avLst/>
          </a:prstGeom>
          <a:noFill/>
          <a:ln>
            <a:noFill/>
          </a:ln>
        </p:spPr>
        <p:txBody>
          <a:bodyPr anchorCtr="0" anchor="t" bIns="45700" lIns="45700" spcFirstLastPara="1" rIns="45700" wrap="square" tIns="45700">
            <a:normAutofit/>
          </a:bodyPr>
          <a:lstStyle>
            <a:lvl1pPr indent="-228600" lvl="0" marL="457200" algn="l">
              <a:lnSpc>
                <a:spcPct val="100000"/>
              </a:lnSpc>
              <a:spcBef>
                <a:spcPts val="0"/>
              </a:spcBef>
              <a:spcAft>
                <a:spcPts val="0"/>
              </a:spcAft>
              <a:buClr>
                <a:srgbClr val="000000"/>
              </a:buClr>
              <a:buSzPts val="5500"/>
              <a:buFont typeface="Helvetica Neue"/>
              <a:buNone/>
              <a:defRPr b="1" sz="5500"/>
            </a:lvl1pPr>
            <a:lvl2pPr indent="-369189" lvl="1" marL="914400" algn="l">
              <a:lnSpc>
                <a:spcPct val="90000"/>
              </a:lnSpc>
              <a:spcBef>
                <a:spcPts val="4500"/>
              </a:spcBef>
              <a:spcAft>
                <a:spcPts val="0"/>
              </a:spcAft>
              <a:buClr>
                <a:srgbClr val="000000"/>
              </a:buClr>
              <a:buSzPts val="2214"/>
              <a:buChar char="•"/>
              <a:defRPr/>
            </a:lvl2pPr>
            <a:lvl3pPr indent="-369189" lvl="2" marL="1371600" algn="l">
              <a:lnSpc>
                <a:spcPct val="90000"/>
              </a:lnSpc>
              <a:spcBef>
                <a:spcPts val="4500"/>
              </a:spcBef>
              <a:spcAft>
                <a:spcPts val="0"/>
              </a:spcAft>
              <a:buClr>
                <a:srgbClr val="000000"/>
              </a:buClr>
              <a:buSzPts val="2214"/>
              <a:buChar char="•"/>
              <a:defRPr/>
            </a:lvl3pPr>
            <a:lvl4pPr indent="-369189" lvl="3" marL="1828800" algn="l">
              <a:lnSpc>
                <a:spcPct val="90000"/>
              </a:lnSpc>
              <a:spcBef>
                <a:spcPts val="4500"/>
              </a:spcBef>
              <a:spcAft>
                <a:spcPts val="0"/>
              </a:spcAft>
              <a:buClr>
                <a:srgbClr val="000000"/>
              </a:buClr>
              <a:buSzPts val="2214"/>
              <a:buChar char="•"/>
              <a:defRPr/>
            </a:lvl4pPr>
            <a:lvl5pPr indent="-369189" lvl="4" marL="2286000" algn="l">
              <a:lnSpc>
                <a:spcPct val="90000"/>
              </a:lnSpc>
              <a:spcBef>
                <a:spcPts val="4500"/>
              </a:spcBef>
              <a:spcAft>
                <a:spcPts val="0"/>
              </a:spcAft>
              <a:buClr>
                <a:srgbClr val="000000"/>
              </a:buClr>
              <a:buSzPts val="2214"/>
              <a:buChar char="•"/>
              <a:defRPr/>
            </a:lvl5pPr>
            <a:lvl6pPr indent="-369189" lvl="5" marL="2743200" algn="l">
              <a:lnSpc>
                <a:spcPct val="90000"/>
              </a:lnSpc>
              <a:spcBef>
                <a:spcPts val="4500"/>
              </a:spcBef>
              <a:spcAft>
                <a:spcPts val="0"/>
              </a:spcAft>
              <a:buClr>
                <a:srgbClr val="000000"/>
              </a:buClr>
              <a:buSzPts val="2214"/>
              <a:buChar char="•"/>
              <a:defRPr/>
            </a:lvl6pPr>
            <a:lvl7pPr indent="-369189" lvl="6" marL="3200400" algn="l">
              <a:lnSpc>
                <a:spcPct val="90000"/>
              </a:lnSpc>
              <a:spcBef>
                <a:spcPts val="4500"/>
              </a:spcBef>
              <a:spcAft>
                <a:spcPts val="0"/>
              </a:spcAft>
              <a:buClr>
                <a:srgbClr val="000000"/>
              </a:buClr>
              <a:buSzPts val="2214"/>
              <a:buChar char="•"/>
              <a:defRPr/>
            </a:lvl7pPr>
            <a:lvl8pPr indent="-369189" lvl="7" marL="3657600" algn="l">
              <a:lnSpc>
                <a:spcPct val="90000"/>
              </a:lnSpc>
              <a:spcBef>
                <a:spcPts val="4500"/>
              </a:spcBef>
              <a:spcAft>
                <a:spcPts val="0"/>
              </a:spcAft>
              <a:buClr>
                <a:srgbClr val="000000"/>
              </a:buClr>
              <a:buSzPts val="2214"/>
              <a:buChar char="•"/>
              <a:defRPr/>
            </a:lvl8pPr>
            <a:lvl9pPr indent="-369189" lvl="8" marL="4114800" algn="l">
              <a:lnSpc>
                <a:spcPct val="90000"/>
              </a:lnSpc>
              <a:spcBef>
                <a:spcPts val="4500"/>
              </a:spcBef>
              <a:spcAft>
                <a:spcPts val="0"/>
              </a:spcAft>
              <a:buClr>
                <a:srgbClr val="000000"/>
              </a:buClr>
              <a:buSzPts val="2214"/>
              <a:buChar char="•"/>
              <a:defRPr/>
            </a:lvl9pPr>
          </a:lstStyle>
          <a:p/>
        </p:txBody>
      </p:sp>
      <p:sp>
        <p:nvSpPr>
          <p:cNvPr id="64" name="Google Shape;64;p32"/>
          <p:cNvSpPr txBox="1"/>
          <p:nvPr>
            <p:ph idx="2" type="body"/>
          </p:nvPr>
        </p:nvSpPr>
        <p:spPr>
          <a:xfrm>
            <a:off x="1206500" y="4248504"/>
            <a:ext cx="21971000" cy="8256012"/>
          </a:xfrm>
          <a:prstGeom prst="rect">
            <a:avLst/>
          </a:prstGeom>
          <a:noFill/>
          <a:ln>
            <a:noFill/>
          </a:ln>
        </p:spPr>
        <p:txBody>
          <a:bodyPr anchorCtr="0" anchor="t" bIns="50800" lIns="50800" spcFirstLastPara="1" rIns="50800" wrap="square" tIns="50800">
            <a:normAutofit/>
          </a:bodyPr>
          <a:lstStyle>
            <a:lvl1pPr indent="-369189" lvl="0" marL="457200" algn="l">
              <a:lnSpc>
                <a:spcPct val="90000"/>
              </a:lnSpc>
              <a:spcBef>
                <a:spcPts val="4500"/>
              </a:spcBef>
              <a:spcAft>
                <a:spcPts val="0"/>
              </a:spcAft>
              <a:buClr>
                <a:srgbClr val="000000"/>
              </a:buClr>
              <a:buSzPts val="2214"/>
              <a:buChar char="•"/>
              <a:defRPr/>
            </a:lvl1pPr>
            <a:lvl2pPr indent="-369189" lvl="1" marL="914400" algn="l">
              <a:lnSpc>
                <a:spcPct val="90000"/>
              </a:lnSpc>
              <a:spcBef>
                <a:spcPts val="4500"/>
              </a:spcBef>
              <a:spcAft>
                <a:spcPts val="0"/>
              </a:spcAft>
              <a:buClr>
                <a:srgbClr val="000000"/>
              </a:buClr>
              <a:buSzPts val="2214"/>
              <a:buChar char="•"/>
              <a:defRPr/>
            </a:lvl2pPr>
            <a:lvl3pPr indent="-369189" lvl="2" marL="1371600" algn="l">
              <a:lnSpc>
                <a:spcPct val="90000"/>
              </a:lnSpc>
              <a:spcBef>
                <a:spcPts val="4500"/>
              </a:spcBef>
              <a:spcAft>
                <a:spcPts val="0"/>
              </a:spcAft>
              <a:buClr>
                <a:srgbClr val="000000"/>
              </a:buClr>
              <a:buSzPts val="2214"/>
              <a:buChar char="•"/>
              <a:defRPr/>
            </a:lvl3pPr>
            <a:lvl4pPr indent="-369189" lvl="3" marL="1828800" algn="l">
              <a:lnSpc>
                <a:spcPct val="90000"/>
              </a:lnSpc>
              <a:spcBef>
                <a:spcPts val="4500"/>
              </a:spcBef>
              <a:spcAft>
                <a:spcPts val="0"/>
              </a:spcAft>
              <a:buClr>
                <a:srgbClr val="000000"/>
              </a:buClr>
              <a:buSzPts val="2214"/>
              <a:buChar char="•"/>
              <a:defRPr/>
            </a:lvl4pPr>
            <a:lvl5pPr indent="-369189" lvl="4" marL="2286000" algn="l">
              <a:lnSpc>
                <a:spcPct val="90000"/>
              </a:lnSpc>
              <a:spcBef>
                <a:spcPts val="4500"/>
              </a:spcBef>
              <a:spcAft>
                <a:spcPts val="0"/>
              </a:spcAft>
              <a:buClr>
                <a:srgbClr val="000000"/>
              </a:buClr>
              <a:buSzPts val="2214"/>
              <a:buChar char="•"/>
              <a:defRPr/>
            </a:lvl5pPr>
            <a:lvl6pPr indent="-369189" lvl="5" marL="2743200" algn="l">
              <a:lnSpc>
                <a:spcPct val="90000"/>
              </a:lnSpc>
              <a:spcBef>
                <a:spcPts val="4500"/>
              </a:spcBef>
              <a:spcAft>
                <a:spcPts val="0"/>
              </a:spcAft>
              <a:buClr>
                <a:srgbClr val="000000"/>
              </a:buClr>
              <a:buSzPts val="2214"/>
              <a:buChar char="•"/>
              <a:defRPr/>
            </a:lvl6pPr>
            <a:lvl7pPr indent="-369189" lvl="6" marL="3200400" algn="l">
              <a:lnSpc>
                <a:spcPct val="90000"/>
              </a:lnSpc>
              <a:spcBef>
                <a:spcPts val="4500"/>
              </a:spcBef>
              <a:spcAft>
                <a:spcPts val="0"/>
              </a:spcAft>
              <a:buClr>
                <a:srgbClr val="000000"/>
              </a:buClr>
              <a:buSzPts val="2214"/>
              <a:buChar char="•"/>
              <a:defRPr/>
            </a:lvl7pPr>
            <a:lvl8pPr indent="-369189" lvl="7" marL="3657600" algn="l">
              <a:lnSpc>
                <a:spcPct val="90000"/>
              </a:lnSpc>
              <a:spcBef>
                <a:spcPts val="4500"/>
              </a:spcBef>
              <a:spcAft>
                <a:spcPts val="0"/>
              </a:spcAft>
              <a:buClr>
                <a:srgbClr val="000000"/>
              </a:buClr>
              <a:buSzPts val="2214"/>
              <a:buChar char="•"/>
              <a:defRPr/>
            </a:lvl8pPr>
            <a:lvl9pPr indent="-369189" lvl="8" marL="4114800" algn="l">
              <a:lnSpc>
                <a:spcPct val="90000"/>
              </a:lnSpc>
              <a:spcBef>
                <a:spcPts val="4500"/>
              </a:spcBef>
              <a:spcAft>
                <a:spcPts val="0"/>
              </a:spcAft>
              <a:buClr>
                <a:srgbClr val="000000"/>
              </a:buClr>
              <a:buSzPts val="2214"/>
              <a:buChar char="•"/>
              <a:defRPr/>
            </a:lvl9pPr>
          </a:lstStyle>
          <a:p/>
        </p:txBody>
      </p:sp>
      <p:pic>
        <p:nvPicPr>
          <p:cNvPr descr="Image 8" id="65" name="Google Shape;65;p32"/>
          <p:cNvPicPr preferRelativeResize="0"/>
          <p:nvPr/>
        </p:nvPicPr>
        <p:blipFill rotWithShape="1">
          <a:blip r:embed="rId2">
            <a:alphaModFix/>
          </a:blip>
          <a:srcRect b="0" l="0" r="0" t="0"/>
          <a:stretch/>
        </p:blipFill>
        <p:spPr>
          <a:xfrm>
            <a:off x="2080095" y="225585"/>
            <a:ext cx="1761810" cy="1091271"/>
          </a:xfrm>
          <a:prstGeom prst="rect">
            <a:avLst/>
          </a:prstGeom>
          <a:noFill/>
          <a:ln>
            <a:noFill/>
          </a:ln>
        </p:spPr>
      </p:pic>
      <p:pic>
        <p:nvPicPr>
          <p:cNvPr descr="Image 11" id="66" name="Google Shape;66;p32"/>
          <p:cNvPicPr preferRelativeResize="0"/>
          <p:nvPr/>
        </p:nvPicPr>
        <p:blipFill rotWithShape="1">
          <a:blip r:embed="rId3">
            <a:alphaModFix/>
          </a:blip>
          <a:srcRect b="0" l="0" r="0" t="0"/>
          <a:stretch/>
        </p:blipFill>
        <p:spPr>
          <a:xfrm>
            <a:off x="104526" y="23820"/>
            <a:ext cx="1580270" cy="1433164"/>
          </a:xfrm>
          <a:prstGeom prst="rect">
            <a:avLst/>
          </a:prstGeom>
          <a:noFill/>
          <a:ln>
            <a:noFill/>
          </a:ln>
        </p:spPr>
      </p:pic>
      <p:sp>
        <p:nvSpPr>
          <p:cNvPr id="67" name="Google Shape;67;p32"/>
          <p:cNvSpPr txBox="1"/>
          <p:nvPr>
            <p:ph idx="12" type="sldNum"/>
          </p:nvPr>
        </p:nvSpPr>
        <p:spPr>
          <a:xfrm>
            <a:off x="12001499" y="13080999"/>
            <a:ext cx="368505" cy="374600"/>
          </a:xfrm>
          <a:prstGeom prst="rect">
            <a:avLst/>
          </a:prstGeom>
          <a:noFill/>
          <a:ln>
            <a:noFill/>
          </a:ln>
        </p:spPr>
        <p:txBody>
          <a:bodyPr anchorCtr="0" anchor="b" bIns="50800" lIns="50800" spcFirstLastPara="1" rIns="50800" wrap="square" tIns="50800">
            <a:spAutoFit/>
          </a:bodyPr>
          <a:lstStyle>
            <a:lvl1pPr indent="0" lvl="0" marL="0" algn="ctr">
              <a:lnSpc>
                <a:spcPct val="100000"/>
              </a:lnSpc>
              <a:spcBef>
                <a:spcPts val="0"/>
              </a:spcBef>
              <a:spcAft>
                <a:spcPts val="0"/>
              </a:spcAft>
              <a:buClr>
                <a:srgbClr val="000000"/>
              </a:buClr>
              <a:buSzPts val="1800"/>
              <a:buFont typeface="Helvetica Neue"/>
              <a:buNone/>
              <a:defRPr sz="1800">
                <a:solidFill>
                  <a:srgbClr val="000000"/>
                </a:solidFill>
              </a:defRPr>
            </a:lvl1pPr>
            <a:lvl2pPr indent="0" lvl="1" marL="0" algn="ctr">
              <a:lnSpc>
                <a:spcPct val="100000"/>
              </a:lnSpc>
              <a:spcBef>
                <a:spcPts val="0"/>
              </a:spcBef>
              <a:spcAft>
                <a:spcPts val="0"/>
              </a:spcAft>
              <a:buClr>
                <a:srgbClr val="000000"/>
              </a:buClr>
              <a:buSzPts val="1800"/>
              <a:buFont typeface="Helvetica Neue"/>
              <a:buNone/>
              <a:defRPr sz="1800">
                <a:solidFill>
                  <a:srgbClr val="000000"/>
                </a:solidFill>
              </a:defRPr>
            </a:lvl2pPr>
            <a:lvl3pPr indent="0" lvl="2" marL="0" algn="ctr">
              <a:lnSpc>
                <a:spcPct val="100000"/>
              </a:lnSpc>
              <a:spcBef>
                <a:spcPts val="0"/>
              </a:spcBef>
              <a:spcAft>
                <a:spcPts val="0"/>
              </a:spcAft>
              <a:buClr>
                <a:srgbClr val="000000"/>
              </a:buClr>
              <a:buSzPts val="1800"/>
              <a:buFont typeface="Helvetica Neue"/>
              <a:buNone/>
              <a:defRPr sz="1800">
                <a:solidFill>
                  <a:srgbClr val="000000"/>
                </a:solidFill>
              </a:defRPr>
            </a:lvl3pPr>
            <a:lvl4pPr indent="0" lvl="3" marL="0" algn="ctr">
              <a:lnSpc>
                <a:spcPct val="100000"/>
              </a:lnSpc>
              <a:spcBef>
                <a:spcPts val="0"/>
              </a:spcBef>
              <a:spcAft>
                <a:spcPts val="0"/>
              </a:spcAft>
              <a:buClr>
                <a:srgbClr val="000000"/>
              </a:buClr>
              <a:buSzPts val="1800"/>
              <a:buFont typeface="Helvetica Neue"/>
              <a:buNone/>
              <a:defRPr sz="1800">
                <a:solidFill>
                  <a:srgbClr val="000000"/>
                </a:solidFill>
              </a:defRPr>
            </a:lvl4pPr>
            <a:lvl5pPr indent="0" lvl="4" marL="0" algn="ctr">
              <a:lnSpc>
                <a:spcPct val="100000"/>
              </a:lnSpc>
              <a:spcBef>
                <a:spcPts val="0"/>
              </a:spcBef>
              <a:spcAft>
                <a:spcPts val="0"/>
              </a:spcAft>
              <a:buClr>
                <a:srgbClr val="000000"/>
              </a:buClr>
              <a:buSzPts val="1800"/>
              <a:buFont typeface="Helvetica Neue"/>
              <a:buNone/>
              <a:defRPr sz="1800">
                <a:solidFill>
                  <a:srgbClr val="000000"/>
                </a:solidFill>
              </a:defRPr>
            </a:lvl5pPr>
            <a:lvl6pPr indent="0" lvl="5" marL="0" algn="ctr">
              <a:lnSpc>
                <a:spcPct val="100000"/>
              </a:lnSpc>
              <a:spcBef>
                <a:spcPts val="0"/>
              </a:spcBef>
              <a:spcAft>
                <a:spcPts val="0"/>
              </a:spcAft>
              <a:buClr>
                <a:srgbClr val="000000"/>
              </a:buClr>
              <a:buSzPts val="1800"/>
              <a:buFont typeface="Helvetica Neue"/>
              <a:buNone/>
              <a:defRPr sz="1800">
                <a:solidFill>
                  <a:srgbClr val="000000"/>
                </a:solidFill>
              </a:defRPr>
            </a:lvl6pPr>
            <a:lvl7pPr indent="0" lvl="6" marL="0" algn="ctr">
              <a:lnSpc>
                <a:spcPct val="100000"/>
              </a:lnSpc>
              <a:spcBef>
                <a:spcPts val="0"/>
              </a:spcBef>
              <a:spcAft>
                <a:spcPts val="0"/>
              </a:spcAft>
              <a:buClr>
                <a:srgbClr val="000000"/>
              </a:buClr>
              <a:buSzPts val="1800"/>
              <a:buFont typeface="Helvetica Neue"/>
              <a:buNone/>
              <a:defRPr sz="1800">
                <a:solidFill>
                  <a:srgbClr val="000000"/>
                </a:solidFill>
              </a:defRPr>
            </a:lvl7pPr>
            <a:lvl8pPr indent="0" lvl="7" marL="0" algn="ctr">
              <a:lnSpc>
                <a:spcPct val="100000"/>
              </a:lnSpc>
              <a:spcBef>
                <a:spcPts val="0"/>
              </a:spcBef>
              <a:spcAft>
                <a:spcPts val="0"/>
              </a:spcAft>
              <a:buClr>
                <a:srgbClr val="000000"/>
              </a:buClr>
              <a:buSzPts val="1800"/>
              <a:buFont typeface="Helvetica Neue"/>
              <a:buNone/>
              <a:defRPr sz="1800">
                <a:solidFill>
                  <a:srgbClr val="000000"/>
                </a:solidFill>
              </a:defRPr>
            </a:lvl8pPr>
            <a:lvl9pPr indent="0" lvl="8" marL="0" algn="ctr">
              <a:lnSpc>
                <a:spcPct val="100000"/>
              </a:lnSpc>
              <a:spcBef>
                <a:spcPts val="0"/>
              </a:spcBef>
              <a:spcAft>
                <a:spcPts val="0"/>
              </a:spcAft>
              <a:buClr>
                <a:srgbClr val="000000"/>
              </a:buClr>
              <a:buSzPts val="1800"/>
              <a:buFont typeface="Helvetica Neue"/>
              <a:buNone/>
              <a:defRPr sz="1800">
                <a:solidFill>
                  <a:srgbClr val="000000"/>
                </a:solidFill>
              </a:defRPr>
            </a:lvl9pPr>
          </a:lstStyle>
          <a:p>
            <a:pPr indent="0" lvl="0" marL="0" rtl="0" algn="ctr">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e end." showMasterSp="0">
  <p:cSld name="The end.">
    <p:spTree>
      <p:nvGrpSpPr>
        <p:cNvPr id="68" name="Shape 68"/>
        <p:cNvGrpSpPr/>
        <p:nvPr/>
      </p:nvGrpSpPr>
      <p:grpSpPr>
        <a:xfrm>
          <a:off x="0" y="0"/>
          <a:ext cx="0" cy="0"/>
          <a:chOff x="0" y="0"/>
          <a:chExt cx="0" cy="0"/>
        </a:xfrm>
      </p:grpSpPr>
      <p:pic>
        <p:nvPicPr>
          <p:cNvPr descr="cirrus-beau-temps.jpg" id="69" name="Google Shape;69;p33"/>
          <p:cNvPicPr preferRelativeResize="0"/>
          <p:nvPr/>
        </p:nvPicPr>
        <p:blipFill rotWithShape="1">
          <a:blip r:embed="rId2">
            <a:alphaModFix/>
          </a:blip>
          <a:srcRect b="0" l="0" r="0" t="0"/>
          <a:stretch/>
        </p:blipFill>
        <p:spPr>
          <a:xfrm>
            <a:off x="-1" y="-2293988"/>
            <a:ext cx="24384001" cy="13716001"/>
          </a:xfrm>
          <a:prstGeom prst="rect">
            <a:avLst/>
          </a:prstGeom>
          <a:noFill/>
          <a:ln>
            <a:noFill/>
          </a:ln>
        </p:spPr>
      </p:pic>
      <p:pic>
        <p:nvPicPr>
          <p:cNvPr descr="Image 9" id="70" name="Google Shape;70;p33"/>
          <p:cNvPicPr preferRelativeResize="0"/>
          <p:nvPr/>
        </p:nvPicPr>
        <p:blipFill rotWithShape="1">
          <a:blip r:embed="rId3">
            <a:alphaModFix/>
          </a:blip>
          <a:srcRect b="0" l="0" r="0" t="0"/>
          <a:stretch/>
        </p:blipFill>
        <p:spPr>
          <a:xfrm>
            <a:off x="21901652" y="11816094"/>
            <a:ext cx="2164707" cy="1340826"/>
          </a:xfrm>
          <a:prstGeom prst="rect">
            <a:avLst/>
          </a:prstGeom>
          <a:noFill/>
          <a:ln>
            <a:noFill/>
          </a:ln>
        </p:spPr>
      </p:pic>
      <p:sp>
        <p:nvSpPr>
          <p:cNvPr id="71" name="Google Shape;71;p33"/>
          <p:cNvSpPr txBox="1"/>
          <p:nvPr/>
        </p:nvSpPr>
        <p:spPr>
          <a:xfrm>
            <a:off x="17305605" y="12134462"/>
            <a:ext cx="3403093" cy="704089"/>
          </a:xfrm>
          <a:prstGeom prst="rect">
            <a:avLst/>
          </a:prstGeom>
          <a:noFill/>
          <a:ln>
            <a:noFill/>
          </a:ln>
        </p:spPr>
        <p:txBody>
          <a:bodyPr anchorCtr="0" anchor="ctr" bIns="50800" lIns="50800" spcFirstLastPara="1" rIns="50800" wrap="square" tIns="50800">
            <a:spAutoFit/>
          </a:bodyPr>
          <a:lstStyle/>
          <a:p>
            <a:pPr indent="0" lvl="0" marL="0" marR="0" rtl="0" algn="r">
              <a:lnSpc>
                <a:spcPct val="100000"/>
              </a:lnSpc>
              <a:spcBef>
                <a:spcPts val="0"/>
              </a:spcBef>
              <a:spcAft>
                <a:spcPts val="0"/>
              </a:spcAft>
              <a:buClr>
                <a:srgbClr val="5E5E5E"/>
              </a:buClr>
              <a:buSzPts val="2000"/>
              <a:buFont typeface="Helvetica Neue"/>
              <a:buNone/>
            </a:pPr>
            <a:r>
              <a:rPr b="0" i="0" lang="fr-FR" sz="2000" u="none" cap="none" strike="noStrike">
                <a:solidFill>
                  <a:srgbClr val="5E5E5E"/>
                </a:solidFill>
                <a:latin typeface="Helvetica Neue"/>
                <a:ea typeface="Helvetica Neue"/>
                <a:cs typeface="Helvetica Neue"/>
                <a:sym typeface="Helvetica Neue"/>
              </a:rPr>
              <a:t>Federico BERERA</a:t>
            </a:r>
            <a:endParaRPr/>
          </a:p>
          <a:p>
            <a:pPr indent="0" lvl="0" marL="0" marR="0" rtl="0" algn="r">
              <a:lnSpc>
                <a:spcPct val="100000"/>
              </a:lnSpc>
              <a:spcBef>
                <a:spcPts val="0"/>
              </a:spcBef>
              <a:spcAft>
                <a:spcPts val="0"/>
              </a:spcAft>
              <a:buClr>
                <a:srgbClr val="5E5E5E"/>
              </a:buClr>
              <a:buSzPts val="2000"/>
              <a:buFont typeface="Helvetica Neue"/>
              <a:buNone/>
            </a:pPr>
            <a:r>
              <a:rPr b="0" i="0" lang="fr-FR" sz="2000" u="none" cap="none" strike="noStrike">
                <a:solidFill>
                  <a:srgbClr val="5E5E5E"/>
                </a:solidFill>
                <a:latin typeface="Helvetica Neue"/>
                <a:ea typeface="Helvetica Neue"/>
                <a:cs typeface="Helvetica Neue"/>
                <a:sym typeface="Helvetica Neue"/>
              </a:rPr>
              <a:t>federico.berera@igesr.gouv.fr</a:t>
            </a:r>
            <a:endParaRPr/>
          </a:p>
        </p:txBody>
      </p:sp>
      <p:pic>
        <p:nvPicPr>
          <p:cNvPr descr="Image 10" id="72" name="Google Shape;72;p33"/>
          <p:cNvPicPr preferRelativeResize="0"/>
          <p:nvPr/>
        </p:nvPicPr>
        <p:blipFill rotWithShape="1">
          <a:blip r:embed="rId4">
            <a:alphaModFix/>
          </a:blip>
          <a:srcRect b="0" l="0" r="0" t="0"/>
          <a:stretch/>
        </p:blipFill>
        <p:spPr>
          <a:xfrm>
            <a:off x="2027039" y="2059486"/>
            <a:ext cx="8224868" cy="7459225"/>
          </a:xfrm>
          <a:prstGeom prst="rect">
            <a:avLst/>
          </a:prstGeom>
          <a:noFill/>
          <a:ln>
            <a:noFill/>
          </a:ln>
        </p:spPr>
      </p:pic>
      <p:cxnSp>
        <p:nvCxnSpPr>
          <p:cNvPr id="73" name="Google Shape;73;p33"/>
          <p:cNvCxnSpPr/>
          <p:nvPr/>
        </p:nvCxnSpPr>
        <p:spPr>
          <a:xfrm flipH="1" rot="10800000">
            <a:off x="21305174" y="11638378"/>
            <a:ext cx="1" cy="1696258"/>
          </a:xfrm>
          <a:prstGeom prst="straightConnector1">
            <a:avLst/>
          </a:prstGeom>
          <a:noFill/>
          <a:ln cap="flat" cmpd="sng" w="25400">
            <a:solidFill>
              <a:srgbClr val="5E5E5E"/>
            </a:solidFill>
            <a:prstDash val="solid"/>
            <a:miter lim="400000"/>
            <a:headEnd len="sm" w="sm" type="none"/>
            <a:tailEnd len="sm" w="sm" type="none"/>
          </a:ln>
        </p:spPr>
      </p:cxnSp>
      <p:sp>
        <p:nvSpPr>
          <p:cNvPr id="74" name="Google Shape;74;p33"/>
          <p:cNvSpPr txBox="1"/>
          <p:nvPr>
            <p:ph idx="12" type="sldNum"/>
          </p:nvPr>
        </p:nvSpPr>
        <p:spPr>
          <a:xfrm>
            <a:off x="12001499" y="13080999"/>
            <a:ext cx="368505" cy="374600"/>
          </a:xfrm>
          <a:prstGeom prst="rect">
            <a:avLst/>
          </a:prstGeom>
          <a:noFill/>
          <a:ln>
            <a:noFill/>
          </a:ln>
        </p:spPr>
        <p:txBody>
          <a:bodyPr anchorCtr="0" anchor="b" bIns="50800" lIns="50800" spcFirstLastPara="1" rIns="50800" wrap="square" tIns="50800">
            <a:spAutoFit/>
          </a:bodyPr>
          <a:lstStyle>
            <a:lvl1pPr indent="0" lvl="0" marL="0" algn="ctr">
              <a:lnSpc>
                <a:spcPct val="100000"/>
              </a:lnSpc>
              <a:spcBef>
                <a:spcPts val="0"/>
              </a:spcBef>
              <a:spcAft>
                <a:spcPts val="0"/>
              </a:spcAft>
              <a:buClr>
                <a:srgbClr val="000000"/>
              </a:buClr>
              <a:buSzPts val="1800"/>
              <a:buFont typeface="Helvetica Neue"/>
              <a:buNone/>
              <a:defRPr sz="1800">
                <a:solidFill>
                  <a:srgbClr val="000000"/>
                </a:solidFill>
              </a:defRPr>
            </a:lvl1pPr>
            <a:lvl2pPr indent="0" lvl="1" marL="0" algn="ctr">
              <a:lnSpc>
                <a:spcPct val="100000"/>
              </a:lnSpc>
              <a:spcBef>
                <a:spcPts val="0"/>
              </a:spcBef>
              <a:spcAft>
                <a:spcPts val="0"/>
              </a:spcAft>
              <a:buClr>
                <a:srgbClr val="000000"/>
              </a:buClr>
              <a:buSzPts val="1800"/>
              <a:buFont typeface="Helvetica Neue"/>
              <a:buNone/>
              <a:defRPr sz="1800">
                <a:solidFill>
                  <a:srgbClr val="000000"/>
                </a:solidFill>
              </a:defRPr>
            </a:lvl2pPr>
            <a:lvl3pPr indent="0" lvl="2" marL="0" algn="ctr">
              <a:lnSpc>
                <a:spcPct val="100000"/>
              </a:lnSpc>
              <a:spcBef>
                <a:spcPts val="0"/>
              </a:spcBef>
              <a:spcAft>
                <a:spcPts val="0"/>
              </a:spcAft>
              <a:buClr>
                <a:srgbClr val="000000"/>
              </a:buClr>
              <a:buSzPts val="1800"/>
              <a:buFont typeface="Helvetica Neue"/>
              <a:buNone/>
              <a:defRPr sz="1800">
                <a:solidFill>
                  <a:srgbClr val="000000"/>
                </a:solidFill>
              </a:defRPr>
            </a:lvl3pPr>
            <a:lvl4pPr indent="0" lvl="3" marL="0" algn="ctr">
              <a:lnSpc>
                <a:spcPct val="100000"/>
              </a:lnSpc>
              <a:spcBef>
                <a:spcPts val="0"/>
              </a:spcBef>
              <a:spcAft>
                <a:spcPts val="0"/>
              </a:spcAft>
              <a:buClr>
                <a:srgbClr val="000000"/>
              </a:buClr>
              <a:buSzPts val="1800"/>
              <a:buFont typeface="Helvetica Neue"/>
              <a:buNone/>
              <a:defRPr sz="1800">
                <a:solidFill>
                  <a:srgbClr val="000000"/>
                </a:solidFill>
              </a:defRPr>
            </a:lvl4pPr>
            <a:lvl5pPr indent="0" lvl="4" marL="0" algn="ctr">
              <a:lnSpc>
                <a:spcPct val="100000"/>
              </a:lnSpc>
              <a:spcBef>
                <a:spcPts val="0"/>
              </a:spcBef>
              <a:spcAft>
                <a:spcPts val="0"/>
              </a:spcAft>
              <a:buClr>
                <a:srgbClr val="000000"/>
              </a:buClr>
              <a:buSzPts val="1800"/>
              <a:buFont typeface="Helvetica Neue"/>
              <a:buNone/>
              <a:defRPr sz="1800">
                <a:solidFill>
                  <a:srgbClr val="000000"/>
                </a:solidFill>
              </a:defRPr>
            </a:lvl5pPr>
            <a:lvl6pPr indent="0" lvl="5" marL="0" algn="ctr">
              <a:lnSpc>
                <a:spcPct val="100000"/>
              </a:lnSpc>
              <a:spcBef>
                <a:spcPts val="0"/>
              </a:spcBef>
              <a:spcAft>
                <a:spcPts val="0"/>
              </a:spcAft>
              <a:buClr>
                <a:srgbClr val="000000"/>
              </a:buClr>
              <a:buSzPts val="1800"/>
              <a:buFont typeface="Helvetica Neue"/>
              <a:buNone/>
              <a:defRPr sz="1800">
                <a:solidFill>
                  <a:srgbClr val="000000"/>
                </a:solidFill>
              </a:defRPr>
            </a:lvl6pPr>
            <a:lvl7pPr indent="0" lvl="6" marL="0" algn="ctr">
              <a:lnSpc>
                <a:spcPct val="100000"/>
              </a:lnSpc>
              <a:spcBef>
                <a:spcPts val="0"/>
              </a:spcBef>
              <a:spcAft>
                <a:spcPts val="0"/>
              </a:spcAft>
              <a:buClr>
                <a:srgbClr val="000000"/>
              </a:buClr>
              <a:buSzPts val="1800"/>
              <a:buFont typeface="Helvetica Neue"/>
              <a:buNone/>
              <a:defRPr sz="1800">
                <a:solidFill>
                  <a:srgbClr val="000000"/>
                </a:solidFill>
              </a:defRPr>
            </a:lvl7pPr>
            <a:lvl8pPr indent="0" lvl="7" marL="0" algn="ctr">
              <a:lnSpc>
                <a:spcPct val="100000"/>
              </a:lnSpc>
              <a:spcBef>
                <a:spcPts val="0"/>
              </a:spcBef>
              <a:spcAft>
                <a:spcPts val="0"/>
              </a:spcAft>
              <a:buClr>
                <a:srgbClr val="000000"/>
              </a:buClr>
              <a:buSzPts val="1800"/>
              <a:buFont typeface="Helvetica Neue"/>
              <a:buNone/>
              <a:defRPr sz="1800">
                <a:solidFill>
                  <a:srgbClr val="000000"/>
                </a:solidFill>
              </a:defRPr>
            </a:lvl8pPr>
            <a:lvl9pPr indent="0" lvl="8" marL="0" algn="ctr">
              <a:lnSpc>
                <a:spcPct val="100000"/>
              </a:lnSpc>
              <a:spcBef>
                <a:spcPts val="0"/>
              </a:spcBef>
              <a:spcAft>
                <a:spcPts val="0"/>
              </a:spcAft>
              <a:buClr>
                <a:srgbClr val="000000"/>
              </a:buClr>
              <a:buSzPts val="1800"/>
              <a:buFont typeface="Helvetica Neue"/>
              <a:buNone/>
              <a:defRPr sz="1800">
                <a:solidFill>
                  <a:srgbClr val="000000"/>
                </a:solidFill>
              </a:defRPr>
            </a:lvl9pPr>
          </a:lstStyle>
          <a:p>
            <a:pPr indent="0" lvl="0" marL="0" rtl="0" algn="ctr">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showMasterSp="0">
  <p:cSld name="Blank">
    <p:spTree>
      <p:nvGrpSpPr>
        <p:cNvPr id="75" name="Shape 75"/>
        <p:cNvGrpSpPr/>
        <p:nvPr/>
      </p:nvGrpSpPr>
      <p:grpSpPr>
        <a:xfrm>
          <a:off x="0" y="0"/>
          <a:ext cx="0" cy="0"/>
          <a:chOff x="0" y="0"/>
          <a:chExt cx="0" cy="0"/>
        </a:xfrm>
      </p:grpSpPr>
      <p:sp>
        <p:nvSpPr>
          <p:cNvPr id="76" name="Google Shape;76;p34"/>
          <p:cNvSpPr txBox="1"/>
          <p:nvPr>
            <p:ph idx="12" type="sldNum"/>
          </p:nvPr>
        </p:nvSpPr>
        <p:spPr>
          <a:xfrm>
            <a:off x="12001499" y="13080999"/>
            <a:ext cx="368505" cy="374600"/>
          </a:xfrm>
          <a:prstGeom prst="rect">
            <a:avLst/>
          </a:prstGeom>
          <a:noFill/>
          <a:ln>
            <a:noFill/>
          </a:ln>
        </p:spPr>
        <p:txBody>
          <a:bodyPr anchorCtr="0" anchor="b" bIns="50800" lIns="50800" spcFirstLastPara="1" rIns="50800" wrap="square" tIns="50800">
            <a:spAutoFit/>
          </a:bodyPr>
          <a:lstStyle>
            <a:lvl1pPr indent="0" lvl="0" marL="0" algn="ctr">
              <a:lnSpc>
                <a:spcPct val="100000"/>
              </a:lnSpc>
              <a:spcBef>
                <a:spcPts val="0"/>
              </a:spcBef>
              <a:spcAft>
                <a:spcPts val="0"/>
              </a:spcAft>
              <a:buClr>
                <a:srgbClr val="000000"/>
              </a:buClr>
              <a:buSzPts val="1800"/>
              <a:buFont typeface="Helvetica Neue"/>
              <a:buNone/>
              <a:defRPr sz="1800">
                <a:solidFill>
                  <a:srgbClr val="000000"/>
                </a:solidFill>
              </a:defRPr>
            </a:lvl1pPr>
            <a:lvl2pPr indent="0" lvl="1" marL="0" algn="ctr">
              <a:lnSpc>
                <a:spcPct val="100000"/>
              </a:lnSpc>
              <a:spcBef>
                <a:spcPts val="0"/>
              </a:spcBef>
              <a:spcAft>
                <a:spcPts val="0"/>
              </a:spcAft>
              <a:buClr>
                <a:srgbClr val="000000"/>
              </a:buClr>
              <a:buSzPts val="1800"/>
              <a:buFont typeface="Helvetica Neue"/>
              <a:buNone/>
              <a:defRPr sz="1800">
                <a:solidFill>
                  <a:srgbClr val="000000"/>
                </a:solidFill>
              </a:defRPr>
            </a:lvl2pPr>
            <a:lvl3pPr indent="0" lvl="2" marL="0" algn="ctr">
              <a:lnSpc>
                <a:spcPct val="100000"/>
              </a:lnSpc>
              <a:spcBef>
                <a:spcPts val="0"/>
              </a:spcBef>
              <a:spcAft>
                <a:spcPts val="0"/>
              </a:spcAft>
              <a:buClr>
                <a:srgbClr val="000000"/>
              </a:buClr>
              <a:buSzPts val="1800"/>
              <a:buFont typeface="Helvetica Neue"/>
              <a:buNone/>
              <a:defRPr sz="1800">
                <a:solidFill>
                  <a:srgbClr val="000000"/>
                </a:solidFill>
              </a:defRPr>
            </a:lvl3pPr>
            <a:lvl4pPr indent="0" lvl="3" marL="0" algn="ctr">
              <a:lnSpc>
                <a:spcPct val="100000"/>
              </a:lnSpc>
              <a:spcBef>
                <a:spcPts val="0"/>
              </a:spcBef>
              <a:spcAft>
                <a:spcPts val="0"/>
              </a:spcAft>
              <a:buClr>
                <a:srgbClr val="000000"/>
              </a:buClr>
              <a:buSzPts val="1800"/>
              <a:buFont typeface="Helvetica Neue"/>
              <a:buNone/>
              <a:defRPr sz="1800">
                <a:solidFill>
                  <a:srgbClr val="000000"/>
                </a:solidFill>
              </a:defRPr>
            </a:lvl4pPr>
            <a:lvl5pPr indent="0" lvl="4" marL="0" algn="ctr">
              <a:lnSpc>
                <a:spcPct val="100000"/>
              </a:lnSpc>
              <a:spcBef>
                <a:spcPts val="0"/>
              </a:spcBef>
              <a:spcAft>
                <a:spcPts val="0"/>
              </a:spcAft>
              <a:buClr>
                <a:srgbClr val="000000"/>
              </a:buClr>
              <a:buSzPts val="1800"/>
              <a:buFont typeface="Helvetica Neue"/>
              <a:buNone/>
              <a:defRPr sz="1800">
                <a:solidFill>
                  <a:srgbClr val="000000"/>
                </a:solidFill>
              </a:defRPr>
            </a:lvl5pPr>
            <a:lvl6pPr indent="0" lvl="5" marL="0" algn="ctr">
              <a:lnSpc>
                <a:spcPct val="100000"/>
              </a:lnSpc>
              <a:spcBef>
                <a:spcPts val="0"/>
              </a:spcBef>
              <a:spcAft>
                <a:spcPts val="0"/>
              </a:spcAft>
              <a:buClr>
                <a:srgbClr val="000000"/>
              </a:buClr>
              <a:buSzPts val="1800"/>
              <a:buFont typeface="Helvetica Neue"/>
              <a:buNone/>
              <a:defRPr sz="1800">
                <a:solidFill>
                  <a:srgbClr val="000000"/>
                </a:solidFill>
              </a:defRPr>
            </a:lvl6pPr>
            <a:lvl7pPr indent="0" lvl="6" marL="0" algn="ctr">
              <a:lnSpc>
                <a:spcPct val="100000"/>
              </a:lnSpc>
              <a:spcBef>
                <a:spcPts val="0"/>
              </a:spcBef>
              <a:spcAft>
                <a:spcPts val="0"/>
              </a:spcAft>
              <a:buClr>
                <a:srgbClr val="000000"/>
              </a:buClr>
              <a:buSzPts val="1800"/>
              <a:buFont typeface="Helvetica Neue"/>
              <a:buNone/>
              <a:defRPr sz="1800">
                <a:solidFill>
                  <a:srgbClr val="000000"/>
                </a:solidFill>
              </a:defRPr>
            </a:lvl7pPr>
            <a:lvl8pPr indent="0" lvl="7" marL="0" algn="ctr">
              <a:lnSpc>
                <a:spcPct val="100000"/>
              </a:lnSpc>
              <a:spcBef>
                <a:spcPts val="0"/>
              </a:spcBef>
              <a:spcAft>
                <a:spcPts val="0"/>
              </a:spcAft>
              <a:buClr>
                <a:srgbClr val="000000"/>
              </a:buClr>
              <a:buSzPts val="1800"/>
              <a:buFont typeface="Helvetica Neue"/>
              <a:buNone/>
              <a:defRPr sz="1800">
                <a:solidFill>
                  <a:srgbClr val="000000"/>
                </a:solidFill>
              </a:defRPr>
            </a:lvl8pPr>
            <a:lvl9pPr indent="0" lvl="8" marL="0" algn="ctr">
              <a:lnSpc>
                <a:spcPct val="100000"/>
              </a:lnSpc>
              <a:spcBef>
                <a:spcPts val="0"/>
              </a:spcBef>
              <a:spcAft>
                <a:spcPts val="0"/>
              </a:spcAft>
              <a:buClr>
                <a:srgbClr val="000000"/>
              </a:buClr>
              <a:buSzPts val="1800"/>
              <a:buFont typeface="Helvetica Neue"/>
              <a:buNone/>
              <a:defRPr sz="1800">
                <a:solidFill>
                  <a:srgbClr val="000000"/>
                </a:solidFill>
              </a:defRPr>
            </a:lvl9pPr>
          </a:lstStyle>
          <a:p>
            <a:pPr indent="0" lvl="0" marL="0" rtl="0" algn="ctr">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hoto - 3 Up" showMasterSp="0">
  <p:cSld name="Photo - 3 Up">
    <p:spTree>
      <p:nvGrpSpPr>
        <p:cNvPr id="77" name="Shape 77"/>
        <p:cNvGrpSpPr/>
        <p:nvPr/>
      </p:nvGrpSpPr>
      <p:grpSpPr>
        <a:xfrm>
          <a:off x="0" y="0"/>
          <a:ext cx="0" cy="0"/>
          <a:chOff x="0" y="0"/>
          <a:chExt cx="0" cy="0"/>
        </a:xfrm>
      </p:grpSpPr>
      <p:sp>
        <p:nvSpPr>
          <p:cNvPr id="78" name="Google Shape;78;p35"/>
          <p:cNvSpPr/>
          <p:nvPr>
            <p:ph idx="2" type="pic"/>
          </p:nvPr>
        </p:nvSpPr>
        <p:spPr>
          <a:xfrm>
            <a:off x="15760700" y="1016000"/>
            <a:ext cx="7439099" cy="5949678"/>
          </a:xfrm>
          <a:prstGeom prst="rect">
            <a:avLst/>
          </a:prstGeom>
          <a:noFill/>
          <a:ln>
            <a:noFill/>
          </a:ln>
        </p:spPr>
      </p:sp>
      <p:sp>
        <p:nvSpPr>
          <p:cNvPr id="79" name="Google Shape;79;p35"/>
          <p:cNvSpPr/>
          <p:nvPr>
            <p:ph idx="3" type="pic"/>
          </p:nvPr>
        </p:nvSpPr>
        <p:spPr>
          <a:xfrm>
            <a:off x="13500100" y="3978275"/>
            <a:ext cx="10439400" cy="12150181"/>
          </a:xfrm>
          <a:prstGeom prst="rect">
            <a:avLst/>
          </a:prstGeom>
          <a:noFill/>
          <a:ln>
            <a:noFill/>
          </a:ln>
        </p:spPr>
      </p:sp>
      <p:sp>
        <p:nvSpPr>
          <p:cNvPr id="80" name="Google Shape;80;p35"/>
          <p:cNvSpPr/>
          <p:nvPr>
            <p:ph idx="4" type="pic"/>
          </p:nvPr>
        </p:nvSpPr>
        <p:spPr>
          <a:xfrm>
            <a:off x="-139700" y="495300"/>
            <a:ext cx="16611600" cy="12458700"/>
          </a:xfrm>
          <a:prstGeom prst="rect">
            <a:avLst/>
          </a:prstGeom>
          <a:noFill/>
          <a:ln>
            <a:noFill/>
          </a:ln>
        </p:spPr>
      </p:sp>
      <p:sp>
        <p:nvSpPr>
          <p:cNvPr id="81" name="Google Shape;81;p35"/>
          <p:cNvSpPr txBox="1"/>
          <p:nvPr>
            <p:ph idx="12" type="sldNum"/>
          </p:nvPr>
        </p:nvSpPr>
        <p:spPr>
          <a:xfrm>
            <a:off x="12001499" y="13080999"/>
            <a:ext cx="368505" cy="374600"/>
          </a:xfrm>
          <a:prstGeom prst="rect">
            <a:avLst/>
          </a:prstGeom>
          <a:noFill/>
          <a:ln>
            <a:noFill/>
          </a:ln>
        </p:spPr>
        <p:txBody>
          <a:bodyPr anchorCtr="0" anchor="b" bIns="50800" lIns="50800" spcFirstLastPara="1" rIns="50800" wrap="square" tIns="50800">
            <a:spAutoFit/>
          </a:bodyPr>
          <a:lstStyle>
            <a:lvl1pPr indent="0" lvl="0" marL="0" algn="ctr">
              <a:lnSpc>
                <a:spcPct val="100000"/>
              </a:lnSpc>
              <a:spcBef>
                <a:spcPts val="0"/>
              </a:spcBef>
              <a:spcAft>
                <a:spcPts val="0"/>
              </a:spcAft>
              <a:buClr>
                <a:srgbClr val="000000"/>
              </a:buClr>
              <a:buSzPts val="1800"/>
              <a:buFont typeface="Helvetica Neue"/>
              <a:buNone/>
              <a:defRPr sz="1800">
                <a:solidFill>
                  <a:srgbClr val="000000"/>
                </a:solidFill>
              </a:defRPr>
            </a:lvl1pPr>
            <a:lvl2pPr indent="0" lvl="1" marL="0" algn="ctr">
              <a:lnSpc>
                <a:spcPct val="100000"/>
              </a:lnSpc>
              <a:spcBef>
                <a:spcPts val="0"/>
              </a:spcBef>
              <a:spcAft>
                <a:spcPts val="0"/>
              </a:spcAft>
              <a:buClr>
                <a:srgbClr val="000000"/>
              </a:buClr>
              <a:buSzPts val="1800"/>
              <a:buFont typeface="Helvetica Neue"/>
              <a:buNone/>
              <a:defRPr sz="1800">
                <a:solidFill>
                  <a:srgbClr val="000000"/>
                </a:solidFill>
              </a:defRPr>
            </a:lvl2pPr>
            <a:lvl3pPr indent="0" lvl="2" marL="0" algn="ctr">
              <a:lnSpc>
                <a:spcPct val="100000"/>
              </a:lnSpc>
              <a:spcBef>
                <a:spcPts val="0"/>
              </a:spcBef>
              <a:spcAft>
                <a:spcPts val="0"/>
              </a:spcAft>
              <a:buClr>
                <a:srgbClr val="000000"/>
              </a:buClr>
              <a:buSzPts val="1800"/>
              <a:buFont typeface="Helvetica Neue"/>
              <a:buNone/>
              <a:defRPr sz="1800">
                <a:solidFill>
                  <a:srgbClr val="000000"/>
                </a:solidFill>
              </a:defRPr>
            </a:lvl3pPr>
            <a:lvl4pPr indent="0" lvl="3" marL="0" algn="ctr">
              <a:lnSpc>
                <a:spcPct val="100000"/>
              </a:lnSpc>
              <a:spcBef>
                <a:spcPts val="0"/>
              </a:spcBef>
              <a:spcAft>
                <a:spcPts val="0"/>
              </a:spcAft>
              <a:buClr>
                <a:srgbClr val="000000"/>
              </a:buClr>
              <a:buSzPts val="1800"/>
              <a:buFont typeface="Helvetica Neue"/>
              <a:buNone/>
              <a:defRPr sz="1800">
                <a:solidFill>
                  <a:srgbClr val="000000"/>
                </a:solidFill>
              </a:defRPr>
            </a:lvl4pPr>
            <a:lvl5pPr indent="0" lvl="4" marL="0" algn="ctr">
              <a:lnSpc>
                <a:spcPct val="100000"/>
              </a:lnSpc>
              <a:spcBef>
                <a:spcPts val="0"/>
              </a:spcBef>
              <a:spcAft>
                <a:spcPts val="0"/>
              </a:spcAft>
              <a:buClr>
                <a:srgbClr val="000000"/>
              </a:buClr>
              <a:buSzPts val="1800"/>
              <a:buFont typeface="Helvetica Neue"/>
              <a:buNone/>
              <a:defRPr sz="1800">
                <a:solidFill>
                  <a:srgbClr val="000000"/>
                </a:solidFill>
              </a:defRPr>
            </a:lvl5pPr>
            <a:lvl6pPr indent="0" lvl="5" marL="0" algn="ctr">
              <a:lnSpc>
                <a:spcPct val="100000"/>
              </a:lnSpc>
              <a:spcBef>
                <a:spcPts val="0"/>
              </a:spcBef>
              <a:spcAft>
                <a:spcPts val="0"/>
              </a:spcAft>
              <a:buClr>
                <a:srgbClr val="000000"/>
              </a:buClr>
              <a:buSzPts val="1800"/>
              <a:buFont typeface="Helvetica Neue"/>
              <a:buNone/>
              <a:defRPr sz="1800">
                <a:solidFill>
                  <a:srgbClr val="000000"/>
                </a:solidFill>
              </a:defRPr>
            </a:lvl6pPr>
            <a:lvl7pPr indent="0" lvl="6" marL="0" algn="ctr">
              <a:lnSpc>
                <a:spcPct val="100000"/>
              </a:lnSpc>
              <a:spcBef>
                <a:spcPts val="0"/>
              </a:spcBef>
              <a:spcAft>
                <a:spcPts val="0"/>
              </a:spcAft>
              <a:buClr>
                <a:srgbClr val="000000"/>
              </a:buClr>
              <a:buSzPts val="1800"/>
              <a:buFont typeface="Helvetica Neue"/>
              <a:buNone/>
              <a:defRPr sz="1800">
                <a:solidFill>
                  <a:srgbClr val="000000"/>
                </a:solidFill>
              </a:defRPr>
            </a:lvl7pPr>
            <a:lvl8pPr indent="0" lvl="7" marL="0" algn="ctr">
              <a:lnSpc>
                <a:spcPct val="100000"/>
              </a:lnSpc>
              <a:spcBef>
                <a:spcPts val="0"/>
              </a:spcBef>
              <a:spcAft>
                <a:spcPts val="0"/>
              </a:spcAft>
              <a:buClr>
                <a:srgbClr val="000000"/>
              </a:buClr>
              <a:buSzPts val="1800"/>
              <a:buFont typeface="Helvetica Neue"/>
              <a:buNone/>
              <a:defRPr sz="1800">
                <a:solidFill>
                  <a:srgbClr val="000000"/>
                </a:solidFill>
              </a:defRPr>
            </a:lvl8pPr>
            <a:lvl9pPr indent="0" lvl="8" marL="0" algn="ctr">
              <a:lnSpc>
                <a:spcPct val="100000"/>
              </a:lnSpc>
              <a:spcBef>
                <a:spcPts val="0"/>
              </a:spcBef>
              <a:spcAft>
                <a:spcPts val="0"/>
              </a:spcAft>
              <a:buClr>
                <a:srgbClr val="000000"/>
              </a:buClr>
              <a:buSzPts val="1800"/>
              <a:buFont typeface="Helvetica Neue"/>
              <a:buNone/>
              <a:defRPr sz="1800">
                <a:solidFill>
                  <a:srgbClr val="000000"/>
                </a:solidFill>
              </a:defRPr>
            </a:lvl9pPr>
          </a:lstStyle>
          <a:p>
            <a:pPr indent="0" lvl="0" marL="0" rtl="0" algn="ctr">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Fact" showMasterSp="0">
  <p:cSld name="Big Fact">
    <p:spTree>
      <p:nvGrpSpPr>
        <p:cNvPr id="82" name="Shape 82"/>
        <p:cNvGrpSpPr/>
        <p:nvPr/>
      </p:nvGrpSpPr>
      <p:grpSpPr>
        <a:xfrm>
          <a:off x="0" y="0"/>
          <a:ext cx="0" cy="0"/>
          <a:chOff x="0" y="0"/>
          <a:chExt cx="0" cy="0"/>
        </a:xfrm>
      </p:grpSpPr>
      <p:sp>
        <p:nvSpPr>
          <p:cNvPr id="83" name="Google Shape;83;p36"/>
          <p:cNvSpPr txBox="1"/>
          <p:nvPr>
            <p:ph idx="1" type="body"/>
          </p:nvPr>
        </p:nvSpPr>
        <p:spPr>
          <a:xfrm>
            <a:off x="1206500" y="1075927"/>
            <a:ext cx="21971000" cy="7241584"/>
          </a:xfrm>
          <a:prstGeom prst="rect">
            <a:avLst/>
          </a:prstGeom>
          <a:noFill/>
          <a:ln>
            <a:noFill/>
          </a:ln>
        </p:spPr>
        <p:txBody>
          <a:bodyPr anchorCtr="0" anchor="b" bIns="50800" lIns="50800" spcFirstLastPara="1" rIns="50800" wrap="square" tIns="50800">
            <a:normAutofit/>
          </a:bodyPr>
          <a:lstStyle>
            <a:lvl1pPr indent="-228600" lvl="0" marL="457200" algn="ctr">
              <a:lnSpc>
                <a:spcPct val="80000"/>
              </a:lnSpc>
              <a:spcBef>
                <a:spcPts val="0"/>
              </a:spcBef>
              <a:spcAft>
                <a:spcPts val="0"/>
              </a:spcAft>
              <a:buClr>
                <a:srgbClr val="000000"/>
              </a:buClr>
              <a:buSzPts val="25000"/>
              <a:buFont typeface="Helvetica Neue"/>
              <a:buNone/>
              <a:defRPr b="1" sz="25000"/>
            </a:lvl1pPr>
            <a:lvl2pPr indent="-228600" lvl="1" marL="914400" algn="ctr">
              <a:lnSpc>
                <a:spcPct val="80000"/>
              </a:lnSpc>
              <a:spcBef>
                <a:spcPts val="0"/>
              </a:spcBef>
              <a:spcAft>
                <a:spcPts val="0"/>
              </a:spcAft>
              <a:buClr>
                <a:srgbClr val="000000"/>
              </a:buClr>
              <a:buSzPts val="25000"/>
              <a:buFont typeface="Helvetica Neue"/>
              <a:buNone/>
              <a:defRPr b="1" sz="25000"/>
            </a:lvl2pPr>
            <a:lvl3pPr indent="-228600" lvl="2" marL="1371600" algn="ctr">
              <a:lnSpc>
                <a:spcPct val="80000"/>
              </a:lnSpc>
              <a:spcBef>
                <a:spcPts val="0"/>
              </a:spcBef>
              <a:spcAft>
                <a:spcPts val="0"/>
              </a:spcAft>
              <a:buClr>
                <a:srgbClr val="000000"/>
              </a:buClr>
              <a:buSzPts val="25000"/>
              <a:buFont typeface="Helvetica Neue"/>
              <a:buNone/>
              <a:defRPr b="1" sz="25000"/>
            </a:lvl3pPr>
            <a:lvl4pPr indent="-228600" lvl="3" marL="1828800" algn="ctr">
              <a:lnSpc>
                <a:spcPct val="80000"/>
              </a:lnSpc>
              <a:spcBef>
                <a:spcPts val="0"/>
              </a:spcBef>
              <a:spcAft>
                <a:spcPts val="0"/>
              </a:spcAft>
              <a:buClr>
                <a:srgbClr val="000000"/>
              </a:buClr>
              <a:buSzPts val="25000"/>
              <a:buFont typeface="Helvetica Neue"/>
              <a:buNone/>
              <a:defRPr b="1" sz="25000"/>
            </a:lvl4pPr>
            <a:lvl5pPr indent="-228600" lvl="4" marL="2286000" algn="ctr">
              <a:lnSpc>
                <a:spcPct val="80000"/>
              </a:lnSpc>
              <a:spcBef>
                <a:spcPts val="0"/>
              </a:spcBef>
              <a:spcAft>
                <a:spcPts val="0"/>
              </a:spcAft>
              <a:buClr>
                <a:srgbClr val="000000"/>
              </a:buClr>
              <a:buSzPts val="25000"/>
              <a:buFont typeface="Helvetica Neue"/>
              <a:buNone/>
              <a:defRPr b="1" sz="25000"/>
            </a:lvl5pPr>
            <a:lvl6pPr indent="-369189" lvl="5" marL="2743200" algn="l">
              <a:lnSpc>
                <a:spcPct val="90000"/>
              </a:lnSpc>
              <a:spcBef>
                <a:spcPts val="4500"/>
              </a:spcBef>
              <a:spcAft>
                <a:spcPts val="0"/>
              </a:spcAft>
              <a:buClr>
                <a:srgbClr val="000000"/>
              </a:buClr>
              <a:buSzPts val="2214"/>
              <a:buChar char="•"/>
              <a:defRPr/>
            </a:lvl6pPr>
            <a:lvl7pPr indent="-369189" lvl="6" marL="3200400" algn="l">
              <a:lnSpc>
                <a:spcPct val="90000"/>
              </a:lnSpc>
              <a:spcBef>
                <a:spcPts val="4500"/>
              </a:spcBef>
              <a:spcAft>
                <a:spcPts val="0"/>
              </a:spcAft>
              <a:buClr>
                <a:srgbClr val="000000"/>
              </a:buClr>
              <a:buSzPts val="2214"/>
              <a:buChar char="•"/>
              <a:defRPr/>
            </a:lvl7pPr>
            <a:lvl8pPr indent="-369189" lvl="7" marL="3657600" algn="l">
              <a:lnSpc>
                <a:spcPct val="90000"/>
              </a:lnSpc>
              <a:spcBef>
                <a:spcPts val="4500"/>
              </a:spcBef>
              <a:spcAft>
                <a:spcPts val="0"/>
              </a:spcAft>
              <a:buClr>
                <a:srgbClr val="000000"/>
              </a:buClr>
              <a:buSzPts val="2214"/>
              <a:buChar char="•"/>
              <a:defRPr/>
            </a:lvl8pPr>
            <a:lvl9pPr indent="-369189" lvl="8" marL="4114800" algn="l">
              <a:lnSpc>
                <a:spcPct val="90000"/>
              </a:lnSpc>
              <a:spcBef>
                <a:spcPts val="4500"/>
              </a:spcBef>
              <a:spcAft>
                <a:spcPts val="0"/>
              </a:spcAft>
              <a:buClr>
                <a:srgbClr val="000000"/>
              </a:buClr>
              <a:buSzPts val="2214"/>
              <a:buChar char="•"/>
              <a:defRPr/>
            </a:lvl9pPr>
          </a:lstStyle>
          <a:p/>
        </p:txBody>
      </p:sp>
      <p:sp>
        <p:nvSpPr>
          <p:cNvPr id="84" name="Google Shape;84;p36"/>
          <p:cNvSpPr txBox="1"/>
          <p:nvPr>
            <p:ph idx="2" type="body"/>
          </p:nvPr>
        </p:nvSpPr>
        <p:spPr>
          <a:xfrm>
            <a:off x="1206500" y="8262180"/>
            <a:ext cx="21971000" cy="934780"/>
          </a:xfrm>
          <a:prstGeom prst="rect">
            <a:avLst/>
          </a:prstGeom>
          <a:noFill/>
          <a:ln>
            <a:noFill/>
          </a:ln>
        </p:spPr>
        <p:txBody>
          <a:bodyPr anchorCtr="0" anchor="t" bIns="45700" lIns="45700" spcFirstLastPara="1" rIns="45700" wrap="square" tIns="45700">
            <a:normAutofit/>
          </a:bodyPr>
          <a:lstStyle>
            <a:lvl1pPr indent="-228600" lvl="0" marL="457200" algn="ctr">
              <a:lnSpc>
                <a:spcPct val="100000"/>
              </a:lnSpc>
              <a:spcBef>
                <a:spcPts val="0"/>
              </a:spcBef>
              <a:spcAft>
                <a:spcPts val="0"/>
              </a:spcAft>
              <a:buClr>
                <a:srgbClr val="000000"/>
              </a:buClr>
              <a:buSzPts val="5500"/>
              <a:buFont typeface="Helvetica Neue"/>
              <a:buNone/>
              <a:defRPr b="1" sz="5500"/>
            </a:lvl1pPr>
            <a:lvl2pPr indent="-369189" lvl="1" marL="914400" algn="l">
              <a:lnSpc>
                <a:spcPct val="90000"/>
              </a:lnSpc>
              <a:spcBef>
                <a:spcPts val="4500"/>
              </a:spcBef>
              <a:spcAft>
                <a:spcPts val="0"/>
              </a:spcAft>
              <a:buClr>
                <a:srgbClr val="000000"/>
              </a:buClr>
              <a:buSzPts val="2214"/>
              <a:buChar char="•"/>
              <a:defRPr/>
            </a:lvl2pPr>
            <a:lvl3pPr indent="-369189" lvl="2" marL="1371600" algn="l">
              <a:lnSpc>
                <a:spcPct val="90000"/>
              </a:lnSpc>
              <a:spcBef>
                <a:spcPts val="4500"/>
              </a:spcBef>
              <a:spcAft>
                <a:spcPts val="0"/>
              </a:spcAft>
              <a:buClr>
                <a:srgbClr val="000000"/>
              </a:buClr>
              <a:buSzPts val="2214"/>
              <a:buChar char="•"/>
              <a:defRPr/>
            </a:lvl3pPr>
            <a:lvl4pPr indent="-369189" lvl="3" marL="1828800" algn="l">
              <a:lnSpc>
                <a:spcPct val="90000"/>
              </a:lnSpc>
              <a:spcBef>
                <a:spcPts val="4500"/>
              </a:spcBef>
              <a:spcAft>
                <a:spcPts val="0"/>
              </a:spcAft>
              <a:buClr>
                <a:srgbClr val="000000"/>
              </a:buClr>
              <a:buSzPts val="2214"/>
              <a:buChar char="•"/>
              <a:defRPr/>
            </a:lvl4pPr>
            <a:lvl5pPr indent="-369189" lvl="4" marL="2286000" algn="l">
              <a:lnSpc>
                <a:spcPct val="90000"/>
              </a:lnSpc>
              <a:spcBef>
                <a:spcPts val="4500"/>
              </a:spcBef>
              <a:spcAft>
                <a:spcPts val="0"/>
              </a:spcAft>
              <a:buClr>
                <a:srgbClr val="000000"/>
              </a:buClr>
              <a:buSzPts val="2214"/>
              <a:buChar char="•"/>
              <a:defRPr/>
            </a:lvl5pPr>
            <a:lvl6pPr indent="-369189" lvl="5" marL="2743200" algn="l">
              <a:lnSpc>
                <a:spcPct val="90000"/>
              </a:lnSpc>
              <a:spcBef>
                <a:spcPts val="4500"/>
              </a:spcBef>
              <a:spcAft>
                <a:spcPts val="0"/>
              </a:spcAft>
              <a:buClr>
                <a:srgbClr val="000000"/>
              </a:buClr>
              <a:buSzPts val="2214"/>
              <a:buChar char="•"/>
              <a:defRPr/>
            </a:lvl6pPr>
            <a:lvl7pPr indent="-369189" lvl="6" marL="3200400" algn="l">
              <a:lnSpc>
                <a:spcPct val="90000"/>
              </a:lnSpc>
              <a:spcBef>
                <a:spcPts val="4500"/>
              </a:spcBef>
              <a:spcAft>
                <a:spcPts val="0"/>
              </a:spcAft>
              <a:buClr>
                <a:srgbClr val="000000"/>
              </a:buClr>
              <a:buSzPts val="2214"/>
              <a:buChar char="•"/>
              <a:defRPr/>
            </a:lvl7pPr>
            <a:lvl8pPr indent="-369189" lvl="7" marL="3657600" algn="l">
              <a:lnSpc>
                <a:spcPct val="90000"/>
              </a:lnSpc>
              <a:spcBef>
                <a:spcPts val="4500"/>
              </a:spcBef>
              <a:spcAft>
                <a:spcPts val="0"/>
              </a:spcAft>
              <a:buClr>
                <a:srgbClr val="000000"/>
              </a:buClr>
              <a:buSzPts val="2214"/>
              <a:buChar char="•"/>
              <a:defRPr/>
            </a:lvl8pPr>
            <a:lvl9pPr indent="-369189" lvl="8" marL="4114800" algn="l">
              <a:lnSpc>
                <a:spcPct val="90000"/>
              </a:lnSpc>
              <a:spcBef>
                <a:spcPts val="4500"/>
              </a:spcBef>
              <a:spcAft>
                <a:spcPts val="0"/>
              </a:spcAft>
              <a:buClr>
                <a:srgbClr val="000000"/>
              </a:buClr>
              <a:buSzPts val="2214"/>
              <a:buChar char="•"/>
              <a:defRPr/>
            </a:lvl9pPr>
          </a:lstStyle>
          <a:p/>
        </p:txBody>
      </p:sp>
      <p:sp>
        <p:nvSpPr>
          <p:cNvPr id="85" name="Google Shape;85;p36"/>
          <p:cNvSpPr txBox="1"/>
          <p:nvPr>
            <p:ph idx="12" type="sldNum"/>
          </p:nvPr>
        </p:nvSpPr>
        <p:spPr>
          <a:xfrm>
            <a:off x="12001499" y="13080999"/>
            <a:ext cx="368505" cy="374600"/>
          </a:xfrm>
          <a:prstGeom prst="rect">
            <a:avLst/>
          </a:prstGeom>
          <a:noFill/>
          <a:ln>
            <a:noFill/>
          </a:ln>
        </p:spPr>
        <p:txBody>
          <a:bodyPr anchorCtr="0" anchor="b" bIns="50800" lIns="50800" spcFirstLastPara="1" rIns="50800" wrap="square" tIns="50800">
            <a:spAutoFit/>
          </a:bodyPr>
          <a:lstStyle>
            <a:lvl1pPr indent="0" lvl="0" marL="0" algn="ctr">
              <a:lnSpc>
                <a:spcPct val="100000"/>
              </a:lnSpc>
              <a:spcBef>
                <a:spcPts val="0"/>
              </a:spcBef>
              <a:spcAft>
                <a:spcPts val="0"/>
              </a:spcAft>
              <a:buClr>
                <a:srgbClr val="000000"/>
              </a:buClr>
              <a:buSzPts val="1800"/>
              <a:buFont typeface="Helvetica Neue"/>
              <a:buNone/>
              <a:defRPr sz="1800">
                <a:solidFill>
                  <a:srgbClr val="000000"/>
                </a:solidFill>
              </a:defRPr>
            </a:lvl1pPr>
            <a:lvl2pPr indent="0" lvl="1" marL="0" algn="ctr">
              <a:lnSpc>
                <a:spcPct val="100000"/>
              </a:lnSpc>
              <a:spcBef>
                <a:spcPts val="0"/>
              </a:spcBef>
              <a:spcAft>
                <a:spcPts val="0"/>
              </a:spcAft>
              <a:buClr>
                <a:srgbClr val="000000"/>
              </a:buClr>
              <a:buSzPts val="1800"/>
              <a:buFont typeface="Helvetica Neue"/>
              <a:buNone/>
              <a:defRPr sz="1800">
                <a:solidFill>
                  <a:srgbClr val="000000"/>
                </a:solidFill>
              </a:defRPr>
            </a:lvl2pPr>
            <a:lvl3pPr indent="0" lvl="2" marL="0" algn="ctr">
              <a:lnSpc>
                <a:spcPct val="100000"/>
              </a:lnSpc>
              <a:spcBef>
                <a:spcPts val="0"/>
              </a:spcBef>
              <a:spcAft>
                <a:spcPts val="0"/>
              </a:spcAft>
              <a:buClr>
                <a:srgbClr val="000000"/>
              </a:buClr>
              <a:buSzPts val="1800"/>
              <a:buFont typeface="Helvetica Neue"/>
              <a:buNone/>
              <a:defRPr sz="1800">
                <a:solidFill>
                  <a:srgbClr val="000000"/>
                </a:solidFill>
              </a:defRPr>
            </a:lvl3pPr>
            <a:lvl4pPr indent="0" lvl="3" marL="0" algn="ctr">
              <a:lnSpc>
                <a:spcPct val="100000"/>
              </a:lnSpc>
              <a:spcBef>
                <a:spcPts val="0"/>
              </a:spcBef>
              <a:spcAft>
                <a:spcPts val="0"/>
              </a:spcAft>
              <a:buClr>
                <a:srgbClr val="000000"/>
              </a:buClr>
              <a:buSzPts val="1800"/>
              <a:buFont typeface="Helvetica Neue"/>
              <a:buNone/>
              <a:defRPr sz="1800">
                <a:solidFill>
                  <a:srgbClr val="000000"/>
                </a:solidFill>
              </a:defRPr>
            </a:lvl4pPr>
            <a:lvl5pPr indent="0" lvl="4" marL="0" algn="ctr">
              <a:lnSpc>
                <a:spcPct val="100000"/>
              </a:lnSpc>
              <a:spcBef>
                <a:spcPts val="0"/>
              </a:spcBef>
              <a:spcAft>
                <a:spcPts val="0"/>
              </a:spcAft>
              <a:buClr>
                <a:srgbClr val="000000"/>
              </a:buClr>
              <a:buSzPts val="1800"/>
              <a:buFont typeface="Helvetica Neue"/>
              <a:buNone/>
              <a:defRPr sz="1800">
                <a:solidFill>
                  <a:srgbClr val="000000"/>
                </a:solidFill>
              </a:defRPr>
            </a:lvl5pPr>
            <a:lvl6pPr indent="0" lvl="5" marL="0" algn="ctr">
              <a:lnSpc>
                <a:spcPct val="100000"/>
              </a:lnSpc>
              <a:spcBef>
                <a:spcPts val="0"/>
              </a:spcBef>
              <a:spcAft>
                <a:spcPts val="0"/>
              </a:spcAft>
              <a:buClr>
                <a:srgbClr val="000000"/>
              </a:buClr>
              <a:buSzPts val="1800"/>
              <a:buFont typeface="Helvetica Neue"/>
              <a:buNone/>
              <a:defRPr sz="1800">
                <a:solidFill>
                  <a:srgbClr val="000000"/>
                </a:solidFill>
              </a:defRPr>
            </a:lvl6pPr>
            <a:lvl7pPr indent="0" lvl="6" marL="0" algn="ctr">
              <a:lnSpc>
                <a:spcPct val="100000"/>
              </a:lnSpc>
              <a:spcBef>
                <a:spcPts val="0"/>
              </a:spcBef>
              <a:spcAft>
                <a:spcPts val="0"/>
              </a:spcAft>
              <a:buClr>
                <a:srgbClr val="000000"/>
              </a:buClr>
              <a:buSzPts val="1800"/>
              <a:buFont typeface="Helvetica Neue"/>
              <a:buNone/>
              <a:defRPr sz="1800">
                <a:solidFill>
                  <a:srgbClr val="000000"/>
                </a:solidFill>
              </a:defRPr>
            </a:lvl7pPr>
            <a:lvl8pPr indent="0" lvl="7" marL="0" algn="ctr">
              <a:lnSpc>
                <a:spcPct val="100000"/>
              </a:lnSpc>
              <a:spcBef>
                <a:spcPts val="0"/>
              </a:spcBef>
              <a:spcAft>
                <a:spcPts val="0"/>
              </a:spcAft>
              <a:buClr>
                <a:srgbClr val="000000"/>
              </a:buClr>
              <a:buSzPts val="1800"/>
              <a:buFont typeface="Helvetica Neue"/>
              <a:buNone/>
              <a:defRPr sz="1800">
                <a:solidFill>
                  <a:srgbClr val="000000"/>
                </a:solidFill>
              </a:defRPr>
            </a:lvl8pPr>
            <a:lvl9pPr indent="0" lvl="8" marL="0" algn="ctr">
              <a:lnSpc>
                <a:spcPct val="100000"/>
              </a:lnSpc>
              <a:spcBef>
                <a:spcPts val="0"/>
              </a:spcBef>
              <a:spcAft>
                <a:spcPts val="0"/>
              </a:spcAft>
              <a:buClr>
                <a:srgbClr val="000000"/>
              </a:buClr>
              <a:buSzPts val="1800"/>
              <a:buFont typeface="Helvetica Neue"/>
              <a:buNone/>
              <a:defRPr sz="1800">
                <a:solidFill>
                  <a:srgbClr val="000000"/>
                </a:solidFill>
              </a:defRPr>
            </a:lvl9pPr>
          </a:lstStyle>
          <a:p>
            <a:pPr indent="0" lvl="0" marL="0" rtl="0" algn="ctr">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mp; Photo" showMasterSp="0">
  <p:cSld name="Title &amp; Photo">
    <p:spTree>
      <p:nvGrpSpPr>
        <p:cNvPr id="86" name="Shape 86"/>
        <p:cNvGrpSpPr/>
        <p:nvPr/>
      </p:nvGrpSpPr>
      <p:grpSpPr>
        <a:xfrm>
          <a:off x="0" y="0"/>
          <a:ext cx="0" cy="0"/>
          <a:chOff x="0" y="0"/>
          <a:chExt cx="0" cy="0"/>
        </a:xfrm>
      </p:grpSpPr>
      <p:sp>
        <p:nvSpPr>
          <p:cNvPr id="87" name="Google Shape;87;p37"/>
          <p:cNvSpPr/>
          <p:nvPr>
            <p:ph idx="2" type="pic"/>
          </p:nvPr>
        </p:nvSpPr>
        <p:spPr>
          <a:xfrm>
            <a:off x="-1155700" y="-1295400"/>
            <a:ext cx="26746200" cy="16018933"/>
          </a:xfrm>
          <a:prstGeom prst="rect">
            <a:avLst/>
          </a:prstGeom>
          <a:noFill/>
          <a:ln>
            <a:noFill/>
          </a:ln>
        </p:spPr>
      </p:sp>
      <p:sp>
        <p:nvSpPr>
          <p:cNvPr id="88" name="Google Shape;88;p37"/>
          <p:cNvSpPr txBox="1"/>
          <p:nvPr>
            <p:ph type="title"/>
          </p:nvPr>
        </p:nvSpPr>
        <p:spPr>
          <a:xfrm>
            <a:off x="1206500" y="7124700"/>
            <a:ext cx="21971000" cy="4648200"/>
          </a:xfrm>
          <a:prstGeom prst="rect">
            <a:avLst/>
          </a:prstGeom>
          <a:noFill/>
          <a:ln>
            <a:noFill/>
          </a:ln>
        </p:spPr>
        <p:txBody>
          <a:bodyPr anchorCtr="0" anchor="b" bIns="50800" lIns="50800" spcFirstLastPara="1" rIns="50800" wrap="square" tIns="50800">
            <a:normAutofit/>
          </a:bodyPr>
          <a:lstStyle>
            <a:lvl1pPr lvl="0" algn="l">
              <a:lnSpc>
                <a:spcPct val="80000"/>
              </a:lnSpc>
              <a:spcBef>
                <a:spcPts val="0"/>
              </a:spcBef>
              <a:spcAft>
                <a:spcPts val="0"/>
              </a:spcAft>
              <a:buClr>
                <a:srgbClr val="000000"/>
              </a:buClr>
              <a:buSzPts val="11600"/>
              <a:buFont typeface="Helvetica Neue"/>
              <a:buNone/>
              <a:defRPr sz="11600">
                <a:solidFill>
                  <a:srgbClr val="000000"/>
                </a:solidFill>
              </a:defRPr>
            </a:lvl1pPr>
            <a:lvl2pPr lvl="1" algn="l">
              <a:lnSpc>
                <a:spcPct val="80000"/>
              </a:lnSpc>
              <a:spcBef>
                <a:spcPts val="0"/>
              </a:spcBef>
              <a:spcAft>
                <a:spcPts val="0"/>
              </a:spcAft>
              <a:buClr>
                <a:srgbClr val="FFFFFF"/>
              </a:buClr>
              <a:buSzPts val="1800"/>
              <a:buNone/>
              <a:defRPr/>
            </a:lvl2pPr>
            <a:lvl3pPr lvl="2" algn="l">
              <a:lnSpc>
                <a:spcPct val="80000"/>
              </a:lnSpc>
              <a:spcBef>
                <a:spcPts val="0"/>
              </a:spcBef>
              <a:spcAft>
                <a:spcPts val="0"/>
              </a:spcAft>
              <a:buClr>
                <a:srgbClr val="FFFFFF"/>
              </a:buClr>
              <a:buSzPts val="1800"/>
              <a:buNone/>
              <a:defRPr/>
            </a:lvl3pPr>
            <a:lvl4pPr lvl="3" algn="l">
              <a:lnSpc>
                <a:spcPct val="80000"/>
              </a:lnSpc>
              <a:spcBef>
                <a:spcPts val="0"/>
              </a:spcBef>
              <a:spcAft>
                <a:spcPts val="0"/>
              </a:spcAft>
              <a:buClr>
                <a:srgbClr val="FFFFFF"/>
              </a:buClr>
              <a:buSzPts val="1800"/>
              <a:buNone/>
              <a:defRPr/>
            </a:lvl4pPr>
            <a:lvl5pPr lvl="4" algn="l">
              <a:lnSpc>
                <a:spcPct val="80000"/>
              </a:lnSpc>
              <a:spcBef>
                <a:spcPts val="0"/>
              </a:spcBef>
              <a:spcAft>
                <a:spcPts val="0"/>
              </a:spcAft>
              <a:buClr>
                <a:srgbClr val="FFFFFF"/>
              </a:buClr>
              <a:buSzPts val="1800"/>
              <a:buNone/>
              <a:defRPr/>
            </a:lvl5pPr>
            <a:lvl6pPr lvl="5" algn="l">
              <a:lnSpc>
                <a:spcPct val="80000"/>
              </a:lnSpc>
              <a:spcBef>
                <a:spcPts val="0"/>
              </a:spcBef>
              <a:spcAft>
                <a:spcPts val="0"/>
              </a:spcAft>
              <a:buClr>
                <a:srgbClr val="FFFFFF"/>
              </a:buClr>
              <a:buSzPts val="1800"/>
              <a:buNone/>
              <a:defRPr/>
            </a:lvl6pPr>
            <a:lvl7pPr lvl="6" algn="l">
              <a:lnSpc>
                <a:spcPct val="80000"/>
              </a:lnSpc>
              <a:spcBef>
                <a:spcPts val="0"/>
              </a:spcBef>
              <a:spcAft>
                <a:spcPts val="0"/>
              </a:spcAft>
              <a:buClr>
                <a:srgbClr val="FFFFFF"/>
              </a:buClr>
              <a:buSzPts val="1800"/>
              <a:buNone/>
              <a:defRPr/>
            </a:lvl7pPr>
            <a:lvl8pPr lvl="7" algn="l">
              <a:lnSpc>
                <a:spcPct val="80000"/>
              </a:lnSpc>
              <a:spcBef>
                <a:spcPts val="0"/>
              </a:spcBef>
              <a:spcAft>
                <a:spcPts val="0"/>
              </a:spcAft>
              <a:buClr>
                <a:srgbClr val="FFFFFF"/>
              </a:buClr>
              <a:buSzPts val="1800"/>
              <a:buNone/>
              <a:defRPr/>
            </a:lvl8pPr>
            <a:lvl9pPr lvl="8" algn="l">
              <a:lnSpc>
                <a:spcPct val="80000"/>
              </a:lnSpc>
              <a:spcBef>
                <a:spcPts val="0"/>
              </a:spcBef>
              <a:spcAft>
                <a:spcPts val="0"/>
              </a:spcAft>
              <a:buClr>
                <a:srgbClr val="FFFFFF"/>
              </a:buClr>
              <a:buSzPts val="1800"/>
              <a:buNone/>
              <a:defRPr/>
            </a:lvl9pPr>
          </a:lstStyle>
          <a:p/>
        </p:txBody>
      </p:sp>
      <p:sp>
        <p:nvSpPr>
          <p:cNvPr id="89" name="Google Shape;89;p37"/>
          <p:cNvSpPr txBox="1"/>
          <p:nvPr>
            <p:ph idx="1" type="body"/>
          </p:nvPr>
        </p:nvSpPr>
        <p:spPr>
          <a:xfrm>
            <a:off x="1207690" y="1106137"/>
            <a:ext cx="21968621" cy="636979"/>
          </a:xfrm>
          <a:prstGeom prst="rect">
            <a:avLst/>
          </a:prstGeom>
          <a:noFill/>
          <a:ln>
            <a:noFill/>
          </a:ln>
        </p:spPr>
        <p:txBody>
          <a:bodyPr anchorCtr="0" anchor="t" bIns="45700" lIns="45700" spcFirstLastPara="1" rIns="45700" wrap="square" tIns="45700">
            <a:normAutofit/>
          </a:bodyPr>
          <a:lstStyle>
            <a:lvl1pPr indent="-228600" lvl="0" marL="457200" algn="l">
              <a:lnSpc>
                <a:spcPct val="100000"/>
              </a:lnSpc>
              <a:spcBef>
                <a:spcPts val="0"/>
              </a:spcBef>
              <a:spcAft>
                <a:spcPts val="0"/>
              </a:spcAft>
              <a:buClr>
                <a:srgbClr val="000000"/>
              </a:buClr>
              <a:buSzPts val="3600"/>
              <a:buFont typeface="Helvetica Neue"/>
              <a:buNone/>
              <a:defRPr b="1" sz="3600"/>
            </a:lvl1pPr>
            <a:lvl2pPr indent="-369189" lvl="1" marL="914400" algn="l">
              <a:lnSpc>
                <a:spcPct val="90000"/>
              </a:lnSpc>
              <a:spcBef>
                <a:spcPts val="4500"/>
              </a:spcBef>
              <a:spcAft>
                <a:spcPts val="0"/>
              </a:spcAft>
              <a:buClr>
                <a:srgbClr val="000000"/>
              </a:buClr>
              <a:buSzPts val="2214"/>
              <a:buChar char="•"/>
              <a:defRPr/>
            </a:lvl2pPr>
            <a:lvl3pPr indent="-369189" lvl="2" marL="1371600" algn="l">
              <a:lnSpc>
                <a:spcPct val="90000"/>
              </a:lnSpc>
              <a:spcBef>
                <a:spcPts val="4500"/>
              </a:spcBef>
              <a:spcAft>
                <a:spcPts val="0"/>
              </a:spcAft>
              <a:buClr>
                <a:srgbClr val="000000"/>
              </a:buClr>
              <a:buSzPts val="2214"/>
              <a:buChar char="•"/>
              <a:defRPr/>
            </a:lvl3pPr>
            <a:lvl4pPr indent="-369189" lvl="3" marL="1828800" algn="l">
              <a:lnSpc>
                <a:spcPct val="90000"/>
              </a:lnSpc>
              <a:spcBef>
                <a:spcPts val="4500"/>
              </a:spcBef>
              <a:spcAft>
                <a:spcPts val="0"/>
              </a:spcAft>
              <a:buClr>
                <a:srgbClr val="000000"/>
              </a:buClr>
              <a:buSzPts val="2214"/>
              <a:buChar char="•"/>
              <a:defRPr/>
            </a:lvl4pPr>
            <a:lvl5pPr indent="-369189" lvl="4" marL="2286000" algn="l">
              <a:lnSpc>
                <a:spcPct val="90000"/>
              </a:lnSpc>
              <a:spcBef>
                <a:spcPts val="4500"/>
              </a:spcBef>
              <a:spcAft>
                <a:spcPts val="0"/>
              </a:spcAft>
              <a:buClr>
                <a:srgbClr val="000000"/>
              </a:buClr>
              <a:buSzPts val="2214"/>
              <a:buChar char="•"/>
              <a:defRPr/>
            </a:lvl5pPr>
            <a:lvl6pPr indent="-369189" lvl="5" marL="2743200" algn="l">
              <a:lnSpc>
                <a:spcPct val="90000"/>
              </a:lnSpc>
              <a:spcBef>
                <a:spcPts val="4500"/>
              </a:spcBef>
              <a:spcAft>
                <a:spcPts val="0"/>
              </a:spcAft>
              <a:buClr>
                <a:srgbClr val="000000"/>
              </a:buClr>
              <a:buSzPts val="2214"/>
              <a:buChar char="•"/>
              <a:defRPr/>
            </a:lvl6pPr>
            <a:lvl7pPr indent="-369189" lvl="6" marL="3200400" algn="l">
              <a:lnSpc>
                <a:spcPct val="90000"/>
              </a:lnSpc>
              <a:spcBef>
                <a:spcPts val="4500"/>
              </a:spcBef>
              <a:spcAft>
                <a:spcPts val="0"/>
              </a:spcAft>
              <a:buClr>
                <a:srgbClr val="000000"/>
              </a:buClr>
              <a:buSzPts val="2214"/>
              <a:buChar char="•"/>
              <a:defRPr/>
            </a:lvl7pPr>
            <a:lvl8pPr indent="-369189" lvl="7" marL="3657600" algn="l">
              <a:lnSpc>
                <a:spcPct val="90000"/>
              </a:lnSpc>
              <a:spcBef>
                <a:spcPts val="4500"/>
              </a:spcBef>
              <a:spcAft>
                <a:spcPts val="0"/>
              </a:spcAft>
              <a:buClr>
                <a:srgbClr val="000000"/>
              </a:buClr>
              <a:buSzPts val="2214"/>
              <a:buChar char="•"/>
              <a:defRPr/>
            </a:lvl8pPr>
            <a:lvl9pPr indent="-369189" lvl="8" marL="4114800" algn="l">
              <a:lnSpc>
                <a:spcPct val="90000"/>
              </a:lnSpc>
              <a:spcBef>
                <a:spcPts val="4500"/>
              </a:spcBef>
              <a:spcAft>
                <a:spcPts val="0"/>
              </a:spcAft>
              <a:buClr>
                <a:srgbClr val="000000"/>
              </a:buClr>
              <a:buSzPts val="2214"/>
              <a:buChar char="•"/>
              <a:defRPr/>
            </a:lvl9pPr>
          </a:lstStyle>
          <a:p/>
        </p:txBody>
      </p:sp>
      <p:sp>
        <p:nvSpPr>
          <p:cNvPr id="90" name="Google Shape;90;p37"/>
          <p:cNvSpPr txBox="1"/>
          <p:nvPr>
            <p:ph idx="3" type="body"/>
          </p:nvPr>
        </p:nvSpPr>
        <p:spPr>
          <a:xfrm>
            <a:off x="1206500" y="11609910"/>
            <a:ext cx="21971000" cy="1116952"/>
          </a:xfrm>
          <a:prstGeom prst="rect">
            <a:avLst/>
          </a:prstGeom>
          <a:noFill/>
          <a:ln>
            <a:noFill/>
          </a:ln>
        </p:spPr>
        <p:txBody>
          <a:bodyPr anchorCtr="0" anchor="t" bIns="50800" lIns="50800" spcFirstLastPara="1" rIns="50800" wrap="square" tIns="50800">
            <a:normAutofit/>
          </a:bodyPr>
          <a:lstStyle>
            <a:lvl1pPr indent="-228600" lvl="0" marL="457200" algn="l">
              <a:lnSpc>
                <a:spcPct val="100000"/>
              </a:lnSpc>
              <a:spcBef>
                <a:spcPts val="0"/>
              </a:spcBef>
              <a:spcAft>
                <a:spcPts val="0"/>
              </a:spcAft>
              <a:buClr>
                <a:srgbClr val="000000"/>
              </a:buClr>
              <a:buSzPts val="5500"/>
              <a:buFont typeface="Helvetica Neue"/>
              <a:buNone/>
              <a:defRPr b="1" sz="5500"/>
            </a:lvl1pPr>
            <a:lvl2pPr indent="-228600" lvl="1" marL="914400" algn="l">
              <a:lnSpc>
                <a:spcPct val="100000"/>
              </a:lnSpc>
              <a:spcBef>
                <a:spcPts val="0"/>
              </a:spcBef>
              <a:spcAft>
                <a:spcPts val="0"/>
              </a:spcAft>
              <a:buClr>
                <a:srgbClr val="000000"/>
              </a:buClr>
              <a:buSzPts val="5500"/>
              <a:buFont typeface="Helvetica Neue"/>
              <a:buNone/>
              <a:defRPr b="1" sz="5500"/>
            </a:lvl2pPr>
            <a:lvl3pPr indent="-228600" lvl="2" marL="1371600" algn="l">
              <a:lnSpc>
                <a:spcPct val="100000"/>
              </a:lnSpc>
              <a:spcBef>
                <a:spcPts val="0"/>
              </a:spcBef>
              <a:spcAft>
                <a:spcPts val="0"/>
              </a:spcAft>
              <a:buClr>
                <a:srgbClr val="000000"/>
              </a:buClr>
              <a:buSzPts val="5500"/>
              <a:buFont typeface="Helvetica Neue"/>
              <a:buNone/>
              <a:defRPr b="1" sz="5500"/>
            </a:lvl3pPr>
            <a:lvl4pPr indent="-228600" lvl="3" marL="1828800" algn="l">
              <a:lnSpc>
                <a:spcPct val="100000"/>
              </a:lnSpc>
              <a:spcBef>
                <a:spcPts val="0"/>
              </a:spcBef>
              <a:spcAft>
                <a:spcPts val="0"/>
              </a:spcAft>
              <a:buClr>
                <a:srgbClr val="000000"/>
              </a:buClr>
              <a:buSzPts val="5500"/>
              <a:buFont typeface="Helvetica Neue"/>
              <a:buNone/>
              <a:defRPr b="1" sz="5500"/>
            </a:lvl4pPr>
            <a:lvl5pPr indent="-228600" lvl="4" marL="2286000" algn="l">
              <a:lnSpc>
                <a:spcPct val="100000"/>
              </a:lnSpc>
              <a:spcBef>
                <a:spcPts val="0"/>
              </a:spcBef>
              <a:spcAft>
                <a:spcPts val="0"/>
              </a:spcAft>
              <a:buClr>
                <a:srgbClr val="000000"/>
              </a:buClr>
              <a:buSzPts val="5500"/>
              <a:buFont typeface="Helvetica Neue"/>
              <a:buNone/>
              <a:defRPr b="1" sz="5500"/>
            </a:lvl5pPr>
            <a:lvl6pPr indent="-369189" lvl="5" marL="2743200" algn="l">
              <a:lnSpc>
                <a:spcPct val="90000"/>
              </a:lnSpc>
              <a:spcBef>
                <a:spcPts val="4500"/>
              </a:spcBef>
              <a:spcAft>
                <a:spcPts val="0"/>
              </a:spcAft>
              <a:buClr>
                <a:srgbClr val="000000"/>
              </a:buClr>
              <a:buSzPts val="2214"/>
              <a:buChar char="•"/>
              <a:defRPr/>
            </a:lvl6pPr>
            <a:lvl7pPr indent="-369189" lvl="6" marL="3200400" algn="l">
              <a:lnSpc>
                <a:spcPct val="90000"/>
              </a:lnSpc>
              <a:spcBef>
                <a:spcPts val="4500"/>
              </a:spcBef>
              <a:spcAft>
                <a:spcPts val="0"/>
              </a:spcAft>
              <a:buClr>
                <a:srgbClr val="000000"/>
              </a:buClr>
              <a:buSzPts val="2214"/>
              <a:buChar char="•"/>
              <a:defRPr/>
            </a:lvl7pPr>
            <a:lvl8pPr indent="-369189" lvl="7" marL="3657600" algn="l">
              <a:lnSpc>
                <a:spcPct val="90000"/>
              </a:lnSpc>
              <a:spcBef>
                <a:spcPts val="4500"/>
              </a:spcBef>
              <a:spcAft>
                <a:spcPts val="0"/>
              </a:spcAft>
              <a:buClr>
                <a:srgbClr val="000000"/>
              </a:buClr>
              <a:buSzPts val="2214"/>
              <a:buChar char="•"/>
              <a:defRPr/>
            </a:lvl8pPr>
            <a:lvl9pPr indent="-369189" lvl="8" marL="4114800" algn="l">
              <a:lnSpc>
                <a:spcPct val="90000"/>
              </a:lnSpc>
              <a:spcBef>
                <a:spcPts val="4500"/>
              </a:spcBef>
              <a:spcAft>
                <a:spcPts val="0"/>
              </a:spcAft>
              <a:buClr>
                <a:srgbClr val="000000"/>
              </a:buClr>
              <a:buSzPts val="2214"/>
              <a:buChar char="•"/>
              <a:defRPr/>
            </a:lvl9pPr>
          </a:lstStyle>
          <a:p/>
        </p:txBody>
      </p:sp>
      <p:sp>
        <p:nvSpPr>
          <p:cNvPr id="91" name="Google Shape;91;p37"/>
          <p:cNvSpPr txBox="1"/>
          <p:nvPr>
            <p:ph idx="12" type="sldNum"/>
          </p:nvPr>
        </p:nvSpPr>
        <p:spPr>
          <a:xfrm>
            <a:off x="12001499" y="13080999"/>
            <a:ext cx="368505" cy="374600"/>
          </a:xfrm>
          <a:prstGeom prst="rect">
            <a:avLst/>
          </a:prstGeom>
          <a:noFill/>
          <a:ln>
            <a:noFill/>
          </a:ln>
        </p:spPr>
        <p:txBody>
          <a:bodyPr anchorCtr="0" anchor="b" bIns="50800" lIns="50800" spcFirstLastPara="1" rIns="50800" wrap="square" tIns="50800">
            <a:spAutoFit/>
          </a:bodyPr>
          <a:lstStyle>
            <a:lvl1pPr indent="0" lvl="0" marL="0" algn="ctr">
              <a:lnSpc>
                <a:spcPct val="100000"/>
              </a:lnSpc>
              <a:spcBef>
                <a:spcPts val="0"/>
              </a:spcBef>
              <a:spcAft>
                <a:spcPts val="0"/>
              </a:spcAft>
              <a:buClr>
                <a:srgbClr val="000000"/>
              </a:buClr>
              <a:buSzPts val="1800"/>
              <a:buFont typeface="Helvetica Neue"/>
              <a:buNone/>
              <a:defRPr sz="1800">
                <a:solidFill>
                  <a:srgbClr val="000000"/>
                </a:solidFill>
              </a:defRPr>
            </a:lvl1pPr>
            <a:lvl2pPr indent="0" lvl="1" marL="0" algn="ctr">
              <a:lnSpc>
                <a:spcPct val="100000"/>
              </a:lnSpc>
              <a:spcBef>
                <a:spcPts val="0"/>
              </a:spcBef>
              <a:spcAft>
                <a:spcPts val="0"/>
              </a:spcAft>
              <a:buClr>
                <a:srgbClr val="000000"/>
              </a:buClr>
              <a:buSzPts val="1800"/>
              <a:buFont typeface="Helvetica Neue"/>
              <a:buNone/>
              <a:defRPr sz="1800">
                <a:solidFill>
                  <a:srgbClr val="000000"/>
                </a:solidFill>
              </a:defRPr>
            </a:lvl2pPr>
            <a:lvl3pPr indent="0" lvl="2" marL="0" algn="ctr">
              <a:lnSpc>
                <a:spcPct val="100000"/>
              </a:lnSpc>
              <a:spcBef>
                <a:spcPts val="0"/>
              </a:spcBef>
              <a:spcAft>
                <a:spcPts val="0"/>
              </a:spcAft>
              <a:buClr>
                <a:srgbClr val="000000"/>
              </a:buClr>
              <a:buSzPts val="1800"/>
              <a:buFont typeface="Helvetica Neue"/>
              <a:buNone/>
              <a:defRPr sz="1800">
                <a:solidFill>
                  <a:srgbClr val="000000"/>
                </a:solidFill>
              </a:defRPr>
            </a:lvl3pPr>
            <a:lvl4pPr indent="0" lvl="3" marL="0" algn="ctr">
              <a:lnSpc>
                <a:spcPct val="100000"/>
              </a:lnSpc>
              <a:spcBef>
                <a:spcPts val="0"/>
              </a:spcBef>
              <a:spcAft>
                <a:spcPts val="0"/>
              </a:spcAft>
              <a:buClr>
                <a:srgbClr val="000000"/>
              </a:buClr>
              <a:buSzPts val="1800"/>
              <a:buFont typeface="Helvetica Neue"/>
              <a:buNone/>
              <a:defRPr sz="1800">
                <a:solidFill>
                  <a:srgbClr val="000000"/>
                </a:solidFill>
              </a:defRPr>
            </a:lvl4pPr>
            <a:lvl5pPr indent="0" lvl="4" marL="0" algn="ctr">
              <a:lnSpc>
                <a:spcPct val="100000"/>
              </a:lnSpc>
              <a:spcBef>
                <a:spcPts val="0"/>
              </a:spcBef>
              <a:spcAft>
                <a:spcPts val="0"/>
              </a:spcAft>
              <a:buClr>
                <a:srgbClr val="000000"/>
              </a:buClr>
              <a:buSzPts val="1800"/>
              <a:buFont typeface="Helvetica Neue"/>
              <a:buNone/>
              <a:defRPr sz="1800">
                <a:solidFill>
                  <a:srgbClr val="000000"/>
                </a:solidFill>
              </a:defRPr>
            </a:lvl5pPr>
            <a:lvl6pPr indent="0" lvl="5" marL="0" algn="ctr">
              <a:lnSpc>
                <a:spcPct val="100000"/>
              </a:lnSpc>
              <a:spcBef>
                <a:spcPts val="0"/>
              </a:spcBef>
              <a:spcAft>
                <a:spcPts val="0"/>
              </a:spcAft>
              <a:buClr>
                <a:srgbClr val="000000"/>
              </a:buClr>
              <a:buSzPts val="1800"/>
              <a:buFont typeface="Helvetica Neue"/>
              <a:buNone/>
              <a:defRPr sz="1800">
                <a:solidFill>
                  <a:srgbClr val="000000"/>
                </a:solidFill>
              </a:defRPr>
            </a:lvl6pPr>
            <a:lvl7pPr indent="0" lvl="6" marL="0" algn="ctr">
              <a:lnSpc>
                <a:spcPct val="100000"/>
              </a:lnSpc>
              <a:spcBef>
                <a:spcPts val="0"/>
              </a:spcBef>
              <a:spcAft>
                <a:spcPts val="0"/>
              </a:spcAft>
              <a:buClr>
                <a:srgbClr val="000000"/>
              </a:buClr>
              <a:buSzPts val="1800"/>
              <a:buFont typeface="Helvetica Neue"/>
              <a:buNone/>
              <a:defRPr sz="1800">
                <a:solidFill>
                  <a:srgbClr val="000000"/>
                </a:solidFill>
              </a:defRPr>
            </a:lvl7pPr>
            <a:lvl8pPr indent="0" lvl="7" marL="0" algn="ctr">
              <a:lnSpc>
                <a:spcPct val="100000"/>
              </a:lnSpc>
              <a:spcBef>
                <a:spcPts val="0"/>
              </a:spcBef>
              <a:spcAft>
                <a:spcPts val="0"/>
              </a:spcAft>
              <a:buClr>
                <a:srgbClr val="000000"/>
              </a:buClr>
              <a:buSzPts val="1800"/>
              <a:buFont typeface="Helvetica Neue"/>
              <a:buNone/>
              <a:defRPr sz="1800">
                <a:solidFill>
                  <a:srgbClr val="000000"/>
                </a:solidFill>
              </a:defRPr>
            </a:lvl8pPr>
            <a:lvl9pPr indent="0" lvl="8" marL="0" algn="ctr">
              <a:lnSpc>
                <a:spcPct val="100000"/>
              </a:lnSpc>
              <a:spcBef>
                <a:spcPts val="0"/>
              </a:spcBef>
              <a:spcAft>
                <a:spcPts val="0"/>
              </a:spcAft>
              <a:buClr>
                <a:srgbClr val="000000"/>
              </a:buClr>
              <a:buSzPts val="1800"/>
              <a:buFont typeface="Helvetica Neue"/>
              <a:buNone/>
              <a:defRPr sz="1800">
                <a:solidFill>
                  <a:srgbClr val="000000"/>
                </a:solidFill>
              </a:defRPr>
            </a:lvl9pPr>
          </a:lstStyle>
          <a:p>
            <a:pPr indent="0" lvl="0" marL="0" rtl="0" algn="ctr">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mp; Photo Alt" showMasterSp="0">
  <p:cSld name="Title &amp; Photo Alt">
    <p:spTree>
      <p:nvGrpSpPr>
        <p:cNvPr id="92" name="Shape 92"/>
        <p:cNvGrpSpPr/>
        <p:nvPr/>
      </p:nvGrpSpPr>
      <p:grpSpPr>
        <a:xfrm>
          <a:off x="0" y="0"/>
          <a:ext cx="0" cy="0"/>
          <a:chOff x="0" y="0"/>
          <a:chExt cx="0" cy="0"/>
        </a:xfrm>
      </p:grpSpPr>
      <p:sp>
        <p:nvSpPr>
          <p:cNvPr id="93" name="Google Shape;93;p38"/>
          <p:cNvSpPr/>
          <p:nvPr>
            <p:ph idx="2" type="pic"/>
          </p:nvPr>
        </p:nvSpPr>
        <p:spPr>
          <a:xfrm>
            <a:off x="10972800" y="-203200"/>
            <a:ext cx="12144837" cy="14135100"/>
          </a:xfrm>
          <a:prstGeom prst="rect">
            <a:avLst/>
          </a:prstGeom>
          <a:noFill/>
          <a:ln>
            <a:noFill/>
          </a:ln>
        </p:spPr>
      </p:sp>
      <p:sp>
        <p:nvSpPr>
          <p:cNvPr id="94" name="Google Shape;94;p38"/>
          <p:cNvSpPr txBox="1"/>
          <p:nvPr>
            <p:ph type="title"/>
          </p:nvPr>
        </p:nvSpPr>
        <p:spPr>
          <a:xfrm>
            <a:off x="1206500" y="1270000"/>
            <a:ext cx="9779000" cy="5882273"/>
          </a:xfrm>
          <a:prstGeom prst="rect">
            <a:avLst/>
          </a:prstGeom>
          <a:noFill/>
          <a:ln>
            <a:noFill/>
          </a:ln>
        </p:spPr>
        <p:txBody>
          <a:bodyPr anchorCtr="0" anchor="b" bIns="50800" lIns="50800" spcFirstLastPara="1" rIns="50800" wrap="square" tIns="50800">
            <a:normAutofit/>
          </a:bodyPr>
          <a:lstStyle>
            <a:lvl1pPr lvl="0" algn="l">
              <a:lnSpc>
                <a:spcPct val="80000"/>
              </a:lnSpc>
              <a:spcBef>
                <a:spcPts val="0"/>
              </a:spcBef>
              <a:spcAft>
                <a:spcPts val="0"/>
              </a:spcAft>
              <a:buClr>
                <a:srgbClr val="000000"/>
              </a:buClr>
              <a:buSzPts val="8500"/>
              <a:buFont typeface="Helvetica Neue"/>
              <a:buNone/>
              <a:defRPr>
                <a:solidFill>
                  <a:srgbClr val="000000"/>
                </a:solidFill>
              </a:defRPr>
            </a:lvl1pPr>
            <a:lvl2pPr lvl="1" algn="l">
              <a:lnSpc>
                <a:spcPct val="80000"/>
              </a:lnSpc>
              <a:spcBef>
                <a:spcPts val="0"/>
              </a:spcBef>
              <a:spcAft>
                <a:spcPts val="0"/>
              </a:spcAft>
              <a:buClr>
                <a:srgbClr val="FFFFFF"/>
              </a:buClr>
              <a:buSzPts val="1800"/>
              <a:buNone/>
              <a:defRPr/>
            </a:lvl2pPr>
            <a:lvl3pPr lvl="2" algn="l">
              <a:lnSpc>
                <a:spcPct val="80000"/>
              </a:lnSpc>
              <a:spcBef>
                <a:spcPts val="0"/>
              </a:spcBef>
              <a:spcAft>
                <a:spcPts val="0"/>
              </a:spcAft>
              <a:buClr>
                <a:srgbClr val="FFFFFF"/>
              </a:buClr>
              <a:buSzPts val="1800"/>
              <a:buNone/>
              <a:defRPr/>
            </a:lvl3pPr>
            <a:lvl4pPr lvl="3" algn="l">
              <a:lnSpc>
                <a:spcPct val="80000"/>
              </a:lnSpc>
              <a:spcBef>
                <a:spcPts val="0"/>
              </a:spcBef>
              <a:spcAft>
                <a:spcPts val="0"/>
              </a:spcAft>
              <a:buClr>
                <a:srgbClr val="FFFFFF"/>
              </a:buClr>
              <a:buSzPts val="1800"/>
              <a:buNone/>
              <a:defRPr/>
            </a:lvl4pPr>
            <a:lvl5pPr lvl="4" algn="l">
              <a:lnSpc>
                <a:spcPct val="80000"/>
              </a:lnSpc>
              <a:spcBef>
                <a:spcPts val="0"/>
              </a:spcBef>
              <a:spcAft>
                <a:spcPts val="0"/>
              </a:spcAft>
              <a:buClr>
                <a:srgbClr val="FFFFFF"/>
              </a:buClr>
              <a:buSzPts val="1800"/>
              <a:buNone/>
              <a:defRPr/>
            </a:lvl5pPr>
            <a:lvl6pPr lvl="5" algn="l">
              <a:lnSpc>
                <a:spcPct val="80000"/>
              </a:lnSpc>
              <a:spcBef>
                <a:spcPts val="0"/>
              </a:spcBef>
              <a:spcAft>
                <a:spcPts val="0"/>
              </a:spcAft>
              <a:buClr>
                <a:srgbClr val="FFFFFF"/>
              </a:buClr>
              <a:buSzPts val="1800"/>
              <a:buNone/>
              <a:defRPr/>
            </a:lvl6pPr>
            <a:lvl7pPr lvl="6" algn="l">
              <a:lnSpc>
                <a:spcPct val="80000"/>
              </a:lnSpc>
              <a:spcBef>
                <a:spcPts val="0"/>
              </a:spcBef>
              <a:spcAft>
                <a:spcPts val="0"/>
              </a:spcAft>
              <a:buClr>
                <a:srgbClr val="FFFFFF"/>
              </a:buClr>
              <a:buSzPts val="1800"/>
              <a:buNone/>
              <a:defRPr/>
            </a:lvl7pPr>
            <a:lvl8pPr lvl="7" algn="l">
              <a:lnSpc>
                <a:spcPct val="80000"/>
              </a:lnSpc>
              <a:spcBef>
                <a:spcPts val="0"/>
              </a:spcBef>
              <a:spcAft>
                <a:spcPts val="0"/>
              </a:spcAft>
              <a:buClr>
                <a:srgbClr val="FFFFFF"/>
              </a:buClr>
              <a:buSzPts val="1800"/>
              <a:buNone/>
              <a:defRPr/>
            </a:lvl8pPr>
            <a:lvl9pPr lvl="8" algn="l">
              <a:lnSpc>
                <a:spcPct val="80000"/>
              </a:lnSpc>
              <a:spcBef>
                <a:spcPts val="0"/>
              </a:spcBef>
              <a:spcAft>
                <a:spcPts val="0"/>
              </a:spcAft>
              <a:buClr>
                <a:srgbClr val="FFFFFF"/>
              </a:buClr>
              <a:buSzPts val="1800"/>
              <a:buNone/>
              <a:defRPr/>
            </a:lvl9pPr>
          </a:lstStyle>
          <a:p/>
        </p:txBody>
      </p:sp>
      <p:sp>
        <p:nvSpPr>
          <p:cNvPr id="95" name="Google Shape;95;p38"/>
          <p:cNvSpPr txBox="1"/>
          <p:nvPr>
            <p:ph idx="1" type="body"/>
          </p:nvPr>
        </p:nvSpPr>
        <p:spPr>
          <a:xfrm>
            <a:off x="1206500" y="7060576"/>
            <a:ext cx="9779000" cy="5385424"/>
          </a:xfrm>
          <a:prstGeom prst="rect">
            <a:avLst/>
          </a:prstGeom>
          <a:noFill/>
          <a:ln>
            <a:noFill/>
          </a:ln>
        </p:spPr>
        <p:txBody>
          <a:bodyPr anchorCtr="0" anchor="t" bIns="50800" lIns="50800" spcFirstLastPara="1" rIns="50800" wrap="square" tIns="50800">
            <a:normAutofit/>
          </a:bodyPr>
          <a:lstStyle>
            <a:lvl1pPr indent="-228600" lvl="0" marL="457200" algn="l">
              <a:lnSpc>
                <a:spcPct val="100000"/>
              </a:lnSpc>
              <a:spcBef>
                <a:spcPts val="0"/>
              </a:spcBef>
              <a:spcAft>
                <a:spcPts val="0"/>
              </a:spcAft>
              <a:buClr>
                <a:srgbClr val="000000"/>
              </a:buClr>
              <a:buSzPts val="5500"/>
              <a:buFont typeface="Helvetica Neue"/>
              <a:buNone/>
              <a:defRPr b="1" sz="5500"/>
            </a:lvl1pPr>
            <a:lvl2pPr indent="-228600" lvl="1" marL="914400" algn="l">
              <a:lnSpc>
                <a:spcPct val="100000"/>
              </a:lnSpc>
              <a:spcBef>
                <a:spcPts val="0"/>
              </a:spcBef>
              <a:spcAft>
                <a:spcPts val="0"/>
              </a:spcAft>
              <a:buClr>
                <a:srgbClr val="000000"/>
              </a:buClr>
              <a:buSzPts val="5500"/>
              <a:buFont typeface="Helvetica Neue"/>
              <a:buNone/>
              <a:defRPr b="1" sz="5500"/>
            </a:lvl2pPr>
            <a:lvl3pPr indent="-228600" lvl="2" marL="1371600" algn="l">
              <a:lnSpc>
                <a:spcPct val="100000"/>
              </a:lnSpc>
              <a:spcBef>
                <a:spcPts val="0"/>
              </a:spcBef>
              <a:spcAft>
                <a:spcPts val="0"/>
              </a:spcAft>
              <a:buClr>
                <a:srgbClr val="000000"/>
              </a:buClr>
              <a:buSzPts val="5500"/>
              <a:buFont typeface="Helvetica Neue"/>
              <a:buNone/>
              <a:defRPr b="1" sz="5500"/>
            </a:lvl3pPr>
            <a:lvl4pPr indent="-228600" lvl="3" marL="1828800" algn="l">
              <a:lnSpc>
                <a:spcPct val="100000"/>
              </a:lnSpc>
              <a:spcBef>
                <a:spcPts val="0"/>
              </a:spcBef>
              <a:spcAft>
                <a:spcPts val="0"/>
              </a:spcAft>
              <a:buClr>
                <a:srgbClr val="000000"/>
              </a:buClr>
              <a:buSzPts val="5500"/>
              <a:buFont typeface="Helvetica Neue"/>
              <a:buNone/>
              <a:defRPr b="1" sz="5500"/>
            </a:lvl4pPr>
            <a:lvl5pPr indent="-228600" lvl="4" marL="2286000" algn="l">
              <a:lnSpc>
                <a:spcPct val="100000"/>
              </a:lnSpc>
              <a:spcBef>
                <a:spcPts val="0"/>
              </a:spcBef>
              <a:spcAft>
                <a:spcPts val="0"/>
              </a:spcAft>
              <a:buClr>
                <a:srgbClr val="000000"/>
              </a:buClr>
              <a:buSzPts val="5500"/>
              <a:buFont typeface="Helvetica Neue"/>
              <a:buNone/>
              <a:defRPr b="1" sz="5500"/>
            </a:lvl5pPr>
            <a:lvl6pPr indent="-369189" lvl="5" marL="2743200" algn="l">
              <a:lnSpc>
                <a:spcPct val="90000"/>
              </a:lnSpc>
              <a:spcBef>
                <a:spcPts val="4500"/>
              </a:spcBef>
              <a:spcAft>
                <a:spcPts val="0"/>
              </a:spcAft>
              <a:buClr>
                <a:srgbClr val="000000"/>
              </a:buClr>
              <a:buSzPts val="2214"/>
              <a:buChar char="•"/>
              <a:defRPr/>
            </a:lvl6pPr>
            <a:lvl7pPr indent="-369189" lvl="6" marL="3200400" algn="l">
              <a:lnSpc>
                <a:spcPct val="90000"/>
              </a:lnSpc>
              <a:spcBef>
                <a:spcPts val="4500"/>
              </a:spcBef>
              <a:spcAft>
                <a:spcPts val="0"/>
              </a:spcAft>
              <a:buClr>
                <a:srgbClr val="000000"/>
              </a:buClr>
              <a:buSzPts val="2214"/>
              <a:buChar char="•"/>
              <a:defRPr/>
            </a:lvl7pPr>
            <a:lvl8pPr indent="-369189" lvl="7" marL="3657600" algn="l">
              <a:lnSpc>
                <a:spcPct val="90000"/>
              </a:lnSpc>
              <a:spcBef>
                <a:spcPts val="4500"/>
              </a:spcBef>
              <a:spcAft>
                <a:spcPts val="0"/>
              </a:spcAft>
              <a:buClr>
                <a:srgbClr val="000000"/>
              </a:buClr>
              <a:buSzPts val="2214"/>
              <a:buChar char="•"/>
              <a:defRPr/>
            </a:lvl8pPr>
            <a:lvl9pPr indent="-369189" lvl="8" marL="4114800" algn="l">
              <a:lnSpc>
                <a:spcPct val="90000"/>
              </a:lnSpc>
              <a:spcBef>
                <a:spcPts val="4500"/>
              </a:spcBef>
              <a:spcAft>
                <a:spcPts val="0"/>
              </a:spcAft>
              <a:buClr>
                <a:srgbClr val="000000"/>
              </a:buClr>
              <a:buSzPts val="2214"/>
              <a:buChar char="•"/>
              <a:defRPr/>
            </a:lvl9pPr>
          </a:lstStyle>
          <a:p/>
        </p:txBody>
      </p:sp>
      <p:pic>
        <p:nvPicPr>
          <p:cNvPr descr="Image 8" id="96" name="Google Shape;96;p38"/>
          <p:cNvPicPr preferRelativeResize="0"/>
          <p:nvPr/>
        </p:nvPicPr>
        <p:blipFill rotWithShape="1">
          <a:blip r:embed="rId2">
            <a:alphaModFix/>
          </a:blip>
          <a:srcRect b="0" l="0" r="0" t="0"/>
          <a:stretch/>
        </p:blipFill>
        <p:spPr>
          <a:xfrm>
            <a:off x="2080095" y="225585"/>
            <a:ext cx="1761810" cy="1091271"/>
          </a:xfrm>
          <a:prstGeom prst="rect">
            <a:avLst/>
          </a:prstGeom>
          <a:noFill/>
          <a:ln>
            <a:noFill/>
          </a:ln>
        </p:spPr>
      </p:pic>
      <p:pic>
        <p:nvPicPr>
          <p:cNvPr descr="Image 11" id="97" name="Google Shape;97;p38"/>
          <p:cNvPicPr preferRelativeResize="0"/>
          <p:nvPr/>
        </p:nvPicPr>
        <p:blipFill rotWithShape="1">
          <a:blip r:embed="rId3">
            <a:alphaModFix/>
          </a:blip>
          <a:srcRect b="0" l="0" r="0" t="0"/>
          <a:stretch/>
        </p:blipFill>
        <p:spPr>
          <a:xfrm>
            <a:off x="104526" y="23820"/>
            <a:ext cx="1580270" cy="1433164"/>
          </a:xfrm>
          <a:prstGeom prst="rect">
            <a:avLst/>
          </a:prstGeom>
          <a:noFill/>
          <a:ln>
            <a:noFill/>
          </a:ln>
        </p:spPr>
      </p:pic>
      <p:sp>
        <p:nvSpPr>
          <p:cNvPr id="98" name="Google Shape;98;p38"/>
          <p:cNvSpPr txBox="1"/>
          <p:nvPr>
            <p:ph idx="12" type="sldNum"/>
          </p:nvPr>
        </p:nvSpPr>
        <p:spPr>
          <a:xfrm>
            <a:off x="12001499" y="13085233"/>
            <a:ext cx="368505" cy="374600"/>
          </a:xfrm>
          <a:prstGeom prst="rect">
            <a:avLst/>
          </a:prstGeom>
          <a:noFill/>
          <a:ln>
            <a:noFill/>
          </a:ln>
        </p:spPr>
        <p:txBody>
          <a:bodyPr anchorCtr="0" anchor="b" bIns="50800" lIns="50800" spcFirstLastPara="1" rIns="50800" wrap="square" tIns="50800">
            <a:spAutoFit/>
          </a:bodyPr>
          <a:lstStyle>
            <a:lvl1pPr indent="0" lvl="0" marL="0" algn="ctr">
              <a:lnSpc>
                <a:spcPct val="100000"/>
              </a:lnSpc>
              <a:spcBef>
                <a:spcPts val="0"/>
              </a:spcBef>
              <a:spcAft>
                <a:spcPts val="0"/>
              </a:spcAft>
              <a:buClr>
                <a:srgbClr val="000000"/>
              </a:buClr>
              <a:buSzPts val="1800"/>
              <a:buFont typeface="Helvetica Neue"/>
              <a:buNone/>
              <a:defRPr sz="1800">
                <a:solidFill>
                  <a:srgbClr val="000000"/>
                </a:solidFill>
              </a:defRPr>
            </a:lvl1pPr>
            <a:lvl2pPr indent="0" lvl="1" marL="0" algn="ctr">
              <a:lnSpc>
                <a:spcPct val="100000"/>
              </a:lnSpc>
              <a:spcBef>
                <a:spcPts val="0"/>
              </a:spcBef>
              <a:spcAft>
                <a:spcPts val="0"/>
              </a:spcAft>
              <a:buClr>
                <a:srgbClr val="000000"/>
              </a:buClr>
              <a:buSzPts val="1800"/>
              <a:buFont typeface="Helvetica Neue"/>
              <a:buNone/>
              <a:defRPr sz="1800">
                <a:solidFill>
                  <a:srgbClr val="000000"/>
                </a:solidFill>
              </a:defRPr>
            </a:lvl2pPr>
            <a:lvl3pPr indent="0" lvl="2" marL="0" algn="ctr">
              <a:lnSpc>
                <a:spcPct val="100000"/>
              </a:lnSpc>
              <a:spcBef>
                <a:spcPts val="0"/>
              </a:spcBef>
              <a:spcAft>
                <a:spcPts val="0"/>
              </a:spcAft>
              <a:buClr>
                <a:srgbClr val="000000"/>
              </a:buClr>
              <a:buSzPts val="1800"/>
              <a:buFont typeface="Helvetica Neue"/>
              <a:buNone/>
              <a:defRPr sz="1800">
                <a:solidFill>
                  <a:srgbClr val="000000"/>
                </a:solidFill>
              </a:defRPr>
            </a:lvl3pPr>
            <a:lvl4pPr indent="0" lvl="3" marL="0" algn="ctr">
              <a:lnSpc>
                <a:spcPct val="100000"/>
              </a:lnSpc>
              <a:spcBef>
                <a:spcPts val="0"/>
              </a:spcBef>
              <a:spcAft>
                <a:spcPts val="0"/>
              </a:spcAft>
              <a:buClr>
                <a:srgbClr val="000000"/>
              </a:buClr>
              <a:buSzPts val="1800"/>
              <a:buFont typeface="Helvetica Neue"/>
              <a:buNone/>
              <a:defRPr sz="1800">
                <a:solidFill>
                  <a:srgbClr val="000000"/>
                </a:solidFill>
              </a:defRPr>
            </a:lvl4pPr>
            <a:lvl5pPr indent="0" lvl="4" marL="0" algn="ctr">
              <a:lnSpc>
                <a:spcPct val="100000"/>
              </a:lnSpc>
              <a:spcBef>
                <a:spcPts val="0"/>
              </a:spcBef>
              <a:spcAft>
                <a:spcPts val="0"/>
              </a:spcAft>
              <a:buClr>
                <a:srgbClr val="000000"/>
              </a:buClr>
              <a:buSzPts val="1800"/>
              <a:buFont typeface="Helvetica Neue"/>
              <a:buNone/>
              <a:defRPr sz="1800">
                <a:solidFill>
                  <a:srgbClr val="000000"/>
                </a:solidFill>
              </a:defRPr>
            </a:lvl5pPr>
            <a:lvl6pPr indent="0" lvl="5" marL="0" algn="ctr">
              <a:lnSpc>
                <a:spcPct val="100000"/>
              </a:lnSpc>
              <a:spcBef>
                <a:spcPts val="0"/>
              </a:spcBef>
              <a:spcAft>
                <a:spcPts val="0"/>
              </a:spcAft>
              <a:buClr>
                <a:srgbClr val="000000"/>
              </a:buClr>
              <a:buSzPts val="1800"/>
              <a:buFont typeface="Helvetica Neue"/>
              <a:buNone/>
              <a:defRPr sz="1800">
                <a:solidFill>
                  <a:srgbClr val="000000"/>
                </a:solidFill>
              </a:defRPr>
            </a:lvl6pPr>
            <a:lvl7pPr indent="0" lvl="6" marL="0" algn="ctr">
              <a:lnSpc>
                <a:spcPct val="100000"/>
              </a:lnSpc>
              <a:spcBef>
                <a:spcPts val="0"/>
              </a:spcBef>
              <a:spcAft>
                <a:spcPts val="0"/>
              </a:spcAft>
              <a:buClr>
                <a:srgbClr val="000000"/>
              </a:buClr>
              <a:buSzPts val="1800"/>
              <a:buFont typeface="Helvetica Neue"/>
              <a:buNone/>
              <a:defRPr sz="1800">
                <a:solidFill>
                  <a:srgbClr val="000000"/>
                </a:solidFill>
              </a:defRPr>
            </a:lvl7pPr>
            <a:lvl8pPr indent="0" lvl="7" marL="0" algn="ctr">
              <a:lnSpc>
                <a:spcPct val="100000"/>
              </a:lnSpc>
              <a:spcBef>
                <a:spcPts val="0"/>
              </a:spcBef>
              <a:spcAft>
                <a:spcPts val="0"/>
              </a:spcAft>
              <a:buClr>
                <a:srgbClr val="000000"/>
              </a:buClr>
              <a:buSzPts val="1800"/>
              <a:buFont typeface="Helvetica Neue"/>
              <a:buNone/>
              <a:defRPr sz="1800">
                <a:solidFill>
                  <a:srgbClr val="000000"/>
                </a:solidFill>
              </a:defRPr>
            </a:lvl8pPr>
            <a:lvl9pPr indent="0" lvl="8" marL="0" algn="ctr">
              <a:lnSpc>
                <a:spcPct val="100000"/>
              </a:lnSpc>
              <a:spcBef>
                <a:spcPts val="0"/>
              </a:spcBef>
              <a:spcAft>
                <a:spcPts val="0"/>
              </a:spcAft>
              <a:buClr>
                <a:srgbClr val="000000"/>
              </a:buClr>
              <a:buSzPts val="1800"/>
              <a:buFont typeface="Helvetica Neue"/>
              <a:buNone/>
              <a:defRPr sz="1800">
                <a:solidFill>
                  <a:srgbClr val="000000"/>
                </a:solidFill>
              </a:defRPr>
            </a:lvl9pPr>
          </a:lstStyle>
          <a:p>
            <a:pPr indent="0" lvl="0" marL="0" rtl="0" algn="ctr">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Bullets &amp; Photo" showMasterSp="0">
  <p:cSld name="Title, Bullets &amp; Photo">
    <p:spTree>
      <p:nvGrpSpPr>
        <p:cNvPr id="99" name="Shape 99"/>
        <p:cNvGrpSpPr/>
        <p:nvPr/>
      </p:nvGrpSpPr>
      <p:grpSpPr>
        <a:xfrm>
          <a:off x="0" y="0"/>
          <a:ext cx="0" cy="0"/>
          <a:chOff x="0" y="0"/>
          <a:chExt cx="0" cy="0"/>
        </a:xfrm>
      </p:grpSpPr>
      <p:sp>
        <p:nvSpPr>
          <p:cNvPr id="100" name="Google Shape;100;p39"/>
          <p:cNvSpPr txBox="1"/>
          <p:nvPr>
            <p:ph idx="1" type="body"/>
          </p:nvPr>
        </p:nvSpPr>
        <p:spPr>
          <a:xfrm>
            <a:off x="1206500" y="2372962"/>
            <a:ext cx="9779000" cy="934780"/>
          </a:xfrm>
          <a:prstGeom prst="rect">
            <a:avLst/>
          </a:prstGeom>
          <a:noFill/>
          <a:ln>
            <a:noFill/>
          </a:ln>
        </p:spPr>
        <p:txBody>
          <a:bodyPr anchorCtr="0" anchor="t" bIns="45700" lIns="45700" spcFirstLastPara="1" rIns="45700" wrap="square" tIns="45700">
            <a:normAutofit/>
          </a:bodyPr>
          <a:lstStyle>
            <a:lvl1pPr indent="-228600" lvl="0" marL="457200" algn="l">
              <a:lnSpc>
                <a:spcPct val="100000"/>
              </a:lnSpc>
              <a:spcBef>
                <a:spcPts val="0"/>
              </a:spcBef>
              <a:spcAft>
                <a:spcPts val="0"/>
              </a:spcAft>
              <a:buClr>
                <a:srgbClr val="000000"/>
              </a:buClr>
              <a:buSzPts val="5500"/>
              <a:buFont typeface="Helvetica Neue"/>
              <a:buNone/>
              <a:defRPr b="1" sz="5500"/>
            </a:lvl1pPr>
            <a:lvl2pPr indent="-369189" lvl="1" marL="914400" algn="l">
              <a:lnSpc>
                <a:spcPct val="90000"/>
              </a:lnSpc>
              <a:spcBef>
                <a:spcPts val="4500"/>
              </a:spcBef>
              <a:spcAft>
                <a:spcPts val="0"/>
              </a:spcAft>
              <a:buClr>
                <a:srgbClr val="000000"/>
              </a:buClr>
              <a:buSzPts val="2214"/>
              <a:buChar char="•"/>
              <a:defRPr/>
            </a:lvl2pPr>
            <a:lvl3pPr indent="-369189" lvl="2" marL="1371600" algn="l">
              <a:lnSpc>
                <a:spcPct val="90000"/>
              </a:lnSpc>
              <a:spcBef>
                <a:spcPts val="4500"/>
              </a:spcBef>
              <a:spcAft>
                <a:spcPts val="0"/>
              </a:spcAft>
              <a:buClr>
                <a:srgbClr val="000000"/>
              </a:buClr>
              <a:buSzPts val="2214"/>
              <a:buChar char="•"/>
              <a:defRPr/>
            </a:lvl3pPr>
            <a:lvl4pPr indent="-369189" lvl="3" marL="1828800" algn="l">
              <a:lnSpc>
                <a:spcPct val="90000"/>
              </a:lnSpc>
              <a:spcBef>
                <a:spcPts val="4500"/>
              </a:spcBef>
              <a:spcAft>
                <a:spcPts val="0"/>
              </a:spcAft>
              <a:buClr>
                <a:srgbClr val="000000"/>
              </a:buClr>
              <a:buSzPts val="2214"/>
              <a:buChar char="•"/>
              <a:defRPr/>
            </a:lvl4pPr>
            <a:lvl5pPr indent="-369189" lvl="4" marL="2286000" algn="l">
              <a:lnSpc>
                <a:spcPct val="90000"/>
              </a:lnSpc>
              <a:spcBef>
                <a:spcPts val="4500"/>
              </a:spcBef>
              <a:spcAft>
                <a:spcPts val="0"/>
              </a:spcAft>
              <a:buClr>
                <a:srgbClr val="000000"/>
              </a:buClr>
              <a:buSzPts val="2214"/>
              <a:buChar char="•"/>
              <a:defRPr/>
            </a:lvl5pPr>
            <a:lvl6pPr indent="-369189" lvl="5" marL="2743200" algn="l">
              <a:lnSpc>
                <a:spcPct val="90000"/>
              </a:lnSpc>
              <a:spcBef>
                <a:spcPts val="4500"/>
              </a:spcBef>
              <a:spcAft>
                <a:spcPts val="0"/>
              </a:spcAft>
              <a:buClr>
                <a:srgbClr val="000000"/>
              </a:buClr>
              <a:buSzPts val="2214"/>
              <a:buChar char="•"/>
              <a:defRPr/>
            </a:lvl6pPr>
            <a:lvl7pPr indent="-369189" lvl="6" marL="3200400" algn="l">
              <a:lnSpc>
                <a:spcPct val="90000"/>
              </a:lnSpc>
              <a:spcBef>
                <a:spcPts val="4500"/>
              </a:spcBef>
              <a:spcAft>
                <a:spcPts val="0"/>
              </a:spcAft>
              <a:buClr>
                <a:srgbClr val="000000"/>
              </a:buClr>
              <a:buSzPts val="2214"/>
              <a:buChar char="•"/>
              <a:defRPr/>
            </a:lvl7pPr>
            <a:lvl8pPr indent="-369189" lvl="7" marL="3657600" algn="l">
              <a:lnSpc>
                <a:spcPct val="90000"/>
              </a:lnSpc>
              <a:spcBef>
                <a:spcPts val="4500"/>
              </a:spcBef>
              <a:spcAft>
                <a:spcPts val="0"/>
              </a:spcAft>
              <a:buClr>
                <a:srgbClr val="000000"/>
              </a:buClr>
              <a:buSzPts val="2214"/>
              <a:buChar char="•"/>
              <a:defRPr/>
            </a:lvl8pPr>
            <a:lvl9pPr indent="-369189" lvl="8" marL="4114800" algn="l">
              <a:lnSpc>
                <a:spcPct val="90000"/>
              </a:lnSpc>
              <a:spcBef>
                <a:spcPts val="4500"/>
              </a:spcBef>
              <a:spcAft>
                <a:spcPts val="0"/>
              </a:spcAft>
              <a:buClr>
                <a:srgbClr val="000000"/>
              </a:buClr>
              <a:buSzPts val="2214"/>
              <a:buChar char="•"/>
              <a:defRPr/>
            </a:lvl9pPr>
          </a:lstStyle>
          <a:p/>
        </p:txBody>
      </p:sp>
      <p:sp>
        <p:nvSpPr>
          <p:cNvPr id="101" name="Google Shape;101;p39"/>
          <p:cNvSpPr txBox="1"/>
          <p:nvPr>
            <p:ph idx="2" type="body"/>
          </p:nvPr>
        </p:nvSpPr>
        <p:spPr>
          <a:xfrm>
            <a:off x="1206500" y="4248504"/>
            <a:ext cx="9779000" cy="8256630"/>
          </a:xfrm>
          <a:prstGeom prst="rect">
            <a:avLst/>
          </a:prstGeom>
          <a:noFill/>
          <a:ln>
            <a:noFill/>
          </a:ln>
        </p:spPr>
        <p:txBody>
          <a:bodyPr anchorCtr="0" anchor="t" bIns="50800" lIns="50800" spcFirstLastPara="1" rIns="50800" wrap="square" tIns="50800">
            <a:normAutofit/>
          </a:bodyPr>
          <a:lstStyle>
            <a:lvl1pPr indent="-369189" lvl="0" marL="457200" algn="l">
              <a:lnSpc>
                <a:spcPct val="90000"/>
              </a:lnSpc>
              <a:spcBef>
                <a:spcPts val="4500"/>
              </a:spcBef>
              <a:spcAft>
                <a:spcPts val="0"/>
              </a:spcAft>
              <a:buClr>
                <a:srgbClr val="000000"/>
              </a:buClr>
              <a:buSzPts val="2214"/>
              <a:buChar char="•"/>
              <a:defRPr/>
            </a:lvl1pPr>
            <a:lvl2pPr indent="-369189" lvl="1" marL="914400" algn="l">
              <a:lnSpc>
                <a:spcPct val="90000"/>
              </a:lnSpc>
              <a:spcBef>
                <a:spcPts val="4500"/>
              </a:spcBef>
              <a:spcAft>
                <a:spcPts val="0"/>
              </a:spcAft>
              <a:buClr>
                <a:srgbClr val="000000"/>
              </a:buClr>
              <a:buSzPts val="2214"/>
              <a:buChar char="•"/>
              <a:defRPr/>
            </a:lvl2pPr>
            <a:lvl3pPr indent="-369189" lvl="2" marL="1371600" algn="l">
              <a:lnSpc>
                <a:spcPct val="90000"/>
              </a:lnSpc>
              <a:spcBef>
                <a:spcPts val="4500"/>
              </a:spcBef>
              <a:spcAft>
                <a:spcPts val="0"/>
              </a:spcAft>
              <a:buClr>
                <a:srgbClr val="000000"/>
              </a:buClr>
              <a:buSzPts val="2214"/>
              <a:buChar char="•"/>
              <a:defRPr/>
            </a:lvl3pPr>
            <a:lvl4pPr indent="-369189" lvl="3" marL="1828800" algn="l">
              <a:lnSpc>
                <a:spcPct val="90000"/>
              </a:lnSpc>
              <a:spcBef>
                <a:spcPts val="4500"/>
              </a:spcBef>
              <a:spcAft>
                <a:spcPts val="0"/>
              </a:spcAft>
              <a:buClr>
                <a:srgbClr val="000000"/>
              </a:buClr>
              <a:buSzPts val="2214"/>
              <a:buChar char="•"/>
              <a:defRPr/>
            </a:lvl4pPr>
            <a:lvl5pPr indent="-369189" lvl="4" marL="2286000" algn="l">
              <a:lnSpc>
                <a:spcPct val="90000"/>
              </a:lnSpc>
              <a:spcBef>
                <a:spcPts val="4500"/>
              </a:spcBef>
              <a:spcAft>
                <a:spcPts val="0"/>
              </a:spcAft>
              <a:buClr>
                <a:srgbClr val="000000"/>
              </a:buClr>
              <a:buSzPts val="2214"/>
              <a:buChar char="•"/>
              <a:defRPr/>
            </a:lvl5pPr>
            <a:lvl6pPr indent="-369189" lvl="5" marL="2743200" algn="l">
              <a:lnSpc>
                <a:spcPct val="90000"/>
              </a:lnSpc>
              <a:spcBef>
                <a:spcPts val="4500"/>
              </a:spcBef>
              <a:spcAft>
                <a:spcPts val="0"/>
              </a:spcAft>
              <a:buClr>
                <a:srgbClr val="000000"/>
              </a:buClr>
              <a:buSzPts val="2214"/>
              <a:buChar char="•"/>
              <a:defRPr/>
            </a:lvl6pPr>
            <a:lvl7pPr indent="-369189" lvl="6" marL="3200400" algn="l">
              <a:lnSpc>
                <a:spcPct val="90000"/>
              </a:lnSpc>
              <a:spcBef>
                <a:spcPts val="4500"/>
              </a:spcBef>
              <a:spcAft>
                <a:spcPts val="0"/>
              </a:spcAft>
              <a:buClr>
                <a:srgbClr val="000000"/>
              </a:buClr>
              <a:buSzPts val="2214"/>
              <a:buChar char="•"/>
              <a:defRPr/>
            </a:lvl7pPr>
            <a:lvl8pPr indent="-369189" lvl="7" marL="3657600" algn="l">
              <a:lnSpc>
                <a:spcPct val="90000"/>
              </a:lnSpc>
              <a:spcBef>
                <a:spcPts val="4500"/>
              </a:spcBef>
              <a:spcAft>
                <a:spcPts val="0"/>
              </a:spcAft>
              <a:buClr>
                <a:srgbClr val="000000"/>
              </a:buClr>
              <a:buSzPts val="2214"/>
              <a:buChar char="•"/>
              <a:defRPr/>
            </a:lvl8pPr>
            <a:lvl9pPr indent="-369189" lvl="8" marL="4114800" algn="l">
              <a:lnSpc>
                <a:spcPct val="90000"/>
              </a:lnSpc>
              <a:spcBef>
                <a:spcPts val="4500"/>
              </a:spcBef>
              <a:spcAft>
                <a:spcPts val="0"/>
              </a:spcAft>
              <a:buClr>
                <a:srgbClr val="000000"/>
              </a:buClr>
              <a:buSzPts val="2214"/>
              <a:buChar char="•"/>
              <a:defRPr/>
            </a:lvl9pPr>
          </a:lstStyle>
          <a:p/>
        </p:txBody>
      </p:sp>
      <p:sp>
        <p:nvSpPr>
          <p:cNvPr id="102" name="Google Shape;102;p39"/>
          <p:cNvSpPr/>
          <p:nvPr>
            <p:ph idx="3" type="pic"/>
          </p:nvPr>
        </p:nvSpPr>
        <p:spPr>
          <a:xfrm>
            <a:off x="12192000" y="-407266"/>
            <a:ext cx="10916874" cy="14555832"/>
          </a:xfrm>
          <a:prstGeom prst="rect">
            <a:avLst/>
          </a:prstGeom>
          <a:noFill/>
          <a:ln>
            <a:noFill/>
          </a:ln>
        </p:spPr>
      </p:sp>
      <p:sp>
        <p:nvSpPr>
          <p:cNvPr id="103" name="Google Shape;103;p39"/>
          <p:cNvSpPr txBox="1"/>
          <p:nvPr>
            <p:ph type="title"/>
          </p:nvPr>
        </p:nvSpPr>
        <p:spPr>
          <a:xfrm>
            <a:off x="1206500" y="1079500"/>
            <a:ext cx="9779000" cy="1435100"/>
          </a:xfrm>
          <a:prstGeom prst="rect">
            <a:avLst/>
          </a:prstGeom>
          <a:noFill/>
          <a:ln>
            <a:noFill/>
          </a:ln>
        </p:spPr>
        <p:txBody>
          <a:bodyPr anchorCtr="0" anchor="t" bIns="50800" lIns="50800" spcFirstLastPara="1" rIns="50800" wrap="square" tIns="50800">
            <a:normAutofit/>
          </a:bodyPr>
          <a:lstStyle>
            <a:lvl1pPr lvl="0" algn="l">
              <a:lnSpc>
                <a:spcPct val="80000"/>
              </a:lnSpc>
              <a:spcBef>
                <a:spcPts val="0"/>
              </a:spcBef>
              <a:spcAft>
                <a:spcPts val="0"/>
              </a:spcAft>
              <a:buClr>
                <a:srgbClr val="000000"/>
              </a:buClr>
              <a:buSzPts val="8500"/>
              <a:buFont typeface="Helvetica Neue"/>
              <a:buNone/>
              <a:defRPr>
                <a:solidFill>
                  <a:srgbClr val="000000"/>
                </a:solidFill>
              </a:defRPr>
            </a:lvl1pPr>
            <a:lvl2pPr lvl="1" algn="l">
              <a:lnSpc>
                <a:spcPct val="80000"/>
              </a:lnSpc>
              <a:spcBef>
                <a:spcPts val="0"/>
              </a:spcBef>
              <a:spcAft>
                <a:spcPts val="0"/>
              </a:spcAft>
              <a:buClr>
                <a:srgbClr val="FFFFFF"/>
              </a:buClr>
              <a:buSzPts val="1800"/>
              <a:buNone/>
              <a:defRPr/>
            </a:lvl2pPr>
            <a:lvl3pPr lvl="2" algn="l">
              <a:lnSpc>
                <a:spcPct val="80000"/>
              </a:lnSpc>
              <a:spcBef>
                <a:spcPts val="0"/>
              </a:spcBef>
              <a:spcAft>
                <a:spcPts val="0"/>
              </a:spcAft>
              <a:buClr>
                <a:srgbClr val="FFFFFF"/>
              </a:buClr>
              <a:buSzPts val="1800"/>
              <a:buNone/>
              <a:defRPr/>
            </a:lvl3pPr>
            <a:lvl4pPr lvl="3" algn="l">
              <a:lnSpc>
                <a:spcPct val="80000"/>
              </a:lnSpc>
              <a:spcBef>
                <a:spcPts val="0"/>
              </a:spcBef>
              <a:spcAft>
                <a:spcPts val="0"/>
              </a:spcAft>
              <a:buClr>
                <a:srgbClr val="FFFFFF"/>
              </a:buClr>
              <a:buSzPts val="1800"/>
              <a:buNone/>
              <a:defRPr/>
            </a:lvl4pPr>
            <a:lvl5pPr lvl="4" algn="l">
              <a:lnSpc>
                <a:spcPct val="80000"/>
              </a:lnSpc>
              <a:spcBef>
                <a:spcPts val="0"/>
              </a:spcBef>
              <a:spcAft>
                <a:spcPts val="0"/>
              </a:spcAft>
              <a:buClr>
                <a:srgbClr val="FFFFFF"/>
              </a:buClr>
              <a:buSzPts val="1800"/>
              <a:buNone/>
              <a:defRPr/>
            </a:lvl5pPr>
            <a:lvl6pPr lvl="5" algn="l">
              <a:lnSpc>
                <a:spcPct val="80000"/>
              </a:lnSpc>
              <a:spcBef>
                <a:spcPts val="0"/>
              </a:spcBef>
              <a:spcAft>
                <a:spcPts val="0"/>
              </a:spcAft>
              <a:buClr>
                <a:srgbClr val="FFFFFF"/>
              </a:buClr>
              <a:buSzPts val="1800"/>
              <a:buNone/>
              <a:defRPr/>
            </a:lvl6pPr>
            <a:lvl7pPr lvl="6" algn="l">
              <a:lnSpc>
                <a:spcPct val="80000"/>
              </a:lnSpc>
              <a:spcBef>
                <a:spcPts val="0"/>
              </a:spcBef>
              <a:spcAft>
                <a:spcPts val="0"/>
              </a:spcAft>
              <a:buClr>
                <a:srgbClr val="FFFFFF"/>
              </a:buClr>
              <a:buSzPts val="1800"/>
              <a:buNone/>
              <a:defRPr/>
            </a:lvl7pPr>
            <a:lvl8pPr lvl="7" algn="l">
              <a:lnSpc>
                <a:spcPct val="80000"/>
              </a:lnSpc>
              <a:spcBef>
                <a:spcPts val="0"/>
              </a:spcBef>
              <a:spcAft>
                <a:spcPts val="0"/>
              </a:spcAft>
              <a:buClr>
                <a:srgbClr val="FFFFFF"/>
              </a:buClr>
              <a:buSzPts val="1800"/>
              <a:buNone/>
              <a:defRPr/>
            </a:lvl8pPr>
            <a:lvl9pPr lvl="8" algn="l">
              <a:lnSpc>
                <a:spcPct val="80000"/>
              </a:lnSpc>
              <a:spcBef>
                <a:spcPts val="0"/>
              </a:spcBef>
              <a:spcAft>
                <a:spcPts val="0"/>
              </a:spcAft>
              <a:buClr>
                <a:srgbClr val="FFFFFF"/>
              </a:buClr>
              <a:buSzPts val="1800"/>
              <a:buNone/>
              <a:defRPr/>
            </a:lvl9pPr>
          </a:lstStyle>
          <a:p/>
        </p:txBody>
      </p:sp>
      <p:sp>
        <p:nvSpPr>
          <p:cNvPr id="104" name="Google Shape;104;p39"/>
          <p:cNvSpPr txBox="1"/>
          <p:nvPr>
            <p:ph idx="12" type="sldNum"/>
          </p:nvPr>
        </p:nvSpPr>
        <p:spPr>
          <a:xfrm>
            <a:off x="12001499" y="13080999"/>
            <a:ext cx="368505" cy="374600"/>
          </a:xfrm>
          <a:prstGeom prst="rect">
            <a:avLst/>
          </a:prstGeom>
          <a:noFill/>
          <a:ln>
            <a:noFill/>
          </a:ln>
        </p:spPr>
        <p:txBody>
          <a:bodyPr anchorCtr="0" anchor="b" bIns="50800" lIns="50800" spcFirstLastPara="1" rIns="50800" wrap="square" tIns="50800">
            <a:spAutoFit/>
          </a:bodyPr>
          <a:lstStyle>
            <a:lvl1pPr indent="0" lvl="0" marL="0" algn="ctr">
              <a:lnSpc>
                <a:spcPct val="100000"/>
              </a:lnSpc>
              <a:spcBef>
                <a:spcPts val="0"/>
              </a:spcBef>
              <a:spcAft>
                <a:spcPts val="0"/>
              </a:spcAft>
              <a:buClr>
                <a:srgbClr val="000000"/>
              </a:buClr>
              <a:buSzPts val="1800"/>
              <a:buFont typeface="Helvetica Neue"/>
              <a:buNone/>
              <a:defRPr sz="1800">
                <a:solidFill>
                  <a:srgbClr val="000000"/>
                </a:solidFill>
              </a:defRPr>
            </a:lvl1pPr>
            <a:lvl2pPr indent="0" lvl="1" marL="0" algn="ctr">
              <a:lnSpc>
                <a:spcPct val="100000"/>
              </a:lnSpc>
              <a:spcBef>
                <a:spcPts val="0"/>
              </a:spcBef>
              <a:spcAft>
                <a:spcPts val="0"/>
              </a:spcAft>
              <a:buClr>
                <a:srgbClr val="000000"/>
              </a:buClr>
              <a:buSzPts val="1800"/>
              <a:buFont typeface="Helvetica Neue"/>
              <a:buNone/>
              <a:defRPr sz="1800">
                <a:solidFill>
                  <a:srgbClr val="000000"/>
                </a:solidFill>
              </a:defRPr>
            </a:lvl2pPr>
            <a:lvl3pPr indent="0" lvl="2" marL="0" algn="ctr">
              <a:lnSpc>
                <a:spcPct val="100000"/>
              </a:lnSpc>
              <a:spcBef>
                <a:spcPts val="0"/>
              </a:spcBef>
              <a:spcAft>
                <a:spcPts val="0"/>
              </a:spcAft>
              <a:buClr>
                <a:srgbClr val="000000"/>
              </a:buClr>
              <a:buSzPts val="1800"/>
              <a:buFont typeface="Helvetica Neue"/>
              <a:buNone/>
              <a:defRPr sz="1800">
                <a:solidFill>
                  <a:srgbClr val="000000"/>
                </a:solidFill>
              </a:defRPr>
            </a:lvl3pPr>
            <a:lvl4pPr indent="0" lvl="3" marL="0" algn="ctr">
              <a:lnSpc>
                <a:spcPct val="100000"/>
              </a:lnSpc>
              <a:spcBef>
                <a:spcPts val="0"/>
              </a:spcBef>
              <a:spcAft>
                <a:spcPts val="0"/>
              </a:spcAft>
              <a:buClr>
                <a:srgbClr val="000000"/>
              </a:buClr>
              <a:buSzPts val="1800"/>
              <a:buFont typeface="Helvetica Neue"/>
              <a:buNone/>
              <a:defRPr sz="1800">
                <a:solidFill>
                  <a:srgbClr val="000000"/>
                </a:solidFill>
              </a:defRPr>
            </a:lvl4pPr>
            <a:lvl5pPr indent="0" lvl="4" marL="0" algn="ctr">
              <a:lnSpc>
                <a:spcPct val="100000"/>
              </a:lnSpc>
              <a:spcBef>
                <a:spcPts val="0"/>
              </a:spcBef>
              <a:spcAft>
                <a:spcPts val="0"/>
              </a:spcAft>
              <a:buClr>
                <a:srgbClr val="000000"/>
              </a:buClr>
              <a:buSzPts val="1800"/>
              <a:buFont typeface="Helvetica Neue"/>
              <a:buNone/>
              <a:defRPr sz="1800">
                <a:solidFill>
                  <a:srgbClr val="000000"/>
                </a:solidFill>
              </a:defRPr>
            </a:lvl5pPr>
            <a:lvl6pPr indent="0" lvl="5" marL="0" algn="ctr">
              <a:lnSpc>
                <a:spcPct val="100000"/>
              </a:lnSpc>
              <a:spcBef>
                <a:spcPts val="0"/>
              </a:spcBef>
              <a:spcAft>
                <a:spcPts val="0"/>
              </a:spcAft>
              <a:buClr>
                <a:srgbClr val="000000"/>
              </a:buClr>
              <a:buSzPts val="1800"/>
              <a:buFont typeface="Helvetica Neue"/>
              <a:buNone/>
              <a:defRPr sz="1800">
                <a:solidFill>
                  <a:srgbClr val="000000"/>
                </a:solidFill>
              </a:defRPr>
            </a:lvl6pPr>
            <a:lvl7pPr indent="0" lvl="6" marL="0" algn="ctr">
              <a:lnSpc>
                <a:spcPct val="100000"/>
              </a:lnSpc>
              <a:spcBef>
                <a:spcPts val="0"/>
              </a:spcBef>
              <a:spcAft>
                <a:spcPts val="0"/>
              </a:spcAft>
              <a:buClr>
                <a:srgbClr val="000000"/>
              </a:buClr>
              <a:buSzPts val="1800"/>
              <a:buFont typeface="Helvetica Neue"/>
              <a:buNone/>
              <a:defRPr sz="1800">
                <a:solidFill>
                  <a:srgbClr val="000000"/>
                </a:solidFill>
              </a:defRPr>
            </a:lvl7pPr>
            <a:lvl8pPr indent="0" lvl="7" marL="0" algn="ctr">
              <a:lnSpc>
                <a:spcPct val="100000"/>
              </a:lnSpc>
              <a:spcBef>
                <a:spcPts val="0"/>
              </a:spcBef>
              <a:spcAft>
                <a:spcPts val="0"/>
              </a:spcAft>
              <a:buClr>
                <a:srgbClr val="000000"/>
              </a:buClr>
              <a:buSzPts val="1800"/>
              <a:buFont typeface="Helvetica Neue"/>
              <a:buNone/>
              <a:defRPr sz="1800">
                <a:solidFill>
                  <a:srgbClr val="000000"/>
                </a:solidFill>
              </a:defRPr>
            </a:lvl8pPr>
            <a:lvl9pPr indent="0" lvl="8" marL="0" algn="ctr">
              <a:lnSpc>
                <a:spcPct val="100000"/>
              </a:lnSpc>
              <a:spcBef>
                <a:spcPts val="0"/>
              </a:spcBef>
              <a:spcAft>
                <a:spcPts val="0"/>
              </a:spcAft>
              <a:buClr>
                <a:srgbClr val="000000"/>
              </a:buClr>
              <a:buSzPts val="1800"/>
              <a:buFont typeface="Helvetica Neue"/>
              <a:buNone/>
              <a:defRPr sz="1800">
                <a:solidFill>
                  <a:srgbClr val="000000"/>
                </a:solidFill>
              </a:defRPr>
            </a:lvl9pPr>
          </a:lstStyle>
          <a:p>
            <a:pPr indent="0" lvl="0" marL="0" rtl="0" algn="ctr">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showMasterSp="0">
  <p:cSld name="Title Only">
    <p:spTree>
      <p:nvGrpSpPr>
        <p:cNvPr id="105" name="Shape 105"/>
        <p:cNvGrpSpPr/>
        <p:nvPr/>
      </p:nvGrpSpPr>
      <p:grpSpPr>
        <a:xfrm>
          <a:off x="0" y="0"/>
          <a:ext cx="0" cy="0"/>
          <a:chOff x="0" y="0"/>
          <a:chExt cx="0" cy="0"/>
        </a:xfrm>
      </p:grpSpPr>
      <p:sp>
        <p:nvSpPr>
          <p:cNvPr id="106" name="Google Shape;106;p40"/>
          <p:cNvSpPr txBox="1"/>
          <p:nvPr>
            <p:ph type="title"/>
          </p:nvPr>
        </p:nvSpPr>
        <p:spPr>
          <a:xfrm>
            <a:off x="1206500" y="1079500"/>
            <a:ext cx="21971000" cy="1434949"/>
          </a:xfrm>
          <a:prstGeom prst="rect">
            <a:avLst/>
          </a:prstGeom>
          <a:noFill/>
          <a:ln>
            <a:noFill/>
          </a:ln>
        </p:spPr>
        <p:txBody>
          <a:bodyPr anchorCtr="0" anchor="t" bIns="50800" lIns="50800" spcFirstLastPara="1" rIns="50800" wrap="square" tIns="50800">
            <a:normAutofit/>
          </a:bodyPr>
          <a:lstStyle>
            <a:lvl1pPr lvl="0" algn="l">
              <a:lnSpc>
                <a:spcPct val="80000"/>
              </a:lnSpc>
              <a:spcBef>
                <a:spcPts val="0"/>
              </a:spcBef>
              <a:spcAft>
                <a:spcPts val="0"/>
              </a:spcAft>
              <a:buClr>
                <a:srgbClr val="000000"/>
              </a:buClr>
              <a:buSzPts val="8500"/>
              <a:buFont typeface="Helvetica Neue"/>
              <a:buNone/>
              <a:defRPr>
                <a:solidFill>
                  <a:srgbClr val="000000"/>
                </a:solidFill>
              </a:defRPr>
            </a:lvl1pPr>
            <a:lvl2pPr lvl="1" algn="l">
              <a:lnSpc>
                <a:spcPct val="80000"/>
              </a:lnSpc>
              <a:spcBef>
                <a:spcPts val="0"/>
              </a:spcBef>
              <a:spcAft>
                <a:spcPts val="0"/>
              </a:spcAft>
              <a:buClr>
                <a:srgbClr val="FFFFFF"/>
              </a:buClr>
              <a:buSzPts val="1800"/>
              <a:buNone/>
              <a:defRPr/>
            </a:lvl2pPr>
            <a:lvl3pPr lvl="2" algn="l">
              <a:lnSpc>
                <a:spcPct val="80000"/>
              </a:lnSpc>
              <a:spcBef>
                <a:spcPts val="0"/>
              </a:spcBef>
              <a:spcAft>
                <a:spcPts val="0"/>
              </a:spcAft>
              <a:buClr>
                <a:srgbClr val="FFFFFF"/>
              </a:buClr>
              <a:buSzPts val="1800"/>
              <a:buNone/>
              <a:defRPr/>
            </a:lvl3pPr>
            <a:lvl4pPr lvl="3" algn="l">
              <a:lnSpc>
                <a:spcPct val="80000"/>
              </a:lnSpc>
              <a:spcBef>
                <a:spcPts val="0"/>
              </a:spcBef>
              <a:spcAft>
                <a:spcPts val="0"/>
              </a:spcAft>
              <a:buClr>
                <a:srgbClr val="FFFFFF"/>
              </a:buClr>
              <a:buSzPts val="1800"/>
              <a:buNone/>
              <a:defRPr/>
            </a:lvl4pPr>
            <a:lvl5pPr lvl="4" algn="l">
              <a:lnSpc>
                <a:spcPct val="80000"/>
              </a:lnSpc>
              <a:spcBef>
                <a:spcPts val="0"/>
              </a:spcBef>
              <a:spcAft>
                <a:spcPts val="0"/>
              </a:spcAft>
              <a:buClr>
                <a:srgbClr val="FFFFFF"/>
              </a:buClr>
              <a:buSzPts val="1800"/>
              <a:buNone/>
              <a:defRPr/>
            </a:lvl5pPr>
            <a:lvl6pPr lvl="5" algn="l">
              <a:lnSpc>
                <a:spcPct val="80000"/>
              </a:lnSpc>
              <a:spcBef>
                <a:spcPts val="0"/>
              </a:spcBef>
              <a:spcAft>
                <a:spcPts val="0"/>
              </a:spcAft>
              <a:buClr>
                <a:srgbClr val="FFFFFF"/>
              </a:buClr>
              <a:buSzPts val="1800"/>
              <a:buNone/>
              <a:defRPr/>
            </a:lvl6pPr>
            <a:lvl7pPr lvl="6" algn="l">
              <a:lnSpc>
                <a:spcPct val="80000"/>
              </a:lnSpc>
              <a:spcBef>
                <a:spcPts val="0"/>
              </a:spcBef>
              <a:spcAft>
                <a:spcPts val="0"/>
              </a:spcAft>
              <a:buClr>
                <a:srgbClr val="FFFFFF"/>
              </a:buClr>
              <a:buSzPts val="1800"/>
              <a:buNone/>
              <a:defRPr/>
            </a:lvl7pPr>
            <a:lvl8pPr lvl="7" algn="l">
              <a:lnSpc>
                <a:spcPct val="80000"/>
              </a:lnSpc>
              <a:spcBef>
                <a:spcPts val="0"/>
              </a:spcBef>
              <a:spcAft>
                <a:spcPts val="0"/>
              </a:spcAft>
              <a:buClr>
                <a:srgbClr val="FFFFFF"/>
              </a:buClr>
              <a:buSzPts val="1800"/>
              <a:buNone/>
              <a:defRPr/>
            </a:lvl8pPr>
            <a:lvl9pPr lvl="8" algn="l">
              <a:lnSpc>
                <a:spcPct val="80000"/>
              </a:lnSpc>
              <a:spcBef>
                <a:spcPts val="0"/>
              </a:spcBef>
              <a:spcAft>
                <a:spcPts val="0"/>
              </a:spcAft>
              <a:buClr>
                <a:srgbClr val="FFFFFF"/>
              </a:buClr>
              <a:buSzPts val="1800"/>
              <a:buNone/>
              <a:defRPr/>
            </a:lvl9pPr>
          </a:lstStyle>
          <a:p/>
        </p:txBody>
      </p:sp>
      <p:sp>
        <p:nvSpPr>
          <p:cNvPr id="107" name="Google Shape;107;p40"/>
          <p:cNvSpPr txBox="1"/>
          <p:nvPr>
            <p:ph idx="1" type="body"/>
          </p:nvPr>
        </p:nvSpPr>
        <p:spPr>
          <a:xfrm>
            <a:off x="1206500" y="2372962"/>
            <a:ext cx="21971000" cy="934780"/>
          </a:xfrm>
          <a:prstGeom prst="rect">
            <a:avLst/>
          </a:prstGeom>
          <a:noFill/>
          <a:ln>
            <a:noFill/>
          </a:ln>
        </p:spPr>
        <p:txBody>
          <a:bodyPr anchorCtr="0" anchor="t" bIns="45700" lIns="45700" spcFirstLastPara="1" rIns="45700" wrap="square" tIns="45700">
            <a:normAutofit/>
          </a:bodyPr>
          <a:lstStyle>
            <a:lvl1pPr indent="-228600" lvl="0" marL="457200" algn="l">
              <a:lnSpc>
                <a:spcPct val="100000"/>
              </a:lnSpc>
              <a:spcBef>
                <a:spcPts val="0"/>
              </a:spcBef>
              <a:spcAft>
                <a:spcPts val="0"/>
              </a:spcAft>
              <a:buClr>
                <a:srgbClr val="000000"/>
              </a:buClr>
              <a:buSzPts val="5500"/>
              <a:buFont typeface="Helvetica Neue"/>
              <a:buNone/>
              <a:defRPr b="1" sz="5500"/>
            </a:lvl1pPr>
            <a:lvl2pPr indent="-369189" lvl="1" marL="914400" algn="l">
              <a:lnSpc>
                <a:spcPct val="90000"/>
              </a:lnSpc>
              <a:spcBef>
                <a:spcPts val="4500"/>
              </a:spcBef>
              <a:spcAft>
                <a:spcPts val="0"/>
              </a:spcAft>
              <a:buClr>
                <a:srgbClr val="000000"/>
              </a:buClr>
              <a:buSzPts val="2214"/>
              <a:buChar char="•"/>
              <a:defRPr/>
            </a:lvl2pPr>
            <a:lvl3pPr indent="-369189" lvl="2" marL="1371600" algn="l">
              <a:lnSpc>
                <a:spcPct val="90000"/>
              </a:lnSpc>
              <a:spcBef>
                <a:spcPts val="4500"/>
              </a:spcBef>
              <a:spcAft>
                <a:spcPts val="0"/>
              </a:spcAft>
              <a:buClr>
                <a:srgbClr val="000000"/>
              </a:buClr>
              <a:buSzPts val="2214"/>
              <a:buChar char="•"/>
              <a:defRPr/>
            </a:lvl3pPr>
            <a:lvl4pPr indent="-369189" lvl="3" marL="1828800" algn="l">
              <a:lnSpc>
                <a:spcPct val="90000"/>
              </a:lnSpc>
              <a:spcBef>
                <a:spcPts val="4500"/>
              </a:spcBef>
              <a:spcAft>
                <a:spcPts val="0"/>
              </a:spcAft>
              <a:buClr>
                <a:srgbClr val="000000"/>
              </a:buClr>
              <a:buSzPts val="2214"/>
              <a:buChar char="•"/>
              <a:defRPr/>
            </a:lvl4pPr>
            <a:lvl5pPr indent="-369189" lvl="4" marL="2286000" algn="l">
              <a:lnSpc>
                <a:spcPct val="90000"/>
              </a:lnSpc>
              <a:spcBef>
                <a:spcPts val="4500"/>
              </a:spcBef>
              <a:spcAft>
                <a:spcPts val="0"/>
              </a:spcAft>
              <a:buClr>
                <a:srgbClr val="000000"/>
              </a:buClr>
              <a:buSzPts val="2214"/>
              <a:buChar char="•"/>
              <a:defRPr/>
            </a:lvl5pPr>
            <a:lvl6pPr indent="-369189" lvl="5" marL="2743200" algn="l">
              <a:lnSpc>
                <a:spcPct val="90000"/>
              </a:lnSpc>
              <a:spcBef>
                <a:spcPts val="4500"/>
              </a:spcBef>
              <a:spcAft>
                <a:spcPts val="0"/>
              </a:spcAft>
              <a:buClr>
                <a:srgbClr val="000000"/>
              </a:buClr>
              <a:buSzPts val="2214"/>
              <a:buChar char="•"/>
              <a:defRPr/>
            </a:lvl6pPr>
            <a:lvl7pPr indent="-369189" lvl="6" marL="3200400" algn="l">
              <a:lnSpc>
                <a:spcPct val="90000"/>
              </a:lnSpc>
              <a:spcBef>
                <a:spcPts val="4500"/>
              </a:spcBef>
              <a:spcAft>
                <a:spcPts val="0"/>
              </a:spcAft>
              <a:buClr>
                <a:srgbClr val="000000"/>
              </a:buClr>
              <a:buSzPts val="2214"/>
              <a:buChar char="•"/>
              <a:defRPr/>
            </a:lvl7pPr>
            <a:lvl8pPr indent="-369189" lvl="7" marL="3657600" algn="l">
              <a:lnSpc>
                <a:spcPct val="90000"/>
              </a:lnSpc>
              <a:spcBef>
                <a:spcPts val="4500"/>
              </a:spcBef>
              <a:spcAft>
                <a:spcPts val="0"/>
              </a:spcAft>
              <a:buClr>
                <a:srgbClr val="000000"/>
              </a:buClr>
              <a:buSzPts val="2214"/>
              <a:buChar char="•"/>
              <a:defRPr/>
            </a:lvl8pPr>
            <a:lvl9pPr indent="-369189" lvl="8" marL="4114800" algn="l">
              <a:lnSpc>
                <a:spcPct val="90000"/>
              </a:lnSpc>
              <a:spcBef>
                <a:spcPts val="4500"/>
              </a:spcBef>
              <a:spcAft>
                <a:spcPts val="0"/>
              </a:spcAft>
              <a:buClr>
                <a:srgbClr val="000000"/>
              </a:buClr>
              <a:buSzPts val="2214"/>
              <a:buChar char="•"/>
              <a:defRPr/>
            </a:lvl9pPr>
          </a:lstStyle>
          <a:p/>
        </p:txBody>
      </p:sp>
      <p:sp>
        <p:nvSpPr>
          <p:cNvPr id="108" name="Google Shape;108;p40"/>
          <p:cNvSpPr txBox="1"/>
          <p:nvPr>
            <p:ph idx="12" type="sldNum"/>
          </p:nvPr>
        </p:nvSpPr>
        <p:spPr>
          <a:xfrm>
            <a:off x="12001499" y="13080999"/>
            <a:ext cx="368505" cy="374600"/>
          </a:xfrm>
          <a:prstGeom prst="rect">
            <a:avLst/>
          </a:prstGeom>
          <a:noFill/>
          <a:ln>
            <a:noFill/>
          </a:ln>
        </p:spPr>
        <p:txBody>
          <a:bodyPr anchorCtr="0" anchor="b" bIns="50800" lIns="50800" spcFirstLastPara="1" rIns="50800" wrap="square" tIns="50800">
            <a:spAutoFit/>
          </a:bodyPr>
          <a:lstStyle>
            <a:lvl1pPr indent="0" lvl="0" marL="0" algn="ctr">
              <a:lnSpc>
                <a:spcPct val="100000"/>
              </a:lnSpc>
              <a:spcBef>
                <a:spcPts val="0"/>
              </a:spcBef>
              <a:spcAft>
                <a:spcPts val="0"/>
              </a:spcAft>
              <a:buClr>
                <a:srgbClr val="000000"/>
              </a:buClr>
              <a:buSzPts val="1800"/>
              <a:buFont typeface="Helvetica Neue"/>
              <a:buNone/>
              <a:defRPr sz="1800">
                <a:solidFill>
                  <a:srgbClr val="000000"/>
                </a:solidFill>
              </a:defRPr>
            </a:lvl1pPr>
            <a:lvl2pPr indent="0" lvl="1" marL="0" algn="ctr">
              <a:lnSpc>
                <a:spcPct val="100000"/>
              </a:lnSpc>
              <a:spcBef>
                <a:spcPts val="0"/>
              </a:spcBef>
              <a:spcAft>
                <a:spcPts val="0"/>
              </a:spcAft>
              <a:buClr>
                <a:srgbClr val="000000"/>
              </a:buClr>
              <a:buSzPts val="1800"/>
              <a:buFont typeface="Helvetica Neue"/>
              <a:buNone/>
              <a:defRPr sz="1800">
                <a:solidFill>
                  <a:srgbClr val="000000"/>
                </a:solidFill>
              </a:defRPr>
            </a:lvl2pPr>
            <a:lvl3pPr indent="0" lvl="2" marL="0" algn="ctr">
              <a:lnSpc>
                <a:spcPct val="100000"/>
              </a:lnSpc>
              <a:spcBef>
                <a:spcPts val="0"/>
              </a:spcBef>
              <a:spcAft>
                <a:spcPts val="0"/>
              </a:spcAft>
              <a:buClr>
                <a:srgbClr val="000000"/>
              </a:buClr>
              <a:buSzPts val="1800"/>
              <a:buFont typeface="Helvetica Neue"/>
              <a:buNone/>
              <a:defRPr sz="1800">
                <a:solidFill>
                  <a:srgbClr val="000000"/>
                </a:solidFill>
              </a:defRPr>
            </a:lvl3pPr>
            <a:lvl4pPr indent="0" lvl="3" marL="0" algn="ctr">
              <a:lnSpc>
                <a:spcPct val="100000"/>
              </a:lnSpc>
              <a:spcBef>
                <a:spcPts val="0"/>
              </a:spcBef>
              <a:spcAft>
                <a:spcPts val="0"/>
              </a:spcAft>
              <a:buClr>
                <a:srgbClr val="000000"/>
              </a:buClr>
              <a:buSzPts val="1800"/>
              <a:buFont typeface="Helvetica Neue"/>
              <a:buNone/>
              <a:defRPr sz="1800">
                <a:solidFill>
                  <a:srgbClr val="000000"/>
                </a:solidFill>
              </a:defRPr>
            </a:lvl4pPr>
            <a:lvl5pPr indent="0" lvl="4" marL="0" algn="ctr">
              <a:lnSpc>
                <a:spcPct val="100000"/>
              </a:lnSpc>
              <a:spcBef>
                <a:spcPts val="0"/>
              </a:spcBef>
              <a:spcAft>
                <a:spcPts val="0"/>
              </a:spcAft>
              <a:buClr>
                <a:srgbClr val="000000"/>
              </a:buClr>
              <a:buSzPts val="1800"/>
              <a:buFont typeface="Helvetica Neue"/>
              <a:buNone/>
              <a:defRPr sz="1800">
                <a:solidFill>
                  <a:srgbClr val="000000"/>
                </a:solidFill>
              </a:defRPr>
            </a:lvl5pPr>
            <a:lvl6pPr indent="0" lvl="5" marL="0" algn="ctr">
              <a:lnSpc>
                <a:spcPct val="100000"/>
              </a:lnSpc>
              <a:spcBef>
                <a:spcPts val="0"/>
              </a:spcBef>
              <a:spcAft>
                <a:spcPts val="0"/>
              </a:spcAft>
              <a:buClr>
                <a:srgbClr val="000000"/>
              </a:buClr>
              <a:buSzPts val="1800"/>
              <a:buFont typeface="Helvetica Neue"/>
              <a:buNone/>
              <a:defRPr sz="1800">
                <a:solidFill>
                  <a:srgbClr val="000000"/>
                </a:solidFill>
              </a:defRPr>
            </a:lvl6pPr>
            <a:lvl7pPr indent="0" lvl="6" marL="0" algn="ctr">
              <a:lnSpc>
                <a:spcPct val="100000"/>
              </a:lnSpc>
              <a:spcBef>
                <a:spcPts val="0"/>
              </a:spcBef>
              <a:spcAft>
                <a:spcPts val="0"/>
              </a:spcAft>
              <a:buClr>
                <a:srgbClr val="000000"/>
              </a:buClr>
              <a:buSzPts val="1800"/>
              <a:buFont typeface="Helvetica Neue"/>
              <a:buNone/>
              <a:defRPr sz="1800">
                <a:solidFill>
                  <a:srgbClr val="000000"/>
                </a:solidFill>
              </a:defRPr>
            </a:lvl7pPr>
            <a:lvl8pPr indent="0" lvl="7" marL="0" algn="ctr">
              <a:lnSpc>
                <a:spcPct val="100000"/>
              </a:lnSpc>
              <a:spcBef>
                <a:spcPts val="0"/>
              </a:spcBef>
              <a:spcAft>
                <a:spcPts val="0"/>
              </a:spcAft>
              <a:buClr>
                <a:srgbClr val="000000"/>
              </a:buClr>
              <a:buSzPts val="1800"/>
              <a:buFont typeface="Helvetica Neue"/>
              <a:buNone/>
              <a:defRPr sz="1800">
                <a:solidFill>
                  <a:srgbClr val="000000"/>
                </a:solidFill>
              </a:defRPr>
            </a:lvl8pPr>
            <a:lvl9pPr indent="0" lvl="8" marL="0" algn="ctr">
              <a:lnSpc>
                <a:spcPct val="100000"/>
              </a:lnSpc>
              <a:spcBef>
                <a:spcPts val="0"/>
              </a:spcBef>
              <a:spcAft>
                <a:spcPts val="0"/>
              </a:spcAft>
              <a:buClr>
                <a:srgbClr val="000000"/>
              </a:buClr>
              <a:buSzPts val="1800"/>
              <a:buFont typeface="Helvetica Neue"/>
              <a:buNone/>
              <a:defRPr sz="1800">
                <a:solidFill>
                  <a:srgbClr val="000000"/>
                </a:solidFill>
              </a:defRPr>
            </a:lvl9pPr>
          </a:lstStyle>
          <a:p>
            <a:pPr indent="0" lvl="0" marL="0" rtl="0" algn="ctr">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genda" showMasterSp="0">
  <p:cSld name="Agenda">
    <p:spTree>
      <p:nvGrpSpPr>
        <p:cNvPr id="109" name="Shape 109"/>
        <p:cNvGrpSpPr/>
        <p:nvPr/>
      </p:nvGrpSpPr>
      <p:grpSpPr>
        <a:xfrm>
          <a:off x="0" y="0"/>
          <a:ext cx="0" cy="0"/>
          <a:chOff x="0" y="0"/>
          <a:chExt cx="0" cy="0"/>
        </a:xfrm>
      </p:grpSpPr>
      <p:sp>
        <p:nvSpPr>
          <p:cNvPr id="110" name="Google Shape;110;p41"/>
          <p:cNvSpPr txBox="1"/>
          <p:nvPr>
            <p:ph type="title"/>
          </p:nvPr>
        </p:nvSpPr>
        <p:spPr>
          <a:xfrm>
            <a:off x="1206500" y="1079500"/>
            <a:ext cx="21971000" cy="1435100"/>
          </a:xfrm>
          <a:prstGeom prst="rect">
            <a:avLst/>
          </a:prstGeom>
          <a:noFill/>
          <a:ln>
            <a:noFill/>
          </a:ln>
        </p:spPr>
        <p:txBody>
          <a:bodyPr anchorCtr="0" anchor="t" bIns="50800" lIns="50800" spcFirstLastPara="1" rIns="50800" wrap="square" tIns="50800">
            <a:normAutofit/>
          </a:bodyPr>
          <a:lstStyle>
            <a:lvl1pPr lvl="0" algn="l">
              <a:lnSpc>
                <a:spcPct val="80000"/>
              </a:lnSpc>
              <a:spcBef>
                <a:spcPts val="0"/>
              </a:spcBef>
              <a:spcAft>
                <a:spcPts val="0"/>
              </a:spcAft>
              <a:buClr>
                <a:srgbClr val="000000"/>
              </a:buClr>
              <a:buSzPts val="8500"/>
              <a:buFont typeface="Helvetica Neue"/>
              <a:buNone/>
              <a:defRPr>
                <a:solidFill>
                  <a:srgbClr val="000000"/>
                </a:solidFill>
              </a:defRPr>
            </a:lvl1pPr>
            <a:lvl2pPr lvl="1" algn="l">
              <a:lnSpc>
                <a:spcPct val="80000"/>
              </a:lnSpc>
              <a:spcBef>
                <a:spcPts val="0"/>
              </a:spcBef>
              <a:spcAft>
                <a:spcPts val="0"/>
              </a:spcAft>
              <a:buClr>
                <a:srgbClr val="FFFFFF"/>
              </a:buClr>
              <a:buSzPts val="1800"/>
              <a:buNone/>
              <a:defRPr/>
            </a:lvl2pPr>
            <a:lvl3pPr lvl="2" algn="l">
              <a:lnSpc>
                <a:spcPct val="80000"/>
              </a:lnSpc>
              <a:spcBef>
                <a:spcPts val="0"/>
              </a:spcBef>
              <a:spcAft>
                <a:spcPts val="0"/>
              </a:spcAft>
              <a:buClr>
                <a:srgbClr val="FFFFFF"/>
              </a:buClr>
              <a:buSzPts val="1800"/>
              <a:buNone/>
              <a:defRPr/>
            </a:lvl3pPr>
            <a:lvl4pPr lvl="3" algn="l">
              <a:lnSpc>
                <a:spcPct val="80000"/>
              </a:lnSpc>
              <a:spcBef>
                <a:spcPts val="0"/>
              </a:spcBef>
              <a:spcAft>
                <a:spcPts val="0"/>
              </a:spcAft>
              <a:buClr>
                <a:srgbClr val="FFFFFF"/>
              </a:buClr>
              <a:buSzPts val="1800"/>
              <a:buNone/>
              <a:defRPr/>
            </a:lvl4pPr>
            <a:lvl5pPr lvl="4" algn="l">
              <a:lnSpc>
                <a:spcPct val="80000"/>
              </a:lnSpc>
              <a:spcBef>
                <a:spcPts val="0"/>
              </a:spcBef>
              <a:spcAft>
                <a:spcPts val="0"/>
              </a:spcAft>
              <a:buClr>
                <a:srgbClr val="FFFFFF"/>
              </a:buClr>
              <a:buSzPts val="1800"/>
              <a:buNone/>
              <a:defRPr/>
            </a:lvl5pPr>
            <a:lvl6pPr lvl="5" algn="l">
              <a:lnSpc>
                <a:spcPct val="80000"/>
              </a:lnSpc>
              <a:spcBef>
                <a:spcPts val="0"/>
              </a:spcBef>
              <a:spcAft>
                <a:spcPts val="0"/>
              </a:spcAft>
              <a:buClr>
                <a:srgbClr val="FFFFFF"/>
              </a:buClr>
              <a:buSzPts val="1800"/>
              <a:buNone/>
              <a:defRPr/>
            </a:lvl6pPr>
            <a:lvl7pPr lvl="6" algn="l">
              <a:lnSpc>
                <a:spcPct val="80000"/>
              </a:lnSpc>
              <a:spcBef>
                <a:spcPts val="0"/>
              </a:spcBef>
              <a:spcAft>
                <a:spcPts val="0"/>
              </a:spcAft>
              <a:buClr>
                <a:srgbClr val="FFFFFF"/>
              </a:buClr>
              <a:buSzPts val="1800"/>
              <a:buNone/>
              <a:defRPr/>
            </a:lvl7pPr>
            <a:lvl8pPr lvl="7" algn="l">
              <a:lnSpc>
                <a:spcPct val="80000"/>
              </a:lnSpc>
              <a:spcBef>
                <a:spcPts val="0"/>
              </a:spcBef>
              <a:spcAft>
                <a:spcPts val="0"/>
              </a:spcAft>
              <a:buClr>
                <a:srgbClr val="FFFFFF"/>
              </a:buClr>
              <a:buSzPts val="1800"/>
              <a:buNone/>
              <a:defRPr/>
            </a:lvl8pPr>
            <a:lvl9pPr lvl="8" algn="l">
              <a:lnSpc>
                <a:spcPct val="80000"/>
              </a:lnSpc>
              <a:spcBef>
                <a:spcPts val="0"/>
              </a:spcBef>
              <a:spcAft>
                <a:spcPts val="0"/>
              </a:spcAft>
              <a:buClr>
                <a:srgbClr val="FFFFFF"/>
              </a:buClr>
              <a:buSzPts val="1800"/>
              <a:buNone/>
              <a:defRPr/>
            </a:lvl9pPr>
          </a:lstStyle>
          <a:p/>
        </p:txBody>
      </p:sp>
      <p:sp>
        <p:nvSpPr>
          <p:cNvPr id="111" name="Google Shape;111;p41"/>
          <p:cNvSpPr txBox="1"/>
          <p:nvPr>
            <p:ph idx="1" type="body"/>
          </p:nvPr>
        </p:nvSpPr>
        <p:spPr>
          <a:xfrm>
            <a:off x="1206500" y="2372962"/>
            <a:ext cx="21971000" cy="934780"/>
          </a:xfrm>
          <a:prstGeom prst="rect">
            <a:avLst/>
          </a:prstGeom>
          <a:noFill/>
          <a:ln>
            <a:noFill/>
          </a:ln>
        </p:spPr>
        <p:txBody>
          <a:bodyPr anchorCtr="0" anchor="t" bIns="45700" lIns="45700" spcFirstLastPara="1" rIns="45700" wrap="square" tIns="45700">
            <a:normAutofit/>
          </a:bodyPr>
          <a:lstStyle>
            <a:lvl1pPr indent="-228600" lvl="0" marL="457200" algn="l">
              <a:lnSpc>
                <a:spcPct val="100000"/>
              </a:lnSpc>
              <a:spcBef>
                <a:spcPts val="0"/>
              </a:spcBef>
              <a:spcAft>
                <a:spcPts val="0"/>
              </a:spcAft>
              <a:buClr>
                <a:srgbClr val="000000"/>
              </a:buClr>
              <a:buSzPts val="5500"/>
              <a:buFont typeface="Helvetica Neue"/>
              <a:buNone/>
              <a:defRPr b="1" sz="5500"/>
            </a:lvl1pPr>
            <a:lvl2pPr indent="-369189" lvl="1" marL="914400" algn="l">
              <a:lnSpc>
                <a:spcPct val="90000"/>
              </a:lnSpc>
              <a:spcBef>
                <a:spcPts val="4500"/>
              </a:spcBef>
              <a:spcAft>
                <a:spcPts val="0"/>
              </a:spcAft>
              <a:buClr>
                <a:srgbClr val="000000"/>
              </a:buClr>
              <a:buSzPts val="2214"/>
              <a:buChar char="•"/>
              <a:defRPr/>
            </a:lvl2pPr>
            <a:lvl3pPr indent="-369189" lvl="2" marL="1371600" algn="l">
              <a:lnSpc>
                <a:spcPct val="90000"/>
              </a:lnSpc>
              <a:spcBef>
                <a:spcPts val="4500"/>
              </a:spcBef>
              <a:spcAft>
                <a:spcPts val="0"/>
              </a:spcAft>
              <a:buClr>
                <a:srgbClr val="000000"/>
              </a:buClr>
              <a:buSzPts val="2214"/>
              <a:buChar char="•"/>
              <a:defRPr/>
            </a:lvl3pPr>
            <a:lvl4pPr indent="-369189" lvl="3" marL="1828800" algn="l">
              <a:lnSpc>
                <a:spcPct val="90000"/>
              </a:lnSpc>
              <a:spcBef>
                <a:spcPts val="4500"/>
              </a:spcBef>
              <a:spcAft>
                <a:spcPts val="0"/>
              </a:spcAft>
              <a:buClr>
                <a:srgbClr val="000000"/>
              </a:buClr>
              <a:buSzPts val="2214"/>
              <a:buChar char="•"/>
              <a:defRPr/>
            </a:lvl4pPr>
            <a:lvl5pPr indent="-369189" lvl="4" marL="2286000" algn="l">
              <a:lnSpc>
                <a:spcPct val="90000"/>
              </a:lnSpc>
              <a:spcBef>
                <a:spcPts val="4500"/>
              </a:spcBef>
              <a:spcAft>
                <a:spcPts val="0"/>
              </a:spcAft>
              <a:buClr>
                <a:srgbClr val="000000"/>
              </a:buClr>
              <a:buSzPts val="2214"/>
              <a:buChar char="•"/>
              <a:defRPr/>
            </a:lvl5pPr>
            <a:lvl6pPr indent="-369189" lvl="5" marL="2743200" algn="l">
              <a:lnSpc>
                <a:spcPct val="90000"/>
              </a:lnSpc>
              <a:spcBef>
                <a:spcPts val="4500"/>
              </a:spcBef>
              <a:spcAft>
                <a:spcPts val="0"/>
              </a:spcAft>
              <a:buClr>
                <a:srgbClr val="000000"/>
              </a:buClr>
              <a:buSzPts val="2214"/>
              <a:buChar char="•"/>
              <a:defRPr/>
            </a:lvl6pPr>
            <a:lvl7pPr indent="-369189" lvl="6" marL="3200400" algn="l">
              <a:lnSpc>
                <a:spcPct val="90000"/>
              </a:lnSpc>
              <a:spcBef>
                <a:spcPts val="4500"/>
              </a:spcBef>
              <a:spcAft>
                <a:spcPts val="0"/>
              </a:spcAft>
              <a:buClr>
                <a:srgbClr val="000000"/>
              </a:buClr>
              <a:buSzPts val="2214"/>
              <a:buChar char="•"/>
              <a:defRPr/>
            </a:lvl7pPr>
            <a:lvl8pPr indent="-369189" lvl="7" marL="3657600" algn="l">
              <a:lnSpc>
                <a:spcPct val="90000"/>
              </a:lnSpc>
              <a:spcBef>
                <a:spcPts val="4500"/>
              </a:spcBef>
              <a:spcAft>
                <a:spcPts val="0"/>
              </a:spcAft>
              <a:buClr>
                <a:srgbClr val="000000"/>
              </a:buClr>
              <a:buSzPts val="2214"/>
              <a:buChar char="•"/>
              <a:defRPr/>
            </a:lvl8pPr>
            <a:lvl9pPr indent="-369189" lvl="8" marL="4114800" algn="l">
              <a:lnSpc>
                <a:spcPct val="90000"/>
              </a:lnSpc>
              <a:spcBef>
                <a:spcPts val="4500"/>
              </a:spcBef>
              <a:spcAft>
                <a:spcPts val="0"/>
              </a:spcAft>
              <a:buClr>
                <a:srgbClr val="000000"/>
              </a:buClr>
              <a:buSzPts val="2214"/>
              <a:buChar char="•"/>
              <a:defRPr/>
            </a:lvl9pPr>
          </a:lstStyle>
          <a:p/>
        </p:txBody>
      </p:sp>
      <p:sp>
        <p:nvSpPr>
          <p:cNvPr id="112" name="Google Shape;112;p41"/>
          <p:cNvSpPr txBox="1"/>
          <p:nvPr>
            <p:ph idx="2" type="body"/>
          </p:nvPr>
        </p:nvSpPr>
        <p:spPr>
          <a:xfrm>
            <a:off x="1206500" y="4248504"/>
            <a:ext cx="21971000" cy="8256012"/>
          </a:xfrm>
          <a:prstGeom prst="rect">
            <a:avLst/>
          </a:prstGeom>
          <a:noFill/>
          <a:ln>
            <a:noFill/>
          </a:ln>
        </p:spPr>
        <p:txBody>
          <a:bodyPr anchorCtr="0" anchor="t" bIns="50800" lIns="50800" spcFirstLastPara="1" rIns="50800" wrap="square" tIns="50800">
            <a:normAutofit/>
          </a:bodyPr>
          <a:lstStyle>
            <a:lvl1pPr indent="-228600" lvl="0" marL="457200" algn="l">
              <a:lnSpc>
                <a:spcPct val="100000"/>
              </a:lnSpc>
              <a:spcBef>
                <a:spcPts val="1800"/>
              </a:spcBef>
              <a:spcAft>
                <a:spcPts val="0"/>
              </a:spcAft>
              <a:buClr>
                <a:srgbClr val="000000"/>
              </a:buClr>
              <a:buSzPts val="5500"/>
              <a:buFont typeface="Helvetica Neue"/>
              <a:buNone/>
              <a:defRPr sz="5500"/>
            </a:lvl1pPr>
            <a:lvl2pPr indent="-228600" lvl="1" marL="914400" algn="l">
              <a:lnSpc>
                <a:spcPct val="100000"/>
              </a:lnSpc>
              <a:spcBef>
                <a:spcPts val="1800"/>
              </a:spcBef>
              <a:spcAft>
                <a:spcPts val="0"/>
              </a:spcAft>
              <a:buClr>
                <a:srgbClr val="000000"/>
              </a:buClr>
              <a:buSzPts val="5500"/>
              <a:buFont typeface="Helvetica Neue"/>
              <a:buNone/>
              <a:defRPr sz="5500"/>
            </a:lvl2pPr>
            <a:lvl3pPr indent="-228600" lvl="2" marL="1371600" algn="l">
              <a:lnSpc>
                <a:spcPct val="100000"/>
              </a:lnSpc>
              <a:spcBef>
                <a:spcPts val="1800"/>
              </a:spcBef>
              <a:spcAft>
                <a:spcPts val="0"/>
              </a:spcAft>
              <a:buClr>
                <a:srgbClr val="000000"/>
              </a:buClr>
              <a:buSzPts val="5500"/>
              <a:buFont typeface="Helvetica Neue"/>
              <a:buNone/>
              <a:defRPr sz="5500"/>
            </a:lvl3pPr>
            <a:lvl4pPr indent="-228600" lvl="3" marL="1828800" algn="l">
              <a:lnSpc>
                <a:spcPct val="100000"/>
              </a:lnSpc>
              <a:spcBef>
                <a:spcPts val="1800"/>
              </a:spcBef>
              <a:spcAft>
                <a:spcPts val="0"/>
              </a:spcAft>
              <a:buClr>
                <a:srgbClr val="000000"/>
              </a:buClr>
              <a:buSzPts val="5500"/>
              <a:buFont typeface="Helvetica Neue"/>
              <a:buNone/>
              <a:defRPr sz="5500"/>
            </a:lvl4pPr>
            <a:lvl5pPr indent="-228600" lvl="4" marL="2286000" algn="l">
              <a:lnSpc>
                <a:spcPct val="100000"/>
              </a:lnSpc>
              <a:spcBef>
                <a:spcPts val="1800"/>
              </a:spcBef>
              <a:spcAft>
                <a:spcPts val="0"/>
              </a:spcAft>
              <a:buClr>
                <a:srgbClr val="000000"/>
              </a:buClr>
              <a:buSzPts val="5500"/>
              <a:buFont typeface="Helvetica Neue"/>
              <a:buNone/>
              <a:defRPr sz="5500"/>
            </a:lvl5pPr>
            <a:lvl6pPr indent="-369189" lvl="5" marL="2743200" algn="l">
              <a:lnSpc>
                <a:spcPct val="90000"/>
              </a:lnSpc>
              <a:spcBef>
                <a:spcPts val="4500"/>
              </a:spcBef>
              <a:spcAft>
                <a:spcPts val="0"/>
              </a:spcAft>
              <a:buClr>
                <a:srgbClr val="000000"/>
              </a:buClr>
              <a:buSzPts val="2214"/>
              <a:buChar char="•"/>
              <a:defRPr/>
            </a:lvl6pPr>
            <a:lvl7pPr indent="-369189" lvl="6" marL="3200400" algn="l">
              <a:lnSpc>
                <a:spcPct val="90000"/>
              </a:lnSpc>
              <a:spcBef>
                <a:spcPts val="4500"/>
              </a:spcBef>
              <a:spcAft>
                <a:spcPts val="0"/>
              </a:spcAft>
              <a:buClr>
                <a:srgbClr val="000000"/>
              </a:buClr>
              <a:buSzPts val="2214"/>
              <a:buChar char="•"/>
              <a:defRPr/>
            </a:lvl7pPr>
            <a:lvl8pPr indent="-369189" lvl="7" marL="3657600" algn="l">
              <a:lnSpc>
                <a:spcPct val="90000"/>
              </a:lnSpc>
              <a:spcBef>
                <a:spcPts val="4500"/>
              </a:spcBef>
              <a:spcAft>
                <a:spcPts val="0"/>
              </a:spcAft>
              <a:buClr>
                <a:srgbClr val="000000"/>
              </a:buClr>
              <a:buSzPts val="2214"/>
              <a:buChar char="•"/>
              <a:defRPr/>
            </a:lvl8pPr>
            <a:lvl9pPr indent="-369189" lvl="8" marL="4114800" algn="l">
              <a:lnSpc>
                <a:spcPct val="90000"/>
              </a:lnSpc>
              <a:spcBef>
                <a:spcPts val="4500"/>
              </a:spcBef>
              <a:spcAft>
                <a:spcPts val="0"/>
              </a:spcAft>
              <a:buClr>
                <a:srgbClr val="000000"/>
              </a:buClr>
              <a:buSzPts val="2214"/>
              <a:buChar char="•"/>
              <a:defRPr/>
            </a:lvl9pPr>
          </a:lstStyle>
          <a:p/>
        </p:txBody>
      </p:sp>
      <p:sp>
        <p:nvSpPr>
          <p:cNvPr id="113" name="Google Shape;113;p41"/>
          <p:cNvSpPr txBox="1"/>
          <p:nvPr>
            <p:ph idx="12" type="sldNum"/>
          </p:nvPr>
        </p:nvSpPr>
        <p:spPr>
          <a:xfrm>
            <a:off x="12001499" y="13080999"/>
            <a:ext cx="368505" cy="374600"/>
          </a:xfrm>
          <a:prstGeom prst="rect">
            <a:avLst/>
          </a:prstGeom>
          <a:noFill/>
          <a:ln>
            <a:noFill/>
          </a:ln>
        </p:spPr>
        <p:txBody>
          <a:bodyPr anchorCtr="0" anchor="b" bIns="50800" lIns="50800" spcFirstLastPara="1" rIns="50800" wrap="square" tIns="50800">
            <a:spAutoFit/>
          </a:bodyPr>
          <a:lstStyle>
            <a:lvl1pPr indent="0" lvl="0" marL="0" algn="ctr">
              <a:lnSpc>
                <a:spcPct val="100000"/>
              </a:lnSpc>
              <a:spcBef>
                <a:spcPts val="0"/>
              </a:spcBef>
              <a:spcAft>
                <a:spcPts val="0"/>
              </a:spcAft>
              <a:buClr>
                <a:srgbClr val="000000"/>
              </a:buClr>
              <a:buSzPts val="1800"/>
              <a:buFont typeface="Helvetica Neue"/>
              <a:buNone/>
              <a:defRPr sz="1800">
                <a:solidFill>
                  <a:srgbClr val="000000"/>
                </a:solidFill>
              </a:defRPr>
            </a:lvl1pPr>
            <a:lvl2pPr indent="0" lvl="1" marL="0" algn="ctr">
              <a:lnSpc>
                <a:spcPct val="100000"/>
              </a:lnSpc>
              <a:spcBef>
                <a:spcPts val="0"/>
              </a:spcBef>
              <a:spcAft>
                <a:spcPts val="0"/>
              </a:spcAft>
              <a:buClr>
                <a:srgbClr val="000000"/>
              </a:buClr>
              <a:buSzPts val="1800"/>
              <a:buFont typeface="Helvetica Neue"/>
              <a:buNone/>
              <a:defRPr sz="1800">
                <a:solidFill>
                  <a:srgbClr val="000000"/>
                </a:solidFill>
              </a:defRPr>
            </a:lvl2pPr>
            <a:lvl3pPr indent="0" lvl="2" marL="0" algn="ctr">
              <a:lnSpc>
                <a:spcPct val="100000"/>
              </a:lnSpc>
              <a:spcBef>
                <a:spcPts val="0"/>
              </a:spcBef>
              <a:spcAft>
                <a:spcPts val="0"/>
              </a:spcAft>
              <a:buClr>
                <a:srgbClr val="000000"/>
              </a:buClr>
              <a:buSzPts val="1800"/>
              <a:buFont typeface="Helvetica Neue"/>
              <a:buNone/>
              <a:defRPr sz="1800">
                <a:solidFill>
                  <a:srgbClr val="000000"/>
                </a:solidFill>
              </a:defRPr>
            </a:lvl3pPr>
            <a:lvl4pPr indent="0" lvl="3" marL="0" algn="ctr">
              <a:lnSpc>
                <a:spcPct val="100000"/>
              </a:lnSpc>
              <a:spcBef>
                <a:spcPts val="0"/>
              </a:spcBef>
              <a:spcAft>
                <a:spcPts val="0"/>
              </a:spcAft>
              <a:buClr>
                <a:srgbClr val="000000"/>
              </a:buClr>
              <a:buSzPts val="1800"/>
              <a:buFont typeface="Helvetica Neue"/>
              <a:buNone/>
              <a:defRPr sz="1800">
                <a:solidFill>
                  <a:srgbClr val="000000"/>
                </a:solidFill>
              </a:defRPr>
            </a:lvl4pPr>
            <a:lvl5pPr indent="0" lvl="4" marL="0" algn="ctr">
              <a:lnSpc>
                <a:spcPct val="100000"/>
              </a:lnSpc>
              <a:spcBef>
                <a:spcPts val="0"/>
              </a:spcBef>
              <a:spcAft>
                <a:spcPts val="0"/>
              </a:spcAft>
              <a:buClr>
                <a:srgbClr val="000000"/>
              </a:buClr>
              <a:buSzPts val="1800"/>
              <a:buFont typeface="Helvetica Neue"/>
              <a:buNone/>
              <a:defRPr sz="1800">
                <a:solidFill>
                  <a:srgbClr val="000000"/>
                </a:solidFill>
              </a:defRPr>
            </a:lvl5pPr>
            <a:lvl6pPr indent="0" lvl="5" marL="0" algn="ctr">
              <a:lnSpc>
                <a:spcPct val="100000"/>
              </a:lnSpc>
              <a:spcBef>
                <a:spcPts val="0"/>
              </a:spcBef>
              <a:spcAft>
                <a:spcPts val="0"/>
              </a:spcAft>
              <a:buClr>
                <a:srgbClr val="000000"/>
              </a:buClr>
              <a:buSzPts val="1800"/>
              <a:buFont typeface="Helvetica Neue"/>
              <a:buNone/>
              <a:defRPr sz="1800">
                <a:solidFill>
                  <a:srgbClr val="000000"/>
                </a:solidFill>
              </a:defRPr>
            </a:lvl6pPr>
            <a:lvl7pPr indent="0" lvl="6" marL="0" algn="ctr">
              <a:lnSpc>
                <a:spcPct val="100000"/>
              </a:lnSpc>
              <a:spcBef>
                <a:spcPts val="0"/>
              </a:spcBef>
              <a:spcAft>
                <a:spcPts val="0"/>
              </a:spcAft>
              <a:buClr>
                <a:srgbClr val="000000"/>
              </a:buClr>
              <a:buSzPts val="1800"/>
              <a:buFont typeface="Helvetica Neue"/>
              <a:buNone/>
              <a:defRPr sz="1800">
                <a:solidFill>
                  <a:srgbClr val="000000"/>
                </a:solidFill>
              </a:defRPr>
            </a:lvl7pPr>
            <a:lvl8pPr indent="0" lvl="7" marL="0" algn="ctr">
              <a:lnSpc>
                <a:spcPct val="100000"/>
              </a:lnSpc>
              <a:spcBef>
                <a:spcPts val="0"/>
              </a:spcBef>
              <a:spcAft>
                <a:spcPts val="0"/>
              </a:spcAft>
              <a:buClr>
                <a:srgbClr val="000000"/>
              </a:buClr>
              <a:buSzPts val="1800"/>
              <a:buFont typeface="Helvetica Neue"/>
              <a:buNone/>
              <a:defRPr sz="1800">
                <a:solidFill>
                  <a:srgbClr val="000000"/>
                </a:solidFill>
              </a:defRPr>
            </a:lvl8pPr>
            <a:lvl9pPr indent="0" lvl="8" marL="0" algn="ctr">
              <a:lnSpc>
                <a:spcPct val="100000"/>
              </a:lnSpc>
              <a:spcBef>
                <a:spcPts val="0"/>
              </a:spcBef>
              <a:spcAft>
                <a:spcPts val="0"/>
              </a:spcAft>
              <a:buClr>
                <a:srgbClr val="000000"/>
              </a:buClr>
              <a:buSzPts val="1800"/>
              <a:buFont typeface="Helvetica Neue"/>
              <a:buNone/>
              <a:defRPr sz="1800">
                <a:solidFill>
                  <a:srgbClr val="000000"/>
                </a:solidFill>
              </a:defRPr>
            </a:lvl9pPr>
          </a:lstStyle>
          <a:p>
            <a:pPr indent="0" lvl="0" marL="0" rtl="0" algn="ctr">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howMasterSp="0">
  <p:cSld name="Title">
    <p:spTree>
      <p:nvGrpSpPr>
        <p:cNvPr id="17" name="Shape 17"/>
        <p:cNvGrpSpPr/>
        <p:nvPr/>
      </p:nvGrpSpPr>
      <p:grpSpPr>
        <a:xfrm>
          <a:off x="0" y="0"/>
          <a:ext cx="0" cy="0"/>
          <a:chOff x="0" y="0"/>
          <a:chExt cx="0" cy="0"/>
        </a:xfrm>
      </p:grpSpPr>
      <p:sp>
        <p:nvSpPr>
          <p:cNvPr id="18" name="Google Shape;18;p24"/>
          <p:cNvSpPr txBox="1"/>
          <p:nvPr>
            <p:ph idx="1" type="body"/>
          </p:nvPr>
        </p:nvSpPr>
        <p:spPr>
          <a:xfrm>
            <a:off x="18078042" y="12175752"/>
            <a:ext cx="5760125" cy="636979"/>
          </a:xfrm>
          <a:prstGeom prst="rect">
            <a:avLst/>
          </a:prstGeom>
          <a:noFill/>
          <a:ln>
            <a:noFill/>
          </a:ln>
        </p:spPr>
        <p:txBody>
          <a:bodyPr anchorCtr="0" anchor="t" bIns="45700" lIns="45700" spcFirstLastPara="1" rIns="45700" wrap="square" tIns="45700">
            <a:normAutofit/>
          </a:bodyPr>
          <a:lstStyle>
            <a:lvl1pPr indent="-228600" lvl="0" marL="457200" algn="r">
              <a:lnSpc>
                <a:spcPct val="100000"/>
              </a:lnSpc>
              <a:spcBef>
                <a:spcPts val="0"/>
              </a:spcBef>
              <a:spcAft>
                <a:spcPts val="0"/>
              </a:spcAft>
              <a:buClr>
                <a:srgbClr val="5E5E5E"/>
              </a:buClr>
              <a:buSzPts val="3600"/>
              <a:buFont typeface="Helvetica Neue"/>
              <a:buNone/>
              <a:defRPr sz="3600">
                <a:solidFill>
                  <a:srgbClr val="5E5E5E"/>
                </a:solidFill>
              </a:defRPr>
            </a:lvl1pPr>
            <a:lvl2pPr indent="-369189" lvl="1" marL="914400" algn="l">
              <a:lnSpc>
                <a:spcPct val="90000"/>
              </a:lnSpc>
              <a:spcBef>
                <a:spcPts val="4500"/>
              </a:spcBef>
              <a:spcAft>
                <a:spcPts val="0"/>
              </a:spcAft>
              <a:buClr>
                <a:srgbClr val="000000"/>
              </a:buClr>
              <a:buSzPts val="2214"/>
              <a:buChar char="•"/>
              <a:defRPr/>
            </a:lvl2pPr>
            <a:lvl3pPr indent="-369189" lvl="2" marL="1371600" algn="l">
              <a:lnSpc>
                <a:spcPct val="90000"/>
              </a:lnSpc>
              <a:spcBef>
                <a:spcPts val="4500"/>
              </a:spcBef>
              <a:spcAft>
                <a:spcPts val="0"/>
              </a:spcAft>
              <a:buClr>
                <a:srgbClr val="000000"/>
              </a:buClr>
              <a:buSzPts val="2214"/>
              <a:buChar char="•"/>
              <a:defRPr/>
            </a:lvl3pPr>
            <a:lvl4pPr indent="-369189" lvl="3" marL="1828800" algn="l">
              <a:lnSpc>
                <a:spcPct val="90000"/>
              </a:lnSpc>
              <a:spcBef>
                <a:spcPts val="4500"/>
              </a:spcBef>
              <a:spcAft>
                <a:spcPts val="0"/>
              </a:spcAft>
              <a:buClr>
                <a:srgbClr val="000000"/>
              </a:buClr>
              <a:buSzPts val="2214"/>
              <a:buChar char="•"/>
              <a:defRPr/>
            </a:lvl4pPr>
            <a:lvl5pPr indent="-369189" lvl="4" marL="2286000" algn="l">
              <a:lnSpc>
                <a:spcPct val="90000"/>
              </a:lnSpc>
              <a:spcBef>
                <a:spcPts val="4500"/>
              </a:spcBef>
              <a:spcAft>
                <a:spcPts val="0"/>
              </a:spcAft>
              <a:buClr>
                <a:srgbClr val="000000"/>
              </a:buClr>
              <a:buSzPts val="2214"/>
              <a:buChar char="•"/>
              <a:defRPr/>
            </a:lvl5pPr>
            <a:lvl6pPr indent="-369189" lvl="5" marL="2743200" algn="l">
              <a:lnSpc>
                <a:spcPct val="90000"/>
              </a:lnSpc>
              <a:spcBef>
                <a:spcPts val="4500"/>
              </a:spcBef>
              <a:spcAft>
                <a:spcPts val="0"/>
              </a:spcAft>
              <a:buClr>
                <a:srgbClr val="000000"/>
              </a:buClr>
              <a:buSzPts val="2214"/>
              <a:buChar char="•"/>
              <a:defRPr/>
            </a:lvl6pPr>
            <a:lvl7pPr indent="-369189" lvl="6" marL="3200400" algn="l">
              <a:lnSpc>
                <a:spcPct val="90000"/>
              </a:lnSpc>
              <a:spcBef>
                <a:spcPts val="4500"/>
              </a:spcBef>
              <a:spcAft>
                <a:spcPts val="0"/>
              </a:spcAft>
              <a:buClr>
                <a:srgbClr val="000000"/>
              </a:buClr>
              <a:buSzPts val="2214"/>
              <a:buChar char="•"/>
              <a:defRPr/>
            </a:lvl7pPr>
            <a:lvl8pPr indent="-369189" lvl="7" marL="3657600" algn="l">
              <a:lnSpc>
                <a:spcPct val="90000"/>
              </a:lnSpc>
              <a:spcBef>
                <a:spcPts val="4500"/>
              </a:spcBef>
              <a:spcAft>
                <a:spcPts val="0"/>
              </a:spcAft>
              <a:buClr>
                <a:srgbClr val="000000"/>
              </a:buClr>
              <a:buSzPts val="2214"/>
              <a:buChar char="•"/>
              <a:defRPr/>
            </a:lvl8pPr>
            <a:lvl9pPr indent="-369189" lvl="8" marL="4114800" algn="l">
              <a:lnSpc>
                <a:spcPct val="90000"/>
              </a:lnSpc>
              <a:spcBef>
                <a:spcPts val="4500"/>
              </a:spcBef>
              <a:spcAft>
                <a:spcPts val="0"/>
              </a:spcAft>
              <a:buClr>
                <a:srgbClr val="000000"/>
              </a:buClr>
              <a:buSzPts val="2214"/>
              <a:buChar char="•"/>
              <a:defRPr/>
            </a:lvl9pPr>
          </a:lstStyle>
          <a:p/>
        </p:txBody>
      </p:sp>
      <p:sp>
        <p:nvSpPr>
          <p:cNvPr id="19" name="Google Shape;19;p24"/>
          <p:cNvSpPr txBox="1"/>
          <p:nvPr>
            <p:ph type="title"/>
          </p:nvPr>
        </p:nvSpPr>
        <p:spPr>
          <a:xfrm>
            <a:off x="1206498" y="4318284"/>
            <a:ext cx="21971004" cy="4237637"/>
          </a:xfrm>
          <a:prstGeom prst="rect">
            <a:avLst/>
          </a:prstGeom>
          <a:noFill/>
          <a:ln>
            <a:noFill/>
          </a:ln>
        </p:spPr>
        <p:txBody>
          <a:bodyPr anchorCtr="0" anchor="ctr" bIns="50800" lIns="50800" spcFirstLastPara="1" rIns="50800" wrap="square" tIns="50800">
            <a:normAutofit/>
          </a:bodyPr>
          <a:lstStyle>
            <a:lvl1pPr lvl="0" algn="l">
              <a:lnSpc>
                <a:spcPct val="80000"/>
              </a:lnSpc>
              <a:spcBef>
                <a:spcPts val="0"/>
              </a:spcBef>
              <a:spcAft>
                <a:spcPts val="0"/>
              </a:spcAft>
              <a:buClr>
                <a:srgbClr val="000000"/>
              </a:buClr>
              <a:buSzPts val="11600"/>
              <a:buFont typeface="Helvetica Neue"/>
              <a:buNone/>
              <a:defRPr sz="11600">
                <a:solidFill>
                  <a:srgbClr val="000000"/>
                </a:solidFill>
              </a:defRPr>
            </a:lvl1pPr>
            <a:lvl2pPr lvl="1" algn="l">
              <a:lnSpc>
                <a:spcPct val="80000"/>
              </a:lnSpc>
              <a:spcBef>
                <a:spcPts val="0"/>
              </a:spcBef>
              <a:spcAft>
                <a:spcPts val="0"/>
              </a:spcAft>
              <a:buClr>
                <a:srgbClr val="FFFFFF"/>
              </a:buClr>
              <a:buSzPts val="1800"/>
              <a:buNone/>
              <a:defRPr/>
            </a:lvl2pPr>
            <a:lvl3pPr lvl="2" algn="l">
              <a:lnSpc>
                <a:spcPct val="80000"/>
              </a:lnSpc>
              <a:spcBef>
                <a:spcPts val="0"/>
              </a:spcBef>
              <a:spcAft>
                <a:spcPts val="0"/>
              </a:spcAft>
              <a:buClr>
                <a:srgbClr val="FFFFFF"/>
              </a:buClr>
              <a:buSzPts val="1800"/>
              <a:buNone/>
              <a:defRPr/>
            </a:lvl3pPr>
            <a:lvl4pPr lvl="3" algn="l">
              <a:lnSpc>
                <a:spcPct val="80000"/>
              </a:lnSpc>
              <a:spcBef>
                <a:spcPts val="0"/>
              </a:spcBef>
              <a:spcAft>
                <a:spcPts val="0"/>
              </a:spcAft>
              <a:buClr>
                <a:srgbClr val="FFFFFF"/>
              </a:buClr>
              <a:buSzPts val="1800"/>
              <a:buNone/>
              <a:defRPr/>
            </a:lvl4pPr>
            <a:lvl5pPr lvl="4" algn="l">
              <a:lnSpc>
                <a:spcPct val="80000"/>
              </a:lnSpc>
              <a:spcBef>
                <a:spcPts val="0"/>
              </a:spcBef>
              <a:spcAft>
                <a:spcPts val="0"/>
              </a:spcAft>
              <a:buClr>
                <a:srgbClr val="FFFFFF"/>
              </a:buClr>
              <a:buSzPts val="1800"/>
              <a:buNone/>
              <a:defRPr/>
            </a:lvl5pPr>
            <a:lvl6pPr lvl="5" algn="l">
              <a:lnSpc>
                <a:spcPct val="80000"/>
              </a:lnSpc>
              <a:spcBef>
                <a:spcPts val="0"/>
              </a:spcBef>
              <a:spcAft>
                <a:spcPts val="0"/>
              </a:spcAft>
              <a:buClr>
                <a:srgbClr val="FFFFFF"/>
              </a:buClr>
              <a:buSzPts val="1800"/>
              <a:buNone/>
              <a:defRPr/>
            </a:lvl6pPr>
            <a:lvl7pPr lvl="6" algn="l">
              <a:lnSpc>
                <a:spcPct val="80000"/>
              </a:lnSpc>
              <a:spcBef>
                <a:spcPts val="0"/>
              </a:spcBef>
              <a:spcAft>
                <a:spcPts val="0"/>
              </a:spcAft>
              <a:buClr>
                <a:srgbClr val="FFFFFF"/>
              </a:buClr>
              <a:buSzPts val="1800"/>
              <a:buNone/>
              <a:defRPr/>
            </a:lvl7pPr>
            <a:lvl8pPr lvl="7" algn="l">
              <a:lnSpc>
                <a:spcPct val="80000"/>
              </a:lnSpc>
              <a:spcBef>
                <a:spcPts val="0"/>
              </a:spcBef>
              <a:spcAft>
                <a:spcPts val="0"/>
              </a:spcAft>
              <a:buClr>
                <a:srgbClr val="FFFFFF"/>
              </a:buClr>
              <a:buSzPts val="1800"/>
              <a:buNone/>
              <a:defRPr/>
            </a:lvl8pPr>
            <a:lvl9pPr lvl="8" algn="l">
              <a:lnSpc>
                <a:spcPct val="80000"/>
              </a:lnSpc>
              <a:spcBef>
                <a:spcPts val="0"/>
              </a:spcBef>
              <a:spcAft>
                <a:spcPts val="0"/>
              </a:spcAft>
              <a:buClr>
                <a:srgbClr val="FFFFFF"/>
              </a:buClr>
              <a:buSzPts val="1800"/>
              <a:buNone/>
              <a:defRPr/>
            </a:lvl9pPr>
          </a:lstStyle>
          <a:p/>
        </p:txBody>
      </p:sp>
      <p:pic>
        <p:nvPicPr>
          <p:cNvPr descr="Image 13" id="20" name="Google Shape;20;p24"/>
          <p:cNvPicPr preferRelativeResize="0"/>
          <p:nvPr/>
        </p:nvPicPr>
        <p:blipFill rotWithShape="1">
          <a:blip r:embed="rId2">
            <a:alphaModFix/>
          </a:blip>
          <a:srcRect b="0" l="0" r="0" t="0"/>
          <a:stretch/>
        </p:blipFill>
        <p:spPr>
          <a:xfrm>
            <a:off x="179999" y="179999"/>
            <a:ext cx="4060968" cy="3682946"/>
          </a:xfrm>
          <a:prstGeom prst="rect">
            <a:avLst/>
          </a:prstGeom>
          <a:noFill/>
          <a:ln>
            <a:noFill/>
          </a:ln>
        </p:spPr>
      </p:pic>
      <p:pic>
        <p:nvPicPr>
          <p:cNvPr descr="Image 12" id="21" name="Google Shape;21;p24"/>
          <p:cNvPicPr preferRelativeResize="0"/>
          <p:nvPr/>
        </p:nvPicPr>
        <p:blipFill rotWithShape="1">
          <a:blip r:embed="rId3">
            <a:alphaModFix/>
          </a:blip>
          <a:srcRect b="0" l="0" r="0" t="0"/>
          <a:stretch/>
        </p:blipFill>
        <p:spPr>
          <a:xfrm>
            <a:off x="19280585" y="625727"/>
            <a:ext cx="4506744" cy="2791491"/>
          </a:xfrm>
          <a:prstGeom prst="rect">
            <a:avLst/>
          </a:prstGeom>
          <a:noFill/>
          <a:ln>
            <a:noFill/>
          </a:ln>
        </p:spPr>
      </p:pic>
      <p:cxnSp>
        <p:nvCxnSpPr>
          <p:cNvPr id="22" name="Google Shape;22;p24"/>
          <p:cNvCxnSpPr/>
          <p:nvPr/>
        </p:nvCxnSpPr>
        <p:spPr>
          <a:xfrm>
            <a:off x="528909" y="12946864"/>
            <a:ext cx="23326182" cy="1"/>
          </a:xfrm>
          <a:prstGeom prst="straightConnector1">
            <a:avLst/>
          </a:prstGeom>
          <a:noFill/>
          <a:ln cap="flat" cmpd="sng" w="25400">
            <a:solidFill>
              <a:srgbClr val="000000"/>
            </a:solidFill>
            <a:prstDash val="solid"/>
            <a:miter lim="400000"/>
            <a:headEnd len="sm" w="sm" type="none"/>
            <a:tailEnd len="sm" w="sm" type="none"/>
          </a:ln>
        </p:spPr>
      </p:cxnSp>
      <p:sp>
        <p:nvSpPr>
          <p:cNvPr id="23" name="Google Shape;23;p24"/>
          <p:cNvSpPr txBox="1"/>
          <p:nvPr>
            <p:ph idx="2" type="body"/>
          </p:nvPr>
        </p:nvSpPr>
        <p:spPr>
          <a:xfrm>
            <a:off x="500256" y="12175752"/>
            <a:ext cx="7097242" cy="636979"/>
          </a:xfrm>
          <a:prstGeom prst="rect">
            <a:avLst/>
          </a:prstGeom>
          <a:noFill/>
          <a:ln>
            <a:noFill/>
          </a:ln>
        </p:spPr>
        <p:txBody>
          <a:bodyPr anchorCtr="0" anchor="t" bIns="45700" lIns="45700" spcFirstLastPara="1" rIns="45700" wrap="square" tIns="45700">
            <a:normAutofit/>
          </a:bodyPr>
          <a:lstStyle>
            <a:lvl1pPr indent="-228600" lvl="0" marL="457200" algn="l">
              <a:lnSpc>
                <a:spcPct val="100000"/>
              </a:lnSpc>
              <a:spcBef>
                <a:spcPts val="0"/>
              </a:spcBef>
              <a:spcAft>
                <a:spcPts val="0"/>
              </a:spcAft>
              <a:buClr>
                <a:srgbClr val="5E5E5E"/>
              </a:buClr>
              <a:buSzPts val="3600"/>
              <a:buFont typeface="Helvetica Neue"/>
              <a:buNone/>
              <a:defRPr sz="3600">
                <a:solidFill>
                  <a:srgbClr val="5E5E5E"/>
                </a:solidFill>
              </a:defRPr>
            </a:lvl1pPr>
            <a:lvl2pPr indent="-369189" lvl="1" marL="914400" algn="l">
              <a:lnSpc>
                <a:spcPct val="90000"/>
              </a:lnSpc>
              <a:spcBef>
                <a:spcPts val="4500"/>
              </a:spcBef>
              <a:spcAft>
                <a:spcPts val="0"/>
              </a:spcAft>
              <a:buClr>
                <a:srgbClr val="000000"/>
              </a:buClr>
              <a:buSzPts val="2214"/>
              <a:buChar char="•"/>
              <a:defRPr/>
            </a:lvl2pPr>
            <a:lvl3pPr indent="-369189" lvl="2" marL="1371600" algn="l">
              <a:lnSpc>
                <a:spcPct val="90000"/>
              </a:lnSpc>
              <a:spcBef>
                <a:spcPts val="4500"/>
              </a:spcBef>
              <a:spcAft>
                <a:spcPts val="0"/>
              </a:spcAft>
              <a:buClr>
                <a:srgbClr val="000000"/>
              </a:buClr>
              <a:buSzPts val="2214"/>
              <a:buChar char="•"/>
              <a:defRPr/>
            </a:lvl3pPr>
            <a:lvl4pPr indent="-369189" lvl="3" marL="1828800" algn="l">
              <a:lnSpc>
                <a:spcPct val="90000"/>
              </a:lnSpc>
              <a:spcBef>
                <a:spcPts val="4500"/>
              </a:spcBef>
              <a:spcAft>
                <a:spcPts val="0"/>
              </a:spcAft>
              <a:buClr>
                <a:srgbClr val="000000"/>
              </a:buClr>
              <a:buSzPts val="2214"/>
              <a:buChar char="•"/>
              <a:defRPr/>
            </a:lvl4pPr>
            <a:lvl5pPr indent="-369189" lvl="4" marL="2286000" algn="l">
              <a:lnSpc>
                <a:spcPct val="90000"/>
              </a:lnSpc>
              <a:spcBef>
                <a:spcPts val="4500"/>
              </a:spcBef>
              <a:spcAft>
                <a:spcPts val="0"/>
              </a:spcAft>
              <a:buClr>
                <a:srgbClr val="000000"/>
              </a:buClr>
              <a:buSzPts val="2214"/>
              <a:buChar char="•"/>
              <a:defRPr/>
            </a:lvl5pPr>
            <a:lvl6pPr indent="-369189" lvl="5" marL="2743200" algn="l">
              <a:lnSpc>
                <a:spcPct val="90000"/>
              </a:lnSpc>
              <a:spcBef>
                <a:spcPts val="4500"/>
              </a:spcBef>
              <a:spcAft>
                <a:spcPts val="0"/>
              </a:spcAft>
              <a:buClr>
                <a:srgbClr val="000000"/>
              </a:buClr>
              <a:buSzPts val="2214"/>
              <a:buChar char="•"/>
              <a:defRPr/>
            </a:lvl6pPr>
            <a:lvl7pPr indent="-369189" lvl="6" marL="3200400" algn="l">
              <a:lnSpc>
                <a:spcPct val="90000"/>
              </a:lnSpc>
              <a:spcBef>
                <a:spcPts val="4500"/>
              </a:spcBef>
              <a:spcAft>
                <a:spcPts val="0"/>
              </a:spcAft>
              <a:buClr>
                <a:srgbClr val="000000"/>
              </a:buClr>
              <a:buSzPts val="2214"/>
              <a:buChar char="•"/>
              <a:defRPr/>
            </a:lvl7pPr>
            <a:lvl8pPr indent="-369189" lvl="7" marL="3657600" algn="l">
              <a:lnSpc>
                <a:spcPct val="90000"/>
              </a:lnSpc>
              <a:spcBef>
                <a:spcPts val="4500"/>
              </a:spcBef>
              <a:spcAft>
                <a:spcPts val="0"/>
              </a:spcAft>
              <a:buClr>
                <a:srgbClr val="000000"/>
              </a:buClr>
              <a:buSzPts val="2214"/>
              <a:buChar char="•"/>
              <a:defRPr/>
            </a:lvl8pPr>
            <a:lvl9pPr indent="-369189" lvl="8" marL="4114800" algn="l">
              <a:lnSpc>
                <a:spcPct val="90000"/>
              </a:lnSpc>
              <a:spcBef>
                <a:spcPts val="4500"/>
              </a:spcBef>
              <a:spcAft>
                <a:spcPts val="0"/>
              </a:spcAft>
              <a:buClr>
                <a:srgbClr val="000000"/>
              </a:buClr>
              <a:buSzPts val="2214"/>
              <a:buChar char="•"/>
              <a:defRPr/>
            </a:lvl9pPr>
          </a:lstStyle>
          <a:p/>
        </p:txBody>
      </p:sp>
      <p:sp>
        <p:nvSpPr>
          <p:cNvPr id="24" name="Google Shape;24;p24"/>
          <p:cNvSpPr txBox="1"/>
          <p:nvPr>
            <p:ph idx="3" type="body"/>
          </p:nvPr>
        </p:nvSpPr>
        <p:spPr>
          <a:xfrm>
            <a:off x="1206500" y="7446054"/>
            <a:ext cx="21971000" cy="1905001"/>
          </a:xfrm>
          <a:prstGeom prst="rect">
            <a:avLst/>
          </a:prstGeom>
          <a:noFill/>
          <a:ln>
            <a:noFill/>
          </a:ln>
        </p:spPr>
        <p:txBody>
          <a:bodyPr anchorCtr="0" anchor="t" bIns="50800" lIns="50800" spcFirstLastPara="1" rIns="50800" wrap="square" tIns="50800">
            <a:normAutofit/>
          </a:bodyPr>
          <a:lstStyle>
            <a:lvl1pPr indent="-228600" lvl="0" marL="457200" algn="l">
              <a:lnSpc>
                <a:spcPct val="80000"/>
              </a:lnSpc>
              <a:spcBef>
                <a:spcPts val="0"/>
              </a:spcBef>
              <a:spcAft>
                <a:spcPts val="0"/>
              </a:spcAft>
              <a:buClr>
                <a:srgbClr val="3B79C8"/>
              </a:buClr>
              <a:buSzPts val="8500"/>
              <a:buFont typeface="Helvetica Neue"/>
              <a:buNone/>
              <a:defRPr b="1" sz="8500">
                <a:solidFill>
                  <a:srgbClr val="3B79C8"/>
                </a:solidFill>
              </a:defRPr>
            </a:lvl1pPr>
            <a:lvl2pPr indent="-228600" lvl="1" marL="914400" algn="l">
              <a:lnSpc>
                <a:spcPct val="100000"/>
              </a:lnSpc>
              <a:spcBef>
                <a:spcPts val="0"/>
              </a:spcBef>
              <a:spcAft>
                <a:spcPts val="0"/>
              </a:spcAft>
              <a:buClr>
                <a:srgbClr val="000000"/>
              </a:buClr>
              <a:buSzPts val="5500"/>
              <a:buFont typeface="Helvetica Neue"/>
              <a:buNone/>
              <a:defRPr b="1" sz="5500"/>
            </a:lvl2pPr>
            <a:lvl3pPr indent="-228600" lvl="2" marL="1371600" algn="l">
              <a:lnSpc>
                <a:spcPct val="100000"/>
              </a:lnSpc>
              <a:spcBef>
                <a:spcPts val="0"/>
              </a:spcBef>
              <a:spcAft>
                <a:spcPts val="0"/>
              </a:spcAft>
              <a:buClr>
                <a:srgbClr val="000000"/>
              </a:buClr>
              <a:buSzPts val="5500"/>
              <a:buFont typeface="Helvetica Neue"/>
              <a:buNone/>
              <a:defRPr b="1" sz="5500"/>
            </a:lvl3pPr>
            <a:lvl4pPr indent="-228600" lvl="3" marL="1828800" algn="l">
              <a:lnSpc>
                <a:spcPct val="100000"/>
              </a:lnSpc>
              <a:spcBef>
                <a:spcPts val="0"/>
              </a:spcBef>
              <a:spcAft>
                <a:spcPts val="0"/>
              </a:spcAft>
              <a:buClr>
                <a:srgbClr val="000000"/>
              </a:buClr>
              <a:buSzPts val="5500"/>
              <a:buFont typeface="Helvetica Neue"/>
              <a:buNone/>
              <a:defRPr b="1" sz="5500"/>
            </a:lvl4pPr>
            <a:lvl5pPr indent="-228600" lvl="4" marL="2286000" algn="l">
              <a:lnSpc>
                <a:spcPct val="100000"/>
              </a:lnSpc>
              <a:spcBef>
                <a:spcPts val="0"/>
              </a:spcBef>
              <a:spcAft>
                <a:spcPts val="0"/>
              </a:spcAft>
              <a:buClr>
                <a:srgbClr val="000000"/>
              </a:buClr>
              <a:buSzPts val="5500"/>
              <a:buFont typeface="Helvetica Neue"/>
              <a:buNone/>
              <a:defRPr b="1" sz="5500"/>
            </a:lvl5pPr>
            <a:lvl6pPr indent="-369189" lvl="5" marL="2743200" algn="l">
              <a:lnSpc>
                <a:spcPct val="90000"/>
              </a:lnSpc>
              <a:spcBef>
                <a:spcPts val="4500"/>
              </a:spcBef>
              <a:spcAft>
                <a:spcPts val="0"/>
              </a:spcAft>
              <a:buClr>
                <a:srgbClr val="000000"/>
              </a:buClr>
              <a:buSzPts val="2214"/>
              <a:buChar char="•"/>
              <a:defRPr/>
            </a:lvl6pPr>
            <a:lvl7pPr indent="-369189" lvl="6" marL="3200400" algn="l">
              <a:lnSpc>
                <a:spcPct val="90000"/>
              </a:lnSpc>
              <a:spcBef>
                <a:spcPts val="4500"/>
              </a:spcBef>
              <a:spcAft>
                <a:spcPts val="0"/>
              </a:spcAft>
              <a:buClr>
                <a:srgbClr val="000000"/>
              </a:buClr>
              <a:buSzPts val="2214"/>
              <a:buChar char="•"/>
              <a:defRPr/>
            </a:lvl7pPr>
            <a:lvl8pPr indent="-369189" lvl="7" marL="3657600" algn="l">
              <a:lnSpc>
                <a:spcPct val="90000"/>
              </a:lnSpc>
              <a:spcBef>
                <a:spcPts val="4500"/>
              </a:spcBef>
              <a:spcAft>
                <a:spcPts val="0"/>
              </a:spcAft>
              <a:buClr>
                <a:srgbClr val="000000"/>
              </a:buClr>
              <a:buSzPts val="2214"/>
              <a:buChar char="•"/>
              <a:defRPr/>
            </a:lvl8pPr>
            <a:lvl9pPr indent="-369189" lvl="8" marL="4114800" algn="l">
              <a:lnSpc>
                <a:spcPct val="90000"/>
              </a:lnSpc>
              <a:spcBef>
                <a:spcPts val="4500"/>
              </a:spcBef>
              <a:spcAft>
                <a:spcPts val="0"/>
              </a:spcAft>
              <a:buClr>
                <a:srgbClr val="000000"/>
              </a:buClr>
              <a:buSzPts val="2214"/>
              <a:buChar char="•"/>
              <a:defRPr/>
            </a:lvl9pPr>
          </a:lstStyle>
          <a:p/>
        </p:txBody>
      </p:sp>
      <p:sp>
        <p:nvSpPr>
          <p:cNvPr id="25" name="Google Shape;25;p24"/>
          <p:cNvSpPr txBox="1"/>
          <p:nvPr>
            <p:ph idx="12" type="sldNum"/>
          </p:nvPr>
        </p:nvSpPr>
        <p:spPr>
          <a:xfrm>
            <a:off x="12001499" y="13080999"/>
            <a:ext cx="368505" cy="374600"/>
          </a:xfrm>
          <a:prstGeom prst="rect">
            <a:avLst/>
          </a:prstGeom>
          <a:noFill/>
          <a:ln>
            <a:noFill/>
          </a:ln>
        </p:spPr>
        <p:txBody>
          <a:bodyPr anchorCtr="0" anchor="b" bIns="50800" lIns="50800" spcFirstLastPara="1" rIns="50800" wrap="square" tIns="50800">
            <a:spAutoFit/>
          </a:bodyPr>
          <a:lstStyle>
            <a:lvl1pPr indent="0" lvl="0" marL="0" algn="ctr">
              <a:lnSpc>
                <a:spcPct val="100000"/>
              </a:lnSpc>
              <a:spcBef>
                <a:spcPts val="0"/>
              </a:spcBef>
              <a:spcAft>
                <a:spcPts val="0"/>
              </a:spcAft>
              <a:buClr>
                <a:srgbClr val="000000"/>
              </a:buClr>
              <a:buSzPts val="1800"/>
              <a:buFont typeface="Helvetica Neue"/>
              <a:buNone/>
              <a:defRPr sz="1800">
                <a:solidFill>
                  <a:srgbClr val="000000"/>
                </a:solidFill>
              </a:defRPr>
            </a:lvl1pPr>
            <a:lvl2pPr indent="0" lvl="1" marL="0" algn="ctr">
              <a:lnSpc>
                <a:spcPct val="100000"/>
              </a:lnSpc>
              <a:spcBef>
                <a:spcPts val="0"/>
              </a:spcBef>
              <a:spcAft>
                <a:spcPts val="0"/>
              </a:spcAft>
              <a:buClr>
                <a:srgbClr val="000000"/>
              </a:buClr>
              <a:buSzPts val="1800"/>
              <a:buFont typeface="Helvetica Neue"/>
              <a:buNone/>
              <a:defRPr sz="1800">
                <a:solidFill>
                  <a:srgbClr val="000000"/>
                </a:solidFill>
              </a:defRPr>
            </a:lvl2pPr>
            <a:lvl3pPr indent="0" lvl="2" marL="0" algn="ctr">
              <a:lnSpc>
                <a:spcPct val="100000"/>
              </a:lnSpc>
              <a:spcBef>
                <a:spcPts val="0"/>
              </a:spcBef>
              <a:spcAft>
                <a:spcPts val="0"/>
              </a:spcAft>
              <a:buClr>
                <a:srgbClr val="000000"/>
              </a:buClr>
              <a:buSzPts val="1800"/>
              <a:buFont typeface="Helvetica Neue"/>
              <a:buNone/>
              <a:defRPr sz="1800">
                <a:solidFill>
                  <a:srgbClr val="000000"/>
                </a:solidFill>
              </a:defRPr>
            </a:lvl3pPr>
            <a:lvl4pPr indent="0" lvl="3" marL="0" algn="ctr">
              <a:lnSpc>
                <a:spcPct val="100000"/>
              </a:lnSpc>
              <a:spcBef>
                <a:spcPts val="0"/>
              </a:spcBef>
              <a:spcAft>
                <a:spcPts val="0"/>
              </a:spcAft>
              <a:buClr>
                <a:srgbClr val="000000"/>
              </a:buClr>
              <a:buSzPts val="1800"/>
              <a:buFont typeface="Helvetica Neue"/>
              <a:buNone/>
              <a:defRPr sz="1800">
                <a:solidFill>
                  <a:srgbClr val="000000"/>
                </a:solidFill>
              </a:defRPr>
            </a:lvl4pPr>
            <a:lvl5pPr indent="0" lvl="4" marL="0" algn="ctr">
              <a:lnSpc>
                <a:spcPct val="100000"/>
              </a:lnSpc>
              <a:spcBef>
                <a:spcPts val="0"/>
              </a:spcBef>
              <a:spcAft>
                <a:spcPts val="0"/>
              </a:spcAft>
              <a:buClr>
                <a:srgbClr val="000000"/>
              </a:buClr>
              <a:buSzPts val="1800"/>
              <a:buFont typeface="Helvetica Neue"/>
              <a:buNone/>
              <a:defRPr sz="1800">
                <a:solidFill>
                  <a:srgbClr val="000000"/>
                </a:solidFill>
              </a:defRPr>
            </a:lvl5pPr>
            <a:lvl6pPr indent="0" lvl="5" marL="0" algn="ctr">
              <a:lnSpc>
                <a:spcPct val="100000"/>
              </a:lnSpc>
              <a:spcBef>
                <a:spcPts val="0"/>
              </a:spcBef>
              <a:spcAft>
                <a:spcPts val="0"/>
              </a:spcAft>
              <a:buClr>
                <a:srgbClr val="000000"/>
              </a:buClr>
              <a:buSzPts val="1800"/>
              <a:buFont typeface="Helvetica Neue"/>
              <a:buNone/>
              <a:defRPr sz="1800">
                <a:solidFill>
                  <a:srgbClr val="000000"/>
                </a:solidFill>
              </a:defRPr>
            </a:lvl6pPr>
            <a:lvl7pPr indent="0" lvl="6" marL="0" algn="ctr">
              <a:lnSpc>
                <a:spcPct val="100000"/>
              </a:lnSpc>
              <a:spcBef>
                <a:spcPts val="0"/>
              </a:spcBef>
              <a:spcAft>
                <a:spcPts val="0"/>
              </a:spcAft>
              <a:buClr>
                <a:srgbClr val="000000"/>
              </a:buClr>
              <a:buSzPts val="1800"/>
              <a:buFont typeface="Helvetica Neue"/>
              <a:buNone/>
              <a:defRPr sz="1800">
                <a:solidFill>
                  <a:srgbClr val="000000"/>
                </a:solidFill>
              </a:defRPr>
            </a:lvl7pPr>
            <a:lvl8pPr indent="0" lvl="7" marL="0" algn="ctr">
              <a:lnSpc>
                <a:spcPct val="100000"/>
              </a:lnSpc>
              <a:spcBef>
                <a:spcPts val="0"/>
              </a:spcBef>
              <a:spcAft>
                <a:spcPts val="0"/>
              </a:spcAft>
              <a:buClr>
                <a:srgbClr val="000000"/>
              </a:buClr>
              <a:buSzPts val="1800"/>
              <a:buFont typeface="Helvetica Neue"/>
              <a:buNone/>
              <a:defRPr sz="1800">
                <a:solidFill>
                  <a:srgbClr val="000000"/>
                </a:solidFill>
              </a:defRPr>
            </a:lvl8pPr>
            <a:lvl9pPr indent="0" lvl="8" marL="0" algn="ctr">
              <a:lnSpc>
                <a:spcPct val="100000"/>
              </a:lnSpc>
              <a:spcBef>
                <a:spcPts val="0"/>
              </a:spcBef>
              <a:spcAft>
                <a:spcPts val="0"/>
              </a:spcAft>
              <a:buClr>
                <a:srgbClr val="000000"/>
              </a:buClr>
              <a:buSzPts val="1800"/>
              <a:buFont typeface="Helvetica Neue"/>
              <a:buNone/>
              <a:defRPr sz="1800">
                <a:solidFill>
                  <a:srgbClr val="000000"/>
                </a:solidFill>
              </a:defRPr>
            </a:lvl9pPr>
          </a:lstStyle>
          <a:p>
            <a:pPr indent="0" lvl="0" marL="0" rtl="0" algn="ctr">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tatement" showMasterSp="0">
  <p:cSld name="Statement">
    <p:spTree>
      <p:nvGrpSpPr>
        <p:cNvPr id="114" name="Shape 114"/>
        <p:cNvGrpSpPr/>
        <p:nvPr/>
      </p:nvGrpSpPr>
      <p:grpSpPr>
        <a:xfrm>
          <a:off x="0" y="0"/>
          <a:ext cx="0" cy="0"/>
          <a:chOff x="0" y="0"/>
          <a:chExt cx="0" cy="0"/>
        </a:xfrm>
      </p:grpSpPr>
      <p:sp>
        <p:nvSpPr>
          <p:cNvPr id="115" name="Google Shape;115;p42"/>
          <p:cNvSpPr txBox="1"/>
          <p:nvPr>
            <p:ph idx="1" type="body"/>
          </p:nvPr>
        </p:nvSpPr>
        <p:spPr>
          <a:xfrm>
            <a:off x="1206500" y="4920843"/>
            <a:ext cx="21971000" cy="3874314"/>
          </a:xfrm>
          <a:prstGeom prst="rect">
            <a:avLst/>
          </a:prstGeom>
          <a:noFill/>
          <a:ln>
            <a:noFill/>
          </a:ln>
        </p:spPr>
        <p:txBody>
          <a:bodyPr anchorCtr="0" anchor="ctr" bIns="50800" lIns="50800" spcFirstLastPara="1" rIns="50800" wrap="square" tIns="50800">
            <a:normAutofit/>
          </a:bodyPr>
          <a:lstStyle>
            <a:lvl1pPr indent="-228600" lvl="0" marL="457200" algn="ctr">
              <a:lnSpc>
                <a:spcPct val="80000"/>
              </a:lnSpc>
              <a:spcBef>
                <a:spcPts val="0"/>
              </a:spcBef>
              <a:spcAft>
                <a:spcPts val="0"/>
              </a:spcAft>
              <a:buClr>
                <a:srgbClr val="000000"/>
              </a:buClr>
              <a:buSzPts val="11600"/>
              <a:buFont typeface="Helvetica Neue"/>
              <a:buNone/>
              <a:defRPr sz="11600">
                <a:latin typeface="Helvetica Neue"/>
                <a:ea typeface="Helvetica Neue"/>
                <a:cs typeface="Helvetica Neue"/>
                <a:sym typeface="Helvetica Neue"/>
              </a:defRPr>
            </a:lvl1pPr>
            <a:lvl2pPr indent="-228600" lvl="1" marL="914400" algn="ctr">
              <a:lnSpc>
                <a:spcPct val="80000"/>
              </a:lnSpc>
              <a:spcBef>
                <a:spcPts val="0"/>
              </a:spcBef>
              <a:spcAft>
                <a:spcPts val="0"/>
              </a:spcAft>
              <a:buClr>
                <a:srgbClr val="000000"/>
              </a:buClr>
              <a:buSzPts val="11600"/>
              <a:buFont typeface="Helvetica Neue"/>
              <a:buNone/>
              <a:defRPr sz="11600">
                <a:latin typeface="Helvetica Neue"/>
                <a:ea typeface="Helvetica Neue"/>
                <a:cs typeface="Helvetica Neue"/>
                <a:sym typeface="Helvetica Neue"/>
              </a:defRPr>
            </a:lvl2pPr>
            <a:lvl3pPr indent="-228600" lvl="2" marL="1371600" algn="ctr">
              <a:lnSpc>
                <a:spcPct val="80000"/>
              </a:lnSpc>
              <a:spcBef>
                <a:spcPts val="0"/>
              </a:spcBef>
              <a:spcAft>
                <a:spcPts val="0"/>
              </a:spcAft>
              <a:buClr>
                <a:srgbClr val="000000"/>
              </a:buClr>
              <a:buSzPts val="11600"/>
              <a:buFont typeface="Helvetica Neue"/>
              <a:buNone/>
              <a:defRPr sz="11600">
                <a:latin typeface="Helvetica Neue"/>
                <a:ea typeface="Helvetica Neue"/>
                <a:cs typeface="Helvetica Neue"/>
                <a:sym typeface="Helvetica Neue"/>
              </a:defRPr>
            </a:lvl3pPr>
            <a:lvl4pPr indent="-228600" lvl="3" marL="1828800" algn="ctr">
              <a:lnSpc>
                <a:spcPct val="80000"/>
              </a:lnSpc>
              <a:spcBef>
                <a:spcPts val="0"/>
              </a:spcBef>
              <a:spcAft>
                <a:spcPts val="0"/>
              </a:spcAft>
              <a:buClr>
                <a:srgbClr val="000000"/>
              </a:buClr>
              <a:buSzPts val="11600"/>
              <a:buFont typeface="Helvetica Neue"/>
              <a:buNone/>
              <a:defRPr sz="11600">
                <a:latin typeface="Helvetica Neue"/>
                <a:ea typeface="Helvetica Neue"/>
                <a:cs typeface="Helvetica Neue"/>
                <a:sym typeface="Helvetica Neue"/>
              </a:defRPr>
            </a:lvl4pPr>
            <a:lvl5pPr indent="-228600" lvl="4" marL="2286000" algn="ctr">
              <a:lnSpc>
                <a:spcPct val="80000"/>
              </a:lnSpc>
              <a:spcBef>
                <a:spcPts val="0"/>
              </a:spcBef>
              <a:spcAft>
                <a:spcPts val="0"/>
              </a:spcAft>
              <a:buClr>
                <a:srgbClr val="000000"/>
              </a:buClr>
              <a:buSzPts val="11600"/>
              <a:buFont typeface="Helvetica Neue"/>
              <a:buNone/>
              <a:defRPr sz="11600">
                <a:latin typeface="Helvetica Neue"/>
                <a:ea typeface="Helvetica Neue"/>
                <a:cs typeface="Helvetica Neue"/>
                <a:sym typeface="Helvetica Neue"/>
              </a:defRPr>
            </a:lvl5pPr>
            <a:lvl6pPr indent="-369189" lvl="5" marL="2743200" algn="l">
              <a:lnSpc>
                <a:spcPct val="90000"/>
              </a:lnSpc>
              <a:spcBef>
                <a:spcPts val="4500"/>
              </a:spcBef>
              <a:spcAft>
                <a:spcPts val="0"/>
              </a:spcAft>
              <a:buClr>
                <a:srgbClr val="000000"/>
              </a:buClr>
              <a:buSzPts val="2214"/>
              <a:buChar char="•"/>
              <a:defRPr/>
            </a:lvl6pPr>
            <a:lvl7pPr indent="-369189" lvl="6" marL="3200400" algn="l">
              <a:lnSpc>
                <a:spcPct val="90000"/>
              </a:lnSpc>
              <a:spcBef>
                <a:spcPts val="4500"/>
              </a:spcBef>
              <a:spcAft>
                <a:spcPts val="0"/>
              </a:spcAft>
              <a:buClr>
                <a:srgbClr val="000000"/>
              </a:buClr>
              <a:buSzPts val="2214"/>
              <a:buChar char="•"/>
              <a:defRPr/>
            </a:lvl7pPr>
            <a:lvl8pPr indent="-369189" lvl="7" marL="3657600" algn="l">
              <a:lnSpc>
                <a:spcPct val="90000"/>
              </a:lnSpc>
              <a:spcBef>
                <a:spcPts val="4500"/>
              </a:spcBef>
              <a:spcAft>
                <a:spcPts val="0"/>
              </a:spcAft>
              <a:buClr>
                <a:srgbClr val="000000"/>
              </a:buClr>
              <a:buSzPts val="2214"/>
              <a:buChar char="•"/>
              <a:defRPr/>
            </a:lvl8pPr>
            <a:lvl9pPr indent="-369189" lvl="8" marL="4114800" algn="l">
              <a:lnSpc>
                <a:spcPct val="90000"/>
              </a:lnSpc>
              <a:spcBef>
                <a:spcPts val="4500"/>
              </a:spcBef>
              <a:spcAft>
                <a:spcPts val="0"/>
              </a:spcAft>
              <a:buClr>
                <a:srgbClr val="000000"/>
              </a:buClr>
              <a:buSzPts val="2214"/>
              <a:buChar char="•"/>
              <a:defRPr/>
            </a:lvl9pPr>
          </a:lstStyle>
          <a:p/>
        </p:txBody>
      </p:sp>
      <p:sp>
        <p:nvSpPr>
          <p:cNvPr id="116" name="Google Shape;116;p42"/>
          <p:cNvSpPr txBox="1"/>
          <p:nvPr>
            <p:ph idx="12" type="sldNum"/>
          </p:nvPr>
        </p:nvSpPr>
        <p:spPr>
          <a:xfrm>
            <a:off x="12001499" y="13080999"/>
            <a:ext cx="368505" cy="374600"/>
          </a:xfrm>
          <a:prstGeom prst="rect">
            <a:avLst/>
          </a:prstGeom>
          <a:noFill/>
          <a:ln>
            <a:noFill/>
          </a:ln>
        </p:spPr>
        <p:txBody>
          <a:bodyPr anchorCtr="0" anchor="b" bIns="50800" lIns="50800" spcFirstLastPara="1" rIns="50800" wrap="square" tIns="50800">
            <a:spAutoFit/>
          </a:bodyPr>
          <a:lstStyle>
            <a:lvl1pPr indent="0" lvl="0" marL="0" algn="ctr">
              <a:lnSpc>
                <a:spcPct val="100000"/>
              </a:lnSpc>
              <a:spcBef>
                <a:spcPts val="0"/>
              </a:spcBef>
              <a:spcAft>
                <a:spcPts val="0"/>
              </a:spcAft>
              <a:buClr>
                <a:srgbClr val="000000"/>
              </a:buClr>
              <a:buSzPts val="1800"/>
              <a:buFont typeface="Helvetica Neue"/>
              <a:buNone/>
              <a:defRPr sz="1800">
                <a:solidFill>
                  <a:srgbClr val="000000"/>
                </a:solidFill>
              </a:defRPr>
            </a:lvl1pPr>
            <a:lvl2pPr indent="0" lvl="1" marL="0" algn="ctr">
              <a:lnSpc>
                <a:spcPct val="100000"/>
              </a:lnSpc>
              <a:spcBef>
                <a:spcPts val="0"/>
              </a:spcBef>
              <a:spcAft>
                <a:spcPts val="0"/>
              </a:spcAft>
              <a:buClr>
                <a:srgbClr val="000000"/>
              </a:buClr>
              <a:buSzPts val="1800"/>
              <a:buFont typeface="Helvetica Neue"/>
              <a:buNone/>
              <a:defRPr sz="1800">
                <a:solidFill>
                  <a:srgbClr val="000000"/>
                </a:solidFill>
              </a:defRPr>
            </a:lvl2pPr>
            <a:lvl3pPr indent="0" lvl="2" marL="0" algn="ctr">
              <a:lnSpc>
                <a:spcPct val="100000"/>
              </a:lnSpc>
              <a:spcBef>
                <a:spcPts val="0"/>
              </a:spcBef>
              <a:spcAft>
                <a:spcPts val="0"/>
              </a:spcAft>
              <a:buClr>
                <a:srgbClr val="000000"/>
              </a:buClr>
              <a:buSzPts val="1800"/>
              <a:buFont typeface="Helvetica Neue"/>
              <a:buNone/>
              <a:defRPr sz="1800">
                <a:solidFill>
                  <a:srgbClr val="000000"/>
                </a:solidFill>
              </a:defRPr>
            </a:lvl3pPr>
            <a:lvl4pPr indent="0" lvl="3" marL="0" algn="ctr">
              <a:lnSpc>
                <a:spcPct val="100000"/>
              </a:lnSpc>
              <a:spcBef>
                <a:spcPts val="0"/>
              </a:spcBef>
              <a:spcAft>
                <a:spcPts val="0"/>
              </a:spcAft>
              <a:buClr>
                <a:srgbClr val="000000"/>
              </a:buClr>
              <a:buSzPts val="1800"/>
              <a:buFont typeface="Helvetica Neue"/>
              <a:buNone/>
              <a:defRPr sz="1800">
                <a:solidFill>
                  <a:srgbClr val="000000"/>
                </a:solidFill>
              </a:defRPr>
            </a:lvl4pPr>
            <a:lvl5pPr indent="0" lvl="4" marL="0" algn="ctr">
              <a:lnSpc>
                <a:spcPct val="100000"/>
              </a:lnSpc>
              <a:spcBef>
                <a:spcPts val="0"/>
              </a:spcBef>
              <a:spcAft>
                <a:spcPts val="0"/>
              </a:spcAft>
              <a:buClr>
                <a:srgbClr val="000000"/>
              </a:buClr>
              <a:buSzPts val="1800"/>
              <a:buFont typeface="Helvetica Neue"/>
              <a:buNone/>
              <a:defRPr sz="1800">
                <a:solidFill>
                  <a:srgbClr val="000000"/>
                </a:solidFill>
              </a:defRPr>
            </a:lvl5pPr>
            <a:lvl6pPr indent="0" lvl="5" marL="0" algn="ctr">
              <a:lnSpc>
                <a:spcPct val="100000"/>
              </a:lnSpc>
              <a:spcBef>
                <a:spcPts val="0"/>
              </a:spcBef>
              <a:spcAft>
                <a:spcPts val="0"/>
              </a:spcAft>
              <a:buClr>
                <a:srgbClr val="000000"/>
              </a:buClr>
              <a:buSzPts val="1800"/>
              <a:buFont typeface="Helvetica Neue"/>
              <a:buNone/>
              <a:defRPr sz="1800">
                <a:solidFill>
                  <a:srgbClr val="000000"/>
                </a:solidFill>
              </a:defRPr>
            </a:lvl6pPr>
            <a:lvl7pPr indent="0" lvl="6" marL="0" algn="ctr">
              <a:lnSpc>
                <a:spcPct val="100000"/>
              </a:lnSpc>
              <a:spcBef>
                <a:spcPts val="0"/>
              </a:spcBef>
              <a:spcAft>
                <a:spcPts val="0"/>
              </a:spcAft>
              <a:buClr>
                <a:srgbClr val="000000"/>
              </a:buClr>
              <a:buSzPts val="1800"/>
              <a:buFont typeface="Helvetica Neue"/>
              <a:buNone/>
              <a:defRPr sz="1800">
                <a:solidFill>
                  <a:srgbClr val="000000"/>
                </a:solidFill>
              </a:defRPr>
            </a:lvl7pPr>
            <a:lvl8pPr indent="0" lvl="7" marL="0" algn="ctr">
              <a:lnSpc>
                <a:spcPct val="100000"/>
              </a:lnSpc>
              <a:spcBef>
                <a:spcPts val="0"/>
              </a:spcBef>
              <a:spcAft>
                <a:spcPts val="0"/>
              </a:spcAft>
              <a:buClr>
                <a:srgbClr val="000000"/>
              </a:buClr>
              <a:buSzPts val="1800"/>
              <a:buFont typeface="Helvetica Neue"/>
              <a:buNone/>
              <a:defRPr sz="1800">
                <a:solidFill>
                  <a:srgbClr val="000000"/>
                </a:solidFill>
              </a:defRPr>
            </a:lvl8pPr>
            <a:lvl9pPr indent="0" lvl="8" marL="0" algn="ctr">
              <a:lnSpc>
                <a:spcPct val="100000"/>
              </a:lnSpc>
              <a:spcBef>
                <a:spcPts val="0"/>
              </a:spcBef>
              <a:spcAft>
                <a:spcPts val="0"/>
              </a:spcAft>
              <a:buClr>
                <a:srgbClr val="000000"/>
              </a:buClr>
              <a:buSzPts val="1800"/>
              <a:buFont typeface="Helvetica Neue"/>
              <a:buNone/>
              <a:defRPr sz="1800">
                <a:solidFill>
                  <a:srgbClr val="000000"/>
                </a:solidFill>
              </a:defRPr>
            </a:lvl9pPr>
          </a:lstStyle>
          <a:p>
            <a:pPr indent="0" lvl="0" marL="0" rtl="0" algn="ctr">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showMasterSp="0">
  <p:cSld name="Quote">
    <p:spTree>
      <p:nvGrpSpPr>
        <p:cNvPr id="117" name="Shape 117"/>
        <p:cNvGrpSpPr/>
        <p:nvPr/>
      </p:nvGrpSpPr>
      <p:grpSpPr>
        <a:xfrm>
          <a:off x="0" y="0"/>
          <a:ext cx="0" cy="0"/>
          <a:chOff x="0" y="0"/>
          <a:chExt cx="0" cy="0"/>
        </a:xfrm>
      </p:grpSpPr>
      <p:sp>
        <p:nvSpPr>
          <p:cNvPr id="118" name="Google Shape;118;p43"/>
          <p:cNvSpPr txBox="1"/>
          <p:nvPr>
            <p:ph idx="1" type="body"/>
          </p:nvPr>
        </p:nvSpPr>
        <p:spPr>
          <a:xfrm>
            <a:off x="2430025" y="10675453"/>
            <a:ext cx="20200052" cy="636979"/>
          </a:xfrm>
          <a:prstGeom prst="rect">
            <a:avLst/>
          </a:prstGeom>
          <a:noFill/>
          <a:ln>
            <a:noFill/>
          </a:ln>
        </p:spPr>
        <p:txBody>
          <a:bodyPr anchorCtr="0" anchor="t" bIns="45700" lIns="45700" spcFirstLastPara="1" rIns="45700" wrap="square" tIns="45700">
            <a:normAutofit/>
          </a:bodyPr>
          <a:lstStyle>
            <a:lvl1pPr indent="-228600" lvl="0" marL="457200" algn="l">
              <a:lnSpc>
                <a:spcPct val="100000"/>
              </a:lnSpc>
              <a:spcBef>
                <a:spcPts val="0"/>
              </a:spcBef>
              <a:spcAft>
                <a:spcPts val="0"/>
              </a:spcAft>
              <a:buClr>
                <a:srgbClr val="000000"/>
              </a:buClr>
              <a:buSzPts val="3600"/>
              <a:buFont typeface="Helvetica Neue"/>
              <a:buNone/>
              <a:defRPr b="1" sz="3600"/>
            </a:lvl1pPr>
            <a:lvl2pPr indent="-369189" lvl="1" marL="914400" algn="l">
              <a:lnSpc>
                <a:spcPct val="90000"/>
              </a:lnSpc>
              <a:spcBef>
                <a:spcPts val="4500"/>
              </a:spcBef>
              <a:spcAft>
                <a:spcPts val="0"/>
              </a:spcAft>
              <a:buClr>
                <a:srgbClr val="000000"/>
              </a:buClr>
              <a:buSzPts val="2214"/>
              <a:buChar char="•"/>
              <a:defRPr/>
            </a:lvl2pPr>
            <a:lvl3pPr indent="-369189" lvl="2" marL="1371600" algn="l">
              <a:lnSpc>
                <a:spcPct val="90000"/>
              </a:lnSpc>
              <a:spcBef>
                <a:spcPts val="4500"/>
              </a:spcBef>
              <a:spcAft>
                <a:spcPts val="0"/>
              </a:spcAft>
              <a:buClr>
                <a:srgbClr val="000000"/>
              </a:buClr>
              <a:buSzPts val="2214"/>
              <a:buChar char="•"/>
              <a:defRPr/>
            </a:lvl3pPr>
            <a:lvl4pPr indent="-369189" lvl="3" marL="1828800" algn="l">
              <a:lnSpc>
                <a:spcPct val="90000"/>
              </a:lnSpc>
              <a:spcBef>
                <a:spcPts val="4500"/>
              </a:spcBef>
              <a:spcAft>
                <a:spcPts val="0"/>
              </a:spcAft>
              <a:buClr>
                <a:srgbClr val="000000"/>
              </a:buClr>
              <a:buSzPts val="2214"/>
              <a:buChar char="•"/>
              <a:defRPr/>
            </a:lvl4pPr>
            <a:lvl5pPr indent="-369189" lvl="4" marL="2286000" algn="l">
              <a:lnSpc>
                <a:spcPct val="90000"/>
              </a:lnSpc>
              <a:spcBef>
                <a:spcPts val="4500"/>
              </a:spcBef>
              <a:spcAft>
                <a:spcPts val="0"/>
              </a:spcAft>
              <a:buClr>
                <a:srgbClr val="000000"/>
              </a:buClr>
              <a:buSzPts val="2214"/>
              <a:buChar char="•"/>
              <a:defRPr/>
            </a:lvl5pPr>
            <a:lvl6pPr indent="-369189" lvl="5" marL="2743200" algn="l">
              <a:lnSpc>
                <a:spcPct val="90000"/>
              </a:lnSpc>
              <a:spcBef>
                <a:spcPts val="4500"/>
              </a:spcBef>
              <a:spcAft>
                <a:spcPts val="0"/>
              </a:spcAft>
              <a:buClr>
                <a:srgbClr val="000000"/>
              </a:buClr>
              <a:buSzPts val="2214"/>
              <a:buChar char="•"/>
              <a:defRPr/>
            </a:lvl6pPr>
            <a:lvl7pPr indent="-369189" lvl="6" marL="3200400" algn="l">
              <a:lnSpc>
                <a:spcPct val="90000"/>
              </a:lnSpc>
              <a:spcBef>
                <a:spcPts val="4500"/>
              </a:spcBef>
              <a:spcAft>
                <a:spcPts val="0"/>
              </a:spcAft>
              <a:buClr>
                <a:srgbClr val="000000"/>
              </a:buClr>
              <a:buSzPts val="2214"/>
              <a:buChar char="•"/>
              <a:defRPr/>
            </a:lvl7pPr>
            <a:lvl8pPr indent="-369189" lvl="7" marL="3657600" algn="l">
              <a:lnSpc>
                <a:spcPct val="90000"/>
              </a:lnSpc>
              <a:spcBef>
                <a:spcPts val="4500"/>
              </a:spcBef>
              <a:spcAft>
                <a:spcPts val="0"/>
              </a:spcAft>
              <a:buClr>
                <a:srgbClr val="000000"/>
              </a:buClr>
              <a:buSzPts val="2214"/>
              <a:buChar char="•"/>
              <a:defRPr/>
            </a:lvl8pPr>
            <a:lvl9pPr indent="-369189" lvl="8" marL="4114800" algn="l">
              <a:lnSpc>
                <a:spcPct val="90000"/>
              </a:lnSpc>
              <a:spcBef>
                <a:spcPts val="4500"/>
              </a:spcBef>
              <a:spcAft>
                <a:spcPts val="0"/>
              </a:spcAft>
              <a:buClr>
                <a:srgbClr val="000000"/>
              </a:buClr>
              <a:buSzPts val="2214"/>
              <a:buChar char="•"/>
              <a:defRPr/>
            </a:lvl9pPr>
          </a:lstStyle>
          <a:p/>
        </p:txBody>
      </p:sp>
      <p:sp>
        <p:nvSpPr>
          <p:cNvPr id="119" name="Google Shape;119;p43"/>
          <p:cNvSpPr txBox="1"/>
          <p:nvPr>
            <p:ph idx="2" type="body"/>
          </p:nvPr>
        </p:nvSpPr>
        <p:spPr>
          <a:xfrm>
            <a:off x="1753923" y="4939860"/>
            <a:ext cx="20876154" cy="3836280"/>
          </a:xfrm>
          <a:prstGeom prst="rect">
            <a:avLst/>
          </a:prstGeom>
          <a:noFill/>
          <a:ln>
            <a:noFill/>
          </a:ln>
        </p:spPr>
        <p:txBody>
          <a:bodyPr anchorCtr="0" anchor="t" bIns="50800" lIns="50800" spcFirstLastPara="1" rIns="50800" wrap="square" tIns="50800">
            <a:normAutofit/>
          </a:bodyPr>
          <a:lstStyle>
            <a:lvl1pPr indent="-228600" lvl="0" marL="457200" algn="l">
              <a:lnSpc>
                <a:spcPct val="90000"/>
              </a:lnSpc>
              <a:spcBef>
                <a:spcPts val="0"/>
              </a:spcBef>
              <a:spcAft>
                <a:spcPts val="0"/>
              </a:spcAft>
              <a:buClr>
                <a:srgbClr val="000000"/>
              </a:buClr>
              <a:buSzPts val="8500"/>
              <a:buFont typeface="Helvetica Neue"/>
              <a:buNone/>
              <a:defRPr sz="8500">
                <a:latin typeface="Helvetica Neue"/>
                <a:ea typeface="Helvetica Neue"/>
                <a:cs typeface="Helvetica Neue"/>
                <a:sym typeface="Helvetica Neue"/>
              </a:defRPr>
            </a:lvl1pPr>
            <a:lvl2pPr indent="-228600" lvl="1" marL="914400" algn="l">
              <a:lnSpc>
                <a:spcPct val="90000"/>
              </a:lnSpc>
              <a:spcBef>
                <a:spcPts val="0"/>
              </a:spcBef>
              <a:spcAft>
                <a:spcPts val="0"/>
              </a:spcAft>
              <a:buClr>
                <a:srgbClr val="000000"/>
              </a:buClr>
              <a:buSzPts val="8500"/>
              <a:buFont typeface="Helvetica Neue"/>
              <a:buNone/>
              <a:defRPr sz="8500">
                <a:latin typeface="Helvetica Neue"/>
                <a:ea typeface="Helvetica Neue"/>
                <a:cs typeface="Helvetica Neue"/>
                <a:sym typeface="Helvetica Neue"/>
              </a:defRPr>
            </a:lvl2pPr>
            <a:lvl3pPr indent="-228600" lvl="2" marL="1371600" algn="l">
              <a:lnSpc>
                <a:spcPct val="90000"/>
              </a:lnSpc>
              <a:spcBef>
                <a:spcPts val="0"/>
              </a:spcBef>
              <a:spcAft>
                <a:spcPts val="0"/>
              </a:spcAft>
              <a:buClr>
                <a:srgbClr val="000000"/>
              </a:buClr>
              <a:buSzPts val="8500"/>
              <a:buFont typeface="Helvetica Neue"/>
              <a:buNone/>
              <a:defRPr sz="8500">
                <a:latin typeface="Helvetica Neue"/>
                <a:ea typeface="Helvetica Neue"/>
                <a:cs typeface="Helvetica Neue"/>
                <a:sym typeface="Helvetica Neue"/>
              </a:defRPr>
            </a:lvl3pPr>
            <a:lvl4pPr indent="-228600" lvl="3" marL="1828800" algn="l">
              <a:lnSpc>
                <a:spcPct val="90000"/>
              </a:lnSpc>
              <a:spcBef>
                <a:spcPts val="0"/>
              </a:spcBef>
              <a:spcAft>
                <a:spcPts val="0"/>
              </a:spcAft>
              <a:buClr>
                <a:srgbClr val="000000"/>
              </a:buClr>
              <a:buSzPts val="8500"/>
              <a:buFont typeface="Helvetica Neue"/>
              <a:buNone/>
              <a:defRPr sz="8500">
                <a:latin typeface="Helvetica Neue"/>
                <a:ea typeface="Helvetica Neue"/>
                <a:cs typeface="Helvetica Neue"/>
                <a:sym typeface="Helvetica Neue"/>
              </a:defRPr>
            </a:lvl4pPr>
            <a:lvl5pPr indent="-228600" lvl="4" marL="2286000" algn="l">
              <a:lnSpc>
                <a:spcPct val="90000"/>
              </a:lnSpc>
              <a:spcBef>
                <a:spcPts val="0"/>
              </a:spcBef>
              <a:spcAft>
                <a:spcPts val="0"/>
              </a:spcAft>
              <a:buClr>
                <a:srgbClr val="000000"/>
              </a:buClr>
              <a:buSzPts val="8500"/>
              <a:buFont typeface="Helvetica Neue"/>
              <a:buNone/>
              <a:defRPr sz="8500">
                <a:latin typeface="Helvetica Neue"/>
                <a:ea typeface="Helvetica Neue"/>
                <a:cs typeface="Helvetica Neue"/>
                <a:sym typeface="Helvetica Neue"/>
              </a:defRPr>
            </a:lvl5pPr>
            <a:lvl6pPr indent="-369189" lvl="5" marL="2743200" algn="l">
              <a:lnSpc>
                <a:spcPct val="90000"/>
              </a:lnSpc>
              <a:spcBef>
                <a:spcPts val="4500"/>
              </a:spcBef>
              <a:spcAft>
                <a:spcPts val="0"/>
              </a:spcAft>
              <a:buClr>
                <a:srgbClr val="000000"/>
              </a:buClr>
              <a:buSzPts val="2214"/>
              <a:buChar char="•"/>
              <a:defRPr/>
            </a:lvl6pPr>
            <a:lvl7pPr indent="-369189" lvl="6" marL="3200400" algn="l">
              <a:lnSpc>
                <a:spcPct val="90000"/>
              </a:lnSpc>
              <a:spcBef>
                <a:spcPts val="4500"/>
              </a:spcBef>
              <a:spcAft>
                <a:spcPts val="0"/>
              </a:spcAft>
              <a:buClr>
                <a:srgbClr val="000000"/>
              </a:buClr>
              <a:buSzPts val="2214"/>
              <a:buChar char="•"/>
              <a:defRPr/>
            </a:lvl7pPr>
            <a:lvl8pPr indent="-369189" lvl="7" marL="3657600" algn="l">
              <a:lnSpc>
                <a:spcPct val="90000"/>
              </a:lnSpc>
              <a:spcBef>
                <a:spcPts val="4500"/>
              </a:spcBef>
              <a:spcAft>
                <a:spcPts val="0"/>
              </a:spcAft>
              <a:buClr>
                <a:srgbClr val="000000"/>
              </a:buClr>
              <a:buSzPts val="2214"/>
              <a:buChar char="•"/>
              <a:defRPr/>
            </a:lvl8pPr>
            <a:lvl9pPr indent="-369189" lvl="8" marL="4114800" algn="l">
              <a:lnSpc>
                <a:spcPct val="90000"/>
              </a:lnSpc>
              <a:spcBef>
                <a:spcPts val="4500"/>
              </a:spcBef>
              <a:spcAft>
                <a:spcPts val="0"/>
              </a:spcAft>
              <a:buClr>
                <a:srgbClr val="000000"/>
              </a:buClr>
              <a:buSzPts val="2214"/>
              <a:buChar char="•"/>
              <a:defRPr/>
            </a:lvl9pPr>
          </a:lstStyle>
          <a:p/>
        </p:txBody>
      </p:sp>
      <p:sp>
        <p:nvSpPr>
          <p:cNvPr id="120" name="Google Shape;120;p43"/>
          <p:cNvSpPr txBox="1"/>
          <p:nvPr>
            <p:ph idx="12" type="sldNum"/>
          </p:nvPr>
        </p:nvSpPr>
        <p:spPr>
          <a:xfrm>
            <a:off x="12001499" y="13080999"/>
            <a:ext cx="368505" cy="374600"/>
          </a:xfrm>
          <a:prstGeom prst="rect">
            <a:avLst/>
          </a:prstGeom>
          <a:noFill/>
          <a:ln>
            <a:noFill/>
          </a:ln>
        </p:spPr>
        <p:txBody>
          <a:bodyPr anchorCtr="0" anchor="b" bIns="50800" lIns="50800" spcFirstLastPara="1" rIns="50800" wrap="square" tIns="50800">
            <a:spAutoFit/>
          </a:bodyPr>
          <a:lstStyle>
            <a:lvl1pPr indent="0" lvl="0" marL="0" algn="ctr">
              <a:lnSpc>
                <a:spcPct val="100000"/>
              </a:lnSpc>
              <a:spcBef>
                <a:spcPts val="0"/>
              </a:spcBef>
              <a:spcAft>
                <a:spcPts val="0"/>
              </a:spcAft>
              <a:buClr>
                <a:srgbClr val="000000"/>
              </a:buClr>
              <a:buSzPts val="1800"/>
              <a:buFont typeface="Helvetica Neue"/>
              <a:buNone/>
              <a:defRPr sz="1800">
                <a:solidFill>
                  <a:srgbClr val="000000"/>
                </a:solidFill>
              </a:defRPr>
            </a:lvl1pPr>
            <a:lvl2pPr indent="0" lvl="1" marL="0" algn="ctr">
              <a:lnSpc>
                <a:spcPct val="100000"/>
              </a:lnSpc>
              <a:spcBef>
                <a:spcPts val="0"/>
              </a:spcBef>
              <a:spcAft>
                <a:spcPts val="0"/>
              </a:spcAft>
              <a:buClr>
                <a:srgbClr val="000000"/>
              </a:buClr>
              <a:buSzPts val="1800"/>
              <a:buFont typeface="Helvetica Neue"/>
              <a:buNone/>
              <a:defRPr sz="1800">
                <a:solidFill>
                  <a:srgbClr val="000000"/>
                </a:solidFill>
              </a:defRPr>
            </a:lvl2pPr>
            <a:lvl3pPr indent="0" lvl="2" marL="0" algn="ctr">
              <a:lnSpc>
                <a:spcPct val="100000"/>
              </a:lnSpc>
              <a:spcBef>
                <a:spcPts val="0"/>
              </a:spcBef>
              <a:spcAft>
                <a:spcPts val="0"/>
              </a:spcAft>
              <a:buClr>
                <a:srgbClr val="000000"/>
              </a:buClr>
              <a:buSzPts val="1800"/>
              <a:buFont typeface="Helvetica Neue"/>
              <a:buNone/>
              <a:defRPr sz="1800">
                <a:solidFill>
                  <a:srgbClr val="000000"/>
                </a:solidFill>
              </a:defRPr>
            </a:lvl3pPr>
            <a:lvl4pPr indent="0" lvl="3" marL="0" algn="ctr">
              <a:lnSpc>
                <a:spcPct val="100000"/>
              </a:lnSpc>
              <a:spcBef>
                <a:spcPts val="0"/>
              </a:spcBef>
              <a:spcAft>
                <a:spcPts val="0"/>
              </a:spcAft>
              <a:buClr>
                <a:srgbClr val="000000"/>
              </a:buClr>
              <a:buSzPts val="1800"/>
              <a:buFont typeface="Helvetica Neue"/>
              <a:buNone/>
              <a:defRPr sz="1800">
                <a:solidFill>
                  <a:srgbClr val="000000"/>
                </a:solidFill>
              </a:defRPr>
            </a:lvl4pPr>
            <a:lvl5pPr indent="0" lvl="4" marL="0" algn="ctr">
              <a:lnSpc>
                <a:spcPct val="100000"/>
              </a:lnSpc>
              <a:spcBef>
                <a:spcPts val="0"/>
              </a:spcBef>
              <a:spcAft>
                <a:spcPts val="0"/>
              </a:spcAft>
              <a:buClr>
                <a:srgbClr val="000000"/>
              </a:buClr>
              <a:buSzPts val="1800"/>
              <a:buFont typeface="Helvetica Neue"/>
              <a:buNone/>
              <a:defRPr sz="1800">
                <a:solidFill>
                  <a:srgbClr val="000000"/>
                </a:solidFill>
              </a:defRPr>
            </a:lvl5pPr>
            <a:lvl6pPr indent="0" lvl="5" marL="0" algn="ctr">
              <a:lnSpc>
                <a:spcPct val="100000"/>
              </a:lnSpc>
              <a:spcBef>
                <a:spcPts val="0"/>
              </a:spcBef>
              <a:spcAft>
                <a:spcPts val="0"/>
              </a:spcAft>
              <a:buClr>
                <a:srgbClr val="000000"/>
              </a:buClr>
              <a:buSzPts val="1800"/>
              <a:buFont typeface="Helvetica Neue"/>
              <a:buNone/>
              <a:defRPr sz="1800">
                <a:solidFill>
                  <a:srgbClr val="000000"/>
                </a:solidFill>
              </a:defRPr>
            </a:lvl6pPr>
            <a:lvl7pPr indent="0" lvl="6" marL="0" algn="ctr">
              <a:lnSpc>
                <a:spcPct val="100000"/>
              </a:lnSpc>
              <a:spcBef>
                <a:spcPts val="0"/>
              </a:spcBef>
              <a:spcAft>
                <a:spcPts val="0"/>
              </a:spcAft>
              <a:buClr>
                <a:srgbClr val="000000"/>
              </a:buClr>
              <a:buSzPts val="1800"/>
              <a:buFont typeface="Helvetica Neue"/>
              <a:buNone/>
              <a:defRPr sz="1800">
                <a:solidFill>
                  <a:srgbClr val="000000"/>
                </a:solidFill>
              </a:defRPr>
            </a:lvl7pPr>
            <a:lvl8pPr indent="0" lvl="7" marL="0" algn="ctr">
              <a:lnSpc>
                <a:spcPct val="100000"/>
              </a:lnSpc>
              <a:spcBef>
                <a:spcPts val="0"/>
              </a:spcBef>
              <a:spcAft>
                <a:spcPts val="0"/>
              </a:spcAft>
              <a:buClr>
                <a:srgbClr val="000000"/>
              </a:buClr>
              <a:buSzPts val="1800"/>
              <a:buFont typeface="Helvetica Neue"/>
              <a:buNone/>
              <a:defRPr sz="1800">
                <a:solidFill>
                  <a:srgbClr val="000000"/>
                </a:solidFill>
              </a:defRPr>
            </a:lvl8pPr>
            <a:lvl9pPr indent="0" lvl="8" marL="0" algn="ctr">
              <a:lnSpc>
                <a:spcPct val="100000"/>
              </a:lnSpc>
              <a:spcBef>
                <a:spcPts val="0"/>
              </a:spcBef>
              <a:spcAft>
                <a:spcPts val="0"/>
              </a:spcAft>
              <a:buClr>
                <a:srgbClr val="000000"/>
              </a:buClr>
              <a:buSzPts val="1800"/>
              <a:buFont typeface="Helvetica Neue"/>
              <a:buNone/>
              <a:defRPr sz="1800">
                <a:solidFill>
                  <a:srgbClr val="000000"/>
                </a:solidFill>
              </a:defRPr>
            </a:lvl9pPr>
          </a:lstStyle>
          <a:p>
            <a:pPr indent="0" lvl="0" marL="0" rtl="0" algn="ctr">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ommaire">
  <p:cSld name="Sommaire">
    <p:spTree>
      <p:nvGrpSpPr>
        <p:cNvPr id="26" name="Shape 26"/>
        <p:cNvGrpSpPr/>
        <p:nvPr/>
      </p:nvGrpSpPr>
      <p:grpSpPr>
        <a:xfrm>
          <a:off x="0" y="0"/>
          <a:ext cx="0" cy="0"/>
          <a:chOff x="0" y="0"/>
          <a:chExt cx="0" cy="0"/>
        </a:xfrm>
      </p:grpSpPr>
      <p:sp>
        <p:nvSpPr>
          <p:cNvPr id="27" name="Google Shape;27;p25"/>
          <p:cNvSpPr txBox="1"/>
          <p:nvPr>
            <p:ph idx="1" type="body"/>
          </p:nvPr>
        </p:nvSpPr>
        <p:spPr>
          <a:xfrm>
            <a:off x="1206500" y="4248504"/>
            <a:ext cx="21971000" cy="8256012"/>
          </a:xfrm>
          <a:prstGeom prst="rect">
            <a:avLst/>
          </a:prstGeom>
          <a:noFill/>
          <a:ln>
            <a:noFill/>
          </a:ln>
        </p:spPr>
        <p:txBody>
          <a:bodyPr anchorCtr="0" anchor="t" bIns="50800" lIns="50800" spcFirstLastPara="1" rIns="50800" wrap="square" tIns="50800">
            <a:normAutofit/>
          </a:bodyPr>
          <a:lstStyle>
            <a:lvl1pPr indent="-369189" lvl="0" marL="457200" algn="l">
              <a:lnSpc>
                <a:spcPct val="90000"/>
              </a:lnSpc>
              <a:spcBef>
                <a:spcPts val="4500"/>
              </a:spcBef>
              <a:spcAft>
                <a:spcPts val="0"/>
              </a:spcAft>
              <a:buClr>
                <a:srgbClr val="000000"/>
              </a:buClr>
              <a:buSzPts val="2214"/>
              <a:buChar char="•"/>
              <a:defRPr/>
            </a:lvl1pPr>
            <a:lvl2pPr indent="-369189" lvl="1" marL="914400" algn="l">
              <a:lnSpc>
                <a:spcPct val="90000"/>
              </a:lnSpc>
              <a:spcBef>
                <a:spcPts val="4500"/>
              </a:spcBef>
              <a:spcAft>
                <a:spcPts val="0"/>
              </a:spcAft>
              <a:buClr>
                <a:srgbClr val="000000"/>
              </a:buClr>
              <a:buSzPts val="2214"/>
              <a:buChar char="•"/>
              <a:defRPr/>
            </a:lvl2pPr>
            <a:lvl3pPr indent="-369189" lvl="2" marL="1371600" algn="l">
              <a:lnSpc>
                <a:spcPct val="90000"/>
              </a:lnSpc>
              <a:spcBef>
                <a:spcPts val="4500"/>
              </a:spcBef>
              <a:spcAft>
                <a:spcPts val="0"/>
              </a:spcAft>
              <a:buClr>
                <a:srgbClr val="000000"/>
              </a:buClr>
              <a:buSzPts val="2214"/>
              <a:buChar char="•"/>
              <a:defRPr/>
            </a:lvl3pPr>
            <a:lvl4pPr indent="-369189" lvl="3" marL="1828800" algn="l">
              <a:lnSpc>
                <a:spcPct val="90000"/>
              </a:lnSpc>
              <a:spcBef>
                <a:spcPts val="4500"/>
              </a:spcBef>
              <a:spcAft>
                <a:spcPts val="0"/>
              </a:spcAft>
              <a:buClr>
                <a:srgbClr val="000000"/>
              </a:buClr>
              <a:buSzPts val="2214"/>
              <a:buChar char="•"/>
              <a:defRPr/>
            </a:lvl4pPr>
            <a:lvl5pPr indent="-369189" lvl="4" marL="2286000" algn="l">
              <a:lnSpc>
                <a:spcPct val="90000"/>
              </a:lnSpc>
              <a:spcBef>
                <a:spcPts val="4500"/>
              </a:spcBef>
              <a:spcAft>
                <a:spcPts val="0"/>
              </a:spcAft>
              <a:buClr>
                <a:srgbClr val="000000"/>
              </a:buClr>
              <a:buSzPts val="2214"/>
              <a:buChar char="•"/>
              <a:defRPr/>
            </a:lvl5pPr>
            <a:lvl6pPr indent="-369189" lvl="5" marL="2743200" algn="l">
              <a:lnSpc>
                <a:spcPct val="90000"/>
              </a:lnSpc>
              <a:spcBef>
                <a:spcPts val="4500"/>
              </a:spcBef>
              <a:spcAft>
                <a:spcPts val="0"/>
              </a:spcAft>
              <a:buClr>
                <a:srgbClr val="000000"/>
              </a:buClr>
              <a:buSzPts val="2214"/>
              <a:buChar char="•"/>
              <a:defRPr/>
            </a:lvl6pPr>
            <a:lvl7pPr indent="-369189" lvl="6" marL="3200400" algn="l">
              <a:lnSpc>
                <a:spcPct val="90000"/>
              </a:lnSpc>
              <a:spcBef>
                <a:spcPts val="4500"/>
              </a:spcBef>
              <a:spcAft>
                <a:spcPts val="0"/>
              </a:spcAft>
              <a:buClr>
                <a:srgbClr val="000000"/>
              </a:buClr>
              <a:buSzPts val="2214"/>
              <a:buChar char="•"/>
              <a:defRPr/>
            </a:lvl7pPr>
            <a:lvl8pPr indent="-369189" lvl="7" marL="3657600" algn="l">
              <a:lnSpc>
                <a:spcPct val="90000"/>
              </a:lnSpc>
              <a:spcBef>
                <a:spcPts val="4500"/>
              </a:spcBef>
              <a:spcAft>
                <a:spcPts val="0"/>
              </a:spcAft>
              <a:buClr>
                <a:srgbClr val="000000"/>
              </a:buClr>
              <a:buSzPts val="2214"/>
              <a:buChar char="•"/>
              <a:defRPr/>
            </a:lvl8pPr>
            <a:lvl9pPr indent="-369189" lvl="8" marL="4114800" algn="l">
              <a:lnSpc>
                <a:spcPct val="90000"/>
              </a:lnSpc>
              <a:spcBef>
                <a:spcPts val="4500"/>
              </a:spcBef>
              <a:spcAft>
                <a:spcPts val="0"/>
              </a:spcAft>
              <a:buClr>
                <a:srgbClr val="000000"/>
              </a:buClr>
              <a:buSzPts val="2214"/>
              <a:buChar char="•"/>
              <a:defRPr/>
            </a:lvl9pPr>
          </a:lstStyle>
          <a:p/>
        </p:txBody>
      </p:sp>
      <p:sp>
        <p:nvSpPr>
          <p:cNvPr id="28" name="Google Shape;28;p25"/>
          <p:cNvSpPr txBox="1"/>
          <p:nvPr>
            <p:ph idx="12" type="sldNum"/>
          </p:nvPr>
        </p:nvSpPr>
        <p:spPr>
          <a:xfrm>
            <a:off x="12001499" y="13080999"/>
            <a:ext cx="368505" cy="374600"/>
          </a:xfrm>
          <a:prstGeom prst="rect">
            <a:avLst/>
          </a:prstGeom>
          <a:noFill/>
          <a:ln>
            <a:noFill/>
          </a:ln>
        </p:spPr>
        <p:txBody>
          <a:bodyPr anchorCtr="0" anchor="b" bIns="50800" lIns="50800" spcFirstLastPara="1" rIns="50800" wrap="square" tIns="50800">
            <a:spAutoFit/>
          </a:bodyPr>
          <a:lstStyle>
            <a:lvl1pPr indent="0" lvl="0" marL="0" algn="ctr">
              <a:lnSpc>
                <a:spcPct val="100000"/>
              </a:lnSpc>
              <a:spcBef>
                <a:spcPts val="0"/>
              </a:spcBef>
              <a:spcAft>
                <a:spcPts val="0"/>
              </a:spcAft>
              <a:buClr>
                <a:srgbClr val="000000"/>
              </a:buClr>
              <a:buSzPts val="1800"/>
              <a:buFont typeface="Helvetica Neue"/>
              <a:buNone/>
              <a:defRPr sz="1800">
                <a:solidFill>
                  <a:srgbClr val="000000"/>
                </a:solidFill>
              </a:defRPr>
            </a:lvl1pPr>
            <a:lvl2pPr indent="0" lvl="1" marL="0" algn="ctr">
              <a:lnSpc>
                <a:spcPct val="100000"/>
              </a:lnSpc>
              <a:spcBef>
                <a:spcPts val="0"/>
              </a:spcBef>
              <a:spcAft>
                <a:spcPts val="0"/>
              </a:spcAft>
              <a:buClr>
                <a:srgbClr val="000000"/>
              </a:buClr>
              <a:buSzPts val="1800"/>
              <a:buFont typeface="Helvetica Neue"/>
              <a:buNone/>
              <a:defRPr sz="1800">
                <a:solidFill>
                  <a:srgbClr val="000000"/>
                </a:solidFill>
              </a:defRPr>
            </a:lvl2pPr>
            <a:lvl3pPr indent="0" lvl="2" marL="0" algn="ctr">
              <a:lnSpc>
                <a:spcPct val="100000"/>
              </a:lnSpc>
              <a:spcBef>
                <a:spcPts val="0"/>
              </a:spcBef>
              <a:spcAft>
                <a:spcPts val="0"/>
              </a:spcAft>
              <a:buClr>
                <a:srgbClr val="000000"/>
              </a:buClr>
              <a:buSzPts val="1800"/>
              <a:buFont typeface="Helvetica Neue"/>
              <a:buNone/>
              <a:defRPr sz="1800">
                <a:solidFill>
                  <a:srgbClr val="000000"/>
                </a:solidFill>
              </a:defRPr>
            </a:lvl3pPr>
            <a:lvl4pPr indent="0" lvl="3" marL="0" algn="ctr">
              <a:lnSpc>
                <a:spcPct val="100000"/>
              </a:lnSpc>
              <a:spcBef>
                <a:spcPts val="0"/>
              </a:spcBef>
              <a:spcAft>
                <a:spcPts val="0"/>
              </a:spcAft>
              <a:buClr>
                <a:srgbClr val="000000"/>
              </a:buClr>
              <a:buSzPts val="1800"/>
              <a:buFont typeface="Helvetica Neue"/>
              <a:buNone/>
              <a:defRPr sz="1800">
                <a:solidFill>
                  <a:srgbClr val="000000"/>
                </a:solidFill>
              </a:defRPr>
            </a:lvl4pPr>
            <a:lvl5pPr indent="0" lvl="4" marL="0" algn="ctr">
              <a:lnSpc>
                <a:spcPct val="100000"/>
              </a:lnSpc>
              <a:spcBef>
                <a:spcPts val="0"/>
              </a:spcBef>
              <a:spcAft>
                <a:spcPts val="0"/>
              </a:spcAft>
              <a:buClr>
                <a:srgbClr val="000000"/>
              </a:buClr>
              <a:buSzPts val="1800"/>
              <a:buFont typeface="Helvetica Neue"/>
              <a:buNone/>
              <a:defRPr sz="1800">
                <a:solidFill>
                  <a:srgbClr val="000000"/>
                </a:solidFill>
              </a:defRPr>
            </a:lvl5pPr>
            <a:lvl6pPr indent="0" lvl="5" marL="0" algn="ctr">
              <a:lnSpc>
                <a:spcPct val="100000"/>
              </a:lnSpc>
              <a:spcBef>
                <a:spcPts val="0"/>
              </a:spcBef>
              <a:spcAft>
                <a:spcPts val="0"/>
              </a:spcAft>
              <a:buClr>
                <a:srgbClr val="000000"/>
              </a:buClr>
              <a:buSzPts val="1800"/>
              <a:buFont typeface="Helvetica Neue"/>
              <a:buNone/>
              <a:defRPr sz="1800">
                <a:solidFill>
                  <a:srgbClr val="000000"/>
                </a:solidFill>
              </a:defRPr>
            </a:lvl6pPr>
            <a:lvl7pPr indent="0" lvl="6" marL="0" algn="ctr">
              <a:lnSpc>
                <a:spcPct val="100000"/>
              </a:lnSpc>
              <a:spcBef>
                <a:spcPts val="0"/>
              </a:spcBef>
              <a:spcAft>
                <a:spcPts val="0"/>
              </a:spcAft>
              <a:buClr>
                <a:srgbClr val="000000"/>
              </a:buClr>
              <a:buSzPts val="1800"/>
              <a:buFont typeface="Helvetica Neue"/>
              <a:buNone/>
              <a:defRPr sz="1800">
                <a:solidFill>
                  <a:srgbClr val="000000"/>
                </a:solidFill>
              </a:defRPr>
            </a:lvl7pPr>
            <a:lvl8pPr indent="0" lvl="7" marL="0" algn="ctr">
              <a:lnSpc>
                <a:spcPct val="100000"/>
              </a:lnSpc>
              <a:spcBef>
                <a:spcPts val="0"/>
              </a:spcBef>
              <a:spcAft>
                <a:spcPts val="0"/>
              </a:spcAft>
              <a:buClr>
                <a:srgbClr val="000000"/>
              </a:buClr>
              <a:buSzPts val="1800"/>
              <a:buFont typeface="Helvetica Neue"/>
              <a:buNone/>
              <a:defRPr sz="1800">
                <a:solidFill>
                  <a:srgbClr val="000000"/>
                </a:solidFill>
              </a:defRPr>
            </a:lvl8pPr>
            <a:lvl9pPr indent="0" lvl="8" marL="0" algn="ctr">
              <a:lnSpc>
                <a:spcPct val="100000"/>
              </a:lnSpc>
              <a:spcBef>
                <a:spcPts val="0"/>
              </a:spcBef>
              <a:spcAft>
                <a:spcPts val="0"/>
              </a:spcAft>
              <a:buClr>
                <a:srgbClr val="000000"/>
              </a:buClr>
              <a:buSzPts val="1800"/>
              <a:buFont typeface="Helvetica Neue"/>
              <a:buNone/>
              <a:defRPr sz="1800">
                <a:solidFill>
                  <a:srgbClr val="000000"/>
                </a:solidFill>
              </a:defRPr>
            </a:lvl9pPr>
          </a:lstStyle>
          <a:p>
            <a:pPr indent="0" lvl="0" marL="0" rtl="0" algn="ctr">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mp; Bullets" showMasterSp="0">
  <p:cSld name="Title &amp; Bullets">
    <p:spTree>
      <p:nvGrpSpPr>
        <p:cNvPr id="29" name="Shape 29"/>
        <p:cNvGrpSpPr/>
        <p:nvPr/>
      </p:nvGrpSpPr>
      <p:grpSpPr>
        <a:xfrm>
          <a:off x="0" y="0"/>
          <a:ext cx="0" cy="0"/>
          <a:chOff x="0" y="0"/>
          <a:chExt cx="0" cy="0"/>
        </a:xfrm>
      </p:grpSpPr>
      <p:sp>
        <p:nvSpPr>
          <p:cNvPr id="30" name="Google Shape;30;p26"/>
          <p:cNvSpPr txBox="1"/>
          <p:nvPr>
            <p:ph type="title"/>
          </p:nvPr>
        </p:nvSpPr>
        <p:spPr>
          <a:xfrm>
            <a:off x="1206500" y="1625348"/>
            <a:ext cx="21971000" cy="1433164"/>
          </a:xfrm>
          <a:prstGeom prst="rect">
            <a:avLst/>
          </a:prstGeom>
          <a:noFill/>
          <a:ln>
            <a:noFill/>
          </a:ln>
        </p:spPr>
        <p:txBody>
          <a:bodyPr anchorCtr="0" anchor="t" bIns="50800" lIns="50800" spcFirstLastPara="1" rIns="50800" wrap="square" tIns="50800">
            <a:normAutofit/>
          </a:bodyPr>
          <a:lstStyle>
            <a:lvl1pPr lvl="0" algn="l">
              <a:lnSpc>
                <a:spcPct val="80000"/>
              </a:lnSpc>
              <a:spcBef>
                <a:spcPts val="0"/>
              </a:spcBef>
              <a:spcAft>
                <a:spcPts val="0"/>
              </a:spcAft>
              <a:buClr>
                <a:srgbClr val="000000"/>
              </a:buClr>
              <a:buSzPts val="8500"/>
              <a:buFont typeface="Helvetica Neue"/>
              <a:buNone/>
              <a:defRPr>
                <a:solidFill>
                  <a:srgbClr val="000000"/>
                </a:solidFill>
              </a:defRPr>
            </a:lvl1pPr>
            <a:lvl2pPr lvl="1" algn="l">
              <a:lnSpc>
                <a:spcPct val="80000"/>
              </a:lnSpc>
              <a:spcBef>
                <a:spcPts val="0"/>
              </a:spcBef>
              <a:spcAft>
                <a:spcPts val="0"/>
              </a:spcAft>
              <a:buClr>
                <a:srgbClr val="FFFFFF"/>
              </a:buClr>
              <a:buSzPts val="1800"/>
              <a:buNone/>
              <a:defRPr/>
            </a:lvl2pPr>
            <a:lvl3pPr lvl="2" algn="l">
              <a:lnSpc>
                <a:spcPct val="80000"/>
              </a:lnSpc>
              <a:spcBef>
                <a:spcPts val="0"/>
              </a:spcBef>
              <a:spcAft>
                <a:spcPts val="0"/>
              </a:spcAft>
              <a:buClr>
                <a:srgbClr val="FFFFFF"/>
              </a:buClr>
              <a:buSzPts val="1800"/>
              <a:buNone/>
              <a:defRPr/>
            </a:lvl3pPr>
            <a:lvl4pPr lvl="3" algn="l">
              <a:lnSpc>
                <a:spcPct val="80000"/>
              </a:lnSpc>
              <a:spcBef>
                <a:spcPts val="0"/>
              </a:spcBef>
              <a:spcAft>
                <a:spcPts val="0"/>
              </a:spcAft>
              <a:buClr>
                <a:srgbClr val="FFFFFF"/>
              </a:buClr>
              <a:buSzPts val="1800"/>
              <a:buNone/>
              <a:defRPr/>
            </a:lvl4pPr>
            <a:lvl5pPr lvl="4" algn="l">
              <a:lnSpc>
                <a:spcPct val="80000"/>
              </a:lnSpc>
              <a:spcBef>
                <a:spcPts val="0"/>
              </a:spcBef>
              <a:spcAft>
                <a:spcPts val="0"/>
              </a:spcAft>
              <a:buClr>
                <a:srgbClr val="FFFFFF"/>
              </a:buClr>
              <a:buSzPts val="1800"/>
              <a:buNone/>
              <a:defRPr/>
            </a:lvl5pPr>
            <a:lvl6pPr lvl="5" algn="l">
              <a:lnSpc>
                <a:spcPct val="80000"/>
              </a:lnSpc>
              <a:spcBef>
                <a:spcPts val="0"/>
              </a:spcBef>
              <a:spcAft>
                <a:spcPts val="0"/>
              </a:spcAft>
              <a:buClr>
                <a:srgbClr val="FFFFFF"/>
              </a:buClr>
              <a:buSzPts val="1800"/>
              <a:buNone/>
              <a:defRPr/>
            </a:lvl6pPr>
            <a:lvl7pPr lvl="6" algn="l">
              <a:lnSpc>
                <a:spcPct val="80000"/>
              </a:lnSpc>
              <a:spcBef>
                <a:spcPts val="0"/>
              </a:spcBef>
              <a:spcAft>
                <a:spcPts val="0"/>
              </a:spcAft>
              <a:buClr>
                <a:srgbClr val="FFFFFF"/>
              </a:buClr>
              <a:buSzPts val="1800"/>
              <a:buNone/>
              <a:defRPr/>
            </a:lvl7pPr>
            <a:lvl8pPr lvl="7" algn="l">
              <a:lnSpc>
                <a:spcPct val="80000"/>
              </a:lnSpc>
              <a:spcBef>
                <a:spcPts val="0"/>
              </a:spcBef>
              <a:spcAft>
                <a:spcPts val="0"/>
              </a:spcAft>
              <a:buClr>
                <a:srgbClr val="FFFFFF"/>
              </a:buClr>
              <a:buSzPts val="1800"/>
              <a:buNone/>
              <a:defRPr/>
            </a:lvl8pPr>
            <a:lvl9pPr lvl="8" algn="l">
              <a:lnSpc>
                <a:spcPct val="80000"/>
              </a:lnSpc>
              <a:spcBef>
                <a:spcPts val="0"/>
              </a:spcBef>
              <a:spcAft>
                <a:spcPts val="0"/>
              </a:spcAft>
              <a:buClr>
                <a:srgbClr val="FFFFFF"/>
              </a:buClr>
              <a:buSzPts val="1800"/>
              <a:buNone/>
              <a:defRPr/>
            </a:lvl9pPr>
          </a:lstStyle>
          <a:p/>
        </p:txBody>
      </p:sp>
      <p:sp>
        <p:nvSpPr>
          <p:cNvPr id="31" name="Google Shape;31;p26"/>
          <p:cNvSpPr txBox="1"/>
          <p:nvPr>
            <p:ph idx="1" type="body"/>
          </p:nvPr>
        </p:nvSpPr>
        <p:spPr>
          <a:xfrm>
            <a:off x="1206500" y="3634995"/>
            <a:ext cx="21971000" cy="8869521"/>
          </a:xfrm>
          <a:prstGeom prst="rect">
            <a:avLst/>
          </a:prstGeom>
          <a:noFill/>
          <a:ln>
            <a:noFill/>
          </a:ln>
        </p:spPr>
        <p:txBody>
          <a:bodyPr anchorCtr="0" anchor="t" bIns="50800" lIns="50800" spcFirstLastPara="1" rIns="50800" wrap="square" tIns="50800">
            <a:normAutofit/>
          </a:bodyPr>
          <a:lstStyle>
            <a:lvl1pPr indent="-369189" lvl="0" marL="457200" algn="l">
              <a:lnSpc>
                <a:spcPct val="90000"/>
              </a:lnSpc>
              <a:spcBef>
                <a:spcPts val="4500"/>
              </a:spcBef>
              <a:spcAft>
                <a:spcPts val="0"/>
              </a:spcAft>
              <a:buClr>
                <a:srgbClr val="000000"/>
              </a:buClr>
              <a:buSzPts val="2214"/>
              <a:buChar char="•"/>
              <a:defRPr/>
            </a:lvl1pPr>
            <a:lvl2pPr indent="-369189" lvl="1" marL="914400" algn="l">
              <a:lnSpc>
                <a:spcPct val="90000"/>
              </a:lnSpc>
              <a:spcBef>
                <a:spcPts val="4500"/>
              </a:spcBef>
              <a:spcAft>
                <a:spcPts val="0"/>
              </a:spcAft>
              <a:buClr>
                <a:srgbClr val="000000"/>
              </a:buClr>
              <a:buSzPts val="2214"/>
              <a:buChar char="•"/>
              <a:defRPr/>
            </a:lvl2pPr>
            <a:lvl3pPr indent="-369189" lvl="2" marL="1371600" algn="l">
              <a:lnSpc>
                <a:spcPct val="90000"/>
              </a:lnSpc>
              <a:spcBef>
                <a:spcPts val="4500"/>
              </a:spcBef>
              <a:spcAft>
                <a:spcPts val="0"/>
              </a:spcAft>
              <a:buClr>
                <a:srgbClr val="000000"/>
              </a:buClr>
              <a:buSzPts val="2214"/>
              <a:buChar char="•"/>
              <a:defRPr/>
            </a:lvl3pPr>
            <a:lvl4pPr indent="-369189" lvl="3" marL="1828800" algn="l">
              <a:lnSpc>
                <a:spcPct val="90000"/>
              </a:lnSpc>
              <a:spcBef>
                <a:spcPts val="4500"/>
              </a:spcBef>
              <a:spcAft>
                <a:spcPts val="0"/>
              </a:spcAft>
              <a:buClr>
                <a:srgbClr val="000000"/>
              </a:buClr>
              <a:buSzPts val="2214"/>
              <a:buChar char="•"/>
              <a:defRPr/>
            </a:lvl4pPr>
            <a:lvl5pPr indent="-369189" lvl="4" marL="2286000" algn="l">
              <a:lnSpc>
                <a:spcPct val="90000"/>
              </a:lnSpc>
              <a:spcBef>
                <a:spcPts val="4500"/>
              </a:spcBef>
              <a:spcAft>
                <a:spcPts val="0"/>
              </a:spcAft>
              <a:buClr>
                <a:srgbClr val="000000"/>
              </a:buClr>
              <a:buSzPts val="2214"/>
              <a:buChar char="•"/>
              <a:defRPr/>
            </a:lvl5pPr>
            <a:lvl6pPr indent="-369189" lvl="5" marL="2743200" algn="l">
              <a:lnSpc>
                <a:spcPct val="90000"/>
              </a:lnSpc>
              <a:spcBef>
                <a:spcPts val="4500"/>
              </a:spcBef>
              <a:spcAft>
                <a:spcPts val="0"/>
              </a:spcAft>
              <a:buClr>
                <a:srgbClr val="000000"/>
              </a:buClr>
              <a:buSzPts val="2214"/>
              <a:buChar char="•"/>
              <a:defRPr/>
            </a:lvl6pPr>
            <a:lvl7pPr indent="-369189" lvl="6" marL="3200400" algn="l">
              <a:lnSpc>
                <a:spcPct val="90000"/>
              </a:lnSpc>
              <a:spcBef>
                <a:spcPts val="4500"/>
              </a:spcBef>
              <a:spcAft>
                <a:spcPts val="0"/>
              </a:spcAft>
              <a:buClr>
                <a:srgbClr val="000000"/>
              </a:buClr>
              <a:buSzPts val="2214"/>
              <a:buChar char="•"/>
              <a:defRPr/>
            </a:lvl7pPr>
            <a:lvl8pPr indent="-369189" lvl="7" marL="3657600" algn="l">
              <a:lnSpc>
                <a:spcPct val="90000"/>
              </a:lnSpc>
              <a:spcBef>
                <a:spcPts val="4500"/>
              </a:spcBef>
              <a:spcAft>
                <a:spcPts val="0"/>
              </a:spcAft>
              <a:buClr>
                <a:srgbClr val="000000"/>
              </a:buClr>
              <a:buSzPts val="2214"/>
              <a:buChar char="•"/>
              <a:defRPr/>
            </a:lvl8pPr>
            <a:lvl9pPr indent="-369189" lvl="8" marL="4114800" algn="l">
              <a:lnSpc>
                <a:spcPct val="90000"/>
              </a:lnSpc>
              <a:spcBef>
                <a:spcPts val="4500"/>
              </a:spcBef>
              <a:spcAft>
                <a:spcPts val="0"/>
              </a:spcAft>
              <a:buClr>
                <a:srgbClr val="000000"/>
              </a:buClr>
              <a:buSzPts val="2214"/>
              <a:buChar char="•"/>
              <a:defRPr/>
            </a:lvl9pPr>
          </a:lstStyle>
          <a:p/>
        </p:txBody>
      </p:sp>
      <p:pic>
        <p:nvPicPr>
          <p:cNvPr descr="Image 8" id="32" name="Google Shape;32;p26"/>
          <p:cNvPicPr preferRelativeResize="0"/>
          <p:nvPr/>
        </p:nvPicPr>
        <p:blipFill rotWithShape="1">
          <a:blip r:embed="rId2">
            <a:alphaModFix/>
          </a:blip>
          <a:srcRect b="0" l="0" r="0" t="0"/>
          <a:stretch/>
        </p:blipFill>
        <p:spPr>
          <a:xfrm>
            <a:off x="2080095" y="225585"/>
            <a:ext cx="1761810" cy="1091271"/>
          </a:xfrm>
          <a:prstGeom prst="rect">
            <a:avLst/>
          </a:prstGeom>
          <a:noFill/>
          <a:ln>
            <a:noFill/>
          </a:ln>
        </p:spPr>
      </p:pic>
      <p:pic>
        <p:nvPicPr>
          <p:cNvPr descr="Image 11" id="33" name="Google Shape;33;p26"/>
          <p:cNvPicPr preferRelativeResize="0"/>
          <p:nvPr/>
        </p:nvPicPr>
        <p:blipFill rotWithShape="1">
          <a:blip r:embed="rId3">
            <a:alphaModFix/>
          </a:blip>
          <a:srcRect b="0" l="0" r="0" t="0"/>
          <a:stretch/>
        </p:blipFill>
        <p:spPr>
          <a:xfrm>
            <a:off x="104526" y="23820"/>
            <a:ext cx="1580270" cy="1433164"/>
          </a:xfrm>
          <a:prstGeom prst="rect">
            <a:avLst/>
          </a:prstGeom>
          <a:noFill/>
          <a:ln>
            <a:noFill/>
          </a:ln>
        </p:spPr>
      </p:pic>
      <p:sp>
        <p:nvSpPr>
          <p:cNvPr id="34" name="Google Shape;34;p26"/>
          <p:cNvSpPr txBox="1"/>
          <p:nvPr>
            <p:ph idx="12" type="sldNum"/>
          </p:nvPr>
        </p:nvSpPr>
        <p:spPr>
          <a:xfrm>
            <a:off x="12001499" y="13080999"/>
            <a:ext cx="368505" cy="374600"/>
          </a:xfrm>
          <a:prstGeom prst="rect">
            <a:avLst/>
          </a:prstGeom>
          <a:noFill/>
          <a:ln>
            <a:noFill/>
          </a:ln>
        </p:spPr>
        <p:txBody>
          <a:bodyPr anchorCtr="0" anchor="b" bIns="50800" lIns="50800" spcFirstLastPara="1" rIns="50800" wrap="square" tIns="50800">
            <a:spAutoFit/>
          </a:bodyPr>
          <a:lstStyle>
            <a:lvl1pPr indent="0" lvl="0" marL="0" algn="ctr">
              <a:lnSpc>
                <a:spcPct val="100000"/>
              </a:lnSpc>
              <a:spcBef>
                <a:spcPts val="0"/>
              </a:spcBef>
              <a:spcAft>
                <a:spcPts val="0"/>
              </a:spcAft>
              <a:buClr>
                <a:srgbClr val="000000"/>
              </a:buClr>
              <a:buSzPts val="1800"/>
              <a:buFont typeface="Helvetica Neue"/>
              <a:buNone/>
              <a:defRPr sz="1800">
                <a:solidFill>
                  <a:srgbClr val="000000"/>
                </a:solidFill>
              </a:defRPr>
            </a:lvl1pPr>
            <a:lvl2pPr indent="0" lvl="1" marL="0" algn="ctr">
              <a:lnSpc>
                <a:spcPct val="100000"/>
              </a:lnSpc>
              <a:spcBef>
                <a:spcPts val="0"/>
              </a:spcBef>
              <a:spcAft>
                <a:spcPts val="0"/>
              </a:spcAft>
              <a:buClr>
                <a:srgbClr val="000000"/>
              </a:buClr>
              <a:buSzPts val="1800"/>
              <a:buFont typeface="Helvetica Neue"/>
              <a:buNone/>
              <a:defRPr sz="1800">
                <a:solidFill>
                  <a:srgbClr val="000000"/>
                </a:solidFill>
              </a:defRPr>
            </a:lvl2pPr>
            <a:lvl3pPr indent="0" lvl="2" marL="0" algn="ctr">
              <a:lnSpc>
                <a:spcPct val="100000"/>
              </a:lnSpc>
              <a:spcBef>
                <a:spcPts val="0"/>
              </a:spcBef>
              <a:spcAft>
                <a:spcPts val="0"/>
              </a:spcAft>
              <a:buClr>
                <a:srgbClr val="000000"/>
              </a:buClr>
              <a:buSzPts val="1800"/>
              <a:buFont typeface="Helvetica Neue"/>
              <a:buNone/>
              <a:defRPr sz="1800">
                <a:solidFill>
                  <a:srgbClr val="000000"/>
                </a:solidFill>
              </a:defRPr>
            </a:lvl3pPr>
            <a:lvl4pPr indent="0" lvl="3" marL="0" algn="ctr">
              <a:lnSpc>
                <a:spcPct val="100000"/>
              </a:lnSpc>
              <a:spcBef>
                <a:spcPts val="0"/>
              </a:spcBef>
              <a:spcAft>
                <a:spcPts val="0"/>
              </a:spcAft>
              <a:buClr>
                <a:srgbClr val="000000"/>
              </a:buClr>
              <a:buSzPts val="1800"/>
              <a:buFont typeface="Helvetica Neue"/>
              <a:buNone/>
              <a:defRPr sz="1800">
                <a:solidFill>
                  <a:srgbClr val="000000"/>
                </a:solidFill>
              </a:defRPr>
            </a:lvl4pPr>
            <a:lvl5pPr indent="0" lvl="4" marL="0" algn="ctr">
              <a:lnSpc>
                <a:spcPct val="100000"/>
              </a:lnSpc>
              <a:spcBef>
                <a:spcPts val="0"/>
              </a:spcBef>
              <a:spcAft>
                <a:spcPts val="0"/>
              </a:spcAft>
              <a:buClr>
                <a:srgbClr val="000000"/>
              </a:buClr>
              <a:buSzPts val="1800"/>
              <a:buFont typeface="Helvetica Neue"/>
              <a:buNone/>
              <a:defRPr sz="1800">
                <a:solidFill>
                  <a:srgbClr val="000000"/>
                </a:solidFill>
              </a:defRPr>
            </a:lvl5pPr>
            <a:lvl6pPr indent="0" lvl="5" marL="0" algn="ctr">
              <a:lnSpc>
                <a:spcPct val="100000"/>
              </a:lnSpc>
              <a:spcBef>
                <a:spcPts val="0"/>
              </a:spcBef>
              <a:spcAft>
                <a:spcPts val="0"/>
              </a:spcAft>
              <a:buClr>
                <a:srgbClr val="000000"/>
              </a:buClr>
              <a:buSzPts val="1800"/>
              <a:buFont typeface="Helvetica Neue"/>
              <a:buNone/>
              <a:defRPr sz="1800">
                <a:solidFill>
                  <a:srgbClr val="000000"/>
                </a:solidFill>
              </a:defRPr>
            </a:lvl6pPr>
            <a:lvl7pPr indent="0" lvl="6" marL="0" algn="ctr">
              <a:lnSpc>
                <a:spcPct val="100000"/>
              </a:lnSpc>
              <a:spcBef>
                <a:spcPts val="0"/>
              </a:spcBef>
              <a:spcAft>
                <a:spcPts val="0"/>
              </a:spcAft>
              <a:buClr>
                <a:srgbClr val="000000"/>
              </a:buClr>
              <a:buSzPts val="1800"/>
              <a:buFont typeface="Helvetica Neue"/>
              <a:buNone/>
              <a:defRPr sz="1800">
                <a:solidFill>
                  <a:srgbClr val="000000"/>
                </a:solidFill>
              </a:defRPr>
            </a:lvl7pPr>
            <a:lvl8pPr indent="0" lvl="7" marL="0" algn="ctr">
              <a:lnSpc>
                <a:spcPct val="100000"/>
              </a:lnSpc>
              <a:spcBef>
                <a:spcPts val="0"/>
              </a:spcBef>
              <a:spcAft>
                <a:spcPts val="0"/>
              </a:spcAft>
              <a:buClr>
                <a:srgbClr val="000000"/>
              </a:buClr>
              <a:buSzPts val="1800"/>
              <a:buFont typeface="Helvetica Neue"/>
              <a:buNone/>
              <a:defRPr sz="1800">
                <a:solidFill>
                  <a:srgbClr val="000000"/>
                </a:solidFill>
              </a:defRPr>
            </a:lvl8pPr>
            <a:lvl9pPr indent="0" lvl="8" marL="0" algn="ctr">
              <a:lnSpc>
                <a:spcPct val="100000"/>
              </a:lnSpc>
              <a:spcBef>
                <a:spcPts val="0"/>
              </a:spcBef>
              <a:spcAft>
                <a:spcPts val="0"/>
              </a:spcAft>
              <a:buClr>
                <a:srgbClr val="000000"/>
              </a:buClr>
              <a:buSzPts val="1800"/>
              <a:buFont typeface="Helvetica Neue"/>
              <a:buNone/>
              <a:defRPr sz="1800">
                <a:solidFill>
                  <a:srgbClr val="000000"/>
                </a:solidFill>
              </a:defRPr>
            </a:lvl9pPr>
          </a:lstStyle>
          <a:p>
            <a:pPr indent="0" lvl="0" marL="0" rtl="0" algn="ctr">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ullets" showMasterSp="0">
  <p:cSld name="Bullets">
    <p:spTree>
      <p:nvGrpSpPr>
        <p:cNvPr id="35" name="Shape 35"/>
        <p:cNvGrpSpPr/>
        <p:nvPr/>
      </p:nvGrpSpPr>
      <p:grpSpPr>
        <a:xfrm>
          <a:off x="0" y="0"/>
          <a:ext cx="0" cy="0"/>
          <a:chOff x="0" y="0"/>
          <a:chExt cx="0" cy="0"/>
        </a:xfrm>
      </p:grpSpPr>
      <p:sp>
        <p:nvSpPr>
          <p:cNvPr id="36" name="Google Shape;36;p27"/>
          <p:cNvSpPr txBox="1"/>
          <p:nvPr>
            <p:ph idx="1" type="body"/>
          </p:nvPr>
        </p:nvSpPr>
        <p:spPr>
          <a:xfrm>
            <a:off x="1206500" y="4248504"/>
            <a:ext cx="21971000" cy="8256012"/>
          </a:xfrm>
          <a:prstGeom prst="rect">
            <a:avLst/>
          </a:prstGeom>
          <a:noFill/>
          <a:ln>
            <a:noFill/>
          </a:ln>
        </p:spPr>
        <p:txBody>
          <a:bodyPr anchorCtr="0" anchor="t" bIns="50800" lIns="50800" spcFirstLastPara="1" rIns="50800" wrap="square" tIns="50800">
            <a:normAutofit/>
          </a:bodyPr>
          <a:lstStyle>
            <a:lvl1pPr indent="-369189" lvl="0" marL="457200" algn="l">
              <a:lnSpc>
                <a:spcPct val="90000"/>
              </a:lnSpc>
              <a:spcBef>
                <a:spcPts val="4500"/>
              </a:spcBef>
              <a:spcAft>
                <a:spcPts val="0"/>
              </a:spcAft>
              <a:buClr>
                <a:srgbClr val="000000"/>
              </a:buClr>
              <a:buSzPts val="2214"/>
              <a:buChar char="•"/>
              <a:defRPr/>
            </a:lvl1pPr>
            <a:lvl2pPr indent="-369189" lvl="1" marL="914400" algn="l">
              <a:lnSpc>
                <a:spcPct val="90000"/>
              </a:lnSpc>
              <a:spcBef>
                <a:spcPts val="4500"/>
              </a:spcBef>
              <a:spcAft>
                <a:spcPts val="0"/>
              </a:spcAft>
              <a:buClr>
                <a:srgbClr val="000000"/>
              </a:buClr>
              <a:buSzPts val="2214"/>
              <a:buChar char="•"/>
              <a:defRPr/>
            </a:lvl2pPr>
            <a:lvl3pPr indent="-369189" lvl="2" marL="1371600" algn="l">
              <a:lnSpc>
                <a:spcPct val="90000"/>
              </a:lnSpc>
              <a:spcBef>
                <a:spcPts val="4500"/>
              </a:spcBef>
              <a:spcAft>
                <a:spcPts val="0"/>
              </a:spcAft>
              <a:buClr>
                <a:srgbClr val="000000"/>
              </a:buClr>
              <a:buSzPts val="2214"/>
              <a:buChar char="•"/>
              <a:defRPr/>
            </a:lvl3pPr>
            <a:lvl4pPr indent="-369189" lvl="3" marL="1828800" algn="l">
              <a:lnSpc>
                <a:spcPct val="90000"/>
              </a:lnSpc>
              <a:spcBef>
                <a:spcPts val="4500"/>
              </a:spcBef>
              <a:spcAft>
                <a:spcPts val="0"/>
              </a:spcAft>
              <a:buClr>
                <a:srgbClr val="000000"/>
              </a:buClr>
              <a:buSzPts val="2214"/>
              <a:buChar char="•"/>
              <a:defRPr/>
            </a:lvl4pPr>
            <a:lvl5pPr indent="-369189" lvl="4" marL="2286000" algn="l">
              <a:lnSpc>
                <a:spcPct val="90000"/>
              </a:lnSpc>
              <a:spcBef>
                <a:spcPts val="4500"/>
              </a:spcBef>
              <a:spcAft>
                <a:spcPts val="0"/>
              </a:spcAft>
              <a:buClr>
                <a:srgbClr val="000000"/>
              </a:buClr>
              <a:buSzPts val="2214"/>
              <a:buChar char="•"/>
              <a:defRPr/>
            </a:lvl5pPr>
            <a:lvl6pPr indent="-369189" lvl="5" marL="2743200" algn="l">
              <a:lnSpc>
                <a:spcPct val="90000"/>
              </a:lnSpc>
              <a:spcBef>
                <a:spcPts val="4500"/>
              </a:spcBef>
              <a:spcAft>
                <a:spcPts val="0"/>
              </a:spcAft>
              <a:buClr>
                <a:srgbClr val="000000"/>
              </a:buClr>
              <a:buSzPts val="2214"/>
              <a:buChar char="•"/>
              <a:defRPr/>
            </a:lvl6pPr>
            <a:lvl7pPr indent="-369189" lvl="6" marL="3200400" algn="l">
              <a:lnSpc>
                <a:spcPct val="90000"/>
              </a:lnSpc>
              <a:spcBef>
                <a:spcPts val="4500"/>
              </a:spcBef>
              <a:spcAft>
                <a:spcPts val="0"/>
              </a:spcAft>
              <a:buClr>
                <a:srgbClr val="000000"/>
              </a:buClr>
              <a:buSzPts val="2214"/>
              <a:buChar char="•"/>
              <a:defRPr/>
            </a:lvl7pPr>
            <a:lvl8pPr indent="-369189" lvl="7" marL="3657600" algn="l">
              <a:lnSpc>
                <a:spcPct val="90000"/>
              </a:lnSpc>
              <a:spcBef>
                <a:spcPts val="4500"/>
              </a:spcBef>
              <a:spcAft>
                <a:spcPts val="0"/>
              </a:spcAft>
              <a:buClr>
                <a:srgbClr val="000000"/>
              </a:buClr>
              <a:buSzPts val="2214"/>
              <a:buChar char="•"/>
              <a:defRPr/>
            </a:lvl8pPr>
            <a:lvl9pPr indent="-369189" lvl="8" marL="4114800" algn="l">
              <a:lnSpc>
                <a:spcPct val="90000"/>
              </a:lnSpc>
              <a:spcBef>
                <a:spcPts val="4500"/>
              </a:spcBef>
              <a:spcAft>
                <a:spcPts val="0"/>
              </a:spcAft>
              <a:buClr>
                <a:srgbClr val="000000"/>
              </a:buClr>
              <a:buSzPts val="2214"/>
              <a:buChar char="•"/>
              <a:defRPr/>
            </a:lvl9pPr>
          </a:lstStyle>
          <a:p/>
        </p:txBody>
      </p:sp>
      <p:pic>
        <p:nvPicPr>
          <p:cNvPr descr="Image 8" id="37" name="Google Shape;37;p27"/>
          <p:cNvPicPr preferRelativeResize="0"/>
          <p:nvPr/>
        </p:nvPicPr>
        <p:blipFill rotWithShape="1">
          <a:blip r:embed="rId2">
            <a:alphaModFix/>
          </a:blip>
          <a:srcRect b="0" l="0" r="0" t="0"/>
          <a:stretch/>
        </p:blipFill>
        <p:spPr>
          <a:xfrm>
            <a:off x="2080095" y="225585"/>
            <a:ext cx="1761810" cy="1091271"/>
          </a:xfrm>
          <a:prstGeom prst="rect">
            <a:avLst/>
          </a:prstGeom>
          <a:noFill/>
          <a:ln>
            <a:noFill/>
          </a:ln>
        </p:spPr>
      </p:pic>
      <p:pic>
        <p:nvPicPr>
          <p:cNvPr descr="Image 11" id="38" name="Google Shape;38;p27"/>
          <p:cNvPicPr preferRelativeResize="0"/>
          <p:nvPr/>
        </p:nvPicPr>
        <p:blipFill rotWithShape="1">
          <a:blip r:embed="rId3">
            <a:alphaModFix/>
          </a:blip>
          <a:srcRect b="0" l="0" r="0" t="0"/>
          <a:stretch/>
        </p:blipFill>
        <p:spPr>
          <a:xfrm>
            <a:off x="104526" y="23820"/>
            <a:ext cx="1580270" cy="1433164"/>
          </a:xfrm>
          <a:prstGeom prst="rect">
            <a:avLst/>
          </a:prstGeom>
          <a:noFill/>
          <a:ln>
            <a:noFill/>
          </a:ln>
        </p:spPr>
      </p:pic>
      <p:sp>
        <p:nvSpPr>
          <p:cNvPr id="39" name="Google Shape;39;p27"/>
          <p:cNvSpPr txBox="1"/>
          <p:nvPr>
            <p:ph idx="12" type="sldNum"/>
          </p:nvPr>
        </p:nvSpPr>
        <p:spPr>
          <a:xfrm>
            <a:off x="12001499" y="13080999"/>
            <a:ext cx="368505" cy="374600"/>
          </a:xfrm>
          <a:prstGeom prst="rect">
            <a:avLst/>
          </a:prstGeom>
          <a:noFill/>
          <a:ln>
            <a:noFill/>
          </a:ln>
        </p:spPr>
        <p:txBody>
          <a:bodyPr anchorCtr="0" anchor="b" bIns="50800" lIns="50800" spcFirstLastPara="1" rIns="50800" wrap="square" tIns="50800">
            <a:spAutoFit/>
          </a:bodyPr>
          <a:lstStyle>
            <a:lvl1pPr indent="0" lvl="0" marL="0" algn="ctr">
              <a:lnSpc>
                <a:spcPct val="100000"/>
              </a:lnSpc>
              <a:spcBef>
                <a:spcPts val="0"/>
              </a:spcBef>
              <a:spcAft>
                <a:spcPts val="0"/>
              </a:spcAft>
              <a:buClr>
                <a:srgbClr val="000000"/>
              </a:buClr>
              <a:buSzPts val="1800"/>
              <a:buFont typeface="Helvetica Neue"/>
              <a:buNone/>
              <a:defRPr sz="1800">
                <a:solidFill>
                  <a:srgbClr val="000000"/>
                </a:solidFill>
              </a:defRPr>
            </a:lvl1pPr>
            <a:lvl2pPr indent="0" lvl="1" marL="0" algn="ctr">
              <a:lnSpc>
                <a:spcPct val="100000"/>
              </a:lnSpc>
              <a:spcBef>
                <a:spcPts val="0"/>
              </a:spcBef>
              <a:spcAft>
                <a:spcPts val="0"/>
              </a:spcAft>
              <a:buClr>
                <a:srgbClr val="000000"/>
              </a:buClr>
              <a:buSzPts val="1800"/>
              <a:buFont typeface="Helvetica Neue"/>
              <a:buNone/>
              <a:defRPr sz="1800">
                <a:solidFill>
                  <a:srgbClr val="000000"/>
                </a:solidFill>
              </a:defRPr>
            </a:lvl2pPr>
            <a:lvl3pPr indent="0" lvl="2" marL="0" algn="ctr">
              <a:lnSpc>
                <a:spcPct val="100000"/>
              </a:lnSpc>
              <a:spcBef>
                <a:spcPts val="0"/>
              </a:spcBef>
              <a:spcAft>
                <a:spcPts val="0"/>
              </a:spcAft>
              <a:buClr>
                <a:srgbClr val="000000"/>
              </a:buClr>
              <a:buSzPts val="1800"/>
              <a:buFont typeface="Helvetica Neue"/>
              <a:buNone/>
              <a:defRPr sz="1800">
                <a:solidFill>
                  <a:srgbClr val="000000"/>
                </a:solidFill>
              </a:defRPr>
            </a:lvl3pPr>
            <a:lvl4pPr indent="0" lvl="3" marL="0" algn="ctr">
              <a:lnSpc>
                <a:spcPct val="100000"/>
              </a:lnSpc>
              <a:spcBef>
                <a:spcPts val="0"/>
              </a:spcBef>
              <a:spcAft>
                <a:spcPts val="0"/>
              </a:spcAft>
              <a:buClr>
                <a:srgbClr val="000000"/>
              </a:buClr>
              <a:buSzPts val="1800"/>
              <a:buFont typeface="Helvetica Neue"/>
              <a:buNone/>
              <a:defRPr sz="1800">
                <a:solidFill>
                  <a:srgbClr val="000000"/>
                </a:solidFill>
              </a:defRPr>
            </a:lvl4pPr>
            <a:lvl5pPr indent="0" lvl="4" marL="0" algn="ctr">
              <a:lnSpc>
                <a:spcPct val="100000"/>
              </a:lnSpc>
              <a:spcBef>
                <a:spcPts val="0"/>
              </a:spcBef>
              <a:spcAft>
                <a:spcPts val="0"/>
              </a:spcAft>
              <a:buClr>
                <a:srgbClr val="000000"/>
              </a:buClr>
              <a:buSzPts val="1800"/>
              <a:buFont typeface="Helvetica Neue"/>
              <a:buNone/>
              <a:defRPr sz="1800">
                <a:solidFill>
                  <a:srgbClr val="000000"/>
                </a:solidFill>
              </a:defRPr>
            </a:lvl5pPr>
            <a:lvl6pPr indent="0" lvl="5" marL="0" algn="ctr">
              <a:lnSpc>
                <a:spcPct val="100000"/>
              </a:lnSpc>
              <a:spcBef>
                <a:spcPts val="0"/>
              </a:spcBef>
              <a:spcAft>
                <a:spcPts val="0"/>
              </a:spcAft>
              <a:buClr>
                <a:srgbClr val="000000"/>
              </a:buClr>
              <a:buSzPts val="1800"/>
              <a:buFont typeface="Helvetica Neue"/>
              <a:buNone/>
              <a:defRPr sz="1800">
                <a:solidFill>
                  <a:srgbClr val="000000"/>
                </a:solidFill>
              </a:defRPr>
            </a:lvl6pPr>
            <a:lvl7pPr indent="0" lvl="6" marL="0" algn="ctr">
              <a:lnSpc>
                <a:spcPct val="100000"/>
              </a:lnSpc>
              <a:spcBef>
                <a:spcPts val="0"/>
              </a:spcBef>
              <a:spcAft>
                <a:spcPts val="0"/>
              </a:spcAft>
              <a:buClr>
                <a:srgbClr val="000000"/>
              </a:buClr>
              <a:buSzPts val="1800"/>
              <a:buFont typeface="Helvetica Neue"/>
              <a:buNone/>
              <a:defRPr sz="1800">
                <a:solidFill>
                  <a:srgbClr val="000000"/>
                </a:solidFill>
              </a:defRPr>
            </a:lvl7pPr>
            <a:lvl8pPr indent="0" lvl="7" marL="0" algn="ctr">
              <a:lnSpc>
                <a:spcPct val="100000"/>
              </a:lnSpc>
              <a:spcBef>
                <a:spcPts val="0"/>
              </a:spcBef>
              <a:spcAft>
                <a:spcPts val="0"/>
              </a:spcAft>
              <a:buClr>
                <a:srgbClr val="000000"/>
              </a:buClr>
              <a:buSzPts val="1800"/>
              <a:buFont typeface="Helvetica Neue"/>
              <a:buNone/>
              <a:defRPr sz="1800">
                <a:solidFill>
                  <a:srgbClr val="000000"/>
                </a:solidFill>
              </a:defRPr>
            </a:lvl8pPr>
            <a:lvl9pPr indent="0" lvl="8" marL="0" algn="ctr">
              <a:lnSpc>
                <a:spcPct val="100000"/>
              </a:lnSpc>
              <a:spcBef>
                <a:spcPts val="0"/>
              </a:spcBef>
              <a:spcAft>
                <a:spcPts val="0"/>
              </a:spcAft>
              <a:buClr>
                <a:srgbClr val="000000"/>
              </a:buClr>
              <a:buSzPts val="1800"/>
              <a:buFont typeface="Helvetica Neue"/>
              <a:buNone/>
              <a:defRPr sz="1800">
                <a:solidFill>
                  <a:srgbClr val="000000"/>
                </a:solidFill>
              </a:defRPr>
            </a:lvl9pPr>
          </a:lstStyle>
          <a:p>
            <a:pPr indent="0" lvl="0" marL="0" rtl="0" algn="ctr">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with photo" showMasterSp="0">
  <p:cSld name="1_Section with photo">
    <p:spTree>
      <p:nvGrpSpPr>
        <p:cNvPr id="40" name="Shape 40"/>
        <p:cNvGrpSpPr/>
        <p:nvPr/>
      </p:nvGrpSpPr>
      <p:grpSpPr>
        <a:xfrm>
          <a:off x="0" y="0"/>
          <a:ext cx="0" cy="0"/>
          <a:chOff x="0" y="0"/>
          <a:chExt cx="0" cy="0"/>
        </a:xfrm>
      </p:grpSpPr>
      <p:sp>
        <p:nvSpPr>
          <p:cNvPr id="41" name="Google Shape;41;p28"/>
          <p:cNvSpPr/>
          <p:nvPr>
            <p:ph idx="2" type="pic"/>
          </p:nvPr>
        </p:nvSpPr>
        <p:spPr>
          <a:xfrm>
            <a:off x="-57070" y="1552681"/>
            <a:ext cx="28089800" cy="15800513"/>
          </a:xfrm>
          <a:prstGeom prst="rect">
            <a:avLst/>
          </a:prstGeom>
          <a:noFill/>
          <a:ln>
            <a:noFill/>
          </a:ln>
        </p:spPr>
      </p:sp>
      <p:pic>
        <p:nvPicPr>
          <p:cNvPr descr="Image 8" id="42" name="Google Shape;42;p28"/>
          <p:cNvPicPr preferRelativeResize="0"/>
          <p:nvPr/>
        </p:nvPicPr>
        <p:blipFill rotWithShape="1">
          <a:blip r:embed="rId2">
            <a:alphaModFix/>
          </a:blip>
          <a:srcRect b="0" l="0" r="0" t="0"/>
          <a:stretch/>
        </p:blipFill>
        <p:spPr>
          <a:xfrm>
            <a:off x="2080095" y="225585"/>
            <a:ext cx="1761810" cy="1091271"/>
          </a:xfrm>
          <a:prstGeom prst="rect">
            <a:avLst/>
          </a:prstGeom>
          <a:noFill/>
          <a:ln>
            <a:noFill/>
          </a:ln>
        </p:spPr>
      </p:pic>
      <p:pic>
        <p:nvPicPr>
          <p:cNvPr descr="Image 11" id="43" name="Google Shape;43;p28"/>
          <p:cNvPicPr preferRelativeResize="0"/>
          <p:nvPr/>
        </p:nvPicPr>
        <p:blipFill rotWithShape="1">
          <a:blip r:embed="rId3">
            <a:alphaModFix/>
          </a:blip>
          <a:srcRect b="0" l="0" r="0" t="0"/>
          <a:stretch/>
        </p:blipFill>
        <p:spPr>
          <a:xfrm>
            <a:off x="104526" y="23820"/>
            <a:ext cx="1580270" cy="1433164"/>
          </a:xfrm>
          <a:prstGeom prst="rect">
            <a:avLst/>
          </a:prstGeom>
          <a:noFill/>
          <a:ln>
            <a:noFill/>
          </a:ln>
        </p:spPr>
      </p:pic>
      <p:sp>
        <p:nvSpPr>
          <p:cNvPr id="44" name="Google Shape;44;p28"/>
          <p:cNvSpPr txBox="1"/>
          <p:nvPr>
            <p:ph type="title"/>
          </p:nvPr>
        </p:nvSpPr>
        <p:spPr>
          <a:xfrm>
            <a:off x="1848230" y="4533900"/>
            <a:ext cx="21971004" cy="4648200"/>
          </a:xfrm>
          <a:prstGeom prst="rect">
            <a:avLst/>
          </a:prstGeom>
          <a:noFill/>
          <a:ln>
            <a:noFill/>
          </a:ln>
        </p:spPr>
        <p:txBody>
          <a:bodyPr anchorCtr="0" anchor="ctr" bIns="50800" lIns="50800" spcFirstLastPara="1" rIns="50800" wrap="square" tIns="50800">
            <a:normAutofit/>
          </a:bodyPr>
          <a:lstStyle>
            <a:lvl1pPr lvl="0" algn="l">
              <a:lnSpc>
                <a:spcPct val="80000"/>
              </a:lnSpc>
              <a:spcBef>
                <a:spcPts val="0"/>
              </a:spcBef>
              <a:spcAft>
                <a:spcPts val="0"/>
              </a:spcAft>
              <a:buClr>
                <a:srgbClr val="000000"/>
              </a:buClr>
              <a:buSzPts val="11600"/>
              <a:buFont typeface="Helvetica Neue"/>
              <a:buNone/>
              <a:defRPr b="0" sz="11600">
                <a:solidFill>
                  <a:srgbClr val="000000"/>
                </a:solidFill>
                <a:latin typeface="Helvetica Neue"/>
                <a:ea typeface="Helvetica Neue"/>
                <a:cs typeface="Helvetica Neue"/>
                <a:sym typeface="Helvetica Neue"/>
              </a:defRPr>
            </a:lvl1pPr>
            <a:lvl2pPr lvl="1" algn="l">
              <a:lnSpc>
                <a:spcPct val="80000"/>
              </a:lnSpc>
              <a:spcBef>
                <a:spcPts val="0"/>
              </a:spcBef>
              <a:spcAft>
                <a:spcPts val="0"/>
              </a:spcAft>
              <a:buClr>
                <a:srgbClr val="FFFFFF"/>
              </a:buClr>
              <a:buSzPts val="1800"/>
              <a:buFont typeface="Helvetica Neue"/>
              <a:buNone/>
              <a:defRPr/>
            </a:lvl2pPr>
            <a:lvl3pPr lvl="2" algn="l">
              <a:lnSpc>
                <a:spcPct val="80000"/>
              </a:lnSpc>
              <a:spcBef>
                <a:spcPts val="0"/>
              </a:spcBef>
              <a:spcAft>
                <a:spcPts val="0"/>
              </a:spcAft>
              <a:buClr>
                <a:srgbClr val="FFFFFF"/>
              </a:buClr>
              <a:buSzPts val="1800"/>
              <a:buFont typeface="Helvetica Neue"/>
              <a:buNone/>
              <a:defRPr/>
            </a:lvl3pPr>
            <a:lvl4pPr lvl="3" algn="l">
              <a:lnSpc>
                <a:spcPct val="80000"/>
              </a:lnSpc>
              <a:spcBef>
                <a:spcPts val="0"/>
              </a:spcBef>
              <a:spcAft>
                <a:spcPts val="0"/>
              </a:spcAft>
              <a:buClr>
                <a:srgbClr val="FFFFFF"/>
              </a:buClr>
              <a:buSzPts val="1800"/>
              <a:buFont typeface="Helvetica Neue"/>
              <a:buNone/>
              <a:defRPr/>
            </a:lvl4pPr>
            <a:lvl5pPr lvl="4" algn="l">
              <a:lnSpc>
                <a:spcPct val="80000"/>
              </a:lnSpc>
              <a:spcBef>
                <a:spcPts val="0"/>
              </a:spcBef>
              <a:spcAft>
                <a:spcPts val="0"/>
              </a:spcAft>
              <a:buClr>
                <a:srgbClr val="FFFFFF"/>
              </a:buClr>
              <a:buSzPts val="1800"/>
              <a:buFont typeface="Helvetica Neue"/>
              <a:buNone/>
              <a:defRPr/>
            </a:lvl5pPr>
            <a:lvl6pPr lvl="5" algn="l">
              <a:lnSpc>
                <a:spcPct val="80000"/>
              </a:lnSpc>
              <a:spcBef>
                <a:spcPts val="0"/>
              </a:spcBef>
              <a:spcAft>
                <a:spcPts val="0"/>
              </a:spcAft>
              <a:buClr>
                <a:srgbClr val="FFFFFF"/>
              </a:buClr>
              <a:buSzPts val="1800"/>
              <a:buFont typeface="Helvetica Neue"/>
              <a:buNone/>
              <a:defRPr/>
            </a:lvl6pPr>
            <a:lvl7pPr lvl="6" algn="l">
              <a:lnSpc>
                <a:spcPct val="80000"/>
              </a:lnSpc>
              <a:spcBef>
                <a:spcPts val="0"/>
              </a:spcBef>
              <a:spcAft>
                <a:spcPts val="0"/>
              </a:spcAft>
              <a:buClr>
                <a:srgbClr val="FFFFFF"/>
              </a:buClr>
              <a:buSzPts val="1800"/>
              <a:buFont typeface="Helvetica Neue"/>
              <a:buNone/>
              <a:defRPr/>
            </a:lvl7pPr>
            <a:lvl8pPr lvl="7" algn="l">
              <a:lnSpc>
                <a:spcPct val="80000"/>
              </a:lnSpc>
              <a:spcBef>
                <a:spcPts val="0"/>
              </a:spcBef>
              <a:spcAft>
                <a:spcPts val="0"/>
              </a:spcAft>
              <a:buClr>
                <a:srgbClr val="FFFFFF"/>
              </a:buClr>
              <a:buSzPts val="1800"/>
              <a:buFont typeface="Helvetica Neue"/>
              <a:buNone/>
              <a:defRPr/>
            </a:lvl8pPr>
            <a:lvl9pPr lvl="8" algn="l">
              <a:lnSpc>
                <a:spcPct val="80000"/>
              </a:lnSpc>
              <a:spcBef>
                <a:spcPts val="0"/>
              </a:spcBef>
              <a:spcAft>
                <a:spcPts val="0"/>
              </a:spcAft>
              <a:buClr>
                <a:srgbClr val="FFFFFF"/>
              </a:buClr>
              <a:buSzPts val="1800"/>
              <a:buFont typeface="Helvetica Neue"/>
              <a:buNone/>
              <a:defRPr/>
            </a:lvl9pPr>
          </a:lstStyle>
          <a:p/>
        </p:txBody>
      </p:sp>
      <p:sp>
        <p:nvSpPr>
          <p:cNvPr id="45" name="Google Shape;45;p28"/>
          <p:cNvSpPr txBox="1"/>
          <p:nvPr>
            <p:ph idx="12" type="sldNum"/>
          </p:nvPr>
        </p:nvSpPr>
        <p:spPr>
          <a:xfrm>
            <a:off x="12001499" y="13085233"/>
            <a:ext cx="368505" cy="374600"/>
          </a:xfrm>
          <a:prstGeom prst="rect">
            <a:avLst/>
          </a:prstGeom>
          <a:noFill/>
          <a:ln>
            <a:noFill/>
          </a:ln>
        </p:spPr>
        <p:txBody>
          <a:bodyPr anchorCtr="0" anchor="b" bIns="50800" lIns="50800" spcFirstLastPara="1" rIns="50800" wrap="square" tIns="50800">
            <a:spAutoFit/>
          </a:bodyPr>
          <a:lstStyle>
            <a:lvl1pPr indent="0" lvl="0" marL="0" marR="0" algn="ctr">
              <a:lnSpc>
                <a:spcPct val="100000"/>
              </a:lnSpc>
              <a:spcBef>
                <a:spcPts val="0"/>
              </a:spcBef>
              <a:spcAft>
                <a:spcPts val="0"/>
              </a:spcAft>
              <a:buClr>
                <a:srgbClr val="000000"/>
              </a:buClr>
              <a:buSzPts val="1800"/>
              <a:buFont typeface="Helvetica Neue"/>
              <a:buNone/>
              <a:defRPr b="0" i="0" sz="1800" u="none" cap="none" strike="noStrike">
                <a:solidFill>
                  <a:srgbClr val="000000"/>
                </a:solidFill>
                <a:latin typeface="Helvetica Neue"/>
                <a:ea typeface="Helvetica Neue"/>
                <a:cs typeface="Helvetica Neue"/>
                <a:sym typeface="Helvetica Neue"/>
              </a:defRPr>
            </a:lvl1pPr>
            <a:lvl2pPr indent="0" lvl="1" marL="0" marR="0" algn="ctr">
              <a:lnSpc>
                <a:spcPct val="100000"/>
              </a:lnSpc>
              <a:spcBef>
                <a:spcPts val="0"/>
              </a:spcBef>
              <a:spcAft>
                <a:spcPts val="0"/>
              </a:spcAft>
              <a:buClr>
                <a:srgbClr val="000000"/>
              </a:buClr>
              <a:buSzPts val="1800"/>
              <a:buFont typeface="Helvetica Neue"/>
              <a:buNone/>
              <a:defRPr b="0" i="0" sz="1800" u="none" cap="none" strike="noStrike">
                <a:solidFill>
                  <a:srgbClr val="000000"/>
                </a:solidFill>
                <a:latin typeface="Helvetica Neue"/>
                <a:ea typeface="Helvetica Neue"/>
                <a:cs typeface="Helvetica Neue"/>
                <a:sym typeface="Helvetica Neue"/>
              </a:defRPr>
            </a:lvl2pPr>
            <a:lvl3pPr indent="0" lvl="2" marL="0" marR="0" algn="ctr">
              <a:lnSpc>
                <a:spcPct val="100000"/>
              </a:lnSpc>
              <a:spcBef>
                <a:spcPts val="0"/>
              </a:spcBef>
              <a:spcAft>
                <a:spcPts val="0"/>
              </a:spcAft>
              <a:buClr>
                <a:srgbClr val="000000"/>
              </a:buClr>
              <a:buSzPts val="1800"/>
              <a:buFont typeface="Helvetica Neue"/>
              <a:buNone/>
              <a:defRPr b="0" i="0" sz="1800" u="none" cap="none" strike="noStrike">
                <a:solidFill>
                  <a:srgbClr val="000000"/>
                </a:solidFill>
                <a:latin typeface="Helvetica Neue"/>
                <a:ea typeface="Helvetica Neue"/>
                <a:cs typeface="Helvetica Neue"/>
                <a:sym typeface="Helvetica Neue"/>
              </a:defRPr>
            </a:lvl3pPr>
            <a:lvl4pPr indent="0" lvl="3" marL="0" marR="0" algn="ctr">
              <a:lnSpc>
                <a:spcPct val="100000"/>
              </a:lnSpc>
              <a:spcBef>
                <a:spcPts val="0"/>
              </a:spcBef>
              <a:spcAft>
                <a:spcPts val="0"/>
              </a:spcAft>
              <a:buClr>
                <a:srgbClr val="000000"/>
              </a:buClr>
              <a:buSzPts val="1800"/>
              <a:buFont typeface="Helvetica Neue"/>
              <a:buNone/>
              <a:defRPr b="0" i="0" sz="1800" u="none" cap="none" strike="noStrike">
                <a:solidFill>
                  <a:srgbClr val="000000"/>
                </a:solidFill>
                <a:latin typeface="Helvetica Neue"/>
                <a:ea typeface="Helvetica Neue"/>
                <a:cs typeface="Helvetica Neue"/>
                <a:sym typeface="Helvetica Neue"/>
              </a:defRPr>
            </a:lvl4pPr>
            <a:lvl5pPr indent="0" lvl="4" marL="0" marR="0" algn="ctr">
              <a:lnSpc>
                <a:spcPct val="100000"/>
              </a:lnSpc>
              <a:spcBef>
                <a:spcPts val="0"/>
              </a:spcBef>
              <a:spcAft>
                <a:spcPts val="0"/>
              </a:spcAft>
              <a:buClr>
                <a:srgbClr val="000000"/>
              </a:buClr>
              <a:buSzPts val="1800"/>
              <a:buFont typeface="Helvetica Neue"/>
              <a:buNone/>
              <a:defRPr b="0" i="0" sz="1800" u="none" cap="none" strike="noStrike">
                <a:solidFill>
                  <a:srgbClr val="000000"/>
                </a:solidFill>
                <a:latin typeface="Helvetica Neue"/>
                <a:ea typeface="Helvetica Neue"/>
                <a:cs typeface="Helvetica Neue"/>
                <a:sym typeface="Helvetica Neue"/>
              </a:defRPr>
            </a:lvl5pPr>
            <a:lvl6pPr indent="0" lvl="5" marL="0" marR="0" algn="ctr">
              <a:lnSpc>
                <a:spcPct val="100000"/>
              </a:lnSpc>
              <a:spcBef>
                <a:spcPts val="0"/>
              </a:spcBef>
              <a:spcAft>
                <a:spcPts val="0"/>
              </a:spcAft>
              <a:buClr>
                <a:srgbClr val="000000"/>
              </a:buClr>
              <a:buSzPts val="1800"/>
              <a:buFont typeface="Helvetica Neue"/>
              <a:buNone/>
              <a:defRPr b="0" i="0" sz="1800" u="none" cap="none" strike="noStrike">
                <a:solidFill>
                  <a:srgbClr val="000000"/>
                </a:solidFill>
                <a:latin typeface="Helvetica Neue"/>
                <a:ea typeface="Helvetica Neue"/>
                <a:cs typeface="Helvetica Neue"/>
                <a:sym typeface="Helvetica Neue"/>
              </a:defRPr>
            </a:lvl6pPr>
            <a:lvl7pPr indent="0" lvl="6" marL="0" marR="0" algn="ctr">
              <a:lnSpc>
                <a:spcPct val="100000"/>
              </a:lnSpc>
              <a:spcBef>
                <a:spcPts val="0"/>
              </a:spcBef>
              <a:spcAft>
                <a:spcPts val="0"/>
              </a:spcAft>
              <a:buClr>
                <a:srgbClr val="000000"/>
              </a:buClr>
              <a:buSzPts val="1800"/>
              <a:buFont typeface="Helvetica Neue"/>
              <a:buNone/>
              <a:defRPr b="0" i="0" sz="1800" u="none" cap="none" strike="noStrike">
                <a:solidFill>
                  <a:srgbClr val="000000"/>
                </a:solidFill>
                <a:latin typeface="Helvetica Neue"/>
                <a:ea typeface="Helvetica Neue"/>
                <a:cs typeface="Helvetica Neue"/>
                <a:sym typeface="Helvetica Neue"/>
              </a:defRPr>
            </a:lvl7pPr>
            <a:lvl8pPr indent="0" lvl="7" marL="0" marR="0" algn="ctr">
              <a:lnSpc>
                <a:spcPct val="100000"/>
              </a:lnSpc>
              <a:spcBef>
                <a:spcPts val="0"/>
              </a:spcBef>
              <a:spcAft>
                <a:spcPts val="0"/>
              </a:spcAft>
              <a:buClr>
                <a:srgbClr val="000000"/>
              </a:buClr>
              <a:buSzPts val="1800"/>
              <a:buFont typeface="Helvetica Neue"/>
              <a:buNone/>
              <a:defRPr b="0" i="0" sz="1800" u="none" cap="none" strike="noStrike">
                <a:solidFill>
                  <a:srgbClr val="000000"/>
                </a:solidFill>
                <a:latin typeface="Helvetica Neue"/>
                <a:ea typeface="Helvetica Neue"/>
                <a:cs typeface="Helvetica Neue"/>
                <a:sym typeface="Helvetica Neue"/>
              </a:defRPr>
            </a:lvl8pPr>
            <a:lvl9pPr indent="0" lvl="8" marL="0" marR="0" algn="ctr">
              <a:lnSpc>
                <a:spcPct val="100000"/>
              </a:lnSpc>
              <a:spcBef>
                <a:spcPts val="0"/>
              </a:spcBef>
              <a:spcAft>
                <a:spcPts val="0"/>
              </a:spcAft>
              <a:buClr>
                <a:srgbClr val="000000"/>
              </a:buClr>
              <a:buSzPts val="1800"/>
              <a:buFont typeface="Helvetica Neue"/>
              <a:buNone/>
              <a:defRPr b="0" i="0" sz="1800" u="none" cap="none" strike="noStrike">
                <a:solidFill>
                  <a:srgbClr val="000000"/>
                </a:solidFill>
                <a:latin typeface="Helvetica Neue"/>
                <a:ea typeface="Helvetica Neue"/>
                <a:cs typeface="Helvetica Neue"/>
                <a:sym typeface="Helvetica Neue"/>
              </a:defRPr>
            </a:lvl9pPr>
          </a:lstStyle>
          <a:p>
            <a:pPr indent="0" lvl="0" marL="0" rtl="0" algn="ctr">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hoto" showMasterSp="0">
  <p:cSld name="Photo">
    <p:spTree>
      <p:nvGrpSpPr>
        <p:cNvPr id="46" name="Shape 46"/>
        <p:cNvGrpSpPr/>
        <p:nvPr/>
      </p:nvGrpSpPr>
      <p:grpSpPr>
        <a:xfrm>
          <a:off x="0" y="0"/>
          <a:ext cx="0" cy="0"/>
          <a:chOff x="0" y="0"/>
          <a:chExt cx="0" cy="0"/>
        </a:xfrm>
      </p:grpSpPr>
      <p:sp>
        <p:nvSpPr>
          <p:cNvPr id="47" name="Google Shape;47;p29"/>
          <p:cNvSpPr/>
          <p:nvPr>
            <p:ph idx="2" type="pic"/>
          </p:nvPr>
        </p:nvSpPr>
        <p:spPr>
          <a:xfrm>
            <a:off x="-1333500" y="-5524500"/>
            <a:ext cx="27051000" cy="21640800"/>
          </a:xfrm>
          <a:prstGeom prst="rect">
            <a:avLst/>
          </a:prstGeom>
          <a:noFill/>
          <a:ln>
            <a:noFill/>
          </a:ln>
        </p:spPr>
      </p:sp>
      <p:sp>
        <p:nvSpPr>
          <p:cNvPr id="48" name="Google Shape;48;p29"/>
          <p:cNvSpPr txBox="1"/>
          <p:nvPr>
            <p:ph idx="12" type="sldNum"/>
          </p:nvPr>
        </p:nvSpPr>
        <p:spPr>
          <a:xfrm>
            <a:off x="12001499" y="13080999"/>
            <a:ext cx="368505" cy="374600"/>
          </a:xfrm>
          <a:prstGeom prst="rect">
            <a:avLst/>
          </a:prstGeom>
          <a:noFill/>
          <a:ln>
            <a:noFill/>
          </a:ln>
        </p:spPr>
        <p:txBody>
          <a:bodyPr anchorCtr="0" anchor="b" bIns="50800" lIns="50800" spcFirstLastPara="1" rIns="50800" wrap="square" tIns="50800">
            <a:spAutoFit/>
          </a:bodyPr>
          <a:lstStyle>
            <a:lvl1pPr indent="0" lvl="0" marL="0" algn="ctr">
              <a:lnSpc>
                <a:spcPct val="100000"/>
              </a:lnSpc>
              <a:spcBef>
                <a:spcPts val="0"/>
              </a:spcBef>
              <a:spcAft>
                <a:spcPts val="0"/>
              </a:spcAft>
              <a:buClr>
                <a:srgbClr val="FFFFFF"/>
              </a:buClr>
              <a:buSzPts val="1800"/>
              <a:buFont typeface="Helvetica Neue"/>
              <a:buNone/>
              <a:defRPr>
                <a:solidFill>
                  <a:srgbClr val="FFFFFF"/>
                </a:solidFill>
              </a:defRPr>
            </a:lvl1pPr>
            <a:lvl2pPr indent="0" lvl="1" marL="0" algn="ctr">
              <a:lnSpc>
                <a:spcPct val="100000"/>
              </a:lnSpc>
              <a:spcBef>
                <a:spcPts val="0"/>
              </a:spcBef>
              <a:spcAft>
                <a:spcPts val="0"/>
              </a:spcAft>
              <a:buClr>
                <a:srgbClr val="FFFFFF"/>
              </a:buClr>
              <a:buSzPts val="1800"/>
              <a:buFont typeface="Helvetica Neue"/>
              <a:buNone/>
              <a:defRPr>
                <a:solidFill>
                  <a:srgbClr val="FFFFFF"/>
                </a:solidFill>
              </a:defRPr>
            </a:lvl2pPr>
            <a:lvl3pPr indent="0" lvl="2" marL="0" algn="ctr">
              <a:lnSpc>
                <a:spcPct val="100000"/>
              </a:lnSpc>
              <a:spcBef>
                <a:spcPts val="0"/>
              </a:spcBef>
              <a:spcAft>
                <a:spcPts val="0"/>
              </a:spcAft>
              <a:buClr>
                <a:srgbClr val="FFFFFF"/>
              </a:buClr>
              <a:buSzPts val="1800"/>
              <a:buFont typeface="Helvetica Neue"/>
              <a:buNone/>
              <a:defRPr>
                <a:solidFill>
                  <a:srgbClr val="FFFFFF"/>
                </a:solidFill>
              </a:defRPr>
            </a:lvl3pPr>
            <a:lvl4pPr indent="0" lvl="3" marL="0" algn="ctr">
              <a:lnSpc>
                <a:spcPct val="100000"/>
              </a:lnSpc>
              <a:spcBef>
                <a:spcPts val="0"/>
              </a:spcBef>
              <a:spcAft>
                <a:spcPts val="0"/>
              </a:spcAft>
              <a:buClr>
                <a:srgbClr val="FFFFFF"/>
              </a:buClr>
              <a:buSzPts val="1800"/>
              <a:buFont typeface="Helvetica Neue"/>
              <a:buNone/>
              <a:defRPr>
                <a:solidFill>
                  <a:srgbClr val="FFFFFF"/>
                </a:solidFill>
              </a:defRPr>
            </a:lvl4pPr>
            <a:lvl5pPr indent="0" lvl="4" marL="0" algn="ctr">
              <a:lnSpc>
                <a:spcPct val="100000"/>
              </a:lnSpc>
              <a:spcBef>
                <a:spcPts val="0"/>
              </a:spcBef>
              <a:spcAft>
                <a:spcPts val="0"/>
              </a:spcAft>
              <a:buClr>
                <a:srgbClr val="FFFFFF"/>
              </a:buClr>
              <a:buSzPts val="1800"/>
              <a:buFont typeface="Helvetica Neue"/>
              <a:buNone/>
              <a:defRPr>
                <a:solidFill>
                  <a:srgbClr val="FFFFFF"/>
                </a:solidFill>
              </a:defRPr>
            </a:lvl5pPr>
            <a:lvl6pPr indent="0" lvl="5" marL="0" algn="ctr">
              <a:lnSpc>
                <a:spcPct val="100000"/>
              </a:lnSpc>
              <a:spcBef>
                <a:spcPts val="0"/>
              </a:spcBef>
              <a:spcAft>
                <a:spcPts val="0"/>
              </a:spcAft>
              <a:buClr>
                <a:srgbClr val="FFFFFF"/>
              </a:buClr>
              <a:buSzPts val="1800"/>
              <a:buFont typeface="Helvetica Neue"/>
              <a:buNone/>
              <a:defRPr>
                <a:solidFill>
                  <a:srgbClr val="FFFFFF"/>
                </a:solidFill>
              </a:defRPr>
            </a:lvl6pPr>
            <a:lvl7pPr indent="0" lvl="6" marL="0" algn="ctr">
              <a:lnSpc>
                <a:spcPct val="100000"/>
              </a:lnSpc>
              <a:spcBef>
                <a:spcPts val="0"/>
              </a:spcBef>
              <a:spcAft>
                <a:spcPts val="0"/>
              </a:spcAft>
              <a:buClr>
                <a:srgbClr val="FFFFFF"/>
              </a:buClr>
              <a:buSzPts val="1800"/>
              <a:buFont typeface="Helvetica Neue"/>
              <a:buNone/>
              <a:defRPr>
                <a:solidFill>
                  <a:srgbClr val="FFFFFF"/>
                </a:solidFill>
              </a:defRPr>
            </a:lvl7pPr>
            <a:lvl8pPr indent="0" lvl="7" marL="0" algn="ctr">
              <a:lnSpc>
                <a:spcPct val="100000"/>
              </a:lnSpc>
              <a:spcBef>
                <a:spcPts val="0"/>
              </a:spcBef>
              <a:spcAft>
                <a:spcPts val="0"/>
              </a:spcAft>
              <a:buClr>
                <a:srgbClr val="FFFFFF"/>
              </a:buClr>
              <a:buSzPts val="1800"/>
              <a:buFont typeface="Helvetica Neue"/>
              <a:buNone/>
              <a:defRPr>
                <a:solidFill>
                  <a:srgbClr val="FFFFFF"/>
                </a:solidFill>
              </a:defRPr>
            </a:lvl8pPr>
            <a:lvl9pPr indent="0" lvl="8" marL="0" algn="ctr">
              <a:lnSpc>
                <a:spcPct val="100000"/>
              </a:lnSpc>
              <a:spcBef>
                <a:spcPts val="0"/>
              </a:spcBef>
              <a:spcAft>
                <a:spcPts val="0"/>
              </a:spcAft>
              <a:buClr>
                <a:srgbClr val="FFFFFF"/>
              </a:buClr>
              <a:buSzPts val="1800"/>
              <a:buFont typeface="Helvetica Neue"/>
              <a:buNone/>
              <a:defRPr>
                <a:solidFill>
                  <a:srgbClr val="FFFFFF"/>
                </a:solidFill>
              </a:defRPr>
            </a:lvl9pPr>
          </a:lstStyle>
          <a:p>
            <a:pPr indent="0" lvl="0" marL="0" rtl="0" algn="ctr">
              <a:spcBef>
                <a:spcPts val="0"/>
              </a:spcBef>
              <a:spcAft>
                <a:spcPts val="0"/>
              </a:spcAft>
              <a:buNone/>
            </a:pPr>
            <a:fld id="{00000000-1234-1234-1234-123412341234}" type="slidenum">
              <a:rPr lang="fr-FR"/>
              <a:t>‹#›</a:t>
            </a:fld>
            <a:endParaRPr b="0" i="0" sz="1800" u="none" cap="none" strike="noStrike">
              <a:latin typeface="Helvetica Neue"/>
              <a:ea typeface="Helvetica Neue"/>
              <a:cs typeface="Helvetica Neue"/>
              <a:sym typeface="Helvetica Neue"/>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showMasterSp="0">
  <p:cSld name="Section">
    <p:spTree>
      <p:nvGrpSpPr>
        <p:cNvPr id="49" name="Shape 49"/>
        <p:cNvGrpSpPr/>
        <p:nvPr/>
      </p:nvGrpSpPr>
      <p:grpSpPr>
        <a:xfrm>
          <a:off x="0" y="0"/>
          <a:ext cx="0" cy="0"/>
          <a:chOff x="0" y="0"/>
          <a:chExt cx="0" cy="0"/>
        </a:xfrm>
      </p:grpSpPr>
      <p:sp>
        <p:nvSpPr>
          <p:cNvPr id="50" name="Google Shape;50;p30"/>
          <p:cNvSpPr/>
          <p:nvPr/>
        </p:nvSpPr>
        <p:spPr>
          <a:xfrm>
            <a:off x="19857" y="1628007"/>
            <a:ext cx="24344286" cy="12094279"/>
          </a:xfrm>
          <a:prstGeom prst="rect">
            <a:avLst/>
          </a:prstGeom>
          <a:blipFill rotWithShape="1">
            <a:blip r:embed="rId2">
              <a:alphaModFix amt="73163"/>
            </a:blip>
            <a:stretch>
              <a:fillRect b="0" l="0" r="0" t="0"/>
            </a:stretch>
          </a:blip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2400"/>
              <a:buFont typeface="Helvetica Neue"/>
              <a:buNone/>
            </a:pPr>
            <a:r>
              <a:t/>
            </a:r>
            <a:endParaRPr b="0" i="0" sz="2400" u="none" cap="none" strike="noStrike">
              <a:solidFill>
                <a:srgbClr val="5E5E5E"/>
              </a:solidFill>
              <a:latin typeface="Helvetica Neue"/>
              <a:ea typeface="Helvetica Neue"/>
              <a:cs typeface="Helvetica Neue"/>
              <a:sym typeface="Helvetica Neue"/>
            </a:endParaRPr>
          </a:p>
        </p:txBody>
      </p:sp>
      <p:sp>
        <p:nvSpPr>
          <p:cNvPr id="51" name="Google Shape;51;p30"/>
          <p:cNvSpPr txBox="1"/>
          <p:nvPr>
            <p:ph type="title"/>
          </p:nvPr>
        </p:nvSpPr>
        <p:spPr>
          <a:xfrm>
            <a:off x="1848230" y="4533900"/>
            <a:ext cx="21971004" cy="4648200"/>
          </a:xfrm>
          <a:prstGeom prst="rect">
            <a:avLst/>
          </a:prstGeom>
          <a:noFill/>
          <a:ln>
            <a:noFill/>
          </a:ln>
        </p:spPr>
        <p:txBody>
          <a:bodyPr anchorCtr="0" anchor="ctr" bIns="50800" lIns="50800" spcFirstLastPara="1" rIns="50800" wrap="square" tIns="50800">
            <a:normAutofit/>
          </a:bodyPr>
          <a:lstStyle>
            <a:lvl1pPr lvl="0" algn="l">
              <a:lnSpc>
                <a:spcPct val="80000"/>
              </a:lnSpc>
              <a:spcBef>
                <a:spcPts val="0"/>
              </a:spcBef>
              <a:spcAft>
                <a:spcPts val="0"/>
              </a:spcAft>
              <a:buClr>
                <a:srgbClr val="000000"/>
              </a:buClr>
              <a:buSzPts val="11600"/>
              <a:buFont typeface="Helvetica Neue"/>
              <a:buNone/>
              <a:defRPr b="0" sz="11600">
                <a:solidFill>
                  <a:srgbClr val="000000"/>
                </a:solidFill>
                <a:latin typeface="Helvetica Neue"/>
                <a:ea typeface="Helvetica Neue"/>
                <a:cs typeface="Helvetica Neue"/>
                <a:sym typeface="Helvetica Neue"/>
              </a:defRPr>
            </a:lvl1pPr>
            <a:lvl2pPr lvl="1" algn="l">
              <a:lnSpc>
                <a:spcPct val="80000"/>
              </a:lnSpc>
              <a:spcBef>
                <a:spcPts val="0"/>
              </a:spcBef>
              <a:spcAft>
                <a:spcPts val="0"/>
              </a:spcAft>
              <a:buClr>
                <a:srgbClr val="FFFFFF"/>
              </a:buClr>
              <a:buSzPts val="1800"/>
              <a:buNone/>
              <a:defRPr/>
            </a:lvl2pPr>
            <a:lvl3pPr lvl="2" algn="l">
              <a:lnSpc>
                <a:spcPct val="80000"/>
              </a:lnSpc>
              <a:spcBef>
                <a:spcPts val="0"/>
              </a:spcBef>
              <a:spcAft>
                <a:spcPts val="0"/>
              </a:spcAft>
              <a:buClr>
                <a:srgbClr val="FFFFFF"/>
              </a:buClr>
              <a:buSzPts val="1800"/>
              <a:buNone/>
              <a:defRPr/>
            </a:lvl3pPr>
            <a:lvl4pPr lvl="3" algn="l">
              <a:lnSpc>
                <a:spcPct val="80000"/>
              </a:lnSpc>
              <a:spcBef>
                <a:spcPts val="0"/>
              </a:spcBef>
              <a:spcAft>
                <a:spcPts val="0"/>
              </a:spcAft>
              <a:buClr>
                <a:srgbClr val="FFFFFF"/>
              </a:buClr>
              <a:buSzPts val="1800"/>
              <a:buNone/>
              <a:defRPr/>
            </a:lvl4pPr>
            <a:lvl5pPr lvl="4" algn="l">
              <a:lnSpc>
                <a:spcPct val="80000"/>
              </a:lnSpc>
              <a:spcBef>
                <a:spcPts val="0"/>
              </a:spcBef>
              <a:spcAft>
                <a:spcPts val="0"/>
              </a:spcAft>
              <a:buClr>
                <a:srgbClr val="FFFFFF"/>
              </a:buClr>
              <a:buSzPts val="1800"/>
              <a:buNone/>
              <a:defRPr/>
            </a:lvl5pPr>
            <a:lvl6pPr lvl="5" algn="l">
              <a:lnSpc>
                <a:spcPct val="80000"/>
              </a:lnSpc>
              <a:spcBef>
                <a:spcPts val="0"/>
              </a:spcBef>
              <a:spcAft>
                <a:spcPts val="0"/>
              </a:spcAft>
              <a:buClr>
                <a:srgbClr val="FFFFFF"/>
              </a:buClr>
              <a:buSzPts val="1800"/>
              <a:buNone/>
              <a:defRPr/>
            </a:lvl6pPr>
            <a:lvl7pPr lvl="6" algn="l">
              <a:lnSpc>
                <a:spcPct val="80000"/>
              </a:lnSpc>
              <a:spcBef>
                <a:spcPts val="0"/>
              </a:spcBef>
              <a:spcAft>
                <a:spcPts val="0"/>
              </a:spcAft>
              <a:buClr>
                <a:srgbClr val="FFFFFF"/>
              </a:buClr>
              <a:buSzPts val="1800"/>
              <a:buNone/>
              <a:defRPr/>
            </a:lvl7pPr>
            <a:lvl8pPr lvl="7" algn="l">
              <a:lnSpc>
                <a:spcPct val="80000"/>
              </a:lnSpc>
              <a:spcBef>
                <a:spcPts val="0"/>
              </a:spcBef>
              <a:spcAft>
                <a:spcPts val="0"/>
              </a:spcAft>
              <a:buClr>
                <a:srgbClr val="FFFFFF"/>
              </a:buClr>
              <a:buSzPts val="1800"/>
              <a:buNone/>
              <a:defRPr/>
            </a:lvl8pPr>
            <a:lvl9pPr lvl="8" algn="l">
              <a:lnSpc>
                <a:spcPct val="80000"/>
              </a:lnSpc>
              <a:spcBef>
                <a:spcPts val="0"/>
              </a:spcBef>
              <a:spcAft>
                <a:spcPts val="0"/>
              </a:spcAft>
              <a:buClr>
                <a:srgbClr val="FFFFFF"/>
              </a:buClr>
              <a:buSzPts val="1800"/>
              <a:buNone/>
              <a:defRPr/>
            </a:lvl9pPr>
          </a:lstStyle>
          <a:p/>
        </p:txBody>
      </p:sp>
      <p:pic>
        <p:nvPicPr>
          <p:cNvPr descr="Image 8" id="52" name="Google Shape;52;p30"/>
          <p:cNvPicPr preferRelativeResize="0"/>
          <p:nvPr/>
        </p:nvPicPr>
        <p:blipFill rotWithShape="1">
          <a:blip r:embed="rId3">
            <a:alphaModFix/>
          </a:blip>
          <a:srcRect b="0" l="0" r="0" t="0"/>
          <a:stretch/>
        </p:blipFill>
        <p:spPr>
          <a:xfrm>
            <a:off x="2080095" y="225585"/>
            <a:ext cx="1761810" cy="1091271"/>
          </a:xfrm>
          <a:prstGeom prst="rect">
            <a:avLst/>
          </a:prstGeom>
          <a:noFill/>
          <a:ln>
            <a:noFill/>
          </a:ln>
        </p:spPr>
      </p:pic>
      <p:pic>
        <p:nvPicPr>
          <p:cNvPr descr="Image 11" id="53" name="Google Shape;53;p30"/>
          <p:cNvPicPr preferRelativeResize="0"/>
          <p:nvPr/>
        </p:nvPicPr>
        <p:blipFill rotWithShape="1">
          <a:blip r:embed="rId4">
            <a:alphaModFix/>
          </a:blip>
          <a:srcRect b="0" l="0" r="0" t="0"/>
          <a:stretch/>
        </p:blipFill>
        <p:spPr>
          <a:xfrm>
            <a:off x="104526" y="23820"/>
            <a:ext cx="1580270" cy="1433164"/>
          </a:xfrm>
          <a:prstGeom prst="rect">
            <a:avLst/>
          </a:prstGeom>
          <a:noFill/>
          <a:ln>
            <a:noFill/>
          </a:ln>
        </p:spPr>
      </p:pic>
      <p:sp>
        <p:nvSpPr>
          <p:cNvPr id="54" name="Google Shape;54;p30"/>
          <p:cNvSpPr txBox="1"/>
          <p:nvPr>
            <p:ph idx="12" type="sldNum"/>
          </p:nvPr>
        </p:nvSpPr>
        <p:spPr>
          <a:xfrm>
            <a:off x="12001499" y="13085233"/>
            <a:ext cx="368505" cy="374600"/>
          </a:xfrm>
          <a:prstGeom prst="rect">
            <a:avLst/>
          </a:prstGeom>
          <a:noFill/>
          <a:ln>
            <a:noFill/>
          </a:ln>
        </p:spPr>
        <p:txBody>
          <a:bodyPr anchorCtr="0" anchor="b" bIns="50800" lIns="50800" spcFirstLastPara="1" rIns="50800" wrap="square" tIns="50800">
            <a:spAutoFit/>
          </a:bodyPr>
          <a:lstStyle>
            <a:lvl1pPr indent="0" lvl="0" marL="0" algn="ctr">
              <a:lnSpc>
                <a:spcPct val="100000"/>
              </a:lnSpc>
              <a:spcBef>
                <a:spcPts val="0"/>
              </a:spcBef>
              <a:spcAft>
                <a:spcPts val="0"/>
              </a:spcAft>
              <a:buClr>
                <a:srgbClr val="000000"/>
              </a:buClr>
              <a:buSzPts val="1800"/>
              <a:buFont typeface="Helvetica Neue"/>
              <a:buNone/>
              <a:defRPr sz="1800">
                <a:solidFill>
                  <a:srgbClr val="000000"/>
                </a:solidFill>
              </a:defRPr>
            </a:lvl1pPr>
            <a:lvl2pPr indent="0" lvl="1" marL="0" algn="ctr">
              <a:lnSpc>
                <a:spcPct val="100000"/>
              </a:lnSpc>
              <a:spcBef>
                <a:spcPts val="0"/>
              </a:spcBef>
              <a:spcAft>
                <a:spcPts val="0"/>
              </a:spcAft>
              <a:buClr>
                <a:srgbClr val="000000"/>
              </a:buClr>
              <a:buSzPts val="1800"/>
              <a:buFont typeface="Helvetica Neue"/>
              <a:buNone/>
              <a:defRPr sz="1800">
                <a:solidFill>
                  <a:srgbClr val="000000"/>
                </a:solidFill>
              </a:defRPr>
            </a:lvl2pPr>
            <a:lvl3pPr indent="0" lvl="2" marL="0" algn="ctr">
              <a:lnSpc>
                <a:spcPct val="100000"/>
              </a:lnSpc>
              <a:spcBef>
                <a:spcPts val="0"/>
              </a:spcBef>
              <a:spcAft>
                <a:spcPts val="0"/>
              </a:spcAft>
              <a:buClr>
                <a:srgbClr val="000000"/>
              </a:buClr>
              <a:buSzPts val="1800"/>
              <a:buFont typeface="Helvetica Neue"/>
              <a:buNone/>
              <a:defRPr sz="1800">
                <a:solidFill>
                  <a:srgbClr val="000000"/>
                </a:solidFill>
              </a:defRPr>
            </a:lvl3pPr>
            <a:lvl4pPr indent="0" lvl="3" marL="0" algn="ctr">
              <a:lnSpc>
                <a:spcPct val="100000"/>
              </a:lnSpc>
              <a:spcBef>
                <a:spcPts val="0"/>
              </a:spcBef>
              <a:spcAft>
                <a:spcPts val="0"/>
              </a:spcAft>
              <a:buClr>
                <a:srgbClr val="000000"/>
              </a:buClr>
              <a:buSzPts val="1800"/>
              <a:buFont typeface="Helvetica Neue"/>
              <a:buNone/>
              <a:defRPr sz="1800">
                <a:solidFill>
                  <a:srgbClr val="000000"/>
                </a:solidFill>
              </a:defRPr>
            </a:lvl4pPr>
            <a:lvl5pPr indent="0" lvl="4" marL="0" algn="ctr">
              <a:lnSpc>
                <a:spcPct val="100000"/>
              </a:lnSpc>
              <a:spcBef>
                <a:spcPts val="0"/>
              </a:spcBef>
              <a:spcAft>
                <a:spcPts val="0"/>
              </a:spcAft>
              <a:buClr>
                <a:srgbClr val="000000"/>
              </a:buClr>
              <a:buSzPts val="1800"/>
              <a:buFont typeface="Helvetica Neue"/>
              <a:buNone/>
              <a:defRPr sz="1800">
                <a:solidFill>
                  <a:srgbClr val="000000"/>
                </a:solidFill>
              </a:defRPr>
            </a:lvl5pPr>
            <a:lvl6pPr indent="0" lvl="5" marL="0" algn="ctr">
              <a:lnSpc>
                <a:spcPct val="100000"/>
              </a:lnSpc>
              <a:spcBef>
                <a:spcPts val="0"/>
              </a:spcBef>
              <a:spcAft>
                <a:spcPts val="0"/>
              </a:spcAft>
              <a:buClr>
                <a:srgbClr val="000000"/>
              </a:buClr>
              <a:buSzPts val="1800"/>
              <a:buFont typeface="Helvetica Neue"/>
              <a:buNone/>
              <a:defRPr sz="1800">
                <a:solidFill>
                  <a:srgbClr val="000000"/>
                </a:solidFill>
              </a:defRPr>
            </a:lvl6pPr>
            <a:lvl7pPr indent="0" lvl="6" marL="0" algn="ctr">
              <a:lnSpc>
                <a:spcPct val="100000"/>
              </a:lnSpc>
              <a:spcBef>
                <a:spcPts val="0"/>
              </a:spcBef>
              <a:spcAft>
                <a:spcPts val="0"/>
              </a:spcAft>
              <a:buClr>
                <a:srgbClr val="000000"/>
              </a:buClr>
              <a:buSzPts val="1800"/>
              <a:buFont typeface="Helvetica Neue"/>
              <a:buNone/>
              <a:defRPr sz="1800">
                <a:solidFill>
                  <a:srgbClr val="000000"/>
                </a:solidFill>
              </a:defRPr>
            </a:lvl7pPr>
            <a:lvl8pPr indent="0" lvl="7" marL="0" algn="ctr">
              <a:lnSpc>
                <a:spcPct val="100000"/>
              </a:lnSpc>
              <a:spcBef>
                <a:spcPts val="0"/>
              </a:spcBef>
              <a:spcAft>
                <a:spcPts val="0"/>
              </a:spcAft>
              <a:buClr>
                <a:srgbClr val="000000"/>
              </a:buClr>
              <a:buSzPts val="1800"/>
              <a:buFont typeface="Helvetica Neue"/>
              <a:buNone/>
              <a:defRPr sz="1800">
                <a:solidFill>
                  <a:srgbClr val="000000"/>
                </a:solidFill>
              </a:defRPr>
            </a:lvl8pPr>
            <a:lvl9pPr indent="0" lvl="8" marL="0" algn="ctr">
              <a:lnSpc>
                <a:spcPct val="100000"/>
              </a:lnSpc>
              <a:spcBef>
                <a:spcPts val="0"/>
              </a:spcBef>
              <a:spcAft>
                <a:spcPts val="0"/>
              </a:spcAft>
              <a:buClr>
                <a:srgbClr val="000000"/>
              </a:buClr>
              <a:buSzPts val="1800"/>
              <a:buFont typeface="Helvetica Neue"/>
              <a:buNone/>
              <a:defRPr sz="1800">
                <a:solidFill>
                  <a:srgbClr val="000000"/>
                </a:solidFill>
              </a:defRPr>
            </a:lvl9pPr>
          </a:lstStyle>
          <a:p>
            <a:pPr indent="0" lvl="0" marL="0" rtl="0" algn="ctr">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with photo" showMasterSp="0">
  <p:cSld name="Section with photo">
    <p:spTree>
      <p:nvGrpSpPr>
        <p:cNvPr id="55" name="Shape 55"/>
        <p:cNvGrpSpPr/>
        <p:nvPr/>
      </p:nvGrpSpPr>
      <p:grpSpPr>
        <a:xfrm>
          <a:off x="0" y="0"/>
          <a:ext cx="0" cy="0"/>
          <a:chOff x="0" y="0"/>
          <a:chExt cx="0" cy="0"/>
        </a:xfrm>
      </p:grpSpPr>
      <p:sp>
        <p:nvSpPr>
          <p:cNvPr id="56" name="Google Shape;56;p31"/>
          <p:cNvSpPr/>
          <p:nvPr>
            <p:ph idx="2" type="pic"/>
          </p:nvPr>
        </p:nvSpPr>
        <p:spPr>
          <a:xfrm>
            <a:off x="-57070" y="1552681"/>
            <a:ext cx="28089800" cy="15800513"/>
          </a:xfrm>
          <a:prstGeom prst="rect">
            <a:avLst/>
          </a:prstGeom>
          <a:noFill/>
          <a:ln>
            <a:noFill/>
          </a:ln>
        </p:spPr>
      </p:sp>
      <p:pic>
        <p:nvPicPr>
          <p:cNvPr descr="Image 8" id="57" name="Google Shape;57;p31"/>
          <p:cNvPicPr preferRelativeResize="0"/>
          <p:nvPr/>
        </p:nvPicPr>
        <p:blipFill rotWithShape="1">
          <a:blip r:embed="rId2">
            <a:alphaModFix/>
          </a:blip>
          <a:srcRect b="0" l="0" r="0" t="0"/>
          <a:stretch/>
        </p:blipFill>
        <p:spPr>
          <a:xfrm>
            <a:off x="2080095" y="225585"/>
            <a:ext cx="1761810" cy="1091271"/>
          </a:xfrm>
          <a:prstGeom prst="rect">
            <a:avLst/>
          </a:prstGeom>
          <a:noFill/>
          <a:ln>
            <a:noFill/>
          </a:ln>
        </p:spPr>
      </p:pic>
      <p:pic>
        <p:nvPicPr>
          <p:cNvPr descr="Image 11" id="58" name="Google Shape;58;p31"/>
          <p:cNvPicPr preferRelativeResize="0"/>
          <p:nvPr/>
        </p:nvPicPr>
        <p:blipFill rotWithShape="1">
          <a:blip r:embed="rId3">
            <a:alphaModFix/>
          </a:blip>
          <a:srcRect b="0" l="0" r="0" t="0"/>
          <a:stretch/>
        </p:blipFill>
        <p:spPr>
          <a:xfrm>
            <a:off x="104526" y="23820"/>
            <a:ext cx="1580270" cy="1433164"/>
          </a:xfrm>
          <a:prstGeom prst="rect">
            <a:avLst/>
          </a:prstGeom>
          <a:noFill/>
          <a:ln>
            <a:noFill/>
          </a:ln>
        </p:spPr>
      </p:pic>
      <p:sp>
        <p:nvSpPr>
          <p:cNvPr id="59" name="Google Shape;59;p31"/>
          <p:cNvSpPr txBox="1"/>
          <p:nvPr>
            <p:ph type="title"/>
          </p:nvPr>
        </p:nvSpPr>
        <p:spPr>
          <a:xfrm>
            <a:off x="1848230" y="4533900"/>
            <a:ext cx="21971004" cy="4648200"/>
          </a:xfrm>
          <a:prstGeom prst="rect">
            <a:avLst/>
          </a:prstGeom>
          <a:noFill/>
          <a:ln>
            <a:noFill/>
          </a:ln>
        </p:spPr>
        <p:txBody>
          <a:bodyPr anchorCtr="0" anchor="ctr" bIns="50800" lIns="50800" spcFirstLastPara="1" rIns="50800" wrap="square" tIns="50800">
            <a:normAutofit/>
          </a:bodyPr>
          <a:lstStyle>
            <a:lvl1pPr lvl="0" algn="l">
              <a:lnSpc>
                <a:spcPct val="80000"/>
              </a:lnSpc>
              <a:spcBef>
                <a:spcPts val="0"/>
              </a:spcBef>
              <a:spcAft>
                <a:spcPts val="0"/>
              </a:spcAft>
              <a:buClr>
                <a:srgbClr val="000000"/>
              </a:buClr>
              <a:buSzPts val="11600"/>
              <a:buFont typeface="Helvetica Neue"/>
              <a:buNone/>
              <a:defRPr b="0" sz="11600">
                <a:solidFill>
                  <a:srgbClr val="000000"/>
                </a:solidFill>
                <a:latin typeface="Helvetica Neue"/>
                <a:ea typeface="Helvetica Neue"/>
                <a:cs typeface="Helvetica Neue"/>
                <a:sym typeface="Helvetica Neue"/>
              </a:defRPr>
            </a:lvl1pPr>
            <a:lvl2pPr lvl="1" algn="l">
              <a:lnSpc>
                <a:spcPct val="80000"/>
              </a:lnSpc>
              <a:spcBef>
                <a:spcPts val="0"/>
              </a:spcBef>
              <a:spcAft>
                <a:spcPts val="0"/>
              </a:spcAft>
              <a:buClr>
                <a:srgbClr val="FFFFFF"/>
              </a:buClr>
              <a:buSzPts val="1800"/>
              <a:buNone/>
              <a:defRPr/>
            </a:lvl2pPr>
            <a:lvl3pPr lvl="2" algn="l">
              <a:lnSpc>
                <a:spcPct val="80000"/>
              </a:lnSpc>
              <a:spcBef>
                <a:spcPts val="0"/>
              </a:spcBef>
              <a:spcAft>
                <a:spcPts val="0"/>
              </a:spcAft>
              <a:buClr>
                <a:srgbClr val="FFFFFF"/>
              </a:buClr>
              <a:buSzPts val="1800"/>
              <a:buNone/>
              <a:defRPr/>
            </a:lvl3pPr>
            <a:lvl4pPr lvl="3" algn="l">
              <a:lnSpc>
                <a:spcPct val="80000"/>
              </a:lnSpc>
              <a:spcBef>
                <a:spcPts val="0"/>
              </a:spcBef>
              <a:spcAft>
                <a:spcPts val="0"/>
              </a:spcAft>
              <a:buClr>
                <a:srgbClr val="FFFFFF"/>
              </a:buClr>
              <a:buSzPts val="1800"/>
              <a:buNone/>
              <a:defRPr/>
            </a:lvl4pPr>
            <a:lvl5pPr lvl="4" algn="l">
              <a:lnSpc>
                <a:spcPct val="80000"/>
              </a:lnSpc>
              <a:spcBef>
                <a:spcPts val="0"/>
              </a:spcBef>
              <a:spcAft>
                <a:spcPts val="0"/>
              </a:spcAft>
              <a:buClr>
                <a:srgbClr val="FFFFFF"/>
              </a:buClr>
              <a:buSzPts val="1800"/>
              <a:buNone/>
              <a:defRPr/>
            </a:lvl5pPr>
            <a:lvl6pPr lvl="5" algn="l">
              <a:lnSpc>
                <a:spcPct val="80000"/>
              </a:lnSpc>
              <a:spcBef>
                <a:spcPts val="0"/>
              </a:spcBef>
              <a:spcAft>
                <a:spcPts val="0"/>
              </a:spcAft>
              <a:buClr>
                <a:srgbClr val="FFFFFF"/>
              </a:buClr>
              <a:buSzPts val="1800"/>
              <a:buNone/>
              <a:defRPr/>
            </a:lvl6pPr>
            <a:lvl7pPr lvl="6" algn="l">
              <a:lnSpc>
                <a:spcPct val="80000"/>
              </a:lnSpc>
              <a:spcBef>
                <a:spcPts val="0"/>
              </a:spcBef>
              <a:spcAft>
                <a:spcPts val="0"/>
              </a:spcAft>
              <a:buClr>
                <a:srgbClr val="FFFFFF"/>
              </a:buClr>
              <a:buSzPts val="1800"/>
              <a:buNone/>
              <a:defRPr/>
            </a:lvl7pPr>
            <a:lvl8pPr lvl="7" algn="l">
              <a:lnSpc>
                <a:spcPct val="80000"/>
              </a:lnSpc>
              <a:spcBef>
                <a:spcPts val="0"/>
              </a:spcBef>
              <a:spcAft>
                <a:spcPts val="0"/>
              </a:spcAft>
              <a:buClr>
                <a:srgbClr val="FFFFFF"/>
              </a:buClr>
              <a:buSzPts val="1800"/>
              <a:buNone/>
              <a:defRPr/>
            </a:lvl8pPr>
            <a:lvl9pPr lvl="8" algn="l">
              <a:lnSpc>
                <a:spcPct val="80000"/>
              </a:lnSpc>
              <a:spcBef>
                <a:spcPts val="0"/>
              </a:spcBef>
              <a:spcAft>
                <a:spcPts val="0"/>
              </a:spcAft>
              <a:buClr>
                <a:srgbClr val="FFFFFF"/>
              </a:buClr>
              <a:buSzPts val="1800"/>
              <a:buNone/>
              <a:defRPr/>
            </a:lvl9pPr>
          </a:lstStyle>
          <a:p/>
        </p:txBody>
      </p:sp>
      <p:sp>
        <p:nvSpPr>
          <p:cNvPr id="60" name="Google Shape;60;p31"/>
          <p:cNvSpPr txBox="1"/>
          <p:nvPr>
            <p:ph idx="12" type="sldNum"/>
          </p:nvPr>
        </p:nvSpPr>
        <p:spPr>
          <a:xfrm>
            <a:off x="12001499" y="13085233"/>
            <a:ext cx="368505" cy="374600"/>
          </a:xfrm>
          <a:prstGeom prst="rect">
            <a:avLst/>
          </a:prstGeom>
          <a:noFill/>
          <a:ln>
            <a:noFill/>
          </a:ln>
        </p:spPr>
        <p:txBody>
          <a:bodyPr anchorCtr="0" anchor="b" bIns="50800" lIns="50800" spcFirstLastPara="1" rIns="50800" wrap="square" tIns="50800">
            <a:spAutoFit/>
          </a:bodyPr>
          <a:lstStyle>
            <a:lvl1pPr indent="0" lvl="0" marL="0" algn="ctr">
              <a:lnSpc>
                <a:spcPct val="100000"/>
              </a:lnSpc>
              <a:spcBef>
                <a:spcPts val="0"/>
              </a:spcBef>
              <a:spcAft>
                <a:spcPts val="0"/>
              </a:spcAft>
              <a:buClr>
                <a:srgbClr val="000000"/>
              </a:buClr>
              <a:buSzPts val="1800"/>
              <a:buFont typeface="Helvetica Neue"/>
              <a:buNone/>
              <a:defRPr sz="1800">
                <a:solidFill>
                  <a:srgbClr val="000000"/>
                </a:solidFill>
              </a:defRPr>
            </a:lvl1pPr>
            <a:lvl2pPr indent="0" lvl="1" marL="0" algn="ctr">
              <a:lnSpc>
                <a:spcPct val="100000"/>
              </a:lnSpc>
              <a:spcBef>
                <a:spcPts val="0"/>
              </a:spcBef>
              <a:spcAft>
                <a:spcPts val="0"/>
              </a:spcAft>
              <a:buClr>
                <a:srgbClr val="000000"/>
              </a:buClr>
              <a:buSzPts val="1800"/>
              <a:buFont typeface="Helvetica Neue"/>
              <a:buNone/>
              <a:defRPr sz="1800">
                <a:solidFill>
                  <a:srgbClr val="000000"/>
                </a:solidFill>
              </a:defRPr>
            </a:lvl2pPr>
            <a:lvl3pPr indent="0" lvl="2" marL="0" algn="ctr">
              <a:lnSpc>
                <a:spcPct val="100000"/>
              </a:lnSpc>
              <a:spcBef>
                <a:spcPts val="0"/>
              </a:spcBef>
              <a:spcAft>
                <a:spcPts val="0"/>
              </a:spcAft>
              <a:buClr>
                <a:srgbClr val="000000"/>
              </a:buClr>
              <a:buSzPts val="1800"/>
              <a:buFont typeface="Helvetica Neue"/>
              <a:buNone/>
              <a:defRPr sz="1800">
                <a:solidFill>
                  <a:srgbClr val="000000"/>
                </a:solidFill>
              </a:defRPr>
            </a:lvl3pPr>
            <a:lvl4pPr indent="0" lvl="3" marL="0" algn="ctr">
              <a:lnSpc>
                <a:spcPct val="100000"/>
              </a:lnSpc>
              <a:spcBef>
                <a:spcPts val="0"/>
              </a:spcBef>
              <a:spcAft>
                <a:spcPts val="0"/>
              </a:spcAft>
              <a:buClr>
                <a:srgbClr val="000000"/>
              </a:buClr>
              <a:buSzPts val="1800"/>
              <a:buFont typeface="Helvetica Neue"/>
              <a:buNone/>
              <a:defRPr sz="1800">
                <a:solidFill>
                  <a:srgbClr val="000000"/>
                </a:solidFill>
              </a:defRPr>
            </a:lvl4pPr>
            <a:lvl5pPr indent="0" lvl="4" marL="0" algn="ctr">
              <a:lnSpc>
                <a:spcPct val="100000"/>
              </a:lnSpc>
              <a:spcBef>
                <a:spcPts val="0"/>
              </a:spcBef>
              <a:spcAft>
                <a:spcPts val="0"/>
              </a:spcAft>
              <a:buClr>
                <a:srgbClr val="000000"/>
              </a:buClr>
              <a:buSzPts val="1800"/>
              <a:buFont typeface="Helvetica Neue"/>
              <a:buNone/>
              <a:defRPr sz="1800">
                <a:solidFill>
                  <a:srgbClr val="000000"/>
                </a:solidFill>
              </a:defRPr>
            </a:lvl5pPr>
            <a:lvl6pPr indent="0" lvl="5" marL="0" algn="ctr">
              <a:lnSpc>
                <a:spcPct val="100000"/>
              </a:lnSpc>
              <a:spcBef>
                <a:spcPts val="0"/>
              </a:spcBef>
              <a:spcAft>
                <a:spcPts val="0"/>
              </a:spcAft>
              <a:buClr>
                <a:srgbClr val="000000"/>
              </a:buClr>
              <a:buSzPts val="1800"/>
              <a:buFont typeface="Helvetica Neue"/>
              <a:buNone/>
              <a:defRPr sz="1800">
                <a:solidFill>
                  <a:srgbClr val="000000"/>
                </a:solidFill>
              </a:defRPr>
            </a:lvl6pPr>
            <a:lvl7pPr indent="0" lvl="6" marL="0" algn="ctr">
              <a:lnSpc>
                <a:spcPct val="100000"/>
              </a:lnSpc>
              <a:spcBef>
                <a:spcPts val="0"/>
              </a:spcBef>
              <a:spcAft>
                <a:spcPts val="0"/>
              </a:spcAft>
              <a:buClr>
                <a:srgbClr val="000000"/>
              </a:buClr>
              <a:buSzPts val="1800"/>
              <a:buFont typeface="Helvetica Neue"/>
              <a:buNone/>
              <a:defRPr sz="1800">
                <a:solidFill>
                  <a:srgbClr val="000000"/>
                </a:solidFill>
              </a:defRPr>
            </a:lvl7pPr>
            <a:lvl8pPr indent="0" lvl="7" marL="0" algn="ctr">
              <a:lnSpc>
                <a:spcPct val="100000"/>
              </a:lnSpc>
              <a:spcBef>
                <a:spcPts val="0"/>
              </a:spcBef>
              <a:spcAft>
                <a:spcPts val="0"/>
              </a:spcAft>
              <a:buClr>
                <a:srgbClr val="000000"/>
              </a:buClr>
              <a:buSzPts val="1800"/>
              <a:buFont typeface="Helvetica Neue"/>
              <a:buNone/>
              <a:defRPr sz="1800">
                <a:solidFill>
                  <a:srgbClr val="000000"/>
                </a:solidFill>
              </a:defRPr>
            </a:lvl8pPr>
            <a:lvl9pPr indent="0" lvl="8" marL="0" algn="ctr">
              <a:lnSpc>
                <a:spcPct val="100000"/>
              </a:lnSpc>
              <a:spcBef>
                <a:spcPts val="0"/>
              </a:spcBef>
              <a:spcAft>
                <a:spcPts val="0"/>
              </a:spcAft>
              <a:buClr>
                <a:srgbClr val="000000"/>
              </a:buClr>
              <a:buSzPts val="1800"/>
              <a:buFont typeface="Helvetica Neue"/>
              <a:buNone/>
              <a:defRPr sz="1800">
                <a:solidFill>
                  <a:srgbClr val="000000"/>
                </a:solidFill>
              </a:defRPr>
            </a:lvl9pPr>
          </a:lstStyle>
          <a:p>
            <a:pPr indent="0" lvl="0" marL="0" rtl="0" algn="ctr">
              <a:spcBef>
                <a:spcPts val="0"/>
              </a:spcBef>
              <a:spcAft>
                <a:spcPts val="0"/>
              </a:spcAft>
              <a:buNone/>
            </a:pPr>
            <a:fld id="{00000000-1234-1234-1234-123412341234}" type="slidenum">
              <a:rPr lang="fr-FR"/>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20" Type="http://schemas.openxmlformats.org/officeDocument/2006/relationships/slideLayout" Target="../slideLayouts/slideLayout18.xml"/><Relationship Id="rId11" Type="http://schemas.openxmlformats.org/officeDocument/2006/relationships/slideLayout" Target="../slideLayouts/slideLayout9.xml"/><Relationship Id="rId22" Type="http://schemas.openxmlformats.org/officeDocument/2006/relationships/slideLayout" Target="../slideLayouts/slideLayout20.xml"/><Relationship Id="rId10" Type="http://schemas.openxmlformats.org/officeDocument/2006/relationships/slideLayout" Target="../slideLayouts/slideLayout8.xml"/><Relationship Id="rId21" Type="http://schemas.openxmlformats.org/officeDocument/2006/relationships/slideLayout" Target="../slideLayouts/slideLayout19.xml"/><Relationship Id="rId13" Type="http://schemas.openxmlformats.org/officeDocument/2006/relationships/slideLayout" Target="../slideLayouts/slideLayout11.xml"/><Relationship Id="rId24" Type="http://schemas.openxmlformats.org/officeDocument/2006/relationships/theme" Target="../theme/theme2.xml"/><Relationship Id="rId12" Type="http://schemas.openxmlformats.org/officeDocument/2006/relationships/slideLayout" Target="../slideLayouts/slideLayout10.xml"/><Relationship Id="rId23" Type="http://schemas.openxmlformats.org/officeDocument/2006/relationships/slideLayout" Target="../slideLayouts/slideLayout21.xml"/><Relationship Id="rId1" Type="http://schemas.openxmlformats.org/officeDocument/2006/relationships/image" Target="../media/image1.jpg"/><Relationship Id="rId2" Type="http://schemas.openxmlformats.org/officeDocument/2006/relationships/image" Target="../media/image20.jpg"/><Relationship Id="rId3" Type="http://schemas.openxmlformats.org/officeDocument/2006/relationships/slideLayout" Target="../slideLayouts/slideLayout1.xml"/><Relationship Id="rId4" Type="http://schemas.openxmlformats.org/officeDocument/2006/relationships/slideLayout" Target="../slideLayouts/slideLayout2.xml"/><Relationship Id="rId9" Type="http://schemas.openxmlformats.org/officeDocument/2006/relationships/slideLayout" Target="../slideLayouts/slideLayout7.xml"/><Relationship Id="rId15" Type="http://schemas.openxmlformats.org/officeDocument/2006/relationships/slideLayout" Target="../slideLayouts/slideLayout13.xml"/><Relationship Id="rId14" Type="http://schemas.openxmlformats.org/officeDocument/2006/relationships/slideLayout" Target="../slideLayouts/slideLayout12.xml"/><Relationship Id="rId17" Type="http://schemas.openxmlformats.org/officeDocument/2006/relationships/slideLayout" Target="../slideLayouts/slideLayout15.xml"/><Relationship Id="rId16" Type="http://schemas.openxmlformats.org/officeDocument/2006/relationships/slideLayout" Target="../slideLayouts/slideLayout14.xml"/><Relationship Id="rId5" Type="http://schemas.openxmlformats.org/officeDocument/2006/relationships/slideLayout" Target="../slideLayouts/slideLayout3.xml"/><Relationship Id="rId19" Type="http://schemas.openxmlformats.org/officeDocument/2006/relationships/slideLayout" Target="../slideLayouts/slideLayout17.xml"/><Relationship Id="rId6" Type="http://schemas.openxmlformats.org/officeDocument/2006/relationships/slideLayout" Target="../slideLayouts/slideLayout4.xml"/><Relationship Id="rId18" Type="http://schemas.openxmlformats.org/officeDocument/2006/relationships/slideLayout" Target="../slideLayouts/slideLayout16.xml"/><Relationship Id="rId7" Type="http://schemas.openxmlformats.org/officeDocument/2006/relationships/slideLayout" Target="../slideLayouts/slideLayout5.xml"/><Relationship Id="rId8" Type="http://schemas.openxmlformats.org/officeDocument/2006/relationships/slideLayout" Target="../slideLayouts/slideLayout6.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5" name="Shape 5"/>
        <p:cNvGrpSpPr/>
        <p:nvPr/>
      </p:nvGrpSpPr>
      <p:grpSpPr>
        <a:xfrm>
          <a:off x="0" y="0"/>
          <a:ext cx="0" cy="0"/>
          <a:chOff x="0" y="0"/>
          <a:chExt cx="0" cy="0"/>
        </a:xfrm>
      </p:grpSpPr>
      <p:sp>
        <p:nvSpPr>
          <p:cNvPr id="6" name="Google Shape;6;p22"/>
          <p:cNvSpPr/>
          <p:nvPr/>
        </p:nvSpPr>
        <p:spPr>
          <a:xfrm>
            <a:off x="-447538" y="1605227"/>
            <a:ext cx="25279076" cy="1484880"/>
          </a:xfrm>
          <a:prstGeom prst="rect">
            <a:avLst/>
          </a:prstGeom>
          <a:solidFill>
            <a:srgbClr val="2768B5"/>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2400"/>
              <a:buFont typeface="Helvetica Neue"/>
              <a:buNone/>
            </a:pPr>
            <a:r>
              <a:t/>
            </a:r>
            <a:endParaRPr b="0" i="0" sz="2400" u="none" cap="none" strike="noStrike">
              <a:solidFill>
                <a:srgbClr val="5E5E5E"/>
              </a:solidFill>
              <a:latin typeface="Helvetica Neue"/>
              <a:ea typeface="Helvetica Neue"/>
              <a:cs typeface="Helvetica Neue"/>
              <a:sym typeface="Helvetica Neue"/>
            </a:endParaRPr>
          </a:p>
        </p:txBody>
      </p:sp>
      <p:sp>
        <p:nvSpPr>
          <p:cNvPr id="7" name="Google Shape;7;p22"/>
          <p:cNvSpPr txBox="1"/>
          <p:nvPr>
            <p:ph idx="1" type="body"/>
          </p:nvPr>
        </p:nvSpPr>
        <p:spPr>
          <a:xfrm>
            <a:off x="1206500" y="4248504"/>
            <a:ext cx="21971000" cy="8256012"/>
          </a:xfrm>
          <a:prstGeom prst="rect">
            <a:avLst/>
          </a:prstGeom>
          <a:noFill/>
          <a:ln>
            <a:noFill/>
          </a:ln>
        </p:spPr>
        <p:txBody>
          <a:bodyPr anchorCtr="0" anchor="t" bIns="50800" lIns="50800" spcFirstLastPara="1" rIns="50800" wrap="square" tIns="50800">
            <a:normAutofit/>
          </a:bodyPr>
          <a:lstStyle>
            <a:lvl1pPr indent="-603504" lvl="0" marL="457200" marR="0" rtl="0" algn="l">
              <a:lnSpc>
                <a:spcPct val="90000"/>
              </a:lnSpc>
              <a:spcBef>
                <a:spcPts val="4500"/>
              </a:spcBef>
              <a:spcAft>
                <a:spcPts val="0"/>
              </a:spcAft>
              <a:buClr>
                <a:srgbClr val="000000"/>
              </a:buClr>
              <a:buSzPts val="5904"/>
              <a:buFont typeface="Helvetica Neue"/>
              <a:buChar char="•"/>
              <a:defRPr b="0" i="0" sz="4800" u="none" cap="none" strike="noStrike">
                <a:solidFill>
                  <a:srgbClr val="000000"/>
                </a:solidFill>
                <a:latin typeface="Helvetica Neue"/>
                <a:ea typeface="Helvetica Neue"/>
                <a:cs typeface="Helvetica Neue"/>
                <a:sym typeface="Helvetica Neue"/>
              </a:defRPr>
            </a:lvl1pPr>
            <a:lvl2pPr indent="-603504" lvl="1" marL="914400" marR="0" rtl="0" algn="l">
              <a:lnSpc>
                <a:spcPct val="90000"/>
              </a:lnSpc>
              <a:spcBef>
                <a:spcPts val="4500"/>
              </a:spcBef>
              <a:spcAft>
                <a:spcPts val="0"/>
              </a:spcAft>
              <a:buClr>
                <a:srgbClr val="000000"/>
              </a:buClr>
              <a:buSzPts val="5904"/>
              <a:buFont typeface="Helvetica Neue"/>
              <a:buChar char="•"/>
              <a:defRPr b="0" i="0" sz="4800" u="none" cap="none" strike="noStrike">
                <a:solidFill>
                  <a:srgbClr val="000000"/>
                </a:solidFill>
                <a:latin typeface="Helvetica Neue"/>
                <a:ea typeface="Helvetica Neue"/>
                <a:cs typeface="Helvetica Neue"/>
                <a:sym typeface="Helvetica Neue"/>
              </a:defRPr>
            </a:lvl2pPr>
            <a:lvl3pPr indent="-603504" lvl="2" marL="1371600" marR="0" rtl="0" algn="l">
              <a:lnSpc>
                <a:spcPct val="90000"/>
              </a:lnSpc>
              <a:spcBef>
                <a:spcPts val="4500"/>
              </a:spcBef>
              <a:spcAft>
                <a:spcPts val="0"/>
              </a:spcAft>
              <a:buClr>
                <a:srgbClr val="000000"/>
              </a:buClr>
              <a:buSzPts val="5904"/>
              <a:buFont typeface="Helvetica Neue"/>
              <a:buChar char="•"/>
              <a:defRPr b="0" i="0" sz="4800" u="none" cap="none" strike="noStrike">
                <a:solidFill>
                  <a:srgbClr val="000000"/>
                </a:solidFill>
                <a:latin typeface="Helvetica Neue"/>
                <a:ea typeface="Helvetica Neue"/>
                <a:cs typeface="Helvetica Neue"/>
                <a:sym typeface="Helvetica Neue"/>
              </a:defRPr>
            </a:lvl3pPr>
            <a:lvl4pPr indent="-603504" lvl="3" marL="1828800" marR="0" rtl="0" algn="l">
              <a:lnSpc>
                <a:spcPct val="90000"/>
              </a:lnSpc>
              <a:spcBef>
                <a:spcPts val="4500"/>
              </a:spcBef>
              <a:spcAft>
                <a:spcPts val="0"/>
              </a:spcAft>
              <a:buClr>
                <a:srgbClr val="000000"/>
              </a:buClr>
              <a:buSzPts val="5904"/>
              <a:buFont typeface="Helvetica Neue"/>
              <a:buChar char="•"/>
              <a:defRPr b="0" i="0" sz="4800" u="none" cap="none" strike="noStrike">
                <a:solidFill>
                  <a:srgbClr val="000000"/>
                </a:solidFill>
                <a:latin typeface="Helvetica Neue"/>
                <a:ea typeface="Helvetica Neue"/>
                <a:cs typeface="Helvetica Neue"/>
                <a:sym typeface="Helvetica Neue"/>
              </a:defRPr>
            </a:lvl4pPr>
            <a:lvl5pPr indent="-603504" lvl="4" marL="2286000" marR="0" rtl="0" algn="l">
              <a:lnSpc>
                <a:spcPct val="90000"/>
              </a:lnSpc>
              <a:spcBef>
                <a:spcPts val="4500"/>
              </a:spcBef>
              <a:spcAft>
                <a:spcPts val="0"/>
              </a:spcAft>
              <a:buClr>
                <a:srgbClr val="000000"/>
              </a:buClr>
              <a:buSzPts val="5904"/>
              <a:buFont typeface="Helvetica Neue"/>
              <a:buChar char="•"/>
              <a:defRPr b="0" i="0" sz="4800" u="none" cap="none" strike="noStrike">
                <a:solidFill>
                  <a:srgbClr val="000000"/>
                </a:solidFill>
                <a:latin typeface="Helvetica Neue"/>
                <a:ea typeface="Helvetica Neue"/>
                <a:cs typeface="Helvetica Neue"/>
                <a:sym typeface="Helvetica Neue"/>
              </a:defRPr>
            </a:lvl5pPr>
            <a:lvl6pPr indent="-603504" lvl="5" marL="2743200" marR="0" rtl="0" algn="l">
              <a:lnSpc>
                <a:spcPct val="90000"/>
              </a:lnSpc>
              <a:spcBef>
                <a:spcPts val="4500"/>
              </a:spcBef>
              <a:spcAft>
                <a:spcPts val="0"/>
              </a:spcAft>
              <a:buClr>
                <a:srgbClr val="000000"/>
              </a:buClr>
              <a:buSzPts val="5904"/>
              <a:buFont typeface="Helvetica Neue"/>
              <a:buChar char="•"/>
              <a:defRPr b="0" i="0" sz="4800" u="none" cap="none" strike="noStrike">
                <a:solidFill>
                  <a:srgbClr val="000000"/>
                </a:solidFill>
                <a:latin typeface="Helvetica Neue"/>
                <a:ea typeface="Helvetica Neue"/>
                <a:cs typeface="Helvetica Neue"/>
                <a:sym typeface="Helvetica Neue"/>
              </a:defRPr>
            </a:lvl6pPr>
            <a:lvl7pPr indent="-603504" lvl="6" marL="3200400" marR="0" rtl="0" algn="l">
              <a:lnSpc>
                <a:spcPct val="90000"/>
              </a:lnSpc>
              <a:spcBef>
                <a:spcPts val="4500"/>
              </a:spcBef>
              <a:spcAft>
                <a:spcPts val="0"/>
              </a:spcAft>
              <a:buClr>
                <a:srgbClr val="000000"/>
              </a:buClr>
              <a:buSzPts val="5904"/>
              <a:buFont typeface="Helvetica Neue"/>
              <a:buChar char="•"/>
              <a:defRPr b="0" i="0" sz="4800" u="none" cap="none" strike="noStrike">
                <a:solidFill>
                  <a:srgbClr val="000000"/>
                </a:solidFill>
                <a:latin typeface="Helvetica Neue"/>
                <a:ea typeface="Helvetica Neue"/>
                <a:cs typeface="Helvetica Neue"/>
                <a:sym typeface="Helvetica Neue"/>
              </a:defRPr>
            </a:lvl7pPr>
            <a:lvl8pPr indent="-603504" lvl="7" marL="3657600" marR="0" rtl="0" algn="l">
              <a:lnSpc>
                <a:spcPct val="90000"/>
              </a:lnSpc>
              <a:spcBef>
                <a:spcPts val="4500"/>
              </a:spcBef>
              <a:spcAft>
                <a:spcPts val="0"/>
              </a:spcAft>
              <a:buClr>
                <a:srgbClr val="000000"/>
              </a:buClr>
              <a:buSzPts val="5904"/>
              <a:buFont typeface="Helvetica Neue"/>
              <a:buChar char="•"/>
              <a:defRPr b="0" i="0" sz="4800" u="none" cap="none" strike="noStrike">
                <a:solidFill>
                  <a:srgbClr val="000000"/>
                </a:solidFill>
                <a:latin typeface="Helvetica Neue"/>
                <a:ea typeface="Helvetica Neue"/>
                <a:cs typeface="Helvetica Neue"/>
                <a:sym typeface="Helvetica Neue"/>
              </a:defRPr>
            </a:lvl8pPr>
            <a:lvl9pPr indent="-603503" lvl="8" marL="4114800" marR="0" rtl="0" algn="l">
              <a:lnSpc>
                <a:spcPct val="90000"/>
              </a:lnSpc>
              <a:spcBef>
                <a:spcPts val="4500"/>
              </a:spcBef>
              <a:spcAft>
                <a:spcPts val="0"/>
              </a:spcAft>
              <a:buClr>
                <a:srgbClr val="000000"/>
              </a:buClr>
              <a:buSzPts val="5904"/>
              <a:buFont typeface="Helvetica Neue"/>
              <a:buChar char="•"/>
              <a:defRPr b="0" i="0" sz="4800" u="none" cap="none" strike="noStrike">
                <a:solidFill>
                  <a:srgbClr val="000000"/>
                </a:solidFill>
                <a:latin typeface="Helvetica Neue"/>
                <a:ea typeface="Helvetica Neue"/>
                <a:cs typeface="Helvetica Neue"/>
                <a:sym typeface="Helvetica Neue"/>
              </a:defRPr>
            </a:lvl9pPr>
          </a:lstStyle>
          <a:p/>
        </p:txBody>
      </p:sp>
      <p:pic>
        <p:nvPicPr>
          <p:cNvPr descr="Image 8" id="8" name="Google Shape;8;p22"/>
          <p:cNvPicPr preferRelativeResize="0"/>
          <p:nvPr/>
        </p:nvPicPr>
        <p:blipFill rotWithShape="1">
          <a:blip r:embed="rId1">
            <a:alphaModFix/>
          </a:blip>
          <a:srcRect b="0" l="0" r="0" t="0"/>
          <a:stretch/>
        </p:blipFill>
        <p:spPr>
          <a:xfrm>
            <a:off x="2080095" y="225585"/>
            <a:ext cx="1761810" cy="1091271"/>
          </a:xfrm>
          <a:prstGeom prst="rect">
            <a:avLst/>
          </a:prstGeom>
          <a:noFill/>
          <a:ln>
            <a:noFill/>
          </a:ln>
        </p:spPr>
      </p:pic>
      <p:pic>
        <p:nvPicPr>
          <p:cNvPr descr="Image 11" id="9" name="Google Shape;9;p22"/>
          <p:cNvPicPr preferRelativeResize="0"/>
          <p:nvPr/>
        </p:nvPicPr>
        <p:blipFill rotWithShape="1">
          <a:blip r:embed="rId2">
            <a:alphaModFix/>
          </a:blip>
          <a:srcRect b="0" l="0" r="0" t="0"/>
          <a:stretch/>
        </p:blipFill>
        <p:spPr>
          <a:xfrm>
            <a:off x="104526" y="23820"/>
            <a:ext cx="1580270" cy="1433164"/>
          </a:xfrm>
          <a:prstGeom prst="rect">
            <a:avLst/>
          </a:prstGeom>
          <a:noFill/>
          <a:ln>
            <a:noFill/>
          </a:ln>
        </p:spPr>
      </p:pic>
      <p:sp>
        <p:nvSpPr>
          <p:cNvPr id="10" name="Google Shape;10;p22"/>
          <p:cNvSpPr txBox="1"/>
          <p:nvPr>
            <p:ph idx="12" type="sldNum"/>
          </p:nvPr>
        </p:nvSpPr>
        <p:spPr>
          <a:xfrm>
            <a:off x="12001499" y="13080999"/>
            <a:ext cx="368505" cy="374600"/>
          </a:xfrm>
          <a:prstGeom prst="rect">
            <a:avLst/>
          </a:prstGeom>
          <a:noFill/>
          <a:ln>
            <a:noFill/>
          </a:ln>
        </p:spPr>
        <p:txBody>
          <a:bodyPr anchorCtr="0" anchor="b" bIns="50800" lIns="50800" spcFirstLastPara="1" rIns="50800" wrap="square" tIns="50800">
            <a:spAutoFit/>
          </a:bodyPr>
          <a:lstStyle>
            <a:lvl1pPr indent="0" lvl="0" marL="0" marR="0" rtl="0" algn="ctr">
              <a:lnSpc>
                <a:spcPct val="100000"/>
              </a:lnSpc>
              <a:spcBef>
                <a:spcPts val="0"/>
              </a:spcBef>
              <a:spcAft>
                <a:spcPts val="0"/>
              </a:spcAft>
              <a:buClr>
                <a:srgbClr val="000000"/>
              </a:buClr>
              <a:buSzPts val="1800"/>
              <a:buFont typeface="Helvetica Neue"/>
              <a:buNone/>
              <a:defRPr b="0" i="0" sz="1800" u="none" cap="none" strike="noStrike">
                <a:solidFill>
                  <a:srgbClr val="000000"/>
                </a:solidFill>
                <a:latin typeface="Helvetica Neue"/>
                <a:ea typeface="Helvetica Neue"/>
                <a:cs typeface="Helvetica Neue"/>
                <a:sym typeface="Helvetica Neue"/>
              </a:defRPr>
            </a:lvl1pPr>
            <a:lvl2pPr indent="0" lvl="1" marL="0" marR="0" rtl="0" algn="ctr">
              <a:lnSpc>
                <a:spcPct val="100000"/>
              </a:lnSpc>
              <a:spcBef>
                <a:spcPts val="0"/>
              </a:spcBef>
              <a:spcAft>
                <a:spcPts val="0"/>
              </a:spcAft>
              <a:buClr>
                <a:srgbClr val="000000"/>
              </a:buClr>
              <a:buSzPts val="1800"/>
              <a:buFont typeface="Helvetica Neue"/>
              <a:buNone/>
              <a:defRPr b="0" i="0" sz="1800" u="none" cap="none" strike="noStrike">
                <a:solidFill>
                  <a:srgbClr val="000000"/>
                </a:solidFill>
                <a:latin typeface="Helvetica Neue"/>
                <a:ea typeface="Helvetica Neue"/>
                <a:cs typeface="Helvetica Neue"/>
                <a:sym typeface="Helvetica Neue"/>
              </a:defRPr>
            </a:lvl2pPr>
            <a:lvl3pPr indent="0" lvl="2" marL="0" marR="0" rtl="0" algn="ctr">
              <a:lnSpc>
                <a:spcPct val="100000"/>
              </a:lnSpc>
              <a:spcBef>
                <a:spcPts val="0"/>
              </a:spcBef>
              <a:spcAft>
                <a:spcPts val="0"/>
              </a:spcAft>
              <a:buClr>
                <a:srgbClr val="000000"/>
              </a:buClr>
              <a:buSzPts val="1800"/>
              <a:buFont typeface="Helvetica Neue"/>
              <a:buNone/>
              <a:defRPr b="0" i="0" sz="1800" u="none" cap="none" strike="noStrike">
                <a:solidFill>
                  <a:srgbClr val="000000"/>
                </a:solidFill>
                <a:latin typeface="Helvetica Neue"/>
                <a:ea typeface="Helvetica Neue"/>
                <a:cs typeface="Helvetica Neue"/>
                <a:sym typeface="Helvetica Neue"/>
              </a:defRPr>
            </a:lvl3pPr>
            <a:lvl4pPr indent="0" lvl="3" marL="0" marR="0" rtl="0" algn="ctr">
              <a:lnSpc>
                <a:spcPct val="100000"/>
              </a:lnSpc>
              <a:spcBef>
                <a:spcPts val="0"/>
              </a:spcBef>
              <a:spcAft>
                <a:spcPts val="0"/>
              </a:spcAft>
              <a:buClr>
                <a:srgbClr val="000000"/>
              </a:buClr>
              <a:buSzPts val="1800"/>
              <a:buFont typeface="Helvetica Neue"/>
              <a:buNone/>
              <a:defRPr b="0" i="0" sz="1800" u="none" cap="none" strike="noStrike">
                <a:solidFill>
                  <a:srgbClr val="000000"/>
                </a:solidFill>
                <a:latin typeface="Helvetica Neue"/>
                <a:ea typeface="Helvetica Neue"/>
                <a:cs typeface="Helvetica Neue"/>
                <a:sym typeface="Helvetica Neue"/>
              </a:defRPr>
            </a:lvl4pPr>
            <a:lvl5pPr indent="0" lvl="4" marL="0" marR="0" rtl="0" algn="ctr">
              <a:lnSpc>
                <a:spcPct val="100000"/>
              </a:lnSpc>
              <a:spcBef>
                <a:spcPts val="0"/>
              </a:spcBef>
              <a:spcAft>
                <a:spcPts val="0"/>
              </a:spcAft>
              <a:buClr>
                <a:srgbClr val="000000"/>
              </a:buClr>
              <a:buSzPts val="1800"/>
              <a:buFont typeface="Helvetica Neue"/>
              <a:buNone/>
              <a:defRPr b="0" i="0" sz="1800" u="none" cap="none" strike="noStrike">
                <a:solidFill>
                  <a:srgbClr val="000000"/>
                </a:solidFill>
                <a:latin typeface="Helvetica Neue"/>
                <a:ea typeface="Helvetica Neue"/>
                <a:cs typeface="Helvetica Neue"/>
                <a:sym typeface="Helvetica Neue"/>
              </a:defRPr>
            </a:lvl5pPr>
            <a:lvl6pPr indent="0" lvl="5" marL="0" marR="0" rtl="0" algn="ctr">
              <a:lnSpc>
                <a:spcPct val="100000"/>
              </a:lnSpc>
              <a:spcBef>
                <a:spcPts val="0"/>
              </a:spcBef>
              <a:spcAft>
                <a:spcPts val="0"/>
              </a:spcAft>
              <a:buClr>
                <a:srgbClr val="000000"/>
              </a:buClr>
              <a:buSzPts val="1800"/>
              <a:buFont typeface="Helvetica Neue"/>
              <a:buNone/>
              <a:defRPr b="0" i="0" sz="1800" u="none" cap="none" strike="noStrike">
                <a:solidFill>
                  <a:srgbClr val="000000"/>
                </a:solidFill>
                <a:latin typeface="Helvetica Neue"/>
                <a:ea typeface="Helvetica Neue"/>
                <a:cs typeface="Helvetica Neue"/>
                <a:sym typeface="Helvetica Neue"/>
              </a:defRPr>
            </a:lvl6pPr>
            <a:lvl7pPr indent="0" lvl="6" marL="0" marR="0" rtl="0" algn="ctr">
              <a:lnSpc>
                <a:spcPct val="100000"/>
              </a:lnSpc>
              <a:spcBef>
                <a:spcPts val="0"/>
              </a:spcBef>
              <a:spcAft>
                <a:spcPts val="0"/>
              </a:spcAft>
              <a:buClr>
                <a:srgbClr val="000000"/>
              </a:buClr>
              <a:buSzPts val="1800"/>
              <a:buFont typeface="Helvetica Neue"/>
              <a:buNone/>
              <a:defRPr b="0" i="0" sz="1800" u="none" cap="none" strike="noStrike">
                <a:solidFill>
                  <a:srgbClr val="000000"/>
                </a:solidFill>
                <a:latin typeface="Helvetica Neue"/>
                <a:ea typeface="Helvetica Neue"/>
                <a:cs typeface="Helvetica Neue"/>
                <a:sym typeface="Helvetica Neue"/>
              </a:defRPr>
            </a:lvl7pPr>
            <a:lvl8pPr indent="0" lvl="7" marL="0" marR="0" rtl="0" algn="ctr">
              <a:lnSpc>
                <a:spcPct val="100000"/>
              </a:lnSpc>
              <a:spcBef>
                <a:spcPts val="0"/>
              </a:spcBef>
              <a:spcAft>
                <a:spcPts val="0"/>
              </a:spcAft>
              <a:buClr>
                <a:srgbClr val="000000"/>
              </a:buClr>
              <a:buSzPts val="1800"/>
              <a:buFont typeface="Helvetica Neue"/>
              <a:buNone/>
              <a:defRPr b="0" i="0" sz="1800" u="none" cap="none" strike="noStrike">
                <a:solidFill>
                  <a:srgbClr val="000000"/>
                </a:solidFill>
                <a:latin typeface="Helvetica Neue"/>
                <a:ea typeface="Helvetica Neue"/>
                <a:cs typeface="Helvetica Neue"/>
                <a:sym typeface="Helvetica Neue"/>
              </a:defRPr>
            </a:lvl8pPr>
            <a:lvl9pPr indent="0" lvl="8" marL="0" marR="0" rtl="0" algn="ctr">
              <a:lnSpc>
                <a:spcPct val="100000"/>
              </a:lnSpc>
              <a:spcBef>
                <a:spcPts val="0"/>
              </a:spcBef>
              <a:spcAft>
                <a:spcPts val="0"/>
              </a:spcAft>
              <a:buClr>
                <a:srgbClr val="000000"/>
              </a:buClr>
              <a:buSzPts val="1800"/>
              <a:buFont typeface="Helvetica Neue"/>
              <a:buNone/>
              <a:defRPr b="0" i="0" sz="1800" u="none" cap="none" strike="noStrike">
                <a:solidFill>
                  <a:srgbClr val="000000"/>
                </a:solidFill>
                <a:latin typeface="Helvetica Neue"/>
                <a:ea typeface="Helvetica Neue"/>
                <a:cs typeface="Helvetica Neue"/>
                <a:sym typeface="Helvetica Neue"/>
              </a:defRPr>
            </a:lvl9pPr>
          </a:lstStyle>
          <a:p>
            <a:pPr indent="0" lvl="0" marL="0" rtl="0" algn="ctr">
              <a:spcBef>
                <a:spcPts val="0"/>
              </a:spcBef>
              <a:spcAft>
                <a:spcPts val="0"/>
              </a:spcAft>
              <a:buNone/>
            </a:pPr>
            <a:fld id="{00000000-1234-1234-1234-123412341234}" type="slidenum">
              <a:rPr lang="fr-FR"/>
              <a:t>‹#›</a:t>
            </a:fld>
            <a:endParaRPr/>
          </a:p>
        </p:txBody>
      </p:sp>
      <p:sp>
        <p:nvSpPr>
          <p:cNvPr id="11" name="Google Shape;11;p22"/>
          <p:cNvSpPr txBox="1"/>
          <p:nvPr/>
        </p:nvSpPr>
        <p:spPr>
          <a:xfrm>
            <a:off x="1136423" y="1607673"/>
            <a:ext cx="5176076" cy="1378388"/>
          </a:xfrm>
          <a:prstGeom prst="rect">
            <a:avLst/>
          </a:prstGeom>
          <a:noFill/>
          <a:ln>
            <a:noFill/>
          </a:ln>
        </p:spPr>
        <p:txBody>
          <a:bodyPr anchorCtr="0" anchor="ctr" bIns="50800" lIns="50800" spcFirstLastPara="1" rIns="50800" wrap="square" tIns="50800">
            <a:spAutoFit/>
          </a:bodyPr>
          <a:lstStyle/>
          <a:p>
            <a:pPr indent="0" lvl="0" marL="0" marR="0" rtl="0" algn="l">
              <a:lnSpc>
                <a:spcPct val="80000"/>
              </a:lnSpc>
              <a:spcBef>
                <a:spcPts val="0"/>
              </a:spcBef>
              <a:spcAft>
                <a:spcPts val="0"/>
              </a:spcAft>
              <a:buClr>
                <a:srgbClr val="FFFFFF"/>
              </a:buClr>
              <a:buSzPts val="8500"/>
              <a:buFont typeface="Helvetica Neue"/>
              <a:buNone/>
            </a:pPr>
            <a:r>
              <a:rPr b="1" i="0" lang="fr-FR" sz="8500" u="none" cap="none" strike="noStrike">
                <a:solidFill>
                  <a:srgbClr val="FFFFFF"/>
                </a:solidFill>
                <a:latin typeface="Helvetica Neue"/>
                <a:ea typeface="Helvetica Neue"/>
                <a:cs typeface="Helvetica Neue"/>
                <a:sym typeface="Helvetica Neue"/>
              </a:rPr>
              <a:t>Sommaire</a:t>
            </a:r>
            <a:endParaRPr/>
          </a:p>
        </p:txBody>
      </p:sp>
      <p:sp>
        <p:nvSpPr>
          <p:cNvPr id="12" name="Google Shape;12;p22"/>
          <p:cNvSpPr txBox="1"/>
          <p:nvPr>
            <p:ph type="title"/>
          </p:nvPr>
        </p:nvSpPr>
        <p:spPr>
          <a:xfrm>
            <a:off x="1206500" y="2066098"/>
            <a:ext cx="21971000" cy="1433164"/>
          </a:xfrm>
          <a:prstGeom prst="rect">
            <a:avLst/>
          </a:prstGeom>
          <a:noFill/>
          <a:ln>
            <a:noFill/>
          </a:ln>
        </p:spPr>
        <p:txBody>
          <a:bodyPr anchorCtr="0" anchor="t" bIns="50800" lIns="50800" spcFirstLastPara="1" rIns="50800" wrap="square" tIns="50800">
            <a:normAutofit/>
          </a:bodyPr>
          <a:lstStyle>
            <a:lvl1pPr lvl="0" marR="0" rtl="0" algn="l">
              <a:lnSpc>
                <a:spcPct val="80000"/>
              </a:lnSpc>
              <a:spcBef>
                <a:spcPts val="0"/>
              </a:spcBef>
              <a:spcAft>
                <a:spcPts val="0"/>
              </a:spcAft>
              <a:buClr>
                <a:srgbClr val="FFFFFF"/>
              </a:buClr>
              <a:buSzPts val="8500"/>
              <a:buFont typeface="Helvetica Neue"/>
              <a:buNone/>
              <a:defRPr b="1" i="0" sz="8500" u="none" cap="none" strike="noStrike">
                <a:solidFill>
                  <a:srgbClr val="FFFFFF"/>
                </a:solidFill>
                <a:latin typeface="Helvetica Neue"/>
                <a:ea typeface="Helvetica Neue"/>
                <a:cs typeface="Helvetica Neue"/>
                <a:sym typeface="Helvetica Neue"/>
              </a:defRPr>
            </a:lvl1pPr>
            <a:lvl2pPr lvl="1" marR="0" rtl="0" algn="l">
              <a:lnSpc>
                <a:spcPct val="80000"/>
              </a:lnSpc>
              <a:spcBef>
                <a:spcPts val="0"/>
              </a:spcBef>
              <a:spcAft>
                <a:spcPts val="0"/>
              </a:spcAft>
              <a:buClr>
                <a:srgbClr val="FFFFFF"/>
              </a:buClr>
              <a:buSzPts val="8500"/>
              <a:buFont typeface="Helvetica Neue"/>
              <a:buNone/>
              <a:defRPr b="1" i="0" sz="8500" u="none" cap="none" strike="noStrike">
                <a:solidFill>
                  <a:srgbClr val="FFFFFF"/>
                </a:solidFill>
                <a:latin typeface="Helvetica Neue"/>
                <a:ea typeface="Helvetica Neue"/>
                <a:cs typeface="Helvetica Neue"/>
                <a:sym typeface="Helvetica Neue"/>
              </a:defRPr>
            </a:lvl2pPr>
            <a:lvl3pPr lvl="2" marR="0" rtl="0" algn="l">
              <a:lnSpc>
                <a:spcPct val="80000"/>
              </a:lnSpc>
              <a:spcBef>
                <a:spcPts val="0"/>
              </a:spcBef>
              <a:spcAft>
                <a:spcPts val="0"/>
              </a:spcAft>
              <a:buClr>
                <a:srgbClr val="FFFFFF"/>
              </a:buClr>
              <a:buSzPts val="8500"/>
              <a:buFont typeface="Helvetica Neue"/>
              <a:buNone/>
              <a:defRPr b="1" i="0" sz="8500" u="none" cap="none" strike="noStrike">
                <a:solidFill>
                  <a:srgbClr val="FFFFFF"/>
                </a:solidFill>
                <a:latin typeface="Helvetica Neue"/>
                <a:ea typeface="Helvetica Neue"/>
                <a:cs typeface="Helvetica Neue"/>
                <a:sym typeface="Helvetica Neue"/>
              </a:defRPr>
            </a:lvl3pPr>
            <a:lvl4pPr lvl="3" marR="0" rtl="0" algn="l">
              <a:lnSpc>
                <a:spcPct val="80000"/>
              </a:lnSpc>
              <a:spcBef>
                <a:spcPts val="0"/>
              </a:spcBef>
              <a:spcAft>
                <a:spcPts val="0"/>
              </a:spcAft>
              <a:buClr>
                <a:srgbClr val="FFFFFF"/>
              </a:buClr>
              <a:buSzPts val="8500"/>
              <a:buFont typeface="Helvetica Neue"/>
              <a:buNone/>
              <a:defRPr b="1" i="0" sz="8500" u="none" cap="none" strike="noStrike">
                <a:solidFill>
                  <a:srgbClr val="FFFFFF"/>
                </a:solidFill>
                <a:latin typeface="Helvetica Neue"/>
                <a:ea typeface="Helvetica Neue"/>
                <a:cs typeface="Helvetica Neue"/>
                <a:sym typeface="Helvetica Neue"/>
              </a:defRPr>
            </a:lvl4pPr>
            <a:lvl5pPr lvl="4" marR="0" rtl="0" algn="l">
              <a:lnSpc>
                <a:spcPct val="80000"/>
              </a:lnSpc>
              <a:spcBef>
                <a:spcPts val="0"/>
              </a:spcBef>
              <a:spcAft>
                <a:spcPts val="0"/>
              </a:spcAft>
              <a:buClr>
                <a:srgbClr val="FFFFFF"/>
              </a:buClr>
              <a:buSzPts val="8500"/>
              <a:buFont typeface="Helvetica Neue"/>
              <a:buNone/>
              <a:defRPr b="1" i="0" sz="8500" u="none" cap="none" strike="noStrike">
                <a:solidFill>
                  <a:srgbClr val="FFFFFF"/>
                </a:solidFill>
                <a:latin typeface="Helvetica Neue"/>
                <a:ea typeface="Helvetica Neue"/>
                <a:cs typeface="Helvetica Neue"/>
                <a:sym typeface="Helvetica Neue"/>
              </a:defRPr>
            </a:lvl5pPr>
            <a:lvl6pPr lvl="5" marR="0" rtl="0" algn="l">
              <a:lnSpc>
                <a:spcPct val="80000"/>
              </a:lnSpc>
              <a:spcBef>
                <a:spcPts val="0"/>
              </a:spcBef>
              <a:spcAft>
                <a:spcPts val="0"/>
              </a:spcAft>
              <a:buClr>
                <a:srgbClr val="FFFFFF"/>
              </a:buClr>
              <a:buSzPts val="8500"/>
              <a:buFont typeface="Helvetica Neue"/>
              <a:buNone/>
              <a:defRPr b="1" i="0" sz="8500" u="none" cap="none" strike="noStrike">
                <a:solidFill>
                  <a:srgbClr val="FFFFFF"/>
                </a:solidFill>
                <a:latin typeface="Helvetica Neue"/>
                <a:ea typeface="Helvetica Neue"/>
                <a:cs typeface="Helvetica Neue"/>
                <a:sym typeface="Helvetica Neue"/>
              </a:defRPr>
            </a:lvl6pPr>
            <a:lvl7pPr lvl="6" marR="0" rtl="0" algn="l">
              <a:lnSpc>
                <a:spcPct val="80000"/>
              </a:lnSpc>
              <a:spcBef>
                <a:spcPts val="0"/>
              </a:spcBef>
              <a:spcAft>
                <a:spcPts val="0"/>
              </a:spcAft>
              <a:buClr>
                <a:srgbClr val="FFFFFF"/>
              </a:buClr>
              <a:buSzPts val="8500"/>
              <a:buFont typeface="Helvetica Neue"/>
              <a:buNone/>
              <a:defRPr b="1" i="0" sz="8500" u="none" cap="none" strike="noStrike">
                <a:solidFill>
                  <a:srgbClr val="FFFFFF"/>
                </a:solidFill>
                <a:latin typeface="Helvetica Neue"/>
                <a:ea typeface="Helvetica Neue"/>
                <a:cs typeface="Helvetica Neue"/>
                <a:sym typeface="Helvetica Neue"/>
              </a:defRPr>
            </a:lvl7pPr>
            <a:lvl8pPr lvl="7" marR="0" rtl="0" algn="l">
              <a:lnSpc>
                <a:spcPct val="80000"/>
              </a:lnSpc>
              <a:spcBef>
                <a:spcPts val="0"/>
              </a:spcBef>
              <a:spcAft>
                <a:spcPts val="0"/>
              </a:spcAft>
              <a:buClr>
                <a:srgbClr val="FFFFFF"/>
              </a:buClr>
              <a:buSzPts val="8500"/>
              <a:buFont typeface="Helvetica Neue"/>
              <a:buNone/>
              <a:defRPr b="1" i="0" sz="8500" u="none" cap="none" strike="noStrike">
                <a:solidFill>
                  <a:srgbClr val="FFFFFF"/>
                </a:solidFill>
                <a:latin typeface="Helvetica Neue"/>
                <a:ea typeface="Helvetica Neue"/>
                <a:cs typeface="Helvetica Neue"/>
                <a:sym typeface="Helvetica Neue"/>
              </a:defRPr>
            </a:lvl8pPr>
            <a:lvl9pPr lvl="8" marR="0" rtl="0" algn="l">
              <a:lnSpc>
                <a:spcPct val="80000"/>
              </a:lnSpc>
              <a:spcBef>
                <a:spcPts val="0"/>
              </a:spcBef>
              <a:spcAft>
                <a:spcPts val="0"/>
              </a:spcAft>
              <a:buClr>
                <a:srgbClr val="FFFFFF"/>
              </a:buClr>
              <a:buSzPts val="8500"/>
              <a:buFont typeface="Helvetica Neue"/>
              <a:buNone/>
              <a:defRPr b="1" i="0" sz="8500" u="none" cap="none" strike="noStrike">
                <a:solidFill>
                  <a:srgbClr val="FFFFFF"/>
                </a:solidFill>
                <a:latin typeface="Helvetica Neue"/>
                <a:ea typeface="Helvetica Neue"/>
                <a:cs typeface="Helvetica Neue"/>
                <a:sym typeface="Helvetica Neue"/>
              </a:defRPr>
            </a:lvl9pPr>
          </a:lstStyle>
          <a:p/>
        </p:txBody>
      </p:sp>
    </p:spTree>
  </p:cSld>
  <p:clrMap accent1="accent1" accent2="accent2" accent3="accent3" accent4="accent4" accent5="accent5" accent6="accent6" bg1="lt1" bg2="dk2" tx1="dk1" tx2="lt2" folHlink="folHlink" hlink="hlink"/>
  <p:sldLayoutIdLst>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 id="2147483659" r:id="rId13"/>
    <p:sldLayoutId id="2147483660" r:id="rId14"/>
    <p:sldLayoutId id="2147483661" r:id="rId15"/>
    <p:sldLayoutId id="2147483662" r:id="rId16"/>
    <p:sldLayoutId id="2147483663" r:id="rId17"/>
    <p:sldLayoutId id="2147483664" r:id="rId18"/>
    <p:sldLayoutId id="2147483665" r:id="rId19"/>
    <p:sldLayoutId id="2147483666" r:id="rId20"/>
    <p:sldLayoutId id="2147483667" r:id="rId21"/>
    <p:sldLayoutId id="2147483668" r:id="rId22"/>
    <p:sldLayoutId id="2147483669" r:id="rId23"/>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0.xml"/><Relationship Id="rId3" Type="http://schemas.openxmlformats.org/officeDocument/2006/relationships/image" Target="../media/image41.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1.xml"/><Relationship Id="rId3" Type="http://schemas.openxmlformats.org/officeDocument/2006/relationships/image" Target="../media/image34.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2.xml"/><Relationship Id="rId3" Type="http://schemas.openxmlformats.org/officeDocument/2006/relationships/image" Target="../media/image24.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3.xml"/><Relationship Id="rId3" Type="http://schemas.openxmlformats.org/officeDocument/2006/relationships/image" Target="../media/image41.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4.xml"/><Relationship Id="rId3" Type="http://schemas.openxmlformats.org/officeDocument/2006/relationships/image" Target="../media/image28.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5.xml"/><Relationship Id="rId3" Type="http://schemas.openxmlformats.org/officeDocument/2006/relationships/image" Target="../media/image31.png"/><Relationship Id="rId4" Type="http://schemas.openxmlformats.org/officeDocument/2006/relationships/image" Target="../media/image42.png"/><Relationship Id="rId9" Type="http://schemas.openxmlformats.org/officeDocument/2006/relationships/image" Target="../media/image36.jpg"/><Relationship Id="rId5" Type="http://schemas.openxmlformats.org/officeDocument/2006/relationships/image" Target="../media/image43.jpg"/><Relationship Id="rId6" Type="http://schemas.openxmlformats.org/officeDocument/2006/relationships/image" Target="../media/image29.jpg"/><Relationship Id="rId7" Type="http://schemas.openxmlformats.org/officeDocument/2006/relationships/image" Target="../media/image27.jpg"/><Relationship Id="rId8" Type="http://schemas.openxmlformats.org/officeDocument/2006/relationships/image" Target="../media/image35.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7.xml"/><Relationship Id="rId3" Type="http://schemas.openxmlformats.org/officeDocument/2006/relationships/image" Target="../media/image37.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8.xml"/><Relationship Id="rId3" Type="http://schemas.openxmlformats.org/officeDocument/2006/relationships/image" Target="../media/image33.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9.xml"/><Relationship Id="rId3" Type="http://schemas.openxmlformats.org/officeDocument/2006/relationships/image" Target="../media/image44.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0.xml"/><Relationship Id="rId3" Type="http://schemas.openxmlformats.org/officeDocument/2006/relationships/image" Target="../media/image40.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xml"/><Relationship Id="rId3" Type="http://schemas.openxmlformats.org/officeDocument/2006/relationships/image" Target="../media/image12.png"/><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5.xml"/><Relationship Id="rId3" Type="http://schemas.openxmlformats.org/officeDocument/2006/relationships/image" Target="../media/image10.png"/><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6.xml"/><Relationship Id="rId3" Type="http://schemas.openxmlformats.org/officeDocument/2006/relationships/image" Target="../media/image11.png"/><Relationship Id="rId4" Type="http://schemas.openxmlformats.org/officeDocument/2006/relationships/image" Target="../media/image8.png"/><Relationship Id="rId5" Type="http://schemas.openxmlformats.org/officeDocument/2006/relationships/image" Target="../media/image9.png"/><Relationship Id="rId6" Type="http://schemas.openxmlformats.org/officeDocument/2006/relationships/image" Target="../media/image16.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7.xml"/><Relationship Id="rId3" Type="http://schemas.openxmlformats.org/officeDocument/2006/relationships/image" Target="../media/image13.png"/><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11" Type="http://schemas.openxmlformats.org/officeDocument/2006/relationships/image" Target="../media/image25.png"/><Relationship Id="rId10" Type="http://schemas.openxmlformats.org/officeDocument/2006/relationships/image" Target="../media/image30.png"/><Relationship Id="rId1" Type="http://schemas.openxmlformats.org/officeDocument/2006/relationships/slideLayout" Target="../slideLayouts/slideLayout5.xml"/><Relationship Id="rId2" Type="http://schemas.openxmlformats.org/officeDocument/2006/relationships/notesSlide" Target="../notesSlides/notesSlide8.xml"/><Relationship Id="rId3" Type="http://schemas.openxmlformats.org/officeDocument/2006/relationships/image" Target="../media/image22.png"/><Relationship Id="rId4" Type="http://schemas.openxmlformats.org/officeDocument/2006/relationships/image" Target="../media/image23.png"/><Relationship Id="rId9" Type="http://schemas.openxmlformats.org/officeDocument/2006/relationships/image" Target="../media/image39.png"/><Relationship Id="rId5" Type="http://schemas.openxmlformats.org/officeDocument/2006/relationships/image" Target="../media/image19.png"/><Relationship Id="rId6" Type="http://schemas.openxmlformats.org/officeDocument/2006/relationships/image" Target="../media/image17.png"/><Relationship Id="rId7" Type="http://schemas.openxmlformats.org/officeDocument/2006/relationships/image" Target="../media/image26.png"/><Relationship Id="rId8" Type="http://schemas.openxmlformats.org/officeDocument/2006/relationships/image" Target="../media/image21.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9.xml"/><Relationship Id="rId3" Type="http://schemas.openxmlformats.org/officeDocument/2006/relationships/image" Target="../media/image38.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4" name="Shape 124"/>
        <p:cNvGrpSpPr/>
        <p:nvPr/>
      </p:nvGrpSpPr>
      <p:grpSpPr>
        <a:xfrm>
          <a:off x="0" y="0"/>
          <a:ext cx="0" cy="0"/>
          <a:chOff x="0" y="0"/>
          <a:chExt cx="0" cy="0"/>
        </a:xfrm>
      </p:grpSpPr>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9" name="Shape 199"/>
        <p:cNvGrpSpPr/>
        <p:nvPr/>
      </p:nvGrpSpPr>
      <p:grpSpPr>
        <a:xfrm>
          <a:off x="0" y="0"/>
          <a:ext cx="0" cy="0"/>
          <a:chOff x="0" y="0"/>
          <a:chExt cx="0" cy="0"/>
        </a:xfrm>
      </p:grpSpPr>
      <p:sp>
        <p:nvSpPr>
          <p:cNvPr id="200" name="Google Shape;200;p10"/>
          <p:cNvSpPr txBox="1"/>
          <p:nvPr/>
        </p:nvSpPr>
        <p:spPr>
          <a:xfrm rot="-5400000">
            <a:off x="-3692186" y="6231890"/>
            <a:ext cx="9507990" cy="2123618"/>
          </a:xfrm>
          <a:prstGeom prst="rect">
            <a:avLst/>
          </a:prstGeom>
          <a:noFill/>
          <a:ln>
            <a:noFill/>
          </a:ln>
        </p:spPr>
        <p:txBody>
          <a:bodyPr anchorCtr="0" anchor="t" bIns="45700" lIns="91425" spcFirstLastPara="1" rIns="91425" wrap="square" tIns="45700">
            <a:spAutoFit/>
          </a:bodyPr>
          <a:lstStyle/>
          <a:p>
            <a:pPr indent="0" lvl="0" marL="0" marR="0" rtl="0" algn="l">
              <a:lnSpc>
                <a:spcPct val="150000"/>
              </a:lnSpc>
              <a:spcBef>
                <a:spcPts val="0"/>
              </a:spcBef>
              <a:spcAft>
                <a:spcPts val="0"/>
              </a:spcAft>
              <a:buClr>
                <a:srgbClr val="002060"/>
              </a:buClr>
              <a:buSzPts val="4000"/>
              <a:buFont typeface="Helvetica Neue"/>
              <a:buNone/>
            </a:pPr>
            <a:r>
              <a:rPr b="1" i="0" lang="fr-FR" sz="4400" u="none" cap="none" strike="noStrike">
                <a:solidFill>
                  <a:srgbClr val="002060"/>
                </a:solidFill>
                <a:latin typeface="Helvetica Neue"/>
                <a:ea typeface="Helvetica Neue"/>
                <a:cs typeface="Helvetica Neue"/>
                <a:sym typeface="Helvetica Neue"/>
              </a:rPr>
              <a:t>DES MODULES DE FORMATIONS POUR LES PROFESSEURS</a:t>
            </a:r>
            <a:endParaRPr/>
          </a:p>
        </p:txBody>
      </p:sp>
      <p:sp>
        <p:nvSpPr>
          <p:cNvPr id="201" name="Google Shape;201;p10"/>
          <p:cNvSpPr/>
          <p:nvPr/>
        </p:nvSpPr>
        <p:spPr>
          <a:xfrm>
            <a:off x="713678" y="3041354"/>
            <a:ext cx="24384000" cy="457200"/>
          </a:xfrm>
          <a:prstGeom prst="rect">
            <a:avLst/>
          </a:prstGeom>
          <a:noFill/>
          <a:ln>
            <a:noFill/>
          </a:ln>
        </p:spPr>
        <p:txBody>
          <a:bodyPr anchorCtr="0" anchor="ctr" bIns="45700" lIns="91425" spcFirstLastPara="1" rIns="91425" wrap="square" tIns="45700">
            <a:spAutoFit/>
          </a:bodyPr>
          <a:lstStyle/>
          <a:p>
            <a:pPr indent="0" lvl="0" marL="0" marR="0" rtl="0" algn="ctr">
              <a:lnSpc>
                <a:spcPct val="100000"/>
              </a:lnSpc>
              <a:spcBef>
                <a:spcPts val="0"/>
              </a:spcBef>
              <a:spcAft>
                <a:spcPts val="0"/>
              </a:spcAft>
              <a:buClr>
                <a:srgbClr val="5E5E5E"/>
              </a:buClr>
              <a:buSzPts val="2400"/>
              <a:buFont typeface="Helvetica Neue"/>
              <a:buNone/>
            </a:pPr>
            <a:r>
              <a:t/>
            </a:r>
            <a:endParaRPr b="0" i="0" sz="2400" u="none" cap="none" strike="noStrike">
              <a:solidFill>
                <a:srgbClr val="5E5E5E"/>
              </a:solidFill>
              <a:latin typeface="Helvetica Neue"/>
              <a:ea typeface="Helvetica Neue"/>
              <a:cs typeface="Helvetica Neue"/>
              <a:sym typeface="Helvetica Neue"/>
            </a:endParaRPr>
          </a:p>
        </p:txBody>
      </p:sp>
      <p:sp>
        <p:nvSpPr>
          <p:cNvPr id="202" name="Google Shape;202;p10"/>
          <p:cNvSpPr/>
          <p:nvPr/>
        </p:nvSpPr>
        <p:spPr>
          <a:xfrm>
            <a:off x="7848221" y="2311104"/>
            <a:ext cx="24384000" cy="457200"/>
          </a:xfrm>
          <a:prstGeom prst="rect">
            <a:avLst/>
          </a:prstGeom>
          <a:noFill/>
          <a:ln>
            <a:noFill/>
          </a:ln>
        </p:spPr>
        <p:txBody>
          <a:bodyPr anchorCtr="0" anchor="ctr" bIns="45700" lIns="91425" spcFirstLastPara="1" rIns="91425" wrap="square" tIns="45700">
            <a:spAutoFit/>
          </a:bodyPr>
          <a:lstStyle/>
          <a:p>
            <a:pPr indent="0" lvl="0" marL="0" marR="0" rtl="0" algn="ctr">
              <a:lnSpc>
                <a:spcPct val="100000"/>
              </a:lnSpc>
              <a:spcBef>
                <a:spcPts val="0"/>
              </a:spcBef>
              <a:spcAft>
                <a:spcPts val="0"/>
              </a:spcAft>
              <a:buClr>
                <a:srgbClr val="5E5E5E"/>
              </a:buClr>
              <a:buSzPts val="2400"/>
              <a:buFont typeface="Helvetica Neue"/>
              <a:buNone/>
            </a:pPr>
            <a:r>
              <a:t/>
            </a:r>
            <a:endParaRPr b="0" i="0" sz="2400" u="none" cap="none" strike="noStrike">
              <a:solidFill>
                <a:srgbClr val="5E5E5E"/>
              </a:solidFill>
              <a:latin typeface="Helvetica Neue"/>
              <a:ea typeface="Helvetica Neue"/>
              <a:cs typeface="Helvetica Neue"/>
              <a:sym typeface="Helvetica Neue"/>
            </a:endParaRPr>
          </a:p>
        </p:txBody>
      </p:sp>
      <p:pic>
        <p:nvPicPr>
          <p:cNvPr id="203" name="Google Shape;203;p10"/>
          <p:cNvPicPr preferRelativeResize="0"/>
          <p:nvPr/>
        </p:nvPicPr>
        <p:blipFill rotWithShape="1">
          <a:blip r:embed="rId3">
            <a:alphaModFix/>
          </a:blip>
          <a:srcRect b="0" l="0" r="0" t="0"/>
          <a:stretch/>
        </p:blipFill>
        <p:spPr>
          <a:xfrm>
            <a:off x="3553097" y="-283004"/>
            <a:ext cx="20517394" cy="14282008"/>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7" name="Shape 207"/>
        <p:cNvGrpSpPr/>
        <p:nvPr/>
      </p:nvGrpSpPr>
      <p:grpSpPr>
        <a:xfrm>
          <a:off x="0" y="0"/>
          <a:ext cx="0" cy="0"/>
          <a:chOff x="0" y="0"/>
          <a:chExt cx="0" cy="0"/>
        </a:xfrm>
      </p:grpSpPr>
      <p:sp>
        <p:nvSpPr>
          <p:cNvPr id="208" name="Google Shape;208;p11"/>
          <p:cNvSpPr txBox="1"/>
          <p:nvPr/>
        </p:nvSpPr>
        <p:spPr>
          <a:xfrm rot="-5400000">
            <a:off x="-3573276" y="6003290"/>
            <a:ext cx="9507990" cy="2123618"/>
          </a:xfrm>
          <a:prstGeom prst="rect">
            <a:avLst/>
          </a:prstGeom>
          <a:noFill/>
          <a:ln>
            <a:noFill/>
          </a:ln>
        </p:spPr>
        <p:txBody>
          <a:bodyPr anchorCtr="0" anchor="t" bIns="45700" lIns="91425" spcFirstLastPara="1" rIns="91425" wrap="square" tIns="45700">
            <a:spAutoFit/>
          </a:bodyPr>
          <a:lstStyle/>
          <a:p>
            <a:pPr indent="0" lvl="0" marL="0" marR="0" rtl="0" algn="l">
              <a:lnSpc>
                <a:spcPct val="150000"/>
              </a:lnSpc>
              <a:spcBef>
                <a:spcPts val="0"/>
              </a:spcBef>
              <a:spcAft>
                <a:spcPts val="0"/>
              </a:spcAft>
              <a:buClr>
                <a:srgbClr val="002060"/>
              </a:buClr>
              <a:buSzPts val="4000"/>
              <a:buFont typeface="Helvetica Neue"/>
              <a:buNone/>
            </a:pPr>
            <a:r>
              <a:rPr b="1" i="0" lang="fr-FR" sz="4400" u="none" cap="none" strike="noStrike">
                <a:solidFill>
                  <a:srgbClr val="002060"/>
                </a:solidFill>
                <a:latin typeface="Helvetica Neue"/>
                <a:ea typeface="Helvetica Neue"/>
                <a:cs typeface="Helvetica Neue"/>
                <a:sym typeface="Helvetica Neue"/>
              </a:rPr>
              <a:t>DES MODULES DE FORMATIONS POUR LES PROFESSEURS</a:t>
            </a:r>
            <a:endParaRPr/>
          </a:p>
        </p:txBody>
      </p:sp>
      <p:sp>
        <p:nvSpPr>
          <p:cNvPr id="209" name="Google Shape;209;p11"/>
          <p:cNvSpPr/>
          <p:nvPr/>
        </p:nvSpPr>
        <p:spPr>
          <a:xfrm>
            <a:off x="713678" y="3041354"/>
            <a:ext cx="24384000" cy="457200"/>
          </a:xfrm>
          <a:prstGeom prst="rect">
            <a:avLst/>
          </a:prstGeom>
          <a:noFill/>
          <a:ln>
            <a:noFill/>
          </a:ln>
        </p:spPr>
        <p:txBody>
          <a:bodyPr anchorCtr="0" anchor="ctr" bIns="45700" lIns="91425" spcFirstLastPara="1" rIns="91425" wrap="square" tIns="45700">
            <a:spAutoFit/>
          </a:bodyPr>
          <a:lstStyle/>
          <a:p>
            <a:pPr indent="0" lvl="0" marL="0" marR="0" rtl="0" algn="ctr">
              <a:lnSpc>
                <a:spcPct val="100000"/>
              </a:lnSpc>
              <a:spcBef>
                <a:spcPts val="0"/>
              </a:spcBef>
              <a:spcAft>
                <a:spcPts val="0"/>
              </a:spcAft>
              <a:buClr>
                <a:srgbClr val="5E5E5E"/>
              </a:buClr>
              <a:buSzPts val="2400"/>
              <a:buFont typeface="Helvetica Neue"/>
              <a:buNone/>
            </a:pPr>
            <a:r>
              <a:t/>
            </a:r>
            <a:endParaRPr b="0" i="0" sz="2400" u="none" cap="none" strike="noStrike">
              <a:solidFill>
                <a:srgbClr val="5E5E5E"/>
              </a:solidFill>
              <a:latin typeface="Helvetica Neue"/>
              <a:ea typeface="Helvetica Neue"/>
              <a:cs typeface="Helvetica Neue"/>
              <a:sym typeface="Helvetica Neue"/>
            </a:endParaRPr>
          </a:p>
        </p:txBody>
      </p:sp>
      <p:sp>
        <p:nvSpPr>
          <p:cNvPr id="210" name="Google Shape;210;p11"/>
          <p:cNvSpPr/>
          <p:nvPr/>
        </p:nvSpPr>
        <p:spPr>
          <a:xfrm>
            <a:off x="7848221" y="2311104"/>
            <a:ext cx="24384000" cy="457200"/>
          </a:xfrm>
          <a:prstGeom prst="rect">
            <a:avLst/>
          </a:prstGeom>
          <a:noFill/>
          <a:ln>
            <a:noFill/>
          </a:ln>
        </p:spPr>
        <p:txBody>
          <a:bodyPr anchorCtr="0" anchor="ctr" bIns="45700" lIns="91425" spcFirstLastPara="1" rIns="91425" wrap="square" tIns="45700">
            <a:spAutoFit/>
          </a:bodyPr>
          <a:lstStyle/>
          <a:p>
            <a:pPr indent="0" lvl="0" marL="0" marR="0" rtl="0" algn="ctr">
              <a:lnSpc>
                <a:spcPct val="100000"/>
              </a:lnSpc>
              <a:spcBef>
                <a:spcPts val="0"/>
              </a:spcBef>
              <a:spcAft>
                <a:spcPts val="0"/>
              </a:spcAft>
              <a:buClr>
                <a:srgbClr val="5E5E5E"/>
              </a:buClr>
              <a:buSzPts val="2400"/>
              <a:buFont typeface="Helvetica Neue"/>
              <a:buNone/>
            </a:pPr>
            <a:r>
              <a:t/>
            </a:r>
            <a:endParaRPr b="0" i="0" sz="2400" u="none" cap="none" strike="noStrike">
              <a:solidFill>
                <a:srgbClr val="5E5E5E"/>
              </a:solidFill>
              <a:latin typeface="Helvetica Neue"/>
              <a:ea typeface="Helvetica Neue"/>
              <a:cs typeface="Helvetica Neue"/>
              <a:sym typeface="Helvetica Neue"/>
            </a:endParaRPr>
          </a:p>
        </p:txBody>
      </p:sp>
      <p:pic>
        <p:nvPicPr>
          <p:cNvPr id="211" name="Google Shape;211;p11"/>
          <p:cNvPicPr preferRelativeResize="0"/>
          <p:nvPr/>
        </p:nvPicPr>
        <p:blipFill rotWithShape="1">
          <a:blip r:embed="rId3">
            <a:alphaModFix/>
          </a:blip>
          <a:srcRect b="0" l="0" r="0" t="0"/>
          <a:stretch/>
        </p:blipFill>
        <p:spPr>
          <a:xfrm>
            <a:off x="3344092" y="601046"/>
            <a:ext cx="20652022" cy="11822754"/>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5" name="Shape 215"/>
        <p:cNvGrpSpPr/>
        <p:nvPr/>
      </p:nvGrpSpPr>
      <p:grpSpPr>
        <a:xfrm>
          <a:off x="0" y="0"/>
          <a:ext cx="0" cy="0"/>
          <a:chOff x="0" y="0"/>
          <a:chExt cx="0" cy="0"/>
        </a:xfrm>
      </p:grpSpPr>
      <p:sp>
        <p:nvSpPr>
          <p:cNvPr id="216" name="Google Shape;216;p12"/>
          <p:cNvSpPr txBox="1"/>
          <p:nvPr/>
        </p:nvSpPr>
        <p:spPr>
          <a:xfrm rot="-5400000">
            <a:off x="-3573276" y="6003290"/>
            <a:ext cx="9507990" cy="2123618"/>
          </a:xfrm>
          <a:prstGeom prst="rect">
            <a:avLst/>
          </a:prstGeom>
          <a:noFill/>
          <a:ln>
            <a:noFill/>
          </a:ln>
        </p:spPr>
        <p:txBody>
          <a:bodyPr anchorCtr="0" anchor="t" bIns="45700" lIns="91425" spcFirstLastPara="1" rIns="91425" wrap="square" tIns="45700">
            <a:spAutoFit/>
          </a:bodyPr>
          <a:lstStyle/>
          <a:p>
            <a:pPr indent="0" lvl="0" marL="0" marR="0" rtl="0" algn="l">
              <a:lnSpc>
                <a:spcPct val="150000"/>
              </a:lnSpc>
              <a:spcBef>
                <a:spcPts val="0"/>
              </a:spcBef>
              <a:spcAft>
                <a:spcPts val="0"/>
              </a:spcAft>
              <a:buClr>
                <a:srgbClr val="002060"/>
              </a:buClr>
              <a:buSzPts val="4000"/>
              <a:buFont typeface="Helvetica Neue"/>
              <a:buNone/>
            </a:pPr>
            <a:r>
              <a:rPr b="1" i="0" lang="fr-FR" sz="4400" u="none" cap="none" strike="noStrike">
                <a:solidFill>
                  <a:srgbClr val="002060"/>
                </a:solidFill>
                <a:latin typeface="Helvetica Neue"/>
                <a:ea typeface="Helvetica Neue"/>
                <a:cs typeface="Helvetica Neue"/>
                <a:sym typeface="Helvetica Neue"/>
              </a:rPr>
              <a:t>DES MODULES DE FORMATIONS POUR LES PROFESSEURS</a:t>
            </a:r>
            <a:endParaRPr/>
          </a:p>
        </p:txBody>
      </p:sp>
      <p:sp>
        <p:nvSpPr>
          <p:cNvPr id="217" name="Google Shape;217;p12"/>
          <p:cNvSpPr/>
          <p:nvPr/>
        </p:nvSpPr>
        <p:spPr>
          <a:xfrm>
            <a:off x="713678" y="3041354"/>
            <a:ext cx="24384000" cy="457200"/>
          </a:xfrm>
          <a:prstGeom prst="rect">
            <a:avLst/>
          </a:prstGeom>
          <a:noFill/>
          <a:ln>
            <a:noFill/>
          </a:ln>
        </p:spPr>
        <p:txBody>
          <a:bodyPr anchorCtr="0" anchor="ctr" bIns="45700" lIns="91425" spcFirstLastPara="1" rIns="91425" wrap="square" tIns="45700">
            <a:spAutoFit/>
          </a:bodyPr>
          <a:lstStyle/>
          <a:p>
            <a:pPr indent="0" lvl="0" marL="0" marR="0" rtl="0" algn="ctr">
              <a:lnSpc>
                <a:spcPct val="100000"/>
              </a:lnSpc>
              <a:spcBef>
                <a:spcPts val="0"/>
              </a:spcBef>
              <a:spcAft>
                <a:spcPts val="0"/>
              </a:spcAft>
              <a:buClr>
                <a:srgbClr val="5E5E5E"/>
              </a:buClr>
              <a:buSzPts val="2400"/>
              <a:buFont typeface="Helvetica Neue"/>
              <a:buNone/>
            </a:pPr>
            <a:r>
              <a:t/>
            </a:r>
            <a:endParaRPr b="0" i="0" sz="2400" u="none" cap="none" strike="noStrike">
              <a:solidFill>
                <a:srgbClr val="5E5E5E"/>
              </a:solidFill>
              <a:latin typeface="Helvetica Neue"/>
              <a:ea typeface="Helvetica Neue"/>
              <a:cs typeface="Helvetica Neue"/>
              <a:sym typeface="Helvetica Neue"/>
            </a:endParaRPr>
          </a:p>
        </p:txBody>
      </p:sp>
      <p:sp>
        <p:nvSpPr>
          <p:cNvPr id="218" name="Google Shape;218;p12"/>
          <p:cNvSpPr/>
          <p:nvPr/>
        </p:nvSpPr>
        <p:spPr>
          <a:xfrm>
            <a:off x="7848221" y="2311104"/>
            <a:ext cx="24384000" cy="457200"/>
          </a:xfrm>
          <a:prstGeom prst="rect">
            <a:avLst/>
          </a:prstGeom>
          <a:noFill/>
          <a:ln>
            <a:noFill/>
          </a:ln>
        </p:spPr>
        <p:txBody>
          <a:bodyPr anchorCtr="0" anchor="ctr" bIns="45700" lIns="91425" spcFirstLastPara="1" rIns="91425" wrap="square" tIns="45700">
            <a:spAutoFit/>
          </a:bodyPr>
          <a:lstStyle/>
          <a:p>
            <a:pPr indent="0" lvl="0" marL="0" marR="0" rtl="0" algn="ctr">
              <a:lnSpc>
                <a:spcPct val="100000"/>
              </a:lnSpc>
              <a:spcBef>
                <a:spcPts val="0"/>
              </a:spcBef>
              <a:spcAft>
                <a:spcPts val="0"/>
              </a:spcAft>
              <a:buClr>
                <a:srgbClr val="5E5E5E"/>
              </a:buClr>
              <a:buSzPts val="2400"/>
              <a:buFont typeface="Helvetica Neue"/>
              <a:buNone/>
            </a:pPr>
            <a:r>
              <a:t/>
            </a:r>
            <a:endParaRPr b="0" i="0" sz="2400" u="none" cap="none" strike="noStrike">
              <a:solidFill>
                <a:srgbClr val="5E5E5E"/>
              </a:solidFill>
              <a:latin typeface="Helvetica Neue"/>
              <a:ea typeface="Helvetica Neue"/>
              <a:cs typeface="Helvetica Neue"/>
              <a:sym typeface="Helvetica Neue"/>
            </a:endParaRPr>
          </a:p>
        </p:txBody>
      </p:sp>
      <p:pic>
        <p:nvPicPr>
          <p:cNvPr id="219" name="Google Shape;219;p12"/>
          <p:cNvPicPr preferRelativeResize="0"/>
          <p:nvPr/>
        </p:nvPicPr>
        <p:blipFill rotWithShape="1">
          <a:blip r:embed="rId3">
            <a:alphaModFix/>
          </a:blip>
          <a:srcRect b="0" l="0" r="0" t="0"/>
          <a:stretch/>
        </p:blipFill>
        <p:spPr>
          <a:xfrm>
            <a:off x="2377439" y="309053"/>
            <a:ext cx="22444579" cy="11510041"/>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3" name="Shape 223"/>
        <p:cNvGrpSpPr/>
        <p:nvPr/>
      </p:nvGrpSpPr>
      <p:grpSpPr>
        <a:xfrm>
          <a:off x="0" y="0"/>
          <a:ext cx="0" cy="0"/>
          <a:chOff x="0" y="0"/>
          <a:chExt cx="0" cy="0"/>
        </a:xfrm>
      </p:grpSpPr>
      <p:sp>
        <p:nvSpPr>
          <p:cNvPr id="224" name="Google Shape;224;p13"/>
          <p:cNvSpPr txBox="1"/>
          <p:nvPr/>
        </p:nvSpPr>
        <p:spPr>
          <a:xfrm rot="-5400000">
            <a:off x="-2202596" y="5796191"/>
            <a:ext cx="9507990" cy="2123618"/>
          </a:xfrm>
          <a:prstGeom prst="rect">
            <a:avLst/>
          </a:prstGeom>
          <a:noFill/>
          <a:ln>
            <a:noFill/>
          </a:ln>
        </p:spPr>
        <p:txBody>
          <a:bodyPr anchorCtr="0" anchor="t" bIns="45700" lIns="91425" spcFirstLastPara="1" rIns="91425" wrap="square" tIns="45700">
            <a:spAutoFit/>
          </a:bodyPr>
          <a:lstStyle/>
          <a:p>
            <a:pPr indent="0" lvl="0" marL="0" marR="0" rtl="0" algn="l">
              <a:lnSpc>
                <a:spcPct val="150000"/>
              </a:lnSpc>
              <a:spcBef>
                <a:spcPts val="0"/>
              </a:spcBef>
              <a:spcAft>
                <a:spcPts val="0"/>
              </a:spcAft>
              <a:buClr>
                <a:srgbClr val="002060"/>
              </a:buClr>
              <a:buSzPts val="4000"/>
              <a:buFont typeface="Helvetica Neue"/>
              <a:buNone/>
            </a:pPr>
            <a:r>
              <a:rPr b="1" i="0" lang="fr-FR" sz="4400" u="none" cap="none" strike="noStrike">
                <a:solidFill>
                  <a:srgbClr val="002060"/>
                </a:solidFill>
                <a:latin typeface="Helvetica Neue"/>
                <a:ea typeface="Helvetica Neue"/>
                <a:cs typeface="Helvetica Neue"/>
                <a:sym typeface="Helvetica Neue"/>
              </a:rPr>
              <a:t>DES MODULES DE FORMATIONS POUR LES PROFESSEURS</a:t>
            </a:r>
            <a:endParaRPr/>
          </a:p>
        </p:txBody>
      </p:sp>
      <p:sp>
        <p:nvSpPr>
          <p:cNvPr id="225" name="Google Shape;225;p13"/>
          <p:cNvSpPr/>
          <p:nvPr/>
        </p:nvSpPr>
        <p:spPr>
          <a:xfrm>
            <a:off x="713678" y="3041354"/>
            <a:ext cx="24384000" cy="457200"/>
          </a:xfrm>
          <a:prstGeom prst="rect">
            <a:avLst/>
          </a:prstGeom>
          <a:noFill/>
          <a:ln>
            <a:noFill/>
          </a:ln>
        </p:spPr>
        <p:txBody>
          <a:bodyPr anchorCtr="0" anchor="ctr" bIns="45700" lIns="91425" spcFirstLastPara="1" rIns="91425" wrap="square" tIns="45700">
            <a:spAutoFit/>
          </a:bodyPr>
          <a:lstStyle/>
          <a:p>
            <a:pPr indent="0" lvl="0" marL="0" marR="0" rtl="0" algn="ctr">
              <a:lnSpc>
                <a:spcPct val="100000"/>
              </a:lnSpc>
              <a:spcBef>
                <a:spcPts val="0"/>
              </a:spcBef>
              <a:spcAft>
                <a:spcPts val="0"/>
              </a:spcAft>
              <a:buClr>
                <a:srgbClr val="5E5E5E"/>
              </a:buClr>
              <a:buSzPts val="2400"/>
              <a:buFont typeface="Helvetica Neue"/>
              <a:buNone/>
            </a:pPr>
            <a:r>
              <a:t/>
            </a:r>
            <a:endParaRPr b="0" i="0" sz="2400" u="none" cap="none" strike="noStrike">
              <a:solidFill>
                <a:srgbClr val="5E5E5E"/>
              </a:solidFill>
              <a:latin typeface="Helvetica Neue"/>
              <a:ea typeface="Helvetica Neue"/>
              <a:cs typeface="Helvetica Neue"/>
              <a:sym typeface="Helvetica Neue"/>
            </a:endParaRPr>
          </a:p>
        </p:txBody>
      </p:sp>
      <p:sp>
        <p:nvSpPr>
          <p:cNvPr id="226" name="Google Shape;226;p13"/>
          <p:cNvSpPr/>
          <p:nvPr/>
        </p:nvSpPr>
        <p:spPr>
          <a:xfrm>
            <a:off x="7848221" y="2311104"/>
            <a:ext cx="24384000" cy="457200"/>
          </a:xfrm>
          <a:prstGeom prst="rect">
            <a:avLst/>
          </a:prstGeom>
          <a:noFill/>
          <a:ln>
            <a:noFill/>
          </a:ln>
        </p:spPr>
        <p:txBody>
          <a:bodyPr anchorCtr="0" anchor="ctr" bIns="45700" lIns="91425" spcFirstLastPara="1" rIns="91425" wrap="square" tIns="45700">
            <a:spAutoFit/>
          </a:bodyPr>
          <a:lstStyle/>
          <a:p>
            <a:pPr indent="0" lvl="0" marL="0" marR="0" rtl="0" algn="ctr">
              <a:lnSpc>
                <a:spcPct val="100000"/>
              </a:lnSpc>
              <a:spcBef>
                <a:spcPts val="0"/>
              </a:spcBef>
              <a:spcAft>
                <a:spcPts val="0"/>
              </a:spcAft>
              <a:buClr>
                <a:srgbClr val="5E5E5E"/>
              </a:buClr>
              <a:buSzPts val="2400"/>
              <a:buFont typeface="Helvetica Neue"/>
              <a:buNone/>
            </a:pPr>
            <a:r>
              <a:t/>
            </a:r>
            <a:endParaRPr b="0" i="0" sz="2400" u="none" cap="none" strike="noStrike">
              <a:solidFill>
                <a:srgbClr val="5E5E5E"/>
              </a:solidFill>
              <a:latin typeface="Helvetica Neue"/>
              <a:ea typeface="Helvetica Neue"/>
              <a:cs typeface="Helvetica Neue"/>
              <a:sym typeface="Helvetica Neue"/>
            </a:endParaRPr>
          </a:p>
        </p:txBody>
      </p:sp>
      <p:pic>
        <p:nvPicPr>
          <p:cNvPr id="227" name="Google Shape;227;p13"/>
          <p:cNvPicPr preferRelativeResize="0"/>
          <p:nvPr/>
        </p:nvPicPr>
        <p:blipFill rotWithShape="1">
          <a:blip r:embed="rId3">
            <a:alphaModFix/>
          </a:blip>
          <a:srcRect b="0" l="0" r="0" t="0"/>
          <a:stretch/>
        </p:blipFill>
        <p:spPr>
          <a:xfrm>
            <a:off x="4389120" y="-462527"/>
            <a:ext cx="20517394" cy="14282008"/>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1" name="Shape 231"/>
        <p:cNvGrpSpPr/>
        <p:nvPr/>
      </p:nvGrpSpPr>
      <p:grpSpPr>
        <a:xfrm>
          <a:off x="0" y="0"/>
          <a:ext cx="0" cy="0"/>
          <a:chOff x="0" y="0"/>
          <a:chExt cx="0" cy="0"/>
        </a:xfrm>
      </p:grpSpPr>
      <p:sp>
        <p:nvSpPr>
          <p:cNvPr id="232" name="Google Shape;232;p14"/>
          <p:cNvSpPr txBox="1"/>
          <p:nvPr/>
        </p:nvSpPr>
        <p:spPr>
          <a:xfrm rot="-5400000">
            <a:off x="-2202596" y="5796191"/>
            <a:ext cx="9507990" cy="2123618"/>
          </a:xfrm>
          <a:prstGeom prst="rect">
            <a:avLst/>
          </a:prstGeom>
          <a:noFill/>
          <a:ln>
            <a:noFill/>
          </a:ln>
        </p:spPr>
        <p:txBody>
          <a:bodyPr anchorCtr="0" anchor="t" bIns="45700" lIns="91425" spcFirstLastPara="1" rIns="91425" wrap="square" tIns="45700">
            <a:spAutoFit/>
          </a:bodyPr>
          <a:lstStyle/>
          <a:p>
            <a:pPr indent="0" lvl="0" marL="0" marR="0" rtl="0" algn="l">
              <a:lnSpc>
                <a:spcPct val="150000"/>
              </a:lnSpc>
              <a:spcBef>
                <a:spcPts val="0"/>
              </a:spcBef>
              <a:spcAft>
                <a:spcPts val="0"/>
              </a:spcAft>
              <a:buClr>
                <a:srgbClr val="002060"/>
              </a:buClr>
              <a:buSzPts val="4000"/>
              <a:buFont typeface="Helvetica Neue"/>
              <a:buNone/>
            </a:pPr>
            <a:r>
              <a:rPr b="1" i="0" lang="fr-FR" sz="4400" u="none" cap="none" strike="noStrike">
                <a:solidFill>
                  <a:srgbClr val="002060"/>
                </a:solidFill>
                <a:latin typeface="Helvetica Neue"/>
                <a:ea typeface="Helvetica Neue"/>
                <a:cs typeface="Helvetica Neue"/>
                <a:sym typeface="Helvetica Neue"/>
              </a:rPr>
              <a:t>DES MODULES DE FORMATIONS POUR LES PROFESSEURS</a:t>
            </a:r>
            <a:endParaRPr/>
          </a:p>
        </p:txBody>
      </p:sp>
      <p:sp>
        <p:nvSpPr>
          <p:cNvPr id="233" name="Google Shape;233;p14"/>
          <p:cNvSpPr/>
          <p:nvPr/>
        </p:nvSpPr>
        <p:spPr>
          <a:xfrm>
            <a:off x="713678" y="3041354"/>
            <a:ext cx="24384000" cy="457200"/>
          </a:xfrm>
          <a:prstGeom prst="rect">
            <a:avLst/>
          </a:prstGeom>
          <a:noFill/>
          <a:ln>
            <a:noFill/>
          </a:ln>
        </p:spPr>
        <p:txBody>
          <a:bodyPr anchorCtr="0" anchor="ctr" bIns="45700" lIns="91425" spcFirstLastPara="1" rIns="91425" wrap="square" tIns="45700">
            <a:spAutoFit/>
          </a:bodyPr>
          <a:lstStyle/>
          <a:p>
            <a:pPr indent="0" lvl="0" marL="0" marR="0" rtl="0" algn="ctr">
              <a:lnSpc>
                <a:spcPct val="100000"/>
              </a:lnSpc>
              <a:spcBef>
                <a:spcPts val="0"/>
              </a:spcBef>
              <a:spcAft>
                <a:spcPts val="0"/>
              </a:spcAft>
              <a:buClr>
                <a:srgbClr val="5E5E5E"/>
              </a:buClr>
              <a:buSzPts val="2400"/>
              <a:buFont typeface="Helvetica Neue"/>
              <a:buNone/>
            </a:pPr>
            <a:r>
              <a:t/>
            </a:r>
            <a:endParaRPr b="0" i="0" sz="2400" u="none" cap="none" strike="noStrike">
              <a:solidFill>
                <a:srgbClr val="5E5E5E"/>
              </a:solidFill>
              <a:latin typeface="Helvetica Neue"/>
              <a:ea typeface="Helvetica Neue"/>
              <a:cs typeface="Helvetica Neue"/>
              <a:sym typeface="Helvetica Neue"/>
            </a:endParaRPr>
          </a:p>
        </p:txBody>
      </p:sp>
      <p:sp>
        <p:nvSpPr>
          <p:cNvPr id="234" name="Google Shape;234;p14"/>
          <p:cNvSpPr/>
          <p:nvPr/>
        </p:nvSpPr>
        <p:spPr>
          <a:xfrm>
            <a:off x="7848221" y="2311104"/>
            <a:ext cx="24384000" cy="457200"/>
          </a:xfrm>
          <a:prstGeom prst="rect">
            <a:avLst/>
          </a:prstGeom>
          <a:noFill/>
          <a:ln>
            <a:noFill/>
          </a:ln>
        </p:spPr>
        <p:txBody>
          <a:bodyPr anchorCtr="0" anchor="ctr" bIns="45700" lIns="91425" spcFirstLastPara="1" rIns="91425" wrap="square" tIns="45700">
            <a:spAutoFit/>
          </a:bodyPr>
          <a:lstStyle/>
          <a:p>
            <a:pPr indent="0" lvl="0" marL="0" marR="0" rtl="0" algn="ctr">
              <a:lnSpc>
                <a:spcPct val="100000"/>
              </a:lnSpc>
              <a:spcBef>
                <a:spcPts val="0"/>
              </a:spcBef>
              <a:spcAft>
                <a:spcPts val="0"/>
              </a:spcAft>
              <a:buClr>
                <a:srgbClr val="5E5E5E"/>
              </a:buClr>
              <a:buSzPts val="2400"/>
              <a:buFont typeface="Helvetica Neue"/>
              <a:buNone/>
            </a:pPr>
            <a:r>
              <a:t/>
            </a:r>
            <a:endParaRPr b="0" i="0" sz="2400" u="none" cap="none" strike="noStrike">
              <a:solidFill>
                <a:srgbClr val="5E5E5E"/>
              </a:solidFill>
              <a:latin typeface="Helvetica Neue"/>
              <a:ea typeface="Helvetica Neue"/>
              <a:cs typeface="Helvetica Neue"/>
              <a:sym typeface="Helvetica Neue"/>
            </a:endParaRPr>
          </a:p>
        </p:txBody>
      </p:sp>
      <p:pic>
        <p:nvPicPr>
          <p:cNvPr id="235" name="Google Shape;235;p14"/>
          <p:cNvPicPr preferRelativeResize="0"/>
          <p:nvPr/>
        </p:nvPicPr>
        <p:blipFill rotWithShape="1">
          <a:blip r:embed="rId3">
            <a:alphaModFix/>
          </a:blip>
          <a:srcRect b="0" l="0" r="0" t="0"/>
          <a:stretch/>
        </p:blipFill>
        <p:spPr>
          <a:xfrm>
            <a:off x="5620343" y="114909"/>
            <a:ext cx="18415314" cy="13274519"/>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9" name="Shape 239"/>
        <p:cNvGrpSpPr/>
        <p:nvPr/>
      </p:nvGrpSpPr>
      <p:grpSpPr>
        <a:xfrm>
          <a:off x="0" y="0"/>
          <a:ext cx="0" cy="0"/>
          <a:chOff x="0" y="0"/>
          <a:chExt cx="0" cy="0"/>
        </a:xfrm>
      </p:grpSpPr>
      <p:sp>
        <p:nvSpPr>
          <p:cNvPr id="240" name="Google Shape;240;p15"/>
          <p:cNvSpPr txBox="1"/>
          <p:nvPr/>
        </p:nvSpPr>
        <p:spPr>
          <a:xfrm>
            <a:off x="4624347" y="512065"/>
            <a:ext cx="19479017" cy="1015622"/>
          </a:xfrm>
          <a:prstGeom prst="rect">
            <a:avLst/>
          </a:prstGeom>
          <a:noFill/>
          <a:ln>
            <a:noFill/>
          </a:ln>
        </p:spPr>
        <p:txBody>
          <a:bodyPr anchorCtr="0" anchor="t" bIns="45700" lIns="91425" spcFirstLastPara="1" rIns="91425" wrap="square" tIns="45700">
            <a:spAutoFit/>
          </a:bodyPr>
          <a:lstStyle/>
          <a:p>
            <a:pPr indent="0" lvl="0" marL="0" marR="0" rtl="0" algn="just">
              <a:lnSpc>
                <a:spcPct val="150000"/>
              </a:lnSpc>
              <a:spcBef>
                <a:spcPts val="0"/>
              </a:spcBef>
              <a:spcAft>
                <a:spcPts val="0"/>
              </a:spcAft>
              <a:buClr>
                <a:srgbClr val="002060"/>
              </a:buClr>
              <a:buSzPts val="4000"/>
              <a:buFont typeface="Helvetica Neue"/>
              <a:buNone/>
            </a:pPr>
            <a:r>
              <a:rPr b="1" i="0" lang="fr-FR" sz="4000" u="none" cap="none" strike="noStrike">
                <a:solidFill>
                  <a:srgbClr val="002060"/>
                </a:solidFill>
                <a:latin typeface="Helvetica Neue"/>
                <a:ea typeface="Helvetica Neue"/>
                <a:cs typeface="Helvetica Neue"/>
                <a:sym typeface="Helvetica Neue"/>
              </a:rPr>
              <a:t>Plateau technique : </a:t>
            </a:r>
            <a:r>
              <a:rPr b="1" i="0" lang="fr-FR" sz="4000" u="none" cap="none" strike="noStrike">
                <a:solidFill>
                  <a:srgbClr val="002060"/>
                </a:solidFill>
                <a:latin typeface="Arial"/>
                <a:ea typeface="Arial"/>
                <a:cs typeface="Arial"/>
                <a:sym typeface="Arial"/>
              </a:rPr>
              <a:t>« Cybersécurité, Informatique et réseaux, Électronique »</a:t>
            </a:r>
            <a:endParaRPr b="1" i="0" sz="3200" u="none" cap="none" strike="noStrike">
              <a:solidFill>
                <a:srgbClr val="002060"/>
              </a:solidFill>
              <a:latin typeface="Helvetica Neue"/>
              <a:ea typeface="Helvetica Neue"/>
              <a:cs typeface="Helvetica Neue"/>
              <a:sym typeface="Helvetica Neue"/>
            </a:endParaRPr>
          </a:p>
        </p:txBody>
      </p:sp>
      <p:sp>
        <p:nvSpPr>
          <p:cNvPr id="241" name="Google Shape;241;p15"/>
          <p:cNvSpPr txBox="1"/>
          <p:nvPr/>
        </p:nvSpPr>
        <p:spPr>
          <a:xfrm>
            <a:off x="238400" y="4946675"/>
            <a:ext cx="5953500" cy="964500"/>
          </a:xfrm>
          <a:prstGeom prst="rect">
            <a:avLst/>
          </a:prstGeom>
          <a:noFill/>
          <a:ln>
            <a:noFill/>
          </a:ln>
        </p:spPr>
        <p:txBody>
          <a:bodyPr anchorCtr="0" anchor="ctr" bIns="50800" lIns="50800" spcFirstLastPara="1" rIns="50800" wrap="square" tIns="50800">
            <a:spAutoFit/>
          </a:bodyPr>
          <a:lstStyle/>
          <a:p>
            <a:pPr indent="0" lvl="0" marL="0" marR="0" rtl="0" algn="l">
              <a:lnSpc>
                <a:spcPct val="100000"/>
              </a:lnSpc>
              <a:spcBef>
                <a:spcPts val="0"/>
              </a:spcBef>
              <a:spcAft>
                <a:spcPts val="0"/>
              </a:spcAft>
              <a:buClr>
                <a:srgbClr val="5E5E5E"/>
              </a:buClr>
              <a:buSzPts val="2800"/>
              <a:buFont typeface="Helvetica Neue"/>
              <a:buNone/>
            </a:pPr>
            <a:r>
              <a:rPr b="1" i="0" lang="fr-FR" sz="2800" u="none" cap="none" strike="noStrike">
                <a:solidFill>
                  <a:srgbClr val="5E5E5E"/>
                </a:solidFill>
                <a:latin typeface="Helvetica Neue"/>
                <a:ea typeface="Helvetica Neue"/>
                <a:cs typeface="Helvetica Neue"/>
                <a:sym typeface="Helvetica Neue"/>
              </a:rPr>
              <a:t>Des espaces pouvant </a:t>
            </a:r>
            <a:endParaRPr/>
          </a:p>
          <a:p>
            <a:pPr indent="0" lvl="0" marL="0" marR="0" rtl="0" algn="l">
              <a:lnSpc>
                <a:spcPct val="100000"/>
              </a:lnSpc>
              <a:spcBef>
                <a:spcPts val="0"/>
              </a:spcBef>
              <a:spcAft>
                <a:spcPts val="0"/>
              </a:spcAft>
              <a:buClr>
                <a:srgbClr val="5E5E5E"/>
              </a:buClr>
              <a:buSzPts val="2800"/>
              <a:buFont typeface="Helvetica Neue"/>
              <a:buNone/>
            </a:pPr>
            <a:r>
              <a:rPr b="1" i="0" lang="fr-FR" sz="2800" u="none" cap="none" strike="noStrike">
                <a:solidFill>
                  <a:srgbClr val="5E5E5E"/>
                </a:solidFill>
                <a:latin typeface="Helvetica Neue"/>
                <a:ea typeface="Helvetica Neue"/>
                <a:cs typeface="Helvetica Neue"/>
                <a:sym typeface="Helvetica Neue"/>
              </a:rPr>
              <a:t>être partag</a:t>
            </a:r>
            <a:r>
              <a:rPr b="1" lang="fr-FR" sz="2800">
                <a:solidFill>
                  <a:srgbClr val="5E5E5E"/>
                </a:solidFill>
                <a:latin typeface="Helvetica Neue"/>
                <a:ea typeface="Helvetica Neue"/>
                <a:cs typeface="Helvetica Neue"/>
                <a:sym typeface="Helvetica Neue"/>
              </a:rPr>
              <a:t>és</a:t>
            </a:r>
            <a:r>
              <a:rPr b="1" i="0" lang="fr-FR" sz="2800" u="none" cap="none" strike="noStrike">
                <a:solidFill>
                  <a:srgbClr val="5E5E5E"/>
                </a:solidFill>
                <a:latin typeface="Helvetica Neue"/>
                <a:ea typeface="Helvetica Neue"/>
                <a:cs typeface="Helvetica Neue"/>
                <a:sym typeface="Helvetica Neue"/>
              </a:rPr>
              <a:t> avec les BTS CIEL</a:t>
            </a:r>
            <a:endParaRPr/>
          </a:p>
        </p:txBody>
      </p:sp>
      <p:sp>
        <p:nvSpPr>
          <p:cNvPr id="242" name="Google Shape;242;p15"/>
          <p:cNvSpPr txBox="1"/>
          <p:nvPr/>
        </p:nvSpPr>
        <p:spPr>
          <a:xfrm>
            <a:off x="950012" y="3485422"/>
            <a:ext cx="102657" cy="656590"/>
          </a:xfrm>
          <a:prstGeom prst="rect">
            <a:avLst/>
          </a:prstGeom>
          <a:noFill/>
          <a:ln>
            <a:noFill/>
          </a:ln>
        </p:spPr>
        <p:txBody>
          <a:bodyPr anchorCtr="0" anchor="ctr" bIns="50800" lIns="50800" spcFirstLastPara="1" rIns="50800" wrap="square" tIns="50800">
            <a:spAutoFit/>
          </a:bodyPr>
          <a:lstStyle/>
          <a:p>
            <a:pPr indent="0" lvl="0" marL="0" marR="0" rtl="0" algn="ctr">
              <a:lnSpc>
                <a:spcPct val="100000"/>
              </a:lnSpc>
              <a:spcBef>
                <a:spcPts val="0"/>
              </a:spcBef>
              <a:spcAft>
                <a:spcPts val="0"/>
              </a:spcAft>
              <a:buClr>
                <a:srgbClr val="5E5E5E"/>
              </a:buClr>
              <a:buSzPts val="3600"/>
              <a:buFont typeface="Helvetica Neue"/>
              <a:buNone/>
            </a:pPr>
            <a:r>
              <a:t/>
            </a:r>
            <a:endParaRPr b="0" i="0" sz="3600" u="none" cap="none" strike="noStrike">
              <a:solidFill>
                <a:srgbClr val="5E5E5E"/>
              </a:solidFill>
              <a:latin typeface="Helvetica Neue"/>
              <a:ea typeface="Helvetica Neue"/>
              <a:cs typeface="Helvetica Neue"/>
              <a:sym typeface="Helvetica Neue"/>
            </a:endParaRPr>
          </a:p>
        </p:txBody>
      </p:sp>
      <p:sp>
        <p:nvSpPr>
          <p:cNvPr id="243" name="Google Shape;243;p15"/>
          <p:cNvSpPr txBox="1"/>
          <p:nvPr/>
        </p:nvSpPr>
        <p:spPr>
          <a:xfrm>
            <a:off x="524543" y="2633590"/>
            <a:ext cx="22909445" cy="1210588"/>
          </a:xfrm>
          <a:prstGeom prst="rect">
            <a:avLst/>
          </a:prstGeom>
          <a:noFill/>
          <a:ln>
            <a:noFill/>
          </a:ln>
        </p:spPr>
        <p:txBody>
          <a:bodyPr anchorCtr="0" anchor="ctr" bIns="50800" lIns="50800" spcFirstLastPara="1" rIns="50800" wrap="square" tIns="50800">
            <a:spAutoFit/>
          </a:bodyPr>
          <a:lstStyle/>
          <a:p>
            <a:pPr indent="0" lvl="0" marL="0" marR="0" rtl="0" algn="l">
              <a:lnSpc>
                <a:spcPct val="100000"/>
              </a:lnSpc>
              <a:spcBef>
                <a:spcPts val="0"/>
              </a:spcBef>
              <a:spcAft>
                <a:spcPts val="0"/>
              </a:spcAft>
              <a:buClr>
                <a:srgbClr val="002060"/>
              </a:buClr>
              <a:buSzPts val="3600"/>
              <a:buFont typeface="Helvetica Neue"/>
              <a:buNone/>
            </a:pPr>
            <a:r>
              <a:rPr b="0" i="0" lang="fr-FR" sz="3600" u="none" cap="none" strike="noStrike">
                <a:solidFill>
                  <a:srgbClr val="002060"/>
                </a:solidFill>
                <a:latin typeface="Helvetica Neue"/>
                <a:ea typeface="Helvetica Neue"/>
                <a:cs typeface="Helvetica Neue"/>
                <a:sym typeface="Helvetica Neue"/>
              </a:rPr>
              <a:t>Un plateau technique aménagé en espace de travail permettant de réaliser les différentes activités des 3 pôles</a:t>
            </a:r>
            <a:endParaRPr/>
          </a:p>
          <a:p>
            <a:pPr indent="0" lvl="0" marL="0" marR="0" rtl="0" algn="l">
              <a:lnSpc>
                <a:spcPct val="100000"/>
              </a:lnSpc>
              <a:spcBef>
                <a:spcPts val="0"/>
              </a:spcBef>
              <a:spcAft>
                <a:spcPts val="0"/>
              </a:spcAft>
              <a:buClr>
                <a:srgbClr val="5E5E5E"/>
              </a:buClr>
              <a:buSzPts val="3600"/>
              <a:buFont typeface="Helvetica Neue"/>
              <a:buNone/>
            </a:pPr>
            <a:r>
              <a:t/>
            </a:r>
            <a:endParaRPr b="0" i="0" sz="3600" u="none" cap="none" strike="noStrike">
              <a:solidFill>
                <a:srgbClr val="002060"/>
              </a:solidFill>
              <a:latin typeface="Helvetica Neue"/>
              <a:ea typeface="Helvetica Neue"/>
              <a:cs typeface="Helvetica Neue"/>
              <a:sym typeface="Helvetica Neue"/>
            </a:endParaRPr>
          </a:p>
        </p:txBody>
      </p:sp>
      <p:grpSp>
        <p:nvGrpSpPr>
          <p:cNvPr id="244" name="Google Shape;244;p15"/>
          <p:cNvGrpSpPr/>
          <p:nvPr/>
        </p:nvGrpSpPr>
        <p:grpSpPr>
          <a:xfrm>
            <a:off x="6191852" y="3485422"/>
            <a:ext cx="18403163" cy="9856129"/>
            <a:chOff x="-1945" y="448810"/>
            <a:chExt cx="11934281" cy="6564086"/>
          </a:xfrm>
        </p:grpSpPr>
        <p:grpSp>
          <p:nvGrpSpPr>
            <p:cNvPr id="245" name="Google Shape;245;p15"/>
            <p:cNvGrpSpPr/>
            <p:nvPr/>
          </p:nvGrpSpPr>
          <p:grpSpPr>
            <a:xfrm>
              <a:off x="-1945" y="448810"/>
              <a:ext cx="11934281" cy="6564086"/>
              <a:chOff x="-1945" y="455854"/>
              <a:chExt cx="11934281" cy="6564086"/>
            </a:xfrm>
          </p:grpSpPr>
          <p:grpSp>
            <p:nvGrpSpPr>
              <p:cNvPr id="246" name="Google Shape;246;p15"/>
              <p:cNvGrpSpPr/>
              <p:nvPr/>
            </p:nvGrpSpPr>
            <p:grpSpPr>
              <a:xfrm>
                <a:off x="-1945" y="455854"/>
                <a:ext cx="11934281" cy="6564086"/>
                <a:chOff x="0" y="773481"/>
                <a:chExt cx="9752164" cy="5379006"/>
              </a:xfrm>
            </p:grpSpPr>
            <p:sp>
              <p:nvSpPr>
                <p:cNvPr id="247" name="Google Shape;247;p15"/>
                <p:cNvSpPr/>
                <p:nvPr/>
              </p:nvSpPr>
              <p:spPr>
                <a:xfrm>
                  <a:off x="0" y="773481"/>
                  <a:ext cx="9752164" cy="5379006"/>
                </a:xfrm>
                <a:prstGeom prst="roundRect">
                  <a:avLst>
                    <a:gd fmla="val 16667" name="adj"/>
                  </a:avLst>
                </a:prstGeom>
                <a:gradFill>
                  <a:gsLst>
                    <a:gs pos="0">
                      <a:srgbClr val="7EC4FF"/>
                    </a:gs>
                    <a:gs pos="50000">
                      <a:srgbClr val="B1D7FF"/>
                    </a:gs>
                    <a:gs pos="100000">
                      <a:srgbClr val="D9EAFF"/>
                    </a:gs>
                  </a:gsLst>
                  <a:path path="circle">
                    <a:fillToRect b="50%" l="50%" r="50%" t="50%"/>
                  </a:path>
                  <a:tileRect/>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100"/>
                    <a:buFont typeface="Helvetica Neue"/>
                    <a:buNone/>
                  </a:pPr>
                  <a:r>
                    <a:t/>
                  </a:r>
                  <a:endParaRPr b="0" baseline="30000" i="0" sz="1100" u="none" cap="none" strike="noStrike">
                    <a:solidFill>
                      <a:schemeClr val="lt1"/>
                    </a:solidFill>
                    <a:latin typeface="Helvetica Neue"/>
                    <a:ea typeface="Helvetica Neue"/>
                    <a:cs typeface="Helvetica Neue"/>
                    <a:sym typeface="Helvetica Neue"/>
                  </a:endParaRPr>
                </a:p>
              </p:txBody>
            </p:sp>
            <p:sp>
              <p:nvSpPr>
                <p:cNvPr id="248" name="Google Shape;248;p15"/>
                <p:cNvSpPr/>
                <p:nvPr/>
              </p:nvSpPr>
              <p:spPr>
                <a:xfrm>
                  <a:off x="3960957" y="936185"/>
                  <a:ext cx="2853980" cy="2978068"/>
                </a:xfrm>
                <a:prstGeom prst="roundRect">
                  <a:avLst>
                    <a:gd fmla="val 16667" name="adj"/>
                  </a:avLst>
                </a:prstGeom>
                <a:solidFill>
                  <a:srgbClr val="99D9FE"/>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100"/>
                    <a:buFont typeface="Helvetica Neue"/>
                    <a:buNone/>
                  </a:pPr>
                  <a:r>
                    <a:t/>
                  </a:r>
                  <a:endParaRPr b="0" i="0" sz="1100" u="none" cap="none" strike="noStrike">
                    <a:solidFill>
                      <a:schemeClr val="lt1"/>
                    </a:solidFill>
                    <a:latin typeface="Helvetica Neue"/>
                    <a:ea typeface="Helvetica Neue"/>
                    <a:cs typeface="Helvetica Neue"/>
                    <a:sym typeface="Helvetica Neue"/>
                  </a:endParaRPr>
                </a:p>
                <a:p>
                  <a:pPr indent="0" lvl="0" marL="0" marR="0" rtl="0" algn="ctr">
                    <a:lnSpc>
                      <a:spcPct val="100000"/>
                    </a:lnSpc>
                    <a:spcBef>
                      <a:spcPts val="0"/>
                    </a:spcBef>
                    <a:spcAft>
                      <a:spcPts val="0"/>
                    </a:spcAft>
                    <a:buClr>
                      <a:srgbClr val="002060"/>
                    </a:buClr>
                    <a:buSzPts val="2400"/>
                    <a:buFont typeface="Helvetica Neue"/>
                    <a:buNone/>
                  </a:pPr>
                  <a:r>
                    <a:rPr b="1" i="0" lang="fr-FR" sz="2400" u="none" cap="none" strike="noStrike">
                      <a:solidFill>
                        <a:srgbClr val="002060"/>
                      </a:solidFill>
                      <a:latin typeface="Helvetica Neue"/>
                      <a:ea typeface="Helvetica Neue"/>
                      <a:cs typeface="Helvetica Neue"/>
                      <a:sym typeface="Helvetica Neue"/>
                    </a:rPr>
                    <a:t>Espace</a:t>
                  </a:r>
                  <a:r>
                    <a:rPr b="0" i="0" lang="fr-FR" sz="2400" u="none" cap="none" strike="noStrike">
                      <a:solidFill>
                        <a:srgbClr val="002060"/>
                      </a:solidFill>
                      <a:latin typeface="Helvetica Neue"/>
                      <a:ea typeface="Helvetica Neue"/>
                      <a:cs typeface="Helvetica Neue"/>
                      <a:sym typeface="Helvetica Neue"/>
                    </a:rPr>
                    <a:t> </a:t>
                  </a:r>
                  <a:endParaRPr/>
                </a:p>
                <a:p>
                  <a:pPr indent="0" lvl="0" marL="0" marR="0" rtl="0" algn="ctr">
                    <a:lnSpc>
                      <a:spcPct val="100000"/>
                    </a:lnSpc>
                    <a:spcBef>
                      <a:spcPts val="0"/>
                    </a:spcBef>
                    <a:spcAft>
                      <a:spcPts val="0"/>
                    </a:spcAft>
                    <a:buClr>
                      <a:srgbClr val="002060"/>
                    </a:buClr>
                    <a:buSzPts val="2400"/>
                    <a:buFont typeface="Helvetica Neue"/>
                    <a:buNone/>
                  </a:pPr>
                  <a:r>
                    <a:rPr b="0" i="0" lang="fr-FR" sz="2400" u="none" cap="none" strike="noStrike">
                      <a:solidFill>
                        <a:srgbClr val="002060"/>
                      </a:solidFill>
                      <a:latin typeface="Helvetica Neue"/>
                      <a:ea typeface="Helvetica Neue"/>
                      <a:cs typeface="Helvetica Neue"/>
                      <a:sym typeface="Helvetica Neue"/>
                    </a:rPr>
                    <a:t>« Codage-Cybersécurité et développement </a:t>
                  </a:r>
                  <a:endParaRPr/>
                </a:p>
                <a:p>
                  <a:pPr indent="0" lvl="0" marL="0" marR="0" rtl="0" algn="ctr">
                    <a:lnSpc>
                      <a:spcPct val="100000"/>
                    </a:lnSpc>
                    <a:spcBef>
                      <a:spcPts val="0"/>
                    </a:spcBef>
                    <a:spcAft>
                      <a:spcPts val="0"/>
                    </a:spcAft>
                    <a:buClr>
                      <a:schemeClr val="lt1"/>
                    </a:buClr>
                    <a:buSzPts val="1400"/>
                    <a:buFont typeface="Helvetica Neue"/>
                    <a:buNone/>
                  </a:pPr>
                  <a:r>
                    <a:t/>
                  </a:r>
                  <a:endParaRPr b="0" i="0" sz="1400" u="none" cap="none" strike="noStrike">
                    <a:solidFill>
                      <a:srgbClr val="002060"/>
                    </a:solidFill>
                    <a:latin typeface="Helvetica Neue"/>
                    <a:ea typeface="Helvetica Neue"/>
                    <a:cs typeface="Helvetica Neue"/>
                    <a:sym typeface="Helvetica Neue"/>
                  </a:endParaRPr>
                </a:p>
                <a:p>
                  <a:pPr indent="0" lvl="0" marL="0" marR="0" rtl="0" algn="ctr">
                    <a:lnSpc>
                      <a:spcPct val="100000"/>
                    </a:lnSpc>
                    <a:spcBef>
                      <a:spcPts val="0"/>
                    </a:spcBef>
                    <a:spcAft>
                      <a:spcPts val="0"/>
                    </a:spcAft>
                    <a:buClr>
                      <a:schemeClr val="lt1"/>
                    </a:buClr>
                    <a:buSzPts val="1100"/>
                    <a:buFont typeface="Helvetica Neue"/>
                    <a:buNone/>
                  </a:pPr>
                  <a:r>
                    <a:t/>
                  </a:r>
                  <a:endParaRPr b="0" i="0" sz="1100" u="none" cap="none" strike="noStrike">
                    <a:solidFill>
                      <a:srgbClr val="002060"/>
                    </a:solidFill>
                    <a:latin typeface="Helvetica Neue"/>
                    <a:ea typeface="Helvetica Neue"/>
                    <a:cs typeface="Helvetica Neue"/>
                    <a:sym typeface="Helvetica Neue"/>
                  </a:endParaRPr>
                </a:p>
                <a:p>
                  <a:pPr indent="0" lvl="0" marL="0" marR="0" rtl="0" algn="ctr">
                    <a:lnSpc>
                      <a:spcPct val="100000"/>
                    </a:lnSpc>
                    <a:spcBef>
                      <a:spcPts val="0"/>
                    </a:spcBef>
                    <a:spcAft>
                      <a:spcPts val="0"/>
                    </a:spcAft>
                    <a:buClr>
                      <a:schemeClr val="lt1"/>
                    </a:buClr>
                    <a:buSzPts val="1100"/>
                    <a:buFont typeface="Helvetica Neue"/>
                    <a:buNone/>
                  </a:pPr>
                  <a:r>
                    <a:t/>
                  </a:r>
                  <a:endParaRPr b="0" i="0" sz="1100" u="none" cap="none" strike="noStrike">
                    <a:solidFill>
                      <a:schemeClr val="lt1"/>
                    </a:solidFill>
                    <a:latin typeface="Helvetica Neue"/>
                    <a:ea typeface="Helvetica Neue"/>
                    <a:cs typeface="Helvetica Neue"/>
                    <a:sym typeface="Helvetica Neue"/>
                  </a:endParaRPr>
                </a:p>
                <a:p>
                  <a:pPr indent="0" lvl="0" marL="0" marR="0" rtl="0" algn="ctr">
                    <a:lnSpc>
                      <a:spcPct val="100000"/>
                    </a:lnSpc>
                    <a:spcBef>
                      <a:spcPts val="0"/>
                    </a:spcBef>
                    <a:spcAft>
                      <a:spcPts val="0"/>
                    </a:spcAft>
                    <a:buClr>
                      <a:schemeClr val="lt1"/>
                    </a:buClr>
                    <a:buSzPts val="1100"/>
                    <a:buFont typeface="Helvetica Neue"/>
                    <a:buNone/>
                  </a:pPr>
                  <a:r>
                    <a:t/>
                  </a:r>
                  <a:endParaRPr b="0" i="0" sz="1100" u="none" cap="none" strike="noStrike">
                    <a:solidFill>
                      <a:schemeClr val="lt1"/>
                    </a:solidFill>
                    <a:latin typeface="Helvetica Neue"/>
                    <a:ea typeface="Helvetica Neue"/>
                    <a:cs typeface="Helvetica Neue"/>
                    <a:sym typeface="Helvetica Neue"/>
                  </a:endParaRPr>
                </a:p>
              </p:txBody>
            </p:sp>
            <p:sp>
              <p:nvSpPr>
                <p:cNvPr id="249" name="Google Shape;249;p15"/>
                <p:cNvSpPr/>
                <p:nvPr/>
              </p:nvSpPr>
              <p:spPr>
                <a:xfrm>
                  <a:off x="6993313" y="936185"/>
                  <a:ext cx="2508480" cy="5075596"/>
                </a:xfrm>
                <a:prstGeom prst="roundRect">
                  <a:avLst>
                    <a:gd fmla="val 16667" name="adj"/>
                  </a:avLst>
                </a:prstGeom>
                <a:solidFill>
                  <a:srgbClr val="0079BF"/>
                </a:solid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600"/>
                    <a:buFont typeface="Helvetica Neue"/>
                    <a:buNone/>
                  </a:pPr>
                  <a:r>
                    <a:t/>
                  </a:r>
                  <a:endParaRPr b="0" i="0" sz="1600" u="none" cap="none" strike="noStrike">
                    <a:solidFill>
                      <a:schemeClr val="lt1"/>
                    </a:solidFill>
                    <a:latin typeface="Helvetica Neue"/>
                    <a:ea typeface="Helvetica Neue"/>
                    <a:cs typeface="Helvetica Neue"/>
                    <a:sym typeface="Helvetica Neue"/>
                  </a:endParaRPr>
                </a:p>
                <a:p>
                  <a:pPr indent="0" lvl="0" marL="0" marR="0" rtl="0" algn="ctr">
                    <a:lnSpc>
                      <a:spcPct val="100000"/>
                    </a:lnSpc>
                    <a:spcBef>
                      <a:spcPts val="0"/>
                    </a:spcBef>
                    <a:spcAft>
                      <a:spcPts val="0"/>
                    </a:spcAft>
                    <a:buClr>
                      <a:schemeClr val="lt1"/>
                    </a:buClr>
                    <a:buSzPts val="1600"/>
                    <a:buFont typeface="Helvetica Neue"/>
                    <a:buNone/>
                  </a:pPr>
                  <a:r>
                    <a:t/>
                  </a:r>
                  <a:endParaRPr b="0" i="0" sz="1600" u="none" cap="none" strike="noStrike">
                    <a:solidFill>
                      <a:schemeClr val="lt1"/>
                    </a:solidFill>
                    <a:latin typeface="Helvetica Neue"/>
                    <a:ea typeface="Helvetica Neue"/>
                    <a:cs typeface="Helvetica Neue"/>
                    <a:sym typeface="Helvetica Neue"/>
                  </a:endParaRPr>
                </a:p>
                <a:p>
                  <a:pPr indent="0" lvl="0" marL="0" marR="0" rtl="0" algn="ctr">
                    <a:lnSpc>
                      <a:spcPct val="100000"/>
                    </a:lnSpc>
                    <a:spcBef>
                      <a:spcPts val="0"/>
                    </a:spcBef>
                    <a:spcAft>
                      <a:spcPts val="0"/>
                    </a:spcAft>
                    <a:buClr>
                      <a:schemeClr val="lt1"/>
                    </a:buClr>
                    <a:buSzPts val="1600"/>
                    <a:buFont typeface="Helvetica Neue"/>
                    <a:buNone/>
                  </a:pPr>
                  <a:r>
                    <a:t/>
                  </a:r>
                  <a:endParaRPr b="0" i="0" sz="1600" u="none" cap="none" strike="noStrike">
                    <a:solidFill>
                      <a:schemeClr val="lt1"/>
                    </a:solidFill>
                    <a:latin typeface="Helvetica Neue"/>
                    <a:ea typeface="Helvetica Neue"/>
                    <a:cs typeface="Helvetica Neue"/>
                    <a:sym typeface="Helvetica Neue"/>
                  </a:endParaRPr>
                </a:p>
                <a:p>
                  <a:pPr indent="0" lvl="0" marL="0" marR="0" rtl="0" algn="ctr">
                    <a:lnSpc>
                      <a:spcPct val="100000"/>
                    </a:lnSpc>
                    <a:spcBef>
                      <a:spcPts val="0"/>
                    </a:spcBef>
                    <a:spcAft>
                      <a:spcPts val="0"/>
                    </a:spcAft>
                    <a:buClr>
                      <a:schemeClr val="lt1"/>
                    </a:buClr>
                    <a:buSzPts val="1600"/>
                    <a:buFont typeface="Helvetica Neue"/>
                    <a:buNone/>
                  </a:pPr>
                  <a:r>
                    <a:t/>
                  </a:r>
                  <a:endParaRPr b="0" i="0" sz="1600" u="none" cap="none" strike="noStrike">
                    <a:solidFill>
                      <a:schemeClr val="lt1"/>
                    </a:solidFill>
                    <a:latin typeface="Helvetica Neue"/>
                    <a:ea typeface="Helvetica Neue"/>
                    <a:cs typeface="Helvetica Neue"/>
                    <a:sym typeface="Helvetica Neue"/>
                  </a:endParaRPr>
                </a:p>
                <a:p>
                  <a:pPr indent="0" lvl="0" marL="0" marR="0" rtl="0" algn="ctr">
                    <a:lnSpc>
                      <a:spcPct val="100000"/>
                    </a:lnSpc>
                    <a:spcBef>
                      <a:spcPts val="0"/>
                    </a:spcBef>
                    <a:spcAft>
                      <a:spcPts val="0"/>
                    </a:spcAft>
                    <a:buClr>
                      <a:schemeClr val="lt1"/>
                    </a:buClr>
                    <a:buSzPts val="1600"/>
                    <a:buFont typeface="Helvetica Neue"/>
                    <a:buNone/>
                  </a:pPr>
                  <a:r>
                    <a:t/>
                  </a:r>
                  <a:endParaRPr b="0" i="0" sz="1600" u="none" cap="none" strike="noStrike">
                    <a:solidFill>
                      <a:schemeClr val="lt1"/>
                    </a:solidFill>
                    <a:latin typeface="Helvetica Neue"/>
                    <a:ea typeface="Helvetica Neue"/>
                    <a:cs typeface="Helvetica Neue"/>
                    <a:sym typeface="Helvetica Neue"/>
                  </a:endParaRPr>
                </a:p>
                <a:p>
                  <a:pPr indent="0" lvl="0" marL="0" marR="0" rtl="0" algn="ctr">
                    <a:lnSpc>
                      <a:spcPct val="100000"/>
                    </a:lnSpc>
                    <a:spcBef>
                      <a:spcPts val="0"/>
                    </a:spcBef>
                    <a:spcAft>
                      <a:spcPts val="0"/>
                    </a:spcAft>
                    <a:buClr>
                      <a:schemeClr val="lt1"/>
                    </a:buClr>
                    <a:buSzPts val="1600"/>
                    <a:buFont typeface="Helvetica Neue"/>
                    <a:buNone/>
                  </a:pPr>
                  <a:r>
                    <a:t/>
                  </a:r>
                  <a:endParaRPr b="0" i="0" sz="1600" u="none" cap="none" strike="noStrike">
                    <a:solidFill>
                      <a:schemeClr val="lt1"/>
                    </a:solidFill>
                    <a:latin typeface="Helvetica Neue"/>
                    <a:ea typeface="Helvetica Neue"/>
                    <a:cs typeface="Helvetica Neue"/>
                    <a:sym typeface="Helvetica Neue"/>
                  </a:endParaRPr>
                </a:p>
                <a:p>
                  <a:pPr indent="0" lvl="0" marL="0" marR="0" rtl="0" algn="ctr">
                    <a:lnSpc>
                      <a:spcPct val="100000"/>
                    </a:lnSpc>
                    <a:spcBef>
                      <a:spcPts val="0"/>
                    </a:spcBef>
                    <a:spcAft>
                      <a:spcPts val="0"/>
                    </a:spcAft>
                    <a:buClr>
                      <a:schemeClr val="lt1"/>
                    </a:buClr>
                    <a:buSzPts val="2400"/>
                    <a:buFont typeface="Helvetica Neue"/>
                    <a:buNone/>
                  </a:pPr>
                  <a:r>
                    <a:rPr b="1" i="0" lang="fr-FR" sz="2400" u="none" cap="none" strike="noStrike">
                      <a:solidFill>
                        <a:schemeClr val="lt1"/>
                      </a:solidFill>
                      <a:latin typeface="Helvetica Neue"/>
                      <a:ea typeface="Helvetica Neue"/>
                      <a:cs typeface="Helvetica Neue"/>
                      <a:sym typeface="Helvetica Neue"/>
                    </a:rPr>
                    <a:t>Espace électronique</a:t>
                  </a:r>
                  <a:endParaRPr/>
                </a:p>
                <a:p>
                  <a:pPr indent="0" lvl="0" marL="0" marR="0" rtl="0" algn="ctr">
                    <a:lnSpc>
                      <a:spcPct val="100000"/>
                    </a:lnSpc>
                    <a:spcBef>
                      <a:spcPts val="0"/>
                    </a:spcBef>
                    <a:spcAft>
                      <a:spcPts val="0"/>
                    </a:spcAft>
                    <a:buClr>
                      <a:schemeClr val="lt1"/>
                    </a:buClr>
                    <a:buSzPts val="2400"/>
                    <a:buFont typeface="Helvetica Neue"/>
                    <a:buNone/>
                  </a:pPr>
                  <a:r>
                    <a:rPr b="1" i="0" lang="fr-FR" sz="2400" u="none" cap="none" strike="noStrike">
                      <a:solidFill>
                        <a:schemeClr val="lt1"/>
                      </a:solidFill>
                      <a:latin typeface="Helvetica Neue"/>
                      <a:ea typeface="Helvetica Neue"/>
                      <a:cs typeface="Helvetica Neue"/>
                      <a:sym typeface="Helvetica Neue"/>
                    </a:rPr>
                    <a:t>« Fab lab »</a:t>
                  </a:r>
                  <a:endParaRPr/>
                </a:p>
                <a:p>
                  <a:pPr indent="0" lvl="0" marL="0" marR="0" rtl="0" algn="l">
                    <a:lnSpc>
                      <a:spcPct val="100000"/>
                    </a:lnSpc>
                    <a:spcBef>
                      <a:spcPts val="0"/>
                    </a:spcBef>
                    <a:spcAft>
                      <a:spcPts val="0"/>
                    </a:spcAft>
                    <a:buClr>
                      <a:schemeClr val="lt1"/>
                    </a:buClr>
                    <a:buSzPts val="1600"/>
                    <a:buFont typeface="Helvetica Neue"/>
                    <a:buNone/>
                  </a:pPr>
                  <a:r>
                    <a:t/>
                  </a:r>
                  <a:endParaRPr b="0" i="0" sz="1600" u="none" cap="none" strike="noStrike">
                    <a:solidFill>
                      <a:schemeClr val="lt1"/>
                    </a:solidFill>
                    <a:latin typeface="Helvetica Neue"/>
                    <a:ea typeface="Helvetica Neue"/>
                    <a:cs typeface="Helvetica Neue"/>
                    <a:sym typeface="Helvetica Neue"/>
                  </a:endParaRPr>
                </a:p>
                <a:p>
                  <a:pPr indent="0" lvl="0" marL="0" marR="0" rtl="0" algn="l">
                    <a:lnSpc>
                      <a:spcPct val="100000"/>
                    </a:lnSpc>
                    <a:spcBef>
                      <a:spcPts val="0"/>
                    </a:spcBef>
                    <a:spcAft>
                      <a:spcPts val="0"/>
                    </a:spcAft>
                    <a:buClr>
                      <a:schemeClr val="lt1"/>
                    </a:buClr>
                    <a:buSzPts val="1600"/>
                    <a:buFont typeface="Helvetica Neue"/>
                    <a:buNone/>
                  </a:pPr>
                  <a:r>
                    <a:rPr b="0" i="0" lang="fr-FR" sz="1600" u="none" cap="none" strike="noStrike">
                      <a:solidFill>
                        <a:schemeClr val="lt1"/>
                      </a:solidFill>
                      <a:latin typeface="Helvetica Neue"/>
                      <a:ea typeface="Helvetica Neue"/>
                      <a:cs typeface="Helvetica Neue"/>
                      <a:sym typeface="Helvetica Neue"/>
                    </a:rPr>
                    <a:t>- Production électronique</a:t>
                  </a:r>
                  <a:endParaRPr/>
                </a:p>
                <a:p>
                  <a:pPr indent="0" lvl="0" marL="0" marR="0" rtl="0" algn="l">
                    <a:lnSpc>
                      <a:spcPct val="100000"/>
                    </a:lnSpc>
                    <a:spcBef>
                      <a:spcPts val="0"/>
                    </a:spcBef>
                    <a:spcAft>
                      <a:spcPts val="0"/>
                    </a:spcAft>
                    <a:buClr>
                      <a:schemeClr val="lt1"/>
                    </a:buClr>
                    <a:buSzPts val="1600"/>
                    <a:buFont typeface="Helvetica Neue"/>
                    <a:buNone/>
                  </a:pPr>
                  <a:r>
                    <a:rPr b="0" i="0" lang="fr-FR" sz="1600" u="none" cap="none" strike="noStrike">
                      <a:solidFill>
                        <a:schemeClr val="lt1"/>
                      </a:solidFill>
                      <a:latin typeface="Helvetica Neue"/>
                      <a:ea typeface="Helvetica Neue"/>
                      <a:cs typeface="Helvetica Neue"/>
                      <a:sym typeface="Helvetica Neue"/>
                    </a:rPr>
                    <a:t>- Mesures-tests-qualification de cartes électroniques</a:t>
                  </a:r>
                  <a:endParaRPr/>
                </a:p>
                <a:p>
                  <a:pPr indent="0" lvl="0" marL="0" marR="0" rtl="0" algn="l">
                    <a:lnSpc>
                      <a:spcPct val="100000"/>
                    </a:lnSpc>
                    <a:spcBef>
                      <a:spcPts val="0"/>
                    </a:spcBef>
                    <a:spcAft>
                      <a:spcPts val="0"/>
                    </a:spcAft>
                    <a:buClr>
                      <a:schemeClr val="lt1"/>
                    </a:buClr>
                    <a:buSzPts val="1600"/>
                    <a:buFont typeface="Helvetica Neue"/>
                    <a:buNone/>
                  </a:pPr>
                  <a:r>
                    <a:rPr b="0" i="0" lang="fr-FR" sz="1600" u="none" cap="none" strike="noStrike">
                      <a:solidFill>
                        <a:schemeClr val="lt1"/>
                      </a:solidFill>
                      <a:latin typeface="Helvetica Neue"/>
                      <a:ea typeface="Helvetica Neue"/>
                      <a:cs typeface="Helvetica Neue"/>
                      <a:sym typeface="Helvetica Neue"/>
                    </a:rPr>
                    <a:t>- Réparation de produits électroniques </a:t>
                  </a:r>
                  <a:endParaRPr/>
                </a:p>
                <a:p>
                  <a:pPr indent="0" lvl="0" marL="0" marR="0" rtl="0" algn="ctr">
                    <a:lnSpc>
                      <a:spcPct val="100000"/>
                    </a:lnSpc>
                    <a:spcBef>
                      <a:spcPts val="0"/>
                    </a:spcBef>
                    <a:spcAft>
                      <a:spcPts val="0"/>
                    </a:spcAft>
                    <a:buClr>
                      <a:schemeClr val="lt1"/>
                    </a:buClr>
                    <a:buSzPts val="1100"/>
                    <a:buFont typeface="Helvetica Neue"/>
                    <a:buNone/>
                  </a:pPr>
                  <a:r>
                    <a:t/>
                  </a:r>
                  <a:endParaRPr b="0" i="0" sz="1100" u="none" cap="none" strike="noStrike">
                    <a:solidFill>
                      <a:schemeClr val="lt1"/>
                    </a:solidFill>
                    <a:latin typeface="Helvetica Neue"/>
                    <a:ea typeface="Helvetica Neue"/>
                    <a:cs typeface="Helvetica Neue"/>
                    <a:sym typeface="Helvetica Neue"/>
                  </a:endParaRPr>
                </a:p>
                <a:p>
                  <a:pPr indent="0" lvl="0" marL="0" marR="0" rtl="0" algn="ctr">
                    <a:lnSpc>
                      <a:spcPct val="100000"/>
                    </a:lnSpc>
                    <a:spcBef>
                      <a:spcPts val="0"/>
                    </a:spcBef>
                    <a:spcAft>
                      <a:spcPts val="0"/>
                    </a:spcAft>
                    <a:buClr>
                      <a:schemeClr val="lt1"/>
                    </a:buClr>
                    <a:buSzPts val="1100"/>
                    <a:buFont typeface="Helvetica Neue"/>
                    <a:buNone/>
                  </a:pPr>
                  <a:r>
                    <a:t/>
                  </a:r>
                  <a:endParaRPr b="0" i="0" sz="1100" u="none" cap="none" strike="noStrike">
                    <a:solidFill>
                      <a:schemeClr val="lt1"/>
                    </a:solidFill>
                    <a:latin typeface="Helvetica Neue"/>
                    <a:ea typeface="Helvetica Neue"/>
                    <a:cs typeface="Helvetica Neue"/>
                    <a:sym typeface="Helvetica Neue"/>
                  </a:endParaRPr>
                </a:p>
              </p:txBody>
            </p:sp>
            <p:sp>
              <p:nvSpPr>
                <p:cNvPr id="250" name="Google Shape;250;p15"/>
                <p:cNvSpPr/>
                <p:nvPr/>
              </p:nvSpPr>
              <p:spPr>
                <a:xfrm>
                  <a:off x="639914" y="4012116"/>
                  <a:ext cx="3015551" cy="2017380"/>
                </a:xfrm>
                <a:prstGeom prst="roundRect">
                  <a:avLst>
                    <a:gd fmla="val 16667" name="adj"/>
                  </a:avLst>
                </a:prstGeom>
                <a:gradFill>
                  <a:gsLst>
                    <a:gs pos="0">
                      <a:srgbClr val="FFB5AE">
                        <a:alpha val="0"/>
                      </a:srgbClr>
                    </a:gs>
                    <a:gs pos="50000">
                      <a:srgbClr val="FFA69D"/>
                    </a:gs>
                    <a:gs pos="100000">
                      <a:srgbClr val="FF968B"/>
                    </a:gs>
                  </a:gsLst>
                  <a:lin ang="162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2060"/>
                    </a:buClr>
                    <a:buSzPts val="2400"/>
                    <a:buFont typeface="Helvetica Neue"/>
                    <a:buNone/>
                  </a:pPr>
                  <a:r>
                    <a:rPr b="1" i="0" lang="fr-FR" sz="2400" u="none" cap="none" strike="noStrike">
                      <a:solidFill>
                        <a:srgbClr val="002060"/>
                      </a:solidFill>
                      <a:latin typeface="Helvetica Neue"/>
                      <a:ea typeface="Helvetica Neue"/>
                      <a:cs typeface="Helvetica Neue"/>
                      <a:sym typeface="Helvetica Neue"/>
                    </a:rPr>
                    <a:t>Espace</a:t>
                  </a:r>
                  <a:endParaRPr/>
                </a:p>
                <a:p>
                  <a:pPr indent="0" lvl="0" marL="0" marR="0" rtl="0" algn="ctr">
                    <a:lnSpc>
                      <a:spcPct val="100000"/>
                    </a:lnSpc>
                    <a:spcBef>
                      <a:spcPts val="0"/>
                    </a:spcBef>
                    <a:spcAft>
                      <a:spcPts val="0"/>
                    </a:spcAft>
                    <a:buClr>
                      <a:srgbClr val="002060"/>
                    </a:buClr>
                    <a:buSzPts val="2400"/>
                    <a:buFont typeface="Helvetica Neue"/>
                    <a:buNone/>
                  </a:pPr>
                  <a:r>
                    <a:rPr b="0" i="0" lang="fr-FR" sz="2400" u="none" cap="none" strike="noStrike">
                      <a:solidFill>
                        <a:srgbClr val="002060"/>
                      </a:solidFill>
                      <a:latin typeface="Helvetica Neue"/>
                      <a:ea typeface="Helvetica Neue"/>
                      <a:cs typeface="Helvetica Neue"/>
                      <a:sym typeface="Helvetica Neue"/>
                    </a:rPr>
                    <a:t>Systèmes communicants</a:t>
                  </a:r>
                  <a:endParaRPr/>
                </a:p>
                <a:p>
                  <a:pPr indent="0" lvl="0" marL="0" marR="0" rtl="0" algn="ctr">
                    <a:lnSpc>
                      <a:spcPct val="100000"/>
                    </a:lnSpc>
                    <a:spcBef>
                      <a:spcPts val="0"/>
                    </a:spcBef>
                    <a:spcAft>
                      <a:spcPts val="0"/>
                    </a:spcAft>
                    <a:buClr>
                      <a:srgbClr val="002060"/>
                    </a:buClr>
                    <a:buSzPts val="2400"/>
                    <a:buFont typeface="Helvetica Neue"/>
                    <a:buNone/>
                  </a:pPr>
                  <a:r>
                    <a:rPr b="0" i="0" lang="fr-FR" sz="2400" u="none" cap="none" strike="noStrike">
                      <a:solidFill>
                        <a:srgbClr val="002060"/>
                      </a:solidFill>
                      <a:latin typeface="Helvetica Neue"/>
                      <a:ea typeface="Helvetica Neue"/>
                      <a:cs typeface="Helvetica Neue"/>
                      <a:sym typeface="Helvetica Neue"/>
                    </a:rPr>
                    <a:t>Smart-City </a:t>
                  </a:r>
                  <a:endParaRPr/>
                </a:p>
                <a:p>
                  <a:pPr indent="0" lvl="0" marL="0" marR="0" rtl="0" algn="ctr">
                    <a:lnSpc>
                      <a:spcPct val="100000"/>
                    </a:lnSpc>
                    <a:spcBef>
                      <a:spcPts val="0"/>
                    </a:spcBef>
                    <a:spcAft>
                      <a:spcPts val="0"/>
                    </a:spcAft>
                    <a:buClr>
                      <a:schemeClr val="dk1"/>
                    </a:buClr>
                    <a:buSzPts val="1600"/>
                    <a:buFont typeface="Helvetica Neue"/>
                    <a:buNone/>
                  </a:pPr>
                  <a:r>
                    <a:t/>
                  </a:r>
                  <a:endParaRPr b="0" i="0" sz="1600" u="none" cap="none" strike="noStrike">
                    <a:solidFill>
                      <a:srgbClr val="002060"/>
                    </a:solidFill>
                    <a:latin typeface="Helvetica Neue"/>
                    <a:ea typeface="Helvetica Neue"/>
                    <a:cs typeface="Helvetica Neue"/>
                    <a:sym typeface="Helvetica Neue"/>
                  </a:endParaRPr>
                </a:p>
              </p:txBody>
            </p:sp>
            <p:sp>
              <p:nvSpPr>
                <p:cNvPr id="251" name="Google Shape;251;p15"/>
                <p:cNvSpPr/>
                <p:nvPr/>
              </p:nvSpPr>
              <p:spPr>
                <a:xfrm>
                  <a:off x="648550" y="1050884"/>
                  <a:ext cx="3134031" cy="2856125"/>
                </a:xfrm>
                <a:prstGeom prst="roundRect">
                  <a:avLst>
                    <a:gd fmla="val 16667" name="adj"/>
                  </a:avLst>
                </a:prstGeom>
                <a:solidFill>
                  <a:srgbClr val="CCECF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2060"/>
                    </a:buClr>
                    <a:buSzPts val="2400"/>
                    <a:buFont typeface="Helvetica Neue"/>
                    <a:buNone/>
                  </a:pPr>
                  <a:r>
                    <a:rPr b="1" i="0" lang="fr-FR" sz="2400" u="none" cap="none" strike="noStrike">
                      <a:solidFill>
                        <a:srgbClr val="002060"/>
                      </a:solidFill>
                      <a:latin typeface="Helvetica Neue"/>
                      <a:ea typeface="Helvetica Neue"/>
                      <a:cs typeface="Helvetica Neue"/>
                      <a:sym typeface="Helvetica Neue"/>
                    </a:rPr>
                    <a:t>Espace</a:t>
                  </a:r>
                  <a:endParaRPr/>
                </a:p>
                <a:p>
                  <a:pPr indent="0" lvl="0" marL="0" marR="0" rtl="0" algn="ctr">
                    <a:lnSpc>
                      <a:spcPct val="100000"/>
                    </a:lnSpc>
                    <a:spcBef>
                      <a:spcPts val="0"/>
                    </a:spcBef>
                    <a:spcAft>
                      <a:spcPts val="0"/>
                    </a:spcAft>
                    <a:buClr>
                      <a:srgbClr val="002060"/>
                    </a:buClr>
                    <a:buSzPts val="2400"/>
                    <a:buFont typeface="Helvetica Neue"/>
                    <a:buNone/>
                  </a:pPr>
                  <a:r>
                    <a:rPr b="0" i="0" lang="fr-FR" sz="2400" u="none" cap="none" strike="noStrike">
                      <a:solidFill>
                        <a:srgbClr val="002060"/>
                      </a:solidFill>
                      <a:latin typeface="Helvetica Neue"/>
                      <a:ea typeface="Helvetica Neue"/>
                      <a:cs typeface="Helvetica Neue"/>
                      <a:sym typeface="Helvetica Neue"/>
                    </a:rPr>
                    <a:t> « Infrastructures-Réseaux  </a:t>
                  </a:r>
                  <a:endParaRPr/>
                </a:p>
                <a:p>
                  <a:pPr indent="0" lvl="0" marL="0" marR="0" rtl="0" algn="ctr">
                    <a:lnSpc>
                      <a:spcPct val="100000"/>
                    </a:lnSpc>
                    <a:spcBef>
                      <a:spcPts val="0"/>
                    </a:spcBef>
                    <a:spcAft>
                      <a:spcPts val="0"/>
                    </a:spcAft>
                    <a:buClr>
                      <a:srgbClr val="002060"/>
                    </a:buClr>
                    <a:buSzPts val="2400"/>
                    <a:buFont typeface="Helvetica Neue"/>
                    <a:buNone/>
                  </a:pPr>
                  <a:r>
                    <a:rPr b="0" i="0" lang="fr-FR" sz="2400" u="none" cap="none" strike="noStrike">
                      <a:solidFill>
                        <a:srgbClr val="002060"/>
                      </a:solidFill>
                      <a:latin typeface="Helvetica Neue"/>
                      <a:ea typeface="Helvetica Neue"/>
                      <a:cs typeface="Helvetica Neue"/>
                      <a:sym typeface="Helvetica Neue"/>
                    </a:rPr>
                    <a:t>et Cloud»</a:t>
                  </a:r>
                  <a:endParaRPr/>
                </a:p>
                <a:p>
                  <a:pPr indent="0" lvl="0" marL="0" marR="0" rtl="0" algn="ctr">
                    <a:lnSpc>
                      <a:spcPct val="100000"/>
                    </a:lnSpc>
                    <a:spcBef>
                      <a:spcPts val="0"/>
                    </a:spcBef>
                    <a:spcAft>
                      <a:spcPts val="0"/>
                    </a:spcAft>
                    <a:buClr>
                      <a:schemeClr val="lt1"/>
                    </a:buClr>
                    <a:buSzPts val="1600"/>
                    <a:buFont typeface="Helvetica Neue"/>
                    <a:buNone/>
                  </a:pPr>
                  <a:r>
                    <a:t/>
                  </a:r>
                  <a:endParaRPr b="0" i="0" sz="1600" u="none" cap="none" strike="noStrike">
                    <a:solidFill>
                      <a:srgbClr val="002060"/>
                    </a:solidFill>
                    <a:latin typeface="Helvetica Neue"/>
                    <a:ea typeface="Helvetica Neue"/>
                    <a:cs typeface="Helvetica Neue"/>
                    <a:sym typeface="Helvetica Neue"/>
                  </a:endParaRPr>
                </a:p>
                <a:p>
                  <a:pPr indent="0" lvl="0" marL="0" marR="0" rtl="0" algn="ctr">
                    <a:lnSpc>
                      <a:spcPct val="100000"/>
                    </a:lnSpc>
                    <a:spcBef>
                      <a:spcPts val="0"/>
                    </a:spcBef>
                    <a:spcAft>
                      <a:spcPts val="0"/>
                    </a:spcAft>
                    <a:buClr>
                      <a:schemeClr val="lt1"/>
                    </a:buClr>
                    <a:buSzPts val="1100"/>
                    <a:buFont typeface="Helvetica Neue"/>
                    <a:buNone/>
                  </a:pPr>
                  <a:r>
                    <a:t/>
                  </a:r>
                  <a:endParaRPr b="0" i="0" sz="1100" u="none" cap="none" strike="noStrike">
                    <a:solidFill>
                      <a:schemeClr val="lt1"/>
                    </a:solidFill>
                    <a:latin typeface="Helvetica Neue"/>
                    <a:ea typeface="Helvetica Neue"/>
                    <a:cs typeface="Helvetica Neue"/>
                    <a:sym typeface="Helvetica Neue"/>
                  </a:endParaRPr>
                </a:p>
              </p:txBody>
            </p:sp>
            <p:pic>
              <p:nvPicPr>
                <p:cNvPr id="252" name="Google Shape;252;p15"/>
                <p:cNvPicPr preferRelativeResize="0"/>
                <p:nvPr/>
              </p:nvPicPr>
              <p:blipFill rotWithShape="1">
                <a:blip r:embed="rId3">
                  <a:alphaModFix/>
                </a:blip>
                <a:srcRect b="0" l="0" r="0" t="0"/>
                <a:stretch/>
              </p:blipFill>
              <p:spPr>
                <a:xfrm>
                  <a:off x="1526731" y="2774928"/>
                  <a:ext cx="1260461" cy="738630"/>
                </a:xfrm>
                <a:prstGeom prst="rect">
                  <a:avLst/>
                </a:prstGeom>
                <a:noFill/>
                <a:ln>
                  <a:noFill/>
                </a:ln>
              </p:spPr>
            </p:pic>
            <p:pic>
              <p:nvPicPr>
                <p:cNvPr id="253" name="Google Shape;253;p15"/>
                <p:cNvPicPr preferRelativeResize="0"/>
                <p:nvPr/>
              </p:nvPicPr>
              <p:blipFill rotWithShape="1">
                <a:blip r:embed="rId4">
                  <a:alphaModFix/>
                </a:blip>
                <a:srcRect b="0" l="0" r="0" t="0"/>
                <a:stretch/>
              </p:blipFill>
              <p:spPr>
                <a:xfrm>
                  <a:off x="1318798" y="5315015"/>
                  <a:ext cx="1633523" cy="599312"/>
                </a:xfrm>
                <a:prstGeom prst="rect">
                  <a:avLst/>
                </a:prstGeom>
                <a:noFill/>
                <a:ln>
                  <a:noFill/>
                </a:ln>
              </p:spPr>
            </p:pic>
            <p:sp>
              <p:nvSpPr>
                <p:cNvPr id="254" name="Google Shape;254;p15"/>
                <p:cNvSpPr/>
                <p:nvPr/>
              </p:nvSpPr>
              <p:spPr>
                <a:xfrm>
                  <a:off x="3006672" y="2885568"/>
                  <a:ext cx="1052554" cy="738629"/>
                </a:xfrm>
                <a:prstGeom prst="roundRect">
                  <a:avLst>
                    <a:gd fmla="val 16667" name="adj"/>
                  </a:avLst>
                </a:prstGeom>
                <a:solidFill>
                  <a:srgbClr val="9E9E9E"/>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2060"/>
                    </a:buClr>
                    <a:buSzPts val="1600"/>
                    <a:buFont typeface="Helvetica Neue"/>
                    <a:buNone/>
                  </a:pPr>
                  <a:r>
                    <a:rPr b="1" i="0" lang="fr-FR" sz="1600" u="none" cap="none" strike="noStrike">
                      <a:solidFill>
                        <a:srgbClr val="002060"/>
                      </a:solidFill>
                      <a:latin typeface="Helvetica Neue"/>
                      <a:ea typeface="Helvetica Neue"/>
                      <a:cs typeface="Helvetica Neue"/>
                      <a:sym typeface="Helvetica Neue"/>
                    </a:rPr>
                    <a:t>LOCAL SERVER</a:t>
                  </a:r>
                  <a:endParaRPr/>
                </a:p>
                <a:p>
                  <a:pPr indent="0" lvl="0" marL="0" marR="0" rtl="0" algn="ctr">
                    <a:lnSpc>
                      <a:spcPct val="100000"/>
                    </a:lnSpc>
                    <a:spcBef>
                      <a:spcPts val="0"/>
                    </a:spcBef>
                    <a:spcAft>
                      <a:spcPts val="0"/>
                    </a:spcAft>
                    <a:buClr>
                      <a:schemeClr val="lt1"/>
                    </a:buClr>
                    <a:buSzPts val="1100"/>
                    <a:buFont typeface="Helvetica Neue"/>
                    <a:buNone/>
                  </a:pPr>
                  <a:r>
                    <a:t/>
                  </a:r>
                  <a:endParaRPr b="0" i="0" sz="1100" u="none" cap="none" strike="noStrike">
                    <a:solidFill>
                      <a:schemeClr val="lt1"/>
                    </a:solidFill>
                    <a:latin typeface="Helvetica Neue"/>
                    <a:ea typeface="Helvetica Neue"/>
                    <a:cs typeface="Helvetica Neue"/>
                    <a:sym typeface="Helvetica Neue"/>
                  </a:endParaRPr>
                </a:p>
              </p:txBody>
            </p:sp>
            <p:pic>
              <p:nvPicPr>
                <p:cNvPr descr="Blagnac. La MJC veut créer un Fab Lab ! - ladepeche.fr" id="255" name="Google Shape;255;p15"/>
                <p:cNvPicPr preferRelativeResize="0"/>
                <p:nvPr/>
              </p:nvPicPr>
              <p:blipFill rotWithShape="1">
                <a:blip r:embed="rId5">
                  <a:alphaModFix/>
                </a:blip>
                <a:srcRect b="0" l="0" r="0" t="0"/>
                <a:stretch/>
              </p:blipFill>
              <p:spPr>
                <a:xfrm>
                  <a:off x="7506358" y="2975380"/>
                  <a:ext cx="1588862" cy="897661"/>
                </a:xfrm>
                <a:prstGeom prst="rect">
                  <a:avLst/>
                </a:prstGeom>
                <a:noFill/>
                <a:ln>
                  <a:noFill/>
                </a:ln>
              </p:spPr>
            </p:pic>
            <p:pic>
              <p:nvPicPr>
                <p:cNvPr descr="LA CYBER SÉCURITÉ UNE NÉCESSITE INCONTOURNABLE | LTE Magazine" id="256" name="Google Shape;256;p15"/>
                <p:cNvPicPr preferRelativeResize="0"/>
                <p:nvPr/>
              </p:nvPicPr>
              <p:blipFill rotWithShape="1">
                <a:blip r:embed="rId6">
                  <a:alphaModFix/>
                </a:blip>
                <a:srcRect b="0" l="0" r="0" t="0"/>
                <a:stretch/>
              </p:blipFill>
              <p:spPr>
                <a:xfrm>
                  <a:off x="4568337" y="2806559"/>
                  <a:ext cx="1350738" cy="675369"/>
                </a:xfrm>
                <a:prstGeom prst="rect">
                  <a:avLst/>
                </a:prstGeom>
                <a:noFill/>
                <a:ln>
                  <a:noFill/>
                </a:ln>
              </p:spPr>
            </p:pic>
            <p:sp>
              <p:nvSpPr>
                <p:cNvPr id="257" name="Google Shape;257;p15"/>
                <p:cNvSpPr/>
                <p:nvPr/>
              </p:nvSpPr>
              <p:spPr>
                <a:xfrm>
                  <a:off x="3277448" y="3481927"/>
                  <a:ext cx="1112512" cy="738629"/>
                </a:xfrm>
                <a:prstGeom prst="roundRect">
                  <a:avLst>
                    <a:gd fmla="val 16667" name="adj"/>
                  </a:avLst>
                </a:prstGeom>
                <a:solidFill>
                  <a:srgbClr val="BEBEBE"/>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2060"/>
                    </a:buClr>
                    <a:buSzPts val="1600"/>
                    <a:buFont typeface="Helvetica Neue"/>
                    <a:buNone/>
                  </a:pPr>
                  <a:r>
                    <a:rPr b="1" i="0" lang="fr-FR" sz="1600" u="none" cap="none" strike="noStrike">
                      <a:solidFill>
                        <a:srgbClr val="002060"/>
                      </a:solidFill>
                      <a:latin typeface="Helvetica Neue"/>
                      <a:ea typeface="Helvetica Neue"/>
                      <a:cs typeface="Helvetica Neue"/>
                      <a:sym typeface="Helvetica Neue"/>
                    </a:rPr>
                    <a:t>DATA </a:t>
                  </a:r>
                  <a:endParaRPr/>
                </a:p>
                <a:p>
                  <a:pPr indent="0" lvl="0" marL="0" marR="0" rtl="0" algn="ctr">
                    <a:lnSpc>
                      <a:spcPct val="100000"/>
                    </a:lnSpc>
                    <a:spcBef>
                      <a:spcPts val="0"/>
                    </a:spcBef>
                    <a:spcAft>
                      <a:spcPts val="0"/>
                    </a:spcAft>
                    <a:buClr>
                      <a:srgbClr val="002060"/>
                    </a:buClr>
                    <a:buSzPts val="1600"/>
                    <a:buFont typeface="Helvetica Neue"/>
                    <a:buNone/>
                  </a:pPr>
                  <a:r>
                    <a:rPr b="1" i="0" lang="fr-FR" sz="1600" u="none" cap="none" strike="noStrike">
                      <a:solidFill>
                        <a:srgbClr val="002060"/>
                      </a:solidFill>
                      <a:latin typeface="Helvetica Neue"/>
                      <a:ea typeface="Helvetica Neue"/>
                      <a:cs typeface="Helvetica Neue"/>
                      <a:sym typeface="Helvetica Neue"/>
                    </a:rPr>
                    <a:t>CENTER</a:t>
                  </a:r>
                  <a:endParaRPr b="1" baseline="30000" i="0" sz="1400" u="none" cap="none" strike="noStrike">
                    <a:solidFill>
                      <a:srgbClr val="002060"/>
                    </a:solidFill>
                    <a:latin typeface="Helvetica Neue"/>
                    <a:ea typeface="Helvetica Neue"/>
                    <a:cs typeface="Helvetica Neue"/>
                    <a:sym typeface="Helvetica Neue"/>
                  </a:endParaRPr>
                </a:p>
              </p:txBody>
            </p:sp>
            <p:pic>
              <p:nvPicPr>
                <p:cNvPr id="258" name="Google Shape;258;p15"/>
                <p:cNvPicPr preferRelativeResize="0"/>
                <p:nvPr/>
              </p:nvPicPr>
              <p:blipFill rotWithShape="1">
                <a:blip r:embed="rId7">
                  <a:alphaModFix/>
                </a:blip>
                <a:srcRect b="0" l="0" r="0" t="0"/>
                <a:stretch/>
              </p:blipFill>
              <p:spPr>
                <a:xfrm>
                  <a:off x="5506316" y="5139596"/>
                  <a:ext cx="977240" cy="732929"/>
                </a:xfrm>
                <a:prstGeom prst="rect">
                  <a:avLst/>
                </a:prstGeom>
                <a:noFill/>
                <a:ln>
                  <a:noFill/>
                </a:ln>
              </p:spPr>
            </p:pic>
            <p:sp>
              <p:nvSpPr>
                <p:cNvPr id="259" name="Google Shape;259;p15"/>
                <p:cNvSpPr/>
                <p:nvPr/>
              </p:nvSpPr>
              <p:spPr>
                <a:xfrm>
                  <a:off x="3754810" y="4046045"/>
                  <a:ext cx="4410083" cy="1933438"/>
                </a:xfrm>
                <a:prstGeom prst="roundRect">
                  <a:avLst>
                    <a:gd fmla="val 16667" name="adj"/>
                  </a:avLst>
                </a:prstGeom>
                <a:gradFill>
                  <a:gsLst>
                    <a:gs pos="0">
                      <a:srgbClr val="FFFFFF"/>
                    </a:gs>
                    <a:gs pos="35000">
                      <a:srgbClr val="FFFFFF"/>
                    </a:gs>
                    <a:gs pos="100000">
                      <a:schemeClr val="accent1"/>
                    </a:gs>
                  </a:gsLst>
                  <a:path path="circle">
                    <a:fillToRect b="50%" l="50%" r="50%" t="50%"/>
                  </a:path>
                  <a:tileRect/>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2060"/>
                    </a:buClr>
                    <a:buSzPts val="2400"/>
                    <a:buFont typeface="Helvetica Neue"/>
                    <a:buNone/>
                  </a:pPr>
                  <a:r>
                    <a:rPr b="1" i="0" lang="fr-FR" sz="2400" u="none" cap="none" strike="noStrike">
                      <a:solidFill>
                        <a:srgbClr val="002060"/>
                      </a:solidFill>
                      <a:latin typeface="Helvetica Neue"/>
                      <a:ea typeface="Helvetica Neue"/>
                      <a:cs typeface="Helvetica Neue"/>
                      <a:sym typeface="Helvetica Neue"/>
                    </a:rPr>
                    <a:t>Coloration locale</a:t>
                  </a:r>
                  <a:endParaRPr/>
                </a:p>
                <a:p>
                  <a:pPr indent="0" lvl="0" marL="0" marR="0" rtl="0" algn="ctr">
                    <a:lnSpc>
                      <a:spcPct val="100000"/>
                    </a:lnSpc>
                    <a:spcBef>
                      <a:spcPts val="0"/>
                    </a:spcBef>
                    <a:spcAft>
                      <a:spcPts val="0"/>
                    </a:spcAft>
                    <a:buClr>
                      <a:srgbClr val="002060"/>
                    </a:buClr>
                    <a:buSzPts val="2400"/>
                    <a:buFont typeface="Helvetica Neue"/>
                    <a:buNone/>
                  </a:pPr>
                  <a:r>
                    <a:rPr b="1" i="0" lang="fr-FR" sz="2400" u="none" cap="none" strike="noStrike">
                      <a:solidFill>
                        <a:srgbClr val="002060"/>
                      </a:solidFill>
                      <a:latin typeface="Helvetica Neue"/>
                      <a:ea typeface="Helvetica Neue"/>
                      <a:cs typeface="Helvetica Neue"/>
                      <a:sym typeface="Helvetica Neue"/>
                    </a:rPr>
                    <a:t>Espace Maintenance </a:t>
                  </a:r>
                  <a:endParaRPr/>
                </a:p>
                <a:p>
                  <a:pPr indent="0" lvl="0" marL="0" marR="0" rtl="0" algn="ctr">
                    <a:lnSpc>
                      <a:spcPct val="100000"/>
                    </a:lnSpc>
                    <a:spcBef>
                      <a:spcPts val="0"/>
                    </a:spcBef>
                    <a:spcAft>
                      <a:spcPts val="0"/>
                    </a:spcAft>
                    <a:buClr>
                      <a:srgbClr val="002060"/>
                    </a:buClr>
                    <a:buSzPts val="1600"/>
                    <a:buFont typeface="Helvetica Neue"/>
                    <a:buNone/>
                  </a:pPr>
                  <a:r>
                    <a:rPr b="0" i="0" lang="fr-FR" sz="1600" u="none" cap="none" strike="noStrike">
                      <a:solidFill>
                        <a:srgbClr val="002060"/>
                      </a:solidFill>
                      <a:latin typeface="Helvetica Neue"/>
                      <a:ea typeface="Helvetica Neue"/>
                      <a:cs typeface="Helvetica Neue"/>
                      <a:sym typeface="Helvetica Neue"/>
                    </a:rPr>
                    <a:t>Micro informatique/téléphonie mobile/tablette</a:t>
                  </a:r>
                  <a:endParaRPr/>
                </a:p>
                <a:p>
                  <a:pPr indent="0" lvl="0" marL="0" marR="0" rtl="0" algn="ctr">
                    <a:lnSpc>
                      <a:spcPct val="100000"/>
                    </a:lnSpc>
                    <a:spcBef>
                      <a:spcPts val="0"/>
                    </a:spcBef>
                    <a:spcAft>
                      <a:spcPts val="0"/>
                    </a:spcAft>
                    <a:buClr>
                      <a:schemeClr val="lt1"/>
                    </a:buClr>
                    <a:buSzPts val="1100"/>
                    <a:buFont typeface="Helvetica Neue"/>
                    <a:buNone/>
                  </a:pPr>
                  <a:r>
                    <a:t/>
                  </a:r>
                  <a:endParaRPr b="0" i="0" sz="1100" u="none" cap="none" strike="noStrike">
                    <a:solidFill>
                      <a:srgbClr val="002060"/>
                    </a:solidFill>
                    <a:latin typeface="Helvetica Neue"/>
                    <a:ea typeface="Helvetica Neue"/>
                    <a:cs typeface="Helvetica Neue"/>
                    <a:sym typeface="Helvetica Neue"/>
                  </a:endParaRPr>
                </a:p>
                <a:p>
                  <a:pPr indent="0" lvl="0" marL="0" marR="0" rtl="0" algn="ctr">
                    <a:lnSpc>
                      <a:spcPct val="100000"/>
                    </a:lnSpc>
                    <a:spcBef>
                      <a:spcPts val="0"/>
                    </a:spcBef>
                    <a:spcAft>
                      <a:spcPts val="0"/>
                    </a:spcAft>
                    <a:buClr>
                      <a:schemeClr val="lt1"/>
                    </a:buClr>
                    <a:buSzPts val="1100"/>
                    <a:buFont typeface="Helvetica Neue"/>
                    <a:buNone/>
                  </a:pPr>
                  <a:r>
                    <a:t/>
                  </a:r>
                  <a:endParaRPr b="0" i="0" sz="1100" u="none" cap="none" strike="noStrike">
                    <a:solidFill>
                      <a:schemeClr val="lt1"/>
                    </a:solidFill>
                    <a:latin typeface="Helvetica Neue"/>
                    <a:ea typeface="Helvetica Neue"/>
                    <a:cs typeface="Helvetica Neue"/>
                    <a:sym typeface="Helvetica Neue"/>
                  </a:endParaRPr>
                </a:p>
                <a:p>
                  <a:pPr indent="0" lvl="0" marL="0" marR="0" rtl="0" algn="ctr">
                    <a:lnSpc>
                      <a:spcPct val="100000"/>
                    </a:lnSpc>
                    <a:spcBef>
                      <a:spcPts val="0"/>
                    </a:spcBef>
                    <a:spcAft>
                      <a:spcPts val="0"/>
                    </a:spcAft>
                    <a:buClr>
                      <a:schemeClr val="lt1"/>
                    </a:buClr>
                    <a:buSzPts val="1100"/>
                    <a:buFont typeface="Helvetica Neue"/>
                    <a:buNone/>
                  </a:pPr>
                  <a:r>
                    <a:t/>
                  </a:r>
                  <a:endParaRPr b="0" i="0" sz="1100" u="none" cap="none" strike="noStrike">
                    <a:solidFill>
                      <a:schemeClr val="lt1"/>
                    </a:solidFill>
                    <a:latin typeface="Helvetica Neue"/>
                    <a:ea typeface="Helvetica Neue"/>
                    <a:cs typeface="Helvetica Neue"/>
                    <a:sym typeface="Helvetica Neue"/>
                  </a:endParaRPr>
                </a:p>
              </p:txBody>
            </p:sp>
          </p:grpSp>
          <p:sp>
            <p:nvSpPr>
              <p:cNvPr id="260" name="Google Shape;260;p15"/>
              <p:cNvSpPr/>
              <p:nvPr/>
            </p:nvSpPr>
            <p:spPr>
              <a:xfrm rot="-5400000">
                <a:off x="-2016062" y="3245021"/>
                <a:ext cx="5693320" cy="935462"/>
              </a:xfrm>
              <a:prstGeom prst="roundRect">
                <a:avLst>
                  <a:gd fmla="val 16667" name="adj"/>
                </a:avLst>
              </a:prstGeom>
              <a:solidFill>
                <a:srgbClr val="99D9FE"/>
              </a:solidFill>
              <a:ln cap="flat" cmpd="sng" w="25400">
                <a:solidFill>
                  <a:schemeClr val="dk1"/>
                </a:solidFill>
                <a:prstDash val="dash"/>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2060"/>
                  </a:buClr>
                  <a:buSzPts val="2400"/>
                  <a:buFont typeface="Helvetica Neue"/>
                  <a:buNone/>
                </a:pPr>
                <a:r>
                  <a:rPr b="1" i="0" lang="fr-FR" sz="2400" u="none" cap="none" strike="noStrike">
                    <a:solidFill>
                      <a:srgbClr val="002060"/>
                    </a:solidFill>
                    <a:latin typeface="Helvetica Neue"/>
                    <a:ea typeface="Helvetica Neue"/>
                    <a:cs typeface="Helvetica Neue"/>
                    <a:sym typeface="Helvetica Neue"/>
                  </a:rPr>
                  <a:t>Espace</a:t>
                </a:r>
                <a:endParaRPr/>
              </a:p>
              <a:p>
                <a:pPr indent="0" lvl="0" marL="0" marR="0" rtl="0" algn="ctr">
                  <a:lnSpc>
                    <a:spcPct val="100000"/>
                  </a:lnSpc>
                  <a:spcBef>
                    <a:spcPts val="0"/>
                  </a:spcBef>
                  <a:spcAft>
                    <a:spcPts val="0"/>
                  </a:spcAft>
                  <a:buClr>
                    <a:srgbClr val="002060"/>
                  </a:buClr>
                  <a:buSzPts val="2400"/>
                  <a:buFont typeface="Helvetica Neue"/>
                  <a:buNone/>
                </a:pPr>
                <a:r>
                  <a:rPr b="0" i="0" lang="fr-FR" sz="2400" u="none" cap="none" strike="noStrike">
                    <a:solidFill>
                      <a:srgbClr val="002060"/>
                    </a:solidFill>
                    <a:latin typeface="Helvetica Neue"/>
                    <a:ea typeface="Helvetica Neue"/>
                    <a:cs typeface="Helvetica Neue"/>
                    <a:sym typeface="Helvetica Neue"/>
                  </a:rPr>
                  <a:t>Infrastructure fibre optique FTTH FTTE</a:t>
                </a:r>
                <a:endParaRPr/>
              </a:p>
            </p:txBody>
          </p:sp>
          <p:sp>
            <p:nvSpPr>
              <p:cNvPr id="261" name="Google Shape;261;p15"/>
              <p:cNvSpPr/>
              <p:nvPr/>
            </p:nvSpPr>
            <p:spPr>
              <a:xfrm>
                <a:off x="5297524" y="523882"/>
                <a:ext cx="3987883" cy="953668"/>
              </a:xfrm>
              <a:prstGeom prst="roundRect">
                <a:avLst>
                  <a:gd fmla="val 16667" name="adj"/>
                </a:avLst>
              </a:prstGeom>
              <a:solidFill>
                <a:srgbClr val="66C7F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2060"/>
                  </a:buClr>
                  <a:buSzPts val="2400"/>
                  <a:buFont typeface="Helvetica Neue"/>
                  <a:buNone/>
                </a:pPr>
                <a:r>
                  <a:rPr b="1" i="0" lang="fr-FR" sz="2400" u="none" cap="none" strike="noStrike">
                    <a:solidFill>
                      <a:srgbClr val="002060"/>
                    </a:solidFill>
                    <a:latin typeface="Helvetica Neue"/>
                    <a:ea typeface="Helvetica Neue"/>
                    <a:cs typeface="Helvetica Neue"/>
                    <a:sym typeface="Helvetica Neue"/>
                  </a:rPr>
                  <a:t>Espace Coworking</a:t>
                </a:r>
                <a:endParaRPr/>
              </a:p>
              <a:p>
                <a:pPr indent="0" lvl="0" marL="0" marR="0" rtl="0" algn="ctr">
                  <a:lnSpc>
                    <a:spcPct val="100000"/>
                  </a:lnSpc>
                  <a:spcBef>
                    <a:spcPts val="0"/>
                  </a:spcBef>
                  <a:spcAft>
                    <a:spcPts val="0"/>
                  </a:spcAft>
                  <a:buClr>
                    <a:srgbClr val="5E5E5E"/>
                  </a:buClr>
                  <a:buSzPts val="2400"/>
                  <a:buFont typeface="Helvetica Neue"/>
                  <a:buNone/>
                </a:pPr>
                <a:r>
                  <a:t/>
                </a:r>
                <a:endParaRPr b="0" i="0" sz="2400" u="none" cap="none" strike="noStrike">
                  <a:solidFill>
                    <a:schemeClr val="lt1"/>
                  </a:solidFill>
                  <a:latin typeface="Helvetica Neue"/>
                  <a:ea typeface="Helvetica Neue"/>
                  <a:cs typeface="Helvetica Neue"/>
                  <a:sym typeface="Helvetica Neue"/>
                </a:endParaRPr>
              </a:p>
            </p:txBody>
          </p:sp>
        </p:grpSp>
        <p:grpSp>
          <p:nvGrpSpPr>
            <p:cNvPr id="262" name="Google Shape;262;p15"/>
            <p:cNvGrpSpPr/>
            <p:nvPr/>
          </p:nvGrpSpPr>
          <p:grpSpPr>
            <a:xfrm>
              <a:off x="6314556" y="1017447"/>
              <a:ext cx="1596730" cy="5656816"/>
              <a:chOff x="6314556" y="1017447"/>
              <a:chExt cx="1596730" cy="5656816"/>
            </a:xfrm>
          </p:grpSpPr>
          <p:pic>
            <p:nvPicPr>
              <p:cNvPr id="263" name="Google Shape;263;p15"/>
              <p:cNvPicPr preferRelativeResize="0"/>
              <p:nvPr/>
            </p:nvPicPr>
            <p:blipFill rotWithShape="1">
              <a:blip r:embed="rId8">
                <a:alphaModFix/>
              </a:blip>
              <a:srcRect b="0" l="0" r="0" t="0"/>
              <a:stretch/>
            </p:blipFill>
            <p:spPr>
              <a:xfrm>
                <a:off x="6314556" y="1017447"/>
                <a:ext cx="706667" cy="452026"/>
              </a:xfrm>
              <a:prstGeom prst="rect">
                <a:avLst/>
              </a:prstGeom>
              <a:noFill/>
              <a:ln>
                <a:noFill/>
              </a:ln>
            </p:spPr>
          </p:pic>
          <p:pic>
            <p:nvPicPr>
              <p:cNvPr descr="Formation qualifiante Installateur dépanneur en informatique - Formation  professionnelle | Afpa" id="264" name="Google Shape;264;p15"/>
              <p:cNvPicPr preferRelativeResize="0"/>
              <p:nvPr/>
            </p:nvPicPr>
            <p:blipFill rotWithShape="1">
              <a:blip r:embed="rId9">
                <a:alphaModFix/>
              </a:blip>
              <a:srcRect b="0" l="0" r="0" t="0"/>
              <a:stretch/>
            </p:blipFill>
            <p:spPr>
              <a:xfrm>
                <a:off x="6571844" y="5787926"/>
                <a:ext cx="1339442" cy="886337"/>
              </a:xfrm>
              <a:prstGeom prst="rect">
                <a:avLst/>
              </a:prstGeom>
              <a:noFill/>
              <a:ln>
                <a:noFill/>
              </a:ln>
            </p:spPr>
          </p:pic>
        </p:grpSp>
      </p:gr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8" name="Shape 268"/>
        <p:cNvGrpSpPr/>
        <p:nvPr/>
      </p:nvGrpSpPr>
      <p:grpSpPr>
        <a:xfrm>
          <a:off x="0" y="0"/>
          <a:ext cx="0" cy="0"/>
          <a:chOff x="0" y="0"/>
          <a:chExt cx="0" cy="0"/>
        </a:xfrm>
      </p:grpSpPr>
      <p:sp>
        <p:nvSpPr>
          <p:cNvPr id="269" name="Google Shape;269;p16"/>
          <p:cNvSpPr txBox="1"/>
          <p:nvPr/>
        </p:nvSpPr>
        <p:spPr>
          <a:xfrm>
            <a:off x="398584" y="1568532"/>
            <a:ext cx="23586831" cy="1015622"/>
          </a:xfrm>
          <a:prstGeom prst="rect">
            <a:avLst/>
          </a:prstGeom>
          <a:noFill/>
          <a:ln>
            <a:noFill/>
          </a:ln>
        </p:spPr>
        <p:txBody>
          <a:bodyPr anchorCtr="0" anchor="t" bIns="45700" lIns="91425" spcFirstLastPara="1" rIns="91425" wrap="square" tIns="45700">
            <a:spAutoFit/>
          </a:bodyPr>
          <a:lstStyle/>
          <a:p>
            <a:pPr indent="0" lvl="0" marL="0" marR="0" rtl="0" algn="just">
              <a:lnSpc>
                <a:spcPct val="150000"/>
              </a:lnSpc>
              <a:spcBef>
                <a:spcPts val="0"/>
              </a:spcBef>
              <a:spcAft>
                <a:spcPts val="0"/>
              </a:spcAft>
              <a:buClr>
                <a:srgbClr val="151515"/>
              </a:buClr>
              <a:buSzPts val="4000"/>
              <a:buFont typeface="Helvetica Neue"/>
              <a:buNone/>
            </a:pPr>
            <a:r>
              <a:rPr b="1" i="0" lang="fr-FR" sz="4000" u="none" cap="none" strike="noStrike">
                <a:solidFill>
                  <a:srgbClr val="151515"/>
                </a:solidFill>
                <a:latin typeface="Helvetica Neue"/>
                <a:ea typeface="Helvetica Neue"/>
                <a:cs typeface="Helvetica Neue"/>
                <a:sym typeface="Helvetica Neue"/>
              </a:rPr>
              <a:t>Tableau activités/compétences: </a:t>
            </a:r>
            <a:r>
              <a:rPr b="1" i="0" lang="fr-FR" sz="4000" u="none" cap="none" strike="noStrike">
                <a:solidFill>
                  <a:srgbClr val="002060"/>
                </a:solidFill>
                <a:latin typeface="Arial"/>
                <a:ea typeface="Arial"/>
                <a:cs typeface="Arial"/>
                <a:sym typeface="Arial"/>
              </a:rPr>
              <a:t>« Cybersécurité́, Informatique et réseaux, Électronique » (CIEL) </a:t>
            </a:r>
            <a:endParaRPr b="1" i="0" sz="3200" u="none" cap="none" strike="noStrike">
              <a:solidFill>
                <a:srgbClr val="002060"/>
              </a:solidFill>
              <a:latin typeface="Helvetica Neue"/>
              <a:ea typeface="Helvetica Neue"/>
              <a:cs typeface="Helvetica Neue"/>
              <a:sym typeface="Helvetica Neue"/>
            </a:endParaRPr>
          </a:p>
        </p:txBody>
      </p:sp>
      <p:graphicFrame>
        <p:nvGraphicFramePr>
          <p:cNvPr id="270" name="Google Shape;270;p16"/>
          <p:cNvGraphicFramePr/>
          <p:nvPr/>
        </p:nvGraphicFramePr>
        <p:xfrm>
          <a:off x="3664149" y="2584158"/>
          <a:ext cx="3000000" cy="3000000"/>
        </p:xfrm>
        <a:graphic>
          <a:graphicData uri="http://schemas.openxmlformats.org/drawingml/2006/table">
            <a:tbl>
              <a:tblPr bandRow="1" firstCol="1" firstRow="1">
                <a:noFill/>
                <a:tableStyleId>{5324E402-0441-4CE1-AF41-B812D1ACAF22}</a:tableStyleId>
              </a:tblPr>
              <a:tblGrid>
                <a:gridCol w="5289175"/>
                <a:gridCol w="6032400"/>
                <a:gridCol w="5507600"/>
              </a:tblGrid>
              <a:tr h="793325">
                <a:tc>
                  <a:txBody>
                    <a:bodyPr/>
                    <a:lstStyle/>
                    <a:p>
                      <a:pPr indent="0" lvl="0" marL="0" marR="0" rtl="0" algn="ctr">
                        <a:lnSpc>
                          <a:spcPct val="100000"/>
                        </a:lnSpc>
                        <a:spcBef>
                          <a:spcPts val="0"/>
                        </a:spcBef>
                        <a:spcAft>
                          <a:spcPts val="0"/>
                        </a:spcAft>
                        <a:buClr>
                          <a:schemeClr val="dk1"/>
                        </a:buClr>
                        <a:buSzPts val="1600"/>
                        <a:buFont typeface="Helvetica Neue"/>
                        <a:buNone/>
                      </a:pPr>
                      <a:r>
                        <a:rPr lang="fr-FR" sz="1600" u="none" cap="none" strike="noStrike"/>
                        <a:t>Aire de travail/Activités/compétences</a:t>
                      </a:r>
                      <a:endParaRPr sz="1600" u="none" cap="none" strike="noStrike">
                        <a:latin typeface="Times New Roman"/>
                        <a:ea typeface="Times New Roman"/>
                        <a:cs typeface="Times New Roman"/>
                        <a:sym typeface="Times New Roman"/>
                      </a:endParaRPr>
                    </a:p>
                  </a:txBody>
                  <a:tcPr marT="0" marB="0" marR="73325" marL="73325" anchor="ctr"/>
                </a:tc>
                <a:tc>
                  <a:txBody>
                    <a:bodyPr/>
                    <a:lstStyle/>
                    <a:p>
                      <a:pPr indent="0" lvl="0" marL="0" marR="0" rtl="0" algn="ctr">
                        <a:lnSpc>
                          <a:spcPct val="100000"/>
                        </a:lnSpc>
                        <a:spcBef>
                          <a:spcPts val="0"/>
                        </a:spcBef>
                        <a:spcAft>
                          <a:spcPts val="0"/>
                        </a:spcAft>
                        <a:buClr>
                          <a:schemeClr val="dk1"/>
                        </a:buClr>
                        <a:buSzPts val="1600"/>
                        <a:buFont typeface="Helvetica Neue"/>
                        <a:buNone/>
                      </a:pPr>
                      <a:r>
                        <a:rPr lang="fr-FR" sz="1600" u="none" cap="none" strike="noStrike"/>
                        <a:t>Descriptif</a:t>
                      </a:r>
                      <a:endParaRPr sz="1600" u="none" cap="none" strike="noStrike">
                        <a:latin typeface="Times New Roman"/>
                        <a:ea typeface="Times New Roman"/>
                        <a:cs typeface="Times New Roman"/>
                        <a:sym typeface="Times New Roman"/>
                      </a:endParaRPr>
                    </a:p>
                  </a:txBody>
                  <a:tcPr marT="0" marB="0" marR="73325" marL="73325" anchor="ctr"/>
                </a:tc>
                <a:tc>
                  <a:txBody>
                    <a:bodyPr/>
                    <a:lstStyle/>
                    <a:p>
                      <a:pPr indent="0" lvl="0" marL="0" marR="0" rtl="0" algn="ctr">
                        <a:lnSpc>
                          <a:spcPct val="100000"/>
                        </a:lnSpc>
                        <a:spcBef>
                          <a:spcPts val="0"/>
                        </a:spcBef>
                        <a:spcAft>
                          <a:spcPts val="0"/>
                        </a:spcAft>
                        <a:buClr>
                          <a:schemeClr val="dk1"/>
                        </a:buClr>
                        <a:buSzPts val="1600"/>
                        <a:buFont typeface="Helvetica Neue"/>
                        <a:buNone/>
                      </a:pPr>
                      <a:r>
                        <a:rPr lang="fr-FR" sz="1600" u="none" cap="none" strike="noStrike"/>
                        <a:t>Matériel-support (pour illustration)</a:t>
                      </a:r>
                      <a:endParaRPr sz="1600" u="none" cap="none" strike="noStrike">
                        <a:latin typeface="Times New Roman"/>
                        <a:ea typeface="Times New Roman"/>
                        <a:cs typeface="Times New Roman"/>
                        <a:sym typeface="Times New Roman"/>
                      </a:endParaRPr>
                    </a:p>
                  </a:txBody>
                  <a:tcPr marT="0" marB="0" marR="73325" marL="73325" anchor="ctr"/>
                </a:tc>
              </a:tr>
              <a:tr h="1101100">
                <a:tc>
                  <a:txBody>
                    <a:bodyPr/>
                    <a:lstStyle/>
                    <a:p>
                      <a:pPr indent="0" lvl="0" marL="0" marR="0" rtl="0" algn="ctr">
                        <a:lnSpc>
                          <a:spcPct val="100000"/>
                        </a:lnSpc>
                        <a:spcBef>
                          <a:spcPts val="0"/>
                        </a:spcBef>
                        <a:spcAft>
                          <a:spcPts val="0"/>
                        </a:spcAft>
                        <a:buClr>
                          <a:schemeClr val="lt1"/>
                        </a:buClr>
                        <a:buSzPts val="1400"/>
                        <a:buFont typeface="Helvetica Neue"/>
                        <a:buNone/>
                      </a:pPr>
                      <a:r>
                        <a:rPr b="1" lang="fr-FR" sz="1400" u="none" cap="none" strike="noStrike">
                          <a:solidFill>
                            <a:schemeClr val="lt1"/>
                          </a:solidFill>
                        </a:rPr>
                        <a:t>Espace</a:t>
                      </a:r>
                      <a:endParaRPr/>
                    </a:p>
                    <a:p>
                      <a:pPr indent="0" lvl="0" marL="0" marR="0" rtl="0" algn="ctr">
                        <a:lnSpc>
                          <a:spcPct val="100000"/>
                        </a:lnSpc>
                        <a:spcBef>
                          <a:spcPts val="0"/>
                        </a:spcBef>
                        <a:spcAft>
                          <a:spcPts val="0"/>
                        </a:spcAft>
                        <a:buClr>
                          <a:schemeClr val="lt1"/>
                        </a:buClr>
                        <a:buSzPts val="1400"/>
                        <a:buFont typeface="Helvetica Neue"/>
                        <a:buNone/>
                      </a:pPr>
                      <a:r>
                        <a:rPr lang="fr-FR" sz="1400" u="none" cap="none" strike="noStrike">
                          <a:solidFill>
                            <a:schemeClr val="lt1"/>
                          </a:solidFill>
                        </a:rPr>
                        <a:t> « Infrastructures-Réseaux  et Cloud»</a:t>
                      </a:r>
                      <a:endParaRPr/>
                    </a:p>
                    <a:p>
                      <a:pPr indent="0" lvl="0" marL="0" marR="0" rtl="0" algn="ctr">
                        <a:lnSpc>
                          <a:spcPct val="100000"/>
                        </a:lnSpc>
                        <a:spcBef>
                          <a:spcPts val="0"/>
                        </a:spcBef>
                        <a:spcAft>
                          <a:spcPts val="0"/>
                        </a:spcAft>
                        <a:buClr>
                          <a:schemeClr val="lt1"/>
                        </a:buClr>
                        <a:buSzPts val="1400"/>
                        <a:buFont typeface="Helvetica Neue"/>
                        <a:buNone/>
                      </a:pPr>
                      <a:r>
                        <a:rPr b="0" lang="fr-FR" sz="1400" u="none" cap="none" strike="noStrike">
                          <a:solidFill>
                            <a:schemeClr val="lt1"/>
                          </a:solidFill>
                        </a:rPr>
                        <a:t>R1, R2, R3, R5</a:t>
                      </a:r>
                      <a:endParaRPr/>
                    </a:p>
                    <a:p>
                      <a:pPr indent="0" lvl="0" marL="0" marR="0" rtl="0" algn="ctr">
                        <a:lnSpc>
                          <a:spcPct val="100000"/>
                        </a:lnSpc>
                        <a:spcBef>
                          <a:spcPts val="0"/>
                        </a:spcBef>
                        <a:spcAft>
                          <a:spcPts val="0"/>
                        </a:spcAft>
                        <a:buClr>
                          <a:schemeClr val="lt1"/>
                        </a:buClr>
                        <a:buSzPts val="1400"/>
                        <a:buFont typeface="Helvetica Neue"/>
                        <a:buNone/>
                      </a:pPr>
                      <a:r>
                        <a:rPr b="0" lang="fr-FR" sz="1400" u="none" cap="none" strike="noStrike">
                          <a:solidFill>
                            <a:schemeClr val="lt1"/>
                          </a:solidFill>
                        </a:rPr>
                        <a:t>C01, C03, C04, C06, C08, C09, C10, C11</a:t>
                      </a:r>
                      <a:endParaRPr/>
                    </a:p>
                  </a:txBody>
                  <a:tcPr marT="0" marB="0" marR="73325" marL="73325" anchor="ctr"/>
                </a:tc>
                <a:tc>
                  <a:txBody>
                    <a:bodyPr/>
                    <a:lstStyle/>
                    <a:p>
                      <a:pPr indent="0" lvl="0" marL="0" marR="0" rtl="0" algn="ctr">
                        <a:lnSpc>
                          <a:spcPct val="100000"/>
                        </a:lnSpc>
                        <a:spcBef>
                          <a:spcPts val="0"/>
                        </a:spcBef>
                        <a:spcAft>
                          <a:spcPts val="0"/>
                        </a:spcAft>
                        <a:buClr>
                          <a:schemeClr val="dk1"/>
                        </a:buClr>
                        <a:buSzPts val="1050"/>
                        <a:buFont typeface="Helvetica Neue"/>
                        <a:buNone/>
                      </a:pPr>
                      <a:r>
                        <a:rPr lang="fr-FR" sz="1050" u="none" cap="none" strike="noStrike">
                          <a:solidFill>
                            <a:schemeClr val="dk1"/>
                          </a:solidFill>
                          <a:latin typeface="Helvetica Neue"/>
                          <a:ea typeface="Helvetica Neue"/>
                          <a:cs typeface="Helvetica Neue"/>
                          <a:sym typeface="Helvetica Neue"/>
                        </a:rPr>
                        <a:t>Réseaux de communication pour l’acquisition de données, la gestion, le pilotage, la surveillance et la maintenance de processus automatisés, Domotique et immotique, alarme incendie, </a:t>
                      </a:r>
                      <a:endParaRPr/>
                    </a:p>
                  </a:txBody>
                  <a:tcPr marT="0" marB="0" marR="73325" marL="73325" anchor="ctr"/>
                </a:tc>
                <a:tc>
                  <a:txBody>
                    <a:bodyPr/>
                    <a:lstStyle/>
                    <a:p>
                      <a:pPr indent="0" lvl="0" marL="0" marR="0" rtl="0" algn="ctr">
                        <a:lnSpc>
                          <a:spcPct val="100000"/>
                        </a:lnSpc>
                        <a:spcBef>
                          <a:spcPts val="0"/>
                        </a:spcBef>
                        <a:spcAft>
                          <a:spcPts val="0"/>
                        </a:spcAft>
                        <a:buClr>
                          <a:schemeClr val="dk1"/>
                        </a:buClr>
                        <a:buSzPts val="1050"/>
                        <a:buFont typeface="Helvetica Neue"/>
                        <a:buNone/>
                      </a:pPr>
                      <a:r>
                        <a:rPr lang="fr-FR" sz="1050" u="none" cap="none" strike="noStrike">
                          <a:latin typeface="Helvetica Neue"/>
                          <a:ea typeface="Helvetica Neue"/>
                          <a:cs typeface="Helvetica Neue"/>
                          <a:sym typeface="Helvetica Neue"/>
                        </a:rPr>
                        <a:t>Pc avec double écran, Switch administrable, par-feu, routeur, PA wifi, cpl, NVR, Ipbx, Pabx, infra 11801, optique/cuivre/coax, etc… </a:t>
                      </a:r>
                      <a:endParaRPr sz="1050" u="none" cap="none" strike="noStrike">
                        <a:latin typeface="Helvetica Neue"/>
                        <a:ea typeface="Helvetica Neue"/>
                        <a:cs typeface="Helvetica Neue"/>
                        <a:sym typeface="Helvetica Neue"/>
                      </a:endParaRPr>
                    </a:p>
                  </a:txBody>
                  <a:tcPr marT="0" marB="0" marR="73325" marL="73325" anchor="ctr"/>
                </a:tc>
              </a:tr>
              <a:tr h="1376375">
                <a:tc>
                  <a:txBody>
                    <a:bodyPr/>
                    <a:lstStyle/>
                    <a:p>
                      <a:pPr indent="0" lvl="0" marL="0" marR="0" rtl="0" algn="ctr">
                        <a:lnSpc>
                          <a:spcPct val="100000"/>
                        </a:lnSpc>
                        <a:spcBef>
                          <a:spcPts val="0"/>
                        </a:spcBef>
                        <a:spcAft>
                          <a:spcPts val="0"/>
                        </a:spcAft>
                        <a:buClr>
                          <a:schemeClr val="lt1"/>
                        </a:buClr>
                        <a:buSzPts val="1400"/>
                        <a:buFont typeface="Helvetica Neue"/>
                        <a:buNone/>
                      </a:pPr>
                      <a:r>
                        <a:rPr b="1" lang="fr-FR" sz="1400" u="none" cap="none" strike="noStrike">
                          <a:solidFill>
                            <a:schemeClr val="lt1"/>
                          </a:solidFill>
                        </a:rPr>
                        <a:t>Espace</a:t>
                      </a:r>
                      <a:r>
                        <a:rPr lang="fr-FR" sz="1400" u="none" cap="none" strike="noStrike">
                          <a:solidFill>
                            <a:schemeClr val="lt1"/>
                          </a:solidFill>
                        </a:rPr>
                        <a:t> </a:t>
                      </a:r>
                      <a:endParaRPr/>
                    </a:p>
                    <a:p>
                      <a:pPr indent="0" lvl="0" marL="0" marR="0" rtl="0" algn="ctr">
                        <a:lnSpc>
                          <a:spcPct val="100000"/>
                        </a:lnSpc>
                        <a:spcBef>
                          <a:spcPts val="0"/>
                        </a:spcBef>
                        <a:spcAft>
                          <a:spcPts val="0"/>
                        </a:spcAft>
                        <a:buClr>
                          <a:schemeClr val="lt1"/>
                        </a:buClr>
                        <a:buSzPts val="1400"/>
                        <a:buFont typeface="Helvetica Neue"/>
                        <a:buNone/>
                      </a:pPr>
                      <a:r>
                        <a:rPr lang="fr-FR" sz="1400" u="none" cap="none" strike="noStrike">
                          <a:solidFill>
                            <a:schemeClr val="lt1"/>
                          </a:solidFill>
                        </a:rPr>
                        <a:t>« Codage-Cybersécurité et développement </a:t>
                      </a:r>
                      <a:endParaRPr/>
                    </a:p>
                    <a:p>
                      <a:pPr indent="0" lvl="0" marL="0" marR="0" rtl="0" algn="ctr">
                        <a:lnSpc>
                          <a:spcPct val="100000"/>
                        </a:lnSpc>
                        <a:spcBef>
                          <a:spcPts val="0"/>
                        </a:spcBef>
                        <a:spcAft>
                          <a:spcPts val="0"/>
                        </a:spcAft>
                        <a:buClr>
                          <a:schemeClr val="lt1"/>
                        </a:buClr>
                        <a:buSzPts val="1400"/>
                        <a:buFont typeface="Helvetica Neue"/>
                        <a:buNone/>
                      </a:pPr>
                      <a:r>
                        <a:rPr b="0" lang="fr-FR" sz="1400" u="none" cap="none" strike="noStrike">
                          <a:solidFill>
                            <a:schemeClr val="lt1"/>
                          </a:solidFill>
                        </a:rPr>
                        <a:t>E1, E2, E3, E4, E5, D1, D2, D3</a:t>
                      </a:r>
                      <a:endParaRPr/>
                    </a:p>
                    <a:p>
                      <a:pPr indent="0" lvl="0" marL="0" marR="0" rtl="0" algn="ctr">
                        <a:lnSpc>
                          <a:spcPct val="100000"/>
                        </a:lnSpc>
                        <a:spcBef>
                          <a:spcPts val="0"/>
                        </a:spcBef>
                        <a:spcAft>
                          <a:spcPts val="0"/>
                        </a:spcAft>
                        <a:buClr>
                          <a:schemeClr val="lt1"/>
                        </a:buClr>
                        <a:buSzPts val="1400"/>
                        <a:buFont typeface="Helvetica Neue"/>
                        <a:buNone/>
                      </a:pPr>
                      <a:r>
                        <a:rPr b="0" lang="fr-FR" sz="1400" u="none" cap="none" strike="noStrike">
                          <a:solidFill>
                            <a:schemeClr val="lt1"/>
                          </a:solidFill>
                        </a:rPr>
                        <a:t>C01, C03, C04, C06, C07, C08, C09, C10, C11</a:t>
                      </a:r>
                      <a:endParaRPr/>
                    </a:p>
                  </a:txBody>
                  <a:tcPr marT="0" marB="0" marR="73325" marL="73325" anchor="ctr"/>
                </a:tc>
                <a:tc>
                  <a:txBody>
                    <a:bodyPr/>
                    <a:lstStyle/>
                    <a:p>
                      <a:pPr indent="0" lvl="0" marL="0" marR="0" rtl="0" algn="ctr">
                        <a:lnSpc>
                          <a:spcPct val="100000"/>
                        </a:lnSpc>
                        <a:spcBef>
                          <a:spcPts val="0"/>
                        </a:spcBef>
                        <a:spcAft>
                          <a:spcPts val="0"/>
                        </a:spcAft>
                        <a:buClr>
                          <a:schemeClr val="dk1"/>
                        </a:buClr>
                        <a:buSzPts val="1050"/>
                        <a:buFont typeface="Helvetica Neue"/>
                        <a:buNone/>
                      </a:pPr>
                      <a:r>
                        <a:rPr lang="fr-FR" sz="1050" u="none" cap="none" strike="noStrike">
                          <a:latin typeface="Helvetica Neue"/>
                          <a:ea typeface="Helvetica Neue"/>
                          <a:cs typeface="Helvetica Neue"/>
                          <a:sym typeface="Helvetica Neue"/>
                        </a:rPr>
                        <a:t>Espace de travail comportant une infrastructure ou partie d’une architecture sur lesquelles les tests de sécurité sont réalisés. Espaces d’échange entreprise, réunion projet</a:t>
                      </a:r>
                      <a:endParaRPr sz="1050" u="none" cap="none" strike="noStrike">
                        <a:latin typeface="Helvetica Neue"/>
                        <a:ea typeface="Helvetica Neue"/>
                        <a:cs typeface="Helvetica Neue"/>
                        <a:sym typeface="Helvetica Neue"/>
                      </a:endParaRPr>
                    </a:p>
                  </a:txBody>
                  <a:tcPr marT="0" marB="0" marR="73325" marL="73325" anchor="ctr"/>
                </a:tc>
                <a:tc>
                  <a:txBody>
                    <a:bodyPr/>
                    <a:lstStyle/>
                    <a:p>
                      <a:pPr indent="0" lvl="0" marL="0" marR="0" rtl="0" algn="ctr">
                        <a:lnSpc>
                          <a:spcPct val="100000"/>
                        </a:lnSpc>
                        <a:spcBef>
                          <a:spcPts val="0"/>
                        </a:spcBef>
                        <a:spcAft>
                          <a:spcPts val="0"/>
                        </a:spcAft>
                        <a:buClr>
                          <a:schemeClr val="dk1"/>
                        </a:buClr>
                        <a:buSzPts val="1050"/>
                        <a:buFont typeface="Helvetica Neue"/>
                        <a:buNone/>
                      </a:pPr>
                      <a:r>
                        <a:rPr lang="fr-FR" sz="1050" u="none" cap="none" strike="noStrike">
                          <a:latin typeface="Helvetica Neue"/>
                          <a:ea typeface="Helvetica Neue"/>
                          <a:cs typeface="Helvetica Neue"/>
                          <a:sym typeface="Helvetica Neue"/>
                        </a:rPr>
                        <a:t>Pc avec double écran, Infrastructure réseau LAN isolé physiquement des autres réseaux.</a:t>
                      </a:r>
                      <a:endParaRPr/>
                    </a:p>
                    <a:p>
                      <a:pPr indent="0" lvl="0" marL="0" marR="0" rtl="0" algn="ctr">
                        <a:lnSpc>
                          <a:spcPct val="100000"/>
                        </a:lnSpc>
                        <a:spcBef>
                          <a:spcPts val="0"/>
                        </a:spcBef>
                        <a:spcAft>
                          <a:spcPts val="0"/>
                        </a:spcAft>
                        <a:buClr>
                          <a:schemeClr val="dk1"/>
                        </a:buClr>
                        <a:buSzPts val="1050"/>
                        <a:buFont typeface="Helvetica Neue"/>
                        <a:buNone/>
                      </a:pPr>
                      <a:r>
                        <a:rPr lang="fr-FR" sz="1050" u="none" cap="none" strike="noStrike">
                          <a:latin typeface="Helvetica Neue"/>
                          <a:ea typeface="Helvetica Neue"/>
                          <a:cs typeface="Helvetica Neue"/>
                          <a:sym typeface="Helvetica Neue"/>
                        </a:rPr>
                        <a:t>. Serveur, bases de données , stations de travail, Commutateur VLAn, Routeur, proxy, Wi-FI Table de réunions/ Ecran inter actif</a:t>
                      </a:r>
                      <a:endParaRPr/>
                    </a:p>
                    <a:p>
                      <a:pPr indent="0" lvl="0" marL="0" marR="0" rtl="0" algn="ctr">
                        <a:lnSpc>
                          <a:spcPct val="100000"/>
                        </a:lnSpc>
                        <a:spcBef>
                          <a:spcPts val="0"/>
                        </a:spcBef>
                        <a:spcAft>
                          <a:spcPts val="0"/>
                        </a:spcAft>
                        <a:buClr>
                          <a:schemeClr val="dk1"/>
                        </a:buClr>
                        <a:buSzPts val="1050"/>
                        <a:buFont typeface="Helvetica Neue"/>
                        <a:buNone/>
                      </a:pPr>
                      <a:r>
                        <a:rPr lang="fr-FR" sz="1050" u="none" cap="none" strike="noStrike">
                          <a:latin typeface="Helvetica Neue"/>
                          <a:ea typeface="Helvetica Neue"/>
                          <a:cs typeface="Helvetica Neue"/>
                          <a:sym typeface="Helvetica Neue"/>
                        </a:rPr>
                        <a:t>Salon brainstorming / Espace de travail avec bureau mobile</a:t>
                      </a:r>
                      <a:endParaRPr/>
                    </a:p>
                  </a:txBody>
                  <a:tcPr marT="0" marB="0" marR="73325" marL="73325" anchor="ctr"/>
                </a:tc>
              </a:tr>
              <a:tr h="1564650">
                <a:tc>
                  <a:txBody>
                    <a:bodyPr/>
                    <a:lstStyle/>
                    <a:p>
                      <a:pPr indent="0" lvl="0" marL="0" marR="0" rtl="0" algn="ctr">
                        <a:lnSpc>
                          <a:spcPct val="100000"/>
                        </a:lnSpc>
                        <a:spcBef>
                          <a:spcPts val="0"/>
                        </a:spcBef>
                        <a:spcAft>
                          <a:spcPts val="0"/>
                        </a:spcAft>
                        <a:buClr>
                          <a:schemeClr val="lt1"/>
                        </a:buClr>
                        <a:buSzPts val="1400"/>
                        <a:buFont typeface="Helvetica Neue"/>
                        <a:buNone/>
                      </a:pPr>
                      <a:r>
                        <a:rPr b="1" lang="fr-FR" sz="1400" u="none" cap="none" strike="noStrike">
                          <a:solidFill>
                            <a:schemeClr val="lt1"/>
                          </a:solidFill>
                        </a:rPr>
                        <a:t>Espace Maintenance: Coloration locale</a:t>
                      </a:r>
                      <a:endParaRPr/>
                    </a:p>
                    <a:p>
                      <a:pPr indent="0" lvl="0" marL="0" marR="0" rtl="0" algn="ctr">
                        <a:lnSpc>
                          <a:spcPct val="100000"/>
                        </a:lnSpc>
                        <a:spcBef>
                          <a:spcPts val="0"/>
                        </a:spcBef>
                        <a:spcAft>
                          <a:spcPts val="0"/>
                        </a:spcAft>
                        <a:buClr>
                          <a:schemeClr val="lt1"/>
                        </a:buClr>
                        <a:buSzPts val="1400"/>
                        <a:buFont typeface="Helvetica Neue"/>
                        <a:buNone/>
                      </a:pPr>
                      <a:r>
                        <a:rPr lang="fr-FR" sz="1400" u="none" cap="none" strike="noStrike">
                          <a:solidFill>
                            <a:schemeClr val="lt1"/>
                          </a:solidFill>
                        </a:rPr>
                        <a:t>Micro informatique/téléphonie mobile/tablette</a:t>
                      </a:r>
                      <a:endParaRPr/>
                    </a:p>
                    <a:p>
                      <a:pPr indent="0" lvl="0" marL="0" marR="0" rtl="0" algn="ctr">
                        <a:lnSpc>
                          <a:spcPct val="100000"/>
                        </a:lnSpc>
                        <a:spcBef>
                          <a:spcPts val="0"/>
                        </a:spcBef>
                        <a:spcAft>
                          <a:spcPts val="0"/>
                        </a:spcAft>
                        <a:buClr>
                          <a:schemeClr val="lt1"/>
                        </a:buClr>
                        <a:buSzPts val="1400"/>
                        <a:buFont typeface="Helvetica Neue"/>
                        <a:buNone/>
                      </a:pPr>
                      <a:r>
                        <a:rPr b="0" lang="fr-FR" sz="1400" u="none" cap="none" strike="noStrike">
                          <a:solidFill>
                            <a:schemeClr val="lt1"/>
                          </a:solidFill>
                        </a:rPr>
                        <a:t>R1, R2, R3, R5</a:t>
                      </a:r>
                      <a:endParaRPr/>
                    </a:p>
                    <a:p>
                      <a:pPr indent="0" lvl="0" marL="0" marR="0" rtl="0" algn="ctr">
                        <a:lnSpc>
                          <a:spcPct val="100000"/>
                        </a:lnSpc>
                        <a:spcBef>
                          <a:spcPts val="0"/>
                        </a:spcBef>
                        <a:spcAft>
                          <a:spcPts val="0"/>
                        </a:spcAft>
                        <a:buClr>
                          <a:schemeClr val="lt1"/>
                        </a:buClr>
                        <a:buSzPts val="1400"/>
                        <a:buFont typeface="Helvetica Neue"/>
                        <a:buNone/>
                      </a:pPr>
                      <a:r>
                        <a:rPr b="0" lang="fr-FR" sz="1400" u="none" cap="none" strike="noStrike">
                          <a:solidFill>
                            <a:schemeClr val="lt1"/>
                          </a:solidFill>
                        </a:rPr>
                        <a:t>C01, C03, C04, C06, C08, C09, C10, C11</a:t>
                      </a:r>
                      <a:endParaRPr/>
                    </a:p>
                  </a:txBody>
                  <a:tcPr marT="0" marB="0" marR="73325" marL="73325" anchor="ctr"/>
                </a:tc>
                <a:tc>
                  <a:txBody>
                    <a:bodyPr/>
                    <a:lstStyle/>
                    <a:p>
                      <a:pPr indent="0" lvl="0" marL="0" marR="0" rtl="0" algn="ctr">
                        <a:lnSpc>
                          <a:spcPct val="100000"/>
                        </a:lnSpc>
                        <a:spcBef>
                          <a:spcPts val="0"/>
                        </a:spcBef>
                        <a:spcAft>
                          <a:spcPts val="0"/>
                        </a:spcAft>
                        <a:buClr>
                          <a:schemeClr val="dk1"/>
                        </a:buClr>
                        <a:buSzPts val="1050"/>
                        <a:buFont typeface="Helvetica Neue"/>
                        <a:buNone/>
                      </a:pPr>
                      <a:r>
                        <a:rPr lang="fr-FR" sz="1050" u="none" cap="none" strike="noStrike">
                          <a:latin typeface="Helvetica Neue"/>
                          <a:ea typeface="Helvetica Neue"/>
                          <a:cs typeface="Helvetica Neue"/>
                          <a:sym typeface="Helvetica Neue"/>
                        </a:rPr>
                        <a:t>L’espace de maintenance est équipé de tous les outils nécessaires pour les réparations et les diagnostiques. L’espace de maintenance doit être organisé en rangé afin de faciliter les réparations et les diagnostics rapides et efficaces.</a:t>
                      </a:r>
                      <a:endParaRPr/>
                    </a:p>
                  </a:txBody>
                  <a:tcPr marT="0" marB="0" marR="73325" marL="73325" anchor="ctr"/>
                </a:tc>
                <a:tc>
                  <a:txBody>
                    <a:bodyPr/>
                    <a:lstStyle/>
                    <a:p>
                      <a:pPr indent="0" lvl="0" marL="0" marR="0" rtl="0" algn="ctr">
                        <a:lnSpc>
                          <a:spcPct val="100000"/>
                        </a:lnSpc>
                        <a:spcBef>
                          <a:spcPts val="0"/>
                        </a:spcBef>
                        <a:spcAft>
                          <a:spcPts val="0"/>
                        </a:spcAft>
                        <a:buClr>
                          <a:schemeClr val="dk1"/>
                        </a:buClr>
                        <a:buSzPts val="1050"/>
                        <a:buFont typeface="Helvetica Neue"/>
                        <a:buNone/>
                      </a:pPr>
                      <a:r>
                        <a:rPr lang="fr-FR" sz="1050" u="none" cap="none" strike="noStrike">
                          <a:latin typeface="Helvetica Neue"/>
                          <a:ea typeface="Helvetica Neue"/>
                          <a:cs typeface="Helvetica Neue"/>
                          <a:sym typeface="Helvetica Neue"/>
                        </a:rPr>
                        <a:t>Pc avec double écran, Outils de base; pinces, des câbles de connexion, des adaptateurs, des écrans, des batteries de rechange pour différents modèles de smartphones et tablettes. Ordinateur pour le diagnostic et la réparation de problème logiciel. Nappes antistatiques, gants de protection, lunettes de sécurité . Etagères et tiroirs pour le rangement des outils et pièces de rechange.</a:t>
                      </a:r>
                      <a:endParaRPr/>
                    </a:p>
                  </a:txBody>
                  <a:tcPr marT="0" marB="0" marR="73325" marL="73325" anchor="ctr"/>
                </a:tc>
              </a:tr>
              <a:tr h="1376375">
                <a:tc>
                  <a:txBody>
                    <a:bodyPr/>
                    <a:lstStyle/>
                    <a:p>
                      <a:pPr indent="0" lvl="0" marL="0" marR="0" rtl="0" algn="ctr">
                        <a:lnSpc>
                          <a:spcPct val="100000"/>
                        </a:lnSpc>
                        <a:spcBef>
                          <a:spcPts val="0"/>
                        </a:spcBef>
                        <a:spcAft>
                          <a:spcPts val="0"/>
                        </a:spcAft>
                        <a:buClr>
                          <a:schemeClr val="lt1"/>
                        </a:buClr>
                        <a:buSzPts val="1400"/>
                        <a:buFont typeface="Helvetica Neue"/>
                        <a:buNone/>
                      </a:pPr>
                      <a:r>
                        <a:rPr lang="fr-FR" sz="1400" u="none" cap="none" strike="noStrike">
                          <a:solidFill>
                            <a:schemeClr val="lt1"/>
                          </a:solidFill>
                        </a:rPr>
                        <a:t>Espace électronique  « Fablab »</a:t>
                      </a:r>
                      <a:endParaRPr/>
                    </a:p>
                    <a:p>
                      <a:pPr indent="0" lvl="0" marL="0" marR="0" rtl="0" algn="ctr">
                        <a:lnSpc>
                          <a:spcPct val="100000"/>
                        </a:lnSpc>
                        <a:spcBef>
                          <a:spcPts val="0"/>
                        </a:spcBef>
                        <a:spcAft>
                          <a:spcPts val="0"/>
                        </a:spcAft>
                        <a:buClr>
                          <a:schemeClr val="lt1"/>
                        </a:buClr>
                        <a:buSzPts val="1400"/>
                        <a:buFont typeface="Helvetica Neue"/>
                        <a:buNone/>
                      </a:pPr>
                      <a:r>
                        <a:rPr b="0" lang="fr-FR" sz="1400" u="none" cap="none" strike="noStrike">
                          <a:solidFill>
                            <a:schemeClr val="lt1"/>
                          </a:solidFill>
                        </a:rPr>
                        <a:t>E1, E2, E3, E4, E5, D1, D2, D3</a:t>
                      </a:r>
                      <a:endParaRPr/>
                    </a:p>
                    <a:p>
                      <a:pPr indent="0" lvl="0" marL="0" marR="0" rtl="0" algn="ctr">
                        <a:lnSpc>
                          <a:spcPct val="100000"/>
                        </a:lnSpc>
                        <a:spcBef>
                          <a:spcPts val="0"/>
                        </a:spcBef>
                        <a:spcAft>
                          <a:spcPts val="0"/>
                        </a:spcAft>
                        <a:buClr>
                          <a:schemeClr val="lt1"/>
                        </a:buClr>
                        <a:buSzPts val="1400"/>
                        <a:buFont typeface="Helvetica Neue"/>
                        <a:buNone/>
                      </a:pPr>
                      <a:r>
                        <a:rPr b="0" lang="fr-FR" sz="1400" u="none" cap="none" strike="noStrike">
                          <a:solidFill>
                            <a:schemeClr val="lt1"/>
                          </a:solidFill>
                        </a:rPr>
                        <a:t>C01, C03, C04, C06, C07, C08,C09 , C10, C11</a:t>
                      </a:r>
                      <a:endParaRPr/>
                    </a:p>
                    <a:p>
                      <a:pPr indent="0" lvl="0" marL="0" marR="0" rtl="0" algn="ctr">
                        <a:lnSpc>
                          <a:spcPct val="100000"/>
                        </a:lnSpc>
                        <a:spcBef>
                          <a:spcPts val="0"/>
                        </a:spcBef>
                        <a:spcAft>
                          <a:spcPts val="0"/>
                        </a:spcAft>
                        <a:buClr>
                          <a:schemeClr val="dk1"/>
                        </a:buClr>
                        <a:buSzPts val="1400"/>
                        <a:buFont typeface="Helvetica Neue"/>
                        <a:buNone/>
                      </a:pPr>
                      <a:r>
                        <a:t/>
                      </a:r>
                      <a:endParaRPr sz="1400" u="none" cap="none" strike="noStrike">
                        <a:solidFill>
                          <a:schemeClr val="lt1"/>
                        </a:solidFill>
                      </a:endParaRPr>
                    </a:p>
                  </a:txBody>
                  <a:tcPr marT="0" marB="0" marR="73325" marL="73325" anchor="ctr"/>
                </a:tc>
                <a:tc>
                  <a:txBody>
                    <a:bodyPr/>
                    <a:lstStyle/>
                    <a:p>
                      <a:pPr indent="0" lvl="0" marL="0" marR="0" rtl="0" algn="ctr">
                        <a:lnSpc>
                          <a:spcPct val="100000"/>
                        </a:lnSpc>
                        <a:spcBef>
                          <a:spcPts val="0"/>
                        </a:spcBef>
                        <a:spcAft>
                          <a:spcPts val="0"/>
                        </a:spcAft>
                        <a:buClr>
                          <a:schemeClr val="dk1"/>
                        </a:buClr>
                        <a:buSzPts val="1050"/>
                        <a:buFont typeface="Helvetica Neue"/>
                        <a:buNone/>
                      </a:pPr>
                      <a:r>
                        <a:rPr lang="fr-FR" sz="1050" u="none" cap="none" strike="noStrike">
                          <a:solidFill>
                            <a:schemeClr val="dk1"/>
                          </a:solidFill>
                          <a:latin typeface="Helvetica Neue"/>
                          <a:ea typeface="Helvetica Neue"/>
                          <a:cs typeface="Helvetica Neue"/>
                          <a:sym typeface="Helvetica Neue"/>
                        </a:rPr>
                        <a:t>Le fablab espace de fabrication collaboratif permet aux élèves, étudiants de travailler ensemble, de partager des connaissances, des compétences, des outils et des ressources. Il fourni des outils de production électronique, des équipements de mesures et de tests. Le fablab permet de prototyper, concevoir et créer des objets électroniques et mécaniques.</a:t>
                      </a:r>
                      <a:endParaRPr/>
                    </a:p>
                  </a:txBody>
                  <a:tcPr marT="0" marB="0" marR="73325" marL="73325" anchor="ctr"/>
                </a:tc>
                <a:tc>
                  <a:txBody>
                    <a:bodyPr/>
                    <a:lstStyle/>
                    <a:p>
                      <a:pPr indent="0" lvl="0" marL="0" marR="0" rtl="0" algn="ctr">
                        <a:lnSpc>
                          <a:spcPct val="100000"/>
                        </a:lnSpc>
                        <a:spcBef>
                          <a:spcPts val="0"/>
                        </a:spcBef>
                        <a:spcAft>
                          <a:spcPts val="0"/>
                        </a:spcAft>
                        <a:buClr>
                          <a:schemeClr val="dk1"/>
                        </a:buClr>
                        <a:buSzPts val="1050"/>
                        <a:buFont typeface="Helvetica Neue"/>
                        <a:buNone/>
                      </a:pPr>
                      <a:r>
                        <a:rPr lang="fr-FR" sz="1050" u="none" cap="none" strike="noStrike">
                          <a:latin typeface="Helvetica Neue"/>
                          <a:ea typeface="Helvetica Neue"/>
                          <a:cs typeface="Helvetica Neue"/>
                          <a:sym typeface="Helvetica Neue"/>
                        </a:rPr>
                        <a:t>Pc avec double écran, imprimante 3D, Scanner 3D, Outils Gravages CI, Arduino,, Raspberry, Bras robotisé, Découpe laser, Fraiseuse commande numérique, thermo formeuse, Défonceuse CN, station de soudage et de dessoudage, environnement de mesures électroniques, postes informatiques  CAO</a:t>
                      </a:r>
                      <a:endParaRPr/>
                    </a:p>
                    <a:p>
                      <a:pPr indent="0" lvl="0" marL="0" marR="0" rtl="0" algn="ctr">
                        <a:lnSpc>
                          <a:spcPct val="100000"/>
                        </a:lnSpc>
                        <a:spcBef>
                          <a:spcPts val="0"/>
                        </a:spcBef>
                        <a:spcAft>
                          <a:spcPts val="0"/>
                        </a:spcAft>
                        <a:buClr>
                          <a:schemeClr val="dk1"/>
                        </a:buClr>
                        <a:buSzPts val="1050"/>
                        <a:buFont typeface="Helvetica Neue"/>
                        <a:buNone/>
                      </a:pPr>
                      <a:r>
                        <a:t/>
                      </a:r>
                      <a:endParaRPr sz="1050" u="none" cap="none" strike="noStrike">
                        <a:latin typeface="Helvetica Neue"/>
                        <a:ea typeface="Helvetica Neue"/>
                        <a:cs typeface="Helvetica Neue"/>
                        <a:sym typeface="Helvetica Neue"/>
                      </a:endParaRPr>
                    </a:p>
                  </a:txBody>
                  <a:tcPr marT="0" marB="0" marR="73325" marL="73325" anchor="ctr"/>
                </a:tc>
              </a:tr>
              <a:tr h="1101100">
                <a:tc>
                  <a:txBody>
                    <a:bodyPr/>
                    <a:lstStyle/>
                    <a:p>
                      <a:pPr indent="0" lvl="0" marL="0" marR="0" rtl="0" algn="ctr">
                        <a:lnSpc>
                          <a:spcPct val="100000"/>
                        </a:lnSpc>
                        <a:spcBef>
                          <a:spcPts val="0"/>
                        </a:spcBef>
                        <a:spcAft>
                          <a:spcPts val="0"/>
                        </a:spcAft>
                        <a:buClr>
                          <a:schemeClr val="dk1"/>
                        </a:buClr>
                        <a:buSzPts val="1400"/>
                        <a:buFont typeface="Helvetica Neue"/>
                        <a:buNone/>
                      </a:pPr>
                      <a:r>
                        <a:rPr b="1" lang="fr-FR" sz="1400" u="none" cap="none" strike="noStrike"/>
                        <a:t>ESPACE</a:t>
                      </a:r>
                      <a:endParaRPr/>
                    </a:p>
                    <a:p>
                      <a:pPr indent="0" lvl="0" marL="0" marR="0" rtl="0" algn="ctr">
                        <a:lnSpc>
                          <a:spcPct val="100000"/>
                        </a:lnSpc>
                        <a:spcBef>
                          <a:spcPts val="0"/>
                        </a:spcBef>
                        <a:spcAft>
                          <a:spcPts val="0"/>
                        </a:spcAft>
                        <a:buClr>
                          <a:schemeClr val="dk1"/>
                        </a:buClr>
                        <a:buSzPts val="1400"/>
                        <a:buFont typeface="Helvetica Neue"/>
                        <a:buNone/>
                      </a:pPr>
                      <a:r>
                        <a:rPr lang="fr-FR" sz="1400" u="none" cap="none" strike="noStrike"/>
                        <a:t>Systèmes communicants-Smart-City </a:t>
                      </a:r>
                      <a:endParaRPr/>
                    </a:p>
                    <a:p>
                      <a:pPr indent="0" lvl="0" marL="0" marR="0" rtl="0" algn="ctr">
                        <a:lnSpc>
                          <a:spcPct val="100000"/>
                        </a:lnSpc>
                        <a:spcBef>
                          <a:spcPts val="0"/>
                        </a:spcBef>
                        <a:spcAft>
                          <a:spcPts val="0"/>
                        </a:spcAft>
                        <a:buClr>
                          <a:schemeClr val="lt1"/>
                        </a:buClr>
                        <a:buSzPts val="1400"/>
                        <a:buFont typeface="Helvetica Neue"/>
                        <a:buNone/>
                      </a:pPr>
                      <a:r>
                        <a:rPr b="0" lang="fr-FR" sz="1400" u="none" cap="none" strike="noStrike">
                          <a:solidFill>
                            <a:schemeClr val="lt1"/>
                          </a:solidFill>
                        </a:rPr>
                        <a:t>R1, R2, R3, R5</a:t>
                      </a:r>
                      <a:endParaRPr/>
                    </a:p>
                    <a:p>
                      <a:pPr indent="0" lvl="0" marL="0" marR="0" rtl="0" algn="ctr">
                        <a:lnSpc>
                          <a:spcPct val="100000"/>
                        </a:lnSpc>
                        <a:spcBef>
                          <a:spcPts val="0"/>
                        </a:spcBef>
                        <a:spcAft>
                          <a:spcPts val="0"/>
                        </a:spcAft>
                        <a:buClr>
                          <a:schemeClr val="lt1"/>
                        </a:buClr>
                        <a:buSzPts val="1400"/>
                        <a:buFont typeface="Helvetica Neue"/>
                        <a:buNone/>
                      </a:pPr>
                      <a:r>
                        <a:rPr b="0" lang="fr-FR" sz="1400" u="none" cap="none" strike="noStrike">
                          <a:solidFill>
                            <a:schemeClr val="lt1"/>
                          </a:solidFill>
                        </a:rPr>
                        <a:t>C01, C03, C04, C06, C08, C09, C10, C11</a:t>
                      </a:r>
                      <a:endParaRPr/>
                    </a:p>
                  </a:txBody>
                  <a:tcPr marT="0" marB="0" marR="73325" marL="73325" anchor="ctr"/>
                </a:tc>
                <a:tc>
                  <a:txBody>
                    <a:bodyPr/>
                    <a:lstStyle/>
                    <a:p>
                      <a:pPr indent="0" lvl="0" marL="0" marR="0" rtl="0" algn="ctr">
                        <a:lnSpc>
                          <a:spcPct val="100000"/>
                        </a:lnSpc>
                        <a:spcBef>
                          <a:spcPts val="0"/>
                        </a:spcBef>
                        <a:spcAft>
                          <a:spcPts val="0"/>
                        </a:spcAft>
                        <a:buClr>
                          <a:schemeClr val="dk1"/>
                        </a:buClr>
                        <a:buSzPts val="1050"/>
                        <a:buFont typeface="Helvetica Neue"/>
                        <a:buNone/>
                      </a:pPr>
                      <a:r>
                        <a:rPr lang="fr-FR" sz="1050" u="none" cap="none" strike="noStrike">
                          <a:solidFill>
                            <a:schemeClr val="dk1"/>
                          </a:solidFill>
                          <a:latin typeface="Helvetica Neue"/>
                          <a:ea typeface="Helvetica Neue"/>
                          <a:cs typeface="Helvetica Neue"/>
                          <a:sym typeface="Helvetica Neue"/>
                        </a:rPr>
                        <a:t>Systèmes de communication dans les aménagements routier, autoroutier, ferroviaire, des transports en commun : éclairage public communicant, signalisation, régulation/gestion/contrôle de trafic, qualité de l’environnement …,</a:t>
                      </a:r>
                      <a:endParaRPr/>
                    </a:p>
                  </a:txBody>
                  <a:tcPr marT="0" marB="0" marR="73325" marL="73325" anchor="ctr"/>
                </a:tc>
                <a:tc>
                  <a:txBody>
                    <a:bodyPr/>
                    <a:lstStyle/>
                    <a:p>
                      <a:pPr indent="0" lvl="0" marL="0" marR="0" rtl="0" algn="ctr">
                        <a:lnSpc>
                          <a:spcPct val="100000"/>
                        </a:lnSpc>
                        <a:spcBef>
                          <a:spcPts val="0"/>
                        </a:spcBef>
                        <a:spcAft>
                          <a:spcPts val="0"/>
                        </a:spcAft>
                        <a:buClr>
                          <a:schemeClr val="dk1"/>
                        </a:buClr>
                        <a:buSzPts val="1050"/>
                        <a:buFont typeface="Helvetica Neue"/>
                        <a:buNone/>
                      </a:pPr>
                      <a:r>
                        <a:rPr lang="fr-FR" sz="1050" u="none" cap="none" strike="noStrike">
                          <a:latin typeface="Helvetica Neue"/>
                          <a:ea typeface="Helvetica Neue"/>
                          <a:cs typeface="Helvetica Neue"/>
                          <a:sym typeface="Helvetica Neue"/>
                        </a:rPr>
                        <a:t>Borne de charge de véhicule/Wifi Outdoor</a:t>
                      </a:r>
                      <a:endParaRPr sz="1050" u="none" cap="none" strike="noStrike">
                        <a:latin typeface="Helvetica Neue"/>
                        <a:ea typeface="Helvetica Neue"/>
                        <a:cs typeface="Helvetica Neue"/>
                        <a:sym typeface="Helvetica Neue"/>
                      </a:endParaRPr>
                    </a:p>
                    <a:p>
                      <a:pPr indent="0" lvl="0" marL="0" marR="0" rtl="0" algn="ctr">
                        <a:lnSpc>
                          <a:spcPct val="100000"/>
                        </a:lnSpc>
                        <a:spcBef>
                          <a:spcPts val="0"/>
                        </a:spcBef>
                        <a:spcAft>
                          <a:spcPts val="0"/>
                        </a:spcAft>
                        <a:buClr>
                          <a:schemeClr val="dk1"/>
                        </a:buClr>
                        <a:buSzPts val="1050"/>
                        <a:buFont typeface="Helvetica Neue"/>
                        <a:buNone/>
                      </a:pPr>
                      <a:r>
                        <a:rPr lang="fr-FR" sz="1050" u="none" cap="none" strike="noStrike">
                          <a:latin typeface="Helvetica Neue"/>
                          <a:ea typeface="Helvetica Neue"/>
                          <a:cs typeface="Helvetica Neue"/>
                          <a:sym typeface="Helvetica Neue"/>
                        </a:rPr>
                        <a:t>Eclairage public/Feux tricolore</a:t>
                      </a:r>
                      <a:endParaRPr/>
                    </a:p>
                    <a:p>
                      <a:pPr indent="0" lvl="0" marL="0" marR="0" rtl="0" algn="ctr">
                        <a:lnSpc>
                          <a:spcPct val="100000"/>
                        </a:lnSpc>
                        <a:spcBef>
                          <a:spcPts val="0"/>
                        </a:spcBef>
                        <a:spcAft>
                          <a:spcPts val="0"/>
                        </a:spcAft>
                        <a:buClr>
                          <a:schemeClr val="dk1"/>
                        </a:buClr>
                        <a:buSzPts val="1050"/>
                        <a:buFont typeface="Helvetica Neue"/>
                        <a:buNone/>
                      </a:pPr>
                      <a:r>
                        <a:rPr lang="fr-FR" sz="1050" u="none" cap="none" strike="noStrike">
                          <a:latin typeface="Helvetica Neue"/>
                          <a:ea typeface="Helvetica Neue"/>
                          <a:cs typeface="Helvetica Neue"/>
                          <a:sym typeface="Helvetica Neue"/>
                        </a:rPr>
                        <a:t>Réseaux de télécommunications Aero souterrain</a:t>
                      </a:r>
                      <a:endParaRPr/>
                    </a:p>
                    <a:p>
                      <a:pPr indent="0" lvl="0" marL="0" marR="0" rtl="0" algn="ctr">
                        <a:lnSpc>
                          <a:spcPct val="100000"/>
                        </a:lnSpc>
                        <a:spcBef>
                          <a:spcPts val="0"/>
                        </a:spcBef>
                        <a:spcAft>
                          <a:spcPts val="0"/>
                        </a:spcAft>
                        <a:buClr>
                          <a:schemeClr val="dk1"/>
                        </a:buClr>
                        <a:buSzPts val="1050"/>
                        <a:buFont typeface="Helvetica Neue"/>
                        <a:buNone/>
                      </a:pPr>
                      <a:r>
                        <a:rPr lang="fr-FR" sz="1050" u="none" cap="none" strike="noStrike">
                          <a:latin typeface="Helvetica Neue"/>
                          <a:ea typeface="Helvetica Neue"/>
                          <a:cs typeface="Helvetica Neue"/>
                          <a:sym typeface="Helvetica Neue"/>
                        </a:rPr>
                        <a:t>Vidéo protection/Affichage dynamique</a:t>
                      </a:r>
                      <a:endParaRPr/>
                    </a:p>
                    <a:p>
                      <a:pPr indent="0" lvl="0" marL="0" marR="0" rtl="0" algn="ctr">
                        <a:lnSpc>
                          <a:spcPct val="100000"/>
                        </a:lnSpc>
                        <a:spcBef>
                          <a:spcPts val="0"/>
                        </a:spcBef>
                        <a:spcAft>
                          <a:spcPts val="0"/>
                        </a:spcAft>
                        <a:buClr>
                          <a:schemeClr val="dk1"/>
                        </a:buClr>
                        <a:buSzPts val="1050"/>
                        <a:buFont typeface="Helvetica Neue"/>
                        <a:buNone/>
                      </a:pPr>
                      <a:r>
                        <a:rPr lang="fr-FR" sz="1050" u="none" cap="none" strike="noStrike">
                          <a:latin typeface="Helvetica Neue"/>
                          <a:ea typeface="Helvetica Neue"/>
                          <a:cs typeface="Helvetica Neue"/>
                          <a:sym typeface="Helvetica Neue"/>
                        </a:rPr>
                        <a:t>Usine 4.0 production connectée de dosette café </a:t>
                      </a:r>
                      <a:endParaRPr/>
                    </a:p>
                  </a:txBody>
                  <a:tcPr marT="0" marB="0" marR="73325" marL="73325" anchor="ctr"/>
                </a:tc>
              </a:tr>
              <a:tr h="1210975">
                <a:tc>
                  <a:txBody>
                    <a:bodyPr/>
                    <a:lstStyle/>
                    <a:p>
                      <a:pPr indent="0" lvl="0" marL="0" marR="0" rtl="0" algn="ctr">
                        <a:lnSpc>
                          <a:spcPct val="100000"/>
                        </a:lnSpc>
                        <a:spcBef>
                          <a:spcPts val="0"/>
                        </a:spcBef>
                        <a:spcAft>
                          <a:spcPts val="0"/>
                        </a:spcAft>
                        <a:buClr>
                          <a:schemeClr val="lt1"/>
                        </a:buClr>
                        <a:buSzPts val="1400"/>
                        <a:buFont typeface="Helvetica Neue"/>
                        <a:buNone/>
                      </a:pPr>
                      <a:r>
                        <a:rPr lang="fr-FR" sz="1400" u="none" cap="none" strike="noStrike">
                          <a:solidFill>
                            <a:schemeClr val="lt1"/>
                          </a:solidFill>
                        </a:rPr>
                        <a:t>DATA CENTER</a:t>
                      </a:r>
                      <a:endParaRPr/>
                    </a:p>
                    <a:p>
                      <a:pPr indent="0" lvl="0" marL="0" marR="0" rtl="0" algn="ctr">
                        <a:lnSpc>
                          <a:spcPct val="100000"/>
                        </a:lnSpc>
                        <a:spcBef>
                          <a:spcPts val="0"/>
                        </a:spcBef>
                        <a:spcAft>
                          <a:spcPts val="0"/>
                        </a:spcAft>
                        <a:buClr>
                          <a:schemeClr val="lt1"/>
                        </a:buClr>
                        <a:buSzPts val="1400"/>
                        <a:buFont typeface="Helvetica Neue"/>
                        <a:buNone/>
                      </a:pPr>
                      <a:r>
                        <a:rPr b="0" lang="fr-FR" sz="1400" u="none" cap="none" strike="noStrike">
                          <a:solidFill>
                            <a:schemeClr val="lt1"/>
                          </a:solidFill>
                        </a:rPr>
                        <a:t>R1, R2, R3, R5, D1, D2, D3</a:t>
                      </a:r>
                      <a:endParaRPr/>
                    </a:p>
                    <a:p>
                      <a:pPr indent="0" lvl="0" marL="0" marR="0" rtl="0" algn="ctr">
                        <a:lnSpc>
                          <a:spcPct val="100000"/>
                        </a:lnSpc>
                        <a:spcBef>
                          <a:spcPts val="0"/>
                        </a:spcBef>
                        <a:spcAft>
                          <a:spcPts val="0"/>
                        </a:spcAft>
                        <a:buClr>
                          <a:schemeClr val="lt1"/>
                        </a:buClr>
                        <a:buSzPts val="1400"/>
                        <a:buFont typeface="Helvetica Neue"/>
                        <a:buNone/>
                      </a:pPr>
                      <a:r>
                        <a:rPr b="0" lang="fr-FR" sz="1400" u="none" cap="none" strike="noStrike">
                          <a:solidFill>
                            <a:schemeClr val="lt1"/>
                          </a:solidFill>
                        </a:rPr>
                        <a:t>C01, C03, C04, C06, C08, C09, C10, C11</a:t>
                      </a:r>
                      <a:endParaRPr/>
                    </a:p>
                    <a:p>
                      <a:pPr indent="0" lvl="0" marL="0" marR="0" rtl="0" algn="ctr">
                        <a:lnSpc>
                          <a:spcPct val="100000"/>
                        </a:lnSpc>
                        <a:spcBef>
                          <a:spcPts val="0"/>
                        </a:spcBef>
                        <a:spcAft>
                          <a:spcPts val="0"/>
                        </a:spcAft>
                        <a:buClr>
                          <a:schemeClr val="dk1"/>
                        </a:buClr>
                        <a:buSzPts val="1400"/>
                        <a:buFont typeface="Helvetica Neue"/>
                        <a:buNone/>
                      </a:pPr>
                      <a:r>
                        <a:t/>
                      </a:r>
                      <a:endParaRPr sz="1400" u="none" cap="none" strike="noStrike">
                        <a:solidFill>
                          <a:schemeClr val="lt1"/>
                        </a:solidFill>
                      </a:endParaRPr>
                    </a:p>
                  </a:txBody>
                  <a:tcPr marT="0" marB="0" marR="73325" marL="73325" anchor="ctr"/>
                </a:tc>
                <a:tc>
                  <a:txBody>
                    <a:bodyPr/>
                    <a:lstStyle/>
                    <a:p>
                      <a:pPr indent="0" lvl="0" marL="0" marR="0" rtl="0" algn="ctr">
                        <a:lnSpc>
                          <a:spcPct val="100000"/>
                        </a:lnSpc>
                        <a:spcBef>
                          <a:spcPts val="0"/>
                        </a:spcBef>
                        <a:spcAft>
                          <a:spcPts val="0"/>
                        </a:spcAft>
                        <a:buClr>
                          <a:schemeClr val="dk1"/>
                        </a:buClr>
                        <a:buSzPts val="1050"/>
                        <a:buFont typeface="Helvetica Neue"/>
                        <a:buNone/>
                      </a:pPr>
                      <a:r>
                        <a:rPr lang="fr-FR" sz="1050" u="none" cap="none" strike="noStrike">
                          <a:solidFill>
                            <a:schemeClr val="dk1"/>
                          </a:solidFill>
                          <a:latin typeface="Helvetica Neue"/>
                          <a:ea typeface="Helvetica Neue"/>
                          <a:cs typeface="Helvetica Neue"/>
                          <a:sym typeface="Helvetica Neue"/>
                        </a:rPr>
                        <a:t>Le data center est le centre de traitement des données qui stocke et gère des données pour les entreprises, les gouvernements et organisations. Il contient une grade quantité de serveurs informatiques qui fournissent des services tels que le stockage des données, la mise en réseau, la sécurité et la sauvegarde.</a:t>
                      </a:r>
                      <a:endParaRPr/>
                    </a:p>
                  </a:txBody>
                  <a:tcPr marT="0" marB="0" marR="73325" marL="73325" anchor="ctr"/>
                </a:tc>
                <a:tc>
                  <a:txBody>
                    <a:bodyPr/>
                    <a:lstStyle/>
                    <a:p>
                      <a:pPr indent="0" lvl="0" marL="0" marR="0" rtl="0" algn="ctr">
                        <a:lnSpc>
                          <a:spcPct val="100000"/>
                        </a:lnSpc>
                        <a:spcBef>
                          <a:spcPts val="0"/>
                        </a:spcBef>
                        <a:spcAft>
                          <a:spcPts val="0"/>
                        </a:spcAft>
                        <a:buClr>
                          <a:schemeClr val="dk1"/>
                        </a:buClr>
                        <a:buSzPts val="1050"/>
                        <a:buFont typeface="Helvetica Neue"/>
                        <a:buNone/>
                      </a:pPr>
                      <a:r>
                        <a:rPr lang="fr-FR" sz="1050" u="none" cap="none" strike="noStrike">
                          <a:latin typeface="Helvetica Neue"/>
                          <a:ea typeface="Helvetica Neue"/>
                          <a:cs typeface="Helvetica Neue"/>
                          <a:sym typeface="Helvetica Neue"/>
                        </a:rPr>
                        <a:t>baies 42U, refroidies/8 serveurs Windows 2019 DATA</a:t>
                      </a:r>
                      <a:endParaRPr/>
                    </a:p>
                    <a:p>
                      <a:pPr indent="0" lvl="0" marL="0" marR="0" rtl="0" algn="ctr">
                        <a:lnSpc>
                          <a:spcPct val="100000"/>
                        </a:lnSpc>
                        <a:spcBef>
                          <a:spcPts val="0"/>
                        </a:spcBef>
                        <a:spcAft>
                          <a:spcPts val="0"/>
                        </a:spcAft>
                        <a:buClr>
                          <a:schemeClr val="dk1"/>
                        </a:buClr>
                        <a:buSzPts val="1050"/>
                        <a:buFont typeface="Helvetica Neue"/>
                        <a:buNone/>
                      </a:pPr>
                      <a:r>
                        <a:rPr lang="fr-FR" sz="1050" u="none" cap="none" strike="noStrike">
                          <a:latin typeface="Helvetica Neue"/>
                          <a:ea typeface="Helvetica Neue"/>
                          <a:cs typeface="Helvetica Neue"/>
                          <a:sym typeface="Helvetica Neue"/>
                        </a:rPr>
                        <a:t>onduleurs/Brassages Ethernet cat 7 et 8 (DATA)</a:t>
                      </a:r>
                      <a:endParaRPr/>
                    </a:p>
                    <a:p>
                      <a:pPr indent="0" lvl="0" marL="0" marR="0" rtl="0" algn="ctr">
                        <a:lnSpc>
                          <a:spcPct val="100000"/>
                        </a:lnSpc>
                        <a:spcBef>
                          <a:spcPts val="0"/>
                        </a:spcBef>
                        <a:spcAft>
                          <a:spcPts val="0"/>
                        </a:spcAft>
                        <a:buClr>
                          <a:schemeClr val="dk1"/>
                        </a:buClr>
                        <a:buSzPts val="1050"/>
                        <a:buFont typeface="Helvetica Neue"/>
                        <a:buNone/>
                      </a:pPr>
                      <a:r>
                        <a:rPr lang="fr-FR" sz="1050" u="none" cap="none" strike="noStrike">
                          <a:latin typeface="Helvetica Neue"/>
                          <a:ea typeface="Helvetica Neue"/>
                          <a:cs typeface="Helvetica Neue"/>
                          <a:sym typeface="Helvetica Neue"/>
                        </a:rPr>
                        <a:t>Brassages FO OS2/Racks stockages DATA</a:t>
                      </a:r>
                      <a:endParaRPr/>
                    </a:p>
                    <a:p>
                      <a:pPr indent="0" lvl="0" marL="0" marR="0" rtl="0" algn="ctr">
                        <a:lnSpc>
                          <a:spcPct val="100000"/>
                        </a:lnSpc>
                        <a:spcBef>
                          <a:spcPts val="0"/>
                        </a:spcBef>
                        <a:spcAft>
                          <a:spcPts val="0"/>
                        </a:spcAft>
                        <a:buClr>
                          <a:schemeClr val="dk1"/>
                        </a:buClr>
                        <a:buSzPts val="1050"/>
                        <a:buFont typeface="Helvetica Neue"/>
                        <a:buNone/>
                      </a:pPr>
                      <a:r>
                        <a:rPr lang="fr-FR" sz="1050" u="none" cap="none" strike="noStrike">
                          <a:latin typeface="Helvetica Neue"/>
                          <a:ea typeface="Helvetica Neue"/>
                          <a:cs typeface="Helvetica Neue"/>
                          <a:sym typeface="Helvetica Neue"/>
                        </a:rPr>
                        <a:t>IPBX avec lien Trunk pour téléphonie interne et externe avec tous les espaces et activités pédagogiques</a:t>
                      </a:r>
                      <a:endParaRPr/>
                    </a:p>
                    <a:p>
                      <a:pPr indent="0" lvl="0" marL="0" marR="0" rtl="0" algn="ctr">
                        <a:lnSpc>
                          <a:spcPct val="100000"/>
                        </a:lnSpc>
                        <a:spcBef>
                          <a:spcPts val="0"/>
                        </a:spcBef>
                        <a:spcAft>
                          <a:spcPts val="0"/>
                        </a:spcAft>
                        <a:buClr>
                          <a:schemeClr val="dk1"/>
                        </a:buClr>
                        <a:buSzPts val="1050"/>
                        <a:buFont typeface="Helvetica Neue"/>
                        <a:buNone/>
                      </a:pPr>
                      <a:r>
                        <a:rPr lang="fr-FR" sz="1050" u="none" cap="none" strike="noStrike">
                          <a:latin typeface="Helvetica Neue"/>
                          <a:ea typeface="Helvetica Neue"/>
                          <a:cs typeface="Helvetica Neue"/>
                          <a:sym typeface="Helvetica Neue"/>
                        </a:rPr>
                        <a:t>Distribution de tous les espaces via réseaux fibre et cuivre</a:t>
                      </a:r>
                      <a:endParaRPr/>
                    </a:p>
                  </a:txBody>
                  <a:tcPr marT="0" marB="0" marR="73325" marL="73325" anchor="ctr"/>
                </a:tc>
              </a:tr>
              <a:tr h="1101100">
                <a:tc>
                  <a:txBody>
                    <a:bodyPr/>
                    <a:lstStyle/>
                    <a:p>
                      <a:pPr indent="0" lvl="0" marL="0" marR="0" rtl="0" algn="ctr">
                        <a:lnSpc>
                          <a:spcPct val="100000"/>
                        </a:lnSpc>
                        <a:spcBef>
                          <a:spcPts val="0"/>
                        </a:spcBef>
                        <a:spcAft>
                          <a:spcPts val="0"/>
                        </a:spcAft>
                        <a:buClr>
                          <a:schemeClr val="lt1"/>
                        </a:buClr>
                        <a:buSzPts val="1400"/>
                        <a:buFont typeface="Helvetica Neue"/>
                        <a:buNone/>
                      </a:pPr>
                      <a:r>
                        <a:rPr lang="fr-FR" sz="1400" u="none" cap="none" strike="noStrike">
                          <a:solidFill>
                            <a:schemeClr val="lt1"/>
                          </a:solidFill>
                        </a:rPr>
                        <a:t>LOCAL SERVEUR</a:t>
                      </a:r>
                      <a:endParaRPr/>
                    </a:p>
                    <a:p>
                      <a:pPr indent="0" lvl="0" marL="0" marR="0" rtl="0" algn="ctr">
                        <a:lnSpc>
                          <a:spcPct val="100000"/>
                        </a:lnSpc>
                        <a:spcBef>
                          <a:spcPts val="0"/>
                        </a:spcBef>
                        <a:spcAft>
                          <a:spcPts val="0"/>
                        </a:spcAft>
                        <a:buClr>
                          <a:schemeClr val="lt1"/>
                        </a:buClr>
                        <a:buSzPts val="1400"/>
                        <a:buFont typeface="Helvetica Neue"/>
                        <a:buNone/>
                      </a:pPr>
                      <a:r>
                        <a:rPr b="0" lang="fr-FR" sz="1400" u="none" cap="none" strike="noStrike">
                          <a:solidFill>
                            <a:schemeClr val="lt1"/>
                          </a:solidFill>
                        </a:rPr>
                        <a:t>R1, R2, R3, R5, D1, D2, D3</a:t>
                      </a:r>
                      <a:endParaRPr/>
                    </a:p>
                    <a:p>
                      <a:pPr indent="0" lvl="0" marL="0" marR="0" rtl="0" algn="ctr">
                        <a:lnSpc>
                          <a:spcPct val="100000"/>
                        </a:lnSpc>
                        <a:spcBef>
                          <a:spcPts val="0"/>
                        </a:spcBef>
                        <a:spcAft>
                          <a:spcPts val="0"/>
                        </a:spcAft>
                        <a:buClr>
                          <a:schemeClr val="lt1"/>
                        </a:buClr>
                        <a:buSzPts val="1400"/>
                        <a:buFont typeface="Helvetica Neue"/>
                        <a:buNone/>
                      </a:pPr>
                      <a:r>
                        <a:rPr b="0" lang="fr-FR" sz="1400" u="none" cap="none" strike="noStrike">
                          <a:solidFill>
                            <a:schemeClr val="lt1"/>
                          </a:solidFill>
                        </a:rPr>
                        <a:t>C01, C03, C04, C06, C08, C09, C10, C11</a:t>
                      </a:r>
                      <a:endParaRPr sz="1400" u="none" cap="none" strike="noStrike">
                        <a:solidFill>
                          <a:schemeClr val="lt1"/>
                        </a:solidFill>
                      </a:endParaRPr>
                    </a:p>
                    <a:p>
                      <a:pPr indent="0" lvl="0" marL="0" marR="0" rtl="0" algn="ctr">
                        <a:lnSpc>
                          <a:spcPct val="100000"/>
                        </a:lnSpc>
                        <a:spcBef>
                          <a:spcPts val="0"/>
                        </a:spcBef>
                        <a:spcAft>
                          <a:spcPts val="0"/>
                        </a:spcAft>
                        <a:buClr>
                          <a:schemeClr val="dk1"/>
                        </a:buClr>
                        <a:buSzPts val="1400"/>
                        <a:buFont typeface="Helvetica Neue"/>
                        <a:buNone/>
                      </a:pPr>
                      <a:r>
                        <a:t/>
                      </a:r>
                      <a:endParaRPr sz="1400" u="none" cap="none" strike="noStrike">
                        <a:solidFill>
                          <a:schemeClr val="lt1"/>
                        </a:solidFill>
                      </a:endParaRPr>
                    </a:p>
                  </a:txBody>
                  <a:tcPr marT="0" marB="0" marR="73325" marL="73325" anchor="ctr"/>
                </a:tc>
                <a:tc>
                  <a:txBody>
                    <a:bodyPr/>
                    <a:lstStyle/>
                    <a:p>
                      <a:pPr indent="0" lvl="0" marL="0" marR="0" rtl="0" algn="ctr">
                        <a:lnSpc>
                          <a:spcPct val="100000"/>
                        </a:lnSpc>
                        <a:spcBef>
                          <a:spcPts val="0"/>
                        </a:spcBef>
                        <a:spcAft>
                          <a:spcPts val="0"/>
                        </a:spcAft>
                        <a:buClr>
                          <a:schemeClr val="dk1"/>
                        </a:buClr>
                        <a:buSzPts val="1050"/>
                        <a:buFont typeface="Helvetica Neue"/>
                        <a:buNone/>
                      </a:pPr>
                      <a:r>
                        <a:rPr lang="fr-FR" sz="1050" u="none" cap="none" strike="noStrike">
                          <a:solidFill>
                            <a:schemeClr val="dk1"/>
                          </a:solidFill>
                          <a:latin typeface="Helvetica Neue"/>
                          <a:ea typeface="Helvetica Neue"/>
                          <a:cs typeface="Helvetica Neue"/>
                          <a:sym typeface="Helvetica Neue"/>
                        </a:rPr>
                        <a:t>La salle serveur ou centre de données est le lieu ou les serveurs informatiques sont conservés et gérés. </a:t>
                      </a:r>
                      <a:endParaRPr/>
                    </a:p>
                    <a:p>
                      <a:pPr indent="0" lvl="0" marL="0" marR="0" rtl="0" algn="ctr">
                        <a:lnSpc>
                          <a:spcPct val="100000"/>
                        </a:lnSpc>
                        <a:spcBef>
                          <a:spcPts val="0"/>
                        </a:spcBef>
                        <a:spcAft>
                          <a:spcPts val="0"/>
                        </a:spcAft>
                        <a:buClr>
                          <a:schemeClr val="dk1"/>
                        </a:buClr>
                        <a:buSzPts val="1050"/>
                        <a:buFont typeface="Helvetica Neue"/>
                        <a:buNone/>
                      </a:pPr>
                      <a:r>
                        <a:rPr lang="fr-FR" sz="1050" u="none" cap="none" strike="noStrike">
                          <a:solidFill>
                            <a:schemeClr val="dk1"/>
                          </a:solidFill>
                          <a:latin typeface="Helvetica Neue"/>
                          <a:ea typeface="Helvetica Neue"/>
                          <a:cs typeface="Helvetica Neue"/>
                          <a:sym typeface="Helvetica Neue"/>
                        </a:rPr>
                        <a:t>Elle est conçues pour faciliter la maintenance et la gestion des équipements, avec des racks et des connexions de câblage organisés pour faciliter la maintenance et les mises à jour régulières.</a:t>
                      </a:r>
                      <a:endParaRPr/>
                    </a:p>
                  </a:txBody>
                  <a:tcPr marT="0" marB="0" marR="73325" marL="73325" anchor="ctr"/>
                </a:tc>
                <a:tc>
                  <a:txBody>
                    <a:bodyPr/>
                    <a:lstStyle/>
                    <a:p>
                      <a:pPr indent="0" lvl="0" marL="0" marR="0" rtl="0" algn="ctr">
                        <a:lnSpc>
                          <a:spcPct val="100000"/>
                        </a:lnSpc>
                        <a:spcBef>
                          <a:spcPts val="0"/>
                        </a:spcBef>
                        <a:spcAft>
                          <a:spcPts val="0"/>
                        </a:spcAft>
                        <a:buClr>
                          <a:schemeClr val="dk1"/>
                        </a:buClr>
                        <a:buSzPts val="1050"/>
                        <a:buFont typeface="Helvetica Neue"/>
                        <a:buNone/>
                      </a:pPr>
                      <a:r>
                        <a:rPr lang="fr-FR" sz="1050" u="none" cap="none" strike="noStrike">
                          <a:latin typeface="Helvetica Neue"/>
                          <a:ea typeface="Helvetica Neue"/>
                          <a:cs typeface="Helvetica Neue"/>
                          <a:sym typeface="Helvetica Neue"/>
                        </a:rPr>
                        <a:t>Serveurs, baies de brassage, onduleurs, switch, parfeu,  routeur VPN,…</a:t>
                      </a:r>
                      <a:endParaRPr/>
                    </a:p>
                  </a:txBody>
                  <a:tcPr marT="0" marB="0" marR="73325" marL="73325" anchor="ctr"/>
                </a:tc>
              </a:tr>
              <a:tr h="1210975">
                <a:tc>
                  <a:txBody>
                    <a:bodyPr/>
                    <a:lstStyle/>
                    <a:p>
                      <a:pPr indent="0" lvl="0" marL="0" marR="0" rtl="0" algn="ctr">
                        <a:lnSpc>
                          <a:spcPct val="100000"/>
                        </a:lnSpc>
                        <a:spcBef>
                          <a:spcPts val="0"/>
                        </a:spcBef>
                        <a:spcAft>
                          <a:spcPts val="0"/>
                        </a:spcAft>
                        <a:buClr>
                          <a:schemeClr val="lt1"/>
                        </a:buClr>
                        <a:buSzPts val="1400"/>
                        <a:buFont typeface="Helvetica Neue"/>
                        <a:buNone/>
                      </a:pPr>
                      <a:r>
                        <a:rPr b="1" lang="fr-FR" sz="1400" u="none" cap="none" strike="noStrike">
                          <a:solidFill>
                            <a:schemeClr val="lt1"/>
                          </a:solidFill>
                        </a:rPr>
                        <a:t>Espace</a:t>
                      </a:r>
                      <a:endParaRPr/>
                    </a:p>
                    <a:p>
                      <a:pPr indent="0" lvl="0" marL="0" marR="0" rtl="0" algn="ctr">
                        <a:lnSpc>
                          <a:spcPct val="100000"/>
                        </a:lnSpc>
                        <a:spcBef>
                          <a:spcPts val="0"/>
                        </a:spcBef>
                        <a:spcAft>
                          <a:spcPts val="0"/>
                        </a:spcAft>
                        <a:buClr>
                          <a:schemeClr val="lt1"/>
                        </a:buClr>
                        <a:buSzPts val="1400"/>
                        <a:buFont typeface="Helvetica Neue"/>
                        <a:buNone/>
                      </a:pPr>
                      <a:r>
                        <a:rPr lang="fr-FR" sz="1400" u="none" cap="none" strike="noStrike">
                          <a:solidFill>
                            <a:schemeClr val="lt1"/>
                          </a:solidFill>
                        </a:rPr>
                        <a:t>Infrastructure fibre optique FTTH FTTE</a:t>
                      </a:r>
                      <a:endParaRPr/>
                    </a:p>
                    <a:p>
                      <a:pPr indent="0" lvl="0" marL="0" marR="0" rtl="0" algn="ctr">
                        <a:lnSpc>
                          <a:spcPct val="100000"/>
                        </a:lnSpc>
                        <a:spcBef>
                          <a:spcPts val="0"/>
                        </a:spcBef>
                        <a:spcAft>
                          <a:spcPts val="0"/>
                        </a:spcAft>
                        <a:buClr>
                          <a:schemeClr val="lt1"/>
                        </a:buClr>
                        <a:buSzPts val="1400"/>
                        <a:buFont typeface="Helvetica Neue"/>
                        <a:buNone/>
                      </a:pPr>
                      <a:r>
                        <a:rPr b="0" lang="fr-FR" sz="1400" u="none" cap="none" strike="noStrike">
                          <a:solidFill>
                            <a:schemeClr val="lt1"/>
                          </a:solidFill>
                        </a:rPr>
                        <a:t>R1, R2, R3, R5</a:t>
                      </a:r>
                      <a:endParaRPr/>
                    </a:p>
                    <a:p>
                      <a:pPr indent="0" lvl="0" marL="0" marR="0" rtl="0" algn="ctr">
                        <a:lnSpc>
                          <a:spcPct val="100000"/>
                        </a:lnSpc>
                        <a:spcBef>
                          <a:spcPts val="0"/>
                        </a:spcBef>
                        <a:spcAft>
                          <a:spcPts val="0"/>
                        </a:spcAft>
                        <a:buClr>
                          <a:schemeClr val="lt1"/>
                        </a:buClr>
                        <a:buSzPts val="1400"/>
                        <a:buFont typeface="Helvetica Neue"/>
                        <a:buNone/>
                      </a:pPr>
                      <a:r>
                        <a:rPr b="0" lang="fr-FR" sz="1400" u="none" cap="none" strike="noStrike">
                          <a:solidFill>
                            <a:schemeClr val="lt1"/>
                          </a:solidFill>
                        </a:rPr>
                        <a:t>C01, C03, C04, C06, C08, C09, C10, C11</a:t>
                      </a:r>
                      <a:endParaRPr/>
                    </a:p>
                  </a:txBody>
                  <a:tcPr marT="0" marB="0" marR="73325" marL="73325" anchor="ctr"/>
                </a:tc>
                <a:tc>
                  <a:txBody>
                    <a:bodyPr/>
                    <a:lstStyle/>
                    <a:p>
                      <a:pPr indent="0" lvl="0" marL="0" marR="0" rtl="0" algn="ctr">
                        <a:lnSpc>
                          <a:spcPct val="100000"/>
                        </a:lnSpc>
                        <a:spcBef>
                          <a:spcPts val="0"/>
                        </a:spcBef>
                        <a:spcAft>
                          <a:spcPts val="0"/>
                        </a:spcAft>
                        <a:buClr>
                          <a:schemeClr val="dk1"/>
                        </a:buClr>
                        <a:buSzPts val="1050"/>
                        <a:buFont typeface="Helvetica Neue"/>
                        <a:buNone/>
                      </a:pPr>
                      <a:r>
                        <a:rPr lang="fr-FR" sz="1050" u="none" cap="none" strike="noStrike">
                          <a:solidFill>
                            <a:schemeClr val="dk1"/>
                          </a:solidFill>
                          <a:latin typeface="Helvetica Neue"/>
                          <a:ea typeface="Helvetica Neue"/>
                          <a:cs typeface="Helvetica Neue"/>
                          <a:sym typeface="Helvetica Neue"/>
                        </a:rPr>
                        <a:t>L’espace infrastructure FTTH/FTTHE/GSM est l’espace dédié à l’installation, la gestion et la maintenance des équipements fibre optique des réseau  basés sur la transmission optique.</a:t>
                      </a:r>
                      <a:endParaRPr/>
                    </a:p>
                    <a:p>
                      <a:pPr indent="0" lvl="0" marL="0" marR="0" rtl="0" algn="ctr">
                        <a:lnSpc>
                          <a:spcPct val="100000"/>
                        </a:lnSpc>
                        <a:spcBef>
                          <a:spcPts val="0"/>
                        </a:spcBef>
                        <a:spcAft>
                          <a:spcPts val="0"/>
                        </a:spcAft>
                        <a:buClr>
                          <a:schemeClr val="dk1"/>
                        </a:buClr>
                        <a:buSzPts val="1050"/>
                        <a:buFont typeface="Helvetica Neue"/>
                        <a:buNone/>
                      </a:pPr>
                      <a:r>
                        <a:rPr lang="fr-FR" sz="1050" u="none" cap="none" strike="noStrike">
                          <a:solidFill>
                            <a:schemeClr val="dk1"/>
                          </a:solidFill>
                          <a:latin typeface="Helvetica Neue"/>
                          <a:ea typeface="Helvetica Neue"/>
                          <a:cs typeface="Helvetica Neue"/>
                          <a:sym typeface="Helvetica Neue"/>
                        </a:rPr>
                        <a:t>Cet espace est équipé des outils nécessaires à la connexion des câbles optiques, les équipements de tests et de mesures.</a:t>
                      </a:r>
                      <a:endParaRPr/>
                    </a:p>
                    <a:p>
                      <a:pPr indent="0" lvl="0" marL="0" marR="0" rtl="0" algn="ctr">
                        <a:lnSpc>
                          <a:spcPct val="100000"/>
                        </a:lnSpc>
                        <a:spcBef>
                          <a:spcPts val="0"/>
                        </a:spcBef>
                        <a:spcAft>
                          <a:spcPts val="0"/>
                        </a:spcAft>
                        <a:buClr>
                          <a:schemeClr val="dk1"/>
                        </a:buClr>
                        <a:buSzPts val="1050"/>
                        <a:buFont typeface="Helvetica Neue"/>
                        <a:buNone/>
                      </a:pPr>
                      <a:r>
                        <a:rPr lang="fr-FR" sz="1050" u="none" cap="none" strike="noStrike">
                          <a:solidFill>
                            <a:schemeClr val="dk1"/>
                          </a:solidFill>
                          <a:latin typeface="Helvetica Neue"/>
                          <a:ea typeface="Helvetica Neue"/>
                          <a:cs typeface="Helvetica Neue"/>
                          <a:sym typeface="Helvetica Neue"/>
                        </a:rPr>
                        <a:t>Les différents contenants et les racks pour les équipements.</a:t>
                      </a:r>
                      <a:endParaRPr/>
                    </a:p>
                  </a:txBody>
                  <a:tcPr marT="0" marB="0" marR="73325" marL="73325" anchor="ctr"/>
                </a:tc>
                <a:tc>
                  <a:txBody>
                    <a:bodyPr/>
                    <a:lstStyle/>
                    <a:p>
                      <a:pPr indent="0" lvl="0" marL="0" marR="0" rtl="0" algn="ctr">
                        <a:lnSpc>
                          <a:spcPct val="100000"/>
                        </a:lnSpc>
                        <a:spcBef>
                          <a:spcPts val="0"/>
                        </a:spcBef>
                        <a:spcAft>
                          <a:spcPts val="0"/>
                        </a:spcAft>
                        <a:buClr>
                          <a:schemeClr val="dk1"/>
                        </a:buClr>
                        <a:buSzPts val="1050"/>
                        <a:buFont typeface="Helvetica Neue"/>
                        <a:buNone/>
                      </a:pPr>
                      <a:r>
                        <a:rPr lang="fr-FR" sz="1050" u="none" cap="none" strike="noStrike">
                          <a:latin typeface="Helvetica Neue"/>
                          <a:ea typeface="Helvetica Neue"/>
                          <a:cs typeface="Helvetica Neue"/>
                          <a:sym typeface="Helvetica Neue"/>
                        </a:rPr>
                        <a:t>Infrastructure FTTH/FTTE complète ou partie. </a:t>
                      </a:r>
                      <a:endParaRPr/>
                    </a:p>
                    <a:p>
                      <a:pPr indent="0" lvl="0" marL="0" marR="0" rtl="0" algn="ctr">
                        <a:lnSpc>
                          <a:spcPct val="100000"/>
                        </a:lnSpc>
                        <a:spcBef>
                          <a:spcPts val="0"/>
                        </a:spcBef>
                        <a:spcAft>
                          <a:spcPts val="0"/>
                        </a:spcAft>
                        <a:buClr>
                          <a:schemeClr val="dk1"/>
                        </a:buClr>
                        <a:buSzPts val="1050"/>
                        <a:buFont typeface="Helvetica Neue"/>
                        <a:buNone/>
                      </a:pPr>
                      <a:r>
                        <a:rPr lang="fr-FR" sz="1050" u="none" cap="none" strike="noStrike">
                          <a:latin typeface="Helvetica Neue"/>
                          <a:ea typeface="Helvetica Neue"/>
                          <a:cs typeface="Helvetica Neue"/>
                          <a:sym typeface="Helvetica Neue"/>
                        </a:rPr>
                        <a:t>Infrastructure distribution NRO vers PMZ, infrastructure PMZ vers PB, infrastructure PB vers PTO. 2quipements pour raccordement optique par fusion.</a:t>
                      </a:r>
                      <a:endParaRPr/>
                    </a:p>
                  </a:txBody>
                  <a:tcPr marT="0" marB="0" marR="73325" marL="73325" anchor="ctr"/>
                </a:tc>
              </a:tr>
            </a:tbl>
          </a:graphicData>
        </a:graphic>
      </p:graphicFrame>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4" name="Shape 274"/>
        <p:cNvGrpSpPr/>
        <p:nvPr/>
      </p:nvGrpSpPr>
      <p:grpSpPr>
        <a:xfrm>
          <a:off x="0" y="0"/>
          <a:ext cx="0" cy="0"/>
          <a:chOff x="0" y="0"/>
          <a:chExt cx="0" cy="0"/>
        </a:xfrm>
      </p:grpSpPr>
      <p:sp>
        <p:nvSpPr>
          <p:cNvPr id="275" name="Google Shape;275;p17"/>
          <p:cNvSpPr txBox="1"/>
          <p:nvPr/>
        </p:nvSpPr>
        <p:spPr>
          <a:xfrm>
            <a:off x="5087815" y="242466"/>
            <a:ext cx="23586831" cy="1015622"/>
          </a:xfrm>
          <a:prstGeom prst="rect">
            <a:avLst/>
          </a:prstGeom>
          <a:noFill/>
          <a:ln>
            <a:noFill/>
          </a:ln>
        </p:spPr>
        <p:txBody>
          <a:bodyPr anchorCtr="0" anchor="t" bIns="45700" lIns="91425" spcFirstLastPara="1" rIns="91425" wrap="square" tIns="45700">
            <a:spAutoFit/>
          </a:bodyPr>
          <a:lstStyle/>
          <a:p>
            <a:pPr indent="0" lvl="0" marL="0" marR="0" rtl="0" algn="just">
              <a:lnSpc>
                <a:spcPct val="150000"/>
              </a:lnSpc>
              <a:spcBef>
                <a:spcPts val="0"/>
              </a:spcBef>
              <a:spcAft>
                <a:spcPts val="0"/>
              </a:spcAft>
              <a:buClr>
                <a:srgbClr val="002060"/>
              </a:buClr>
              <a:buSzPts val="4000"/>
              <a:buFont typeface="Helvetica Neue"/>
              <a:buNone/>
            </a:pPr>
            <a:r>
              <a:rPr b="1" i="0" lang="fr-FR" sz="4000" u="none" cap="none" strike="noStrike">
                <a:solidFill>
                  <a:srgbClr val="002060"/>
                </a:solidFill>
                <a:latin typeface="Helvetica Neue"/>
                <a:ea typeface="Helvetica Neue"/>
                <a:cs typeface="Helvetica Neue"/>
                <a:sym typeface="Helvetica Neue"/>
              </a:rPr>
              <a:t> Equipements plateau technique BAC et BTS CIEL: Projet SEP la Côtière (AIN)</a:t>
            </a:r>
            <a:endParaRPr b="1" i="0" sz="3200" u="none" cap="none" strike="noStrike">
              <a:solidFill>
                <a:srgbClr val="002060"/>
              </a:solidFill>
              <a:latin typeface="Helvetica Neue"/>
              <a:ea typeface="Helvetica Neue"/>
              <a:cs typeface="Helvetica Neue"/>
              <a:sym typeface="Helvetica Neue"/>
            </a:endParaRPr>
          </a:p>
        </p:txBody>
      </p:sp>
      <p:pic>
        <p:nvPicPr>
          <p:cNvPr id="276" name="Google Shape;276;p17"/>
          <p:cNvPicPr preferRelativeResize="0"/>
          <p:nvPr/>
        </p:nvPicPr>
        <p:blipFill>
          <a:blip r:embed="rId3">
            <a:alphaModFix/>
          </a:blip>
          <a:stretch>
            <a:fillRect/>
          </a:stretch>
        </p:blipFill>
        <p:spPr>
          <a:xfrm>
            <a:off x="152400" y="1410503"/>
            <a:ext cx="23922248" cy="11283624"/>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0" name="Shape 280"/>
        <p:cNvGrpSpPr/>
        <p:nvPr/>
      </p:nvGrpSpPr>
      <p:grpSpPr>
        <a:xfrm>
          <a:off x="0" y="0"/>
          <a:ext cx="0" cy="0"/>
          <a:chOff x="0" y="0"/>
          <a:chExt cx="0" cy="0"/>
        </a:xfrm>
      </p:grpSpPr>
      <p:sp>
        <p:nvSpPr>
          <p:cNvPr id="281" name="Google Shape;281;p18"/>
          <p:cNvSpPr txBox="1"/>
          <p:nvPr/>
        </p:nvSpPr>
        <p:spPr>
          <a:xfrm>
            <a:off x="2614691" y="1429770"/>
            <a:ext cx="13458093" cy="1015622"/>
          </a:xfrm>
          <a:prstGeom prst="rect">
            <a:avLst/>
          </a:prstGeom>
          <a:noFill/>
          <a:ln>
            <a:noFill/>
          </a:ln>
        </p:spPr>
        <p:txBody>
          <a:bodyPr anchorCtr="0" anchor="t" bIns="45700" lIns="91425" spcFirstLastPara="1" rIns="91425" wrap="square" tIns="45700">
            <a:spAutoFit/>
          </a:bodyPr>
          <a:lstStyle/>
          <a:p>
            <a:pPr indent="0" lvl="0" marL="0" marR="0" rtl="0" algn="just">
              <a:lnSpc>
                <a:spcPct val="150000"/>
              </a:lnSpc>
              <a:spcBef>
                <a:spcPts val="0"/>
              </a:spcBef>
              <a:spcAft>
                <a:spcPts val="0"/>
              </a:spcAft>
              <a:buClr>
                <a:srgbClr val="151515"/>
              </a:buClr>
              <a:buSzPts val="4000"/>
              <a:buFont typeface="Helvetica Neue"/>
              <a:buNone/>
            </a:pPr>
            <a:r>
              <a:rPr b="1" i="0" lang="fr-FR" sz="4000" u="none" cap="none" strike="noStrike">
                <a:solidFill>
                  <a:srgbClr val="151515"/>
                </a:solidFill>
                <a:latin typeface="Helvetica Neue"/>
                <a:ea typeface="Helvetica Neue"/>
                <a:cs typeface="Helvetica Neue"/>
                <a:sym typeface="Helvetica Neue"/>
              </a:rPr>
              <a:t>MENTION COMPLÉMENTAIRE : </a:t>
            </a:r>
            <a:r>
              <a:rPr b="1" i="0" lang="fr-FR" sz="4000" u="none" cap="none" strike="noStrike">
                <a:solidFill>
                  <a:srgbClr val="002060"/>
                </a:solidFill>
                <a:latin typeface="Arial"/>
                <a:ea typeface="Arial"/>
                <a:cs typeface="Arial"/>
                <a:sym typeface="Arial"/>
              </a:rPr>
              <a:t>« CYBERSÉCURITÉ »</a:t>
            </a:r>
            <a:endParaRPr b="1" i="0" sz="3200" u="none" cap="none" strike="noStrike">
              <a:solidFill>
                <a:srgbClr val="002060"/>
              </a:solidFill>
              <a:latin typeface="Helvetica Neue"/>
              <a:ea typeface="Helvetica Neue"/>
              <a:cs typeface="Helvetica Neue"/>
              <a:sym typeface="Helvetica Neue"/>
            </a:endParaRPr>
          </a:p>
        </p:txBody>
      </p:sp>
      <p:sp>
        <p:nvSpPr>
          <p:cNvPr id="282" name="Google Shape;282;p18"/>
          <p:cNvSpPr txBox="1"/>
          <p:nvPr/>
        </p:nvSpPr>
        <p:spPr>
          <a:xfrm>
            <a:off x="-3798977" y="3383791"/>
            <a:ext cx="102656" cy="471924"/>
          </a:xfrm>
          <a:prstGeom prst="rect">
            <a:avLst/>
          </a:prstGeom>
          <a:noFill/>
          <a:ln>
            <a:noFill/>
          </a:ln>
        </p:spPr>
        <p:txBody>
          <a:bodyPr anchorCtr="0" anchor="ctr" bIns="50800" lIns="50800" spcFirstLastPara="1" rIns="50800" wrap="square" tIns="50800">
            <a:spAutoFit/>
          </a:bodyPr>
          <a:lstStyle/>
          <a:p>
            <a:pPr indent="0" lvl="0" marL="0" marR="0" rtl="0" algn="ctr">
              <a:lnSpc>
                <a:spcPct val="100000"/>
              </a:lnSpc>
              <a:spcBef>
                <a:spcPts val="0"/>
              </a:spcBef>
              <a:spcAft>
                <a:spcPts val="0"/>
              </a:spcAft>
              <a:buClr>
                <a:srgbClr val="5E5E5E"/>
              </a:buClr>
              <a:buSzPts val="2400"/>
              <a:buFont typeface="Helvetica Neue"/>
              <a:buNone/>
            </a:pPr>
            <a:r>
              <a:t/>
            </a:r>
            <a:endParaRPr b="0" i="0" sz="2400" u="none" cap="none" strike="noStrike">
              <a:solidFill>
                <a:srgbClr val="5E5E5E"/>
              </a:solidFill>
              <a:latin typeface="Helvetica Neue"/>
              <a:ea typeface="Helvetica Neue"/>
              <a:cs typeface="Helvetica Neue"/>
              <a:sym typeface="Helvetica Neue"/>
            </a:endParaRPr>
          </a:p>
        </p:txBody>
      </p:sp>
      <p:grpSp>
        <p:nvGrpSpPr>
          <p:cNvPr id="283" name="Google Shape;283;p18"/>
          <p:cNvGrpSpPr/>
          <p:nvPr/>
        </p:nvGrpSpPr>
        <p:grpSpPr>
          <a:xfrm>
            <a:off x="724401" y="2976070"/>
            <a:ext cx="22935197" cy="9614957"/>
            <a:chOff x="-2320309" y="3450009"/>
            <a:chExt cx="19526640" cy="7932756"/>
          </a:xfrm>
        </p:grpSpPr>
        <p:sp>
          <p:nvSpPr>
            <p:cNvPr id="284" name="Google Shape;284;p18"/>
            <p:cNvSpPr txBox="1"/>
            <p:nvPr/>
          </p:nvSpPr>
          <p:spPr>
            <a:xfrm>
              <a:off x="4577769" y="3450009"/>
              <a:ext cx="4585626" cy="490930"/>
            </a:xfrm>
            <a:prstGeom prst="rect">
              <a:avLst/>
            </a:prstGeom>
            <a:noFill/>
            <a:ln>
              <a:noFill/>
            </a:ln>
          </p:spPr>
          <p:txBody>
            <a:bodyPr anchorCtr="0" anchor="ctr" bIns="50800" lIns="50800" spcFirstLastPara="1" rIns="50800" wrap="square" tIns="50800">
              <a:spAutoFit/>
            </a:bodyPr>
            <a:lstStyle/>
            <a:p>
              <a:pPr indent="0" lvl="0" marL="0" marR="0" rtl="0" algn="ctr">
                <a:lnSpc>
                  <a:spcPct val="100000"/>
                </a:lnSpc>
                <a:spcBef>
                  <a:spcPts val="0"/>
                </a:spcBef>
                <a:spcAft>
                  <a:spcPts val="0"/>
                </a:spcAft>
                <a:buClr>
                  <a:srgbClr val="5E5E5E"/>
                </a:buClr>
                <a:buSzPts val="3200"/>
                <a:buFont typeface="Helvetica Neue"/>
                <a:buNone/>
              </a:pPr>
              <a:r>
                <a:rPr b="1" i="0" lang="fr-FR" sz="3200" u="none" cap="none" strike="noStrike">
                  <a:solidFill>
                    <a:srgbClr val="5E5E5E"/>
                  </a:solidFill>
                  <a:latin typeface="Helvetica Neue"/>
                  <a:ea typeface="Helvetica Neue"/>
                  <a:cs typeface="Helvetica Neue"/>
                  <a:sym typeface="Helvetica Neue"/>
                </a:rPr>
                <a:t>DEUX PÔLES D’ACTIVITÉS</a:t>
              </a:r>
              <a:endParaRPr/>
            </a:p>
          </p:txBody>
        </p:sp>
        <p:sp>
          <p:nvSpPr>
            <p:cNvPr id="285" name="Google Shape;285;p18"/>
            <p:cNvSpPr txBox="1"/>
            <p:nvPr/>
          </p:nvSpPr>
          <p:spPr>
            <a:xfrm>
              <a:off x="4382430" y="9051394"/>
              <a:ext cx="12188282" cy="482465"/>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2060"/>
                </a:buClr>
                <a:buSzPts val="3200"/>
                <a:buFont typeface="Helvetica Neue"/>
                <a:buNone/>
              </a:pPr>
              <a:r>
                <a:rPr b="0" i="0" lang="fr-FR" sz="3200" u="none" cap="none" strike="noStrike">
                  <a:solidFill>
                    <a:srgbClr val="002060"/>
                  </a:solidFill>
                  <a:latin typeface="Helvetica Neue"/>
                  <a:ea typeface="Helvetica Neue"/>
                  <a:cs typeface="Helvetica Neue"/>
                  <a:sym typeface="Helvetica Neue"/>
                </a:rPr>
                <a:t>Lycée général et technologique</a:t>
              </a:r>
              <a:endParaRPr/>
            </a:p>
          </p:txBody>
        </p:sp>
        <p:sp>
          <p:nvSpPr>
            <p:cNvPr id="286" name="Google Shape;286;p18"/>
            <p:cNvSpPr txBox="1"/>
            <p:nvPr/>
          </p:nvSpPr>
          <p:spPr>
            <a:xfrm>
              <a:off x="776441" y="10900300"/>
              <a:ext cx="12188282" cy="482465"/>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2060"/>
                </a:buClr>
                <a:buSzPts val="3200"/>
                <a:buFont typeface="Helvetica Neue"/>
                <a:buNone/>
              </a:pPr>
              <a:r>
                <a:rPr b="0" i="0" lang="fr-FR" sz="3200" u="none" cap="none" strike="noStrike">
                  <a:solidFill>
                    <a:srgbClr val="002060"/>
                  </a:solidFill>
                  <a:latin typeface="Helvetica Neue"/>
                  <a:ea typeface="Helvetica Neue"/>
                  <a:cs typeface="Helvetica Neue"/>
                  <a:sym typeface="Helvetica Neue"/>
                </a:rPr>
                <a:t>18 SEMAINES DE PFMP</a:t>
              </a:r>
              <a:endParaRPr/>
            </a:p>
          </p:txBody>
        </p:sp>
        <p:sp>
          <p:nvSpPr>
            <p:cNvPr id="287" name="Google Shape;287;p18"/>
            <p:cNvSpPr txBox="1"/>
            <p:nvPr/>
          </p:nvSpPr>
          <p:spPr>
            <a:xfrm>
              <a:off x="-2320309" y="9080818"/>
              <a:ext cx="12188282" cy="482465"/>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2060"/>
                </a:buClr>
                <a:buSzPts val="3200"/>
                <a:buFont typeface="Helvetica Neue"/>
                <a:buNone/>
              </a:pPr>
              <a:r>
                <a:rPr b="0" i="0" lang="fr-FR" sz="3200" u="none" cap="none" strike="noStrike">
                  <a:solidFill>
                    <a:srgbClr val="002060"/>
                  </a:solidFill>
                  <a:latin typeface="Helvetica Neue"/>
                  <a:ea typeface="Helvetica Neue"/>
                  <a:cs typeface="Helvetica Neue"/>
                  <a:sym typeface="Helvetica Neue"/>
                </a:rPr>
                <a:t>Lycée professionnel</a:t>
              </a:r>
              <a:endParaRPr/>
            </a:p>
          </p:txBody>
        </p:sp>
        <p:sp>
          <p:nvSpPr>
            <p:cNvPr id="288" name="Google Shape;288;p18"/>
            <p:cNvSpPr txBox="1"/>
            <p:nvPr/>
          </p:nvSpPr>
          <p:spPr>
            <a:xfrm>
              <a:off x="689995" y="5438505"/>
              <a:ext cx="7382681" cy="482465"/>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2060"/>
                </a:buClr>
                <a:buSzPts val="3200"/>
                <a:buFont typeface="Helvetica Neue"/>
                <a:buNone/>
              </a:pPr>
              <a:r>
                <a:rPr b="0" i="0" lang="fr-FR" sz="3200" u="none" cap="none" strike="noStrike">
                  <a:solidFill>
                    <a:srgbClr val="002060"/>
                  </a:solidFill>
                  <a:latin typeface="Helvetica Neue"/>
                  <a:ea typeface="Helvetica Neue"/>
                  <a:cs typeface="Helvetica Neue"/>
                  <a:sym typeface="Helvetica Neue"/>
                </a:rPr>
                <a:t>Cybersécurité</a:t>
              </a:r>
              <a:endParaRPr/>
            </a:p>
          </p:txBody>
        </p:sp>
        <p:sp>
          <p:nvSpPr>
            <p:cNvPr id="289" name="Google Shape;289;p18"/>
            <p:cNvSpPr txBox="1"/>
            <p:nvPr/>
          </p:nvSpPr>
          <p:spPr>
            <a:xfrm>
              <a:off x="5018049" y="5391062"/>
              <a:ext cx="12188282" cy="482465"/>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2060"/>
                </a:buClr>
                <a:buSzPts val="3200"/>
                <a:buFont typeface="Helvetica Neue"/>
                <a:buNone/>
              </a:pPr>
              <a:r>
                <a:rPr b="0" i="0" lang="fr-FR" sz="3200" u="none" cap="none" strike="noStrike">
                  <a:solidFill>
                    <a:srgbClr val="002060"/>
                  </a:solidFill>
                  <a:latin typeface="Helvetica Neue"/>
                  <a:ea typeface="Helvetica Neue"/>
                  <a:cs typeface="Helvetica Neue"/>
                  <a:sym typeface="Helvetica Neue"/>
                </a:rPr>
                <a:t>Mise en œuvre des réseaux Informatiques</a:t>
              </a:r>
              <a:endParaRPr/>
            </a:p>
          </p:txBody>
        </p:sp>
        <p:sp>
          <p:nvSpPr>
            <p:cNvPr id="290" name="Google Shape;290;p18"/>
            <p:cNvSpPr txBox="1"/>
            <p:nvPr/>
          </p:nvSpPr>
          <p:spPr>
            <a:xfrm>
              <a:off x="5257606" y="7523335"/>
              <a:ext cx="2988845" cy="490930"/>
            </a:xfrm>
            <a:prstGeom prst="rect">
              <a:avLst/>
            </a:prstGeom>
            <a:noFill/>
            <a:ln>
              <a:noFill/>
            </a:ln>
          </p:spPr>
          <p:txBody>
            <a:bodyPr anchorCtr="0" anchor="ctr" bIns="50800" lIns="50800" spcFirstLastPara="1" rIns="50800" wrap="square" tIns="50800">
              <a:spAutoFit/>
            </a:bodyPr>
            <a:lstStyle/>
            <a:p>
              <a:pPr indent="0" lvl="0" marL="0" marR="0" rtl="0" algn="ctr">
                <a:lnSpc>
                  <a:spcPct val="100000"/>
                </a:lnSpc>
                <a:spcBef>
                  <a:spcPts val="0"/>
                </a:spcBef>
                <a:spcAft>
                  <a:spcPts val="0"/>
                </a:spcAft>
                <a:buClr>
                  <a:srgbClr val="5E5E5E"/>
                </a:buClr>
                <a:buSzPts val="3200"/>
                <a:buFont typeface="Helvetica Neue"/>
                <a:buNone/>
              </a:pPr>
              <a:r>
                <a:rPr b="1" i="0" lang="fr-FR" sz="3200" u="none" cap="none" strike="noStrike">
                  <a:solidFill>
                    <a:srgbClr val="5E5E5E"/>
                  </a:solidFill>
                  <a:latin typeface="Helvetica Neue"/>
                  <a:ea typeface="Helvetica Neue"/>
                  <a:cs typeface="Helvetica Neue"/>
                  <a:sym typeface="Helvetica Neue"/>
                </a:rPr>
                <a:t>UN PUBLIC MIXÉ</a:t>
              </a:r>
              <a:endParaRPr/>
            </a:p>
          </p:txBody>
        </p:sp>
        <p:sp>
          <p:nvSpPr>
            <p:cNvPr id="291" name="Google Shape;291;p18"/>
            <p:cNvSpPr/>
            <p:nvPr/>
          </p:nvSpPr>
          <p:spPr>
            <a:xfrm rot="3196506">
              <a:off x="5864707" y="4420869"/>
              <a:ext cx="354363" cy="594792"/>
            </a:xfrm>
            <a:prstGeom prst="downArrow">
              <a:avLst>
                <a:gd fmla="val 50000" name="adj1"/>
                <a:gd fmla="val 50000" name="adj2"/>
              </a:avLst>
            </a:prstGeom>
            <a:solidFill>
              <a:srgbClr val="000000"/>
            </a:solidFill>
            <a:ln>
              <a:noFill/>
            </a:ln>
          </p:spPr>
          <p:txBody>
            <a:bodyPr anchorCtr="0" anchor="ctr" bIns="50800" lIns="50800" spcFirstLastPara="1" rIns="50800" wrap="square" tIns="50800">
              <a:spAutoFit/>
            </a:bodyPr>
            <a:lstStyle/>
            <a:p>
              <a:pPr indent="0" lvl="0" marL="0" marR="0" rtl="0" algn="ctr">
                <a:lnSpc>
                  <a:spcPct val="100000"/>
                </a:lnSpc>
                <a:spcBef>
                  <a:spcPts val="0"/>
                </a:spcBef>
                <a:spcAft>
                  <a:spcPts val="0"/>
                </a:spcAft>
                <a:buClr>
                  <a:srgbClr val="5E5E5E"/>
                </a:buClr>
                <a:buSzPts val="3200"/>
                <a:buFont typeface="Helvetica Neue"/>
                <a:buNone/>
              </a:pPr>
              <a:r>
                <a:t/>
              </a:r>
              <a:endParaRPr b="0" i="0" sz="3200" u="none" cap="none" strike="noStrike">
                <a:solidFill>
                  <a:srgbClr val="FFFFFF"/>
                </a:solidFill>
                <a:latin typeface="Helvetica Neue"/>
                <a:ea typeface="Helvetica Neue"/>
                <a:cs typeface="Helvetica Neue"/>
                <a:sym typeface="Helvetica Neue"/>
              </a:endParaRPr>
            </a:p>
          </p:txBody>
        </p:sp>
        <p:sp>
          <p:nvSpPr>
            <p:cNvPr id="292" name="Google Shape;292;p18"/>
            <p:cNvSpPr/>
            <p:nvPr/>
          </p:nvSpPr>
          <p:spPr>
            <a:xfrm rot="-3210701">
              <a:off x="7218132" y="4470093"/>
              <a:ext cx="354363" cy="594792"/>
            </a:xfrm>
            <a:prstGeom prst="downArrow">
              <a:avLst>
                <a:gd fmla="val 50000" name="adj1"/>
                <a:gd fmla="val 50000" name="adj2"/>
              </a:avLst>
            </a:prstGeom>
            <a:solidFill>
              <a:srgbClr val="000000"/>
            </a:solidFill>
            <a:ln>
              <a:noFill/>
            </a:ln>
          </p:spPr>
          <p:txBody>
            <a:bodyPr anchorCtr="0" anchor="ctr" bIns="50800" lIns="50800" spcFirstLastPara="1" rIns="50800" wrap="square" tIns="50800">
              <a:spAutoFit/>
            </a:bodyPr>
            <a:lstStyle/>
            <a:p>
              <a:pPr indent="0" lvl="0" marL="0" marR="0" rtl="0" algn="ctr">
                <a:lnSpc>
                  <a:spcPct val="100000"/>
                </a:lnSpc>
                <a:spcBef>
                  <a:spcPts val="0"/>
                </a:spcBef>
                <a:spcAft>
                  <a:spcPts val="0"/>
                </a:spcAft>
                <a:buClr>
                  <a:srgbClr val="5E5E5E"/>
                </a:buClr>
                <a:buSzPts val="3200"/>
                <a:buFont typeface="Helvetica Neue"/>
                <a:buNone/>
              </a:pPr>
              <a:r>
                <a:t/>
              </a:r>
              <a:endParaRPr b="0" i="0" sz="3200" u="none" cap="none" strike="noStrike">
                <a:solidFill>
                  <a:srgbClr val="FFFFFF"/>
                </a:solidFill>
                <a:latin typeface="Helvetica Neue"/>
                <a:ea typeface="Helvetica Neue"/>
                <a:cs typeface="Helvetica Neue"/>
                <a:sym typeface="Helvetica Neue"/>
              </a:endParaRPr>
            </a:p>
          </p:txBody>
        </p:sp>
        <p:sp>
          <p:nvSpPr>
            <p:cNvPr id="293" name="Google Shape;293;p18"/>
            <p:cNvSpPr txBox="1"/>
            <p:nvPr/>
          </p:nvSpPr>
          <p:spPr>
            <a:xfrm>
              <a:off x="398584" y="6300803"/>
              <a:ext cx="8029560" cy="482465"/>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2060"/>
                </a:buClr>
                <a:buSzPts val="3200"/>
                <a:buFont typeface="Helvetica Neue"/>
                <a:buNone/>
              </a:pPr>
              <a:r>
                <a:rPr b="0" i="0" lang="fr-FR" sz="3200" u="none" cap="none" strike="noStrike">
                  <a:solidFill>
                    <a:srgbClr val="002060"/>
                  </a:solidFill>
                  <a:latin typeface="Helvetica Neue"/>
                  <a:ea typeface="Helvetica Neue"/>
                  <a:cs typeface="Helvetica Neue"/>
                  <a:sym typeface="Helvetica Neue"/>
                </a:rPr>
                <a:t>Certifications (CISCO, AWG, IBM, etc..)</a:t>
              </a:r>
              <a:endParaRPr/>
            </a:p>
          </p:txBody>
        </p:sp>
        <p:sp>
          <p:nvSpPr>
            <p:cNvPr id="294" name="Google Shape;294;p18"/>
            <p:cNvSpPr txBox="1"/>
            <p:nvPr/>
          </p:nvSpPr>
          <p:spPr>
            <a:xfrm>
              <a:off x="5018049" y="6302682"/>
              <a:ext cx="12188282" cy="482465"/>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2060"/>
                </a:buClr>
                <a:buSzPts val="3200"/>
                <a:buFont typeface="Helvetica Neue"/>
                <a:buNone/>
              </a:pPr>
              <a:r>
                <a:rPr b="0" i="0" lang="fr-FR" sz="3200" u="none" cap="none" strike="noStrike">
                  <a:solidFill>
                    <a:srgbClr val="002060"/>
                  </a:solidFill>
                  <a:latin typeface="Helvetica Neue"/>
                  <a:ea typeface="Helvetica Neue"/>
                  <a:cs typeface="Helvetica Neue"/>
                  <a:sym typeface="Helvetica Neue"/>
                </a:rPr>
                <a:t>Certifications (CISCO, AWG, IBM, etc..)</a:t>
              </a:r>
              <a:endParaRPr/>
            </a:p>
          </p:txBody>
        </p:sp>
        <p:sp>
          <p:nvSpPr>
            <p:cNvPr id="295" name="Google Shape;295;p18"/>
            <p:cNvSpPr/>
            <p:nvPr/>
          </p:nvSpPr>
          <p:spPr>
            <a:xfrm rot="3196506">
              <a:off x="5898786" y="8276145"/>
              <a:ext cx="354363" cy="594792"/>
            </a:xfrm>
            <a:prstGeom prst="downArrow">
              <a:avLst>
                <a:gd fmla="val 50000" name="adj1"/>
                <a:gd fmla="val 50000" name="adj2"/>
              </a:avLst>
            </a:prstGeom>
            <a:solidFill>
              <a:srgbClr val="000000"/>
            </a:solidFill>
            <a:ln>
              <a:noFill/>
            </a:ln>
          </p:spPr>
          <p:txBody>
            <a:bodyPr anchorCtr="0" anchor="ctr" bIns="50800" lIns="50800" spcFirstLastPara="1" rIns="50800" wrap="square" tIns="50800">
              <a:spAutoFit/>
            </a:bodyPr>
            <a:lstStyle/>
            <a:p>
              <a:pPr indent="0" lvl="0" marL="0" marR="0" rtl="0" algn="ctr">
                <a:lnSpc>
                  <a:spcPct val="100000"/>
                </a:lnSpc>
                <a:spcBef>
                  <a:spcPts val="0"/>
                </a:spcBef>
                <a:spcAft>
                  <a:spcPts val="0"/>
                </a:spcAft>
                <a:buClr>
                  <a:srgbClr val="5E5E5E"/>
                </a:buClr>
                <a:buSzPts val="3200"/>
                <a:buFont typeface="Helvetica Neue"/>
                <a:buNone/>
              </a:pPr>
              <a:r>
                <a:t/>
              </a:r>
              <a:endParaRPr b="0" i="0" sz="3200" u="none" cap="none" strike="noStrike">
                <a:solidFill>
                  <a:srgbClr val="FFFFFF"/>
                </a:solidFill>
                <a:latin typeface="Helvetica Neue"/>
                <a:ea typeface="Helvetica Neue"/>
                <a:cs typeface="Helvetica Neue"/>
                <a:sym typeface="Helvetica Neue"/>
              </a:endParaRPr>
            </a:p>
          </p:txBody>
        </p:sp>
        <p:sp>
          <p:nvSpPr>
            <p:cNvPr id="296" name="Google Shape;296;p18"/>
            <p:cNvSpPr/>
            <p:nvPr/>
          </p:nvSpPr>
          <p:spPr>
            <a:xfrm rot="-3210701">
              <a:off x="7252211" y="8325368"/>
              <a:ext cx="354363" cy="594792"/>
            </a:xfrm>
            <a:prstGeom prst="downArrow">
              <a:avLst>
                <a:gd fmla="val 50000" name="adj1"/>
                <a:gd fmla="val 50000" name="adj2"/>
              </a:avLst>
            </a:prstGeom>
            <a:solidFill>
              <a:srgbClr val="000000"/>
            </a:solidFill>
            <a:ln>
              <a:noFill/>
            </a:ln>
          </p:spPr>
          <p:txBody>
            <a:bodyPr anchorCtr="0" anchor="ctr" bIns="50800" lIns="50800" spcFirstLastPara="1" rIns="50800" wrap="square" tIns="50800">
              <a:spAutoFit/>
            </a:bodyPr>
            <a:lstStyle/>
            <a:p>
              <a:pPr indent="0" lvl="0" marL="0" marR="0" rtl="0" algn="ctr">
                <a:lnSpc>
                  <a:spcPct val="100000"/>
                </a:lnSpc>
                <a:spcBef>
                  <a:spcPts val="0"/>
                </a:spcBef>
                <a:spcAft>
                  <a:spcPts val="0"/>
                </a:spcAft>
                <a:buClr>
                  <a:srgbClr val="5E5E5E"/>
                </a:buClr>
                <a:buSzPts val="3200"/>
                <a:buFont typeface="Helvetica Neue"/>
                <a:buNone/>
              </a:pPr>
              <a:r>
                <a:t/>
              </a:r>
              <a:endParaRPr b="0" i="0" sz="3200" u="none" cap="none" strike="noStrike">
                <a:solidFill>
                  <a:srgbClr val="FFFFFF"/>
                </a:solidFill>
                <a:latin typeface="Helvetica Neue"/>
                <a:ea typeface="Helvetica Neue"/>
                <a:cs typeface="Helvetica Neue"/>
                <a:sym typeface="Helvetica Neue"/>
              </a:endParaRPr>
            </a:p>
          </p:txBody>
        </p:sp>
      </p:grpSp>
      <p:pic>
        <p:nvPicPr>
          <p:cNvPr id="297" name="Google Shape;297;p18"/>
          <p:cNvPicPr preferRelativeResize="0"/>
          <p:nvPr/>
        </p:nvPicPr>
        <p:blipFill rotWithShape="1">
          <a:blip r:embed="rId3">
            <a:alphaModFix/>
          </a:blip>
          <a:srcRect b="0" l="0" r="0" t="0"/>
          <a:stretch/>
        </p:blipFill>
        <p:spPr>
          <a:xfrm>
            <a:off x="18677578" y="362301"/>
            <a:ext cx="5783385" cy="3253154"/>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1" name="Shape 301"/>
        <p:cNvGrpSpPr/>
        <p:nvPr/>
      </p:nvGrpSpPr>
      <p:grpSpPr>
        <a:xfrm>
          <a:off x="0" y="0"/>
          <a:ext cx="0" cy="0"/>
          <a:chOff x="0" y="0"/>
          <a:chExt cx="0" cy="0"/>
        </a:xfrm>
      </p:grpSpPr>
      <p:sp>
        <p:nvSpPr>
          <p:cNvPr id="302" name="Google Shape;302;p19"/>
          <p:cNvSpPr txBox="1"/>
          <p:nvPr/>
        </p:nvSpPr>
        <p:spPr>
          <a:xfrm>
            <a:off x="398584" y="1568532"/>
            <a:ext cx="16172128" cy="1015622"/>
          </a:xfrm>
          <a:prstGeom prst="rect">
            <a:avLst/>
          </a:prstGeom>
          <a:noFill/>
          <a:ln>
            <a:noFill/>
          </a:ln>
        </p:spPr>
        <p:txBody>
          <a:bodyPr anchorCtr="0" anchor="t" bIns="45700" lIns="91425" spcFirstLastPara="1" rIns="91425" wrap="square" tIns="45700">
            <a:spAutoFit/>
          </a:bodyPr>
          <a:lstStyle/>
          <a:p>
            <a:pPr indent="0" lvl="0" marL="0" marR="0" rtl="0" algn="just">
              <a:lnSpc>
                <a:spcPct val="150000"/>
              </a:lnSpc>
              <a:spcBef>
                <a:spcPts val="0"/>
              </a:spcBef>
              <a:spcAft>
                <a:spcPts val="0"/>
              </a:spcAft>
              <a:buClr>
                <a:srgbClr val="151515"/>
              </a:buClr>
              <a:buSzPts val="4000"/>
              <a:buFont typeface="Helvetica Neue"/>
              <a:buNone/>
            </a:pPr>
            <a:r>
              <a:rPr b="1" i="0" lang="fr-FR" sz="4000" u="none" cap="none" strike="noStrike">
                <a:solidFill>
                  <a:srgbClr val="151515"/>
                </a:solidFill>
                <a:latin typeface="Helvetica Neue"/>
                <a:ea typeface="Helvetica Neue"/>
                <a:cs typeface="Helvetica Neue"/>
                <a:sym typeface="Helvetica Neue"/>
              </a:rPr>
              <a:t>MENTION COMPLÉMENTAIRE : </a:t>
            </a:r>
            <a:r>
              <a:rPr b="1" i="0" lang="fr-FR" sz="4000" u="none" cap="none" strike="noStrike">
                <a:solidFill>
                  <a:srgbClr val="002060"/>
                </a:solidFill>
                <a:latin typeface="Arial"/>
                <a:ea typeface="Arial"/>
                <a:cs typeface="Arial"/>
                <a:sym typeface="Arial"/>
              </a:rPr>
              <a:t>« CYBERSÉCURITÉ »</a:t>
            </a:r>
            <a:endParaRPr b="1" i="0" sz="3200" u="none" cap="none" strike="noStrike">
              <a:solidFill>
                <a:srgbClr val="002060"/>
              </a:solidFill>
              <a:latin typeface="Helvetica Neue"/>
              <a:ea typeface="Helvetica Neue"/>
              <a:cs typeface="Helvetica Neue"/>
              <a:sym typeface="Helvetica Neue"/>
            </a:endParaRPr>
          </a:p>
        </p:txBody>
      </p:sp>
      <p:sp>
        <p:nvSpPr>
          <p:cNvPr id="303" name="Google Shape;303;p19"/>
          <p:cNvSpPr txBox="1"/>
          <p:nvPr/>
        </p:nvSpPr>
        <p:spPr>
          <a:xfrm>
            <a:off x="-3798977" y="3383791"/>
            <a:ext cx="102656" cy="471924"/>
          </a:xfrm>
          <a:prstGeom prst="rect">
            <a:avLst/>
          </a:prstGeom>
          <a:noFill/>
          <a:ln>
            <a:noFill/>
          </a:ln>
        </p:spPr>
        <p:txBody>
          <a:bodyPr anchorCtr="0" anchor="ctr" bIns="50800" lIns="50800" spcFirstLastPara="1" rIns="50800" wrap="square" tIns="50800">
            <a:spAutoFit/>
          </a:bodyPr>
          <a:lstStyle/>
          <a:p>
            <a:pPr indent="0" lvl="0" marL="0" marR="0" rtl="0" algn="ctr">
              <a:lnSpc>
                <a:spcPct val="100000"/>
              </a:lnSpc>
              <a:spcBef>
                <a:spcPts val="0"/>
              </a:spcBef>
              <a:spcAft>
                <a:spcPts val="0"/>
              </a:spcAft>
              <a:buClr>
                <a:srgbClr val="5E5E5E"/>
              </a:buClr>
              <a:buSzPts val="2400"/>
              <a:buFont typeface="Helvetica Neue"/>
              <a:buNone/>
            </a:pPr>
            <a:r>
              <a:t/>
            </a:r>
            <a:endParaRPr b="0" i="0" sz="2400" u="none" cap="none" strike="noStrike">
              <a:solidFill>
                <a:srgbClr val="5E5E5E"/>
              </a:solidFill>
              <a:latin typeface="Helvetica Neue"/>
              <a:ea typeface="Helvetica Neue"/>
              <a:cs typeface="Helvetica Neue"/>
              <a:sym typeface="Helvetica Neue"/>
            </a:endParaRPr>
          </a:p>
        </p:txBody>
      </p:sp>
      <p:pic>
        <p:nvPicPr>
          <p:cNvPr id="304" name="Google Shape;304;p19"/>
          <p:cNvPicPr preferRelativeResize="0"/>
          <p:nvPr/>
        </p:nvPicPr>
        <p:blipFill rotWithShape="1">
          <a:blip r:embed="rId3">
            <a:alphaModFix/>
          </a:blip>
          <a:srcRect b="0" l="0" r="0" t="0"/>
          <a:stretch/>
        </p:blipFill>
        <p:spPr>
          <a:xfrm>
            <a:off x="4009292" y="2584154"/>
            <a:ext cx="16944639" cy="10105007"/>
          </a:xfrm>
          <a:prstGeom prst="rect">
            <a:avLst/>
          </a:prstGeom>
          <a:noFill/>
          <a:ln>
            <a:noFill/>
          </a:ln>
        </p:spPr>
      </p:pic>
      <p:sp>
        <p:nvSpPr>
          <p:cNvPr id="305" name="Google Shape;305;p19"/>
          <p:cNvSpPr txBox="1"/>
          <p:nvPr/>
        </p:nvSpPr>
        <p:spPr>
          <a:xfrm>
            <a:off x="15280584" y="12924173"/>
            <a:ext cx="8861401" cy="471924"/>
          </a:xfrm>
          <a:prstGeom prst="rect">
            <a:avLst/>
          </a:prstGeom>
          <a:noFill/>
          <a:ln>
            <a:noFill/>
          </a:ln>
        </p:spPr>
        <p:txBody>
          <a:bodyPr anchorCtr="0" anchor="ctr" bIns="50800" lIns="50800" spcFirstLastPara="1" rIns="50800" wrap="square" tIns="50800">
            <a:spAutoFit/>
          </a:bodyPr>
          <a:lstStyle/>
          <a:p>
            <a:pPr indent="0" lvl="0" marL="0" marR="0" rtl="0" algn="ctr">
              <a:lnSpc>
                <a:spcPct val="100000"/>
              </a:lnSpc>
              <a:spcBef>
                <a:spcPts val="0"/>
              </a:spcBef>
              <a:spcAft>
                <a:spcPts val="0"/>
              </a:spcAft>
              <a:buClr>
                <a:srgbClr val="5E5E5E"/>
              </a:buClr>
              <a:buSzPts val="2400"/>
              <a:buFont typeface="Helvetica Neue"/>
              <a:buNone/>
            </a:pPr>
            <a:r>
              <a:rPr b="0" i="0" lang="fr-FR" sz="2400" u="none" cap="none" strike="noStrike">
                <a:solidFill>
                  <a:srgbClr val="5E5E5E"/>
                </a:solidFill>
                <a:latin typeface="Helvetica Neue"/>
                <a:ea typeface="Helvetica Neue"/>
                <a:cs typeface="Helvetica Neue"/>
                <a:sym typeface="Helvetica Neue"/>
              </a:rPr>
              <a:t>Espace « ou salle » isolée de l’infrastructure de l’établissement</a:t>
            </a:r>
            <a:endParaRPr b="0" i="0" sz="2400" u="none" cap="none" strike="noStrike">
              <a:solidFill>
                <a:srgbClr val="5E5E5E"/>
              </a:solidFill>
              <a:latin typeface="Helvetica Neue"/>
              <a:ea typeface="Helvetica Neue"/>
              <a:cs typeface="Helvetica Neue"/>
              <a:sym typeface="Helvetica Neue"/>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8" name="Shape 128"/>
        <p:cNvGrpSpPr/>
        <p:nvPr/>
      </p:nvGrpSpPr>
      <p:grpSpPr>
        <a:xfrm>
          <a:off x="0" y="0"/>
          <a:ext cx="0" cy="0"/>
          <a:chOff x="0" y="0"/>
          <a:chExt cx="0" cy="0"/>
        </a:xfrm>
      </p:grpSpPr>
      <p:sp>
        <p:nvSpPr>
          <p:cNvPr id="129" name="Google Shape;129;p2"/>
          <p:cNvSpPr txBox="1"/>
          <p:nvPr>
            <p:ph idx="1" type="body"/>
          </p:nvPr>
        </p:nvSpPr>
        <p:spPr>
          <a:xfrm>
            <a:off x="18078042" y="12175752"/>
            <a:ext cx="5760125" cy="636979"/>
          </a:xfrm>
          <a:prstGeom prst="rect">
            <a:avLst/>
          </a:prstGeom>
          <a:noFill/>
          <a:ln>
            <a:noFill/>
          </a:ln>
        </p:spPr>
        <p:txBody>
          <a:bodyPr anchorCtr="0" anchor="t" bIns="45700" lIns="45700" spcFirstLastPara="1" rIns="45700" wrap="square" tIns="45700">
            <a:normAutofit lnSpcReduction="10000"/>
          </a:bodyPr>
          <a:lstStyle/>
          <a:p>
            <a:pPr indent="0" lvl="0" marL="0" rtl="0" algn="r">
              <a:lnSpc>
                <a:spcPct val="100000"/>
              </a:lnSpc>
              <a:spcBef>
                <a:spcPts val="0"/>
              </a:spcBef>
              <a:spcAft>
                <a:spcPts val="0"/>
              </a:spcAft>
              <a:buClr>
                <a:srgbClr val="5E5E5E"/>
              </a:buClr>
              <a:buSzPts val="3600"/>
              <a:buFont typeface="Helvetica Neue"/>
              <a:buNone/>
            </a:pPr>
            <a:r>
              <a:rPr lang="fr-FR"/>
              <a:t>11 mai 2023</a:t>
            </a:r>
            <a:endParaRPr/>
          </a:p>
        </p:txBody>
      </p:sp>
      <p:sp>
        <p:nvSpPr>
          <p:cNvPr id="130" name="Google Shape;130;p2"/>
          <p:cNvSpPr txBox="1"/>
          <p:nvPr>
            <p:ph type="title"/>
          </p:nvPr>
        </p:nvSpPr>
        <p:spPr>
          <a:xfrm>
            <a:off x="1206498" y="4318284"/>
            <a:ext cx="23177502" cy="4237637"/>
          </a:xfrm>
          <a:prstGeom prst="rect">
            <a:avLst/>
          </a:prstGeom>
          <a:noFill/>
          <a:ln>
            <a:noFill/>
          </a:ln>
        </p:spPr>
        <p:txBody>
          <a:bodyPr anchorCtr="0" anchor="ctr" bIns="50800" lIns="50800" spcFirstLastPara="1" rIns="50800" wrap="square" tIns="50800">
            <a:normAutofit/>
          </a:bodyPr>
          <a:lstStyle/>
          <a:p>
            <a:pPr indent="0" lvl="0" marL="0" rtl="0" algn="l">
              <a:lnSpc>
                <a:spcPct val="80000"/>
              </a:lnSpc>
              <a:spcBef>
                <a:spcPts val="0"/>
              </a:spcBef>
              <a:spcAft>
                <a:spcPts val="0"/>
              </a:spcAft>
              <a:buClr>
                <a:srgbClr val="002060"/>
              </a:buClr>
              <a:buSzPts val="9600"/>
              <a:buFont typeface="Helvetica Neue"/>
              <a:buNone/>
            </a:pPr>
            <a:r>
              <a:rPr lang="fr-FR" sz="9600">
                <a:solidFill>
                  <a:srgbClr val="002060"/>
                </a:solidFill>
              </a:rPr>
              <a:t>BAC PRO et MC de la filière CIEL</a:t>
            </a:r>
            <a:endParaRPr sz="9600">
              <a:solidFill>
                <a:srgbClr val="002060"/>
              </a:solidFill>
            </a:endParaRPr>
          </a:p>
        </p:txBody>
      </p:sp>
      <p:sp>
        <p:nvSpPr>
          <p:cNvPr id="131" name="Google Shape;131;p2"/>
          <p:cNvSpPr txBox="1"/>
          <p:nvPr>
            <p:ph idx="2" type="body"/>
          </p:nvPr>
        </p:nvSpPr>
        <p:spPr>
          <a:xfrm>
            <a:off x="500248" y="12175750"/>
            <a:ext cx="9971400" cy="636900"/>
          </a:xfrm>
          <a:prstGeom prst="rect">
            <a:avLst/>
          </a:prstGeom>
          <a:noFill/>
          <a:ln>
            <a:noFill/>
          </a:ln>
        </p:spPr>
        <p:txBody>
          <a:bodyPr anchorCtr="0" anchor="t" bIns="45700" lIns="45700" spcFirstLastPara="1" rIns="45700" wrap="square" tIns="45700">
            <a:noAutofit/>
          </a:bodyPr>
          <a:lstStyle/>
          <a:p>
            <a:pPr indent="0" lvl="0" marL="0" rtl="0" algn="l">
              <a:lnSpc>
                <a:spcPct val="70000"/>
              </a:lnSpc>
              <a:spcBef>
                <a:spcPts val="0"/>
              </a:spcBef>
              <a:spcAft>
                <a:spcPts val="0"/>
              </a:spcAft>
              <a:buClr>
                <a:schemeClr val="dk1"/>
              </a:buClr>
              <a:buSzPts val="1386"/>
              <a:buFont typeface="Helvetica Neue"/>
              <a:buNone/>
            </a:pPr>
            <a:r>
              <a:rPr lang="fr-FR" sz="3156">
                <a:solidFill>
                  <a:schemeClr val="dk1"/>
                </a:solidFill>
              </a:rPr>
              <a:t>Séminaire national - Lycée Diderot, Paris</a:t>
            </a:r>
            <a:endParaRPr sz="3156">
              <a:solidFill>
                <a:schemeClr val="dk1"/>
              </a:solidFill>
            </a:endParaRPr>
          </a:p>
          <a:p>
            <a:pPr indent="0" lvl="0" marL="0" rtl="0" algn="l">
              <a:lnSpc>
                <a:spcPct val="80000"/>
              </a:lnSpc>
              <a:spcBef>
                <a:spcPts val="0"/>
              </a:spcBef>
              <a:spcAft>
                <a:spcPts val="0"/>
              </a:spcAft>
              <a:buClr>
                <a:srgbClr val="5E5E5E"/>
              </a:buClr>
              <a:buSzPts val="2520"/>
              <a:buFont typeface="Helvetica Neue"/>
              <a:buNone/>
            </a:pPr>
            <a:r>
              <a:t/>
            </a:r>
            <a:endParaRPr sz="3520"/>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9" name="Shape 309"/>
        <p:cNvGrpSpPr/>
        <p:nvPr/>
      </p:nvGrpSpPr>
      <p:grpSpPr>
        <a:xfrm>
          <a:off x="0" y="0"/>
          <a:ext cx="0" cy="0"/>
          <a:chOff x="0" y="0"/>
          <a:chExt cx="0" cy="0"/>
        </a:xfrm>
      </p:grpSpPr>
      <p:pic>
        <p:nvPicPr>
          <p:cNvPr id="310" name="Google Shape;310;p20"/>
          <p:cNvPicPr preferRelativeResize="0"/>
          <p:nvPr/>
        </p:nvPicPr>
        <p:blipFill rotWithShape="1">
          <a:blip r:embed="rId3">
            <a:alphaModFix/>
          </a:blip>
          <a:srcRect b="0" l="0" r="0" t="0"/>
          <a:stretch/>
        </p:blipFill>
        <p:spPr>
          <a:xfrm>
            <a:off x="1262788" y="3944982"/>
            <a:ext cx="22224230" cy="7999925"/>
          </a:xfrm>
          <a:prstGeom prst="rect">
            <a:avLst/>
          </a:prstGeom>
          <a:noFill/>
          <a:ln>
            <a:noFill/>
          </a:ln>
        </p:spPr>
      </p:pic>
      <p:sp>
        <p:nvSpPr>
          <p:cNvPr id="311" name="Google Shape;311;p20"/>
          <p:cNvSpPr txBox="1"/>
          <p:nvPr/>
        </p:nvSpPr>
        <p:spPr>
          <a:xfrm>
            <a:off x="3683725" y="801617"/>
            <a:ext cx="20430309" cy="1938952"/>
          </a:xfrm>
          <a:prstGeom prst="rect">
            <a:avLst/>
          </a:prstGeom>
          <a:noFill/>
          <a:ln>
            <a:noFill/>
          </a:ln>
        </p:spPr>
        <p:txBody>
          <a:bodyPr anchorCtr="0" anchor="t" bIns="45700" lIns="91425" spcFirstLastPara="1" rIns="91425" wrap="square" tIns="45700">
            <a:spAutoFit/>
          </a:bodyPr>
          <a:lstStyle/>
          <a:p>
            <a:pPr indent="0" lvl="0" marL="0" marR="0" rtl="0" algn="l">
              <a:lnSpc>
                <a:spcPct val="150000"/>
              </a:lnSpc>
              <a:spcBef>
                <a:spcPts val="0"/>
              </a:spcBef>
              <a:spcAft>
                <a:spcPts val="0"/>
              </a:spcAft>
              <a:buClr>
                <a:srgbClr val="151515"/>
              </a:buClr>
              <a:buSzPts val="4000"/>
              <a:buFont typeface="Helvetica Neue"/>
              <a:buNone/>
            </a:pPr>
            <a:r>
              <a:rPr b="1" i="0" lang="fr-FR" sz="4000" u="none" cap="none" strike="noStrike">
                <a:solidFill>
                  <a:srgbClr val="151515"/>
                </a:solidFill>
                <a:latin typeface="Helvetica Neue"/>
                <a:ea typeface="Helvetica Neue"/>
                <a:cs typeface="Helvetica Neue"/>
                <a:sym typeface="Helvetica Neue"/>
              </a:rPr>
              <a:t>MENTION COMPLÉMENTAIRE : </a:t>
            </a:r>
            <a:r>
              <a:rPr b="1" i="0" lang="fr-FR" sz="4000" u="none" cap="none" strike="noStrike">
                <a:solidFill>
                  <a:srgbClr val="002060"/>
                </a:solidFill>
                <a:latin typeface="Arial"/>
                <a:ea typeface="Arial"/>
                <a:cs typeface="Arial"/>
                <a:sym typeface="Arial"/>
              </a:rPr>
              <a:t>« PRODUCTION ET REPARATION DE PRODUITS ELECTRONIQUES »</a:t>
            </a:r>
            <a:endParaRPr b="1" i="0" sz="3200" u="none" cap="none" strike="noStrike">
              <a:solidFill>
                <a:srgbClr val="002060"/>
              </a:solidFill>
              <a:latin typeface="Helvetica Neue"/>
              <a:ea typeface="Helvetica Neue"/>
              <a:cs typeface="Helvetica Neue"/>
              <a:sym typeface="Helvetica Neue"/>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5" name="Shape 315"/>
        <p:cNvGrpSpPr/>
        <p:nvPr/>
      </p:nvGrpSpPr>
      <p:grpSpPr>
        <a:xfrm>
          <a:off x="0" y="0"/>
          <a:ext cx="0" cy="0"/>
          <a:chOff x="0" y="0"/>
          <a:chExt cx="0" cy="0"/>
        </a:xfrm>
      </p:grpSpPr>
      <p:sp>
        <p:nvSpPr>
          <p:cNvPr id="316" name="Google Shape;316;p21"/>
          <p:cNvSpPr txBox="1"/>
          <p:nvPr>
            <p:ph type="title"/>
          </p:nvPr>
        </p:nvSpPr>
        <p:spPr>
          <a:xfrm>
            <a:off x="1848230" y="4533900"/>
            <a:ext cx="21971004" cy="4648200"/>
          </a:xfrm>
          <a:prstGeom prst="rect">
            <a:avLst/>
          </a:prstGeom>
          <a:noFill/>
          <a:ln>
            <a:noFill/>
          </a:ln>
        </p:spPr>
        <p:txBody>
          <a:bodyPr anchorCtr="0" anchor="ctr" bIns="50800" lIns="50800" spcFirstLastPara="1" rIns="50800" wrap="square" tIns="50800">
            <a:normAutofit/>
          </a:bodyPr>
          <a:lstStyle/>
          <a:p>
            <a:pPr indent="0" lvl="0" marL="0" rtl="0" algn="l">
              <a:lnSpc>
                <a:spcPct val="80000"/>
              </a:lnSpc>
              <a:spcBef>
                <a:spcPts val="0"/>
              </a:spcBef>
              <a:spcAft>
                <a:spcPts val="0"/>
              </a:spcAft>
              <a:buClr>
                <a:srgbClr val="000000"/>
              </a:buClr>
              <a:buSzPts val="11600"/>
              <a:buFont typeface="Helvetica Neue"/>
              <a:buNone/>
            </a:pPr>
            <a:r>
              <a:t/>
            </a:r>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5" name="Shape 135"/>
        <p:cNvGrpSpPr/>
        <p:nvPr/>
      </p:nvGrpSpPr>
      <p:grpSpPr>
        <a:xfrm>
          <a:off x="0" y="0"/>
          <a:ext cx="0" cy="0"/>
          <a:chOff x="0" y="0"/>
          <a:chExt cx="0" cy="0"/>
        </a:xfrm>
      </p:grpSpPr>
      <p:sp>
        <p:nvSpPr>
          <p:cNvPr id="136" name="Google Shape;136;p3"/>
          <p:cNvSpPr txBox="1"/>
          <p:nvPr>
            <p:ph idx="1" type="body"/>
          </p:nvPr>
        </p:nvSpPr>
        <p:spPr>
          <a:xfrm>
            <a:off x="1206500" y="4248504"/>
            <a:ext cx="23177500" cy="8256012"/>
          </a:xfrm>
          <a:prstGeom prst="rect">
            <a:avLst/>
          </a:prstGeom>
          <a:noFill/>
          <a:ln>
            <a:noFill/>
          </a:ln>
        </p:spPr>
        <p:txBody>
          <a:bodyPr anchorCtr="0" anchor="t" bIns="50800" lIns="50800" spcFirstLastPara="1" rIns="50800" wrap="square" tIns="50800">
            <a:normAutofit/>
          </a:bodyPr>
          <a:lstStyle/>
          <a:p>
            <a:pPr indent="-609600" lvl="0" marL="609600" rtl="0" algn="l">
              <a:lnSpc>
                <a:spcPct val="90000"/>
              </a:lnSpc>
              <a:spcBef>
                <a:spcPts val="0"/>
              </a:spcBef>
              <a:spcAft>
                <a:spcPts val="0"/>
              </a:spcAft>
              <a:buClr>
                <a:srgbClr val="000000"/>
              </a:buClr>
              <a:buSzPts val="7380"/>
              <a:buFont typeface="Arial"/>
              <a:buChar char="•"/>
            </a:pPr>
            <a:r>
              <a:rPr b="0" i="0" lang="fr-FR" sz="6000" u="none" strike="noStrike">
                <a:solidFill>
                  <a:srgbClr val="000000"/>
                </a:solidFill>
                <a:latin typeface="Arial"/>
                <a:ea typeface="Arial"/>
                <a:cs typeface="Arial"/>
                <a:sym typeface="Arial"/>
              </a:rPr>
              <a:t>la 2</a:t>
            </a:r>
            <a:r>
              <a:rPr b="0" baseline="30000" i="0" lang="fr-FR" sz="6000" u="none" strike="noStrike">
                <a:solidFill>
                  <a:srgbClr val="000000"/>
                </a:solidFill>
                <a:latin typeface="Arial"/>
                <a:ea typeface="Arial"/>
                <a:cs typeface="Arial"/>
                <a:sym typeface="Arial"/>
              </a:rPr>
              <a:t>nde</a:t>
            </a:r>
            <a:r>
              <a:rPr b="0" i="0" lang="fr-FR" sz="6000" u="none" strike="noStrike">
                <a:solidFill>
                  <a:srgbClr val="000000"/>
                </a:solidFill>
                <a:latin typeface="Arial"/>
                <a:ea typeface="Arial"/>
                <a:cs typeface="Arial"/>
                <a:sym typeface="Arial"/>
              </a:rPr>
              <a:t> famille de métiers      </a:t>
            </a:r>
            <a:endParaRPr/>
          </a:p>
          <a:p>
            <a:pPr indent="0" lvl="0" marL="0" rtl="0" algn="l">
              <a:lnSpc>
                <a:spcPct val="90000"/>
              </a:lnSpc>
              <a:spcBef>
                <a:spcPts val="0"/>
              </a:spcBef>
              <a:spcAft>
                <a:spcPts val="0"/>
              </a:spcAft>
              <a:buClr>
                <a:srgbClr val="000000"/>
              </a:buClr>
              <a:buSzPts val="7380"/>
              <a:buFont typeface="Helvetica Neue"/>
              <a:buNone/>
            </a:pPr>
            <a:r>
              <a:t/>
            </a:r>
            <a:endParaRPr b="0" i="0" sz="6000" u="none" strike="noStrike">
              <a:solidFill>
                <a:srgbClr val="000000"/>
              </a:solidFill>
              <a:latin typeface="Arial"/>
              <a:ea typeface="Arial"/>
              <a:cs typeface="Arial"/>
              <a:sym typeface="Arial"/>
            </a:endParaRPr>
          </a:p>
          <a:p>
            <a:pPr indent="-609600" lvl="0" marL="609600" rtl="0" algn="l">
              <a:lnSpc>
                <a:spcPct val="90000"/>
              </a:lnSpc>
              <a:spcBef>
                <a:spcPts val="0"/>
              </a:spcBef>
              <a:spcAft>
                <a:spcPts val="0"/>
              </a:spcAft>
              <a:buClr>
                <a:srgbClr val="000000"/>
              </a:buClr>
              <a:buSzPts val="7380"/>
              <a:buFont typeface="Arial"/>
              <a:buChar char="•"/>
            </a:pPr>
            <a:r>
              <a:rPr b="0" i="0" lang="fr-FR" sz="6000" u="none" strike="noStrike">
                <a:solidFill>
                  <a:srgbClr val="000000"/>
                </a:solidFill>
                <a:latin typeface="Arial"/>
                <a:ea typeface="Arial"/>
                <a:cs typeface="Arial"/>
                <a:sym typeface="Arial"/>
              </a:rPr>
              <a:t>Présentation des séquences CIEL</a:t>
            </a:r>
            <a:endParaRPr/>
          </a:p>
          <a:p>
            <a:pPr indent="-140969" lvl="0" marL="609600" rtl="0" algn="l">
              <a:lnSpc>
                <a:spcPct val="90000"/>
              </a:lnSpc>
              <a:spcBef>
                <a:spcPts val="0"/>
              </a:spcBef>
              <a:spcAft>
                <a:spcPts val="0"/>
              </a:spcAft>
              <a:buClr>
                <a:srgbClr val="000000"/>
              </a:buClr>
              <a:buSzPts val="7380"/>
              <a:buFont typeface="Arial"/>
              <a:buNone/>
            </a:pPr>
            <a:r>
              <a:t/>
            </a:r>
            <a:endParaRPr b="0" i="0" sz="6000" u="none" strike="noStrike">
              <a:solidFill>
                <a:srgbClr val="000000"/>
              </a:solidFill>
              <a:latin typeface="Arial"/>
              <a:ea typeface="Arial"/>
              <a:cs typeface="Arial"/>
              <a:sym typeface="Arial"/>
            </a:endParaRPr>
          </a:p>
          <a:p>
            <a:pPr indent="-609600" lvl="0" marL="609600" rtl="0" algn="l">
              <a:lnSpc>
                <a:spcPct val="90000"/>
              </a:lnSpc>
              <a:spcBef>
                <a:spcPts val="0"/>
              </a:spcBef>
              <a:spcAft>
                <a:spcPts val="0"/>
              </a:spcAft>
              <a:buClr>
                <a:srgbClr val="000000"/>
              </a:buClr>
              <a:buSzPts val="7380"/>
              <a:buFont typeface="Arial"/>
              <a:buChar char="•"/>
            </a:pPr>
            <a:r>
              <a:rPr b="0" i="0" lang="fr-FR" sz="6000" u="none" strike="noStrike">
                <a:solidFill>
                  <a:srgbClr val="000000"/>
                </a:solidFill>
                <a:latin typeface="Arial"/>
                <a:ea typeface="Arial"/>
                <a:cs typeface="Arial"/>
                <a:sym typeface="Arial"/>
              </a:rPr>
              <a:t>les outils de positionnements </a:t>
            </a:r>
            <a:endParaRPr/>
          </a:p>
          <a:p>
            <a:pPr indent="-140969" lvl="0" marL="609600" rtl="0" algn="l">
              <a:lnSpc>
                <a:spcPct val="90000"/>
              </a:lnSpc>
              <a:spcBef>
                <a:spcPts val="0"/>
              </a:spcBef>
              <a:spcAft>
                <a:spcPts val="0"/>
              </a:spcAft>
              <a:buClr>
                <a:srgbClr val="000000"/>
              </a:buClr>
              <a:buSzPts val="7380"/>
              <a:buFont typeface="Arial"/>
              <a:buNone/>
            </a:pPr>
            <a:r>
              <a:t/>
            </a:r>
            <a:endParaRPr sz="6000">
              <a:latin typeface="Arial"/>
              <a:ea typeface="Arial"/>
              <a:cs typeface="Arial"/>
              <a:sym typeface="Arial"/>
            </a:endParaRPr>
          </a:p>
          <a:p>
            <a:pPr indent="-609600" lvl="0" marL="609600" rtl="0" algn="l">
              <a:lnSpc>
                <a:spcPct val="90000"/>
              </a:lnSpc>
              <a:spcBef>
                <a:spcPts val="0"/>
              </a:spcBef>
              <a:spcAft>
                <a:spcPts val="0"/>
              </a:spcAft>
              <a:buClr>
                <a:srgbClr val="000000"/>
              </a:buClr>
              <a:buSzPts val="7380"/>
              <a:buFont typeface="Arial"/>
              <a:buChar char="•"/>
            </a:pPr>
            <a:r>
              <a:rPr lang="fr-FR" sz="6000">
                <a:latin typeface="Arial"/>
                <a:ea typeface="Arial"/>
                <a:cs typeface="Arial"/>
                <a:sym typeface="Arial"/>
              </a:rPr>
              <a:t>La formation des professeurs: </a:t>
            </a:r>
            <a:r>
              <a:rPr lang="fr-FR">
                <a:latin typeface="Arial"/>
                <a:ea typeface="Arial"/>
                <a:cs typeface="Arial"/>
                <a:sym typeface="Arial"/>
              </a:rPr>
              <a:t>Exemple d’un parcours de formation en académie</a:t>
            </a:r>
            <a:endParaRPr b="0" i="0" u="none" strike="noStrike">
              <a:solidFill>
                <a:srgbClr val="000000"/>
              </a:solidFill>
              <a:latin typeface="Arial"/>
              <a:ea typeface="Arial"/>
              <a:cs typeface="Arial"/>
              <a:sym typeface="Arial"/>
            </a:endParaRPr>
          </a:p>
          <a:p>
            <a:pPr indent="0" lvl="0" marL="0" rtl="0" algn="l">
              <a:lnSpc>
                <a:spcPct val="90000"/>
              </a:lnSpc>
              <a:spcBef>
                <a:spcPts val="0"/>
              </a:spcBef>
              <a:spcAft>
                <a:spcPts val="0"/>
              </a:spcAft>
              <a:buClr>
                <a:srgbClr val="000000"/>
              </a:buClr>
              <a:buSzPts val="7380"/>
              <a:buFont typeface="Helvetica Neue"/>
              <a:buNone/>
            </a:pPr>
            <a:r>
              <a:t/>
            </a:r>
            <a:endParaRPr b="0" i="0" sz="6000" u="none" strike="noStrike">
              <a:solidFill>
                <a:srgbClr val="000000"/>
              </a:solidFill>
              <a:latin typeface="Arial"/>
              <a:ea typeface="Arial"/>
              <a:cs typeface="Arial"/>
              <a:sym typeface="Arial"/>
            </a:endParaRPr>
          </a:p>
          <a:p>
            <a:pPr indent="-609600" lvl="0" marL="609600" rtl="0" algn="l">
              <a:lnSpc>
                <a:spcPct val="90000"/>
              </a:lnSpc>
              <a:spcBef>
                <a:spcPts val="0"/>
              </a:spcBef>
              <a:spcAft>
                <a:spcPts val="0"/>
              </a:spcAft>
              <a:buClr>
                <a:srgbClr val="000000"/>
              </a:buClr>
              <a:buSzPts val="7380"/>
              <a:buFont typeface="Arial"/>
              <a:buChar char="•"/>
            </a:pPr>
            <a:r>
              <a:rPr b="0" i="0" lang="fr-FR" sz="6000" u="none" strike="noStrike">
                <a:solidFill>
                  <a:srgbClr val="000000"/>
                </a:solidFill>
                <a:latin typeface="Arial"/>
                <a:ea typeface="Arial"/>
                <a:cs typeface="Arial"/>
                <a:sym typeface="Arial"/>
              </a:rPr>
              <a:t>Les locaux, les équipements</a:t>
            </a:r>
            <a:endParaRPr/>
          </a:p>
        </p:txBody>
      </p:sp>
      <p:sp>
        <p:nvSpPr>
          <p:cNvPr id="137" name="Google Shape;137;p3"/>
          <p:cNvSpPr txBox="1"/>
          <p:nvPr>
            <p:ph idx="12" type="sldNum"/>
          </p:nvPr>
        </p:nvSpPr>
        <p:spPr>
          <a:xfrm>
            <a:off x="12065050" y="13080999"/>
            <a:ext cx="241403" cy="374600"/>
          </a:xfrm>
          <a:prstGeom prst="rect">
            <a:avLst/>
          </a:prstGeom>
          <a:noFill/>
          <a:ln>
            <a:noFill/>
          </a:ln>
        </p:spPr>
        <p:txBody>
          <a:bodyPr anchorCtr="0" anchor="b" bIns="50800" lIns="50800" spcFirstLastPara="1" rIns="50800" wrap="square" tIns="50800">
            <a:spAutoFit/>
          </a:bodyPr>
          <a:lstStyle/>
          <a:p>
            <a:pPr indent="0" lvl="0" marL="0" rtl="0" algn="ctr">
              <a:lnSpc>
                <a:spcPct val="100000"/>
              </a:lnSpc>
              <a:spcBef>
                <a:spcPts val="0"/>
              </a:spcBef>
              <a:spcAft>
                <a:spcPts val="0"/>
              </a:spcAft>
              <a:buClr>
                <a:srgbClr val="000000"/>
              </a:buClr>
              <a:buSzPts val="1800"/>
              <a:buFont typeface="Helvetica Neue"/>
              <a:buNone/>
            </a:pPr>
            <a:fld id="{00000000-1234-1234-1234-123412341234}" type="slidenum">
              <a:rPr lang="fr-FR" sz="1800">
                <a:solidFill>
                  <a:srgbClr val="000000"/>
                </a:solidFill>
              </a:rPr>
              <a:t>‹#›</a:t>
            </a:fld>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1" name="Shape 141"/>
        <p:cNvGrpSpPr/>
        <p:nvPr/>
      </p:nvGrpSpPr>
      <p:grpSpPr>
        <a:xfrm>
          <a:off x="0" y="0"/>
          <a:ext cx="0" cy="0"/>
          <a:chOff x="0" y="0"/>
          <a:chExt cx="0" cy="0"/>
        </a:xfrm>
      </p:grpSpPr>
      <p:sp>
        <p:nvSpPr>
          <p:cNvPr id="142" name="Google Shape;142;p4"/>
          <p:cNvSpPr txBox="1"/>
          <p:nvPr>
            <p:ph type="title"/>
          </p:nvPr>
        </p:nvSpPr>
        <p:spPr>
          <a:xfrm>
            <a:off x="4276625" y="752325"/>
            <a:ext cx="19090500" cy="885000"/>
          </a:xfrm>
          <a:prstGeom prst="rect">
            <a:avLst/>
          </a:prstGeom>
          <a:noFill/>
          <a:ln>
            <a:noFill/>
          </a:ln>
        </p:spPr>
        <p:txBody>
          <a:bodyPr anchorCtr="0" anchor="t" bIns="50800" lIns="50800" spcFirstLastPara="1" rIns="50800" wrap="square" tIns="50800">
            <a:noAutofit/>
          </a:bodyPr>
          <a:lstStyle/>
          <a:p>
            <a:pPr indent="0" lvl="0" marL="0" rtl="0" algn="l">
              <a:lnSpc>
                <a:spcPct val="80000"/>
              </a:lnSpc>
              <a:spcBef>
                <a:spcPts val="0"/>
              </a:spcBef>
              <a:spcAft>
                <a:spcPts val="0"/>
              </a:spcAft>
              <a:buClr>
                <a:srgbClr val="002060"/>
              </a:buClr>
              <a:buSzPts val="5000"/>
              <a:buFont typeface="Arial"/>
              <a:buNone/>
            </a:pPr>
            <a:r>
              <a:rPr i="0" lang="fr-FR" sz="5000" u="none" strike="noStrike">
                <a:solidFill>
                  <a:srgbClr val="002060"/>
                </a:solidFill>
                <a:latin typeface="Arial"/>
                <a:ea typeface="Arial"/>
                <a:cs typeface="Arial"/>
                <a:sym typeface="Arial"/>
              </a:rPr>
              <a:t>la 2</a:t>
            </a:r>
            <a:r>
              <a:rPr baseline="30000" i="0" lang="fr-FR" sz="5000" u="none" strike="noStrike">
                <a:solidFill>
                  <a:srgbClr val="002060"/>
                </a:solidFill>
                <a:latin typeface="Arial"/>
                <a:ea typeface="Arial"/>
                <a:cs typeface="Arial"/>
                <a:sym typeface="Arial"/>
              </a:rPr>
              <a:t>nde</a:t>
            </a:r>
            <a:r>
              <a:rPr i="0" lang="fr-FR" sz="5000" u="none" strike="noStrike">
                <a:solidFill>
                  <a:srgbClr val="002060"/>
                </a:solidFill>
                <a:latin typeface="Arial"/>
                <a:ea typeface="Arial"/>
                <a:cs typeface="Arial"/>
                <a:sym typeface="Arial"/>
              </a:rPr>
              <a:t> famille de métiers: Un Vademecum  2</a:t>
            </a:r>
            <a:r>
              <a:rPr baseline="30000" i="0" lang="fr-FR" sz="5000" u="none" strike="noStrike">
                <a:solidFill>
                  <a:srgbClr val="002060"/>
                </a:solidFill>
                <a:latin typeface="Arial"/>
                <a:ea typeface="Arial"/>
                <a:cs typeface="Arial"/>
                <a:sym typeface="Arial"/>
              </a:rPr>
              <a:t>nd</a:t>
            </a:r>
            <a:r>
              <a:rPr i="0" lang="fr-FR" sz="5000" u="none" strike="noStrike">
                <a:solidFill>
                  <a:srgbClr val="002060"/>
                </a:solidFill>
                <a:latin typeface="Arial"/>
                <a:ea typeface="Arial"/>
                <a:cs typeface="Arial"/>
                <a:sym typeface="Arial"/>
              </a:rPr>
              <a:t> MTNE mis à jour</a:t>
            </a:r>
            <a:endParaRPr sz="5000">
              <a:solidFill>
                <a:srgbClr val="002060"/>
              </a:solidFill>
            </a:endParaRPr>
          </a:p>
        </p:txBody>
      </p:sp>
      <p:pic>
        <p:nvPicPr>
          <p:cNvPr id="143" name="Google Shape;143;p4"/>
          <p:cNvPicPr preferRelativeResize="0"/>
          <p:nvPr/>
        </p:nvPicPr>
        <p:blipFill rotWithShape="1">
          <a:blip r:embed="rId3">
            <a:alphaModFix/>
          </a:blip>
          <a:srcRect b="0" l="0" r="0" t="0"/>
          <a:stretch/>
        </p:blipFill>
        <p:spPr>
          <a:xfrm>
            <a:off x="12958617" y="2685498"/>
            <a:ext cx="9737414" cy="10539948"/>
          </a:xfrm>
          <a:prstGeom prst="rect">
            <a:avLst/>
          </a:prstGeom>
          <a:noFill/>
          <a:ln>
            <a:noFill/>
          </a:ln>
        </p:spPr>
      </p:pic>
      <p:sp>
        <p:nvSpPr>
          <p:cNvPr id="144" name="Google Shape;144;p4"/>
          <p:cNvSpPr txBox="1"/>
          <p:nvPr/>
        </p:nvSpPr>
        <p:spPr>
          <a:xfrm>
            <a:off x="11183816" y="1967353"/>
            <a:ext cx="9941169" cy="718145"/>
          </a:xfrm>
          <a:prstGeom prst="rect">
            <a:avLst/>
          </a:prstGeom>
          <a:noFill/>
          <a:ln>
            <a:noFill/>
          </a:ln>
        </p:spPr>
        <p:txBody>
          <a:bodyPr anchorCtr="0" anchor="ctr" bIns="50800" lIns="50800" spcFirstLastPara="1" rIns="50800" wrap="square" tIns="50800">
            <a:spAutoFit/>
          </a:bodyPr>
          <a:lstStyle/>
          <a:p>
            <a:pPr indent="0" lvl="0" marL="0" marR="0" rtl="0" algn="ctr">
              <a:lnSpc>
                <a:spcPct val="100000"/>
              </a:lnSpc>
              <a:spcBef>
                <a:spcPts val="0"/>
              </a:spcBef>
              <a:spcAft>
                <a:spcPts val="0"/>
              </a:spcAft>
              <a:buClr>
                <a:srgbClr val="FF0000"/>
              </a:buClr>
              <a:buSzPts val="4000"/>
              <a:buFont typeface="Helvetica Neue"/>
              <a:buNone/>
            </a:pPr>
            <a:r>
              <a:rPr b="0" i="0" lang="fr-FR" sz="4000" u="none" cap="none" strike="noStrike">
                <a:solidFill>
                  <a:srgbClr val="FF0000"/>
                </a:solidFill>
                <a:latin typeface="Helvetica Neue"/>
                <a:ea typeface="Helvetica Neue"/>
                <a:cs typeface="Helvetica Neue"/>
                <a:sym typeface="Helvetica Neue"/>
              </a:rPr>
              <a:t>Des compétences communes inchangées. </a:t>
            </a:r>
            <a:endParaRPr/>
          </a:p>
        </p:txBody>
      </p:sp>
      <p:pic>
        <p:nvPicPr>
          <p:cNvPr id="145" name="Google Shape;145;p4"/>
          <p:cNvPicPr preferRelativeResize="0"/>
          <p:nvPr/>
        </p:nvPicPr>
        <p:blipFill rotWithShape="1">
          <a:blip r:embed="rId4">
            <a:alphaModFix/>
          </a:blip>
          <a:srcRect b="0" l="0" r="0" t="0"/>
          <a:stretch/>
        </p:blipFill>
        <p:spPr>
          <a:xfrm>
            <a:off x="820614" y="1789857"/>
            <a:ext cx="7995139" cy="11435589"/>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9" name="Shape 149"/>
        <p:cNvGrpSpPr/>
        <p:nvPr/>
      </p:nvGrpSpPr>
      <p:grpSpPr>
        <a:xfrm>
          <a:off x="0" y="0"/>
          <a:ext cx="0" cy="0"/>
          <a:chOff x="0" y="0"/>
          <a:chExt cx="0" cy="0"/>
        </a:xfrm>
      </p:grpSpPr>
      <p:pic>
        <p:nvPicPr>
          <p:cNvPr id="150" name="Google Shape;150;p5"/>
          <p:cNvPicPr preferRelativeResize="0"/>
          <p:nvPr/>
        </p:nvPicPr>
        <p:blipFill rotWithShape="1">
          <a:blip r:embed="rId3">
            <a:alphaModFix/>
          </a:blip>
          <a:srcRect b="0" l="0" r="0" t="0"/>
          <a:stretch/>
        </p:blipFill>
        <p:spPr>
          <a:xfrm>
            <a:off x="118936" y="228531"/>
            <a:ext cx="11838601" cy="13458848"/>
          </a:xfrm>
          <a:prstGeom prst="rect">
            <a:avLst/>
          </a:prstGeom>
          <a:noFill/>
          <a:ln>
            <a:noFill/>
          </a:ln>
        </p:spPr>
      </p:pic>
      <p:pic>
        <p:nvPicPr>
          <p:cNvPr id="151" name="Google Shape;151;p5"/>
          <p:cNvPicPr preferRelativeResize="0"/>
          <p:nvPr/>
        </p:nvPicPr>
        <p:blipFill rotWithShape="1">
          <a:blip r:embed="rId4">
            <a:alphaModFix/>
          </a:blip>
          <a:srcRect b="0" l="0" r="0" t="0"/>
          <a:stretch/>
        </p:blipFill>
        <p:spPr>
          <a:xfrm>
            <a:off x="13012615" y="1201296"/>
            <a:ext cx="10842141" cy="12514703"/>
          </a:xfrm>
          <a:prstGeom prst="rect">
            <a:avLst/>
          </a:prstGeom>
          <a:noFill/>
          <a:ln>
            <a:noFill/>
          </a:ln>
        </p:spPr>
      </p:pic>
      <p:sp>
        <p:nvSpPr>
          <p:cNvPr id="152" name="Google Shape;152;p5"/>
          <p:cNvSpPr txBox="1"/>
          <p:nvPr/>
        </p:nvSpPr>
        <p:spPr>
          <a:xfrm>
            <a:off x="12192000" y="-73465"/>
            <a:ext cx="12064795" cy="1456809"/>
          </a:xfrm>
          <a:prstGeom prst="rect">
            <a:avLst/>
          </a:prstGeom>
          <a:noFill/>
          <a:ln>
            <a:noFill/>
          </a:ln>
        </p:spPr>
        <p:txBody>
          <a:bodyPr anchorCtr="0" anchor="ctr" bIns="50800" lIns="50800" spcFirstLastPara="1" rIns="50800" wrap="square" tIns="50800">
            <a:spAutoFit/>
          </a:bodyPr>
          <a:lstStyle/>
          <a:p>
            <a:pPr indent="0" lvl="0" marL="0" marR="0" rtl="0" algn="l">
              <a:lnSpc>
                <a:spcPct val="100000"/>
              </a:lnSpc>
              <a:spcBef>
                <a:spcPts val="0"/>
              </a:spcBef>
              <a:spcAft>
                <a:spcPts val="0"/>
              </a:spcAft>
              <a:buClr>
                <a:srgbClr val="FF0000"/>
              </a:buClr>
              <a:buSzPts val="4400"/>
              <a:buFont typeface="Helvetica Neue"/>
              <a:buNone/>
            </a:pPr>
            <a:r>
              <a:rPr b="0" i="0" lang="fr-FR" sz="4400" u="none" cap="none" strike="noStrike">
                <a:solidFill>
                  <a:srgbClr val="FF0000"/>
                </a:solidFill>
                <a:latin typeface="Helvetica Neue"/>
                <a:ea typeface="Helvetica Neue"/>
                <a:cs typeface="Helvetica Neue"/>
                <a:sym typeface="Helvetica Neue"/>
              </a:rPr>
              <a:t>Les  compétences du BAC PRO CIEL redistribuées </a:t>
            </a:r>
            <a:endParaRPr/>
          </a:p>
        </p:txBody>
      </p:sp>
      <p:sp>
        <p:nvSpPr>
          <p:cNvPr id="153" name="Google Shape;153;p5"/>
          <p:cNvSpPr/>
          <p:nvPr/>
        </p:nvSpPr>
        <p:spPr>
          <a:xfrm>
            <a:off x="5884986" y="1383344"/>
            <a:ext cx="2133600" cy="12332655"/>
          </a:xfrm>
          <a:prstGeom prst="roundRect">
            <a:avLst>
              <a:gd fmla="val 16667" name="adj"/>
            </a:avLst>
          </a:prstGeom>
          <a:noFill/>
          <a:ln cap="flat" cmpd="sng" w="136525">
            <a:solidFill>
              <a:srgbClr val="FF0000"/>
            </a:solidFill>
            <a:prstDash val="solid"/>
            <a:miter lim="400000"/>
            <a:headEnd len="sm" w="sm" type="none"/>
            <a:tailEnd len="sm" w="sm" type="none"/>
          </a:ln>
        </p:spPr>
        <p:txBody>
          <a:bodyPr anchorCtr="0" anchor="ctr" bIns="50800" lIns="50800" spcFirstLastPara="1" rIns="50800" wrap="square" tIns="50800">
            <a:spAutoFit/>
          </a:bodyPr>
          <a:lstStyle/>
          <a:p>
            <a:pPr indent="0" lvl="0" marL="0" marR="0" rtl="0" algn="ctr">
              <a:lnSpc>
                <a:spcPct val="100000"/>
              </a:lnSpc>
              <a:spcBef>
                <a:spcPts val="0"/>
              </a:spcBef>
              <a:spcAft>
                <a:spcPts val="0"/>
              </a:spcAft>
              <a:buClr>
                <a:srgbClr val="5E5E5E"/>
              </a:buClr>
              <a:buSzPts val="3200"/>
              <a:buFont typeface="Helvetica Neue"/>
              <a:buNone/>
            </a:pPr>
            <a:r>
              <a:t/>
            </a:r>
            <a:endParaRPr b="0" i="0" sz="3200" u="none" cap="none" strike="noStrike">
              <a:solidFill>
                <a:srgbClr val="FFFFFF"/>
              </a:solidFill>
              <a:latin typeface="Helvetica Neue"/>
              <a:ea typeface="Helvetica Neue"/>
              <a:cs typeface="Helvetica Neue"/>
              <a:sym typeface="Helvetica Neue"/>
            </a:endParaRPr>
          </a:p>
        </p:txBody>
      </p:sp>
      <p:sp>
        <p:nvSpPr>
          <p:cNvPr id="154" name="Google Shape;154;p5"/>
          <p:cNvSpPr/>
          <p:nvPr/>
        </p:nvSpPr>
        <p:spPr>
          <a:xfrm>
            <a:off x="18432221" y="1383345"/>
            <a:ext cx="2133600" cy="12332655"/>
          </a:xfrm>
          <a:prstGeom prst="roundRect">
            <a:avLst>
              <a:gd fmla="val 16667" name="adj"/>
            </a:avLst>
          </a:prstGeom>
          <a:noFill/>
          <a:ln cap="flat" cmpd="sng" w="136525">
            <a:solidFill>
              <a:srgbClr val="FF0000"/>
            </a:solidFill>
            <a:prstDash val="solid"/>
            <a:miter lim="400000"/>
            <a:headEnd len="sm" w="sm" type="none"/>
            <a:tailEnd len="sm" w="sm" type="none"/>
          </a:ln>
        </p:spPr>
        <p:txBody>
          <a:bodyPr anchorCtr="0" anchor="ctr" bIns="50800" lIns="50800" spcFirstLastPara="1" rIns="50800" wrap="square" tIns="50800">
            <a:spAutoFit/>
          </a:bodyPr>
          <a:lstStyle/>
          <a:p>
            <a:pPr indent="0" lvl="0" marL="0" marR="0" rtl="0" algn="ctr">
              <a:lnSpc>
                <a:spcPct val="100000"/>
              </a:lnSpc>
              <a:spcBef>
                <a:spcPts val="0"/>
              </a:spcBef>
              <a:spcAft>
                <a:spcPts val="0"/>
              </a:spcAft>
              <a:buClr>
                <a:srgbClr val="5E5E5E"/>
              </a:buClr>
              <a:buSzPts val="3200"/>
              <a:buFont typeface="Helvetica Neue"/>
              <a:buNone/>
            </a:pPr>
            <a:r>
              <a:t/>
            </a:r>
            <a:endParaRPr b="0" i="0" sz="3200" u="none" cap="none" strike="noStrike">
              <a:solidFill>
                <a:srgbClr val="FFFFFF"/>
              </a:solidFill>
              <a:latin typeface="Helvetica Neue"/>
              <a:ea typeface="Helvetica Neue"/>
              <a:cs typeface="Helvetica Neue"/>
              <a:sym typeface="Helvetica Neue"/>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8" name="Shape 158"/>
        <p:cNvGrpSpPr/>
        <p:nvPr/>
      </p:nvGrpSpPr>
      <p:grpSpPr>
        <a:xfrm>
          <a:off x="0" y="0"/>
          <a:ext cx="0" cy="0"/>
          <a:chOff x="0" y="0"/>
          <a:chExt cx="0" cy="0"/>
        </a:xfrm>
      </p:grpSpPr>
      <p:sp>
        <p:nvSpPr>
          <p:cNvPr id="159" name="Google Shape;159;p6"/>
          <p:cNvSpPr txBox="1"/>
          <p:nvPr/>
        </p:nvSpPr>
        <p:spPr>
          <a:xfrm>
            <a:off x="13424170" y="104531"/>
            <a:ext cx="10369685" cy="1008184"/>
          </a:xfrm>
          <a:prstGeom prst="rect">
            <a:avLst/>
          </a:prstGeom>
          <a:noFill/>
          <a:ln>
            <a:noFill/>
          </a:ln>
        </p:spPr>
        <p:txBody>
          <a:bodyPr anchorCtr="0" anchor="t" bIns="45700" lIns="91425" spcFirstLastPara="1" rIns="91425" wrap="square" tIns="45700">
            <a:noAutofit/>
          </a:bodyPr>
          <a:lstStyle/>
          <a:p>
            <a:pPr indent="0" lvl="0" marL="0" marR="0" rtl="0" algn="l">
              <a:lnSpc>
                <a:spcPct val="80000"/>
              </a:lnSpc>
              <a:spcBef>
                <a:spcPts val="0"/>
              </a:spcBef>
              <a:spcAft>
                <a:spcPts val="0"/>
              </a:spcAft>
              <a:buClr>
                <a:srgbClr val="002060"/>
              </a:buClr>
              <a:buSzPts val="5000"/>
              <a:buFont typeface="Arial"/>
              <a:buNone/>
            </a:pPr>
            <a:r>
              <a:rPr b="1" i="0" lang="fr-FR" sz="5000" u="none" cap="none" strike="noStrike">
                <a:solidFill>
                  <a:srgbClr val="002060"/>
                </a:solidFill>
                <a:latin typeface="Arial"/>
                <a:ea typeface="Arial"/>
                <a:cs typeface="Arial"/>
                <a:sym typeface="Arial"/>
              </a:rPr>
              <a:t>Des séquences BAC PRO et MC</a:t>
            </a:r>
            <a:endParaRPr b="1" i="0" sz="5000" u="none" cap="none" strike="noStrike">
              <a:solidFill>
                <a:srgbClr val="002060"/>
              </a:solidFill>
              <a:latin typeface="Helvetica Neue"/>
              <a:ea typeface="Helvetica Neue"/>
              <a:cs typeface="Helvetica Neue"/>
              <a:sym typeface="Helvetica Neue"/>
            </a:endParaRPr>
          </a:p>
        </p:txBody>
      </p:sp>
      <p:grpSp>
        <p:nvGrpSpPr>
          <p:cNvPr id="160" name="Google Shape;160;p6"/>
          <p:cNvGrpSpPr/>
          <p:nvPr/>
        </p:nvGrpSpPr>
        <p:grpSpPr>
          <a:xfrm>
            <a:off x="351559" y="1889504"/>
            <a:ext cx="6995480" cy="9936991"/>
            <a:chOff x="331177" y="1760508"/>
            <a:chExt cx="8763000" cy="10702100"/>
          </a:xfrm>
        </p:grpSpPr>
        <p:pic>
          <p:nvPicPr>
            <p:cNvPr id="161" name="Google Shape;161;p6"/>
            <p:cNvPicPr preferRelativeResize="0"/>
            <p:nvPr/>
          </p:nvPicPr>
          <p:blipFill rotWithShape="1">
            <a:blip r:embed="rId3">
              <a:alphaModFix/>
            </a:blip>
            <a:srcRect b="0" l="0" r="0" t="0"/>
            <a:stretch/>
          </p:blipFill>
          <p:spPr>
            <a:xfrm>
              <a:off x="331177" y="1760508"/>
              <a:ext cx="8763000" cy="7086600"/>
            </a:xfrm>
            <a:prstGeom prst="rect">
              <a:avLst/>
            </a:prstGeom>
            <a:noFill/>
            <a:ln>
              <a:noFill/>
            </a:ln>
          </p:spPr>
        </p:pic>
        <p:pic>
          <p:nvPicPr>
            <p:cNvPr id="162" name="Google Shape;162;p6"/>
            <p:cNvPicPr preferRelativeResize="0"/>
            <p:nvPr/>
          </p:nvPicPr>
          <p:blipFill rotWithShape="1">
            <a:blip r:embed="rId4">
              <a:alphaModFix/>
            </a:blip>
            <a:srcRect b="0" l="0" r="0" t="0"/>
            <a:stretch/>
          </p:blipFill>
          <p:spPr>
            <a:xfrm>
              <a:off x="3442189" y="9084408"/>
              <a:ext cx="5448300" cy="3378200"/>
            </a:xfrm>
            <a:prstGeom prst="rect">
              <a:avLst/>
            </a:prstGeom>
            <a:noFill/>
            <a:ln>
              <a:noFill/>
            </a:ln>
          </p:spPr>
        </p:pic>
      </p:grpSp>
      <p:pic>
        <p:nvPicPr>
          <p:cNvPr id="163" name="Google Shape;163;p6"/>
          <p:cNvPicPr preferRelativeResize="0"/>
          <p:nvPr/>
        </p:nvPicPr>
        <p:blipFill rotWithShape="1">
          <a:blip r:embed="rId5">
            <a:alphaModFix/>
          </a:blip>
          <a:srcRect b="0" l="0" r="0" t="0"/>
          <a:stretch/>
        </p:blipFill>
        <p:spPr>
          <a:xfrm>
            <a:off x="12192000" y="1112715"/>
            <a:ext cx="8782483" cy="4945092"/>
          </a:xfrm>
          <a:prstGeom prst="rect">
            <a:avLst/>
          </a:prstGeom>
          <a:noFill/>
          <a:ln>
            <a:noFill/>
          </a:ln>
        </p:spPr>
      </p:pic>
      <p:pic>
        <p:nvPicPr>
          <p:cNvPr id="164" name="Google Shape;164;p6"/>
          <p:cNvPicPr preferRelativeResize="0"/>
          <p:nvPr/>
        </p:nvPicPr>
        <p:blipFill rotWithShape="1">
          <a:blip r:embed="rId6">
            <a:alphaModFix/>
          </a:blip>
          <a:srcRect b="0" l="0" r="0" t="0"/>
          <a:stretch/>
        </p:blipFill>
        <p:spPr>
          <a:xfrm>
            <a:off x="11216889" y="7338257"/>
            <a:ext cx="10648950" cy="5850507"/>
          </a:xfrm>
          <a:prstGeom prst="rect">
            <a:avLst/>
          </a:prstGeom>
          <a:noFill/>
          <a:ln>
            <a:noFill/>
          </a:ln>
        </p:spPr>
      </p:pic>
      <p:sp>
        <p:nvSpPr>
          <p:cNvPr id="165" name="Google Shape;165;p6"/>
          <p:cNvSpPr txBox="1"/>
          <p:nvPr/>
        </p:nvSpPr>
        <p:spPr>
          <a:xfrm>
            <a:off x="10794459" y="6311137"/>
            <a:ext cx="12559811" cy="1008184"/>
          </a:xfrm>
          <a:prstGeom prst="rect">
            <a:avLst/>
          </a:prstGeom>
          <a:noFill/>
          <a:ln>
            <a:noFill/>
          </a:ln>
        </p:spPr>
        <p:txBody>
          <a:bodyPr anchorCtr="0" anchor="t" bIns="45700" lIns="91425" spcFirstLastPara="1" rIns="91425" wrap="square" tIns="45700">
            <a:noAutofit/>
          </a:bodyPr>
          <a:lstStyle/>
          <a:p>
            <a:pPr indent="0" lvl="0" marL="0" marR="0" rtl="0" algn="l">
              <a:lnSpc>
                <a:spcPct val="80000"/>
              </a:lnSpc>
              <a:spcBef>
                <a:spcPts val="0"/>
              </a:spcBef>
              <a:spcAft>
                <a:spcPts val="0"/>
              </a:spcAft>
              <a:buClr>
                <a:srgbClr val="002060"/>
              </a:buClr>
              <a:buSzPts val="5000"/>
              <a:buFont typeface="Arial"/>
              <a:buNone/>
            </a:pPr>
            <a:r>
              <a:rPr b="1" i="0" lang="fr-FR" sz="5000" u="none" cap="none" strike="noStrike">
                <a:solidFill>
                  <a:srgbClr val="002060"/>
                </a:solidFill>
                <a:latin typeface="Arial"/>
                <a:ea typeface="Arial"/>
                <a:cs typeface="Arial"/>
                <a:sym typeface="Arial"/>
              </a:rPr>
              <a:t>Une progression: un outil dynamique..</a:t>
            </a:r>
            <a:endParaRPr b="1" i="0" sz="5000" u="none" cap="none" strike="noStrike">
              <a:solidFill>
                <a:srgbClr val="002060"/>
              </a:solidFill>
              <a:latin typeface="Helvetica Neue"/>
              <a:ea typeface="Helvetica Neue"/>
              <a:cs typeface="Helvetica Neue"/>
              <a:sym typeface="Helvetica Neue"/>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9" name="Shape 169"/>
        <p:cNvGrpSpPr/>
        <p:nvPr/>
      </p:nvGrpSpPr>
      <p:grpSpPr>
        <a:xfrm>
          <a:off x="0" y="0"/>
          <a:ext cx="0" cy="0"/>
          <a:chOff x="0" y="0"/>
          <a:chExt cx="0" cy="0"/>
        </a:xfrm>
      </p:grpSpPr>
      <p:sp>
        <p:nvSpPr>
          <p:cNvPr id="170" name="Google Shape;170;p7"/>
          <p:cNvSpPr txBox="1"/>
          <p:nvPr/>
        </p:nvSpPr>
        <p:spPr>
          <a:xfrm>
            <a:off x="11338560" y="318673"/>
            <a:ext cx="12575058" cy="718145"/>
          </a:xfrm>
          <a:prstGeom prst="rect">
            <a:avLst/>
          </a:prstGeom>
          <a:noFill/>
          <a:ln>
            <a:noFill/>
          </a:ln>
        </p:spPr>
        <p:txBody>
          <a:bodyPr anchorCtr="0" anchor="ctr" bIns="50800" lIns="50800" spcFirstLastPara="1" rIns="50800" wrap="square" tIns="50800">
            <a:spAutoFit/>
          </a:bodyPr>
          <a:lstStyle/>
          <a:p>
            <a:pPr indent="0" lvl="0" marL="0" marR="0" rtl="0" algn="r">
              <a:lnSpc>
                <a:spcPct val="100000"/>
              </a:lnSpc>
              <a:spcBef>
                <a:spcPts val="0"/>
              </a:spcBef>
              <a:spcAft>
                <a:spcPts val="0"/>
              </a:spcAft>
              <a:buClr>
                <a:srgbClr val="002060"/>
              </a:buClr>
              <a:buSzPts val="4000"/>
              <a:buFont typeface="Helvetica Neue"/>
              <a:buNone/>
            </a:pPr>
            <a:r>
              <a:rPr b="1" lang="fr-FR" sz="4000">
                <a:solidFill>
                  <a:srgbClr val="002060"/>
                </a:solidFill>
                <a:latin typeface="Helvetica Neue"/>
                <a:ea typeface="Helvetica Neue"/>
                <a:cs typeface="Helvetica Neue"/>
                <a:sym typeface="Helvetica Neue"/>
              </a:rPr>
              <a:t>PRÉSENTATION</a:t>
            </a:r>
            <a:r>
              <a:rPr b="1" i="0" lang="fr-FR" sz="4000" u="none" cap="none" strike="noStrike">
                <a:solidFill>
                  <a:srgbClr val="002060"/>
                </a:solidFill>
                <a:latin typeface="Helvetica Neue"/>
                <a:ea typeface="Helvetica Neue"/>
                <a:cs typeface="Helvetica Neue"/>
                <a:sym typeface="Helvetica Neue"/>
              </a:rPr>
              <a:t> DE QUELQUES  </a:t>
            </a:r>
            <a:r>
              <a:rPr b="1" lang="fr-FR" sz="4000">
                <a:solidFill>
                  <a:srgbClr val="002060"/>
                </a:solidFill>
                <a:latin typeface="Helvetica Neue"/>
                <a:ea typeface="Helvetica Neue"/>
                <a:cs typeface="Helvetica Neue"/>
                <a:sym typeface="Helvetica Neue"/>
              </a:rPr>
              <a:t>SÉQUENCES</a:t>
            </a:r>
            <a:endParaRPr/>
          </a:p>
        </p:txBody>
      </p:sp>
      <p:pic>
        <p:nvPicPr>
          <p:cNvPr id="171" name="Google Shape;171;p7"/>
          <p:cNvPicPr preferRelativeResize="0"/>
          <p:nvPr/>
        </p:nvPicPr>
        <p:blipFill rotWithShape="1">
          <a:blip r:embed="rId3">
            <a:alphaModFix/>
          </a:blip>
          <a:srcRect b="0" l="0" r="0" t="0"/>
          <a:stretch/>
        </p:blipFill>
        <p:spPr>
          <a:xfrm>
            <a:off x="2124908" y="677745"/>
            <a:ext cx="9213652" cy="9246383"/>
          </a:xfrm>
          <a:prstGeom prst="rect">
            <a:avLst/>
          </a:prstGeom>
          <a:noFill/>
          <a:ln>
            <a:noFill/>
          </a:ln>
        </p:spPr>
      </p:pic>
      <p:pic>
        <p:nvPicPr>
          <p:cNvPr id="172" name="Google Shape;172;p7"/>
          <p:cNvPicPr preferRelativeResize="0"/>
          <p:nvPr/>
        </p:nvPicPr>
        <p:blipFill rotWithShape="1">
          <a:blip r:embed="rId4">
            <a:alphaModFix/>
          </a:blip>
          <a:srcRect b="0" l="0" r="0" t="0"/>
          <a:stretch/>
        </p:blipFill>
        <p:spPr>
          <a:xfrm>
            <a:off x="8022926" y="4934873"/>
            <a:ext cx="6631268" cy="8103382"/>
          </a:xfrm>
          <a:prstGeom prst="rect">
            <a:avLst/>
          </a:prstGeom>
          <a:noFill/>
          <a:ln>
            <a:noFill/>
          </a:ln>
        </p:spPr>
      </p:pic>
      <p:sp>
        <p:nvSpPr>
          <p:cNvPr id="173" name="Google Shape;173;p7"/>
          <p:cNvSpPr txBox="1"/>
          <p:nvPr/>
        </p:nvSpPr>
        <p:spPr>
          <a:xfrm>
            <a:off x="16041172" y="3420975"/>
            <a:ext cx="6217920" cy="6011902"/>
          </a:xfrm>
          <a:prstGeom prst="rect">
            <a:avLst/>
          </a:prstGeom>
          <a:noFill/>
          <a:ln>
            <a:noFill/>
          </a:ln>
        </p:spPr>
        <p:txBody>
          <a:bodyPr anchorCtr="0" anchor="ctr" bIns="50800" lIns="50800" spcFirstLastPara="1" rIns="50800" wrap="square" tIns="50800">
            <a:spAutoFit/>
          </a:bodyPr>
          <a:lstStyle/>
          <a:p>
            <a:pPr indent="0" lvl="0" marL="0" marR="0" rtl="0" algn="ctr">
              <a:lnSpc>
                <a:spcPct val="100000"/>
              </a:lnSpc>
              <a:spcBef>
                <a:spcPts val="0"/>
              </a:spcBef>
              <a:spcAft>
                <a:spcPts val="0"/>
              </a:spcAft>
              <a:buClr>
                <a:srgbClr val="002060"/>
              </a:buClr>
              <a:buSzPts val="4800"/>
              <a:buFont typeface="Helvetica Neue"/>
              <a:buNone/>
            </a:pPr>
            <a:r>
              <a:rPr b="0" i="0" lang="fr-FR" sz="4800" u="none" cap="none" strike="noStrike">
                <a:solidFill>
                  <a:srgbClr val="002060"/>
                </a:solidFill>
                <a:latin typeface="Helvetica Neue"/>
                <a:ea typeface="Helvetica Neue"/>
                <a:cs typeface="Helvetica Neue"/>
                <a:sym typeface="Helvetica Neue"/>
              </a:rPr>
              <a:t>Intervention enseignants </a:t>
            </a:r>
            <a:endParaRPr/>
          </a:p>
          <a:p>
            <a:pPr indent="0" lvl="0" marL="0" marR="0" rtl="0" algn="ctr">
              <a:lnSpc>
                <a:spcPct val="100000"/>
              </a:lnSpc>
              <a:spcBef>
                <a:spcPts val="0"/>
              </a:spcBef>
              <a:spcAft>
                <a:spcPts val="0"/>
              </a:spcAft>
              <a:buClr>
                <a:srgbClr val="5E5E5E"/>
              </a:buClr>
              <a:buSzPts val="4800"/>
              <a:buFont typeface="Helvetica Neue"/>
              <a:buNone/>
            </a:pPr>
            <a:r>
              <a:t/>
            </a:r>
            <a:endParaRPr b="0" i="0" sz="4800" u="none" cap="none" strike="noStrike">
              <a:solidFill>
                <a:srgbClr val="002060"/>
              </a:solidFill>
              <a:latin typeface="Helvetica Neue"/>
              <a:ea typeface="Helvetica Neue"/>
              <a:cs typeface="Helvetica Neue"/>
              <a:sym typeface="Helvetica Neue"/>
            </a:endParaRPr>
          </a:p>
          <a:p>
            <a:pPr indent="0" lvl="0" marL="0" marR="0" rtl="0" algn="l">
              <a:lnSpc>
                <a:spcPct val="100000"/>
              </a:lnSpc>
              <a:spcBef>
                <a:spcPts val="0"/>
              </a:spcBef>
              <a:spcAft>
                <a:spcPts val="0"/>
              </a:spcAft>
              <a:buClr>
                <a:srgbClr val="002060"/>
              </a:buClr>
              <a:buSzPts val="4800"/>
              <a:buFont typeface="Helvetica Neue"/>
              <a:buNone/>
            </a:pPr>
            <a:r>
              <a:rPr b="1" i="0" lang="fr-FR" sz="4800" u="none" cap="none" strike="noStrike">
                <a:solidFill>
                  <a:srgbClr val="002060"/>
                </a:solidFill>
                <a:latin typeface="Helvetica Neue"/>
                <a:ea typeface="Helvetica Neue"/>
                <a:cs typeface="Helvetica Neue"/>
                <a:sym typeface="Helvetica Neue"/>
              </a:rPr>
              <a:t>Eric Meresse</a:t>
            </a:r>
            <a:endParaRPr b="1" i="0" sz="4800" u="none" cap="none" strike="noStrike">
              <a:solidFill>
                <a:srgbClr val="002060"/>
              </a:solidFill>
              <a:latin typeface="Helvetica Neue"/>
              <a:ea typeface="Helvetica Neue"/>
              <a:cs typeface="Helvetica Neue"/>
              <a:sym typeface="Helvetica Neue"/>
            </a:endParaRPr>
          </a:p>
          <a:p>
            <a:pPr indent="0" lvl="0" marL="0" marR="0" rtl="0" algn="l">
              <a:lnSpc>
                <a:spcPct val="100000"/>
              </a:lnSpc>
              <a:spcBef>
                <a:spcPts val="0"/>
              </a:spcBef>
              <a:spcAft>
                <a:spcPts val="0"/>
              </a:spcAft>
              <a:buClr>
                <a:srgbClr val="002060"/>
              </a:buClr>
              <a:buSzPts val="4800"/>
              <a:buFont typeface="Helvetica Neue"/>
              <a:buNone/>
            </a:pPr>
            <a:r>
              <a:rPr b="1" i="0" lang="fr-FR" sz="4800" u="none" cap="none" strike="noStrike">
                <a:solidFill>
                  <a:srgbClr val="002060"/>
                </a:solidFill>
                <a:latin typeface="Helvetica Neue"/>
                <a:ea typeface="Helvetica Neue"/>
                <a:cs typeface="Helvetica Neue"/>
                <a:sym typeface="Helvetica Neue"/>
              </a:rPr>
              <a:t>Eric Curtil</a:t>
            </a:r>
            <a:endParaRPr b="1" i="0" sz="4800" u="none" cap="none" strike="noStrike">
              <a:solidFill>
                <a:srgbClr val="002060"/>
              </a:solidFill>
              <a:latin typeface="Helvetica Neue"/>
              <a:ea typeface="Helvetica Neue"/>
              <a:cs typeface="Helvetica Neue"/>
              <a:sym typeface="Helvetica Neue"/>
            </a:endParaRPr>
          </a:p>
          <a:p>
            <a:pPr indent="0" lvl="0" marL="0" marR="0" rtl="0" algn="l">
              <a:lnSpc>
                <a:spcPct val="100000"/>
              </a:lnSpc>
              <a:spcBef>
                <a:spcPts val="0"/>
              </a:spcBef>
              <a:spcAft>
                <a:spcPts val="0"/>
              </a:spcAft>
              <a:buClr>
                <a:srgbClr val="002060"/>
              </a:buClr>
              <a:buSzPts val="4800"/>
              <a:buFont typeface="Helvetica Neue"/>
              <a:buNone/>
            </a:pPr>
            <a:r>
              <a:rPr b="1" i="0" lang="fr-FR" sz="4800" u="none" cap="none" strike="noStrike">
                <a:solidFill>
                  <a:srgbClr val="002060"/>
                </a:solidFill>
                <a:latin typeface="Helvetica Neue"/>
                <a:ea typeface="Helvetica Neue"/>
                <a:cs typeface="Helvetica Neue"/>
                <a:sym typeface="Helvetica Neue"/>
              </a:rPr>
              <a:t>Jean-Michel Letellier</a:t>
            </a:r>
            <a:endParaRPr/>
          </a:p>
          <a:p>
            <a:pPr indent="0" lvl="0" marL="0" marR="0" rtl="0" algn="l">
              <a:lnSpc>
                <a:spcPct val="100000"/>
              </a:lnSpc>
              <a:spcBef>
                <a:spcPts val="0"/>
              </a:spcBef>
              <a:spcAft>
                <a:spcPts val="0"/>
              </a:spcAft>
              <a:buClr>
                <a:srgbClr val="002060"/>
              </a:buClr>
              <a:buSzPts val="4800"/>
              <a:buFont typeface="Helvetica Neue"/>
              <a:buNone/>
            </a:pPr>
            <a:r>
              <a:rPr b="1" i="0" lang="fr-FR" sz="4800" u="none" cap="none" strike="noStrike">
                <a:solidFill>
                  <a:srgbClr val="002060"/>
                </a:solidFill>
                <a:latin typeface="Helvetica Neue"/>
                <a:ea typeface="Helvetica Neue"/>
                <a:cs typeface="Helvetica Neue"/>
                <a:sym typeface="Helvetica Neue"/>
              </a:rPr>
              <a:t>Frederic Maillon</a:t>
            </a:r>
            <a:endParaRPr/>
          </a:p>
          <a:p>
            <a:pPr indent="0" lvl="0" marL="0" marR="0" rtl="0" algn="l">
              <a:lnSpc>
                <a:spcPct val="100000"/>
              </a:lnSpc>
              <a:spcBef>
                <a:spcPts val="0"/>
              </a:spcBef>
              <a:spcAft>
                <a:spcPts val="0"/>
              </a:spcAft>
              <a:buClr>
                <a:srgbClr val="002060"/>
              </a:buClr>
              <a:buSzPts val="4800"/>
              <a:buFont typeface="Helvetica Neue"/>
              <a:buNone/>
            </a:pPr>
            <a:r>
              <a:rPr b="1" i="0" lang="fr-FR" sz="4800" u="none" cap="none" strike="noStrike">
                <a:solidFill>
                  <a:srgbClr val="002060"/>
                </a:solidFill>
                <a:latin typeface="Helvetica Neue"/>
                <a:ea typeface="Helvetica Neue"/>
                <a:cs typeface="Helvetica Neue"/>
                <a:sym typeface="Helvetica Neue"/>
              </a:rPr>
              <a:t>Frederic Freyer</a:t>
            </a:r>
            <a:endParaRPr b="1" i="0" sz="4800" u="none" cap="none" strike="noStrike">
              <a:solidFill>
                <a:srgbClr val="002060"/>
              </a:solidFill>
              <a:latin typeface="Helvetica Neue"/>
              <a:ea typeface="Helvetica Neue"/>
              <a:cs typeface="Helvetica Neue"/>
              <a:sym typeface="Helvetica Neue"/>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7" name="Shape 177"/>
        <p:cNvGrpSpPr/>
        <p:nvPr/>
      </p:nvGrpSpPr>
      <p:grpSpPr>
        <a:xfrm>
          <a:off x="0" y="0"/>
          <a:ext cx="0" cy="0"/>
          <a:chOff x="0" y="0"/>
          <a:chExt cx="0" cy="0"/>
        </a:xfrm>
      </p:grpSpPr>
      <p:sp>
        <p:nvSpPr>
          <p:cNvPr id="178" name="Google Shape;178;p8"/>
          <p:cNvSpPr txBox="1"/>
          <p:nvPr/>
        </p:nvSpPr>
        <p:spPr>
          <a:xfrm>
            <a:off x="10110651" y="356996"/>
            <a:ext cx="13872756" cy="92333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2060"/>
              </a:buClr>
              <a:buSzPts val="5400"/>
              <a:buFont typeface="Arial"/>
              <a:buNone/>
            </a:pPr>
            <a:r>
              <a:rPr b="1" i="0" lang="fr-FR" sz="5400" u="none" cap="none" strike="noStrike">
                <a:solidFill>
                  <a:srgbClr val="002060"/>
                </a:solidFill>
                <a:latin typeface="Arial"/>
                <a:ea typeface="Arial"/>
                <a:cs typeface="Arial"/>
                <a:sym typeface="Arial"/>
              </a:rPr>
              <a:t>Présentation d’outils de positionnements </a:t>
            </a:r>
            <a:endParaRPr/>
          </a:p>
        </p:txBody>
      </p:sp>
      <p:grpSp>
        <p:nvGrpSpPr>
          <p:cNvPr id="179" name="Google Shape;179;p8"/>
          <p:cNvGrpSpPr/>
          <p:nvPr/>
        </p:nvGrpSpPr>
        <p:grpSpPr>
          <a:xfrm>
            <a:off x="-121384" y="1674634"/>
            <a:ext cx="12741672" cy="10101345"/>
            <a:chOff x="374163" y="1702288"/>
            <a:chExt cx="14720046" cy="10304341"/>
          </a:xfrm>
        </p:grpSpPr>
        <p:pic>
          <p:nvPicPr>
            <p:cNvPr id="180" name="Google Shape;180;p8"/>
            <p:cNvPicPr preferRelativeResize="0"/>
            <p:nvPr/>
          </p:nvPicPr>
          <p:blipFill rotWithShape="1">
            <a:blip r:embed="rId3">
              <a:alphaModFix/>
            </a:blip>
            <a:srcRect b="0" l="0" r="0" t="0"/>
            <a:stretch/>
          </p:blipFill>
          <p:spPr>
            <a:xfrm>
              <a:off x="374163" y="1702288"/>
              <a:ext cx="8768861" cy="7000831"/>
            </a:xfrm>
            <a:prstGeom prst="rect">
              <a:avLst/>
            </a:prstGeom>
            <a:noFill/>
            <a:ln cap="flat" cmpd="sng" w="9525">
              <a:solidFill>
                <a:srgbClr val="00517F"/>
              </a:solidFill>
              <a:prstDash val="solid"/>
              <a:round/>
              <a:headEnd len="sm" w="sm" type="none"/>
              <a:tailEnd len="sm" w="sm" type="none"/>
            </a:ln>
            <a:effectLst>
              <a:outerShdw blurRad="50800" rotWithShape="0" algn="tl" dir="2700000" dist="38100">
                <a:srgbClr val="000000">
                  <a:alpha val="40000"/>
                </a:srgbClr>
              </a:outerShdw>
            </a:effectLst>
          </p:spPr>
        </p:pic>
        <p:pic>
          <p:nvPicPr>
            <p:cNvPr id="181" name="Google Shape;181;p8"/>
            <p:cNvPicPr preferRelativeResize="0"/>
            <p:nvPr/>
          </p:nvPicPr>
          <p:blipFill rotWithShape="1">
            <a:blip r:embed="rId4">
              <a:alphaModFix/>
            </a:blip>
            <a:srcRect b="0" l="0" r="0" t="0"/>
            <a:stretch/>
          </p:blipFill>
          <p:spPr>
            <a:xfrm>
              <a:off x="910919" y="4272904"/>
              <a:ext cx="11656226" cy="5464815"/>
            </a:xfrm>
            <a:prstGeom prst="rect">
              <a:avLst/>
            </a:prstGeom>
            <a:noFill/>
            <a:ln cap="flat" cmpd="sng" w="9525">
              <a:solidFill>
                <a:srgbClr val="00517F"/>
              </a:solidFill>
              <a:prstDash val="solid"/>
              <a:round/>
              <a:headEnd len="sm" w="sm" type="none"/>
              <a:tailEnd len="sm" w="sm" type="none"/>
            </a:ln>
            <a:effectLst>
              <a:outerShdw blurRad="50800" rotWithShape="0" algn="tl" dir="2700000" dist="38100">
                <a:srgbClr val="000000">
                  <a:alpha val="40000"/>
                </a:srgbClr>
              </a:outerShdw>
            </a:effectLst>
          </p:spPr>
        </p:pic>
        <p:pic>
          <p:nvPicPr>
            <p:cNvPr id="182" name="Google Shape;182;p8"/>
            <p:cNvPicPr preferRelativeResize="0"/>
            <p:nvPr/>
          </p:nvPicPr>
          <p:blipFill rotWithShape="1">
            <a:blip r:embed="rId5">
              <a:alphaModFix/>
            </a:blip>
            <a:srcRect b="0" l="0" r="0" t="0"/>
            <a:stretch/>
          </p:blipFill>
          <p:spPr>
            <a:xfrm>
              <a:off x="1656227" y="6934706"/>
              <a:ext cx="13437982" cy="5071923"/>
            </a:xfrm>
            <a:prstGeom prst="rect">
              <a:avLst/>
            </a:prstGeom>
            <a:noFill/>
            <a:ln cap="flat" cmpd="sng" w="9525">
              <a:solidFill>
                <a:srgbClr val="00517F"/>
              </a:solidFill>
              <a:prstDash val="solid"/>
              <a:round/>
              <a:headEnd len="sm" w="sm" type="none"/>
              <a:tailEnd len="sm" w="sm" type="none"/>
            </a:ln>
            <a:effectLst>
              <a:outerShdw blurRad="50800" rotWithShape="0" algn="tl" dir="2700000" dist="38100">
                <a:srgbClr val="000000">
                  <a:alpha val="40000"/>
                </a:srgbClr>
              </a:outerShdw>
            </a:effectLst>
          </p:spPr>
        </p:pic>
      </p:grpSp>
      <p:sp>
        <p:nvSpPr>
          <p:cNvPr id="183" name="Google Shape;183;p8"/>
          <p:cNvSpPr txBox="1"/>
          <p:nvPr/>
        </p:nvSpPr>
        <p:spPr>
          <a:xfrm>
            <a:off x="22173682" y="10549947"/>
            <a:ext cx="368505" cy="3746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5E5E5E"/>
              </a:buClr>
              <a:buSzPts val="2400"/>
              <a:buFont typeface="Helvetica Neue"/>
              <a:buNone/>
            </a:pPr>
            <a:fld id="{00000000-1234-1234-1234-123412341234}" type="slidenum">
              <a:rPr b="0" i="0" lang="fr-FR" sz="2400" u="none" cap="none" strike="noStrike">
                <a:solidFill>
                  <a:srgbClr val="5E5E5E"/>
                </a:solidFill>
                <a:latin typeface="Helvetica Neue"/>
                <a:ea typeface="Helvetica Neue"/>
                <a:cs typeface="Helvetica Neue"/>
                <a:sym typeface="Helvetica Neue"/>
              </a:rPr>
              <a:t>‹#›</a:t>
            </a:fld>
            <a:endParaRPr b="0" i="0" sz="2400" u="none" cap="none" strike="noStrike">
              <a:solidFill>
                <a:srgbClr val="5E5E5E"/>
              </a:solidFill>
              <a:latin typeface="Helvetica Neue"/>
              <a:ea typeface="Helvetica Neue"/>
              <a:cs typeface="Helvetica Neue"/>
              <a:sym typeface="Helvetica Neue"/>
            </a:endParaRPr>
          </a:p>
        </p:txBody>
      </p:sp>
      <p:pic>
        <p:nvPicPr>
          <p:cNvPr id="184" name="Google Shape;184;p8"/>
          <p:cNvPicPr preferRelativeResize="0"/>
          <p:nvPr/>
        </p:nvPicPr>
        <p:blipFill rotWithShape="1">
          <a:blip r:embed="rId6">
            <a:alphaModFix/>
          </a:blip>
          <a:srcRect b="48045" l="27004" r="27693" t="15141"/>
          <a:stretch/>
        </p:blipFill>
        <p:spPr>
          <a:xfrm>
            <a:off x="11057550" y="1280325"/>
            <a:ext cx="12248574" cy="5369049"/>
          </a:xfrm>
          <a:prstGeom prst="rect">
            <a:avLst/>
          </a:prstGeom>
          <a:noFill/>
          <a:ln>
            <a:noFill/>
          </a:ln>
        </p:spPr>
      </p:pic>
      <p:pic>
        <p:nvPicPr>
          <p:cNvPr id="185" name="Google Shape;185;p8"/>
          <p:cNvPicPr preferRelativeResize="0"/>
          <p:nvPr/>
        </p:nvPicPr>
        <p:blipFill rotWithShape="1">
          <a:blip r:embed="rId7">
            <a:alphaModFix/>
          </a:blip>
          <a:srcRect b="41879" l="34695" r="3180" t="9378"/>
          <a:stretch/>
        </p:blipFill>
        <p:spPr>
          <a:xfrm>
            <a:off x="13562725" y="3317300"/>
            <a:ext cx="10238649" cy="6695676"/>
          </a:xfrm>
          <a:prstGeom prst="rect">
            <a:avLst/>
          </a:prstGeom>
          <a:noFill/>
          <a:ln>
            <a:noFill/>
          </a:ln>
        </p:spPr>
      </p:pic>
      <p:pic>
        <p:nvPicPr>
          <p:cNvPr id="186" name="Google Shape;186;p8"/>
          <p:cNvPicPr preferRelativeResize="0"/>
          <p:nvPr/>
        </p:nvPicPr>
        <p:blipFill rotWithShape="1">
          <a:blip r:embed="rId8">
            <a:alphaModFix/>
          </a:blip>
          <a:srcRect b="0" l="0" r="0" t="0"/>
          <a:stretch/>
        </p:blipFill>
        <p:spPr>
          <a:xfrm>
            <a:off x="5189249" y="7643500"/>
            <a:ext cx="4719699" cy="6187500"/>
          </a:xfrm>
          <a:prstGeom prst="rect">
            <a:avLst/>
          </a:prstGeom>
          <a:noFill/>
          <a:ln>
            <a:noFill/>
          </a:ln>
        </p:spPr>
      </p:pic>
      <p:pic>
        <p:nvPicPr>
          <p:cNvPr id="187" name="Google Shape;187;p8"/>
          <p:cNvPicPr preferRelativeResize="0"/>
          <p:nvPr/>
        </p:nvPicPr>
        <p:blipFill rotWithShape="1">
          <a:blip r:embed="rId9">
            <a:alphaModFix/>
          </a:blip>
          <a:srcRect b="0" l="0" r="0" t="0"/>
          <a:stretch/>
        </p:blipFill>
        <p:spPr>
          <a:xfrm>
            <a:off x="9448075" y="7643500"/>
            <a:ext cx="4293824" cy="6187499"/>
          </a:xfrm>
          <a:prstGeom prst="rect">
            <a:avLst/>
          </a:prstGeom>
          <a:noFill/>
          <a:ln>
            <a:noFill/>
          </a:ln>
        </p:spPr>
      </p:pic>
      <p:pic>
        <p:nvPicPr>
          <p:cNvPr id="188" name="Google Shape;188;p8"/>
          <p:cNvPicPr preferRelativeResize="0"/>
          <p:nvPr/>
        </p:nvPicPr>
        <p:blipFill rotWithShape="1">
          <a:blip r:embed="rId10">
            <a:alphaModFix/>
          </a:blip>
          <a:srcRect b="10436" l="31586" r="29887" t="19706"/>
          <a:stretch/>
        </p:blipFill>
        <p:spPr>
          <a:xfrm>
            <a:off x="14240450" y="7801650"/>
            <a:ext cx="5613150" cy="5490550"/>
          </a:xfrm>
          <a:prstGeom prst="rect">
            <a:avLst/>
          </a:prstGeom>
          <a:noFill/>
          <a:ln>
            <a:noFill/>
          </a:ln>
        </p:spPr>
      </p:pic>
      <p:pic>
        <p:nvPicPr>
          <p:cNvPr id="189" name="Google Shape;189;p8"/>
          <p:cNvPicPr preferRelativeResize="0"/>
          <p:nvPr/>
        </p:nvPicPr>
        <p:blipFill rotWithShape="1">
          <a:blip r:embed="rId11">
            <a:alphaModFix/>
          </a:blip>
          <a:srcRect b="19368" l="20556" r="22799" t="17336"/>
          <a:stretch/>
        </p:blipFill>
        <p:spPr>
          <a:xfrm>
            <a:off x="17568825" y="8977025"/>
            <a:ext cx="7031026" cy="4238075"/>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3" name="Shape 193"/>
        <p:cNvGrpSpPr/>
        <p:nvPr/>
      </p:nvGrpSpPr>
      <p:grpSpPr>
        <a:xfrm>
          <a:off x="0" y="0"/>
          <a:ext cx="0" cy="0"/>
          <a:chOff x="0" y="0"/>
          <a:chExt cx="0" cy="0"/>
        </a:xfrm>
      </p:grpSpPr>
      <p:sp>
        <p:nvSpPr>
          <p:cNvPr id="194" name="Google Shape;194;p9"/>
          <p:cNvSpPr txBox="1"/>
          <p:nvPr/>
        </p:nvSpPr>
        <p:spPr>
          <a:xfrm>
            <a:off x="3050177" y="2124242"/>
            <a:ext cx="18283646" cy="5016758"/>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2060"/>
              </a:buClr>
              <a:buSzPts val="8000"/>
              <a:buFont typeface="Arial"/>
              <a:buNone/>
            </a:pPr>
            <a:r>
              <a:rPr b="1" i="0" lang="fr-FR" sz="8000" u="none" cap="none" strike="noStrike">
                <a:solidFill>
                  <a:srgbClr val="002060"/>
                </a:solidFill>
                <a:latin typeface="Arial"/>
                <a:ea typeface="Arial"/>
                <a:cs typeface="Arial"/>
                <a:sym typeface="Arial"/>
              </a:rPr>
              <a:t>La formation des professeurs:</a:t>
            </a:r>
            <a:endParaRPr/>
          </a:p>
          <a:p>
            <a:pPr indent="0" lvl="0" marL="0" marR="0" rtl="0" algn="ctr">
              <a:lnSpc>
                <a:spcPct val="100000"/>
              </a:lnSpc>
              <a:spcBef>
                <a:spcPts val="0"/>
              </a:spcBef>
              <a:spcAft>
                <a:spcPts val="0"/>
              </a:spcAft>
              <a:buClr>
                <a:srgbClr val="5E5E5E"/>
              </a:buClr>
              <a:buSzPts val="8000"/>
              <a:buFont typeface="Helvetica Neue"/>
              <a:buNone/>
            </a:pPr>
            <a:r>
              <a:t/>
            </a:r>
            <a:endParaRPr b="1" i="0" sz="8000" u="none" cap="none" strike="noStrike">
              <a:solidFill>
                <a:srgbClr val="002060"/>
              </a:solidFill>
              <a:latin typeface="Arial"/>
              <a:ea typeface="Arial"/>
              <a:cs typeface="Arial"/>
              <a:sym typeface="Arial"/>
            </a:endParaRPr>
          </a:p>
          <a:p>
            <a:pPr indent="0" lvl="0" marL="0" marR="0" rtl="0" algn="ctr">
              <a:lnSpc>
                <a:spcPct val="100000"/>
              </a:lnSpc>
              <a:spcBef>
                <a:spcPts val="0"/>
              </a:spcBef>
              <a:spcAft>
                <a:spcPts val="0"/>
              </a:spcAft>
              <a:buClr>
                <a:srgbClr val="002060"/>
              </a:buClr>
              <a:buSzPts val="8000"/>
              <a:buFont typeface="Arial"/>
              <a:buNone/>
            </a:pPr>
            <a:r>
              <a:rPr b="1" i="0" lang="fr-FR" sz="8000" u="none" cap="none" strike="noStrike">
                <a:solidFill>
                  <a:srgbClr val="002060"/>
                </a:solidFill>
                <a:latin typeface="Arial"/>
                <a:ea typeface="Arial"/>
                <a:cs typeface="Arial"/>
                <a:sym typeface="Arial"/>
              </a:rPr>
              <a:t> Exemple d’un parcours de formation IR et CYBER</a:t>
            </a:r>
            <a:endParaRPr b="1" i="0" sz="8000" u="none" cap="none" strike="noStrike">
              <a:solidFill>
                <a:srgbClr val="002060"/>
              </a:solidFill>
              <a:latin typeface="Arial"/>
              <a:ea typeface="Arial"/>
              <a:cs typeface="Arial"/>
              <a:sym typeface="Arial"/>
            </a:endParaRPr>
          </a:p>
        </p:txBody>
      </p:sp>
      <p:pic>
        <p:nvPicPr>
          <p:cNvPr descr="competence Icon 5592459" id="195" name="Google Shape;195;p9"/>
          <p:cNvPicPr preferRelativeResize="0"/>
          <p:nvPr/>
        </p:nvPicPr>
        <p:blipFill rotWithShape="1">
          <a:blip r:embed="rId3">
            <a:alphaModFix/>
          </a:blip>
          <a:srcRect b="0" l="0" r="0" t="0"/>
          <a:stretch/>
        </p:blipFill>
        <p:spPr>
          <a:xfrm>
            <a:off x="9928497" y="8061854"/>
            <a:ext cx="4527006" cy="4527006"/>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21_BasicWhite">
  <a:themeElements>
    <a:clrScheme name="21_BasicWhite">
      <a:dk1>
        <a:srgbClr val="000000"/>
      </a:dk1>
      <a:lt1>
        <a:srgbClr val="FFFFF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21_BasicWhite">
  <a:themeElements>
    <a:clrScheme name="21_BasicWhite">
      <a:dk1>
        <a:srgbClr val="5E5E5E"/>
      </a:dk1>
      <a:lt1>
        <a:srgbClr val="FFFFF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file>