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</p:sldMasterIdLst>
  <p:notesMasterIdLst>
    <p:notesMasterId r:id="rId19"/>
  </p:notesMasterIdLst>
  <p:handoutMasterIdLst>
    <p:handoutMasterId r:id="rId20"/>
  </p:handoutMasterIdLst>
  <p:sldIdLst>
    <p:sldId id="271" r:id="rId7"/>
    <p:sldId id="335" r:id="rId8"/>
    <p:sldId id="336" r:id="rId9"/>
    <p:sldId id="338" r:id="rId10"/>
    <p:sldId id="339" r:id="rId11"/>
    <p:sldId id="340" r:id="rId12"/>
    <p:sldId id="349" r:id="rId13"/>
    <p:sldId id="342" r:id="rId14"/>
    <p:sldId id="348" r:id="rId15"/>
    <p:sldId id="351" r:id="rId16"/>
    <p:sldId id="341" r:id="rId17"/>
    <p:sldId id="343" r:id="rId1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1FF"/>
    <a:srgbClr val="0096FF"/>
    <a:srgbClr val="0369FD"/>
    <a:srgbClr val="0051FF"/>
    <a:srgbClr val="0432FF"/>
    <a:srgbClr val="006831"/>
    <a:srgbClr val="22F083"/>
    <a:srgbClr val="8BF0A8"/>
    <a:srgbClr val="7BF0E9"/>
    <a:srgbClr val="B9C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D52AE-6746-DAA6-D3E1-42678B7A12CA}" v="18" dt="2023-05-10T05:48:29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31348" autoAdjust="0"/>
    <p:restoredTop sz="85442" autoAdjust="0"/>
  </p:normalViewPr>
  <p:slideViewPr>
    <p:cSldViewPr snapToGrid="0" snapToObjects="1">
      <p:cViewPr varScale="1">
        <p:scale>
          <a:sx n="146" d="100"/>
          <a:sy n="146" d="100"/>
        </p:scale>
        <p:origin x="176" y="6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COSTA" userId="a9990527-e5a0-4976-9254-72d533a89fe6" providerId="ADAL" clId="{36B3B92A-299F-644D-8A30-8F02FA02A73B}"/>
    <pc:docChg chg="delSld">
      <pc:chgData name="Pascale COSTA" userId="a9990527-e5a0-4976-9254-72d533a89fe6" providerId="ADAL" clId="{36B3B92A-299F-644D-8A30-8F02FA02A73B}" dt="2023-05-04T19:44:20.453" v="1" actId="2696"/>
      <pc:docMkLst>
        <pc:docMk/>
      </pc:docMkLst>
      <pc:sldChg chg="del">
        <pc:chgData name="Pascale COSTA" userId="a9990527-e5a0-4976-9254-72d533a89fe6" providerId="ADAL" clId="{36B3B92A-299F-644D-8A30-8F02FA02A73B}" dt="2023-05-04T19:44:18.333" v="0" actId="2696"/>
        <pc:sldMkLst>
          <pc:docMk/>
          <pc:sldMk cId="3726879929" sldId="333"/>
        </pc:sldMkLst>
      </pc:sldChg>
      <pc:sldChg chg="del">
        <pc:chgData name="Pascale COSTA" userId="a9990527-e5a0-4976-9254-72d533a89fe6" providerId="ADAL" clId="{36B3B92A-299F-644D-8A30-8F02FA02A73B}" dt="2023-05-04T19:44:20.453" v="1" actId="2696"/>
        <pc:sldMkLst>
          <pc:docMk/>
          <pc:sldMk cId="2670159394" sldId="334"/>
        </pc:sldMkLst>
      </pc:sldChg>
    </pc:docChg>
  </pc:docChgLst>
  <pc:docChgLst>
    <pc:chgData name="Utilisateur invité" userId="S::urn:spo:anon#21179f836d86e130ce5a26070d2177779dbb959a26e752e21a18d8bbbf5a07f7::" providerId="AD" clId="Web-{3BCD52AE-6746-DAA6-D3E1-42678B7A12CA}"/>
    <pc:docChg chg="modSld">
      <pc:chgData name="Utilisateur invité" userId="S::urn:spo:anon#21179f836d86e130ce5a26070d2177779dbb959a26e752e21a18d8bbbf5a07f7::" providerId="AD" clId="Web-{3BCD52AE-6746-DAA6-D3E1-42678B7A12CA}" dt="2023-05-10T05:48:29.611" v="9" actId="20577"/>
      <pc:docMkLst>
        <pc:docMk/>
      </pc:docMkLst>
      <pc:sldChg chg="modSp">
        <pc:chgData name="Utilisateur invité" userId="S::urn:spo:anon#21179f836d86e130ce5a26070d2177779dbb959a26e752e21a18d8bbbf5a07f7::" providerId="AD" clId="Web-{3BCD52AE-6746-DAA6-D3E1-42678B7A12CA}" dt="2023-05-10T05:48:29.611" v="9" actId="20577"/>
        <pc:sldMkLst>
          <pc:docMk/>
          <pc:sldMk cId="2155739113" sldId="348"/>
        </pc:sldMkLst>
        <pc:spChg chg="mod">
          <ac:chgData name="Utilisateur invité" userId="S::urn:spo:anon#21179f836d86e130ce5a26070d2177779dbb959a26e752e21a18d8bbbf5a07f7::" providerId="AD" clId="Web-{3BCD52AE-6746-DAA6-D3E1-42678B7A12CA}" dt="2023-05-10T05:48:29.611" v="9" actId="20577"/>
          <ac:spMkLst>
            <pc:docMk/>
            <pc:sldMk cId="2155739113" sldId="348"/>
            <ac:spMk id="5" creationId="{00000000-0000-0000-0000-000000000000}"/>
          </ac:spMkLst>
        </pc:spChg>
        <pc:picChg chg="mod">
          <ac:chgData name="Utilisateur invité" userId="S::urn:spo:anon#21179f836d86e130ce5a26070d2177779dbb959a26e752e21a18d8bbbf5a07f7::" providerId="AD" clId="Web-{3BCD52AE-6746-DAA6-D3E1-42678B7A12CA}" dt="2023-05-10T05:47:51.829" v="1" actId="1076"/>
          <ac:picMkLst>
            <pc:docMk/>
            <pc:sldMk cId="2155739113" sldId="348"/>
            <ac:picMk id="2" creationId="{00000000-0000-0000-0000-000000000000}"/>
          </ac:picMkLst>
        </pc:picChg>
      </pc:sldChg>
    </pc:docChg>
  </pc:docChgLst>
  <pc:docChgLst>
    <pc:chgData name="Pascale COSTA" userId="a9990527-e5a0-4976-9254-72d533a89fe6" providerId="ADAL" clId="{2368554A-6193-BB40-A01F-880F4A1E47BA}"/>
    <pc:docChg chg="modMainMaster">
      <pc:chgData name="Pascale COSTA" userId="a9990527-e5a0-4976-9254-72d533a89fe6" providerId="ADAL" clId="{2368554A-6193-BB40-A01F-880F4A1E47BA}" dt="2023-05-09T21:35:45.485" v="48" actId="20577"/>
      <pc:docMkLst>
        <pc:docMk/>
      </pc:docMkLst>
      <pc:sldMasterChg chg="modSp mod">
        <pc:chgData name="Pascale COSTA" userId="a9990527-e5a0-4976-9254-72d533a89fe6" providerId="ADAL" clId="{2368554A-6193-BB40-A01F-880F4A1E47BA}" dt="2023-05-09T21:35:22.887" v="24" actId="20577"/>
        <pc:sldMasterMkLst>
          <pc:docMk/>
          <pc:sldMasterMk cId="3069642489" sldId="2147483659"/>
        </pc:sldMasterMkLst>
        <pc:spChg chg="mod">
          <ac:chgData name="Pascale COSTA" userId="a9990527-e5a0-4976-9254-72d533a89fe6" providerId="ADAL" clId="{2368554A-6193-BB40-A01F-880F4A1E47BA}" dt="2023-05-09T21:35:22.887" v="24" actId="20577"/>
          <ac:spMkLst>
            <pc:docMk/>
            <pc:sldMasterMk cId="3069642489" sldId="2147483659"/>
            <ac:spMk id="12" creationId="{C535D5A1-F514-D758-77A2-277DDA8F6E4B}"/>
          </ac:spMkLst>
        </pc:spChg>
      </pc:sldMasterChg>
      <pc:sldMasterChg chg="modSp mod">
        <pc:chgData name="Pascale COSTA" userId="a9990527-e5a0-4976-9254-72d533a89fe6" providerId="ADAL" clId="{2368554A-6193-BB40-A01F-880F4A1E47BA}" dt="2023-05-09T21:35:45.485" v="48" actId="20577"/>
        <pc:sldMasterMkLst>
          <pc:docMk/>
          <pc:sldMasterMk cId="2279856783" sldId="2147483683"/>
        </pc:sldMasterMkLst>
        <pc:spChg chg="mod">
          <ac:chgData name="Pascale COSTA" userId="a9990527-e5a0-4976-9254-72d533a89fe6" providerId="ADAL" clId="{2368554A-6193-BB40-A01F-880F4A1E47BA}" dt="2023-05-09T21:35:45.485" v="48" actId="20577"/>
          <ac:spMkLst>
            <pc:docMk/>
            <pc:sldMasterMk cId="2279856783" sldId="2147483683"/>
            <ac:spMk id="6" creationId="{BCD82D89-599D-35B4-AD1F-C7AB46886836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le cadre de France</a:t>
            </a:r>
            <a:r>
              <a:rPr lang="fr-FR" baseline="0" dirty="0"/>
              <a:t> 2030 s</a:t>
            </a:r>
            <a:r>
              <a:rPr lang="fr-FR" dirty="0"/>
              <a:t>tage organisé par le Campus des Métiers et des Qualifications d'Excellence </a:t>
            </a:r>
            <a:r>
              <a:rPr lang="fr-FR" dirty="0" err="1"/>
              <a:t>Auto'Mobilités</a:t>
            </a:r>
            <a:r>
              <a:rPr lang="fr-FR" dirty="0"/>
              <a:t> Auvergne-Rhône-Alpes.</a:t>
            </a:r>
          </a:p>
          <a:p>
            <a:r>
              <a:rPr lang="fr-FR" dirty="0"/>
              <a:t>Le stage est animé par les partenaires, CRMT, UGE, EXXOTEST, ROTRONICS, GREENMOT, le stage est sur deux sites</a:t>
            </a:r>
            <a:r>
              <a:rPr lang="fr-FR" baseline="0" dirty="0"/>
              <a:t> :</a:t>
            </a:r>
            <a:r>
              <a:rPr lang="fr-FR" dirty="0"/>
              <a:t> le CRMT et</a:t>
            </a:r>
            <a:r>
              <a:rPr lang="fr-FR" baseline="0" dirty="0"/>
              <a:t> </a:t>
            </a:r>
            <a:r>
              <a:rPr lang="fr-FR" dirty="0"/>
              <a:t> l'UGE à Bron sur le banc moteur hybridé, une demi journée pour EXXOTEST sur la maquette chaine de traction Électrique.</a:t>
            </a:r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87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Ouverture vers le Naval,</a:t>
            </a:r>
            <a:r>
              <a:rPr lang="fr-FR" baseline="0" dirty="0"/>
              <a:t> coopération avec la Marine Nationale, coopération avec des entreprise cherchant à développer des carburants alternatifs…</a:t>
            </a:r>
          </a:p>
          <a:p>
            <a:r>
              <a:rPr lang="fr-FR" baseline="0" dirty="0"/>
              <a:t>Pôles de formation de formateurs en académie. Brest pour servir à monter en compétences dans les domaines scientifiques et techniques. Lorient pour travailler les compétences spécifiques à la maintenance des véhicules électriques et hybrides.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39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6" y="79239"/>
            <a:ext cx="902594" cy="819278"/>
          </a:xfrm>
          <a:prstGeom prst="rect">
            <a:avLst/>
          </a:prstGeom>
        </p:spPr>
      </p:pic>
      <p:sp>
        <p:nvSpPr>
          <p:cNvPr id="3" name="Google Shape;191;p33">
            <a:extLst>
              <a:ext uri="{FF2B5EF4-FFF2-40B4-BE49-F238E27FC236}">
                <a16:creationId xmlns:a16="http://schemas.microsoft.com/office/drawing/2014/main" id="{8E44B14B-9E92-72A2-ACBC-B8B7BF6A3156}"/>
              </a:ext>
            </a:extLst>
          </p:cNvPr>
          <p:cNvSpPr txBox="1">
            <a:spLocks/>
          </p:cNvSpPr>
          <p:nvPr userDrawn="1"/>
        </p:nvSpPr>
        <p:spPr>
          <a:xfrm>
            <a:off x="4361986" y="977292"/>
            <a:ext cx="4293000" cy="26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r-FR" sz="3200" b="1" i="1" dirty="0">
                <a:solidFill>
                  <a:srgbClr val="000000"/>
                </a:solidFill>
                <a:latin typeface="Arial" panose="020B0604020202020204" pitchFamily="34" charset="0"/>
              </a:rPr>
              <a:t>Décarbonation et digitalisation des mobilités, quelles formations d’avenir ?</a:t>
            </a:r>
            <a:endParaRPr lang="fr-FR" sz="8000" i="1" dirty="0">
              <a:solidFill>
                <a:schemeClr val="dk1"/>
              </a:solidFill>
            </a:endParaRPr>
          </a:p>
        </p:txBody>
      </p:sp>
      <p:cxnSp>
        <p:nvCxnSpPr>
          <p:cNvPr id="5" name="Google Shape;194;p33">
            <a:extLst>
              <a:ext uri="{FF2B5EF4-FFF2-40B4-BE49-F238E27FC236}">
                <a16:creationId xmlns:a16="http://schemas.microsoft.com/office/drawing/2014/main" id="{EEC553F5-10FA-1D28-8690-60430E42102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00925" y="3224653"/>
            <a:ext cx="643075" cy="191884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5;p33">
            <a:extLst>
              <a:ext uri="{FF2B5EF4-FFF2-40B4-BE49-F238E27FC236}">
                <a16:creationId xmlns:a16="http://schemas.microsoft.com/office/drawing/2014/main" id="{9345E598-8A60-24C8-C00A-C4E06DBE8D23}"/>
              </a:ext>
            </a:extLst>
          </p:cNvPr>
          <p:cNvSpPr/>
          <p:nvPr userDrawn="1"/>
        </p:nvSpPr>
        <p:spPr>
          <a:xfrm>
            <a:off x="3285909" y="3846883"/>
            <a:ext cx="5539593" cy="697043"/>
          </a:xfrm>
          <a:prstGeom prst="parallelogram">
            <a:avLst>
              <a:gd name="adj" fmla="val 32427"/>
            </a:avLst>
          </a:prstGeom>
          <a:solidFill>
            <a:srgbClr val="036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96;p33">
            <a:extLst>
              <a:ext uri="{FF2B5EF4-FFF2-40B4-BE49-F238E27FC236}">
                <a16:creationId xmlns:a16="http://schemas.microsoft.com/office/drawing/2014/main" id="{C535D5A1-F514-D758-77A2-277DDA8F6E4B}"/>
              </a:ext>
            </a:extLst>
          </p:cNvPr>
          <p:cNvSpPr txBox="1">
            <a:spLocks/>
          </p:cNvSpPr>
          <p:nvPr userDrawn="1"/>
        </p:nvSpPr>
        <p:spPr>
          <a:xfrm>
            <a:off x="3347554" y="3913517"/>
            <a:ext cx="5307432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1600" b="1" dirty="0">
                <a:solidFill>
                  <a:schemeClr val="bg1"/>
                </a:solidFill>
              </a:rPr>
              <a:t>PNF au CNAM à Paris</a:t>
            </a:r>
          </a:p>
          <a:p>
            <a:pPr algn="ctr">
              <a:spcBef>
                <a:spcPts val="0"/>
              </a:spcBef>
            </a:pPr>
            <a:r>
              <a:rPr lang="fr-FR" sz="1600" b="1" dirty="0">
                <a:solidFill>
                  <a:schemeClr val="bg1"/>
                </a:solidFill>
              </a:rPr>
              <a:t> mercredi 10 mai 2023</a:t>
            </a:r>
          </a:p>
        </p:txBody>
      </p:sp>
      <p:pic>
        <p:nvPicPr>
          <p:cNvPr id="2" name="Google Shape;820;p51">
            <a:extLst>
              <a:ext uri="{FF2B5EF4-FFF2-40B4-BE49-F238E27FC236}">
                <a16:creationId xmlns:a16="http://schemas.microsoft.com/office/drawing/2014/main" id="{CCABA032-178A-4B0B-F479-7B40FEF8E4C2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-34320" t="317" r="34319" b="327"/>
          <a:stretch/>
        </p:blipFill>
        <p:spPr>
          <a:xfrm>
            <a:off x="-2462333" y="-25200"/>
            <a:ext cx="7129500" cy="5193900"/>
          </a:xfrm>
          <a:prstGeom prst="parallelogram">
            <a:avLst>
              <a:gd name="adj" fmla="val 32406"/>
            </a:avLst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F19BD40-2011-2C9A-E227-B40AA51A92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06" y="1559"/>
            <a:ext cx="902594" cy="8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43ACAF-075C-61CC-8D16-F17B2233E34C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bg1"/>
                </a:solidFill>
              </a:rPr>
              <a:t>PNF – PARIS - Jeudi 10 MAI  2023</a:t>
            </a:r>
          </a:p>
        </p:txBody>
      </p:sp>
      <p:sp>
        <p:nvSpPr>
          <p:cNvPr id="4" name="Google Shape;237;p36">
            <a:extLst>
              <a:ext uri="{FF2B5EF4-FFF2-40B4-BE49-F238E27FC236}">
                <a16:creationId xmlns:a16="http://schemas.microsoft.com/office/drawing/2014/main" id="{F83EF9C7-E6AF-0B97-1E3B-139710F36F15}"/>
              </a:ext>
            </a:extLst>
          </p:cNvPr>
          <p:cNvSpPr txBox="1">
            <a:spLocks/>
          </p:cNvSpPr>
          <p:nvPr userDrawn="1"/>
        </p:nvSpPr>
        <p:spPr>
          <a:xfrm>
            <a:off x="1806893" y="981574"/>
            <a:ext cx="34923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fr-FR" sz="4000" dirty="0"/>
          </a:p>
        </p:txBody>
      </p:sp>
      <p:pic>
        <p:nvPicPr>
          <p:cNvPr id="8" name="Google Shape;239;p36">
            <a:extLst>
              <a:ext uri="{FF2B5EF4-FFF2-40B4-BE49-F238E27FC236}">
                <a16:creationId xmlns:a16="http://schemas.microsoft.com/office/drawing/2014/main" id="{5CA1CC01-4067-E62A-AE36-D7A06973AB1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10386" r="28730"/>
          <a:stretch/>
        </p:blipFill>
        <p:spPr>
          <a:xfrm>
            <a:off x="3580932" y="-10254"/>
            <a:ext cx="5567100" cy="5190933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sp>
        <p:nvSpPr>
          <p:cNvPr id="12" name="Google Shape;240;p36">
            <a:extLst>
              <a:ext uri="{FF2B5EF4-FFF2-40B4-BE49-F238E27FC236}">
                <a16:creationId xmlns:a16="http://schemas.microsoft.com/office/drawing/2014/main" id="{1DCFC89D-05F2-58A4-B5F0-AE218F93734E}"/>
              </a:ext>
            </a:extLst>
          </p:cNvPr>
          <p:cNvSpPr/>
          <p:nvPr userDrawn="1"/>
        </p:nvSpPr>
        <p:spPr>
          <a:xfrm>
            <a:off x="0" y="2636708"/>
            <a:ext cx="4680488" cy="1992454"/>
          </a:xfrm>
          <a:prstGeom prst="parallelogram">
            <a:avLst>
              <a:gd name="adj" fmla="val 205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41;p36">
            <a:extLst>
              <a:ext uri="{FF2B5EF4-FFF2-40B4-BE49-F238E27FC236}">
                <a16:creationId xmlns:a16="http://schemas.microsoft.com/office/drawing/2014/main" id="{79643EAD-52F7-2629-3521-6935BC067146}"/>
              </a:ext>
            </a:extLst>
          </p:cNvPr>
          <p:cNvSpPr txBox="1">
            <a:spLocks/>
          </p:cNvSpPr>
          <p:nvPr userDrawn="1"/>
        </p:nvSpPr>
        <p:spPr>
          <a:xfrm>
            <a:off x="767029" y="2551964"/>
            <a:ext cx="5049000" cy="1528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FR" dirty="0"/>
            </a:br>
            <a:r>
              <a:rPr lang="fr-FR" dirty="0"/>
              <a:t> </a:t>
            </a:r>
          </a:p>
        </p:txBody>
      </p:sp>
      <p:cxnSp>
        <p:nvCxnSpPr>
          <p:cNvPr id="14" name="Google Shape;242;p36">
            <a:extLst>
              <a:ext uri="{FF2B5EF4-FFF2-40B4-BE49-F238E27FC236}">
                <a16:creationId xmlns:a16="http://schemas.microsoft.com/office/drawing/2014/main" id="{155B66F6-A17B-CF6D-8F4D-96D703F88223}"/>
              </a:ext>
            </a:extLst>
          </p:cNvPr>
          <p:cNvCxnSpPr/>
          <p:nvPr userDrawn="1"/>
        </p:nvCxnSpPr>
        <p:spPr>
          <a:xfrm flipH="1">
            <a:off x="5958981" y="-162787"/>
            <a:ext cx="688500" cy="2748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43;p36">
            <a:extLst>
              <a:ext uri="{FF2B5EF4-FFF2-40B4-BE49-F238E27FC236}">
                <a16:creationId xmlns:a16="http://schemas.microsoft.com/office/drawing/2014/main" id="{AD9898AA-CE63-34C3-ACBD-045B041258DA}"/>
              </a:ext>
            </a:extLst>
          </p:cNvPr>
          <p:cNvCxnSpPr/>
          <p:nvPr userDrawn="1"/>
        </p:nvCxnSpPr>
        <p:spPr>
          <a:xfrm flipH="1">
            <a:off x="5958965" y="2778263"/>
            <a:ext cx="688500" cy="2748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066FDEF7-A80B-A08C-CA7B-E21770C069EF}"/>
              </a:ext>
            </a:extLst>
          </p:cNvPr>
          <p:cNvSpPr txBox="1"/>
          <p:nvPr userDrawn="1"/>
        </p:nvSpPr>
        <p:spPr>
          <a:xfrm>
            <a:off x="5732115" y="2209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7" name="Google Shape;240;p36">
            <a:extLst>
              <a:ext uri="{FF2B5EF4-FFF2-40B4-BE49-F238E27FC236}">
                <a16:creationId xmlns:a16="http://schemas.microsoft.com/office/drawing/2014/main" id="{CFAB46B5-7038-97B9-E3FE-130F49DFD5D3}"/>
              </a:ext>
            </a:extLst>
          </p:cNvPr>
          <p:cNvSpPr/>
          <p:nvPr userDrawn="1"/>
        </p:nvSpPr>
        <p:spPr>
          <a:xfrm>
            <a:off x="500729" y="374842"/>
            <a:ext cx="3630404" cy="1992454"/>
          </a:xfrm>
          <a:prstGeom prst="parallelogram">
            <a:avLst>
              <a:gd name="adj" fmla="val 205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E2A523F-34B0-6DCD-FCB7-2707F05C85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305" y="4219523"/>
            <a:ext cx="902594" cy="8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rgbClr val="3171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D82D89-599D-35B4-AD1F-C7AB46886836}"/>
              </a:ext>
            </a:extLst>
          </p:cNvPr>
          <p:cNvSpPr txBox="1"/>
          <p:nvPr userDrawn="1"/>
        </p:nvSpPr>
        <p:spPr>
          <a:xfrm>
            <a:off x="5503602" y="4876981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rgbClr val="3171FF"/>
                </a:solidFill>
              </a:rPr>
              <a:t>PNF au CNAM à Paris - mercredi 10 mai  2023</a:t>
            </a:r>
          </a:p>
        </p:txBody>
      </p:sp>
      <p:grpSp>
        <p:nvGrpSpPr>
          <p:cNvPr id="24" name="Google Shape;969;p61">
            <a:extLst>
              <a:ext uri="{FF2B5EF4-FFF2-40B4-BE49-F238E27FC236}">
                <a16:creationId xmlns:a16="http://schemas.microsoft.com/office/drawing/2014/main" id="{0C60D167-EF94-9A29-2E89-E002CB3734FB}"/>
              </a:ext>
            </a:extLst>
          </p:cNvPr>
          <p:cNvGrpSpPr/>
          <p:nvPr userDrawn="1"/>
        </p:nvGrpSpPr>
        <p:grpSpPr>
          <a:xfrm>
            <a:off x="3965349" y="66697"/>
            <a:ext cx="434664" cy="424603"/>
            <a:chOff x="238125" y="1247425"/>
            <a:chExt cx="470925" cy="460025"/>
          </a:xfrm>
        </p:grpSpPr>
        <p:sp>
          <p:nvSpPr>
            <p:cNvPr id="25" name="Google Shape;970;p61">
              <a:extLst>
                <a:ext uri="{FF2B5EF4-FFF2-40B4-BE49-F238E27FC236}">
                  <a16:creationId xmlns:a16="http://schemas.microsoft.com/office/drawing/2014/main" id="{B0B0E9C2-A6A2-BFC5-E33C-068A0BE6CB73}"/>
                </a:ext>
              </a:extLst>
            </p:cNvPr>
            <p:cNvSpPr/>
            <p:nvPr/>
          </p:nvSpPr>
          <p:spPr>
            <a:xfrm>
              <a:off x="238125" y="1247425"/>
              <a:ext cx="470925" cy="460025"/>
            </a:xfrm>
            <a:custGeom>
              <a:avLst/>
              <a:gdLst/>
              <a:ahLst/>
              <a:cxnLst/>
              <a:rect l="l" t="t" r="r" b="b"/>
              <a:pathLst>
                <a:path w="18837" h="18401" extrusionOk="0">
                  <a:moveTo>
                    <a:pt x="9790" y="564"/>
                  </a:moveTo>
                  <a:lnTo>
                    <a:pt x="10328" y="615"/>
                  </a:lnTo>
                  <a:lnTo>
                    <a:pt x="10841" y="666"/>
                  </a:lnTo>
                  <a:lnTo>
                    <a:pt x="11353" y="769"/>
                  </a:lnTo>
                  <a:lnTo>
                    <a:pt x="11866" y="923"/>
                  </a:lnTo>
                  <a:lnTo>
                    <a:pt x="12378" y="1076"/>
                  </a:lnTo>
                  <a:lnTo>
                    <a:pt x="12865" y="1281"/>
                  </a:lnTo>
                  <a:lnTo>
                    <a:pt x="13352" y="1486"/>
                  </a:lnTo>
                  <a:lnTo>
                    <a:pt x="13839" y="1743"/>
                  </a:lnTo>
                  <a:lnTo>
                    <a:pt x="14275" y="2050"/>
                  </a:lnTo>
                  <a:lnTo>
                    <a:pt x="14736" y="2358"/>
                  </a:lnTo>
                  <a:lnTo>
                    <a:pt x="15146" y="2717"/>
                  </a:lnTo>
                  <a:lnTo>
                    <a:pt x="15556" y="3075"/>
                  </a:lnTo>
                  <a:lnTo>
                    <a:pt x="15915" y="3485"/>
                  </a:lnTo>
                  <a:lnTo>
                    <a:pt x="16274" y="3921"/>
                  </a:lnTo>
                  <a:lnTo>
                    <a:pt x="16607" y="4408"/>
                  </a:lnTo>
                  <a:lnTo>
                    <a:pt x="16914" y="4895"/>
                  </a:lnTo>
                  <a:lnTo>
                    <a:pt x="17196" y="5433"/>
                  </a:lnTo>
                  <a:lnTo>
                    <a:pt x="17248" y="5510"/>
                  </a:lnTo>
                  <a:lnTo>
                    <a:pt x="17324" y="5561"/>
                  </a:lnTo>
                  <a:lnTo>
                    <a:pt x="17427" y="5587"/>
                  </a:lnTo>
                  <a:lnTo>
                    <a:pt x="17504" y="5561"/>
                  </a:lnTo>
                  <a:lnTo>
                    <a:pt x="18196" y="5407"/>
                  </a:lnTo>
                  <a:lnTo>
                    <a:pt x="18196" y="5407"/>
                  </a:lnTo>
                  <a:lnTo>
                    <a:pt x="17222" y="8662"/>
                  </a:lnTo>
                  <a:lnTo>
                    <a:pt x="14890" y="6176"/>
                  </a:lnTo>
                  <a:lnTo>
                    <a:pt x="15505" y="6048"/>
                  </a:lnTo>
                  <a:lnTo>
                    <a:pt x="15582" y="6023"/>
                  </a:lnTo>
                  <a:lnTo>
                    <a:pt x="15633" y="5971"/>
                  </a:lnTo>
                  <a:lnTo>
                    <a:pt x="15710" y="5894"/>
                  </a:lnTo>
                  <a:lnTo>
                    <a:pt x="15735" y="5766"/>
                  </a:lnTo>
                  <a:lnTo>
                    <a:pt x="15710" y="5689"/>
                  </a:lnTo>
                  <a:lnTo>
                    <a:pt x="15684" y="5638"/>
                  </a:lnTo>
                  <a:lnTo>
                    <a:pt x="15428" y="5228"/>
                  </a:lnTo>
                  <a:lnTo>
                    <a:pt x="15146" y="4844"/>
                  </a:lnTo>
                  <a:lnTo>
                    <a:pt x="14864" y="4459"/>
                  </a:lnTo>
                  <a:lnTo>
                    <a:pt x="14531" y="4126"/>
                  </a:lnTo>
                  <a:lnTo>
                    <a:pt x="14198" y="3793"/>
                  </a:lnTo>
                  <a:lnTo>
                    <a:pt x="13813" y="3485"/>
                  </a:lnTo>
                  <a:lnTo>
                    <a:pt x="13455" y="3229"/>
                  </a:lnTo>
                  <a:lnTo>
                    <a:pt x="13045" y="2973"/>
                  </a:lnTo>
                  <a:lnTo>
                    <a:pt x="12635" y="2742"/>
                  </a:lnTo>
                  <a:lnTo>
                    <a:pt x="12199" y="2563"/>
                  </a:lnTo>
                  <a:lnTo>
                    <a:pt x="11763" y="2383"/>
                  </a:lnTo>
                  <a:lnTo>
                    <a:pt x="11302" y="2255"/>
                  </a:lnTo>
                  <a:lnTo>
                    <a:pt x="10841" y="2127"/>
                  </a:lnTo>
                  <a:lnTo>
                    <a:pt x="10379" y="2050"/>
                  </a:lnTo>
                  <a:lnTo>
                    <a:pt x="9892" y="1999"/>
                  </a:lnTo>
                  <a:lnTo>
                    <a:pt x="9431" y="1999"/>
                  </a:lnTo>
                  <a:lnTo>
                    <a:pt x="8867" y="2025"/>
                  </a:lnTo>
                  <a:lnTo>
                    <a:pt x="8303" y="2076"/>
                  </a:lnTo>
                  <a:lnTo>
                    <a:pt x="7765" y="2178"/>
                  </a:lnTo>
                  <a:lnTo>
                    <a:pt x="7227" y="2332"/>
                  </a:lnTo>
                  <a:lnTo>
                    <a:pt x="6714" y="2512"/>
                  </a:lnTo>
                  <a:lnTo>
                    <a:pt x="6228" y="2742"/>
                  </a:lnTo>
                  <a:lnTo>
                    <a:pt x="5741" y="2998"/>
                  </a:lnTo>
                  <a:lnTo>
                    <a:pt x="5279" y="3306"/>
                  </a:lnTo>
                  <a:lnTo>
                    <a:pt x="4844" y="3639"/>
                  </a:lnTo>
                  <a:lnTo>
                    <a:pt x="4434" y="3998"/>
                  </a:lnTo>
                  <a:lnTo>
                    <a:pt x="4049" y="4382"/>
                  </a:lnTo>
                  <a:lnTo>
                    <a:pt x="3716" y="4818"/>
                  </a:lnTo>
                  <a:lnTo>
                    <a:pt x="3383" y="5254"/>
                  </a:lnTo>
                  <a:lnTo>
                    <a:pt x="3101" y="5741"/>
                  </a:lnTo>
                  <a:lnTo>
                    <a:pt x="2845" y="6228"/>
                  </a:lnTo>
                  <a:lnTo>
                    <a:pt x="2640" y="6766"/>
                  </a:lnTo>
                  <a:lnTo>
                    <a:pt x="2614" y="6868"/>
                  </a:lnTo>
                  <a:lnTo>
                    <a:pt x="2640" y="6971"/>
                  </a:lnTo>
                  <a:lnTo>
                    <a:pt x="2717" y="7048"/>
                  </a:lnTo>
                  <a:lnTo>
                    <a:pt x="2793" y="7099"/>
                  </a:lnTo>
                  <a:lnTo>
                    <a:pt x="2922" y="7125"/>
                  </a:lnTo>
                  <a:lnTo>
                    <a:pt x="3024" y="7099"/>
                  </a:lnTo>
                  <a:lnTo>
                    <a:pt x="3101" y="7048"/>
                  </a:lnTo>
                  <a:lnTo>
                    <a:pt x="3152" y="6945"/>
                  </a:lnTo>
                  <a:lnTo>
                    <a:pt x="3357" y="6458"/>
                  </a:lnTo>
                  <a:lnTo>
                    <a:pt x="3588" y="5997"/>
                  </a:lnTo>
                  <a:lnTo>
                    <a:pt x="3844" y="5561"/>
                  </a:lnTo>
                  <a:lnTo>
                    <a:pt x="4152" y="5151"/>
                  </a:lnTo>
                  <a:lnTo>
                    <a:pt x="4459" y="4767"/>
                  </a:lnTo>
                  <a:lnTo>
                    <a:pt x="4818" y="4408"/>
                  </a:lnTo>
                  <a:lnTo>
                    <a:pt x="5202" y="4075"/>
                  </a:lnTo>
                  <a:lnTo>
                    <a:pt x="5587" y="3767"/>
                  </a:lnTo>
                  <a:lnTo>
                    <a:pt x="6023" y="3485"/>
                  </a:lnTo>
                  <a:lnTo>
                    <a:pt x="6458" y="3255"/>
                  </a:lnTo>
                  <a:lnTo>
                    <a:pt x="6920" y="3024"/>
                  </a:lnTo>
                  <a:lnTo>
                    <a:pt x="7406" y="2870"/>
                  </a:lnTo>
                  <a:lnTo>
                    <a:pt x="7893" y="2717"/>
                  </a:lnTo>
                  <a:lnTo>
                    <a:pt x="8380" y="2614"/>
                  </a:lnTo>
                  <a:lnTo>
                    <a:pt x="8893" y="2563"/>
                  </a:lnTo>
                  <a:lnTo>
                    <a:pt x="9431" y="2537"/>
                  </a:lnTo>
                  <a:lnTo>
                    <a:pt x="9841" y="2563"/>
                  </a:lnTo>
                  <a:lnTo>
                    <a:pt x="10251" y="2588"/>
                  </a:lnTo>
                  <a:lnTo>
                    <a:pt x="10661" y="2665"/>
                  </a:lnTo>
                  <a:lnTo>
                    <a:pt x="11071" y="2768"/>
                  </a:lnTo>
                  <a:lnTo>
                    <a:pt x="11481" y="2870"/>
                  </a:lnTo>
                  <a:lnTo>
                    <a:pt x="11866" y="2998"/>
                  </a:lnTo>
                  <a:lnTo>
                    <a:pt x="12250" y="3178"/>
                  </a:lnTo>
                  <a:lnTo>
                    <a:pt x="12609" y="3357"/>
                  </a:lnTo>
                  <a:lnTo>
                    <a:pt x="12968" y="3562"/>
                  </a:lnTo>
                  <a:lnTo>
                    <a:pt x="13301" y="3793"/>
                  </a:lnTo>
                  <a:lnTo>
                    <a:pt x="13634" y="4049"/>
                  </a:lnTo>
                  <a:lnTo>
                    <a:pt x="13942" y="4305"/>
                  </a:lnTo>
                  <a:lnTo>
                    <a:pt x="14249" y="4613"/>
                  </a:lnTo>
                  <a:lnTo>
                    <a:pt x="14505" y="4921"/>
                  </a:lnTo>
                  <a:lnTo>
                    <a:pt x="14787" y="5254"/>
                  </a:lnTo>
                  <a:lnTo>
                    <a:pt x="15018" y="5587"/>
                  </a:lnTo>
                  <a:lnTo>
                    <a:pt x="14480" y="5715"/>
                  </a:lnTo>
                  <a:lnTo>
                    <a:pt x="14377" y="5741"/>
                  </a:lnTo>
                  <a:lnTo>
                    <a:pt x="14300" y="5818"/>
                  </a:lnTo>
                  <a:lnTo>
                    <a:pt x="14249" y="5894"/>
                  </a:lnTo>
                  <a:lnTo>
                    <a:pt x="14198" y="5971"/>
                  </a:lnTo>
                  <a:lnTo>
                    <a:pt x="14198" y="6074"/>
                  </a:lnTo>
                  <a:lnTo>
                    <a:pt x="14198" y="6176"/>
                  </a:lnTo>
                  <a:lnTo>
                    <a:pt x="14223" y="6253"/>
                  </a:lnTo>
                  <a:lnTo>
                    <a:pt x="14300" y="6356"/>
                  </a:lnTo>
                  <a:lnTo>
                    <a:pt x="15992" y="8175"/>
                  </a:lnTo>
                  <a:lnTo>
                    <a:pt x="16043" y="8560"/>
                  </a:lnTo>
                  <a:lnTo>
                    <a:pt x="16069" y="8918"/>
                  </a:lnTo>
                  <a:lnTo>
                    <a:pt x="16069" y="9303"/>
                  </a:lnTo>
                  <a:lnTo>
                    <a:pt x="16069" y="9662"/>
                  </a:lnTo>
                  <a:lnTo>
                    <a:pt x="16017" y="10046"/>
                  </a:lnTo>
                  <a:lnTo>
                    <a:pt x="15966" y="10379"/>
                  </a:lnTo>
                  <a:lnTo>
                    <a:pt x="15889" y="10738"/>
                  </a:lnTo>
                  <a:lnTo>
                    <a:pt x="15812" y="11097"/>
                  </a:lnTo>
                  <a:lnTo>
                    <a:pt x="15684" y="11430"/>
                  </a:lnTo>
                  <a:lnTo>
                    <a:pt x="15556" y="11763"/>
                  </a:lnTo>
                  <a:lnTo>
                    <a:pt x="15428" y="12071"/>
                  </a:lnTo>
                  <a:lnTo>
                    <a:pt x="15249" y="12404"/>
                  </a:lnTo>
                  <a:lnTo>
                    <a:pt x="15095" y="12686"/>
                  </a:lnTo>
                  <a:lnTo>
                    <a:pt x="14890" y="12993"/>
                  </a:lnTo>
                  <a:lnTo>
                    <a:pt x="14685" y="13275"/>
                  </a:lnTo>
                  <a:lnTo>
                    <a:pt x="14454" y="13531"/>
                  </a:lnTo>
                  <a:lnTo>
                    <a:pt x="14223" y="13813"/>
                  </a:lnTo>
                  <a:lnTo>
                    <a:pt x="13993" y="14044"/>
                  </a:lnTo>
                  <a:lnTo>
                    <a:pt x="13711" y="14275"/>
                  </a:lnTo>
                  <a:lnTo>
                    <a:pt x="13455" y="14505"/>
                  </a:lnTo>
                  <a:lnTo>
                    <a:pt x="13173" y="14710"/>
                  </a:lnTo>
                  <a:lnTo>
                    <a:pt x="12865" y="14890"/>
                  </a:lnTo>
                  <a:lnTo>
                    <a:pt x="12558" y="15069"/>
                  </a:lnTo>
                  <a:lnTo>
                    <a:pt x="12250" y="15223"/>
                  </a:lnTo>
                  <a:lnTo>
                    <a:pt x="11917" y="15377"/>
                  </a:lnTo>
                  <a:lnTo>
                    <a:pt x="11584" y="15505"/>
                  </a:lnTo>
                  <a:lnTo>
                    <a:pt x="11251" y="15607"/>
                  </a:lnTo>
                  <a:lnTo>
                    <a:pt x="10892" y="15710"/>
                  </a:lnTo>
                  <a:lnTo>
                    <a:pt x="10533" y="15761"/>
                  </a:lnTo>
                  <a:lnTo>
                    <a:pt x="10174" y="15812"/>
                  </a:lnTo>
                  <a:lnTo>
                    <a:pt x="9790" y="15864"/>
                  </a:lnTo>
                  <a:lnTo>
                    <a:pt x="9431" y="15864"/>
                  </a:lnTo>
                  <a:lnTo>
                    <a:pt x="8995" y="15838"/>
                  </a:lnTo>
                  <a:lnTo>
                    <a:pt x="8585" y="15812"/>
                  </a:lnTo>
                  <a:lnTo>
                    <a:pt x="8175" y="15735"/>
                  </a:lnTo>
                  <a:lnTo>
                    <a:pt x="7765" y="15659"/>
                  </a:lnTo>
                  <a:lnTo>
                    <a:pt x="7355" y="15530"/>
                  </a:lnTo>
                  <a:lnTo>
                    <a:pt x="6971" y="15402"/>
                  </a:lnTo>
                  <a:lnTo>
                    <a:pt x="6586" y="15223"/>
                  </a:lnTo>
                  <a:lnTo>
                    <a:pt x="6228" y="15043"/>
                  </a:lnTo>
                  <a:lnTo>
                    <a:pt x="5869" y="14838"/>
                  </a:lnTo>
                  <a:lnTo>
                    <a:pt x="5536" y="14608"/>
                  </a:lnTo>
                  <a:lnTo>
                    <a:pt x="5202" y="14352"/>
                  </a:lnTo>
                  <a:lnTo>
                    <a:pt x="4895" y="14095"/>
                  </a:lnTo>
                  <a:lnTo>
                    <a:pt x="4587" y="13788"/>
                  </a:lnTo>
                  <a:lnTo>
                    <a:pt x="4331" y="13480"/>
                  </a:lnTo>
                  <a:lnTo>
                    <a:pt x="4075" y="13173"/>
                  </a:lnTo>
                  <a:lnTo>
                    <a:pt x="3819" y="12814"/>
                  </a:lnTo>
                  <a:lnTo>
                    <a:pt x="4357" y="12686"/>
                  </a:lnTo>
                  <a:lnTo>
                    <a:pt x="4459" y="12660"/>
                  </a:lnTo>
                  <a:lnTo>
                    <a:pt x="4536" y="12609"/>
                  </a:lnTo>
                  <a:lnTo>
                    <a:pt x="4587" y="12532"/>
                  </a:lnTo>
                  <a:lnTo>
                    <a:pt x="4639" y="12429"/>
                  </a:lnTo>
                  <a:lnTo>
                    <a:pt x="4664" y="12327"/>
                  </a:lnTo>
                  <a:lnTo>
                    <a:pt x="4639" y="12250"/>
                  </a:lnTo>
                  <a:lnTo>
                    <a:pt x="4613" y="12148"/>
                  </a:lnTo>
                  <a:lnTo>
                    <a:pt x="4562" y="12071"/>
                  </a:lnTo>
                  <a:lnTo>
                    <a:pt x="2845" y="10225"/>
                  </a:lnTo>
                  <a:lnTo>
                    <a:pt x="2793" y="9713"/>
                  </a:lnTo>
                  <a:lnTo>
                    <a:pt x="2768" y="9200"/>
                  </a:lnTo>
                  <a:lnTo>
                    <a:pt x="2768" y="8688"/>
                  </a:lnTo>
                  <a:lnTo>
                    <a:pt x="2845" y="8201"/>
                  </a:lnTo>
                  <a:lnTo>
                    <a:pt x="2845" y="8073"/>
                  </a:lnTo>
                  <a:lnTo>
                    <a:pt x="2793" y="7996"/>
                  </a:lnTo>
                  <a:lnTo>
                    <a:pt x="2717" y="7919"/>
                  </a:lnTo>
                  <a:lnTo>
                    <a:pt x="2614" y="7868"/>
                  </a:lnTo>
                  <a:lnTo>
                    <a:pt x="2486" y="7868"/>
                  </a:lnTo>
                  <a:lnTo>
                    <a:pt x="2409" y="7919"/>
                  </a:lnTo>
                  <a:lnTo>
                    <a:pt x="2332" y="7996"/>
                  </a:lnTo>
                  <a:lnTo>
                    <a:pt x="2281" y="8098"/>
                  </a:lnTo>
                  <a:lnTo>
                    <a:pt x="2255" y="8457"/>
                  </a:lnTo>
                  <a:lnTo>
                    <a:pt x="2230" y="8842"/>
                  </a:lnTo>
                  <a:lnTo>
                    <a:pt x="2204" y="9200"/>
                  </a:lnTo>
                  <a:lnTo>
                    <a:pt x="2230" y="9585"/>
                  </a:lnTo>
                  <a:lnTo>
                    <a:pt x="1820" y="9149"/>
                  </a:lnTo>
                  <a:lnTo>
                    <a:pt x="1743" y="9072"/>
                  </a:lnTo>
                  <a:lnTo>
                    <a:pt x="1640" y="9047"/>
                  </a:lnTo>
                  <a:lnTo>
                    <a:pt x="1538" y="9021"/>
                  </a:lnTo>
                  <a:lnTo>
                    <a:pt x="1461" y="9047"/>
                  </a:lnTo>
                  <a:lnTo>
                    <a:pt x="1358" y="9072"/>
                  </a:lnTo>
                  <a:lnTo>
                    <a:pt x="1281" y="9123"/>
                  </a:lnTo>
                  <a:lnTo>
                    <a:pt x="1230" y="9200"/>
                  </a:lnTo>
                  <a:lnTo>
                    <a:pt x="1179" y="9303"/>
                  </a:lnTo>
                  <a:lnTo>
                    <a:pt x="846" y="10354"/>
                  </a:lnTo>
                  <a:lnTo>
                    <a:pt x="794" y="9918"/>
                  </a:lnTo>
                  <a:lnTo>
                    <a:pt x="794" y="9508"/>
                  </a:lnTo>
                  <a:lnTo>
                    <a:pt x="769" y="9072"/>
                  </a:lnTo>
                  <a:lnTo>
                    <a:pt x="794" y="8637"/>
                  </a:lnTo>
                  <a:lnTo>
                    <a:pt x="846" y="8201"/>
                  </a:lnTo>
                  <a:lnTo>
                    <a:pt x="897" y="7791"/>
                  </a:lnTo>
                  <a:lnTo>
                    <a:pt x="974" y="7355"/>
                  </a:lnTo>
                  <a:lnTo>
                    <a:pt x="1076" y="6945"/>
                  </a:lnTo>
                  <a:lnTo>
                    <a:pt x="1205" y="6535"/>
                  </a:lnTo>
                  <a:lnTo>
                    <a:pt x="1333" y="6151"/>
                  </a:lnTo>
                  <a:lnTo>
                    <a:pt x="1486" y="5741"/>
                  </a:lnTo>
                  <a:lnTo>
                    <a:pt x="1666" y="5356"/>
                  </a:lnTo>
                  <a:lnTo>
                    <a:pt x="1871" y="4972"/>
                  </a:lnTo>
                  <a:lnTo>
                    <a:pt x="2101" y="4613"/>
                  </a:lnTo>
                  <a:lnTo>
                    <a:pt x="2332" y="4254"/>
                  </a:lnTo>
                  <a:lnTo>
                    <a:pt x="2588" y="3895"/>
                  </a:lnTo>
                  <a:lnTo>
                    <a:pt x="2973" y="3460"/>
                  </a:lnTo>
                  <a:lnTo>
                    <a:pt x="3383" y="3024"/>
                  </a:lnTo>
                  <a:lnTo>
                    <a:pt x="3793" y="2640"/>
                  </a:lnTo>
                  <a:lnTo>
                    <a:pt x="4229" y="2281"/>
                  </a:lnTo>
                  <a:lnTo>
                    <a:pt x="4690" y="1973"/>
                  </a:lnTo>
                  <a:lnTo>
                    <a:pt x="5151" y="1666"/>
                  </a:lnTo>
                  <a:lnTo>
                    <a:pt x="5638" y="1410"/>
                  </a:lnTo>
                  <a:lnTo>
                    <a:pt x="6151" y="1205"/>
                  </a:lnTo>
                  <a:lnTo>
                    <a:pt x="6638" y="1000"/>
                  </a:lnTo>
                  <a:lnTo>
                    <a:pt x="7150" y="846"/>
                  </a:lnTo>
                  <a:lnTo>
                    <a:pt x="7688" y="743"/>
                  </a:lnTo>
                  <a:lnTo>
                    <a:pt x="8201" y="641"/>
                  </a:lnTo>
                  <a:lnTo>
                    <a:pt x="8739" y="589"/>
                  </a:lnTo>
                  <a:lnTo>
                    <a:pt x="9252" y="564"/>
                  </a:lnTo>
                  <a:close/>
                  <a:moveTo>
                    <a:pt x="9252" y="0"/>
                  </a:moveTo>
                  <a:lnTo>
                    <a:pt x="8790" y="26"/>
                  </a:lnTo>
                  <a:lnTo>
                    <a:pt x="8355" y="77"/>
                  </a:lnTo>
                  <a:lnTo>
                    <a:pt x="7919" y="128"/>
                  </a:lnTo>
                  <a:lnTo>
                    <a:pt x="7483" y="205"/>
                  </a:lnTo>
                  <a:lnTo>
                    <a:pt x="7048" y="308"/>
                  </a:lnTo>
                  <a:lnTo>
                    <a:pt x="6586" y="436"/>
                  </a:lnTo>
                  <a:lnTo>
                    <a:pt x="6176" y="589"/>
                  </a:lnTo>
                  <a:lnTo>
                    <a:pt x="5741" y="769"/>
                  </a:lnTo>
                  <a:lnTo>
                    <a:pt x="5305" y="974"/>
                  </a:lnTo>
                  <a:lnTo>
                    <a:pt x="4972" y="1153"/>
                  </a:lnTo>
                  <a:lnTo>
                    <a:pt x="4613" y="1358"/>
                  </a:lnTo>
                  <a:lnTo>
                    <a:pt x="4305" y="1563"/>
                  </a:lnTo>
                  <a:lnTo>
                    <a:pt x="3972" y="1794"/>
                  </a:lnTo>
                  <a:lnTo>
                    <a:pt x="3665" y="2025"/>
                  </a:lnTo>
                  <a:lnTo>
                    <a:pt x="3357" y="2281"/>
                  </a:lnTo>
                  <a:lnTo>
                    <a:pt x="3075" y="2537"/>
                  </a:lnTo>
                  <a:lnTo>
                    <a:pt x="2819" y="2819"/>
                  </a:lnTo>
                  <a:lnTo>
                    <a:pt x="2537" y="3101"/>
                  </a:lnTo>
                  <a:lnTo>
                    <a:pt x="2307" y="3383"/>
                  </a:lnTo>
                  <a:lnTo>
                    <a:pt x="2076" y="3690"/>
                  </a:lnTo>
                  <a:lnTo>
                    <a:pt x="1845" y="3998"/>
                  </a:lnTo>
                  <a:lnTo>
                    <a:pt x="1640" y="4305"/>
                  </a:lnTo>
                  <a:lnTo>
                    <a:pt x="1435" y="4639"/>
                  </a:lnTo>
                  <a:lnTo>
                    <a:pt x="1256" y="4972"/>
                  </a:lnTo>
                  <a:lnTo>
                    <a:pt x="1076" y="5331"/>
                  </a:lnTo>
                  <a:lnTo>
                    <a:pt x="923" y="5664"/>
                  </a:lnTo>
                  <a:lnTo>
                    <a:pt x="794" y="6023"/>
                  </a:lnTo>
                  <a:lnTo>
                    <a:pt x="666" y="6381"/>
                  </a:lnTo>
                  <a:lnTo>
                    <a:pt x="564" y="6766"/>
                  </a:lnTo>
                  <a:lnTo>
                    <a:pt x="461" y="7125"/>
                  </a:lnTo>
                  <a:lnTo>
                    <a:pt x="384" y="7509"/>
                  </a:lnTo>
                  <a:lnTo>
                    <a:pt x="308" y="7893"/>
                  </a:lnTo>
                  <a:lnTo>
                    <a:pt x="282" y="8303"/>
                  </a:lnTo>
                  <a:lnTo>
                    <a:pt x="231" y="8688"/>
                  </a:lnTo>
                  <a:lnTo>
                    <a:pt x="231" y="9072"/>
                  </a:lnTo>
                  <a:lnTo>
                    <a:pt x="231" y="9482"/>
                  </a:lnTo>
                  <a:lnTo>
                    <a:pt x="256" y="9892"/>
                  </a:lnTo>
                  <a:lnTo>
                    <a:pt x="282" y="10277"/>
                  </a:lnTo>
                  <a:lnTo>
                    <a:pt x="333" y="10687"/>
                  </a:lnTo>
                  <a:lnTo>
                    <a:pt x="410" y="11097"/>
                  </a:lnTo>
                  <a:lnTo>
                    <a:pt x="513" y="11507"/>
                  </a:lnTo>
                  <a:lnTo>
                    <a:pt x="26" y="13121"/>
                  </a:lnTo>
                  <a:lnTo>
                    <a:pt x="0" y="13224"/>
                  </a:lnTo>
                  <a:lnTo>
                    <a:pt x="0" y="13326"/>
                  </a:lnTo>
                  <a:lnTo>
                    <a:pt x="51" y="13403"/>
                  </a:lnTo>
                  <a:lnTo>
                    <a:pt x="103" y="13480"/>
                  </a:lnTo>
                  <a:lnTo>
                    <a:pt x="179" y="13557"/>
                  </a:lnTo>
                  <a:lnTo>
                    <a:pt x="256" y="13583"/>
                  </a:lnTo>
                  <a:lnTo>
                    <a:pt x="359" y="13608"/>
                  </a:lnTo>
                  <a:lnTo>
                    <a:pt x="461" y="13608"/>
                  </a:lnTo>
                  <a:lnTo>
                    <a:pt x="1256" y="13429"/>
                  </a:lnTo>
                  <a:lnTo>
                    <a:pt x="1486" y="13890"/>
                  </a:lnTo>
                  <a:lnTo>
                    <a:pt x="1768" y="14326"/>
                  </a:lnTo>
                  <a:lnTo>
                    <a:pt x="2076" y="14736"/>
                  </a:lnTo>
                  <a:lnTo>
                    <a:pt x="2383" y="15146"/>
                  </a:lnTo>
                  <a:lnTo>
                    <a:pt x="2717" y="15530"/>
                  </a:lnTo>
                  <a:lnTo>
                    <a:pt x="3075" y="15864"/>
                  </a:lnTo>
                  <a:lnTo>
                    <a:pt x="3434" y="16197"/>
                  </a:lnTo>
                  <a:lnTo>
                    <a:pt x="3819" y="16504"/>
                  </a:lnTo>
                  <a:lnTo>
                    <a:pt x="4229" y="16812"/>
                  </a:lnTo>
                  <a:lnTo>
                    <a:pt x="4639" y="17068"/>
                  </a:lnTo>
                  <a:lnTo>
                    <a:pt x="5074" y="17299"/>
                  </a:lnTo>
                  <a:lnTo>
                    <a:pt x="5510" y="17529"/>
                  </a:lnTo>
                  <a:lnTo>
                    <a:pt x="5946" y="17709"/>
                  </a:lnTo>
                  <a:lnTo>
                    <a:pt x="6407" y="17888"/>
                  </a:lnTo>
                  <a:lnTo>
                    <a:pt x="6868" y="18042"/>
                  </a:lnTo>
                  <a:lnTo>
                    <a:pt x="7330" y="18170"/>
                  </a:lnTo>
                  <a:lnTo>
                    <a:pt x="7791" y="18247"/>
                  </a:lnTo>
                  <a:lnTo>
                    <a:pt x="8278" y="18324"/>
                  </a:lnTo>
                  <a:lnTo>
                    <a:pt x="8765" y="18375"/>
                  </a:lnTo>
                  <a:lnTo>
                    <a:pt x="9252" y="18401"/>
                  </a:lnTo>
                  <a:lnTo>
                    <a:pt x="9739" y="18401"/>
                  </a:lnTo>
                  <a:lnTo>
                    <a:pt x="10225" y="18375"/>
                  </a:lnTo>
                  <a:lnTo>
                    <a:pt x="10712" y="18324"/>
                  </a:lnTo>
                  <a:lnTo>
                    <a:pt x="11199" y="18221"/>
                  </a:lnTo>
                  <a:lnTo>
                    <a:pt x="11661" y="18119"/>
                  </a:lnTo>
                  <a:lnTo>
                    <a:pt x="12148" y="17991"/>
                  </a:lnTo>
                  <a:lnTo>
                    <a:pt x="12609" y="17837"/>
                  </a:lnTo>
                  <a:lnTo>
                    <a:pt x="13070" y="17632"/>
                  </a:lnTo>
                  <a:lnTo>
                    <a:pt x="13531" y="17427"/>
                  </a:lnTo>
                  <a:lnTo>
                    <a:pt x="13993" y="17171"/>
                  </a:lnTo>
                  <a:lnTo>
                    <a:pt x="14428" y="16914"/>
                  </a:lnTo>
                  <a:lnTo>
                    <a:pt x="14864" y="16607"/>
                  </a:lnTo>
                  <a:lnTo>
                    <a:pt x="15428" y="16171"/>
                  </a:lnTo>
                  <a:lnTo>
                    <a:pt x="15940" y="15684"/>
                  </a:lnTo>
                  <a:lnTo>
                    <a:pt x="16427" y="15146"/>
                  </a:lnTo>
                  <a:lnTo>
                    <a:pt x="16863" y="14608"/>
                  </a:lnTo>
                  <a:lnTo>
                    <a:pt x="17273" y="14018"/>
                  </a:lnTo>
                  <a:lnTo>
                    <a:pt x="17606" y="13378"/>
                  </a:lnTo>
                  <a:lnTo>
                    <a:pt x="17914" y="12737"/>
                  </a:lnTo>
                  <a:lnTo>
                    <a:pt x="18170" y="12071"/>
                  </a:lnTo>
                  <a:lnTo>
                    <a:pt x="18170" y="11968"/>
                  </a:lnTo>
                  <a:lnTo>
                    <a:pt x="18144" y="11866"/>
                  </a:lnTo>
                  <a:lnTo>
                    <a:pt x="18068" y="11789"/>
                  </a:lnTo>
                  <a:lnTo>
                    <a:pt x="17991" y="11712"/>
                  </a:lnTo>
                  <a:lnTo>
                    <a:pt x="17863" y="11712"/>
                  </a:lnTo>
                  <a:lnTo>
                    <a:pt x="17786" y="11738"/>
                  </a:lnTo>
                  <a:lnTo>
                    <a:pt x="17683" y="11814"/>
                  </a:lnTo>
                  <a:lnTo>
                    <a:pt x="17632" y="11891"/>
                  </a:lnTo>
                  <a:lnTo>
                    <a:pt x="17401" y="12558"/>
                  </a:lnTo>
                  <a:lnTo>
                    <a:pt x="17094" y="13173"/>
                  </a:lnTo>
                  <a:lnTo>
                    <a:pt x="16761" y="13762"/>
                  </a:lnTo>
                  <a:lnTo>
                    <a:pt x="16376" y="14326"/>
                  </a:lnTo>
                  <a:lnTo>
                    <a:pt x="15966" y="14864"/>
                  </a:lnTo>
                  <a:lnTo>
                    <a:pt x="15505" y="15351"/>
                  </a:lnTo>
                  <a:lnTo>
                    <a:pt x="15018" y="15787"/>
                  </a:lnTo>
                  <a:lnTo>
                    <a:pt x="14505" y="16197"/>
                  </a:lnTo>
                  <a:lnTo>
                    <a:pt x="13942" y="16581"/>
                  </a:lnTo>
                  <a:lnTo>
                    <a:pt x="13352" y="16914"/>
                  </a:lnTo>
                  <a:lnTo>
                    <a:pt x="12737" y="17196"/>
                  </a:lnTo>
                  <a:lnTo>
                    <a:pt x="12122" y="17427"/>
                  </a:lnTo>
                  <a:lnTo>
                    <a:pt x="11456" y="17606"/>
                  </a:lnTo>
                  <a:lnTo>
                    <a:pt x="10789" y="17734"/>
                  </a:lnTo>
                  <a:lnTo>
                    <a:pt x="10123" y="17811"/>
                  </a:lnTo>
                  <a:lnTo>
                    <a:pt x="9431" y="17837"/>
                  </a:lnTo>
                  <a:lnTo>
                    <a:pt x="8790" y="17837"/>
                  </a:lnTo>
                  <a:lnTo>
                    <a:pt x="8175" y="17760"/>
                  </a:lnTo>
                  <a:lnTo>
                    <a:pt x="7586" y="17658"/>
                  </a:lnTo>
                  <a:lnTo>
                    <a:pt x="6996" y="17504"/>
                  </a:lnTo>
                  <a:lnTo>
                    <a:pt x="6433" y="17324"/>
                  </a:lnTo>
                  <a:lnTo>
                    <a:pt x="5869" y="17094"/>
                  </a:lnTo>
                  <a:lnTo>
                    <a:pt x="5331" y="16837"/>
                  </a:lnTo>
                  <a:lnTo>
                    <a:pt x="4818" y="16530"/>
                  </a:lnTo>
                  <a:lnTo>
                    <a:pt x="4331" y="16197"/>
                  </a:lnTo>
                  <a:lnTo>
                    <a:pt x="3870" y="15838"/>
                  </a:lnTo>
                  <a:lnTo>
                    <a:pt x="3408" y="15454"/>
                  </a:lnTo>
                  <a:lnTo>
                    <a:pt x="2998" y="15018"/>
                  </a:lnTo>
                  <a:lnTo>
                    <a:pt x="2614" y="14557"/>
                  </a:lnTo>
                  <a:lnTo>
                    <a:pt x="2255" y="14044"/>
                  </a:lnTo>
                  <a:lnTo>
                    <a:pt x="1922" y="13531"/>
                  </a:lnTo>
                  <a:lnTo>
                    <a:pt x="1640" y="12993"/>
                  </a:lnTo>
                  <a:lnTo>
                    <a:pt x="1589" y="12916"/>
                  </a:lnTo>
                  <a:lnTo>
                    <a:pt x="1512" y="12865"/>
                  </a:lnTo>
                  <a:lnTo>
                    <a:pt x="1435" y="12840"/>
                  </a:lnTo>
                  <a:lnTo>
                    <a:pt x="1333" y="12840"/>
                  </a:lnTo>
                  <a:lnTo>
                    <a:pt x="641" y="12993"/>
                  </a:lnTo>
                  <a:lnTo>
                    <a:pt x="1615" y="9739"/>
                  </a:lnTo>
                  <a:lnTo>
                    <a:pt x="3947" y="12224"/>
                  </a:lnTo>
                  <a:lnTo>
                    <a:pt x="3332" y="12378"/>
                  </a:lnTo>
                  <a:lnTo>
                    <a:pt x="3255" y="12378"/>
                  </a:lnTo>
                  <a:lnTo>
                    <a:pt x="3203" y="12429"/>
                  </a:lnTo>
                  <a:lnTo>
                    <a:pt x="3127" y="12532"/>
                  </a:lnTo>
                  <a:lnTo>
                    <a:pt x="3127" y="12660"/>
                  </a:lnTo>
                  <a:lnTo>
                    <a:pt x="3127" y="12711"/>
                  </a:lnTo>
                  <a:lnTo>
                    <a:pt x="3152" y="12763"/>
                  </a:lnTo>
                  <a:lnTo>
                    <a:pt x="3408" y="13173"/>
                  </a:lnTo>
                  <a:lnTo>
                    <a:pt x="3690" y="13583"/>
                  </a:lnTo>
                  <a:lnTo>
                    <a:pt x="3972" y="13942"/>
                  </a:lnTo>
                  <a:lnTo>
                    <a:pt x="4305" y="14300"/>
                  </a:lnTo>
                  <a:lnTo>
                    <a:pt x="4639" y="14608"/>
                  </a:lnTo>
                  <a:lnTo>
                    <a:pt x="5023" y="14915"/>
                  </a:lnTo>
                  <a:lnTo>
                    <a:pt x="5407" y="15197"/>
                  </a:lnTo>
                  <a:lnTo>
                    <a:pt x="5792" y="15428"/>
                  </a:lnTo>
                  <a:lnTo>
                    <a:pt x="6202" y="15659"/>
                  </a:lnTo>
                  <a:lnTo>
                    <a:pt x="6638" y="15864"/>
                  </a:lnTo>
                  <a:lnTo>
                    <a:pt x="7073" y="16017"/>
                  </a:lnTo>
                  <a:lnTo>
                    <a:pt x="7535" y="16171"/>
                  </a:lnTo>
                  <a:lnTo>
                    <a:pt x="7996" y="16274"/>
                  </a:lnTo>
                  <a:lnTo>
                    <a:pt x="8457" y="16351"/>
                  </a:lnTo>
                  <a:lnTo>
                    <a:pt x="8944" y="16402"/>
                  </a:lnTo>
                  <a:lnTo>
                    <a:pt x="9431" y="16427"/>
                  </a:lnTo>
                  <a:lnTo>
                    <a:pt x="9815" y="16402"/>
                  </a:lnTo>
                  <a:lnTo>
                    <a:pt x="10174" y="16376"/>
                  </a:lnTo>
                  <a:lnTo>
                    <a:pt x="10559" y="16325"/>
                  </a:lnTo>
                  <a:lnTo>
                    <a:pt x="10917" y="16248"/>
                  </a:lnTo>
                  <a:lnTo>
                    <a:pt x="11276" y="16171"/>
                  </a:lnTo>
                  <a:lnTo>
                    <a:pt x="11635" y="16069"/>
                  </a:lnTo>
                  <a:lnTo>
                    <a:pt x="11968" y="15940"/>
                  </a:lnTo>
                  <a:lnTo>
                    <a:pt x="12301" y="15812"/>
                  </a:lnTo>
                  <a:lnTo>
                    <a:pt x="12635" y="15659"/>
                  </a:lnTo>
                  <a:lnTo>
                    <a:pt x="12968" y="15479"/>
                  </a:lnTo>
                  <a:lnTo>
                    <a:pt x="13275" y="15300"/>
                  </a:lnTo>
                  <a:lnTo>
                    <a:pt x="13557" y="15095"/>
                  </a:lnTo>
                  <a:lnTo>
                    <a:pt x="13839" y="14890"/>
                  </a:lnTo>
                  <a:lnTo>
                    <a:pt x="14121" y="14659"/>
                  </a:lnTo>
                  <a:lnTo>
                    <a:pt x="14377" y="14428"/>
                  </a:lnTo>
                  <a:lnTo>
                    <a:pt x="14633" y="14172"/>
                  </a:lnTo>
                  <a:lnTo>
                    <a:pt x="14890" y="13916"/>
                  </a:lnTo>
                  <a:lnTo>
                    <a:pt x="15120" y="13634"/>
                  </a:lnTo>
                  <a:lnTo>
                    <a:pt x="15325" y="13352"/>
                  </a:lnTo>
                  <a:lnTo>
                    <a:pt x="15530" y="13045"/>
                  </a:lnTo>
                  <a:lnTo>
                    <a:pt x="15710" y="12737"/>
                  </a:lnTo>
                  <a:lnTo>
                    <a:pt x="15864" y="12429"/>
                  </a:lnTo>
                  <a:lnTo>
                    <a:pt x="16017" y="12096"/>
                  </a:lnTo>
                  <a:lnTo>
                    <a:pt x="16171" y="11763"/>
                  </a:lnTo>
                  <a:lnTo>
                    <a:pt x="16274" y="11404"/>
                  </a:lnTo>
                  <a:lnTo>
                    <a:pt x="16376" y="11071"/>
                  </a:lnTo>
                  <a:lnTo>
                    <a:pt x="16479" y="10712"/>
                  </a:lnTo>
                  <a:lnTo>
                    <a:pt x="16530" y="10354"/>
                  </a:lnTo>
                  <a:lnTo>
                    <a:pt x="16581" y="9969"/>
                  </a:lnTo>
                  <a:lnTo>
                    <a:pt x="16632" y="9610"/>
                  </a:lnTo>
                  <a:lnTo>
                    <a:pt x="16632" y="9226"/>
                  </a:lnTo>
                  <a:lnTo>
                    <a:pt x="16632" y="8842"/>
                  </a:lnTo>
                  <a:lnTo>
                    <a:pt x="17017" y="9252"/>
                  </a:lnTo>
                  <a:lnTo>
                    <a:pt x="17094" y="9329"/>
                  </a:lnTo>
                  <a:lnTo>
                    <a:pt x="17196" y="9354"/>
                  </a:lnTo>
                  <a:lnTo>
                    <a:pt x="17299" y="9380"/>
                  </a:lnTo>
                  <a:lnTo>
                    <a:pt x="17376" y="9380"/>
                  </a:lnTo>
                  <a:lnTo>
                    <a:pt x="17478" y="9329"/>
                  </a:lnTo>
                  <a:lnTo>
                    <a:pt x="17555" y="9277"/>
                  </a:lnTo>
                  <a:lnTo>
                    <a:pt x="17632" y="9200"/>
                  </a:lnTo>
                  <a:lnTo>
                    <a:pt x="17658" y="9123"/>
                  </a:lnTo>
                  <a:lnTo>
                    <a:pt x="17991" y="8047"/>
                  </a:lnTo>
                  <a:lnTo>
                    <a:pt x="18042" y="8688"/>
                  </a:lnTo>
                  <a:lnTo>
                    <a:pt x="18068" y="9354"/>
                  </a:lnTo>
                  <a:lnTo>
                    <a:pt x="18042" y="9995"/>
                  </a:lnTo>
                  <a:lnTo>
                    <a:pt x="17939" y="10636"/>
                  </a:lnTo>
                  <a:lnTo>
                    <a:pt x="17939" y="10738"/>
                  </a:lnTo>
                  <a:lnTo>
                    <a:pt x="17991" y="10841"/>
                  </a:lnTo>
                  <a:lnTo>
                    <a:pt x="18068" y="10917"/>
                  </a:lnTo>
                  <a:lnTo>
                    <a:pt x="18170" y="10969"/>
                  </a:lnTo>
                  <a:lnTo>
                    <a:pt x="18273" y="10943"/>
                  </a:lnTo>
                  <a:lnTo>
                    <a:pt x="18375" y="10917"/>
                  </a:lnTo>
                  <a:lnTo>
                    <a:pt x="18452" y="10841"/>
                  </a:lnTo>
                  <a:lnTo>
                    <a:pt x="18478" y="10738"/>
                  </a:lnTo>
                  <a:lnTo>
                    <a:pt x="18555" y="10251"/>
                  </a:lnTo>
                  <a:lnTo>
                    <a:pt x="18606" y="9790"/>
                  </a:lnTo>
                  <a:lnTo>
                    <a:pt x="18606" y="9303"/>
                  </a:lnTo>
                  <a:lnTo>
                    <a:pt x="18606" y="8816"/>
                  </a:lnTo>
                  <a:lnTo>
                    <a:pt x="18580" y="8355"/>
                  </a:lnTo>
                  <a:lnTo>
                    <a:pt x="18529" y="7868"/>
                  </a:lnTo>
                  <a:lnTo>
                    <a:pt x="18452" y="7381"/>
                  </a:lnTo>
                  <a:lnTo>
                    <a:pt x="18324" y="6894"/>
                  </a:lnTo>
                  <a:lnTo>
                    <a:pt x="18811" y="5279"/>
                  </a:lnTo>
                  <a:lnTo>
                    <a:pt x="18836" y="5177"/>
                  </a:lnTo>
                  <a:lnTo>
                    <a:pt x="18836" y="5074"/>
                  </a:lnTo>
                  <a:lnTo>
                    <a:pt x="18785" y="4997"/>
                  </a:lnTo>
                  <a:lnTo>
                    <a:pt x="18734" y="4921"/>
                  </a:lnTo>
                  <a:lnTo>
                    <a:pt x="18657" y="4844"/>
                  </a:lnTo>
                  <a:lnTo>
                    <a:pt x="18580" y="4818"/>
                  </a:lnTo>
                  <a:lnTo>
                    <a:pt x="18478" y="4792"/>
                  </a:lnTo>
                  <a:lnTo>
                    <a:pt x="18375" y="4818"/>
                  </a:lnTo>
                  <a:lnTo>
                    <a:pt x="17606" y="4997"/>
                  </a:lnTo>
                  <a:lnTo>
                    <a:pt x="17376" y="4587"/>
                  </a:lnTo>
                  <a:lnTo>
                    <a:pt x="17119" y="4177"/>
                  </a:lnTo>
                  <a:lnTo>
                    <a:pt x="16863" y="3793"/>
                  </a:lnTo>
                  <a:lnTo>
                    <a:pt x="16581" y="3434"/>
                  </a:lnTo>
                  <a:lnTo>
                    <a:pt x="16299" y="3101"/>
                  </a:lnTo>
                  <a:lnTo>
                    <a:pt x="15992" y="2768"/>
                  </a:lnTo>
                  <a:lnTo>
                    <a:pt x="15659" y="2460"/>
                  </a:lnTo>
                  <a:lnTo>
                    <a:pt x="15325" y="2153"/>
                  </a:lnTo>
                  <a:lnTo>
                    <a:pt x="14992" y="1871"/>
                  </a:lnTo>
                  <a:lnTo>
                    <a:pt x="14633" y="1615"/>
                  </a:lnTo>
                  <a:lnTo>
                    <a:pt x="14249" y="1384"/>
                  </a:lnTo>
                  <a:lnTo>
                    <a:pt x="13890" y="1153"/>
                  </a:lnTo>
                  <a:lnTo>
                    <a:pt x="13480" y="948"/>
                  </a:lnTo>
                  <a:lnTo>
                    <a:pt x="13096" y="769"/>
                  </a:lnTo>
                  <a:lnTo>
                    <a:pt x="12686" y="615"/>
                  </a:lnTo>
                  <a:lnTo>
                    <a:pt x="12276" y="461"/>
                  </a:lnTo>
                  <a:lnTo>
                    <a:pt x="11840" y="333"/>
                  </a:lnTo>
                  <a:lnTo>
                    <a:pt x="11430" y="231"/>
                  </a:lnTo>
                  <a:lnTo>
                    <a:pt x="10994" y="154"/>
                  </a:lnTo>
                  <a:lnTo>
                    <a:pt x="10559" y="77"/>
                  </a:lnTo>
                  <a:lnTo>
                    <a:pt x="10123" y="26"/>
                  </a:lnTo>
                  <a:lnTo>
                    <a:pt x="9687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71;p61">
              <a:extLst>
                <a:ext uri="{FF2B5EF4-FFF2-40B4-BE49-F238E27FC236}">
                  <a16:creationId xmlns:a16="http://schemas.microsoft.com/office/drawing/2014/main" id="{B3FDC01E-46BC-43AE-F4B4-B937B848F04F}"/>
                </a:ext>
              </a:extLst>
            </p:cNvPr>
            <p:cNvSpPr/>
            <p:nvPr/>
          </p:nvSpPr>
          <p:spPr>
            <a:xfrm>
              <a:off x="392525" y="1341600"/>
              <a:ext cx="162125" cy="271675"/>
            </a:xfrm>
            <a:custGeom>
              <a:avLst/>
              <a:gdLst/>
              <a:ahLst/>
              <a:cxnLst/>
              <a:rect l="l" t="t" r="r" b="b"/>
              <a:pathLst>
                <a:path w="6485" h="10867" extrusionOk="0">
                  <a:moveTo>
                    <a:pt x="2512" y="0"/>
                  </a:moveTo>
                  <a:lnTo>
                    <a:pt x="2409" y="26"/>
                  </a:lnTo>
                  <a:lnTo>
                    <a:pt x="2230" y="103"/>
                  </a:lnTo>
                  <a:lnTo>
                    <a:pt x="2102" y="257"/>
                  </a:lnTo>
                  <a:lnTo>
                    <a:pt x="2051" y="333"/>
                  </a:lnTo>
                  <a:lnTo>
                    <a:pt x="1999" y="436"/>
                  </a:lnTo>
                  <a:lnTo>
                    <a:pt x="52" y="5895"/>
                  </a:lnTo>
                  <a:lnTo>
                    <a:pt x="0" y="6048"/>
                  </a:lnTo>
                  <a:lnTo>
                    <a:pt x="26" y="6202"/>
                  </a:lnTo>
                  <a:lnTo>
                    <a:pt x="52" y="6356"/>
                  </a:lnTo>
                  <a:lnTo>
                    <a:pt x="128" y="6484"/>
                  </a:lnTo>
                  <a:lnTo>
                    <a:pt x="231" y="6612"/>
                  </a:lnTo>
                  <a:lnTo>
                    <a:pt x="359" y="6689"/>
                  </a:lnTo>
                  <a:lnTo>
                    <a:pt x="513" y="6740"/>
                  </a:lnTo>
                  <a:lnTo>
                    <a:pt x="667" y="6766"/>
                  </a:lnTo>
                  <a:lnTo>
                    <a:pt x="2281" y="6766"/>
                  </a:lnTo>
                  <a:lnTo>
                    <a:pt x="1077" y="10175"/>
                  </a:lnTo>
                  <a:lnTo>
                    <a:pt x="1051" y="10303"/>
                  </a:lnTo>
                  <a:lnTo>
                    <a:pt x="1051" y="10431"/>
                  </a:lnTo>
                  <a:lnTo>
                    <a:pt x="1077" y="10533"/>
                  </a:lnTo>
                  <a:lnTo>
                    <a:pt x="1154" y="10661"/>
                  </a:lnTo>
                  <a:lnTo>
                    <a:pt x="1230" y="10738"/>
                  </a:lnTo>
                  <a:lnTo>
                    <a:pt x="1333" y="10815"/>
                  </a:lnTo>
                  <a:lnTo>
                    <a:pt x="1461" y="10866"/>
                  </a:lnTo>
                  <a:lnTo>
                    <a:pt x="2537" y="10866"/>
                  </a:lnTo>
                  <a:lnTo>
                    <a:pt x="2666" y="10815"/>
                  </a:lnTo>
                  <a:lnTo>
                    <a:pt x="2768" y="10738"/>
                  </a:lnTo>
                  <a:lnTo>
                    <a:pt x="2871" y="10636"/>
                  </a:lnTo>
                  <a:lnTo>
                    <a:pt x="4178" y="8560"/>
                  </a:lnTo>
                  <a:lnTo>
                    <a:pt x="4203" y="8457"/>
                  </a:lnTo>
                  <a:lnTo>
                    <a:pt x="4203" y="8355"/>
                  </a:lnTo>
                  <a:lnTo>
                    <a:pt x="4178" y="8252"/>
                  </a:lnTo>
                  <a:lnTo>
                    <a:pt x="4101" y="8176"/>
                  </a:lnTo>
                  <a:lnTo>
                    <a:pt x="3998" y="8150"/>
                  </a:lnTo>
                  <a:lnTo>
                    <a:pt x="3896" y="8150"/>
                  </a:lnTo>
                  <a:lnTo>
                    <a:pt x="3793" y="8201"/>
                  </a:lnTo>
                  <a:lnTo>
                    <a:pt x="3716" y="8278"/>
                  </a:lnTo>
                  <a:lnTo>
                    <a:pt x="2409" y="10328"/>
                  </a:lnTo>
                  <a:lnTo>
                    <a:pt x="1615" y="10328"/>
                  </a:lnTo>
                  <a:lnTo>
                    <a:pt x="2896" y="6715"/>
                  </a:lnTo>
                  <a:lnTo>
                    <a:pt x="2922" y="6612"/>
                  </a:lnTo>
                  <a:lnTo>
                    <a:pt x="2922" y="6535"/>
                  </a:lnTo>
                  <a:lnTo>
                    <a:pt x="2896" y="6458"/>
                  </a:lnTo>
                  <a:lnTo>
                    <a:pt x="2845" y="6382"/>
                  </a:lnTo>
                  <a:lnTo>
                    <a:pt x="2794" y="6305"/>
                  </a:lnTo>
                  <a:lnTo>
                    <a:pt x="2717" y="6253"/>
                  </a:lnTo>
                  <a:lnTo>
                    <a:pt x="2640" y="6228"/>
                  </a:lnTo>
                  <a:lnTo>
                    <a:pt x="667" y="6228"/>
                  </a:lnTo>
                  <a:lnTo>
                    <a:pt x="615" y="6202"/>
                  </a:lnTo>
                  <a:lnTo>
                    <a:pt x="590" y="6177"/>
                  </a:lnTo>
                  <a:lnTo>
                    <a:pt x="564" y="6125"/>
                  </a:lnTo>
                  <a:lnTo>
                    <a:pt x="564" y="6074"/>
                  </a:lnTo>
                  <a:lnTo>
                    <a:pt x="2512" y="615"/>
                  </a:lnTo>
                  <a:lnTo>
                    <a:pt x="2563" y="564"/>
                  </a:lnTo>
                  <a:lnTo>
                    <a:pt x="2614" y="538"/>
                  </a:lnTo>
                  <a:lnTo>
                    <a:pt x="4895" y="538"/>
                  </a:lnTo>
                  <a:lnTo>
                    <a:pt x="4946" y="564"/>
                  </a:lnTo>
                  <a:lnTo>
                    <a:pt x="4972" y="590"/>
                  </a:lnTo>
                  <a:lnTo>
                    <a:pt x="4998" y="641"/>
                  </a:lnTo>
                  <a:lnTo>
                    <a:pt x="4998" y="692"/>
                  </a:lnTo>
                  <a:lnTo>
                    <a:pt x="3870" y="3793"/>
                  </a:lnTo>
                  <a:lnTo>
                    <a:pt x="3844" y="3947"/>
                  </a:lnTo>
                  <a:lnTo>
                    <a:pt x="3844" y="4101"/>
                  </a:lnTo>
                  <a:lnTo>
                    <a:pt x="3896" y="4255"/>
                  </a:lnTo>
                  <a:lnTo>
                    <a:pt x="3973" y="4383"/>
                  </a:lnTo>
                  <a:lnTo>
                    <a:pt x="4049" y="4485"/>
                  </a:lnTo>
                  <a:lnTo>
                    <a:pt x="4178" y="4588"/>
                  </a:lnTo>
                  <a:lnTo>
                    <a:pt x="4331" y="4639"/>
                  </a:lnTo>
                  <a:lnTo>
                    <a:pt x="4485" y="4665"/>
                  </a:lnTo>
                  <a:lnTo>
                    <a:pt x="5895" y="4665"/>
                  </a:lnTo>
                  <a:lnTo>
                    <a:pt x="5920" y="4716"/>
                  </a:lnTo>
                  <a:lnTo>
                    <a:pt x="5920" y="4741"/>
                  </a:lnTo>
                  <a:lnTo>
                    <a:pt x="5920" y="4818"/>
                  </a:lnTo>
                  <a:lnTo>
                    <a:pt x="4408" y="7202"/>
                  </a:lnTo>
                  <a:lnTo>
                    <a:pt x="4357" y="7304"/>
                  </a:lnTo>
                  <a:lnTo>
                    <a:pt x="4357" y="7407"/>
                  </a:lnTo>
                  <a:lnTo>
                    <a:pt x="4408" y="7484"/>
                  </a:lnTo>
                  <a:lnTo>
                    <a:pt x="4485" y="7560"/>
                  </a:lnTo>
                  <a:lnTo>
                    <a:pt x="4588" y="7612"/>
                  </a:lnTo>
                  <a:lnTo>
                    <a:pt x="4690" y="7612"/>
                  </a:lnTo>
                  <a:lnTo>
                    <a:pt x="4793" y="7560"/>
                  </a:lnTo>
                  <a:lnTo>
                    <a:pt x="4870" y="7484"/>
                  </a:lnTo>
                  <a:lnTo>
                    <a:pt x="6382" y="5100"/>
                  </a:lnTo>
                  <a:lnTo>
                    <a:pt x="6459" y="4946"/>
                  </a:lnTo>
                  <a:lnTo>
                    <a:pt x="6484" y="4793"/>
                  </a:lnTo>
                  <a:lnTo>
                    <a:pt x="6459" y="4613"/>
                  </a:lnTo>
                  <a:lnTo>
                    <a:pt x="6407" y="4434"/>
                  </a:lnTo>
                  <a:lnTo>
                    <a:pt x="6279" y="4306"/>
                  </a:lnTo>
                  <a:lnTo>
                    <a:pt x="6151" y="4203"/>
                  </a:lnTo>
                  <a:lnTo>
                    <a:pt x="5997" y="4126"/>
                  </a:lnTo>
                  <a:lnTo>
                    <a:pt x="5818" y="4101"/>
                  </a:lnTo>
                  <a:lnTo>
                    <a:pt x="4434" y="4101"/>
                  </a:lnTo>
                  <a:lnTo>
                    <a:pt x="4408" y="4049"/>
                  </a:lnTo>
                  <a:lnTo>
                    <a:pt x="4383" y="4024"/>
                  </a:lnTo>
                  <a:lnTo>
                    <a:pt x="4408" y="3973"/>
                  </a:lnTo>
                  <a:lnTo>
                    <a:pt x="5510" y="872"/>
                  </a:lnTo>
                  <a:lnTo>
                    <a:pt x="5536" y="718"/>
                  </a:lnTo>
                  <a:lnTo>
                    <a:pt x="5536" y="564"/>
                  </a:lnTo>
                  <a:lnTo>
                    <a:pt x="5485" y="410"/>
                  </a:lnTo>
                  <a:lnTo>
                    <a:pt x="5433" y="282"/>
                  </a:lnTo>
                  <a:lnTo>
                    <a:pt x="5331" y="154"/>
                  </a:lnTo>
                  <a:lnTo>
                    <a:pt x="5203" y="77"/>
                  </a:lnTo>
                  <a:lnTo>
                    <a:pt x="5049" y="26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1028;p61">
            <a:extLst>
              <a:ext uri="{FF2B5EF4-FFF2-40B4-BE49-F238E27FC236}">
                <a16:creationId xmlns:a16="http://schemas.microsoft.com/office/drawing/2014/main" id="{12978DF7-2A5F-D4EA-9F38-43BEDAF6513C}"/>
              </a:ext>
            </a:extLst>
          </p:cNvPr>
          <p:cNvGrpSpPr/>
          <p:nvPr userDrawn="1"/>
        </p:nvGrpSpPr>
        <p:grpSpPr>
          <a:xfrm>
            <a:off x="4872767" y="101072"/>
            <a:ext cx="434664" cy="434664"/>
            <a:chOff x="6169675" y="1242300"/>
            <a:chExt cx="470925" cy="470925"/>
          </a:xfrm>
        </p:grpSpPr>
        <p:sp>
          <p:nvSpPr>
            <p:cNvPr id="28" name="Google Shape;1029;p61">
              <a:extLst>
                <a:ext uri="{FF2B5EF4-FFF2-40B4-BE49-F238E27FC236}">
                  <a16:creationId xmlns:a16="http://schemas.microsoft.com/office/drawing/2014/main" id="{48D5099E-5BCD-792B-6FC4-B532D73AF697}"/>
                </a:ext>
              </a:extLst>
            </p:cNvPr>
            <p:cNvSpPr/>
            <p:nvPr/>
          </p:nvSpPr>
          <p:spPr>
            <a:xfrm>
              <a:off x="6285625" y="1364650"/>
              <a:ext cx="238375" cy="348575"/>
            </a:xfrm>
            <a:custGeom>
              <a:avLst/>
              <a:gdLst/>
              <a:ahLst/>
              <a:cxnLst/>
              <a:rect l="l" t="t" r="r" b="b"/>
              <a:pathLst>
                <a:path w="9535" h="13943" extrusionOk="0">
                  <a:moveTo>
                    <a:pt x="1872" y="7382"/>
                  </a:moveTo>
                  <a:lnTo>
                    <a:pt x="2179" y="7407"/>
                  </a:lnTo>
                  <a:lnTo>
                    <a:pt x="2538" y="7459"/>
                  </a:lnTo>
                  <a:lnTo>
                    <a:pt x="2769" y="7535"/>
                  </a:lnTo>
                  <a:lnTo>
                    <a:pt x="2999" y="7638"/>
                  </a:lnTo>
                  <a:lnTo>
                    <a:pt x="3179" y="7766"/>
                  </a:lnTo>
                  <a:lnTo>
                    <a:pt x="3358" y="7894"/>
                  </a:lnTo>
                  <a:lnTo>
                    <a:pt x="3512" y="8022"/>
                  </a:lnTo>
                  <a:lnTo>
                    <a:pt x="3640" y="8176"/>
                  </a:lnTo>
                  <a:lnTo>
                    <a:pt x="3819" y="8458"/>
                  </a:lnTo>
                  <a:lnTo>
                    <a:pt x="3819" y="8458"/>
                  </a:lnTo>
                  <a:lnTo>
                    <a:pt x="2359" y="8048"/>
                  </a:lnTo>
                  <a:lnTo>
                    <a:pt x="2256" y="8048"/>
                  </a:lnTo>
                  <a:lnTo>
                    <a:pt x="2154" y="8099"/>
                  </a:lnTo>
                  <a:lnTo>
                    <a:pt x="2077" y="8151"/>
                  </a:lnTo>
                  <a:lnTo>
                    <a:pt x="2025" y="8253"/>
                  </a:lnTo>
                  <a:lnTo>
                    <a:pt x="2025" y="8356"/>
                  </a:lnTo>
                  <a:lnTo>
                    <a:pt x="2051" y="8458"/>
                  </a:lnTo>
                  <a:lnTo>
                    <a:pt x="2128" y="8535"/>
                  </a:lnTo>
                  <a:lnTo>
                    <a:pt x="2230" y="8586"/>
                  </a:lnTo>
                  <a:lnTo>
                    <a:pt x="3691" y="8996"/>
                  </a:lnTo>
                  <a:lnTo>
                    <a:pt x="3384" y="9124"/>
                  </a:lnTo>
                  <a:lnTo>
                    <a:pt x="3204" y="9176"/>
                  </a:lnTo>
                  <a:lnTo>
                    <a:pt x="2999" y="9227"/>
                  </a:lnTo>
                  <a:lnTo>
                    <a:pt x="2794" y="9253"/>
                  </a:lnTo>
                  <a:lnTo>
                    <a:pt x="2307" y="9253"/>
                  </a:lnTo>
                  <a:lnTo>
                    <a:pt x="2051" y="9176"/>
                  </a:lnTo>
                  <a:lnTo>
                    <a:pt x="1744" y="9073"/>
                  </a:lnTo>
                  <a:lnTo>
                    <a:pt x="1462" y="8919"/>
                  </a:lnTo>
                  <a:lnTo>
                    <a:pt x="1205" y="8740"/>
                  </a:lnTo>
                  <a:lnTo>
                    <a:pt x="1026" y="8561"/>
                  </a:lnTo>
                  <a:lnTo>
                    <a:pt x="872" y="8356"/>
                  </a:lnTo>
                  <a:lnTo>
                    <a:pt x="744" y="8176"/>
                  </a:lnTo>
                  <a:lnTo>
                    <a:pt x="667" y="8022"/>
                  </a:lnTo>
                  <a:lnTo>
                    <a:pt x="590" y="7869"/>
                  </a:lnTo>
                  <a:lnTo>
                    <a:pt x="718" y="7792"/>
                  </a:lnTo>
                  <a:lnTo>
                    <a:pt x="872" y="7689"/>
                  </a:lnTo>
                  <a:lnTo>
                    <a:pt x="1077" y="7587"/>
                  </a:lnTo>
                  <a:lnTo>
                    <a:pt x="1308" y="7484"/>
                  </a:lnTo>
                  <a:lnTo>
                    <a:pt x="1564" y="7433"/>
                  </a:lnTo>
                  <a:lnTo>
                    <a:pt x="1872" y="7382"/>
                  </a:lnTo>
                  <a:close/>
                  <a:moveTo>
                    <a:pt x="7689" y="8125"/>
                  </a:moveTo>
                  <a:lnTo>
                    <a:pt x="7971" y="8151"/>
                  </a:lnTo>
                  <a:lnTo>
                    <a:pt x="8253" y="8227"/>
                  </a:lnTo>
                  <a:lnTo>
                    <a:pt x="8484" y="8330"/>
                  </a:lnTo>
                  <a:lnTo>
                    <a:pt x="8663" y="8432"/>
                  </a:lnTo>
                  <a:lnTo>
                    <a:pt x="8945" y="8612"/>
                  </a:lnTo>
                  <a:lnTo>
                    <a:pt x="8894" y="8740"/>
                  </a:lnTo>
                  <a:lnTo>
                    <a:pt x="8791" y="8919"/>
                  </a:lnTo>
                  <a:lnTo>
                    <a:pt x="8689" y="9099"/>
                  </a:lnTo>
                  <a:lnTo>
                    <a:pt x="8535" y="9304"/>
                  </a:lnTo>
                  <a:lnTo>
                    <a:pt x="8330" y="9483"/>
                  </a:lnTo>
                  <a:lnTo>
                    <a:pt x="8099" y="9663"/>
                  </a:lnTo>
                  <a:lnTo>
                    <a:pt x="7817" y="9816"/>
                  </a:lnTo>
                  <a:lnTo>
                    <a:pt x="7484" y="9919"/>
                  </a:lnTo>
                  <a:lnTo>
                    <a:pt x="7228" y="9970"/>
                  </a:lnTo>
                  <a:lnTo>
                    <a:pt x="6997" y="9996"/>
                  </a:lnTo>
                  <a:lnTo>
                    <a:pt x="6767" y="9996"/>
                  </a:lnTo>
                  <a:lnTo>
                    <a:pt x="6562" y="9970"/>
                  </a:lnTo>
                  <a:lnTo>
                    <a:pt x="6357" y="9919"/>
                  </a:lnTo>
                  <a:lnTo>
                    <a:pt x="6177" y="9868"/>
                  </a:lnTo>
                  <a:lnTo>
                    <a:pt x="5870" y="9714"/>
                  </a:lnTo>
                  <a:lnTo>
                    <a:pt x="7330" y="9329"/>
                  </a:lnTo>
                  <a:lnTo>
                    <a:pt x="7433" y="9278"/>
                  </a:lnTo>
                  <a:lnTo>
                    <a:pt x="7484" y="9201"/>
                  </a:lnTo>
                  <a:lnTo>
                    <a:pt x="7535" y="9099"/>
                  </a:lnTo>
                  <a:lnTo>
                    <a:pt x="7535" y="8996"/>
                  </a:lnTo>
                  <a:lnTo>
                    <a:pt x="7484" y="8894"/>
                  </a:lnTo>
                  <a:lnTo>
                    <a:pt x="7407" y="8817"/>
                  </a:lnTo>
                  <a:lnTo>
                    <a:pt x="7305" y="8791"/>
                  </a:lnTo>
                  <a:lnTo>
                    <a:pt x="7177" y="8791"/>
                  </a:lnTo>
                  <a:lnTo>
                    <a:pt x="5716" y="9201"/>
                  </a:lnTo>
                  <a:lnTo>
                    <a:pt x="5921" y="8919"/>
                  </a:lnTo>
                  <a:lnTo>
                    <a:pt x="6049" y="8766"/>
                  </a:lnTo>
                  <a:lnTo>
                    <a:pt x="6203" y="8637"/>
                  </a:lnTo>
                  <a:lnTo>
                    <a:pt x="6357" y="8509"/>
                  </a:lnTo>
                  <a:lnTo>
                    <a:pt x="6562" y="8381"/>
                  </a:lnTo>
                  <a:lnTo>
                    <a:pt x="6767" y="8279"/>
                  </a:lnTo>
                  <a:lnTo>
                    <a:pt x="7023" y="8202"/>
                  </a:lnTo>
                  <a:lnTo>
                    <a:pt x="7382" y="8151"/>
                  </a:lnTo>
                  <a:lnTo>
                    <a:pt x="7689" y="8125"/>
                  </a:lnTo>
                  <a:close/>
                  <a:moveTo>
                    <a:pt x="4973" y="6228"/>
                  </a:moveTo>
                  <a:lnTo>
                    <a:pt x="4973" y="11098"/>
                  </a:lnTo>
                  <a:lnTo>
                    <a:pt x="4588" y="11098"/>
                  </a:lnTo>
                  <a:lnTo>
                    <a:pt x="4588" y="6818"/>
                  </a:lnTo>
                  <a:lnTo>
                    <a:pt x="4973" y="6228"/>
                  </a:lnTo>
                  <a:close/>
                  <a:moveTo>
                    <a:pt x="4383" y="1"/>
                  </a:moveTo>
                  <a:lnTo>
                    <a:pt x="4229" y="27"/>
                  </a:lnTo>
                  <a:lnTo>
                    <a:pt x="4101" y="78"/>
                  </a:lnTo>
                  <a:lnTo>
                    <a:pt x="3973" y="180"/>
                  </a:lnTo>
                  <a:lnTo>
                    <a:pt x="3896" y="334"/>
                  </a:lnTo>
                  <a:lnTo>
                    <a:pt x="2692" y="3743"/>
                  </a:lnTo>
                  <a:lnTo>
                    <a:pt x="2666" y="3845"/>
                  </a:lnTo>
                  <a:lnTo>
                    <a:pt x="2666" y="3973"/>
                  </a:lnTo>
                  <a:lnTo>
                    <a:pt x="2692" y="4101"/>
                  </a:lnTo>
                  <a:lnTo>
                    <a:pt x="2743" y="4204"/>
                  </a:lnTo>
                  <a:lnTo>
                    <a:pt x="2820" y="4281"/>
                  </a:lnTo>
                  <a:lnTo>
                    <a:pt x="2922" y="4358"/>
                  </a:lnTo>
                  <a:lnTo>
                    <a:pt x="3051" y="4409"/>
                  </a:lnTo>
                  <a:lnTo>
                    <a:pt x="4024" y="4409"/>
                  </a:lnTo>
                  <a:lnTo>
                    <a:pt x="3332" y="6382"/>
                  </a:lnTo>
                  <a:lnTo>
                    <a:pt x="3307" y="6485"/>
                  </a:lnTo>
                  <a:lnTo>
                    <a:pt x="3307" y="6587"/>
                  </a:lnTo>
                  <a:lnTo>
                    <a:pt x="3332" y="6690"/>
                  </a:lnTo>
                  <a:lnTo>
                    <a:pt x="3384" y="6792"/>
                  </a:lnTo>
                  <a:lnTo>
                    <a:pt x="3461" y="6869"/>
                  </a:lnTo>
                  <a:lnTo>
                    <a:pt x="3537" y="6920"/>
                  </a:lnTo>
                  <a:lnTo>
                    <a:pt x="3640" y="6972"/>
                  </a:lnTo>
                  <a:lnTo>
                    <a:pt x="4024" y="6972"/>
                  </a:lnTo>
                  <a:lnTo>
                    <a:pt x="4024" y="7792"/>
                  </a:lnTo>
                  <a:lnTo>
                    <a:pt x="3794" y="7535"/>
                  </a:lnTo>
                  <a:lnTo>
                    <a:pt x="3486" y="7305"/>
                  </a:lnTo>
                  <a:lnTo>
                    <a:pt x="3307" y="7177"/>
                  </a:lnTo>
                  <a:lnTo>
                    <a:pt x="3102" y="7100"/>
                  </a:lnTo>
                  <a:lnTo>
                    <a:pt x="2897" y="6997"/>
                  </a:lnTo>
                  <a:lnTo>
                    <a:pt x="2666" y="6920"/>
                  </a:lnTo>
                  <a:lnTo>
                    <a:pt x="2384" y="6869"/>
                  </a:lnTo>
                  <a:lnTo>
                    <a:pt x="2128" y="6844"/>
                  </a:lnTo>
                  <a:lnTo>
                    <a:pt x="1615" y="6844"/>
                  </a:lnTo>
                  <a:lnTo>
                    <a:pt x="1410" y="6895"/>
                  </a:lnTo>
                  <a:lnTo>
                    <a:pt x="1180" y="6946"/>
                  </a:lnTo>
                  <a:lnTo>
                    <a:pt x="821" y="7100"/>
                  </a:lnTo>
                  <a:lnTo>
                    <a:pt x="513" y="7254"/>
                  </a:lnTo>
                  <a:lnTo>
                    <a:pt x="283" y="7407"/>
                  </a:lnTo>
                  <a:lnTo>
                    <a:pt x="78" y="7587"/>
                  </a:lnTo>
                  <a:lnTo>
                    <a:pt x="52" y="7664"/>
                  </a:lnTo>
                  <a:lnTo>
                    <a:pt x="26" y="7715"/>
                  </a:lnTo>
                  <a:lnTo>
                    <a:pt x="1" y="7792"/>
                  </a:lnTo>
                  <a:lnTo>
                    <a:pt x="26" y="7843"/>
                  </a:lnTo>
                  <a:lnTo>
                    <a:pt x="103" y="8125"/>
                  </a:lnTo>
                  <a:lnTo>
                    <a:pt x="231" y="8356"/>
                  </a:lnTo>
                  <a:lnTo>
                    <a:pt x="411" y="8663"/>
                  </a:lnTo>
                  <a:lnTo>
                    <a:pt x="642" y="8971"/>
                  </a:lnTo>
                  <a:lnTo>
                    <a:pt x="795" y="9124"/>
                  </a:lnTo>
                  <a:lnTo>
                    <a:pt x="975" y="9253"/>
                  </a:lnTo>
                  <a:lnTo>
                    <a:pt x="1180" y="9406"/>
                  </a:lnTo>
                  <a:lnTo>
                    <a:pt x="1410" y="9534"/>
                  </a:lnTo>
                  <a:lnTo>
                    <a:pt x="1641" y="9637"/>
                  </a:lnTo>
                  <a:lnTo>
                    <a:pt x="1923" y="9714"/>
                  </a:lnTo>
                  <a:lnTo>
                    <a:pt x="2205" y="9791"/>
                  </a:lnTo>
                  <a:lnTo>
                    <a:pt x="2487" y="9816"/>
                  </a:lnTo>
                  <a:lnTo>
                    <a:pt x="2743" y="9816"/>
                  </a:lnTo>
                  <a:lnTo>
                    <a:pt x="3025" y="9791"/>
                  </a:lnTo>
                  <a:lnTo>
                    <a:pt x="3281" y="9739"/>
                  </a:lnTo>
                  <a:lnTo>
                    <a:pt x="3537" y="9663"/>
                  </a:lnTo>
                  <a:lnTo>
                    <a:pt x="3794" y="9560"/>
                  </a:lnTo>
                  <a:lnTo>
                    <a:pt x="4024" y="9406"/>
                  </a:lnTo>
                  <a:lnTo>
                    <a:pt x="4024" y="11149"/>
                  </a:lnTo>
                  <a:lnTo>
                    <a:pt x="3589" y="11277"/>
                  </a:lnTo>
                  <a:lnTo>
                    <a:pt x="3153" y="11431"/>
                  </a:lnTo>
                  <a:lnTo>
                    <a:pt x="2769" y="11610"/>
                  </a:lnTo>
                  <a:lnTo>
                    <a:pt x="2384" y="11867"/>
                  </a:lnTo>
                  <a:lnTo>
                    <a:pt x="2025" y="12148"/>
                  </a:lnTo>
                  <a:lnTo>
                    <a:pt x="1718" y="12456"/>
                  </a:lnTo>
                  <a:lnTo>
                    <a:pt x="1410" y="12815"/>
                  </a:lnTo>
                  <a:lnTo>
                    <a:pt x="1180" y="13199"/>
                  </a:lnTo>
                  <a:lnTo>
                    <a:pt x="1000" y="13532"/>
                  </a:lnTo>
                  <a:lnTo>
                    <a:pt x="975" y="13584"/>
                  </a:lnTo>
                  <a:lnTo>
                    <a:pt x="975" y="13660"/>
                  </a:lnTo>
                  <a:lnTo>
                    <a:pt x="975" y="13737"/>
                  </a:lnTo>
                  <a:lnTo>
                    <a:pt x="1000" y="13789"/>
                  </a:lnTo>
                  <a:lnTo>
                    <a:pt x="1052" y="13840"/>
                  </a:lnTo>
                  <a:lnTo>
                    <a:pt x="1103" y="13891"/>
                  </a:lnTo>
                  <a:lnTo>
                    <a:pt x="1154" y="13917"/>
                  </a:lnTo>
                  <a:lnTo>
                    <a:pt x="1231" y="13942"/>
                  </a:lnTo>
                  <a:lnTo>
                    <a:pt x="8304" y="13942"/>
                  </a:lnTo>
                  <a:lnTo>
                    <a:pt x="8381" y="13917"/>
                  </a:lnTo>
                  <a:lnTo>
                    <a:pt x="8458" y="13891"/>
                  </a:lnTo>
                  <a:lnTo>
                    <a:pt x="8509" y="13840"/>
                  </a:lnTo>
                  <a:lnTo>
                    <a:pt x="8561" y="13789"/>
                  </a:lnTo>
                  <a:lnTo>
                    <a:pt x="8586" y="13737"/>
                  </a:lnTo>
                  <a:lnTo>
                    <a:pt x="8586" y="13660"/>
                  </a:lnTo>
                  <a:lnTo>
                    <a:pt x="8586" y="13584"/>
                  </a:lnTo>
                  <a:lnTo>
                    <a:pt x="8561" y="13532"/>
                  </a:lnTo>
                  <a:lnTo>
                    <a:pt x="8381" y="13225"/>
                  </a:lnTo>
                  <a:lnTo>
                    <a:pt x="8227" y="12943"/>
                  </a:lnTo>
                  <a:lnTo>
                    <a:pt x="7997" y="12635"/>
                  </a:lnTo>
                  <a:lnTo>
                    <a:pt x="7715" y="12328"/>
                  </a:lnTo>
                  <a:lnTo>
                    <a:pt x="7638" y="12277"/>
                  </a:lnTo>
                  <a:lnTo>
                    <a:pt x="7535" y="12251"/>
                  </a:lnTo>
                  <a:lnTo>
                    <a:pt x="7433" y="12277"/>
                  </a:lnTo>
                  <a:lnTo>
                    <a:pt x="7330" y="12328"/>
                  </a:lnTo>
                  <a:lnTo>
                    <a:pt x="7279" y="12405"/>
                  </a:lnTo>
                  <a:lnTo>
                    <a:pt x="7254" y="12507"/>
                  </a:lnTo>
                  <a:lnTo>
                    <a:pt x="7254" y="12635"/>
                  </a:lnTo>
                  <a:lnTo>
                    <a:pt x="7330" y="12712"/>
                  </a:lnTo>
                  <a:lnTo>
                    <a:pt x="7612" y="13045"/>
                  </a:lnTo>
                  <a:lnTo>
                    <a:pt x="7843" y="13379"/>
                  </a:lnTo>
                  <a:lnTo>
                    <a:pt x="1718" y="13379"/>
                  </a:lnTo>
                  <a:lnTo>
                    <a:pt x="1974" y="12994"/>
                  </a:lnTo>
                  <a:lnTo>
                    <a:pt x="2282" y="12661"/>
                  </a:lnTo>
                  <a:lnTo>
                    <a:pt x="2641" y="12353"/>
                  </a:lnTo>
                  <a:lnTo>
                    <a:pt x="3025" y="12097"/>
                  </a:lnTo>
                  <a:lnTo>
                    <a:pt x="3435" y="11918"/>
                  </a:lnTo>
                  <a:lnTo>
                    <a:pt x="3845" y="11764"/>
                  </a:lnTo>
                  <a:lnTo>
                    <a:pt x="4306" y="11687"/>
                  </a:lnTo>
                  <a:lnTo>
                    <a:pt x="4537" y="11662"/>
                  </a:lnTo>
                  <a:lnTo>
                    <a:pt x="4768" y="11636"/>
                  </a:lnTo>
                  <a:lnTo>
                    <a:pt x="5178" y="11662"/>
                  </a:lnTo>
                  <a:lnTo>
                    <a:pt x="5588" y="11738"/>
                  </a:lnTo>
                  <a:lnTo>
                    <a:pt x="5972" y="11841"/>
                  </a:lnTo>
                  <a:lnTo>
                    <a:pt x="6357" y="12020"/>
                  </a:lnTo>
                  <a:lnTo>
                    <a:pt x="6459" y="12046"/>
                  </a:lnTo>
                  <a:lnTo>
                    <a:pt x="6562" y="12020"/>
                  </a:lnTo>
                  <a:lnTo>
                    <a:pt x="6664" y="11969"/>
                  </a:lnTo>
                  <a:lnTo>
                    <a:pt x="6715" y="11892"/>
                  </a:lnTo>
                  <a:lnTo>
                    <a:pt x="6767" y="11790"/>
                  </a:lnTo>
                  <a:lnTo>
                    <a:pt x="6741" y="11687"/>
                  </a:lnTo>
                  <a:lnTo>
                    <a:pt x="6690" y="11585"/>
                  </a:lnTo>
                  <a:lnTo>
                    <a:pt x="6613" y="11508"/>
                  </a:lnTo>
                  <a:lnTo>
                    <a:pt x="6331" y="11405"/>
                  </a:lnTo>
                  <a:lnTo>
                    <a:pt x="6075" y="11303"/>
                  </a:lnTo>
                  <a:lnTo>
                    <a:pt x="5793" y="11226"/>
                  </a:lnTo>
                  <a:lnTo>
                    <a:pt x="5511" y="11149"/>
                  </a:lnTo>
                  <a:lnTo>
                    <a:pt x="5511" y="10149"/>
                  </a:lnTo>
                  <a:lnTo>
                    <a:pt x="5767" y="10278"/>
                  </a:lnTo>
                  <a:lnTo>
                    <a:pt x="5998" y="10406"/>
                  </a:lnTo>
                  <a:lnTo>
                    <a:pt x="6254" y="10483"/>
                  </a:lnTo>
                  <a:lnTo>
                    <a:pt x="6536" y="10534"/>
                  </a:lnTo>
                  <a:lnTo>
                    <a:pt x="6792" y="10560"/>
                  </a:lnTo>
                  <a:lnTo>
                    <a:pt x="7074" y="10560"/>
                  </a:lnTo>
                  <a:lnTo>
                    <a:pt x="7356" y="10508"/>
                  </a:lnTo>
                  <a:lnTo>
                    <a:pt x="7638" y="10457"/>
                  </a:lnTo>
                  <a:lnTo>
                    <a:pt x="7894" y="10380"/>
                  </a:lnTo>
                  <a:lnTo>
                    <a:pt x="8150" y="10252"/>
                  </a:lnTo>
                  <a:lnTo>
                    <a:pt x="8381" y="10149"/>
                  </a:lnTo>
                  <a:lnTo>
                    <a:pt x="8561" y="9996"/>
                  </a:lnTo>
                  <a:lnTo>
                    <a:pt x="8740" y="9868"/>
                  </a:lnTo>
                  <a:lnTo>
                    <a:pt x="8894" y="9714"/>
                  </a:lnTo>
                  <a:lnTo>
                    <a:pt x="9150" y="9406"/>
                  </a:lnTo>
                  <a:lnTo>
                    <a:pt x="9329" y="9099"/>
                  </a:lnTo>
                  <a:lnTo>
                    <a:pt x="9457" y="8842"/>
                  </a:lnTo>
                  <a:lnTo>
                    <a:pt x="9534" y="8586"/>
                  </a:lnTo>
                  <a:lnTo>
                    <a:pt x="9534" y="8535"/>
                  </a:lnTo>
                  <a:lnTo>
                    <a:pt x="9534" y="8458"/>
                  </a:lnTo>
                  <a:lnTo>
                    <a:pt x="9509" y="8381"/>
                  </a:lnTo>
                  <a:lnTo>
                    <a:pt x="9457" y="8330"/>
                  </a:lnTo>
                  <a:lnTo>
                    <a:pt x="9252" y="8151"/>
                  </a:lnTo>
                  <a:lnTo>
                    <a:pt x="9022" y="7997"/>
                  </a:lnTo>
                  <a:lnTo>
                    <a:pt x="8740" y="7843"/>
                  </a:lnTo>
                  <a:lnTo>
                    <a:pt x="8356" y="7689"/>
                  </a:lnTo>
                  <a:lnTo>
                    <a:pt x="8150" y="7638"/>
                  </a:lnTo>
                  <a:lnTo>
                    <a:pt x="7920" y="7587"/>
                  </a:lnTo>
                  <a:lnTo>
                    <a:pt x="7433" y="7587"/>
                  </a:lnTo>
                  <a:lnTo>
                    <a:pt x="7177" y="7612"/>
                  </a:lnTo>
                  <a:lnTo>
                    <a:pt x="6895" y="7664"/>
                  </a:lnTo>
                  <a:lnTo>
                    <a:pt x="6664" y="7740"/>
                  </a:lnTo>
                  <a:lnTo>
                    <a:pt x="6433" y="7817"/>
                  </a:lnTo>
                  <a:lnTo>
                    <a:pt x="6254" y="7920"/>
                  </a:lnTo>
                  <a:lnTo>
                    <a:pt x="6075" y="8022"/>
                  </a:lnTo>
                  <a:lnTo>
                    <a:pt x="5767" y="8279"/>
                  </a:lnTo>
                  <a:lnTo>
                    <a:pt x="5511" y="8535"/>
                  </a:lnTo>
                  <a:lnTo>
                    <a:pt x="5511" y="5357"/>
                  </a:lnTo>
                  <a:lnTo>
                    <a:pt x="5639" y="5152"/>
                  </a:lnTo>
                  <a:lnTo>
                    <a:pt x="5690" y="5050"/>
                  </a:lnTo>
                  <a:lnTo>
                    <a:pt x="5690" y="4947"/>
                  </a:lnTo>
                  <a:lnTo>
                    <a:pt x="5639" y="4845"/>
                  </a:lnTo>
                  <a:lnTo>
                    <a:pt x="5562" y="4768"/>
                  </a:lnTo>
                  <a:lnTo>
                    <a:pt x="5460" y="4742"/>
                  </a:lnTo>
                  <a:lnTo>
                    <a:pt x="5357" y="4742"/>
                  </a:lnTo>
                  <a:lnTo>
                    <a:pt x="5255" y="4793"/>
                  </a:lnTo>
                  <a:lnTo>
                    <a:pt x="5178" y="4870"/>
                  </a:lnTo>
                  <a:lnTo>
                    <a:pt x="4204" y="6433"/>
                  </a:lnTo>
                  <a:lnTo>
                    <a:pt x="3896" y="6433"/>
                  </a:lnTo>
                  <a:lnTo>
                    <a:pt x="4665" y="4306"/>
                  </a:lnTo>
                  <a:lnTo>
                    <a:pt x="4665" y="4229"/>
                  </a:lnTo>
                  <a:lnTo>
                    <a:pt x="4665" y="4153"/>
                  </a:lnTo>
                  <a:lnTo>
                    <a:pt x="4665" y="4076"/>
                  </a:lnTo>
                  <a:lnTo>
                    <a:pt x="4614" y="3999"/>
                  </a:lnTo>
                  <a:lnTo>
                    <a:pt x="4563" y="3948"/>
                  </a:lnTo>
                  <a:lnTo>
                    <a:pt x="4511" y="3896"/>
                  </a:lnTo>
                  <a:lnTo>
                    <a:pt x="4434" y="3871"/>
                  </a:lnTo>
                  <a:lnTo>
                    <a:pt x="3230" y="3871"/>
                  </a:lnTo>
                  <a:lnTo>
                    <a:pt x="4409" y="539"/>
                  </a:lnTo>
                  <a:lnTo>
                    <a:pt x="5741" y="539"/>
                  </a:lnTo>
                  <a:lnTo>
                    <a:pt x="5075" y="2410"/>
                  </a:lnTo>
                  <a:lnTo>
                    <a:pt x="5050" y="2538"/>
                  </a:lnTo>
                  <a:lnTo>
                    <a:pt x="5050" y="2666"/>
                  </a:lnTo>
                  <a:lnTo>
                    <a:pt x="5075" y="2769"/>
                  </a:lnTo>
                  <a:lnTo>
                    <a:pt x="5126" y="2871"/>
                  </a:lnTo>
                  <a:lnTo>
                    <a:pt x="5203" y="2974"/>
                  </a:lnTo>
                  <a:lnTo>
                    <a:pt x="5306" y="3051"/>
                  </a:lnTo>
                  <a:lnTo>
                    <a:pt x="5434" y="3076"/>
                  </a:lnTo>
                  <a:lnTo>
                    <a:pt x="5562" y="3102"/>
                  </a:lnTo>
                  <a:lnTo>
                    <a:pt x="6305" y="3102"/>
                  </a:lnTo>
                  <a:lnTo>
                    <a:pt x="5895" y="3768"/>
                  </a:lnTo>
                  <a:lnTo>
                    <a:pt x="5844" y="3871"/>
                  </a:lnTo>
                  <a:lnTo>
                    <a:pt x="5844" y="3973"/>
                  </a:lnTo>
                  <a:lnTo>
                    <a:pt x="5895" y="4076"/>
                  </a:lnTo>
                  <a:lnTo>
                    <a:pt x="5972" y="4153"/>
                  </a:lnTo>
                  <a:lnTo>
                    <a:pt x="6075" y="4178"/>
                  </a:lnTo>
                  <a:lnTo>
                    <a:pt x="6177" y="4178"/>
                  </a:lnTo>
                  <a:lnTo>
                    <a:pt x="6280" y="4127"/>
                  </a:lnTo>
                  <a:lnTo>
                    <a:pt x="6357" y="4050"/>
                  </a:lnTo>
                  <a:lnTo>
                    <a:pt x="6818" y="3333"/>
                  </a:lnTo>
                  <a:lnTo>
                    <a:pt x="6869" y="3204"/>
                  </a:lnTo>
                  <a:lnTo>
                    <a:pt x="6895" y="3076"/>
                  </a:lnTo>
                  <a:lnTo>
                    <a:pt x="6869" y="2948"/>
                  </a:lnTo>
                  <a:lnTo>
                    <a:pt x="6818" y="2820"/>
                  </a:lnTo>
                  <a:lnTo>
                    <a:pt x="6741" y="2717"/>
                  </a:lnTo>
                  <a:lnTo>
                    <a:pt x="6638" y="2615"/>
                  </a:lnTo>
                  <a:lnTo>
                    <a:pt x="6536" y="2564"/>
                  </a:lnTo>
                  <a:lnTo>
                    <a:pt x="6382" y="2538"/>
                  </a:lnTo>
                  <a:lnTo>
                    <a:pt x="5613" y="2538"/>
                  </a:lnTo>
                  <a:lnTo>
                    <a:pt x="6280" y="667"/>
                  </a:lnTo>
                  <a:lnTo>
                    <a:pt x="6305" y="539"/>
                  </a:lnTo>
                  <a:lnTo>
                    <a:pt x="6305" y="437"/>
                  </a:lnTo>
                  <a:lnTo>
                    <a:pt x="6280" y="308"/>
                  </a:lnTo>
                  <a:lnTo>
                    <a:pt x="6228" y="206"/>
                  </a:lnTo>
                  <a:lnTo>
                    <a:pt x="6152" y="129"/>
                  </a:lnTo>
                  <a:lnTo>
                    <a:pt x="6049" y="52"/>
                  </a:lnTo>
                  <a:lnTo>
                    <a:pt x="5921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030;p61">
              <a:extLst>
                <a:ext uri="{FF2B5EF4-FFF2-40B4-BE49-F238E27FC236}">
                  <a16:creationId xmlns:a16="http://schemas.microsoft.com/office/drawing/2014/main" id="{A444E2D7-0F4E-A9DA-65C8-B29456A0E214}"/>
                </a:ext>
              </a:extLst>
            </p:cNvPr>
            <p:cNvSpPr/>
            <p:nvPr/>
          </p:nvSpPr>
          <p:spPr>
            <a:xfrm>
              <a:off x="6169675" y="1242300"/>
              <a:ext cx="180050" cy="328700"/>
            </a:xfrm>
            <a:custGeom>
              <a:avLst/>
              <a:gdLst/>
              <a:ahLst/>
              <a:cxnLst/>
              <a:rect l="l" t="t" r="r" b="b"/>
              <a:pathLst>
                <a:path w="7202" h="13148" extrusionOk="0">
                  <a:moveTo>
                    <a:pt x="4331" y="9098"/>
                  </a:moveTo>
                  <a:lnTo>
                    <a:pt x="4331" y="9636"/>
                  </a:lnTo>
                  <a:lnTo>
                    <a:pt x="4331" y="9764"/>
                  </a:lnTo>
                  <a:lnTo>
                    <a:pt x="4306" y="9867"/>
                  </a:lnTo>
                  <a:lnTo>
                    <a:pt x="4254" y="9995"/>
                  </a:lnTo>
                  <a:lnTo>
                    <a:pt x="4178" y="10097"/>
                  </a:lnTo>
                  <a:lnTo>
                    <a:pt x="4126" y="10200"/>
                  </a:lnTo>
                  <a:lnTo>
                    <a:pt x="4024" y="10277"/>
                  </a:lnTo>
                  <a:lnTo>
                    <a:pt x="3921" y="10354"/>
                  </a:lnTo>
                  <a:lnTo>
                    <a:pt x="3819" y="10405"/>
                  </a:lnTo>
                  <a:lnTo>
                    <a:pt x="3819" y="9252"/>
                  </a:lnTo>
                  <a:lnTo>
                    <a:pt x="4075" y="9200"/>
                  </a:lnTo>
                  <a:lnTo>
                    <a:pt x="4331" y="9098"/>
                  </a:lnTo>
                  <a:close/>
                  <a:moveTo>
                    <a:pt x="2845" y="9021"/>
                  </a:moveTo>
                  <a:lnTo>
                    <a:pt x="3050" y="9149"/>
                  </a:lnTo>
                  <a:lnTo>
                    <a:pt x="3281" y="9226"/>
                  </a:lnTo>
                  <a:lnTo>
                    <a:pt x="3281" y="10687"/>
                  </a:lnTo>
                  <a:lnTo>
                    <a:pt x="3255" y="10815"/>
                  </a:lnTo>
                  <a:lnTo>
                    <a:pt x="3229" y="10943"/>
                  </a:lnTo>
                  <a:lnTo>
                    <a:pt x="3178" y="11046"/>
                  </a:lnTo>
                  <a:lnTo>
                    <a:pt x="3127" y="11148"/>
                  </a:lnTo>
                  <a:lnTo>
                    <a:pt x="3050" y="11251"/>
                  </a:lnTo>
                  <a:lnTo>
                    <a:pt x="2973" y="11327"/>
                  </a:lnTo>
                  <a:lnTo>
                    <a:pt x="2871" y="11404"/>
                  </a:lnTo>
                  <a:lnTo>
                    <a:pt x="2768" y="11456"/>
                  </a:lnTo>
                  <a:lnTo>
                    <a:pt x="2768" y="9380"/>
                  </a:lnTo>
                  <a:lnTo>
                    <a:pt x="2794" y="9200"/>
                  </a:lnTo>
                  <a:lnTo>
                    <a:pt x="2845" y="9021"/>
                  </a:lnTo>
                  <a:close/>
                  <a:moveTo>
                    <a:pt x="3152" y="0"/>
                  </a:moveTo>
                  <a:lnTo>
                    <a:pt x="3076" y="77"/>
                  </a:lnTo>
                  <a:lnTo>
                    <a:pt x="3024" y="154"/>
                  </a:lnTo>
                  <a:lnTo>
                    <a:pt x="2999" y="256"/>
                  </a:lnTo>
                  <a:lnTo>
                    <a:pt x="2999" y="3665"/>
                  </a:lnTo>
                  <a:lnTo>
                    <a:pt x="2999" y="3844"/>
                  </a:lnTo>
                  <a:lnTo>
                    <a:pt x="2973" y="4024"/>
                  </a:lnTo>
                  <a:lnTo>
                    <a:pt x="2922" y="4177"/>
                  </a:lnTo>
                  <a:lnTo>
                    <a:pt x="2871" y="4331"/>
                  </a:lnTo>
                  <a:lnTo>
                    <a:pt x="2794" y="4510"/>
                  </a:lnTo>
                  <a:lnTo>
                    <a:pt x="2691" y="4639"/>
                  </a:lnTo>
                  <a:lnTo>
                    <a:pt x="2589" y="4792"/>
                  </a:lnTo>
                  <a:lnTo>
                    <a:pt x="2486" y="4921"/>
                  </a:lnTo>
                  <a:lnTo>
                    <a:pt x="385" y="6996"/>
                  </a:lnTo>
                  <a:lnTo>
                    <a:pt x="231" y="7201"/>
                  </a:lnTo>
                  <a:lnTo>
                    <a:pt x="103" y="7432"/>
                  </a:lnTo>
                  <a:lnTo>
                    <a:pt x="26" y="7688"/>
                  </a:lnTo>
                  <a:lnTo>
                    <a:pt x="0" y="7945"/>
                  </a:lnTo>
                  <a:lnTo>
                    <a:pt x="0" y="11763"/>
                  </a:lnTo>
                  <a:lnTo>
                    <a:pt x="26" y="12019"/>
                  </a:lnTo>
                  <a:lnTo>
                    <a:pt x="103" y="12276"/>
                  </a:lnTo>
                  <a:lnTo>
                    <a:pt x="231" y="12532"/>
                  </a:lnTo>
                  <a:lnTo>
                    <a:pt x="410" y="12737"/>
                  </a:lnTo>
                  <a:lnTo>
                    <a:pt x="615" y="12891"/>
                  </a:lnTo>
                  <a:lnTo>
                    <a:pt x="846" y="13019"/>
                  </a:lnTo>
                  <a:lnTo>
                    <a:pt x="1102" y="13096"/>
                  </a:lnTo>
                  <a:lnTo>
                    <a:pt x="1384" y="13147"/>
                  </a:lnTo>
                  <a:lnTo>
                    <a:pt x="1615" y="13121"/>
                  </a:lnTo>
                  <a:lnTo>
                    <a:pt x="1845" y="13045"/>
                  </a:lnTo>
                  <a:lnTo>
                    <a:pt x="2050" y="12968"/>
                  </a:lnTo>
                  <a:lnTo>
                    <a:pt x="2255" y="12814"/>
                  </a:lnTo>
                  <a:lnTo>
                    <a:pt x="2409" y="12660"/>
                  </a:lnTo>
                  <a:lnTo>
                    <a:pt x="2563" y="12481"/>
                  </a:lnTo>
                  <a:lnTo>
                    <a:pt x="2665" y="12276"/>
                  </a:lnTo>
                  <a:lnTo>
                    <a:pt x="2717" y="12045"/>
                  </a:lnTo>
                  <a:lnTo>
                    <a:pt x="2922" y="11994"/>
                  </a:lnTo>
                  <a:lnTo>
                    <a:pt x="3101" y="11917"/>
                  </a:lnTo>
                  <a:lnTo>
                    <a:pt x="3281" y="11789"/>
                  </a:lnTo>
                  <a:lnTo>
                    <a:pt x="3409" y="11661"/>
                  </a:lnTo>
                  <a:lnTo>
                    <a:pt x="3537" y="11532"/>
                  </a:lnTo>
                  <a:lnTo>
                    <a:pt x="3665" y="11353"/>
                  </a:lnTo>
                  <a:lnTo>
                    <a:pt x="3742" y="11174"/>
                  </a:lnTo>
                  <a:lnTo>
                    <a:pt x="3793" y="10994"/>
                  </a:lnTo>
                  <a:lnTo>
                    <a:pt x="4024" y="10917"/>
                  </a:lnTo>
                  <a:lnTo>
                    <a:pt x="4229" y="10815"/>
                  </a:lnTo>
                  <a:lnTo>
                    <a:pt x="4408" y="10661"/>
                  </a:lnTo>
                  <a:lnTo>
                    <a:pt x="4562" y="10507"/>
                  </a:lnTo>
                  <a:lnTo>
                    <a:pt x="4716" y="10328"/>
                  </a:lnTo>
                  <a:lnTo>
                    <a:pt x="4793" y="10097"/>
                  </a:lnTo>
                  <a:lnTo>
                    <a:pt x="4869" y="9867"/>
                  </a:lnTo>
                  <a:lnTo>
                    <a:pt x="4895" y="9636"/>
                  </a:lnTo>
                  <a:lnTo>
                    <a:pt x="4895" y="8611"/>
                  </a:lnTo>
                  <a:lnTo>
                    <a:pt x="6202" y="7278"/>
                  </a:lnTo>
                  <a:lnTo>
                    <a:pt x="6433" y="7048"/>
                  </a:lnTo>
                  <a:lnTo>
                    <a:pt x="6612" y="6766"/>
                  </a:lnTo>
                  <a:lnTo>
                    <a:pt x="6792" y="6484"/>
                  </a:lnTo>
                  <a:lnTo>
                    <a:pt x="6945" y="6202"/>
                  </a:lnTo>
                  <a:lnTo>
                    <a:pt x="7048" y="5894"/>
                  </a:lnTo>
                  <a:lnTo>
                    <a:pt x="7125" y="5561"/>
                  </a:lnTo>
                  <a:lnTo>
                    <a:pt x="7176" y="5228"/>
                  </a:lnTo>
                  <a:lnTo>
                    <a:pt x="7202" y="4895"/>
                  </a:lnTo>
                  <a:lnTo>
                    <a:pt x="7202" y="2973"/>
                  </a:lnTo>
                  <a:lnTo>
                    <a:pt x="7176" y="2870"/>
                  </a:lnTo>
                  <a:lnTo>
                    <a:pt x="7099" y="2793"/>
                  </a:lnTo>
                  <a:lnTo>
                    <a:pt x="7022" y="2717"/>
                  </a:lnTo>
                  <a:lnTo>
                    <a:pt x="6817" y="2717"/>
                  </a:lnTo>
                  <a:lnTo>
                    <a:pt x="6715" y="2793"/>
                  </a:lnTo>
                  <a:lnTo>
                    <a:pt x="6663" y="2870"/>
                  </a:lnTo>
                  <a:lnTo>
                    <a:pt x="6638" y="2973"/>
                  </a:lnTo>
                  <a:lnTo>
                    <a:pt x="6638" y="4895"/>
                  </a:lnTo>
                  <a:lnTo>
                    <a:pt x="6612" y="5177"/>
                  </a:lnTo>
                  <a:lnTo>
                    <a:pt x="6587" y="5459"/>
                  </a:lnTo>
                  <a:lnTo>
                    <a:pt x="6510" y="5715"/>
                  </a:lnTo>
                  <a:lnTo>
                    <a:pt x="6433" y="5971"/>
                  </a:lnTo>
                  <a:lnTo>
                    <a:pt x="6305" y="6228"/>
                  </a:lnTo>
                  <a:lnTo>
                    <a:pt x="6177" y="6458"/>
                  </a:lnTo>
                  <a:lnTo>
                    <a:pt x="5997" y="6689"/>
                  </a:lnTo>
                  <a:lnTo>
                    <a:pt x="5818" y="6894"/>
                  </a:lnTo>
                  <a:lnTo>
                    <a:pt x="4229" y="8483"/>
                  </a:lnTo>
                  <a:lnTo>
                    <a:pt x="4101" y="8585"/>
                  </a:lnTo>
                  <a:lnTo>
                    <a:pt x="3947" y="8662"/>
                  </a:lnTo>
                  <a:lnTo>
                    <a:pt x="3793" y="8713"/>
                  </a:lnTo>
                  <a:lnTo>
                    <a:pt x="3486" y="8713"/>
                  </a:lnTo>
                  <a:lnTo>
                    <a:pt x="3332" y="8662"/>
                  </a:lnTo>
                  <a:lnTo>
                    <a:pt x="3178" y="8585"/>
                  </a:lnTo>
                  <a:lnTo>
                    <a:pt x="3050" y="8483"/>
                  </a:lnTo>
                  <a:lnTo>
                    <a:pt x="2947" y="8355"/>
                  </a:lnTo>
                  <a:lnTo>
                    <a:pt x="2871" y="8201"/>
                  </a:lnTo>
                  <a:lnTo>
                    <a:pt x="2819" y="8047"/>
                  </a:lnTo>
                  <a:lnTo>
                    <a:pt x="2794" y="7893"/>
                  </a:lnTo>
                  <a:lnTo>
                    <a:pt x="2819" y="7740"/>
                  </a:lnTo>
                  <a:lnTo>
                    <a:pt x="2871" y="7586"/>
                  </a:lnTo>
                  <a:lnTo>
                    <a:pt x="2947" y="7432"/>
                  </a:lnTo>
                  <a:lnTo>
                    <a:pt x="3050" y="7304"/>
                  </a:lnTo>
                  <a:lnTo>
                    <a:pt x="4459" y="5869"/>
                  </a:lnTo>
                  <a:lnTo>
                    <a:pt x="4536" y="5792"/>
                  </a:lnTo>
                  <a:lnTo>
                    <a:pt x="4562" y="5689"/>
                  </a:lnTo>
                  <a:lnTo>
                    <a:pt x="4536" y="5587"/>
                  </a:lnTo>
                  <a:lnTo>
                    <a:pt x="4459" y="5484"/>
                  </a:lnTo>
                  <a:lnTo>
                    <a:pt x="4383" y="5433"/>
                  </a:lnTo>
                  <a:lnTo>
                    <a:pt x="4280" y="5407"/>
                  </a:lnTo>
                  <a:lnTo>
                    <a:pt x="4178" y="5433"/>
                  </a:lnTo>
                  <a:lnTo>
                    <a:pt x="4075" y="5484"/>
                  </a:lnTo>
                  <a:lnTo>
                    <a:pt x="2665" y="6919"/>
                  </a:lnTo>
                  <a:lnTo>
                    <a:pt x="2512" y="7099"/>
                  </a:lnTo>
                  <a:lnTo>
                    <a:pt x="2384" y="7304"/>
                  </a:lnTo>
                  <a:lnTo>
                    <a:pt x="2307" y="7509"/>
                  </a:lnTo>
                  <a:lnTo>
                    <a:pt x="2255" y="7740"/>
                  </a:lnTo>
                  <a:lnTo>
                    <a:pt x="2255" y="7970"/>
                  </a:lnTo>
                  <a:lnTo>
                    <a:pt x="2281" y="8175"/>
                  </a:lnTo>
                  <a:lnTo>
                    <a:pt x="2358" y="8406"/>
                  </a:lnTo>
                  <a:lnTo>
                    <a:pt x="2460" y="8611"/>
                  </a:lnTo>
                  <a:lnTo>
                    <a:pt x="2358" y="8790"/>
                  </a:lnTo>
                  <a:lnTo>
                    <a:pt x="2281" y="8970"/>
                  </a:lnTo>
                  <a:lnTo>
                    <a:pt x="2230" y="9175"/>
                  </a:lnTo>
                  <a:lnTo>
                    <a:pt x="2204" y="9380"/>
                  </a:lnTo>
                  <a:lnTo>
                    <a:pt x="2204" y="11738"/>
                  </a:lnTo>
                  <a:lnTo>
                    <a:pt x="2204" y="11891"/>
                  </a:lnTo>
                  <a:lnTo>
                    <a:pt x="2153" y="12071"/>
                  </a:lnTo>
                  <a:lnTo>
                    <a:pt x="2076" y="12199"/>
                  </a:lnTo>
                  <a:lnTo>
                    <a:pt x="1974" y="12327"/>
                  </a:lnTo>
                  <a:lnTo>
                    <a:pt x="1845" y="12429"/>
                  </a:lnTo>
                  <a:lnTo>
                    <a:pt x="1692" y="12532"/>
                  </a:lnTo>
                  <a:lnTo>
                    <a:pt x="1538" y="12558"/>
                  </a:lnTo>
                  <a:lnTo>
                    <a:pt x="1358" y="12583"/>
                  </a:lnTo>
                  <a:lnTo>
                    <a:pt x="1205" y="12558"/>
                  </a:lnTo>
                  <a:lnTo>
                    <a:pt x="1051" y="12506"/>
                  </a:lnTo>
                  <a:lnTo>
                    <a:pt x="897" y="12429"/>
                  </a:lnTo>
                  <a:lnTo>
                    <a:pt x="795" y="12327"/>
                  </a:lnTo>
                  <a:lnTo>
                    <a:pt x="692" y="12199"/>
                  </a:lnTo>
                  <a:lnTo>
                    <a:pt x="615" y="12071"/>
                  </a:lnTo>
                  <a:lnTo>
                    <a:pt x="564" y="11917"/>
                  </a:lnTo>
                  <a:lnTo>
                    <a:pt x="538" y="11763"/>
                  </a:lnTo>
                  <a:lnTo>
                    <a:pt x="538" y="7945"/>
                  </a:lnTo>
                  <a:lnTo>
                    <a:pt x="564" y="7791"/>
                  </a:lnTo>
                  <a:lnTo>
                    <a:pt x="615" y="7663"/>
                  </a:lnTo>
                  <a:lnTo>
                    <a:pt x="667" y="7509"/>
                  </a:lnTo>
                  <a:lnTo>
                    <a:pt x="769" y="7406"/>
                  </a:lnTo>
                  <a:lnTo>
                    <a:pt x="2871" y="5305"/>
                  </a:lnTo>
                  <a:lnTo>
                    <a:pt x="3024" y="5126"/>
                  </a:lnTo>
                  <a:lnTo>
                    <a:pt x="3152" y="4946"/>
                  </a:lnTo>
                  <a:lnTo>
                    <a:pt x="3281" y="4767"/>
                  </a:lnTo>
                  <a:lnTo>
                    <a:pt x="3383" y="4562"/>
                  </a:lnTo>
                  <a:lnTo>
                    <a:pt x="3460" y="4331"/>
                  </a:lnTo>
                  <a:lnTo>
                    <a:pt x="3511" y="4126"/>
                  </a:lnTo>
                  <a:lnTo>
                    <a:pt x="3537" y="3895"/>
                  </a:lnTo>
                  <a:lnTo>
                    <a:pt x="3537" y="3665"/>
                  </a:lnTo>
                  <a:lnTo>
                    <a:pt x="3537" y="538"/>
                  </a:lnTo>
                  <a:lnTo>
                    <a:pt x="6638" y="538"/>
                  </a:lnTo>
                  <a:lnTo>
                    <a:pt x="6638" y="1691"/>
                  </a:lnTo>
                  <a:lnTo>
                    <a:pt x="6663" y="1794"/>
                  </a:lnTo>
                  <a:lnTo>
                    <a:pt x="6715" y="1896"/>
                  </a:lnTo>
                  <a:lnTo>
                    <a:pt x="6817" y="1948"/>
                  </a:lnTo>
                  <a:lnTo>
                    <a:pt x="6920" y="1973"/>
                  </a:lnTo>
                  <a:lnTo>
                    <a:pt x="7022" y="1948"/>
                  </a:lnTo>
                  <a:lnTo>
                    <a:pt x="7099" y="1896"/>
                  </a:lnTo>
                  <a:lnTo>
                    <a:pt x="7176" y="1794"/>
                  </a:lnTo>
                  <a:lnTo>
                    <a:pt x="7202" y="1691"/>
                  </a:lnTo>
                  <a:lnTo>
                    <a:pt x="7202" y="256"/>
                  </a:lnTo>
                  <a:lnTo>
                    <a:pt x="7176" y="154"/>
                  </a:lnTo>
                  <a:lnTo>
                    <a:pt x="7099" y="77"/>
                  </a:lnTo>
                  <a:lnTo>
                    <a:pt x="7022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031;p61">
              <a:extLst>
                <a:ext uri="{FF2B5EF4-FFF2-40B4-BE49-F238E27FC236}">
                  <a16:creationId xmlns:a16="http://schemas.microsoft.com/office/drawing/2014/main" id="{47C393FA-0832-DB5F-F417-88AB6FC8F472}"/>
                </a:ext>
              </a:extLst>
            </p:cNvPr>
            <p:cNvSpPr/>
            <p:nvPr/>
          </p:nvSpPr>
          <p:spPr>
            <a:xfrm>
              <a:off x="6460550" y="1242300"/>
              <a:ext cx="180050" cy="328700"/>
            </a:xfrm>
            <a:custGeom>
              <a:avLst/>
              <a:gdLst/>
              <a:ahLst/>
              <a:cxnLst/>
              <a:rect l="l" t="t" r="r" b="b"/>
              <a:pathLst>
                <a:path w="7202" h="13148" extrusionOk="0">
                  <a:moveTo>
                    <a:pt x="2871" y="9098"/>
                  </a:moveTo>
                  <a:lnTo>
                    <a:pt x="3101" y="9200"/>
                  </a:lnTo>
                  <a:lnTo>
                    <a:pt x="3383" y="9277"/>
                  </a:lnTo>
                  <a:lnTo>
                    <a:pt x="3383" y="10405"/>
                  </a:lnTo>
                  <a:lnTo>
                    <a:pt x="3255" y="10354"/>
                  </a:lnTo>
                  <a:lnTo>
                    <a:pt x="3152" y="10277"/>
                  </a:lnTo>
                  <a:lnTo>
                    <a:pt x="3076" y="10200"/>
                  </a:lnTo>
                  <a:lnTo>
                    <a:pt x="2999" y="10097"/>
                  </a:lnTo>
                  <a:lnTo>
                    <a:pt x="2947" y="9995"/>
                  </a:lnTo>
                  <a:lnTo>
                    <a:pt x="2896" y="9867"/>
                  </a:lnTo>
                  <a:lnTo>
                    <a:pt x="2871" y="9764"/>
                  </a:lnTo>
                  <a:lnTo>
                    <a:pt x="2871" y="9636"/>
                  </a:lnTo>
                  <a:lnTo>
                    <a:pt x="2871" y="9098"/>
                  </a:lnTo>
                  <a:close/>
                  <a:moveTo>
                    <a:pt x="4357" y="9021"/>
                  </a:moveTo>
                  <a:lnTo>
                    <a:pt x="4408" y="9200"/>
                  </a:lnTo>
                  <a:lnTo>
                    <a:pt x="4434" y="9380"/>
                  </a:lnTo>
                  <a:lnTo>
                    <a:pt x="4434" y="11456"/>
                  </a:lnTo>
                  <a:lnTo>
                    <a:pt x="4331" y="11404"/>
                  </a:lnTo>
                  <a:lnTo>
                    <a:pt x="4229" y="11327"/>
                  </a:lnTo>
                  <a:lnTo>
                    <a:pt x="4152" y="11251"/>
                  </a:lnTo>
                  <a:lnTo>
                    <a:pt x="4075" y="11174"/>
                  </a:lnTo>
                  <a:lnTo>
                    <a:pt x="4024" y="11071"/>
                  </a:lnTo>
                  <a:lnTo>
                    <a:pt x="3973" y="10969"/>
                  </a:lnTo>
                  <a:lnTo>
                    <a:pt x="3947" y="10866"/>
                  </a:lnTo>
                  <a:lnTo>
                    <a:pt x="3921" y="10738"/>
                  </a:lnTo>
                  <a:lnTo>
                    <a:pt x="3921" y="9226"/>
                  </a:lnTo>
                  <a:lnTo>
                    <a:pt x="4152" y="9149"/>
                  </a:lnTo>
                  <a:lnTo>
                    <a:pt x="4357" y="9021"/>
                  </a:lnTo>
                  <a:close/>
                  <a:moveTo>
                    <a:pt x="3639" y="538"/>
                  </a:moveTo>
                  <a:lnTo>
                    <a:pt x="3639" y="3665"/>
                  </a:lnTo>
                  <a:lnTo>
                    <a:pt x="3665" y="3895"/>
                  </a:lnTo>
                  <a:lnTo>
                    <a:pt x="3691" y="4126"/>
                  </a:lnTo>
                  <a:lnTo>
                    <a:pt x="3742" y="4331"/>
                  </a:lnTo>
                  <a:lnTo>
                    <a:pt x="3819" y="4562"/>
                  </a:lnTo>
                  <a:lnTo>
                    <a:pt x="3921" y="4767"/>
                  </a:lnTo>
                  <a:lnTo>
                    <a:pt x="4024" y="4946"/>
                  </a:lnTo>
                  <a:lnTo>
                    <a:pt x="4178" y="5126"/>
                  </a:lnTo>
                  <a:lnTo>
                    <a:pt x="4331" y="5305"/>
                  </a:lnTo>
                  <a:lnTo>
                    <a:pt x="6407" y="7406"/>
                  </a:lnTo>
                  <a:lnTo>
                    <a:pt x="6510" y="7509"/>
                  </a:lnTo>
                  <a:lnTo>
                    <a:pt x="6587" y="7663"/>
                  </a:lnTo>
                  <a:lnTo>
                    <a:pt x="6638" y="7791"/>
                  </a:lnTo>
                  <a:lnTo>
                    <a:pt x="6638" y="7945"/>
                  </a:lnTo>
                  <a:lnTo>
                    <a:pt x="6638" y="11763"/>
                  </a:lnTo>
                  <a:lnTo>
                    <a:pt x="6638" y="11917"/>
                  </a:lnTo>
                  <a:lnTo>
                    <a:pt x="6587" y="12071"/>
                  </a:lnTo>
                  <a:lnTo>
                    <a:pt x="6510" y="12199"/>
                  </a:lnTo>
                  <a:lnTo>
                    <a:pt x="6407" y="12327"/>
                  </a:lnTo>
                  <a:lnTo>
                    <a:pt x="6279" y="12429"/>
                  </a:lnTo>
                  <a:lnTo>
                    <a:pt x="6151" y="12506"/>
                  </a:lnTo>
                  <a:lnTo>
                    <a:pt x="5997" y="12558"/>
                  </a:lnTo>
                  <a:lnTo>
                    <a:pt x="5818" y="12583"/>
                  </a:lnTo>
                  <a:lnTo>
                    <a:pt x="5664" y="12558"/>
                  </a:lnTo>
                  <a:lnTo>
                    <a:pt x="5485" y="12532"/>
                  </a:lnTo>
                  <a:lnTo>
                    <a:pt x="5356" y="12429"/>
                  </a:lnTo>
                  <a:lnTo>
                    <a:pt x="5228" y="12327"/>
                  </a:lnTo>
                  <a:lnTo>
                    <a:pt x="5126" y="12199"/>
                  </a:lnTo>
                  <a:lnTo>
                    <a:pt x="5049" y="12071"/>
                  </a:lnTo>
                  <a:lnTo>
                    <a:pt x="4998" y="11891"/>
                  </a:lnTo>
                  <a:lnTo>
                    <a:pt x="4972" y="11738"/>
                  </a:lnTo>
                  <a:lnTo>
                    <a:pt x="4972" y="9380"/>
                  </a:lnTo>
                  <a:lnTo>
                    <a:pt x="4972" y="9175"/>
                  </a:lnTo>
                  <a:lnTo>
                    <a:pt x="4921" y="8970"/>
                  </a:lnTo>
                  <a:lnTo>
                    <a:pt x="4844" y="8790"/>
                  </a:lnTo>
                  <a:lnTo>
                    <a:pt x="4741" y="8611"/>
                  </a:lnTo>
                  <a:lnTo>
                    <a:pt x="4844" y="8406"/>
                  </a:lnTo>
                  <a:lnTo>
                    <a:pt x="4921" y="8175"/>
                  </a:lnTo>
                  <a:lnTo>
                    <a:pt x="4946" y="7970"/>
                  </a:lnTo>
                  <a:lnTo>
                    <a:pt x="4946" y="7740"/>
                  </a:lnTo>
                  <a:lnTo>
                    <a:pt x="4895" y="7509"/>
                  </a:lnTo>
                  <a:lnTo>
                    <a:pt x="4818" y="7304"/>
                  </a:lnTo>
                  <a:lnTo>
                    <a:pt x="4690" y="7099"/>
                  </a:lnTo>
                  <a:lnTo>
                    <a:pt x="4536" y="6919"/>
                  </a:lnTo>
                  <a:lnTo>
                    <a:pt x="3101" y="5484"/>
                  </a:lnTo>
                  <a:lnTo>
                    <a:pt x="3024" y="5433"/>
                  </a:lnTo>
                  <a:lnTo>
                    <a:pt x="2922" y="5407"/>
                  </a:lnTo>
                  <a:lnTo>
                    <a:pt x="2819" y="5433"/>
                  </a:lnTo>
                  <a:lnTo>
                    <a:pt x="2717" y="5484"/>
                  </a:lnTo>
                  <a:lnTo>
                    <a:pt x="2666" y="5587"/>
                  </a:lnTo>
                  <a:lnTo>
                    <a:pt x="2640" y="5689"/>
                  </a:lnTo>
                  <a:lnTo>
                    <a:pt x="2666" y="5792"/>
                  </a:lnTo>
                  <a:lnTo>
                    <a:pt x="2717" y="5869"/>
                  </a:lnTo>
                  <a:lnTo>
                    <a:pt x="4152" y="7304"/>
                  </a:lnTo>
                  <a:lnTo>
                    <a:pt x="4254" y="7432"/>
                  </a:lnTo>
                  <a:lnTo>
                    <a:pt x="4331" y="7560"/>
                  </a:lnTo>
                  <a:lnTo>
                    <a:pt x="4383" y="7714"/>
                  </a:lnTo>
                  <a:lnTo>
                    <a:pt x="4383" y="7868"/>
                  </a:lnTo>
                  <a:lnTo>
                    <a:pt x="4383" y="8021"/>
                  </a:lnTo>
                  <a:lnTo>
                    <a:pt x="4357" y="8175"/>
                  </a:lnTo>
                  <a:lnTo>
                    <a:pt x="4280" y="8303"/>
                  </a:lnTo>
                  <a:lnTo>
                    <a:pt x="4178" y="8432"/>
                  </a:lnTo>
                  <a:lnTo>
                    <a:pt x="4049" y="8560"/>
                  </a:lnTo>
                  <a:lnTo>
                    <a:pt x="3896" y="8662"/>
                  </a:lnTo>
                  <a:lnTo>
                    <a:pt x="3742" y="8713"/>
                  </a:lnTo>
                  <a:lnTo>
                    <a:pt x="3409" y="8713"/>
                  </a:lnTo>
                  <a:lnTo>
                    <a:pt x="3255" y="8662"/>
                  </a:lnTo>
                  <a:lnTo>
                    <a:pt x="3101" y="8585"/>
                  </a:lnTo>
                  <a:lnTo>
                    <a:pt x="2973" y="8483"/>
                  </a:lnTo>
                  <a:lnTo>
                    <a:pt x="1384" y="6894"/>
                  </a:lnTo>
                  <a:lnTo>
                    <a:pt x="1205" y="6689"/>
                  </a:lnTo>
                  <a:lnTo>
                    <a:pt x="1025" y="6458"/>
                  </a:lnTo>
                  <a:lnTo>
                    <a:pt x="897" y="6228"/>
                  </a:lnTo>
                  <a:lnTo>
                    <a:pt x="769" y="5971"/>
                  </a:lnTo>
                  <a:lnTo>
                    <a:pt x="667" y="5715"/>
                  </a:lnTo>
                  <a:lnTo>
                    <a:pt x="615" y="5459"/>
                  </a:lnTo>
                  <a:lnTo>
                    <a:pt x="564" y="5177"/>
                  </a:lnTo>
                  <a:lnTo>
                    <a:pt x="564" y="4895"/>
                  </a:lnTo>
                  <a:lnTo>
                    <a:pt x="564" y="538"/>
                  </a:lnTo>
                  <a:close/>
                  <a:moveTo>
                    <a:pt x="180" y="0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0" y="4895"/>
                  </a:lnTo>
                  <a:lnTo>
                    <a:pt x="26" y="5228"/>
                  </a:lnTo>
                  <a:lnTo>
                    <a:pt x="77" y="5561"/>
                  </a:lnTo>
                  <a:lnTo>
                    <a:pt x="154" y="5894"/>
                  </a:lnTo>
                  <a:lnTo>
                    <a:pt x="257" y="6202"/>
                  </a:lnTo>
                  <a:lnTo>
                    <a:pt x="410" y="6484"/>
                  </a:lnTo>
                  <a:lnTo>
                    <a:pt x="564" y="6766"/>
                  </a:lnTo>
                  <a:lnTo>
                    <a:pt x="769" y="7048"/>
                  </a:lnTo>
                  <a:lnTo>
                    <a:pt x="1000" y="7278"/>
                  </a:lnTo>
                  <a:lnTo>
                    <a:pt x="2307" y="8611"/>
                  </a:lnTo>
                  <a:lnTo>
                    <a:pt x="2307" y="9636"/>
                  </a:lnTo>
                  <a:lnTo>
                    <a:pt x="2332" y="9867"/>
                  </a:lnTo>
                  <a:lnTo>
                    <a:pt x="2384" y="10097"/>
                  </a:lnTo>
                  <a:lnTo>
                    <a:pt x="2486" y="10328"/>
                  </a:lnTo>
                  <a:lnTo>
                    <a:pt x="2614" y="10507"/>
                  </a:lnTo>
                  <a:lnTo>
                    <a:pt x="2768" y="10661"/>
                  </a:lnTo>
                  <a:lnTo>
                    <a:pt x="2973" y="10815"/>
                  </a:lnTo>
                  <a:lnTo>
                    <a:pt x="3178" y="10917"/>
                  </a:lnTo>
                  <a:lnTo>
                    <a:pt x="3409" y="10994"/>
                  </a:lnTo>
                  <a:lnTo>
                    <a:pt x="3460" y="11174"/>
                  </a:lnTo>
                  <a:lnTo>
                    <a:pt x="3537" y="11353"/>
                  </a:lnTo>
                  <a:lnTo>
                    <a:pt x="3639" y="11532"/>
                  </a:lnTo>
                  <a:lnTo>
                    <a:pt x="3768" y="11661"/>
                  </a:lnTo>
                  <a:lnTo>
                    <a:pt x="3921" y="11789"/>
                  </a:lnTo>
                  <a:lnTo>
                    <a:pt x="4101" y="11917"/>
                  </a:lnTo>
                  <a:lnTo>
                    <a:pt x="4280" y="11994"/>
                  </a:lnTo>
                  <a:lnTo>
                    <a:pt x="4459" y="12045"/>
                  </a:lnTo>
                  <a:lnTo>
                    <a:pt x="4536" y="12276"/>
                  </a:lnTo>
                  <a:lnTo>
                    <a:pt x="4639" y="12481"/>
                  </a:lnTo>
                  <a:lnTo>
                    <a:pt x="4793" y="12686"/>
                  </a:lnTo>
                  <a:lnTo>
                    <a:pt x="4972" y="12839"/>
                  </a:lnTo>
                  <a:lnTo>
                    <a:pt x="5151" y="12968"/>
                  </a:lnTo>
                  <a:lnTo>
                    <a:pt x="5356" y="13070"/>
                  </a:lnTo>
                  <a:lnTo>
                    <a:pt x="5587" y="13121"/>
                  </a:lnTo>
                  <a:lnTo>
                    <a:pt x="5843" y="13147"/>
                  </a:lnTo>
                  <a:lnTo>
                    <a:pt x="6125" y="13096"/>
                  </a:lnTo>
                  <a:lnTo>
                    <a:pt x="6356" y="13019"/>
                  </a:lnTo>
                  <a:lnTo>
                    <a:pt x="6587" y="12891"/>
                  </a:lnTo>
                  <a:lnTo>
                    <a:pt x="6792" y="12711"/>
                  </a:lnTo>
                  <a:lnTo>
                    <a:pt x="6971" y="12506"/>
                  </a:lnTo>
                  <a:lnTo>
                    <a:pt x="7099" y="12276"/>
                  </a:lnTo>
                  <a:lnTo>
                    <a:pt x="7176" y="12019"/>
                  </a:lnTo>
                  <a:lnTo>
                    <a:pt x="7202" y="11763"/>
                  </a:lnTo>
                  <a:lnTo>
                    <a:pt x="7202" y="7945"/>
                  </a:lnTo>
                  <a:lnTo>
                    <a:pt x="7176" y="7688"/>
                  </a:lnTo>
                  <a:lnTo>
                    <a:pt x="7099" y="7432"/>
                  </a:lnTo>
                  <a:lnTo>
                    <a:pt x="6971" y="7201"/>
                  </a:lnTo>
                  <a:lnTo>
                    <a:pt x="6817" y="6996"/>
                  </a:lnTo>
                  <a:lnTo>
                    <a:pt x="4716" y="4921"/>
                  </a:lnTo>
                  <a:lnTo>
                    <a:pt x="4588" y="4792"/>
                  </a:lnTo>
                  <a:lnTo>
                    <a:pt x="4485" y="4639"/>
                  </a:lnTo>
                  <a:lnTo>
                    <a:pt x="4408" y="4510"/>
                  </a:lnTo>
                  <a:lnTo>
                    <a:pt x="4331" y="4331"/>
                  </a:lnTo>
                  <a:lnTo>
                    <a:pt x="4280" y="4177"/>
                  </a:lnTo>
                  <a:lnTo>
                    <a:pt x="4229" y="4024"/>
                  </a:lnTo>
                  <a:lnTo>
                    <a:pt x="4203" y="3844"/>
                  </a:lnTo>
                  <a:lnTo>
                    <a:pt x="4203" y="3665"/>
                  </a:lnTo>
                  <a:lnTo>
                    <a:pt x="4203" y="256"/>
                  </a:lnTo>
                  <a:lnTo>
                    <a:pt x="4178" y="154"/>
                  </a:lnTo>
                  <a:lnTo>
                    <a:pt x="4126" y="77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251;p61">
            <a:extLst>
              <a:ext uri="{FF2B5EF4-FFF2-40B4-BE49-F238E27FC236}">
                <a16:creationId xmlns:a16="http://schemas.microsoft.com/office/drawing/2014/main" id="{19F47915-AFD2-EDF0-F27E-9D275A61D9A1}"/>
              </a:ext>
            </a:extLst>
          </p:cNvPr>
          <p:cNvGrpSpPr/>
          <p:nvPr userDrawn="1"/>
        </p:nvGrpSpPr>
        <p:grpSpPr>
          <a:xfrm>
            <a:off x="6687003" y="106721"/>
            <a:ext cx="349517" cy="434664"/>
            <a:chOff x="6957075" y="3311725"/>
            <a:chExt cx="378675" cy="470925"/>
          </a:xfrm>
        </p:grpSpPr>
        <p:sp>
          <p:nvSpPr>
            <p:cNvPr id="32" name="Google Shape;1252;p61">
              <a:extLst>
                <a:ext uri="{FF2B5EF4-FFF2-40B4-BE49-F238E27FC236}">
                  <a16:creationId xmlns:a16="http://schemas.microsoft.com/office/drawing/2014/main" id="{77A36C1E-DE11-6626-3E18-5A69B83B9857}"/>
                </a:ext>
              </a:extLst>
            </p:cNvPr>
            <p:cNvSpPr/>
            <p:nvPr/>
          </p:nvSpPr>
          <p:spPr>
            <a:xfrm>
              <a:off x="7069850" y="3468050"/>
              <a:ext cx="66000" cy="66650"/>
            </a:xfrm>
            <a:custGeom>
              <a:avLst/>
              <a:gdLst/>
              <a:ahLst/>
              <a:cxnLst/>
              <a:rect l="l" t="t" r="r" b="b"/>
              <a:pathLst>
                <a:path w="2640" h="2666" extrusionOk="0">
                  <a:moveTo>
                    <a:pt x="1512" y="565"/>
                  </a:moveTo>
                  <a:lnTo>
                    <a:pt x="1512" y="872"/>
                  </a:lnTo>
                  <a:lnTo>
                    <a:pt x="1538" y="975"/>
                  </a:lnTo>
                  <a:lnTo>
                    <a:pt x="1589" y="1051"/>
                  </a:lnTo>
                  <a:lnTo>
                    <a:pt x="1692" y="1128"/>
                  </a:lnTo>
                  <a:lnTo>
                    <a:pt x="1794" y="1154"/>
                  </a:lnTo>
                  <a:lnTo>
                    <a:pt x="2102" y="1154"/>
                  </a:lnTo>
                  <a:lnTo>
                    <a:pt x="2102" y="1538"/>
                  </a:lnTo>
                  <a:lnTo>
                    <a:pt x="1794" y="1538"/>
                  </a:lnTo>
                  <a:lnTo>
                    <a:pt x="1692" y="1564"/>
                  </a:lnTo>
                  <a:lnTo>
                    <a:pt x="1589" y="1615"/>
                  </a:lnTo>
                  <a:lnTo>
                    <a:pt x="1538" y="1718"/>
                  </a:lnTo>
                  <a:lnTo>
                    <a:pt x="1512" y="1820"/>
                  </a:lnTo>
                  <a:lnTo>
                    <a:pt x="1512" y="2128"/>
                  </a:lnTo>
                  <a:lnTo>
                    <a:pt x="1128" y="2128"/>
                  </a:lnTo>
                  <a:lnTo>
                    <a:pt x="1128" y="1820"/>
                  </a:lnTo>
                  <a:lnTo>
                    <a:pt x="1102" y="1718"/>
                  </a:lnTo>
                  <a:lnTo>
                    <a:pt x="1025" y="1615"/>
                  </a:lnTo>
                  <a:lnTo>
                    <a:pt x="949" y="1564"/>
                  </a:lnTo>
                  <a:lnTo>
                    <a:pt x="846" y="1538"/>
                  </a:lnTo>
                  <a:lnTo>
                    <a:pt x="538" y="1538"/>
                  </a:lnTo>
                  <a:lnTo>
                    <a:pt x="538" y="1154"/>
                  </a:lnTo>
                  <a:lnTo>
                    <a:pt x="846" y="1154"/>
                  </a:lnTo>
                  <a:lnTo>
                    <a:pt x="949" y="1128"/>
                  </a:lnTo>
                  <a:lnTo>
                    <a:pt x="1025" y="1051"/>
                  </a:lnTo>
                  <a:lnTo>
                    <a:pt x="1102" y="975"/>
                  </a:lnTo>
                  <a:lnTo>
                    <a:pt x="1128" y="872"/>
                  </a:lnTo>
                  <a:lnTo>
                    <a:pt x="1128" y="565"/>
                  </a:lnTo>
                  <a:close/>
                  <a:moveTo>
                    <a:pt x="846" y="1"/>
                  </a:moveTo>
                  <a:lnTo>
                    <a:pt x="743" y="26"/>
                  </a:lnTo>
                  <a:lnTo>
                    <a:pt x="641" y="103"/>
                  </a:lnTo>
                  <a:lnTo>
                    <a:pt x="590" y="180"/>
                  </a:lnTo>
                  <a:lnTo>
                    <a:pt x="564" y="283"/>
                  </a:lnTo>
                  <a:lnTo>
                    <a:pt x="564" y="590"/>
                  </a:lnTo>
                  <a:lnTo>
                    <a:pt x="257" y="590"/>
                  </a:lnTo>
                  <a:lnTo>
                    <a:pt x="154" y="616"/>
                  </a:lnTo>
                  <a:lnTo>
                    <a:pt x="77" y="667"/>
                  </a:lnTo>
                  <a:lnTo>
                    <a:pt x="0" y="770"/>
                  </a:lnTo>
                  <a:lnTo>
                    <a:pt x="0" y="872"/>
                  </a:lnTo>
                  <a:lnTo>
                    <a:pt x="0" y="1820"/>
                  </a:lnTo>
                  <a:lnTo>
                    <a:pt x="0" y="1923"/>
                  </a:lnTo>
                  <a:lnTo>
                    <a:pt x="77" y="2025"/>
                  </a:lnTo>
                  <a:lnTo>
                    <a:pt x="154" y="2077"/>
                  </a:lnTo>
                  <a:lnTo>
                    <a:pt x="257" y="2102"/>
                  </a:lnTo>
                  <a:lnTo>
                    <a:pt x="564" y="2102"/>
                  </a:lnTo>
                  <a:lnTo>
                    <a:pt x="564" y="2384"/>
                  </a:lnTo>
                  <a:lnTo>
                    <a:pt x="590" y="2512"/>
                  </a:lnTo>
                  <a:lnTo>
                    <a:pt x="641" y="2589"/>
                  </a:lnTo>
                  <a:lnTo>
                    <a:pt x="743" y="2640"/>
                  </a:lnTo>
                  <a:lnTo>
                    <a:pt x="846" y="2666"/>
                  </a:lnTo>
                  <a:lnTo>
                    <a:pt x="1794" y="2666"/>
                  </a:lnTo>
                  <a:lnTo>
                    <a:pt x="1897" y="2640"/>
                  </a:lnTo>
                  <a:lnTo>
                    <a:pt x="1999" y="2589"/>
                  </a:lnTo>
                  <a:lnTo>
                    <a:pt x="2050" y="2512"/>
                  </a:lnTo>
                  <a:lnTo>
                    <a:pt x="2076" y="2384"/>
                  </a:lnTo>
                  <a:lnTo>
                    <a:pt x="2076" y="2102"/>
                  </a:lnTo>
                  <a:lnTo>
                    <a:pt x="2384" y="2102"/>
                  </a:lnTo>
                  <a:lnTo>
                    <a:pt x="2486" y="2077"/>
                  </a:lnTo>
                  <a:lnTo>
                    <a:pt x="2563" y="2025"/>
                  </a:lnTo>
                  <a:lnTo>
                    <a:pt x="2614" y="1923"/>
                  </a:lnTo>
                  <a:lnTo>
                    <a:pt x="2640" y="1820"/>
                  </a:lnTo>
                  <a:lnTo>
                    <a:pt x="2640" y="872"/>
                  </a:lnTo>
                  <a:lnTo>
                    <a:pt x="2614" y="770"/>
                  </a:lnTo>
                  <a:lnTo>
                    <a:pt x="2563" y="667"/>
                  </a:lnTo>
                  <a:lnTo>
                    <a:pt x="2486" y="616"/>
                  </a:lnTo>
                  <a:lnTo>
                    <a:pt x="2384" y="590"/>
                  </a:lnTo>
                  <a:lnTo>
                    <a:pt x="2076" y="590"/>
                  </a:lnTo>
                  <a:lnTo>
                    <a:pt x="2076" y="283"/>
                  </a:lnTo>
                  <a:lnTo>
                    <a:pt x="2050" y="180"/>
                  </a:lnTo>
                  <a:lnTo>
                    <a:pt x="1999" y="103"/>
                  </a:lnTo>
                  <a:lnTo>
                    <a:pt x="1897" y="26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253;p61">
              <a:extLst>
                <a:ext uri="{FF2B5EF4-FFF2-40B4-BE49-F238E27FC236}">
                  <a16:creationId xmlns:a16="http://schemas.microsoft.com/office/drawing/2014/main" id="{AF594E0A-4AD6-EF0E-B2CF-95684B53218C}"/>
                </a:ext>
              </a:extLst>
            </p:cNvPr>
            <p:cNvSpPr/>
            <p:nvPr/>
          </p:nvSpPr>
          <p:spPr>
            <a:xfrm>
              <a:off x="7083950" y="3690375"/>
              <a:ext cx="37825" cy="66650"/>
            </a:xfrm>
            <a:custGeom>
              <a:avLst/>
              <a:gdLst/>
              <a:ahLst/>
              <a:cxnLst/>
              <a:rect l="l" t="t" r="r" b="b"/>
              <a:pathLst>
                <a:path w="1513" h="2666" extrusionOk="0">
                  <a:moveTo>
                    <a:pt x="948" y="564"/>
                  </a:moveTo>
                  <a:lnTo>
                    <a:pt x="948" y="2102"/>
                  </a:lnTo>
                  <a:lnTo>
                    <a:pt x="564" y="2102"/>
                  </a:lnTo>
                  <a:lnTo>
                    <a:pt x="564" y="564"/>
                  </a:lnTo>
                  <a:close/>
                  <a:moveTo>
                    <a:pt x="282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2384"/>
                  </a:lnTo>
                  <a:lnTo>
                    <a:pt x="26" y="2486"/>
                  </a:lnTo>
                  <a:lnTo>
                    <a:pt x="77" y="2589"/>
                  </a:lnTo>
                  <a:lnTo>
                    <a:pt x="179" y="2640"/>
                  </a:lnTo>
                  <a:lnTo>
                    <a:pt x="282" y="2666"/>
                  </a:lnTo>
                  <a:lnTo>
                    <a:pt x="1230" y="2666"/>
                  </a:lnTo>
                  <a:lnTo>
                    <a:pt x="1333" y="2640"/>
                  </a:lnTo>
                  <a:lnTo>
                    <a:pt x="1435" y="2589"/>
                  </a:lnTo>
                  <a:lnTo>
                    <a:pt x="1486" y="2486"/>
                  </a:lnTo>
                  <a:lnTo>
                    <a:pt x="1512" y="2384"/>
                  </a:lnTo>
                  <a:lnTo>
                    <a:pt x="1512" y="282"/>
                  </a:lnTo>
                  <a:lnTo>
                    <a:pt x="1486" y="180"/>
                  </a:lnTo>
                  <a:lnTo>
                    <a:pt x="1435" y="77"/>
                  </a:lnTo>
                  <a:lnTo>
                    <a:pt x="1333" y="26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254;p61">
              <a:extLst>
                <a:ext uri="{FF2B5EF4-FFF2-40B4-BE49-F238E27FC236}">
                  <a16:creationId xmlns:a16="http://schemas.microsoft.com/office/drawing/2014/main" id="{0A9B164F-DFDA-A775-D2E4-534C6FA8A160}"/>
                </a:ext>
              </a:extLst>
            </p:cNvPr>
            <p:cNvSpPr/>
            <p:nvPr/>
          </p:nvSpPr>
          <p:spPr>
            <a:xfrm>
              <a:off x="6957075" y="3311725"/>
              <a:ext cx="378675" cy="470925"/>
            </a:xfrm>
            <a:custGeom>
              <a:avLst/>
              <a:gdLst/>
              <a:ahLst/>
              <a:cxnLst/>
              <a:rect l="l" t="t" r="r" b="b"/>
              <a:pathLst>
                <a:path w="15147" h="18837" extrusionOk="0">
                  <a:moveTo>
                    <a:pt x="6126" y="564"/>
                  </a:moveTo>
                  <a:lnTo>
                    <a:pt x="6408" y="616"/>
                  </a:lnTo>
                  <a:lnTo>
                    <a:pt x="6613" y="667"/>
                  </a:lnTo>
                  <a:lnTo>
                    <a:pt x="6818" y="744"/>
                  </a:lnTo>
                  <a:lnTo>
                    <a:pt x="6972" y="821"/>
                  </a:lnTo>
                  <a:lnTo>
                    <a:pt x="7074" y="898"/>
                  </a:lnTo>
                  <a:lnTo>
                    <a:pt x="7125" y="974"/>
                  </a:lnTo>
                  <a:lnTo>
                    <a:pt x="7151" y="1051"/>
                  </a:lnTo>
                  <a:lnTo>
                    <a:pt x="7125" y="1128"/>
                  </a:lnTo>
                  <a:lnTo>
                    <a:pt x="7074" y="1205"/>
                  </a:lnTo>
                  <a:lnTo>
                    <a:pt x="6972" y="1282"/>
                  </a:lnTo>
                  <a:lnTo>
                    <a:pt x="6818" y="1359"/>
                  </a:lnTo>
                  <a:lnTo>
                    <a:pt x="6613" y="1436"/>
                  </a:lnTo>
                  <a:lnTo>
                    <a:pt x="6408" y="1487"/>
                  </a:lnTo>
                  <a:lnTo>
                    <a:pt x="6126" y="1538"/>
                  </a:lnTo>
                  <a:lnTo>
                    <a:pt x="5536" y="1538"/>
                  </a:lnTo>
                  <a:lnTo>
                    <a:pt x="5254" y="1487"/>
                  </a:lnTo>
                  <a:lnTo>
                    <a:pt x="5024" y="1436"/>
                  </a:lnTo>
                  <a:lnTo>
                    <a:pt x="4844" y="1359"/>
                  </a:lnTo>
                  <a:lnTo>
                    <a:pt x="4691" y="1282"/>
                  </a:lnTo>
                  <a:lnTo>
                    <a:pt x="4588" y="1205"/>
                  </a:lnTo>
                  <a:lnTo>
                    <a:pt x="4537" y="1128"/>
                  </a:lnTo>
                  <a:lnTo>
                    <a:pt x="4511" y="1051"/>
                  </a:lnTo>
                  <a:lnTo>
                    <a:pt x="4537" y="974"/>
                  </a:lnTo>
                  <a:lnTo>
                    <a:pt x="4588" y="898"/>
                  </a:lnTo>
                  <a:lnTo>
                    <a:pt x="4691" y="821"/>
                  </a:lnTo>
                  <a:lnTo>
                    <a:pt x="4844" y="744"/>
                  </a:lnTo>
                  <a:lnTo>
                    <a:pt x="5024" y="667"/>
                  </a:lnTo>
                  <a:lnTo>
                    <a:pt x="5254" y="616"/>
                  </a:lnTo>
                  <a:lnTo>
                    <a:pt x="5536" y="564"/>
                  </a:lnTo>
                  <a:close/>
                  <a:moveTo>
                    <a:pt x="7151" y="1795"/>
                  </a:moveTo>
                  <a:lnTo>
                    <a:pt x="7151" y="2615"/>
                  </a:lnTo>
                  <a:lnTo>
                    <a:pt x="7125" y="2691"/>
                  </a:lnTo>
                  <a:lnTo>
                    <a:pt x="7074" y="2768"/>
                  </a:lnTo>
                  <a:lnTo>
                    <a:pt x="6972" y="2845"/>
                  </a:lnTo>
                  <a:lnTo>
                    <a:pt x="6818" y="2922"/>
                  </a:lnTo>
                  <a:lnTo>
                    <a:pt x="6613" y="2999"/>
                  </a:lnTo>
                  <a:lnTo>
                    <a:pt x="6408" y="3050"/>
                  </a:lnTo>
                  <a:lnTo>
                    <a:pt x="6126" y="3102"/>
                  </a:lnTo>
                  <a:lnTo>
                    <a:pt x="5536" y="3102"/>
                  </a:lnTo>
                  <a:lnTo>
                    <a:pt x="5254" y="3050"/>
                  </a:lnTo>
                  <a:lnTo>
                    <a:pt x="5024" y="2999"/>
                  </a:lnTo>
                  <a:lnTo>
                    <a:pt x="4844" y="2922"/>
                  </a:lnTo>
                  <a:lnTo>
                    <a:pt x="4691" y="2845"/>
                  </a:lnTo>
                  <a:lnTo>
                    <a:pt x="4588" y="2768"/>
                  </a:lnTo>
                  <a:lnTo>
                    <a:pt x="4537" y="2691"/>
                  </a:lnTo>
                  <a:lnTo>
                    <a:pt x="4511" y="2615"/>
                  </a:lnTo>
                  <a:lnTo>
                    <a:pt x="4511" y="1795"/>
                  </a:lnTo>
                  <a:lnTo>
                    <a:pt x="4793" y="1923"/>
                  </a:lnTo>
                  <a:lnTo>
                    <a:pt x="5126" y="2025"/>
                  </a:lnTo>
                  <a:lnTo>
                    <a:pt x="5460" y="2076"/>
                  </a:lnTo>
                  <a:lnTo>
                    <a:pt x="5818" y="2102"/>
                  </a:lnTo>
                  <a:lnTo>
                    <a:pt x="6177" y="2076"/>
                  </a:lnTo>
                  <a:lnTo>
                    <a:pt x="6536" y="2025"/>
                  </a:lnTo>
                  <a:lnTo>
                    <a:pt x="6869" y="1923"/>
                  </a:lnTo>
                  <a:lnTo>
                    <a:pt x="7151" y="1795"/>
                  </a:lnTo>
                  <a:close/>
                  <a:moveTo>
                    <a:pt x="7715" y="1871"/>
                  </a:moveTo>
                  <a:lnTo>
                    <a:pt x="7971" y="1974"/>
                  </a:lnTo>
                  <a:lnTo>
                    <a:pt x="8227" y="2076"/>
                  </a:lnTo>
                  <a:lnTo>
                    <a:pt x="8432" y="2205"/>
                  </a:lnTo>
                  <a:lnTo>
                    <a:pt x="8637" y="2358"/>
                  </a:lnTo>
                  <a:lnTo>
                    <a:pt x="8765" y="2486"/>
                  </a:lnTo>
                  <a:lnTo>
                    <a:pt x="8868" y="2640"/>
                  </a:lnTo>
                  <a:lnTo>
                    <a:pt x="8945" y="2794"/>
                  </a:lnTo>
                  <a:lnTo>
                    <a:pt x="8971" y="2948"/>
                  </a:lnTo>
                  <a:lnTo>
                    <a:pt x="8945" y="3076"/>
                  </a:lnTo>
                  <a:lnTo>
                    <a:pt x="8919" y="3178"/>
                  </a:lnTo>
                  <a:lnTo>
                    <a:pt x="8842" y="3307"/>
                  </a:lnTo>
                  <a:lnTo>
                    <a:pt x="8740" y="3435"/>
                  </a:lnTo>
                  <a:lnTo>
                    <a:pt x="8612" y="3537"/>
                  </a:lnTo>
                  <a:lnTo>
                    <a:pt x="8458" y="3665"/>
                  </a:lnTo>
                  <a:lnTo>
                    <a:pt x="8279" y="3768"/>
                  </a:lnTo>
                  <a:lnTo>
                    <a:pt x="8099" y="3870"/>
                  </a:lnTo>
                  <a:lnTo>
                    <a:pt x="7869" y="3973"/>
                  </a:lnTo>
                  <a:lnTo>
                    <a:pt x="7638" y="4050"/>
                  </a:lnTo>
                  <a:lnTo>
                    <a:pt x="7382" y="4127"/>
                  </a:lnTo>
                  <a:lnTo>
                    <a:pt x="7100" y="4178"/>
                  </a:lnTo>
                  <a:lnTo>
                    <a:pt x="6818" y="4229"/>
                  </a:lnTo>
                  <a:lnTo>
                    <a:pt x="6485" y="4280"/>
                  </a:lnTo>
                  <a:lnTo>
                    <a:pt x="6177" y="4306"/>
                  </a:lnTo>
                  <a:lnTo>
                    <a:pt x="5485" y="4306"/>
                  </a:lnTo>
                  <a:lnTo>
                    <a:pt x="5152" y="4280"/>
                  </a:lnTo>
                  <a:lnTo>
                    <a:pt x="4844" y="4229"/>
                  </a:lnTo>
                  <a:lnTo>
                    <a:pt x="4563" y="4178"/>
                  </a:lnTo>
                  <a:lnTo>
                    <a:pt x="4281" y="4127"/>
                  </a:lnTo>
                  <a:lnTo>
                    <a:pt x="4024" y="4050"/>
                  </a:lnTo>
                  <a:lnTo>
                    <a:pt x="3794" y="3973"/>
                  </a:lnTo>
                  <a:lnTo>
                    <a:pt x="3563" y="3870"/>
                  </a:lnTo>
                  <a:lnTo>
                    <a:pt x="3358" y="3768"/>
                  </a:lnTo>
                  <a:lnTo>
                    <a:pt x="3204" y="3665"/>
                  </a:lnTo>
                  <a:lnTo>
                    <a:pt x="3050" y="3537"/>
                  </a:lnTo>
                  <a:lnTo>
                    <a:pt x="2922" y="3435"/>
                  </a:lnTo>
                  <a:lnTo>
                    <a:pt x="2820" y="3307"/>
                  </a:lnTo>
                  <a:lnTo>
                    <a:pt x="2743" y="3178"/>
                  </a:lnTo>
                  <a:lnTo>
                    <a:pt x="2692" y="3076"/>
                  </a:lnTo>
                  <a:lnTo>
                    <a:pt x="2692" y="2948"/>
                  </a:lnTo>
                  <a:lnTo>
                    <a:pt x="2717" y="2794"/>
                  </a:lnTo>
                  <a:lnTo>
                    <a:pt x="2769" y="2640"/>
                  </a:lnTo>
                  <a:lnTo>
                    <a:pt x="2897" y="2486"/>
                  </a:lnTo>
                  <a:lnTo>
                    <a:pt x="3025" y="2358"/>
                  </a:lnTo>
                  <a:lnTo>
                    <a:pt x="3204" y="2205"/>
                  </a:lnTo>
                  <a:lnTo>
                    <a:pt x="3435" y="2076"/>
                  </a:lnTo>
                  <a:lnTo>
                    <a:pt x="3666" y="1974"/>
                  </a:lnTo>
                  <a:lnTo>
                    <a:pt x="3947" y="1871"/>
                  </a:lnTo>
                  <a:lnTo>
                    <a:pt x="3947" y="2615"/>
                  </a:lnTo>
                  <a:lnTo>
                    <a:pt x="3973" y="2717"/>
                  </a:lnTo>
                  <a:lnTo>
                    <a:pt x="3999" y="2820"/>
                  </a:lnTo>
                  <a:lnTo>
                    <a:pt x="4024" y="2922"/>
                  </a:lnTo>
                  <a:lnTo>
                    <a:pt x="4101" y="3025"/>
                  </a:lnTo>
                  <a:lnTo>
                    <a:pt x="4255" y="3204"/>
                  </a:lnTo>
                  <a:lnTo>
                    <a:pt x="4486" y="3358"/>
                  </a:lnTo>
                  <a:lnTo>
                    <a:pt x="4768" y="3486"/>
                  </a:lnTo>
                  <a:lnTo>
                    <a:pt x="5075" y="3588"/>
                  </a:lnTo>
                  <a:lnTo>
                    <a:pt x="5434" y="3640"/>
                  </a:lnTo>
                  <a:lnTo>
                    <a:pt x="5818" y="3665"/>
                  </a:lnTo>
                  <a:lnTo>
                    <a:pt x="6228" y="3640"/>
                  </a:lnTo>
                  <a:lnTo>
                    <a:pt x="6561" y="3588"/>
                  </a:lnTo>
                  <a:lnTo>
                    <a:pt x="6895" y="3486"/>
                  </a:lnTo>
                  <a:lnTo>
                    <a:pt x="7177" y="3358"/>
                  </a:lnTo>
                  <a:lnTo>
                    <a:pt x="7382" y="3204"/>
                  </a:lnTo>
                  <a:lnTo>
                    <a:pt x="7561" y="3025"/>
                  </a:lnTo>
                  <a:lnTo>
                    <a:pt x="7612" y="2922"/>
                  </a:lnTo>
                  <a:lnTo>
                    <a:pt x="7663" y="2820"/>
                  </a:lnTo>
                  <a:lnTo>
                    <a:pt x="7689" y="2717"/>
                  </a:lnTo>
                  <a:lnTo>
                    <a:pt x="7715" y="2615"/>
                  </a:lnTo>
                  <a:lnTo>
                    <a:pt x="7715" y="1871"/>
                  </a:lnTo>
                  <a:close/>
                  <a:moveTo>
                    <a:pt x="7612" y="693"/>
                  </a:moveTo>
                  <a:lnTo>
                    <a:pt x="8330" y="846"/>
                  </a:lnTo>
                  <a:lnTo>
                    <a:pt x="8663" y="949"/>
                  </a:lnTo>
                  <a:lnTo>
                    <a:pt x="8996" y="1051"/>
                  </a:lnTo>
                  <a:lnTo>
                    <a:pt x="9304" y="1179"/>
                  </a:lnTo>
                  <a:lnTo>
                    <a:pt x="9586" y="1282"/>
                  </a:lnTo>
                  <a:lnTo>
                    <a:pt x="9867" y="1436"/>
                  </a:lnTo>
                  <a:lnTo>
                    <a:pt x="10098" y="1564"/>
                  </a:lnTo>
                  <a:lnTo>
                    <a:pt x="10329" y="1718"/>
                  </a:lnTo>
                  <a:lnTo>
                    <a:pt x="10508" y="1871"/>
                  </a:lnTo>
                  <a:lnTo>
                    <a:pt x="10688" y="2051"/>
                  </a:lnTo>
                  <a:lnTo>
                    <a:pt x="10841" y="2205"/>
                  </a:lnTo>
                  <a:lnTo>
                    <a:pt x="10944" y="2384"/>
                  </a:lnTo>
                  <a:lnTo>
                    <a:pt x="11021" y="2563"/>
                  </a:lnTo>
                  <a:lnTo>
                    <a:pt x="11072" y="2743"/>
                  </a:lnTo>
                  <a:lnTo>
                    <a:pt x="11098" y="2948"/>
                  </a:lnTo>
                  <a:lnTo>
                    <a:pt x="11072" y="3178"/>
                  </a:lnTo>
                  <a:lnTo>
                    <a:pt x="10995" y="3409"/>
                  </a:lnTo>
                  <a:lnTo>
                    <a:pt x="10841" y="3640"/>
                  </a:lnTo>
                  <a:lnTo>
                    <a:pt x="10662" y="3870"/>
                  </a:lnTo>
                  <a:lnTo>
                    <a:pt x="10457" y="4075"/>
                  </a:lnTo>
                  <a:lnTo>
                    <a:pt x="10175" y="4255"/>
                  </a:lnTo>
                  <a:lnTo>
                    <a:pt x="9867" y="4460"/>
                  </a:lnTo>
                  <a:lnTo>
                    <a:pt x="9534" y="4614"/>
                  </a:lnTo>
                  <a:lnTo>
                    <a:pt x="9150" y="4767"/>
                  </a:lnTo>
                  <a:lnTo>
                    <a:pt x="8740" y="4921"/>
                  </a:lnTo>
                  <a:lnTo>
                    <a:pt x="8304" y="5049"/>
                  </a:lnTo>
                  <a:lnTo>
                    <a:pt x="7843" y="5152"/>
                  </a:lnTo>
                  <a:lnTo>
                    <a:pt x="7382" y="5229"/>
                  </a:lnTo>
                  <a:lnTo>
                    <a:pt x="6869" y="5280"/>
                  </a:lnTo>
                  <a:lnTo>
                    <a:pt x="6356" y="5306"/>
                  </a:lnTo>
                  <a:lnTo>
                    <a:pt x="5818" y="5331"/>
                  </a:lnTo>
                  <a:lnTo>
                    <a:pt x="5306" y="5306"/>
                  </a:lnTo>
                  <a:lnTo>
                    <a:pt x="4793" y="5280"/>
                  </a:lnTo>
                  <a:lnTo>
                    <a:pt x="4281" y="5229"/>
                  </a:lnTo>
                  <a:lnTo>
                    <a:pt x="3794" y="5152"/>
                  </a:lnTo>
                  <a:lnTo>
                    <a:pt x="3332" y="5049"/>
                  </a:lnTo>
                  <a:lnTo>
                    <a:pt x="2922" y="4921"/>
                  </a:lnTo>
                  <a:lnTo>
                    <a:pt x="2512" y="4767"/>
                  </a:lnTo>
                  <a:lnTo>
                    <a:pt x="2128" y="4614"/>
                  </a:lnTo>
                  <a:lnTo>
                    <a:pt x="1795" y="4460"/>
                  </a:lnTo>
                  <a:lnTo>
                    <a:pt x="1487" y="4255"/>
                  </a:lnTo>
                  <a:lnTo>
                    <a:pt x="1205" y="4075"/>
                  </a:lnTo>
                  <a:lnTo>
                    <a:pt x="975" y="3870"/>
                  </a:lnTo>
                  <a:lnTo>
                    <a:pt x="795" y="3640"/>
                  </a:lnTo>
                  <a:lnTo>
                    <a:pt x="667" y="3409"/>
                  </a:lnTo>
                  <a:lnTo>
                    <a:pt x="590" y="3178"/>
                  </a:lnTo>
                  <a:lnTo>
                    <a:pt x="565" y="2948"/>
                  </a:lnTo>
                  <a:lnTo>
                    <a:pt x="590" y="2743"/>
                  </a:lnTo>
                  <a:lnTo>
                    <a:pt x="641" y="2563"/>
                  </a:lnTo>
                  <a:lnTo>
                    <a:pt x="718" y="2384"/>
                  </a:lnTo>
                  <a:lnTo>
                    <a:pt x="821" y="2205"/>
                  </a:lnTo>
                  <a:lnTo>
                    <a:pt x="975" y="2051"/>
                  </a:lnTo>
                  <a:lnTo>
                    <a:pt x="1128" y="1871"/>
                  </a:lnTo>
                  <a:lnTo>
                    <a:pt x="1333" y="1718"/>
                  </a:lnTo>
                  <a:lnTo>
                    <a:pt x="1564" y="1564"/>
                  </a:lnTo>
                  <a:lnTo>
                    <a:pt x="1795" y="1436"/>
                  </a:lnTo>
                  <a:lnTo>
                    <a:pt x="2077" y="1282"/>
                  </a:lnTo>
                  <a:lnTo>
                    <a:pt x="2359" y="1179"/>
                  </a:lnTo>
                  <a:lnTo>
                    <a:pt x="2666" y="1051"/>
                  </a:lnTo>
                  <a:lnTo>
                    <a:pt x="2974" y="949"/>
                  </a:lnTo>
                  <a:lnTo>
                    <a:pt x="3332" y="846"/>
                  </a:lnTo>
                  <a:lnTo>
                    <a:pt x="4050" y="693"/>
                  </a:lnTo>
                  <a:lnTo>
                    <a:pt x="3973" y="872"/>
                  </a:lnTo>
                  <a:lnTo>
                    <a:pt x="3947" y="1051"/>
                  </a:lnTo>
                  <a:lnTo>
                    <a:pt x="3947" y="1282"/>
                  </a:lnTo>
                  <a:lnTo>
                    <a:pt x="3537" y="1410"/>
                  </a:lnTo>
                  <a:lnTo>
                    <a:pt x="3179" y="1589"/>
                  </a:lnTo>
                  <a:lnTo>
                    <a:pt x="2871" y="1769"/>
                  </a:lnTo>
                  <a:lnTo>
                    <a:pt x="2615" y="1974"/>
                  </a:lnTo>
                  <a:lnTo>
                    <a:pt x="2410" y="2205"/>
                  </a:lnTo>
                  <a:lnTo>
                    <a:pt x="2256" y="2435"/>
                  </a:lnTo>
                  <a:lnTo>
                    <a:pt x="2179" y="2691"/>
                  </a:lnTo>
                  <a:lnTo>
                    <a:pt x="2154" y="2820"/>
                  </a:lnTo>
                  <a:lnTo>
                    <a:pt x="2128" y="2948"/>
                  </a:lnTo>
                  <a:lnTo>
                    <a:pt x="2154" y="3153"/>
                  </a:lnTo>
                  <a:lnTo>
                    <a:pt x="2205" y="3358"/>
                  </a:lnTo>
                  <a:lnTo>
                    <a:pt x="2307" y="3537"/>
                  </a:lnTo>
                  <a:lnTo>
                    <a:pt x="2435" y="3717"/>
                  </a:lnTo>
                  <a:lnTo>
                    <a:pt x="2589" y="3896"/>
                  </a:lnTo>
                  <a:lnTo>
                    <a:pt x="2769" y="4050"/>
                  </a:lnTo>
                  <a:lnTo>
                    <a:pt x="2999" y="4204"/>
                  </a:lnTo>
                  <a:lnTo>
                    <a:pt x="3230" y="4332"/>
                  </a:lnTo>
                  <a:lnTo>
                    <a:pt x="3512" y="4434"/>
                  </a:lnTo>
                  <a:lnTo>
                    <a:pt x="3794" y="4562"/>
                  </a:lnTo>
                  <a:lnTo>
                    <a:pt x="4076" y="4639"/>
                  </a:lnTo>
                  <a:lnTo>
                    <a:pt x="4409" y="4716"/>
                  </a:lnTo>
                  <a:lnTo>
                    <a:pt x="4742" y="4793"/>
                  </a:lnTo>
                  <a:lnTo>
                    <a:pt x="5075" y="4819"/>
                  </a:lnTo>
                  <a:lnTo>
                    <a:pt x="5434" y="4844"/>
                  </a:lnTo>
                  <a:lnTo>
                    <a:pt x="5793" y="4870"/>
                  </a:lnTo>
                  <a:lnTo>
                    <a:pt x="6151" y="4844"/>
                  </a:lnTo>
                  <a:lnTo>
                    <a:pt x="6510" y="4819"/>
                  </a:lnTo>
                  <a:lnTo>
                    <a:pt x="6843" y="4793"/>
                  </a:lnTo>
                  <a:lnTo>
                    <a:pt x="7177" y="4742"/>
                  </a:lnTo>
                  <a:lnTo>
                    <a:pt x="7510" y="4665"/>
                  </a:lnTo>
                  <a:lnTo>
                    <a:pt x="7817" y="4562"/>
                  </a:lnTo>
                  <a:lnTo>
                    <a:pt x="8099" y="4460"/>
                  </a:lnTo>
                  <a:lnTo>
                    <a:pt x="8381" y="4357"/>
                  </a:lnTo>
                  <a:lnTo>
                    <a:pt x="8612" y="4229"/>
                  </a:lnTo>
                  <a:lnTo>
                    <a:pt x="8842" y="4075"/>
                  </a:lnTo>
                  <a:lnTo>
                    <a:pt x="9047" y="3922"/>
                  </a:lnTo>
                  <a:lnTo>
                    <a:pt x="9201" y="3742"/>
                  </a:lnTo>
                  <a:lnTo>
                    <a:pt x="9329" y="3563"/>
                  </a:lnTo>
                  <a:lnTo>
                    <a:pt x="9432" y="3358"/>
                  </a:lnTo>
                  <a:lnTo>
                    <a:pt x="9509" y="3153"/>
                  </a:lnTo>
                  <a:lnTo>
                    <a:pt x="9534" y="2948"/>
                  </a:lnTo>
                  <a:lnTo>
                    <a:pt x="9509" y="2820"/>
                  </a:lnTo>
                  <a:lnTo>
                    <a:pt x="9483" y="2691"/>
                  </a:lnTo>
                  <a:lnTo>
                    <a:pt x="9406" y="2435"/>
                  </a:lnTo>
                  <a:lnTo>
                    <a:pt x="9252" y="2205"/>
                  </a:lnTo>
                  <a:lnTo>
                    <a:pt x="9047" y="1974"/>
                  </a:lnTo>
                  <a:lnTo>
                    <a:pt x="8791" y="1769"/>
                  </a:lnTo>
                  <a:lnTo>
                    <a:pt x="8484" y="1589"/>
                  </a:lnTo>
                  <a:lnTo>
                    <a:pt x="8099" y="1410"/>
                  </a:lnTo>
                  <a:lnTo>
                    <a:pt x="7715" y="1282"/>
                  </a:lnTo>
                  <a:lnTo>
                    <a:pt x="7715" y="1051"/>
                  </a:lnTo>
                  <a:lnTo>
                    <a:pt x="7689" y="872"/>
                  </a:lnTo>
                  <a:lnTo>
                    <a:pt x="7612" y="693"/>
                  </a:lnTo>
                  <a:close/>
                  <a:moveTo>
                    <a:pt x="11098" y="4204"/>
                  </a:moveTo>
                  <a:lnTo>
                    <a:pt x="11098" y="5792"/>
                  </a:lnTo>
                  <a:lnTo>
                    <a:pt x="10893" y="5869"/>
                  </a:lnTo>
                  <a:lnTo>
                    <a:pt x="10688" y="5972"/>
                  </a:lnTo>
                  <a:lnTo>
                    <a:pt x="10483" y="6100"/>
                  </a:lnTo>
                  <a:lnTo>
                    <a:pt x="10278" y="6254"/>
                  </a:lnTo>
                  <a:lnTo>
                    <a:pt x="10098" y="6433"/>
                  </a:lnTo>
                  <a:lnTo>
                    <a:pt x="9919" y="6638"/>
                  </a:lnTo>
                  <a:lnTo>
                    <a:pt x="9560" y="7099"/>
                  </a:lnTo>
                  <a:lnTo>
                    <a:pt x="9227" y="7586"/>
                  </a:lnTo>
                  <a:lnTo>
                    <a:pt x="8945" y="8073"/>
                  </a:lnTo>
                  <a:lnTo>
                    <a:pt x="8689" y="8535"/>
                  </a:lnTo>
                  <a:lnTo>
                    <a:pt x="8484" y="8970"/>
                  </a:lnTo>
                  <a:lnTo>
                    <a:pt x="7869" y="9124"/>
                  </a:lnTo>
                  <a:lnTo>
                    <a:pt x="7202" y="9227"/>
                  </a:lnTo>
                  <a:lnTo>
                    <a:pt x="6536" y="9278"/>
                  </a:lnTo>
                  <a:lnTo>
                    <a:pt x="5818" y="9303"/>
                  </a:lnTo>
                  <a:lnTo>
                    <a:pt x="5306" y="9303"/>
                  </a:lnTo>
                  <a:lnTo>
                    <a:pt x="4793" y="9252"/>
                  </a:lnTo>
                  <a:lnTo>
                    <a:pt x="4281" y="9201"/>
                  </a:lnTo>
                  <a:lnTo>
                    <a:pt x="3794" y="9124"/>
                  </a:lnTo>
                  <a:lnTo>
                    <a:pt x="3332" y="9022"/>
                  </a:lnTo>
                  <a:lnTo>
                    <a:pt x="2922" y="8893"/>
                  </a:lnTo>
                  <a:lnTo>
                    <a:pt x="2512" y="8765"/>
                  </a:lnTo>
                  <a:lnTo>
                    <a:pt x="2128" y="8611"/>
                  </a:lnTo>
                  <a:lnTo>
                    <a:pt x="1795" y="8432"/>
                  </a:lnTo>
                  <a:lnTo>
                    <a:pt x="1487" y="8253"/>
                  </a:lnTo>
                  <a:lnTo>
                    <a:pt x="1205" y="8048"/>
                  </a:lnTo>
                  <a:lnTo>
                    <a:pt x="975" y="7843"/>
                  </a:lnTo>
                  <a:lnTo>
                    <a:pt x="795" y="7612"/>
                  </a:lnTo>
                  <a:lnTo>
                    <a:pt x="667" y="7381"/>
                  </a:lnTo>
                  <a:lnTo>
                    <a:pt x="590" y="7151"/>
                  </a:lnTo>
                  <a:lnTo>
                    <a:pt x="565" y="6920"/>
                  </a:lnTo>
                  <a:lnTo>
                    <a:pt x="565" y="4204"/>
                  </a:lnTo>
                  <a:lnTo>
                    <a:pt x="744" y="4409"/>
                  </a:lnTo>
                  <a:lnTo>
                    <a:pt x="949" y="4562"/>
                  </a:lnTo>
                  <a:lnTo>
                    <a:pt x="1180" y="4742"/>
                  </a:lnTo>
                  <a:lnTo>
                    <a:pt x="1436" y="4895"/>
                  </a:lnTo>
                  <a:lnTo>
                    <a:pt x="1718" y="5049"/>
                  </a:lnTo>
                  <a:lnTo>
                    <a:pt x="2025" y="5177"/>
                  </a:lnTo>
                  <a:lnTo>
                    <a:pt x="2333" y="5306"/>
                  </a:lnTo>
                  <a:lnTo>
                    <a:pt x="2666" y="5434"/>
                  </a:lnTo>
                  <a:lnTo>
                    <a:pt x="2999" y="5536"/>
                  </a:lnTo>
                  <a:lnTo>
                    <a:pt x="3384" y="5613"/>
                  </a:lnTo>
                  <a:lnTo>
                    <a:pt x="3742" y="5690"/>
                  </a:lnTo>
                  <a:lnTo>
                    <a:pt x="4152" y="5767"/>
                  </a:lnTo>
                  <a:lnTo>
                    <a:pt x="4537" y="5818"/>
                  </a:lnTo>
                  <a:lnTo>
                    <a:pt x="4973" y="5844"/>
                  </a:lnTo>
                  <a:lnTo>
                    <a:pt x="5383" y="5869"/>
                  </a:lnTo>
                  <a:lnTo>
                    <a:pt x="5818" y="5895"/>
                  </a:lnTo>
                  <a:lnTo>
                    <a:pt x="6254" y="5869"/>
                  </a:lnTo>
                  <a:lnTo>
                    <a:pt x="6690" y="5844"/>
                  </a:lnTo>
                  <a:lnTo>
                    <a:pt x="7100" y="5818"/>
                  </a:lnTo>
                  <a:lnTo>
                    <a:pt x="7510" y="5767"/>
                  </a:lnTo>
                  <a:lnTo>
                    <a:pt x="7920" y="5690"/>
                  </a:lnTo>
                  <a:lnTo>
                    <a:pt x="8279" y="5613"/>
                  </a:lnTo>
                  <a:lnTo>
                    <a:pt x="8637" y="5536"/>
                  </a:lnTo>
                  <a:lnTo>
                    <a:pt x="8996" y="5434"/>
                  </a:lnTo>
                  <a:lnTo>
                    <a:pt x="9329" y="5306"/>
                  </a:lnTo>
                  <a:lnTo>
                    <a:pt x="9637" y="5177"/>
                  </a:lnTo>
                  <a:lnTo>
                    <a:pt x="9944" y="5049"/>
                  </a:lnTo>
                  <a:lnTo>
                    <a:pt x="10201" y="4895"/>
                  </a:lnTo>
                  <a:lnTo>
                    <a:pt x="10457" y="4742"/>
                  </a:lnTo>
                  <a:lnTo>
                    <a:pt x="10688" y="4562"/>
                  </a:lnTo>
                  <a:lnTo>
                    <a:pt x="10918" y="4409"/>
                  </a:lnTo>
                  <a:lnTo>
                    <a:pt x="11098" y="4204"/>
                  </a:lnTo>
                  <a:close/>
                  <a:moveTo>
                    <a:pt x="11380" y="8253"/>
                  </a:moveTo>
                  <a:lnTo>
                    <a:pt x="11456" y="8278"/>
                  </a:lnTo>
                  <a:lnTo>
                    <a:pt x="11533" y="8330"/>
                  </a:lnTo>
                  <a:lnTo>
                    <a:pt x="11585" y="8406"/>
                  </a:lnTo>
                  <a:lnTo>
                    <a:pt x="11610" y="8483"/>
                  </a:lnTo>
                  <a:lnTo>
                    <a:pt x="11610" y="10969"/>
                  </a:lnTo>
                  <a:lnTo>
                    <a:pt x="11610" y="11046"/>
                  </a:lnTo>
                  <a:lnTo>
                    <a:pt x="11636" y="11123"/>
                  </a:lnTo>
                  <a:lnTo>
                    <a:pt x="11713" y="11174"/>
                  </a:lnTo>
                  <a:lnTo>
                    <a:pt x="11764" y="11226"/>
                  </a:lnTo>
                  <a:lnTo>
                    <a:pt x="11943" y="11226"/>
                  </a:lnTo>
                  <a:lnTo>
                    <a:pt x="11995" y="11200"/>
                  </a:lnTo>
                  <a:lnTo>
                    <a:pt x="12071" y="11149"/>
                  </a:lnTo>
                  <a:lnTo>
                    <a:pt x="12353" y="10867"/>
                  </a:lnTo>
                  <a:lnTo>
                    <a:pt x="12430" y="10815"/>
                  </a:lnTo>
                  <a:lnTo>
                    <a:pt x="12533" y="10790"/>
                  </a:lnTo>
                  <a:lnTo>
                    <a:pt x="12610" y="10815"/>
                  </a:lnTo>
                  <a:lnTo>
                    <a:pt x="12687" y="10867"/>
                  </a:lnTo>
                  <a:lnTo>
                    <a:pt x="12738" y="10944"/>
                  </a:lnTo>
                  <a:lnTo>
                    <a:pt x="12763" y="11046"/>
                  </a:lnTo>
                  <a:lnTo>
                    <a:pt x="12738" y="11123"/>
                  </a:lnTo>
                  <a:lnTo>
                    <a:pt x="12687" y="11200"/>
                  </a:lnTo>
                  <a:lnTo>
                    <a:pt x="11687" y="12199"/>
                  </a:lnTo>
                  <a:lnTo>
                    <a:pt x="11610" y="12302"/>
                  </a:lnTo>
                  <a:lnTo>
                    <a:pt x="11610" y="12404"/>
                  </a:lnTo>
                  <a:lnTo>
                    <a:pt x="11610" y="13455"/>
                  </a:lnTo>
                  <a:lnTo>
                    <a:pt x="11610" y="13532"/>
                  </a:lnTo>
                  <a:lnTo>
                    <a:pt x="11636" y="13609"/>
                  </a:lnTo>
                  <a:lnTo>
                    <a:pt x="11713" y="13660"/>
                  </a:lnTo>
                  <a:lnTo>
                    <a:pt x="11764" y="13711"/>
                  </a:lnTo>
                  <a:lnTo>
                    <a:pt x="11841" y="13737"/>
                  </a:lnTo>
                  <a:lnTo>
                    <a:pt x="11943" y="13711"/>
                  </a:lnTo>
                  <a:lnTo>
                    <a:pt x="11995" y="13686"/>
                  </a:lnTo>
                  <a:lnTo>
                    <a:pt x="12071" y="13635"/>
                  </a:lnTo>
                  <a:lnTo>
                    <a:pt x="12866" y="12840"/>
                  </a:lnTo>
                  <a:lnTo>
                    <a:pt x="12943" y="12789"/>
                  </a:lnTo>
                  <a:lnTo>
                    <a:pt x="13122" y="12789"/>
                  </a:lnTo>
                  <a:lnTo>
                    <a:pt x="13199" y="12840"/>
                  </a:lnTo>
                  <a:lnTo>
                    <a:pt x="13250" y="12917"/>
                  </a:lnTo>
                  <a:lnTo>
                    <a:pt x="13276" y="13019"/>
                  </a:lnTo>
                  <a:lnTo>
                    <a:pt x="13250" y="13096"/>
                  </a:lnTo>
                  <a:lnTo>
                    <a:pt x="13199" y="13173"/>
                  </a:lnTo>
                  <a:lnTo>
                    <a:pt x="11687" y="14685"/>
                  </a:lnTo>
                  <a:lnTo>
                    <a:pt x="11610" y="14788"/>
                  </a:lnTo>
                  <a:lnTo>
                    <a:pt x="11610" y="14890"/>
                  </a:lnTo>
                  <a:lnTo>
                    <a:pt x="11610" y="18068"/>
                  </a:lnTo>
                  <a:lnTo>
                    <a:pt x="11585" y="18145"/>
                  </a:lnTo>
                  <a:lnTo>
                    <a:pt x="11533" y="18222"/>
                  </a:lnTo>
                  <a:lnTo>
                    <a:pt x="11456" y="18273"/>
                  </a:lnTo>
                  <a:lnTo>
                    <a:pt x="11380" y="18299"/>
                  </a:lnTo>
                  <a:lnTo>
                    <a:pt x="11277" y="18273"/>
                  </a:lnTo>
                  <a:lnTo>
                    <a:pt x="11200" y="18222"/>
                  </a:lnTo>
                  <a:lnTo>
                    <a:pt x="11149" y="18145"/>
                  </a:lnTo>
                  <a:lnTo>
                    <a:pt x="11123" y="18068"/>
                  </a:lnTo>
                  <a:lnTo>
                    <a:pt x="11123" y="13891"/>
                  </a:lnTo>
                  <a:lnTo>
                    <a:pt x="11123" y="13788"/>
                  </a:lnTo>
                  <a:lnTo>
                    <a:pt x="11046" y="13686"/>
                  </a:lnTo>
                  <a:lnTo>
                    <a:pt x="9714" y="12328"/>
                  </a:lnTo>
                  <a:lnTo>
                    <a:pt x="9662" y="12251"/>
                  </a:lnTo>
                  <a:lnTo>
                    <a:pt x="9637" y="12174"/>
                  </a:lnTo>
                  <a:lnTo>
                    <a:pt x="9662" y="12097"/>
                  </a:lnTo>
                  <a:lnTo>
                    <a:pt x="9714" y="12020"/>
                  </a:lnTo>
                  <a:lnTo>
                    <a:pt x="9791" y="11969"/>
                  </a:lnTo>
                  <a:lnTo>
                    <a:pt x="9867" y="11943"/>
                  </a:lnTo>
                  <a:lnTo>
                    <a:pt x="9970" y="11969"/>
                  </a:lnTo>
                  <a:lnTo>
                    <a:pt x="10047" y="12020"/>
                  </a:lnTo>
                  <a:lnTo>
                    <a:pt x="10662" y="12635"/>
                  </a:lnTo>
                  <a:lnTo>
                    <a:pt x="10739" y="12686"/>
                  </a:lnTo>
                  <a:lnTo>
                    <a:pt x="10816" y="12712"/>
                  </a:lnTo>
                  <a:lnTo>
                    <a:pt x="10893" y="12712"/>
                  </a:lnTo>
                  <a:lnTo>
                    <a:pt x="10969" y="12686"/>
                  </a:lnTo>
                  <a:lnTo>
                    <a:pt x="11046" y="12661"/>
                  </a:lnTo>
                  <a:lnTo>
                    <a:pt x="11098" y="12584"/>
                  </a:lnTo>
                  <a:lnTo>
                    <a:pt x="11123" y="12533"/>
                  </a:lnTo>
                  <a:lnTo>
                    <a:pt x="11123" y="12430"/>
                  </a:lnTo>
                  <a:lnTo>
                    <a:pt x="11123" y="11482"/>
                  </a:lnTo>
                  <a:lnTo>
                    <a:pt x="11123" y="11379"/>
                  </a:lnTo>
                  <a:lnTo>
                    <a:pt x="11046" y="11302"/>
                  </a:lnTo>
                  <a:lnTo>
                    <a:pt x="10098" y="10329"/>
                  </a:lnTo>
                  <a:lnTo>
                    <a:pt x="10047" y="10252"/>
                  </a:lnTo>
                  <a:lnTo>
                    <a:pt x="10021" y="10175"/>
                  </a:lnTo>
                  <a:lnTo>
                    <a:pt x="10047" y="10072"/>
                  </a:lnTo>
                  <a:lnTo>
                    <a:pt x="10098" y="9995"/>
                  </a:lnTo>
                  <a:lnTo>
                    <a:pt x="10175" y="9944"/>
                  </a:lnTo>
                  <a:lnTo>
                    <a:pt x="10354" y="9944"/>
                  </a:lnTo>
                  <a:lnTo>
                    <a:pt x="10431" y="9995"/>
                  </a:lnTo>
                  <a:lnTo>
                    <a:pt x="10662" y="10252"/>
                  </a:lnTo>
                  <a:lnTo>
                    <a:pt x="10739" y="10303"/>
                  </a:lnTo>
                  <a:lnTo>
                    <a:pt x="10816" y="10329"/>
                  </a:lnTo>
                  <a:lnTo>
                    <a:pt x="10893" y="10329"/>
                  </a:lnTo>
                  <a:lnTo>
                    <a:pt x="10969" y="10303"/>
                  </a:lnTo>
                  <a:lnTo>
                    <a:pt x="11046" y="10252"/>
                  </a:lnTo>
                  <a:lnTo>
                    <a:pt x="11098" y="10200"/>
                  </a:lnTo>
                  <a:lnTo>
                    <a:pt x="11123" y="10124"/>
                  </a:lnTo>
                  <a:lnTo>
                    <a:pt x="11123" y="10047"/>
                  </a:lnTo>
                  <a:lnTo>
                    <a:pt x="11123" y="8483"/>
                  </a:lnTo>
                  <a:lnTo>
                    <a:pt x="11149" y="8406"/>
                  </a:lnTo>
                  <a:lnTo>
                    <a:pt x="11200" y="8330"/>
                  </a:lnTo>
                  <a:lnTo>
                    <a:pt x="11277" y="8278"/>
                  </a:lnTo>
                  <a:lnTo>
                    <a:pt x="11380" y="8253"/>
                  </a:lnTo>
                  <a:close/>
                  <a:moveTo>
                    <a:pt x="5818" y="1"/>
                  </a:moveTo>
                  <a:lnTo>
                    <a:pt x="5229" y="26"/>
                  </a:lnTo>
                  <a:lnTo>
                    <a:pt x="4639" y="52"/>
                  </a:lnTo>
                  <a:lnTo>
                    <a:pt x="4076" y="129"/>
                  </a:lnTo>
                  <a:lnTo>
                    <a:pt x="3537" y="231"/>
                  </a:lnTo>
                  <a:lnTo>
                    <a:pt x="3025" y="359"/>
                  </a:lnTo>
                  <a:lnTo>
                    <a:pt x="2564" y="487"/>
                  </a:lnTo>
                  <a:lnTo>
                    <a:pt x="2102" y="667"/>
                  </a:lnTo>
                  <a:lnTo>
                    <a:pt x="1692" y="846"/>
                  </a:lnTo>
                  <a:lnTo>
                    <a:pt x="1333" y="1051"/>
                  </a:lnTo>
                  <a:lnTo>
                    <a:pt x="1000" y="1282"/>
                  </a:lnTo>
                  <a:lnTo>
                    <a:pt x="693" y="1538"/>
                  </a:lnTo>
                  <a:lnTo>
                    <a:pt x="462" y="1795"/>
                  </a:lnTo>
                  <a:lnTo>
                    <a:pt x="283" y="2051"/>
                  </a:lnTo>
                  <a:lnTo>
                    <a:pt x="129" y="2333"/>
                  </a:lnTo>
                  <a:lnTo>
                    <a:pt x="52" y="2640"/>
                  </a:lnTo>
                  <a:lnTo>
                    <a:pt x="1" y="2948"/>
                  </a:lnTo>
                  <a:lnTo>
                    <a:pt x="1" y="13532"/>
                  </a:lnTo>
                  <a:lnTo>
                    <a:pt x="26" y="13660"/>
                  </a:lnTo>
                  <a:lnTo>
                    <a:pt x="103" y="13737"/>
                  </a:lnTo>
                  <a:lnTo>
                    <a:pt x="180" y="13788"/>
                  </a:lnTo>
                  <a:lnTo>
                    <a:pt x="283" y="13814"/>
                  </a:lnTo>
                  <a:lnTo>
                    <a:pt x="385" y="13788"/>
                  </a:lnTo>
                  <a:lnTo>
                    <a:pt x="488" y="13737"/>
                  </a:lnTo>
                  <a:lnTo>
                    <a:pt x="539" y="13660"/>
                  </a:lnTo>
                  <a:lnTo>
                    <a:pt x="565" y="13532"/>
                  </a:lnTo>
                  <a:lnTo>
                    <a:pt x="565" y="9995"/>
                  </a:lnTo>
                  <a:lnTo>
                    <a:pt x="770" y="10200"/>
                  </a:lnTo>
                  <a:lnTo>
                    <a:pt x="1000" y="10380"/>
                  </a:lnTo>
                  <a:lnTo>
                    <a:pt x="1231" y="10559"/>
                  </a:lnTo>
                  <a:lnTo>
                    <a:pt x="1513" y="10713"/>
                  </a:lnTo>
                  <a:lnTo>
                    <a:pt x="1769" y="10867"/>
                  </a:lnTo>
                  <a:lnTo>
                    <a:pt x="2077" y="10995"/>
                  </a:lnTo>
                  <a:lnTo>
                    <a:pt x="2666" y="11200"/>
                  </a:lnTo>
                  <a:lnTo>
                    <a:pt x="3307" y="11379"/>
                  </a:lnTo>
                  <a:lnTo>
                    <a:pt x="3947" y="11507"/>
                  </a:lnTo>
                  <a:lnTo>
                    <a:pt x="4563" y="11610"/>
                  </a:lnTo>
                  <a:lnTo>
                    <a:pt x="5152" y="11661"/>
                  </a:lnTo>
                  <a:lnTo>
                    <a:pt x="5254" y="11636"/>
                  </a:lnTo>
                  <a:lnTo>
                    <a:pt x="5357" y="11584"/>
                  </a:lnTo>
                  <a:lnTo>
                    <a:pt x="5408" y="11507"/>
                  </a:lnTo>
                  <a:lnTo>
                    <a:pt x="5434" y="11405"/>
                  </a:lnTo>
                  <a:lnTo>
                    <a:pt x="5434" y="11277"/>
                  </a:lnTo>
                  <a:lnTo>
                    <a:pt x="5383" y="11200"/>
                  </a:lnTo>
                  <a:lnTo>
                    <a:pt x="5280" y="11123"/>
                  </a:lnTo>
                  <a:lnTo>
                    <a:pt x="5178" y="11097"/>
                  </a:lnTo>
                  <a:lnTo>
                    <a:pt x="4691" y="11072"/>
                  </a:lnTo>
                  <a:lnTo>
                    <a:pt x="4229" y="10995"/>
                  </a:lnTo>
                  <a:lnTo>
                    <a:pt x="3794" y="10918"/>
                  </a:lnTo>
                  <a:lnTo>
                    <a:pt x="3358" y="10841"/>
                  </a:lnTo>
                  <a:lnTo>
                    <a:pt x="2974" y="10713"/>
                  </a:lnTo>
                  <a:lnTo>
                    <a:pt x="2589" y="10610"/>
                  </a:lnTo>
                  <a:lnTo>
                    <a:pt x="2230" y="10457"/>
                  </a:lnTo>
                  <a:lnTo>
                    <a:pt x="1897" y="10303"/>
                  </a:lnTo>
                  <a:lnTo>
                    <a:pt x="1615" y="10149"/>
                  </a:lnTo>
                  <a:lnTo>
                    <a:pt x="1333" y="9970"/>
                  </a:lnTo>
                  <a:lnTo>
                    <a:pt x="1103" y="9765"/>
                  </a:lnTo>
                  <a:lnTo>
                    <a:pt x="923" y="9585"/>
                  </a:lnTo>
                  <a:lnTo>
                    <a:pt x="770" y="9380"/>
                  </a:lnTo>
                  <a:lnTo>
                    <a:pt x="667" y="9175"/>
                  </a:lnTo>
                  <a:lnTo>
                    <a:pt x="590" y="8945"/>
                  </a:lnTo>
                  <a:lnTo>
                    <a:pt x="565" y="8740"/>
                  </a:lnTo>
                  <a:lnTo>
                    <a:pt x="565" y="8201"/>
                  </a:lnTo>
                  <a:lnTo>
                    <a:pt x="744" y="8381"/>
                  </a:lnTo>
                  <a:lnTo>
                    <a:pt x="949" y="8560"/>
                  </a:lnTo>
                  <a:lnTo>
                    <a:pt x="1180" y="8714"/>
                  </a:lnTo>
                  <a:lnTo>
                    <a:pt x="1436" y="8868"/>
                  </a:lnTo>
                  <a:lnTo>
                    <a:pt x="1718" y="9022"/>
                  </a:lnTo>
                  <a:lnTo>
                    <a:pt x="2025" y="9150"/>
                  </a:lnTo>
                  <a:lnTo>
                    <a:pt x="2333" y="9278"/>
                  </a:lnTo>
                  <a:lnTo>
                    <a:pt x="2666" y="9406"/>
                  </a:lnTo>
                  <a:lnTo>
                    <a:pt x="2999" y="9508"/>
                  </a:lnTo>
                  <a:lnTo>
                    <a:pt x="3384" y="9585"/>
                  </a:lnTo>
                  <a:lnTo>
                    <a:pt x="3742" y="9662"/>
                  </a:lnTo>
                  <a:lnTo>
                    <a:pt x="4152" y="9739"/>
                  </a:lnTo>
                  <a:lnTo>
                    <a:pt x="4537" y="9790"/>
                  </a:lnTo>
                  <a:lnTo>
                    <a:pt x="4973" y="9842"/>
                  </a:lnTo>
                  <a:lnTo>
                    <a:pt x="5383" y="9842"/>
                  </a:lnTo>
                  <a:lnTo>
                    <a:pt x="5818" y="9867"/>
                  </a:lnTo>
                  <a:lnTo>
                    <a:pt x="6459" y="9842"/>
                  </a:lnTo>
                  <a:lnTo>
                    <a:pt x="7048" y="9790"/>
                  </a:lnTo>
                  <a:lnTo>
                    <a:pt x="7663" y="9713"/>
                  </a:lnTo>
                  <a:lnTo>
                    <a:pt x="8227" y="9611"/>
                  </a:lnTo>
                  <a:lnTo>
                    <a:pt x="7971" y="10277"/>
                  </a:lnTo>
                  <a:lnTo>
                    <a:pt x="7792" y="10944"/>
                  </a:lnTo>
                  <a:lnTo>
                    <a:pt x="7151" y="11046"/>
                  </a:lnTo>
                  <a:lnTo>
                    <a:pt x="6459" y="11097"/>
                  </a:lnTo>
                  <a:lnTo>
                    <a:pt x="6356" y="11123"/>
                  </a:lnTo>
                  <a:lnTo>
                    <a:pt x="6280" y="11200"/>
                  </a:lnTo>
                  <a:lnTo>
                    <a:pt x="6228" y="11277"/>
                  </a:lnTo>
                  <a:lnTo>
                    <a:pt x="6203" y="11405"/>
                  </a:lnTo>
                  <a:lnTo>
                    <a:pt x="6228" y="11507"/>
                  </a:lnTo>
                  <a:lnTo>
                    <a:pt x="6280" y="11584"/>
                  </a:lnTo>
                  <a:lnTo>
                    <a:pt x="6382" y="11636"/>
                  </a:lnTo>
                  <a:lnTo>
                    <a:pt x="6485" y="11661"/>
                  </a:lnTo>
                  <a:lnTo>
                    <a:pt x="6895" y="11636"/>
                  </a:lnTo>
                  <a:lnTo>
                    <a:pt x="7663" y="11533"/>
                  </a:lnTo>
                  <a:lnTo>
                    <a:pt x="7612" y="11917"/>
                  </a:lnTo>
                  <a:lnTo>
                    <a:pt x="7587" y="12276"/>
                  </a:lnTo>
                  <a:lnTo>
                    <a:pt x="7612" y="12609"/>
                  </a:lnTo>
                  <a:lnTo>
                    <a:pt x="7663" y="12943"/>
                  </a:lnTo>
                  <a:lnTo>
                    <a:pt x="7715" y="13250"/>
                  </a:lnTo>
                  <a:lnTo>
                    <a:pt x="7817" y="13558"/>
                  </a:lnTo>
                  <a:lnTo>
                    <a:pt x="7945" y="13865"/>
                  </a:lnTo>
                  <a:lnTo>
                    <a:pt x="8099" y="14147"/>
                  </a:lnTo>
                  <a:lnTo>
                    <a:pt x="8253" y="14429"/>
                  </a:lnTo>
                  <a:lnTo>
                    <a:pt x="8432" y="14685"/>
                  </a:lnTo>
                  <a:lnTo>
                    <a:pt x="8663" y="14916"/>
                  </a:lnTo>
                  <a:lnTo>
                    <a:pt x="8868" y="15147"/>
                  </a:lnTo>
                  <a:lnTo>
                    <a:pt x="9124" y="15352"/>
                  </a:lnTo>
                  <a:lnTo>
                    <a:pt x="9381" y="15531"/>
                  </a:lnTo>
                  <a:lnTo>
                    <a:pt x="9662" y="15685"/>
                  </a:lnTo>
                  <a:lnTo>
                    <a:pt x="9970" y="15839"/>
                  </a:lnTo>
                  <a:lnTo>
                    <a:pt x="10252" y="15941"/>
                  </a:lnTo>
                  <a:lnTo>
                    <a:pt x="10585" y="16018"/>
                  </a:lnTo>
                  <a:lnTo>
                    <a:pt x="10585" y="16889"/>
                  </a:lnTo>
                  <a:lnTo>
                    <a:pt x="10406" y="17043"/>
                  </a:lnTo>
                  <a:lnTo>
                    <a:pt x="10201" y="17197"/>
                  </a:lnTo>
                  <a:lnTo>
                    <a:pt x="9996" y="17325"/>
                  </a:lnTo>
                  <a:lnTo>
                    <a:pt x="9739" y="17453"/>
                  </a:lnTo>
                  <a:lnTo>
                    <a:pt x="9227" y="17684"/>
                  </a:lnTo>
                  <a:lnTo>
                    <a:pt x="8637" y="17889"/>
                  </a:lnTo>
                  <a:lnTo>
                    <a:pt x="7997" y="18042"/>
                  </a:lnTo>
                  <a:lnTo>
                    <a:pt x="7305" y="18171"/>
                  </a:lnTo>
                  <a:lnTo>
                    <a:pt x="6587" y="18248"/>
                  </a:lnTo>
                  <a:lnTo>
                    <a:pt x="5818" y="18273"/>
                  </a:lnTo>
                  <a:lnTo>
                    <a:pt x="5306" y="18248"/>
                  </a:lnTo>
                  <a:lnTo>
                    <a:pt x="4793" y="18222"/>
                  </a:lnTo>
                  <a:lnTo>
                    <a:pt x="4281" y="18171"/>
                  </a:lnTo>
                  <a:lnTo>
                    <a:pt x="3794" y="18068"/>
                  </a:lnTo>
                  <a:lnTo>
                    <a:pt x="3332" y="17966"/>
                  </a:lnTo>
                  <a:lnTo>
                    <a:pt x="2922" y="17863"/>
                  </a:lnTo>
                  <a:lnTo>
                    <a:pt x="2512" y="17709"/>
                  </a:lnTo>
                  <a:lnTo>
                    <a:pt x="2128" y="17556"/>
                  </a:lnTo>
                  <a:lnTo>
                    <a:pt x="1795" y="17402"/>
                  </a:lnTo>
                  <a:lnTo>
                    <a:pt x="1487" y="17197"/>
                  </a:lnTo>
                  <a:lnTo>
                    <a:pt x="1205" y="17017"/>
                  </a:lnTo>
                  <a:lnTo>
                    <a:pt x="975" y="16812"/>
                  </a:lnTo>
                  <a:lnTo>
                    <a:pt x="795" y="16582"/>
                  </a:lnTo>
                  <a:lnTo>
                    <a:pt x="667" y="16351"/>
                  </a:lnTo>
                  <a:lnTo>
                    <a:pt x="590" y="16120"/>
                  </a:lnTo>
                  <a:lnTo>
                    <a:pt x="565" y="15890"/>
                  </a:lnTo>
                  <a:lnTo>
                    <a:pt x="565" y="14839"/>
                  </a:lnTo>
                  <a:lnTo>
                    <a:pt x="539" y="14737"/>
                  </a:lnTo>
                  <a:lnTo>
                    <a:pt x="488" y="14634"/>
                  </a:lnTo>
                  <a:lnTo>
                    <a:pt x="385" y="14583"/>
                  </a:lnTo>
                  <a:lnTo>
                    <a:pt x="283" y="14557"/>
                  </a:lnTo>
                  <a:lnTo>
                    <a:pt x="180" y="14583"/>
                  </a:lnTo>
                  <a:lnTo>
                    <a:pt x="103" y="14634"/>
                  </a:lnTo>
                  <a:lnTo>
                    <a:pt x="26" y="14737"/>
                  </a:lnTo>
                  <a:lnTo>
                    <a:pt x="1" y="14839"/>
                  </a:lnTo>
                  <a:lnTo>
                    <a:pt x="1" y="15890"/>
                  </a:lnTo>
                  <a:lnTo>
                    <a:pt x="52" y="16197"/>
                  </a:lnTo>
                  <a:lnTo>
                    <a:pt x="129" y="16479"/>
                  </a:lnTo>
                  <a:lnTo>
                    <a:pt x="283" y="16761"/>
                  </a:lnTo>
                  <a:lnTo>
                    <a:pt x="462" y="17043"/>
                  </a:lnTo>
                  <a:lnTo>
                    <a:pt x="693" y="17299"/>
                  </a:lnTo>
                  <a:lnTo>
                    <a:pt x="1000" y="17530"/>
                  </a:lnTo>
                  <a:lnTo>
                    <a:pt x="1333" y="17761"/>
                  </a:lnTo>
                  <a:lnTo>
                    <a:pt x="1692" y="17966"/>
                  </a:lnTo>
                  <a:lnTo>
                    <a:pt x="2102" y="18171"/>
                  </a:lnTo>
                  <a:lnTo>
                    <a:pt x="2564" y="18324"/>
                  </a:lnTo>
                  <a:lnTo>
                    <a:pt x="3025" y="18478"/>
                  </a:lnTo>
                  <a:lnTo>
                    <a:pt x="3537" y="18606"/>
                  </a:lnTo>
                  <a:lnTo>
                    <a:pt x="4076" y="18683"/>
                  </a:lnTo>
                  <a:lnTo>
                    <a:pt x="4639" y="18760"/>
                  </a:lnTo>
                  <a:lnTo>
                    <a:pt x="5229" y="18811"/>
                  </a:lnTo>
                  <a:lnTo>
                    <a:pt x="6536" y="18811"/>
                  </a:lnTo>
                  <a:lnTo>
                    <a:pt x="7228" y="18734"/>
                  </a:lnTo>
                  <a:lnTo>
                    <a:pt x="7894" y="18632"/>
                  </a:lnTo>
                  <a:lnTo>
                    <a:pt x="8535" y="18504"/>
                  </a:lnTo>
                  <a:lnTo>
                    <a:pt x="9124" y="18324"/>
                  </a:lnTo>
                  <a:lnTo>
                    <a:pt x="9662" y="18119"/>
                  </a:lnTo>
                  <a:lnTo>
                    <a:pt x="10149" y="17863"/>
                  </a:lnTo>
                  <a:lnTo>
                    <a:pt x="10585" y="17607"/>
                  </a:lnTo>
                  <a:lnTo>
                    <a:pt x="10585" y="18068"/>
                  </a:lnTo>
                  <a:lnTo>
                    <a:pt x="10611" y="18222"/>
                  </a:lnTo>
                  <a:lnTo>
                    <a:pt x="10636" y="18350"/>
                  </a:lnTo>
                  <a:lnTo>
                    <a:pt x="10713" y="18504"/>
                  </a:lnTo>
                  <a:lnTo>
                    <a:pt x="10816" y="18606"/>
                  </a:lnTo>
                  <a:lnTo>
                    <a:pt x="10918" y="18709"/>
                  </a:lnTo>
                  <a:lnTo>
                    <a:pt x="11072" y="18786"/>
                  </a:lnTo>
                  <a:lnTo>
                    <a:pt x="11200" y="18837"/>
                  </a:lnTo>
                  <a:lnTo>
                    <a:pt x="11533" y="18837"/>
                  </a:lnTo>
                  <a:lnTo>
                    <a:pt x="11661" y="18786"/>
                  </a:lnTo>
                  <a:lnTo>
                    <a:pt x="11815" y="18709"/>
                  </a:lnTo>
                  <a:lnTo>
                    <a:pt x="11918" y="18606"/>
                  </a:lnTo>
                  <a:lnTo>
                    <a:pt x="12020" y="18504"/>
                  </a:lnTo>
                  <a:lnTo>
                    <a:pt x="12097" y="18350"/>
                  </a:lnTo>
                  <a:lnTo>
                    <a:pt x="12148" y="18222"/>
                  </a:lnTo>
                  <a:lnTo>
                    <a:pt x="12148" y="18068"/>
                  </a:lnTo>
                  <a:lnTo>
                    <a:pt x="12148" y="16018"/>
                  </a:lnTo>
                  <a:lnTo>
                    <a:pt x="12482" y="15941"/>
                  </a:lnTo>
                  <a:lnTo>
                    <a:pt x="12789" y="15839"/>
                  </a:lnTo>
                  <a:lnTo>
                    <a:pt x="13071" y="15685"/>
                  </a:lnTo>
                  <a:lnTo>
                    <a:pt x="13353" y="15531"/>
                  </a:lnTo>
                  <a:lnTo>
                    <a:pt x="13609" y="15352"/>
                  </a:lnTo>
                  <a:lnTo>
                    <a:pt x="13865" y="15147"/>
                  </a:lnTo>
                  <a:lnTo>
                    <a:pt x="14096" y="14916"/>
                  </a:lnTo>
                  <a:lnTo>
                    <a:pt x="14301" y="14685"/>
                  </a:lnTo>
                  <a:lnTo>
                    <a:pt x="14480" y="14429"/>
                  </a:lnTo>
                  <a:lnTo>
                    <a:pt x="14660" y="14147"/>
                  </a:lnTo>
                  <a:lnTo>
                    <a:pt x="14788" y="13865"/>
                  </a:lnTo>
                  <a:lnTo>
                    <a:pt x="14916" y="13558"/>
                  </a:lnTo>
                  <a:lnTo>
                    <a:pt x="15019" y="13250"/>
                  </a:lnTo>
                  <a:lnTo>
                    <a:pt x="15070" y="12943"/>
                  </a:lnTo>
                  <a:lnTo>
                    <a:pt x="15121" y="12609"/>
                  </a:lnTo>
                  <a:lnTo>
                    <a:pt x="15147" y="12276"/>
                  </a:lnTo>
                  <a:lnTo>
                    <a:pt x="15121" y="12020"/>
                  </a:lnTo>
                  <a:lnTo>
                    <a:pt x="15096" y="11764"/>
                  </a:lnTo>
                  <a:lnTo>
                    <a:pt x="15019" y="11200"/>
                  </a:lnTo>
                  <a:lnTo>
                    <a:pt x="14865" y="10610"/>
                  </a:lnTo>
                  <a:lnTo>
                    <a:pt x="14634" y="9970"/>
                  </a:lnTo>
                  <a:lnTo>
                    <a:pt x="14404" y="9303"/>
                  </a:lnTo>
                  <a:lnTo>
                    <a:pt x="14096" y="8663"/>
                  </a:lnTo>
                  <a:lnTo>
                    <a:pt x="13789" y="8048"/>
                  </a:lnTo>
                  <a:lnTo>
                    <a:pt x="13430" y="7458"/>
                  </a:lnTo>
                  <a:lnTo>
                    <a:pt x="13353" y="7381"/>
                  </a:lnTo>
                  <a:lnTo>
                    <a:pt x="13250" y="7330"/>
                  </a:lnTo>
                  <a:lnTo>
                    <a:pt x="13148" y="7330"/>
                  </a:lnTo>
                  <a:lnTo>
                    <a:pt x="13045" y="7381"/>
                  </a:lnTo>
                  <a:lnTo>
                    <a:pt x="12968" y="7458"/>
                  </a:lnTo>
                  <a:lnTo>
                    <a:pt x="12917" y="7535"/>
                  </a:lnTo>
                  <a:lnTo>
                    <a:pt x="12917" y="7638"/>
                  </a:lnTo>
                  <a:lnTo>
                    <a:pt x="12968" y="7740"/>
                  </a:lnTo>
                  <a:lnTo>
                    <a:pt x="13302" y="8304"/>
                  </a:lnTo>
                  <a:lnTo>
                    <a:pt x="13609" y="8893"/>
                  </a:lnTo>
                  <a:lnTo>
                    <a:pt x="13865" y="9508"/>
                  </a:lnTo>
                  <a:lnTo>
                    <a:pt x="14122" y="10124"/>
                  </a:lnTo>
                  <a:lnTo>
                    <a:pt x="14301" y="10713"/>
                  </a:lnTo>
                  <a:lnTo>
                    <a:pt x="14455" y="11277"/>
                  </a:lnTo>
                  <a:lnTo>
                    <a:pt x="14557" y="11815"/>
                  </a:lnTo>
                  <a:lnTo>
                    <a:pt x="14583" y="12276"/>
                  </a:lnTo>
                  <a:lnTo>
                    <a:pt x="14583" y="12533"/>
                  </a:lnTo>
                  <a:lnTo>
                    <a:pt x="14532" y="12814"/>
                  </a:lnTo>
                  <a:lnTo>
                    <a:pt x="14480" y="13096"/>
                  </a:lnTo>
                  <a:lnTo>
                    <a:pt x="14404" y="13353"/>
                  </a:lnTo>
                  <a:lnTo>
                    <a:pt x="14301" y="13609"/>
                  </a:lnTo>
                  <a:lnTo>
                    <a:pt x="14199" y="13840"/>
                  </a:lnTo>
                  <a:lnTo>
                    <a:pt x="14045" y="14070"/>
                  </a:lnTo>
                  <a:lnTo>
                    <a:pt x="13891" y="14301"/>
                  </a:lnTo>
                  <a:lnTo>
                    <a:pt x="13737" y="14506"/>
                  </a:lnTo>
                  <a:lnTo>
                    <a:pt x="13532" y="14685"/>
                  </a:lnTo>
                  <a:lnTo>
                    <a:pt x="13353" y="14865"/>
                  </a:lnTo>
                  <a:lnTo>
                    <a:pt x="13122" y="15018"/>
                  </a:lnTo>
                  <a:lnTo>
                    <a:pt x="12892" y="15147"/>
                  </a:lnTo>
                  <a:lnTo>
                    <a:pt x="12661" y="15275"/>
                  </a:lnTo>
                  <a:lnTo>
                    <a:pt x="12405" y="15377"/>
                  </a:lnTo>
                  <a:lnTo>
                    <a:pt x="12148" y="15454"/>
                  </a:lnTo>
                  <a:lnTo>
                    <a:pt x="12148" y="15018"/>
                  </a:lnTo>
                  <a:lnTo>
                    <a:pt x="13584" y="13558"/>
                  </a:lnTo>
                  <a:lnTo>
                    <a:pt x="13686" y="13455"/>
                  </a:lnTo>
                  <a:lnTo>
                    <a:pt x="13763" y="13301"/>
                  </a:lnTo>
                  <a:lnTo>
                    <a:pt x="13814" y="13173"/>
                  </a:lnTo>
                  <a:lnTo>
                    <a:pt x="13814" y="13019"/>
                  </a:lnTo>
                  <a:lnTo>
                    <a:pt x="13814" y="12840"/>
                  </a:lnTo>
                  <a:lnTo>
                    <a:pt x="13763" y="12712"/>
                  </a:lnTo>
                  <a:lnTo>
                    <a:pt x="13686" y="12584"/>
                  </a:lnTo>
                  <a:lnTo>
                    <a:pt x="13584" y="12456"/>
                  </a:lnTo>
                  <a:lnTo>
                    <a:pt x="13481" y="12353"/>
                  </a:lnTo>
                  <a:lnTo>
                    <a:pt x="13353" y="12276"/>
                  </a:lnTo>
                  <a:lnTo>
                    <a:pt x="13199" y="12251"/>
                  </a:lnTo>
                  <a:lnTo>
                    <a:pt x="13045" y="12225"/>
                  </a:lnTo>
                  <a:lnTo>
                    <a:pt x="12892" y="12251"/>
                  </a:lnTo>
                  <a:lnTo>
                    <a:pt x="12738" y="12276"/>
                  </a:lnTo>
                  <a:lnTo>
                    <a:pt x="12610" y="12353"/>
                  </a:lnTo>
                  <a:lnTo>
                    <a:pt x="12482" y="12456"/>
                  </a:lnTo>
                  <a:lnTo>
                    <a:pt x="12148" y="12789"/>
                  </a:lnTo>
                  <a:lnTo>
                    <a:pt x="12148" y="12507"/>
                  </a:lnTo>
                  <a:lnTo>
                    <a:pt x="13071" y="11584"/>
                  </a:lnTo>
                  <a:lnTo>
                    <a:pt x="13173" y="11456"/>
                  </a:lnTo>
                  <a:lnTo>
                    <a:pt x="13250" y="11328"/>
                  </a:lnTo>
                  <a:lnTo>
                    <a:pt x="13302" y="11174"/>
                  </a:lnTo>
                  <a:lnTo>
                    <a:pt x="13302" y="11046"/>
                  </a:lnTo>
                  <a:lnTo>
                    <a:pt x="13302" y="10892"/>
                  </a:lnTo>
                  <a:lnTo>
                    <a:pt x="13250" y="10739"/>
                  </a:lnTo>
                  <a:lnTo>
                    <a:pt x="13173" y="10610"/>
                  </a:lnTo>
                  <a:lnTo>
                    <a:pt x="13071" y="10482"/>
                  </a:lnTo>
                  <a:lnTo>
                    <a:pt x="12968" y="10405"/>
                  </a:lnTo>
                  <a:lnTo>
                    <a:pt x="12866" y="10329"/>
                  </a:lnTo>
                  <a:lnTo>
                    <a:pt x="12738" y="10277"/>
                  </a:lnTo>
                  <a:lnTo>
                    <a:pt x="12635" y="10252"/>
                  </a:lnTo>
                  <a:lnTo>
                    <a:pt x="12379" y="10252"/>
                  </a:lnTo>
                  <a:lnTo>
                    <a:pt x="12276" y="10303"/>
                  </a:lnTo>
                  <a:lnTo>
                    <a:pt x="12148" y="10329"/>
                  </a:lnTo>
                  <a:lnTo>
                    <a:pt x="12148" y="8483"/>
                  </a:lnTo>
                  <a:lnTo>
                    <a:pt x="12148" y="8330"/>
                  </a:lnTo>
                  <a:lnTo>
                    <a:pt x="12097" y="8201"/>
                  </a:lnTo>
                  <a:lnTo>
                    <a:pt x="12020" y="8048"/>
                  </a:lnTo>
                  <a:lnTo>
                    <a:pt x="11918" y="7945"/>
                  </a:lnTo>
                  <a:lnTo>
                    <a:pt x="11815" y="7843"/>
                  </a:lnTo>
                  <a:lnTo>
                    <a:pt x="11661" y="7766"/>
                  </a:lnTo>
                  <a:lnTo>
                    <a:pt x="11533" y="7715"/>
                  </a:lnTo>
                  <a:lnTo>
                    <a:pt x="11200" y="7715"/>
                  </a:lnTo>
                  <a:lnTo>
                    <a:pt x="11072" y="7766"/>
                  </a:lnTo>
                  <a:lnTo>
                    <a:pt x="10918" y="7843"/>
                  </a:lnTo>
                  <a:lnTo>
                    <a:pt x="10816" y="7945"/>
                  </a:lnTo>
                  <a:lnTo>
                    <a:pt x="10713" y="8048"/>
                  </a:lnTo>
                  <a:lnTo>
                    <a:pt x="10636" y="8201"/>
                  </a:lnTo>
                  <a:lnTo>
                    <a:pt x="10611" y="8330"/>
                  </a:lnTo>
                  <a:lnTo>
                    <a:pt x="10585" y="8483"/>
                  </a:lnTo>
                  <a:lnTo>
                    <a:pt x="10585" y="9457"/>
                  </a:lnTo>
                  <a:lnTo>
                    <a:pt x="10483" y="9406"/>
                  </a:lnTo>
                  <a:lnTo>
                    <a:pt x="10354" y="9380"/>
                  </a:lnTo>
                  <a:lnTo>
                    <a:pt x="10252" y="9380"/>
                  </a:lnTo>
                  <a:lnTo>
                    <a:pt x="10124" y="9406"/>
                  </a:lnTo>
                  <a:lnTo>
                    <a:pt x="10021" y="9432"/>
                  </a:lnTo>
                  <a:lnTo>
                    <a:pt x="9893" y="9457"/>
                  </a:lnTo>
                  <a:lnTo>
                    <a:pt x="9791" y="9534"/>
                  </a:lnTo>
                  <a:lnTo>
                    <a:pt x="9714" y="9611"/>
                  </a:lnTo>
                  <a:lnTo>
                    <a:pt x="9611" y="9739"/>
                  </a:lnTo>
                  <a:lnTo>
                    <a:pt x="9534" y="9867"/>
                  </a:lnTo>
                  <a:lnTo>
                    <a:pt x="9483" y="10021"/>
                  </a:lnTo>
                  <a:lnTo>
                    <a:pt x="9483" y="10175"/>
                  </a:lnTo>
                  <a:lnTo>
                    <a:pt x="9483" y="10329"/>
                  </a:lnTo>
                  <a:lnTo>
                    <a:pt x="9534" y="10457"/>
                  </a:lnTo>
                  <a:lnTo>
                    <a:pt x="9611" y="10610"/>
                  </a:lnTo>
                  <a:lnTo>
                    <a:pt x="9714" y="10713"/>
                  </a:lnTo>
                  <a:lnTo>
                    <a:pt x="10585" y="11610"/>
                  </a:lnTo>
                  <a:lnTo>
                    <a:pt x="10585" y="11764"/>
                  </a:lnTo>
                  <a:lnTo>
                    <a:pt x="10431" y="11610"/>
                  </a:lnTo>
                  <a:lnTo>
                    <a:pt x="10303" y="11533"/>
                  </a:lnTo>
                  <a:lnTo>
                    <a:pt x="10175" y="11456"/>
                  </a:lnTo>
                  <a:lnTo>
                    <a:pt x="10021" y="11405"/>
                  </a:lnTo>
                  <a:lnTo>
                    <a:pt x="9867" y="11379"/>
                  </a:lnTo>
                  <a:lnTo>
                    <a:pt x="9714" y="11405"/>
                  </a:lnTo>
                  <a:lnTo>
                    <a:pt x="9560" y="11456"/>
                  </a:lnTo>
                  <a:lnTo>
                    <a:pt x="9432" y="11533"/>
                  </a:lnTo>
                  <a:lnTo>
                    <a:pt x="9329" y="11610"/>
                  </a:lnTo>
                  <a:lnTo>
                    <a:pt x="9227" y="11738"/>
                  </a:lnTo>
                  <a:lnTo>
                    <a:pt x="9150" y="11866"/>
                  </a:lnTo>
                  <a:lnTo>
                    <a:pt x="9099" y="12020"/>
                  </a:lnTo>
                  <a:lnTo>
                    <a:pt x="9099" y="12174"/>
                  </a:lnTo>
                  <a:lnTo>
                    <a:pt x="9099" y="12328"/>
                  </a:lnTo>
                  <a:lnTo>
                    <a:pt x="9150" y="12481"/>
                  </a:lnTo>
                  <a:lnTo>
                    <a:pt x="9227" y="12609"/>
                  </a:lnTo>
                  <a:lnTo>
                    <a:pt x="9329" y="12738"/>
                  </a:lnTo>
                  <a:lnTo>
                    <a:pt x="10585" y="13993"/>
                  </a:lnTo>
                  <a:lnTo>
                    <a:pt x="10585" y="15454"/>
                  </a:lnTo>
                  <a:lnTo>
                    <a:pt x="10329" y="15377"/>
                  </a:lnTo>
                  <a:lnTo>
                    <a:pt x="10073" y="15275"/>
                  </a:lnTo>
                  <a:lnTo>
                    <a:pt x="9842" y="15147"/>
                  </a:lnTo>
                  <a:lnTo>
                    <a:pt x="9611" y="15018"/>
                  </a:lnTo>
                  <a:lnTo>
                    <a:pt x="9406" y="14865"/>
                  </a:lnTo>
                  <a:lnTo>
                    <a:pt x="9201" y="14685"/>
                  </a:lnTo>
                  <a:lnTo>
                    <a:pt x="9022" y="14506"/>
                  </a:lnTo>
                  <a:lnTo>
                    <a:pt x="8842" y="14301"/>
                  </a:lnTo>
                  <a:lnTo>
                    <a:pt x="8689" y="14070"/>
                  </a:lnTo>
                  <a:lnTo>
                    <a:pt x="8560" y="13840"/>
                  </a:lnTo>
                  <a:lnTo>
                    <a:pt x="8432" y="13609"/>
                  </a:lnTo>
                  <a:lnTo>
                    <a:pt x="8330" y="13353"/>
                  </a:lnTo>
                  <a:lnTo>
                    <a:pt x="8253" y="13096"/>
                  </a:lnTo>
                  <a:lnTo>
                    <a:pt x="8202" y="12814"/>
                  </a:lnTo>
                  <a:lnTo>
                    <a:pt x="8176" y="12533"/>
                  </a:lnTo>
                  <a:lnTo>
                    <a:pt x="8150" y="12276"/>
                  </a:lnTo>
                  <a:lnTo>
                    <a:pt x="8150" y="12046"/>
                  </a:lnTo>
                  <a:lnTo>
                    <a:pt x="8176" y="11789"/>
                  </a:lnTo>
                  <a:lnTo>
                    <a:pt x="8279" y="11251"/>
                  </a:lnTo>
                  <a:lnTo>
                    <a:pt x="8279" y="11226"/>
                  </a:lnTo>
                  <a:lnTo>
                    <a:pt x="8484" y="10534"/>
                  </a:lnTo>
                  <a:lnTo>
                    <a:pt x="8714" y="9842"/>
                  </a:lnTo>
                  <a:lnTo>
                    <a:pt x="8996" y="9175"/>
                  </a:lnTo>
                  <a:lnTo>
                    <a:pt x="9329" y="8535"/>
                  </a:lnTo>
                  <a:lnTo>
                    <a:pt x="9586" y="8048"/>
                  </a:lnTo>
                  <a:lnTo>
                    <a:pt x="9867" y="7612"/>
                  </a:lnTo>
                  <a:lnTo>
                    <a:pt x="10149" y="7228"/>
                  </a:lnTo>
                  <a:lnTo>
                    <a:pt x="10406" y="6920"/>
                  </a:lnTo>
                  <a:lnTo>
                    <a:pt x="10688" y="6664"/>
                  </a:lnTo>
                  <a:lnTo>
                    <a:pt x="10918" y="6459"/>
                  </a:lnTo>
                  <a:lnTo>
                    <a:pt x="11149" y="6356"/>
                  </a:lnTo>
                  <a:lnTo>
                    <a:pt x="11277" y="6331"/>
                  </a:lnTo>
                  <a:lnTo>
                    <a:pt x="11380" y="6305"/>
                  </a:lnTo>
                  <a:lnTo>
                    <a:pt x="11559" y="6331"/>
                  </a:lnTo>
                  <a:lnTo>
                    <a:pt x="11738" y="6433"/>
                  </a:lnTo>
                  <a:lnTo>
                    <a:pt x="11969" y="6587"/>
                  </a:lnTo>
                  <a:lnTo>
                    <a:pt x="12200" y="6792"/>
                  </a:lnTo>
                  <a:lnTo>
                    <a:pt x="12276" y="6843"/>
                  </a:lnTo>
                  <a:lnTo>
                    <a:pt x="12379" y="6869"/>
                  </a:lnTo>
                  <a:lnTo>
                    <a:pt x="12507" y="6843"/>
                  </a:lnTo>
                  <a:lnTo>
                    <a:pt x="12584" y="6766"/>
                  </a:lnTo>
                  <a:lnTo>
                    <a:pt x="12635" y="6689"/>
                  </a:lnTo>
                  <a:lnTo>
                    <a:pt x="12661" y="6587"/>
                  </a:lnTo>
                  <a:lnTo>
                    <a:pt x="12635" y="6484"/>
                  </a:lnTo>
                  <a:lnTo>
                    <a:pt x="12584" y="6382"/>
                  </a:lnTo>
                  <a:lnTo>
                    <a:pt x="12353" y="6177"/>
                  </a:lnTo>
                  <a:lnTo>
                    <a:pt x="12097" y="5997"/>
                  </a:lnTo>
                  <a:lnTo>
                    <a:pt x="11866" y="5869"/>
                  </a:lnTo>
                  <a:lnTo>
                    <a:pt x="11636" y="5792"/>
                  </a:lnTo>
                  <a:lnTo>
                    <a:pt x="11636" y="2948"/>
                  </a:lnTo>
                  <a:lnTo>
                    <a:pt x="11610" y="2640"/>
                  </a:lnTo>
                  <a:lnTo>
                    <a:pt x="11533" y="2333"/>
                  </a:lnTo>
                  <a:lnTo>
                    <a:pt x="11380" y="2051"/>
                  </a:lnTo>
                  <a:lnTo>
                    <a:pt x="11200" y="1795"/>
                  </a:lnTo>
                  <a:lnTo>
                    <a:pt x="10944" y="1538"/>
                  </a:lnTo>
                  <a:lnTo>
                    <a:pt x="10662" y="1282"/>
                  </a:lnTo>
                  <a:lnTo>
                    <a:pt x="10329" y="1051"/>
                  </a:lnTo>
                  <a:lnTo>
                    <a:pt x="9970" y="846"/>
                  </a:lnTo>
                  <a:lnTo>
                    <a:pt x="9560" y="667"/>
                  </a:lnTo>
                  <a:lnTo>
                    <a:pt x="9099" y="487"/>
                  </a:lnTo>
                  <a:lnTo>
                    <a:pt x="8612" y="359"/>
                  </a:lnTo>
                  <a:lnTo>
                    <a:pt x="8125" y="231"/>
                  </a:lnTo>
                  <a:lnTo>
                    <a:pt x="7587" y="129"/>
                  </a:lnTo>
                  <a:lnTo>
                    <a:pt x="7023" y="52"/>
                  </a:lnTo>
                  <a:lnTo>
                    <a:pt x="6433" y="26"/>
                  </a:lnTo>
                  <a:lnTo>
                    <a:pt x="5818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1308;p61">
            <a:extLst>
              <a:ext uri="{FF2B5EF4-FFF2-40B4-BE49-F238E27FC236}">
                <a16:creationId xmlns:a16="http://schemas.microsoft.com/office/drawing/2014/main" id="{6C5E0565-6E4B-0243-23DF-C322C38874E4}"/>
              </a:ext>
            </a:extLst>
          </p:cNvPr>
          <p:cNvGrpSpPr/>
          <p:nvPr userDrawn="1"/>
        </p:nvGrpSpPr>
        <p:grpSpPr>
          <a:xfrm>
            <a:off x="5744695" y="78318"/>
            <a:ext cx="434687" cy="434664"/>
            <a:chOff x="2462600" y="4001750"/>
            <a:chExt cx="470950" cy="470925"/>
          </a:xfrm>
        </p:grpSpPr>
        <p:sp>
          <p:nvSpPr>
            <p:cNvPr id="36" name="Google Shape;1309;p61">
              <a:extLst>
                <a:ext uri="{FF2B5EF4-FFF2-40B4-BE49-F238E27FC236}">
                  <a16:creationId xmlns:a16="http://schemas.microsoft.com/office/drawing/2014/main" id="{769FC5A0-A487-7FD7-A7B4-B1A5F5481A5E}"/>
                </a:ext>
              </a:extLst>
            </p:cNvPr>
            <p:cNvSpPr/>
            <p:nvPr/>
          </p:nvSpPr>
          <p:spPr>
            <a:xfrm>
              <a:off x="2462600" y="4001750"/>
              <a:ext cx="470950" cy="470925"/>
            </a:xfrm>
            <a:custGeom>
              <a:avLst/>
              <a:gdLst/>
              <a:ahLst/>
              <a:cxnLst/>
              <a:rect l="l" t="t" r="r" b="b"/>
              <a:pathLst>
                <a:path w="18838" h="18837" extrusionOk="0">
                  <a:moveTo>
                    <a:pt x="16300" y="539"/>
                  </a:moveTo>
                  <a:lnTo>
                    <a:pt x="16300" y="2025"/>
                  </a:lnTo>
                  <a:lnTo>
                    <a:pt x="15941" y="2025"/>
                  </a:lnTo>
                  <a:lnTo>
                    <a:pt x="15941" y="1205"/>
                  </a:lnTo>
                  <a:lnTo>
                    <a:pt x="15916" y="1077"/>
                  </a:lnTo>
                  <a:lnTo>
                    <a:pt x="15864" y="1000"/>
                  </a:lnTo>
                  <a:lnTo>
                    <a:pt x="15762" y="949"/>
                  </a:lnTo>
                  <a:lnTo>
                    <a:pt x="15659" y="923"/>
                  </a:lnTo>
                  <a:lnTo>
                    <a:pt x="14224" y="923"/>
                  </a:lnTo>
                  <a:lnTo>
                    <a:pt x="14122" y="949"/>
                  </a:lnTo>
                  <a:lnTo>
                    <a:pt x="14045" y="1000"/>
                  </a:lnTo>
                  <a:lnTo>
                    <a:pt x="13968" y="1077"/>
                  </a:lnTo>
                  <a:lnTo>
                    <a:pt x="13942" y="1205"/>
                  </a:lnTo>
                  <a:lnTo>
                    <a:pt x="13968" y="1308"/>
                  </a:lnTo>
                  <a:lnTo>
                    <a:pt x="14045" y="1385"/>
                  </a:lnTo>
                  <a:lnTo>
                    <a:pt x="14122" y="1436"/>
                  </a:lnTo>
                  <a:lnTo>
                    <a:pt x="14224" y="1461"/>
                  </a:lnTo>
                  <a:lnTo>
                    <a:pt x="15377" y="1461"/>
                  </a:lnTo>
                  <a:lnTo>
                    <a:pt x="15377" y="2025"/>
                  </a:lnTo>
                  <a:lnTo>
                    <a:pt x="15019" y="2025"/>
                  </a:lnTo>
                  <a:lnTo>
                    <a:pt x="14916" y="2051"/>
                  </a:lnTo>
                  <a:lnTo>
                    <a:pt x="14839" y="2102"/>
                  </a:lnTo>
                  <a:lnTo>
                    <a:pt x="14762" y="2205"/>
                  </a:lnTo>
                  <a:lnTo>
                    <a:pt x="14762" y="2307"/>
                  </a:lnTo>
                  <a:lnTo>
                    <a:pt x="14762" y="2897"/>
                  </a:lnTo>
                  <a:lnTo>
                    <a:pt x="13712" y="2897"/>
                  </a:lnTo>
                  <a:lnTo>
                    <a:pt x="13686" y="2820"/>
                  </a:lnTo>
                  <a:lnTo>
                    <a:pt x="13660" y="2743"/>
                  </a:lnTo>
                  <a:lnTo>
                    <a:pt x="13558" y="2615"/>
                  </a:lnTo>
                  <a:lnTo>
                    <a:pt x="13430" y="2538"/>
                  </a:lnTo>
                  <a:lnTo>
                    <a:pt x="13353" y="2512"/>
                  </a:lnTo>
                  <a:lnTo>
                    <a:pt x="5459" y="2512"/>
                  </a:lnTo>
                  <a:lnTo>
                    <a:pt x="5383" y="2538"/>
                  </a:lnTo>
                  <a:lnTo>
                    <a:pt x="5254" y="2615"/>
                  </a:lnTo>
                  <a:lnTo>
                    <a:pt x="5152" y="2743"/>
                  </a:lnTo>
                  <a:lnTo>
                    <a:pt x="5126" y="2820"/>
                  </a:lnTo>
                  <a:lnTo>
                    <a:pt x="5126" y="2897"/>
                  </a:lnTo>
                  <a:lnTo>
                    <a:pt x="4076" y="2897"/>
                  </a:lnTo>
                  <a:lnTo>
                    <a:pt x="4076" y="2307"/>
                  </a:lnTo>
                  <a:lnTo>
                    <a:pt x="4050" y="2205"/>
                  </a:lnTo>
                  <a:lnTo>
                    <a:pt x="3999" y="2102"/>
                  </a:lnTo>
                  <a:lnTo>
                    <a:pt x="3896" y="2051"/>
                  </a:lnTo>
                  <a:lnTo>
                    <a:pt x="3794" y="2025"/>
                  </a:lnTo>
                  <a:lnTo>
                    <a:pt x="3435" y="2025"/>
                  </a:lnTo>
                  <a:lnTo>
                    <a:pt x="3435" y="1461"/>
                  </a:lnTo>
                  <a:lnTo>
                    <a:pt x="12943" y="1461"/>
                  </a:lnTo>
                  <a:lnTo>
                    <a:pt x="13045" y="1436"/>
                  </a:lnTo>
                  <a:lnTo>
                    <a:pt x="13148" y="1385"/>
                  </a:lnTo>
                  <a:lnTo>
                    <a:pt x="13199" y="1308"/>
                  </a:lnTo>
                  <a:lnTo>
                    <a:pt x="13225" y="1205"/>
                  </a:lnTo>
                  <a:lnTo>
                    <a:pt x="13199" y="1077"/>
                  </a:lnTo>
                  <a:lnTo>
                    <a:pt x="13148" y="1000"/>
                  </a:lnTo>
                  <a:lnTo>
                    <a:pt x="13045" y="949"/>
                  </a:lnTo>
                  <a:lnTo>
                    <a:pt x="12943" y="923"/>
                  </a:lnTo>
                  <a:lnTo>
                    <a:pt x="3153" y="923"/>
                  </a:lnTo>
                  <a:lnTo>
                    <a:pt x="3050" y="949"/>
                  </a:lnTo>
                  <a:lnTo>
                    <a:pt x="2974" y="1000"/>
                  </a:lnTo>
                  <a:lnTo>
                    <a:pt x="2897" y="1077"/>
                  </a:lnTo>
                  <a:lnTo>
                    <a:pt x="2897" y="1205"/>
                  </a:lnTo>
                  <a:lnTo>
                    <a:pt x="2897" y="2025"/>
                  </a:lnTo>
                  <a:lnTo>
                    <a:pt x="2512" y="2025"/>
                  </a:lnTo>
                  <a:lnTo>
                    <a:pt x="2512" y="539"/>
                  </a:lnTo>
                  <a:close/>
                  <a:moveTo>
                    <a:pt x="2589" y="2563"/>
                  </a:moveTo>
                  <a:lnTo>
                    <a:pt x="2589" y="3845"/>
                  </a:lnTo>
                  <a:lnTo>
                    <a:pt x="2205" y="3845"/>
                  </a:lnTo>
                  <a:lnTo>
                    <a:pt x="2205" y="2563"/>
                  </a:lnTo>
                  <a:close/>
                  <a:moveTo>
                    <a:pt x="3512" y="2563"/>
                  </a:moveTo>
                  <a:lnTo>
                    <a:pt x="3512" y="3845"/>
                  </a:lnTo>
                  <a:lnTo>
                    <a:pt x="3153" y="3845"/>
                  </a:lnTo>
                  <a:lnTo>
                    <a:pt x="3153" y="2563"/>
                  </a:lnTo>
                  <a:close/>
                  <a:moveTo>
                    <a:pt x="15685" y="2563"/>
                  </a:moveTo>
                  <a:lnTo>
                    <a:pt x="15685" y="3845"/>
                  </a:lnTo>
                  <a:lnTo>
                    <a:pt x="15301" y="3845"/>
                  </a:lnTo>
                  <a:lnTo>
                    <a:pt x="15301" y="2563"/>
                  </a:lnTo>
                  <a:close/>
                  <a:moveTo>
                    <a:pt x="16608" y="2563"/>
                  </a:moveTo>
                  <a:lnTo>
                    <a:pt x="16608" y="3845"/>
                  </a:lnTo>
                  <a:lnTo>
                    <a:pt x="16223" y="3845"/>
                  </a:lnTo>
                  <a:lnTo>
                    <a:pt x="16223" y="2563"/>
                  </a:lnTo>
                  <a:close/>
                  <a:moveTo>
                    <a:pt x="12225" y="3050"/>
                  </a:moveTo>
                  <a:lnTo>
                    <a:pt x="12225" y="3922"/>
                  </a:lnTo>
                  <a:lnTo>
                    <a:pt x="6587" y="3922"/>
                  </a:lnTo>
                  <a:lnTo>
                    <a:pt x="6587" y="3050"/>
                  </a:lnTo>
                  <a:close/>
                  <a:moveTo>
                    <a:pt x="1667" y="3460"/>
                  </a:moveTo>
                  <a:lnTo>
                    <a:pt x="1667" y="3896"/>
                  </a:lnTo>
                  <a:lnTo>
                    <a:pt x="1564" y="3947"/>
                  </a:lnTo>
                  <a:lnTo>
                    <a:pt x="1487" y="3999"/>
                  </a:lnTo>
                  <a:lnTo>
                    <a:pt x="1333" y="4152"/>
                  </a:lnTo>
                  <a:lnTo>
                    <a:pt x="1282" y="4255"/>
                  </a:lnTo>
                  <a:lnTo>
                    <a:pt x="1256" y="4357"/>
                  </a:lnTo>
                  <a:lnTo>
                    <a:pt x="1231" y="4460"/>
                  </a:lnTo>
                  <a:lnTo>
                    <a:pt x="1205" y="4562"/>
                  </a:lnTo>
                  <a:lnTo>
                    <a:pt x="1205" y="4844"/>
                  </a:lnTo>
                  <a:lnTo>
                    <a:pt x="795" y="4844"/>
                  </a:lnTo>
                  <a:lnTo>
                    <a:pt x="795" y="3460"/>
                  </a:lnTo>
                  <a:close/>
                  <a:moveTo>
                    <a:pt x="3871" y="4409"/>
                  </a:moveTo>
                  <a:lnTo>
                    <a:pt x="3922" y="4460"/>
                  </a:lnTo>
                  <a:lnTo>
                    <a:pt x="3947" y="4511"/>
                  </a:lnTo>
                  <a:lnTo>
                    <a:pt x="3973" y="4562"/>
                  </a:lnTo>
                  <a:lnTo>
                    <a:pt x="3973" y="4844"/>
                  </a:lnTo>
                  <a:lnTo>
                    <a:pt x="1769" y="4844"/>
                  </a:lnTo>
                  <a:lnTo>
                    <a:pt x="1769" y="4562"/>
                  </a:lnTo>
                  <a:lnTo>
                    <a:pt x="1769" y="4511"/>
                  </a:lnTo>
                  <a:lnTo>
                    <a:pt x="1820" y="4460"/>
                  </a:lnTo>
                  <a:lnTo>
                    <a:pt x="1872" y="4409"/>
                  </a:lnTo>
                  <a:close/>
                  <a:moveTo>
                    <a:pt x="5126" y="3460"/>
                  </a:moveTo>
                  <a:lnTo>
                    <a:pt x="5126" y="4844"/>
                  </a:lnTo>
                  <a:lnTo>
                    <a:pt x="4511" y="4844"/>
                  </a:lnTo>
                  <a:lnTo>
                    <a:pt x="4511" y="4562"/>
                  </a:lnTo>
                  <a:lnTo>
                    <a:pt x="4511" y="4460"/>
                  </a:lnTo>
                  <a:lnTo>
                    <a:pt x="4486" y="4357"/>
                  </a:lnTo>
                  <a:lnTo>
                    <a:pt x="4460" y="4255"/>
                  </a:lnTo>
                  <a:lnTo>
                    <a:pt x="4383" y="4152"/>
                  </a:lnTo>
                  <a:lnTo>
                    <a:pt x="4255" y="3999"/>
                  </a:lnTo>
                  <a:lnTo>
                    <a:pt x="4178" y="3947"/>
                  </a:lnTo>
                  <a:lnTo>
                    <a:pt x="4076" y="3896"/>
                  </a:lnTo>
                  <a:lnTo>
                    <a:pt x="4076" y="3460"/>
                  </a:lnTo>
                  <a:close/>
                  <a:moveTo>
                    <a:pt x="13148" y="3050"/>
                  </a:moveTo>
                  <a:lnTo>
                    <a:pt x="13148" y="4844"/>
                  </a:lnTo>
                  <a:lnTo>
                    <a:pt x="5664" y="4844"/>
                  </a:lnTo>
                  <a:lnTo>
                    <a:pt x="5664" y="3050"/>
                  </a:lnTo>
                  <a:lnTo>
                    <a:pt x="6049" y="3050"/>
                  </a:lnTo>
                  <a:lnTo>
                    <a:pt x="6049" y="4204"/>
                  </a:lnTo>
                  <a:lnTo>
                    <a:pt x="6049" y="4306"/>
                  </a:lnTo>
                  <a:lnTo>
                    <a:pt x="6126" y="4383"/>
                  </a:lnTo>
                  <a:lnTo>
                    <a:pt x="6203" y="4460"/>
                  </a:lnTo>
                  <a:lnTo>
                    <a:pt x="6305" y="4485"/>
                  </a:lnTo>
                  <a:lnTo>
                    <a:pt x="12507" y="4485"/>
                  </a:lnTo>
                  <a:lnTo>
                    <a:pt x="12610" y="4460"/>
                  </a:lnTo>
                  <a:lnTo>
                    <a:pt x="12712" y="4383"/>
                  </a:lnTo>
                  <a:lnTo>
                    <a:pt x="12763" y="4306"/>
                  </a:lnTo>
                  <a:lnTo>
                    <a:pt x="12789" y="4204"/>
                  </a:lnTo>
                  <a:lnTo>
                    <a:pt x="12789" y="3050"/>
                  </a:lnTo>
                  <a:close/>
                  <a:moveTo>
                    <a:pt x="14762" y="3460"/>
                  </a:moveTo>
                  <a:lnTo>
                    <a:pt x="14762" y="3896"/>
                  </a:lnTo>
                  <a:lnTo>
                    <a:pt x="14660" y="3947"/>
                  </a:lnTo>
                  <a:lnTo>
                    <a:pt x="14583" y="3999"/>
                  </a:lnTo>
                  <a:lnTo>
                    <a:pt x="14429" y="4152"/>
                  </a:lnTo>
                  <a:lnTo>
                    <a:pt x="14378" y="4255"/>
                  </a:lnTo>
                  <a:lnTo>
                    <a:pt x="14327" y="4357"/>
                  </a:lnTo>
                  <a:lnTo>
                    <a:pt x="14301" y="4460"/>
                  </a:lnTo>
                  <a:lnTo>
                    <a:pt x="14301" y="4562"/>
                  </a:lnTo>
                  <a:lnTo>
                    <a:pt x="14301" y="4844"/>
                  </a:lnTo>
                  <a:lnTo>
                    <a:pt x="13712" y="4844"/>
                  </a:lnTo>
                  <a:lnTo>
                    <a:pt x="13712" y="3460"/>
                  </a:lnTo>
                  <a:close/>
                  <a:moveTo>
                    <a:pt x="16966" y="4409"/>
                  </a:moveTo>
                  <a:lnTo>
                    <a:pt x="17018" y="4460"/>
                  </a:lnTo>
                  <a:lnTo>
                    <a:pt x="17043" y="4511"/>
                  </a:lnTo>
                  <a:lnTo>
                    <a:pt x="17069" y="4562"/>
                  </a:lnTo>
                  <a:lnTo>
                    <a:pt x="17069" y="4844"/>
                  </a:lnTo>
                  <a:lnTo>
                    <a:pt x="14865" y="4844"/>
                  </a:lnTo>
                  <a:lnTo>
                    <a:pt x="14865" y="4562"/>
                  </a:lnTo>
                  <a:lnTo>
                    <a:pt x="14865" y="4511"/>
                  </a:lnTo>
                  <a:lnTo>
                    <a:pt x="14890" y="4460"/>
                  </a:lnTo>
                  <a:lnTo>
                    <a:pt x="14942" y="4409"/>
                  </a:lnTo>
                  <a:close/>
                  <a:moveTo>
                    <a:pt x="18017" y="3460"/>
                  </a:moveTo>
                  <a:lnTo>
                    <a:pt x="18017" y="4844"/>
                  </a:lnTo>
                  <a:lnTo>
                    <a:pt x="17607" y="4844"/>
                  </a:lnTo>
                  <a:lnTo>
                    <a:pt x="17607" y="4562"/>
                  </a:lnTo>
                  <a:lnTo>
                    <a:pt x="17607" y="4460"/>
                  </a:lnTo>
                  <a:lnTo>
                    <a:pt x="17581" y="4357"/>
                  </a:lnTo>
                  <a:lnTo>
                    <a:pt x="17530" y="4255"/>
                  </a:lnTo>
                  <a:lnTo>
                    <a:pt x="17479" y="4152"/>
                  </a:lnTo>
                  <a:lnTo>
                    <a:pt x="17351" y="3999"/>
                  </a:lnTo>
                  <a:lnTo>
                    <a:pt x="17248" y="3947"/>
                  </a:lnTo>
                  <a:lnTo>
                    <a:pt x="17171" y="3896"/>
                  </a:lnTo>
                  <a:lnTo>
                    <a:pt x="17171" y="3460"/>
                  </a:lnTo>
                  <a:close/>
                  <a:moveTo>
                    <a:pt x="1667" y="7381"/>
                  </a:moveTo>
                  <a:lnTo>
                    <a:pt x="1667" y="18273"/>
                  </a:lnTo>
                  <a:lnTo>
                    <a:pt x="898" y="18273"/>
                  </a:lnTo>
                  <a:lnTo>
                    <a:pt x="898" y="7381"/>
                  </a:lnTo>
                  <a:close/>
                  <a:moveTo>
                    <a:pt x="2589" y="7381"/>
                  </a:moveTo>
                  <a:lnTo>
                    <a:pt x="2589" y="18273"/>
                  </a:lnTo>
                  <a:lnTo>
                    <a:pt x="2205" y="18273"/>
                  </a:lnTo>
                  <a:lnTo>
                    <a:pt x="2205" y="7381"/>
                  </a:lnTo>
                  <a:close/>
                  <a:moveTo>
                    <a:pt x="3537" y="7381"/>
                  </a:moveTo>
                  <a:lnTo>
                    <a:pt x="3537" y="18273"/>
                  </a:lnTo>
                  <a:lnTo>
                    <a:pt x="3153" y="18273"/>
                  </a:lnTo>
                  <a:lnTo>
                    <a:pt x="3153" y="7381"/>
                  </a:lnTo>
                  <a:close/>
                  <a:moveTo>
                    <a:pt x="18273" y="5408"/>
                  </a:moveTo>
                  <a:lnTo>
                    <a:pt x="18273" y="6843"/>
                  </a:lnTo>
                  <a:lnTo>
                    <a:pt x="6920" y="6843"/>
                  </a:lnTo>
                  <a:lnTo>
                    <a:pt x="6792" y="6869"/>
                  </a:lnTo>
                  <a:lnTo>
                    <a:pt x="6715" y="6920"/>
                  </a:lnTo>
                  <a:lnTo>
                    <a:pt x="6664" y="6997"/>
                  </a:lnTo>
                  <a:lnTo>
                    <a:pt x="6638" y="7125"/>
                  </a:lnTo>
                  <a:lnTo>
                    <a:pt x="6664" y="7228"/>
                  </a:lnTo>
                  <a:lnTo>
                    <a:pt x="6715" y="7305"/>
                  </a:lnTo>
                  <a:lnTo>
                    <a:pt x="6792" y="7381"/>
                  </a:lnTo>
                  <a:lnTo>
                    <a:pt x="14737" y="7381"/>
                  </a:lnTo>
                  <a:lnTo>
                    <a:pt x="14737" y="18273"/>
                  </a:lnTo>
                  <a:lnTo>
                    <a:pt x="4076" y="18273"/>
                  </a:lnTo>
                  <a:lnTo>
                    <a:pt x="4076" y="7381"/>
                  </a:lnTo>
                  <a:lnTo>
                    <a:pt x="5741" y="7381"/>
                  </a:lnTo>
                  <a:lnTo>
                    <a:pt x="5818" y="7305"/>
                  </a:lnTo>
                  <a:lnTo>
                    <a:pt x="5870" y="7228"/>
                  </a:lnTo>
                  <a:lnTo>
                    <a:pt x="5895" y="7125"/>
                  </a:lnTo>
                  <a:lnTo>
                    <a:pt x="5870" y="6997"/>
                  </a:lnTo>
                  <a:lnTo>
                    <a:pt x="5818" y="6920"/>
                  </a:lnTo>
                  <a:lnTo>
                    <a:pt x="5741" y="6869"/>
                  </a:lnTo>
                  <a:lnTo>
                    <a:pt x="5613" y="6843"/>
                  </a:lnTo>
                  <a:lnTo>
                    <a:pt x="539" y="6843"/>
                  </a:lnTo>
                  <a:lnTo>
                    <a:pt x="539" y="5408"/>
                  </a:lnTo>
                  <a:close/>
                  <a:moveTo>
                    <a:pt x="15685" y="7381"/>
                  </a:moveTo>
                  <a:lnTo>
                    <a:pt x="15685" y="18273"/>
                  </a:lnTo>
                  <a:lnTo>
                    <a:pt x="15301" y="18273"/>
                  </a:lnTo>
                  <a:lnTo>
                    <a:pt x="15301" y="7381"/>
                  </a:lnTo>
                  <a:close/>
                  <a:moveTo>
                    <a:pt x="16608" y="7381"/>
                  </a:moveTo>
                  <a:lnTo>
                    <a:pt x="16608" y="18273"/>
                  </a:lnTo>
                  <a:lnTo>
                    <a:pt x="16223" y="18273"/>
                  </a:lnTo>
                  <a:lnTo>
                    <a:pt x="16223" y="7381"/>
                  </a:lnTo>
                  <a:close/>
                  <a:moveTo>
                    <a:pt x="17940" y="7381"/>
                  </a:moveTo>
                  <a:lnTo>
                    <a:pt x="17940" y="18273"/>
                  </a:lnTo>
                  <a:lnTo>
                    <a:pt x="17171" y="18273"/>
                  </a:lnTo>
                  <a:lnTo>
                    <a:pt x="17171" y="7381"/>
                  </a:lnTo>
                  <a:close/>
                  <a:moveTo>
                    <a:pt x="2230" y="1"/>
                  </a:moveTo>
                  <a:lnTo>
                    <a:pt x="2128" y="26"/>
                  </a:lnTo>
                  <a:lnTo>
                    <a:pt x="2051" y="78"/>
                  </a:lnTo>
                  <a:lnTo>
                    <a:pt x="2000" y="154"/>
                  </a:lnTo>
                  <a:lnTo>
                    <a:pt x="1974" y="283"/>
                  </a:lnTo>
                  <a:lnTo>
                    <a:pt x="1974" y="2025"/>
                  </a:lnTo>
                  <a:lnTo>
                    <a:pt x="1948" y="2025"/>
                  </a:lnTo>
                  <a:lnTo>
                    <a:pt x="1846" y="2051"/>
                  </a:lnTo>
                  <a:lnTo>
                    <a:pt x="1743" y="2102"/>
                  </a:lnTo>
                  <a:lnTo>
                    <a:pt x="1692" y="2205"/>
                  </a:lnTo>
                  <a:lnTo>
                    <a:pt x="1667" y="2307"/>
                  </a:lnTo>
                  <a:lnTo>
                    <a:pt x="1667" y="2897"/>
                  </a:lnTo>
                  <a:lnTo>
                    <a:pt x="590" y="2897"/>
                  </a:lnTo>
                  <a:lnTo>
                    <a:pt x="513" y="2922"/>
                  </a:lnTo>
                  <a:lnTo>
                    <a:pt x="436" y="2973"/>
                  </a:lnTo>
                  <a:lnTo>
                    <a:pt x="385" y="3025"/>
                  </a:lnTo>
                  <a:lnTo>
                    <a:pt x="334" y="3076"/>
                  </a:lnTo>
                  <a:lnTo>
                    <a:pt x="283" y="3153"/>
                  </a:lnTo>
                  <a:lnTo>
                    <a:pt x="257" y="3230"/>
                  </a:lnTo>
                  <a:lnTo>
                    <a:pt x="257" y="3332"/>
                  </a:lnTo>
                  <a:lnTo>
                    <a:pt x="257" y="4896"/>
                  </a:lnTo>
                  <a:lnTo>
                    <a:pt x="155" y="4947"/>
                  </a:lnTo>
                  <a:lnTo>
                    <a:pt x="78" y="5049"/>
                  </a:lnTo>
                  <a:lnTo>
                    <a:pt x="1" y="5177"/>
                  </a:lnTo>
                  <a:lnTo>
                    <a:pt x="1" y="5306"/>
                  </a:lnTo>
                  <a:lnTo>
                    <a:pt x="1" y="6946"/>
                  </a:lnTo>
                  <a:lnTo>
                    <a:pt x="26" y="7100"/>
                  </a:lnTo>
                  <a:lnTo>
                    <a:pt x="103" y="7228"/>
                  </a:lnTo>
                  <a:lnTo>
                    <a:pt x="206" y="7330"/>
                  </a:lnTo>
                  <a:lnTo>
                    <a:pt x="334" y="7381"/>
                  </a:lnTo>
                  <a:lnTo>
                    <a:pt x="334" y="18478"/>
                  </a:lnTo>
                  <a:lnTo>
                    <a:pt x="360" y="18606"/>
                  </a:lnTo>
                  <a:lnTo>
                    <a:pt x="436" y="18734"/>
                  </a:lnTo>
                  <a:lnTo>
                    <a:pt x="565" y="18811"/>
                  </a:lnTo>
                  <a:lnTo>
                    <a:pt x="693" y="18837"/>
                  </a:lnTo>
                  <a:lnTo>
                    <a:pt x="18120" y="18837"/>
                  </a:lnTo>
                  <a:lnTo>
                    <a:pt x="18273" y="18811"/>
                  </a:lnTo>
                  <a:lnTo>
                    <a:pt x="18376" y="18734"/>
                  </a:lnTo>
                  <a:lnTo>
                    <a:pt x="18453" y="18606"/>
                  </a:lnTo>
                  <a:lnTo>
                    <a:pt x="18478" y="18478"/>
                  </a:lnTo>
                  <a:lnTo>
                    <a:pt x="18478" y="7381"/>
                  </a:lnTo>
                  <a:lnTo>
                    <a:pt x="18632" y="7330"/>
                  </a:lnTo>
                  <a:lnTo>
                    <a:pt x="18735" y="7228"/>
                  </a:lnTo>
                  <a:lnTo>
                    <a:pt x="18812" y="7100"/>
                  </a:lnTo>
                  <a:lnTo>
                    <a:pt x="18837" y="6946"/>
                  </a:lnTo>
                  <a:lnTo>
                    <a:pt x="18837" y="5306"/>
                  </a:lnTo>
                  <a:lnTo>
                    <a:pt x="18812" y="5177"/>
                  </a:lnTo>
                  <a:lnTo>
                    <a:pt x="18760" y="5049"/>
                  </a:lnTo>
                  <a:lnTo>
                    <a:pt x="18683" y="4947"/>
                  </a:lnTo>
                  <a:lnTo>
                    <a:pt x="18555" y="4896"/>
                  </a:lnTo>
                  <a:lnTo>
                    <a:pt x="18555" y="3332"/>
                  </a:lnTo>
                  <a:lnTo>
                    <a:pt x="18555" y="3230"/>
                  </a:lnTo>
                  <a:lnTo>
                    <a:pt x="18530" y="3153"/>
                  </a:lnTo>
                  <a:lnTo>
                    <a:pt x="18504" y="3076"/>
                  </a:lnTo>
                  <a:lnTo>
                    <a:pt x="18453" y="3025"/>
                  </a:lnTo>
                  <a:lnTo>
                    <a:pt x="18376" y="2973"/>
                  </a:lnTo>
                  <a:lnTo>
                    <a:pt x="18299" y="2922"/>
                  </a:lnTo>
                  <a:lnTo>
                    <a:pt x="18222" y="2897"/>
                  </a:lnTo>
                  <a:lnTo>
                    <a:pt x="17171" y="2897"/>
                  </a:lnTo>
                  <a:lnTo>
                    <a:pt x="17171" y="2307"/>
                  </a:lnTo>
                  <a:lnTo>
                    <a:pt x="17146" y="2205"/>
                  </a:lnTo>
                  <a:lnTo>
                    <a:pt x="17069" y="2102"/>
                  </a:lnTo>
                  <a:lnTo>
                    <a:pt x="16992" y="2051"/>
                  </a:lnTo>
                  <a:lnTo>
                    <a:pt x="16889" y="2025"/>
                  </a:lnTo>
                  <a:lnTo>
                    <a:pt x="16864" y="2025"/>
                  </a:lnTo>
                  <a:lnTo>
                    <a:pt x="16864" y="283"/>
                  </a:lnTo>
                  <a:lnTo>
                    <a:pt x="16838" y="154"/>
                  </a:lnTo>
                  <a:lnTo>
                    <a:pt x="16787" y="78"/>
                  </a:lnTo>
                  <a:lnTo>
                    <a:pt x="16684" y="26"/>
                  </a:lnTo>
                  <a:lnTo>
                    <a:pt x="16582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10;p61">
              <a:extLst>
                <a:ext uri="{FF2B5EF4-FFF2-40B4-BE49-F238E27FC236}">
                  <a16:creationId xmlns:a16="http://schemas.microsoft.com/office/drawing/2014/main" id="{D282A954-2C6E-10B5-633C-768C4D9968AA}"/>
                </a:ext>
              </a:extLst>
            </p:cNvPr>
            <p:cNvSpPr/>
            <p:nvPr/>
          </p:nvSpPr>
          <p:spPr>
            <a:xfrm>
              <a:off x="2636875" y="4220875"/>
              <a:ext cx="122400" cy="203750"/>
            </a:xfrm>
            <a:custGeom>
              <a:avLst/>
              <a:gdLst/>
              <a:ahLst/>
              <a:cxnLst/>
              <a:rect l="l" t="t" r="r" b="b"/>
              <a:pathLst>
                <a:path w="4896" h="8150" extrusionOk="0">
                  <a:moveTo>
                    <a:pt x="1974" y="0"/>
                  </a:moveTo>
                  <a:lnTo>
                    <a:pt x="1820" y="26"/>
                  </a:lnTo>
                  <a:lnTo>
                    <a:pt x="1666" y="103"/>
                  </a:lnTo>
                  <a:lnTo>
                    <a:pt x="1538" y="231"/>
                  </a:lnTo>
                  <a:lnTo>
                    <a:pt x="1461" y="385"/>
                  </a:lnTo>
                  <a:lnTo>
                    <a:pt x="26" y="4383"/>
                  </a:lnTo>
                  <a:lnTo>
                    <a:pt x="0" y="4511"/>
                  </a:lnTo>
                  <a:lnTo>
                    <a:pt x="0" y="4665"/>
                  </a:lnTo>
                  <a:lnTo>
                    <a:pt x="26" y="4767"/>
                  </a:lnTo>
                  <a:lnTo>
                    <a:pt x="103" y="4895"/>
                  </a:lnTo>
                  <a:lnTo>
                    <a:pt x="180" y="4998"/>
                  </a:lnTo>
                  <a:lnTo>
                    <a:pt x="282" y="5049"/>
                  </a:lnTo>
                  <a:lnTo>
                    <a:pt x="411" y="5100"/>
                  </a:lnTo>
                  <a:lnTo>
                    <a:pt x="539" y="5126"/>
                  </a:lnTo>
                  <a:lnTo>
                    <a:pt x="1641" y="5126"/>
                  </a:lnTo>
                  <a:lnTo>
                    <a:pt x="769" y="7509"/>
                  </a:lnTo>
                  <a:lnTo>
                    <a:pt x="744" y="7637"/>
                  </a:lnTo>
                  <a:lnTo>
                    <a:pt x="769" y="7740"/>
                  </a:lnTo>
                  <a:lnTo>
                    <a:pt x="795" y="7842"/>
                  </a:lnTo>
                  <a:lnTo>
                    <a:pt x="846" y="7945"/>
                  </a:lnTo>
                  <a:lnTo>
                    <a:pt x="923" y="8022"/>
                  </a:lnTo>
                  <a:lnTo>
                    <a:pt x="1000" y="8099"/>
                  </a:lnTo>
                  <a:lnTo>
                    <a:pt x="1102" y="8124"/>
                  </a:lnTo>
                  <a:lnTo>
                    <a:pt x="1231" y="8150"/>
                  </a:lnTo>
                  <a:lnTo>
                    <a:pt x="1820" y="8150"/>
                  </a:lnTo>
                  <a:lnTo>
                    <a:pt x="1948" y="8124"/>
                  </a:lnTo>
                  <a:lnTo>
                    <a:pt x="2051" y="8073"/>
                  </a:lnTo>
                  <a:lnTo>
                    <a:pt x="2153" y="8022"/>
                  </a:lnTo>
                  <a:lnTo>
                    <a:pt x="2230" y="7919"/>
                  </a:lnTo>
                  <a:lnTo>
                    <a:pt x="2538" y="7458"/>
                  </a:lnTo>
                  <a:lnTo>
                    <a:pt x="2563" y="7355"/>
                  </a:lnTo>
                  <a:lnTo>
                    <a:pt x="2563" y="7227"/>
                  </a:lnTo>
                  <a:lnTo>
                    <a:pt x="2512" y="7150"/>
                  </a:lnTo>
                  <a:lnTo>
                    <a:pt x="2435" y="7074"/>
                  </a:lnTo>
                  <a:lnTo>
                    <a:pt x="2333" y="7022"/>
                  </a:lnTo>
                  <a:lnTo>
                    <a:pt x="2230" y="7022"/>
                  </a:lnTo>
                  <a:lnTo>
                    <a:pt x="2128" y="7074"/>
                  </a:lnTo>
                  <a:lnTo>
                    <a:pt x="2051" y="7150"/>
                  </a:lnTo>
                  <a:lnTo>
                    <a:pt x="1769" y="7586"/>
                  </a:lnTo>
                  <a:lnTo>
                    <a:pt x="1333" y="7586"/>
                  </a:lnTo>
                  <a:lnTo>
                    <a:pt x="2256" y="5049"/>
                  </a:lnTo>
                  <a:lnTo>
                    <a:pt x="2281" y="4946"/>
                  </a:lnTo>
                  <a:lnTo>
                    <a:pt x="2281" y="4870"/>
                  </a:lnTo>
                  <a:lnTo>
                    <a:pt x="2256" y="4793"/>
                  </a:lnTo>
                  <a:lnTo>
                    <a:pt x="2204" y="4716"/>
                  </a:lnTo>
                  <a:lnTo>
                    <a:pt x="2153" y="4665"/>
                  </a:lnTo>
                  <a:lnTo>
                    <a:pt x="2102" y="4613"/>
                  </a:lnTo>
                  <a:lnTo>
                    <a:pt x="2025" y="4588"/>
                  </a:lnTo>
                  <a:lnTo>
                    <a:pt x="1923" y="4562"/>
                  </a:lnTo>
                  <a:lnTo>
                    <a:pt x="539" y="4562"/>
                  </a:lnTo>
                  <a:lnTo>
                    <a:pt x="1974" y="564"/>
                  </a:lnTo>
                  <a:lnTo>
                    <a:pt x="3640" y="564"/>
                  </a:lnTo>
                  <a:lnTo>
                    <a:pt x="2845" y="2845"/>
                  </a:lnTo>
                  <a:lnTo>
                    <a:pt x="2820" y="2973"/>
                  </a:lnTo>
                  <a:lnTo>
                    <a:pt x="2820" y="3101"/>
                  </a:lnTo>
                  <a:lnTo>
                    <a:pt x="2845" y="3229"/>
                  </a:lnTo>
                  <a:lnTo>
                    <a:pt x="2896" y="3332"/>
                  </a:lnTo>
                  <a:lnTo>
                    <a:pt x="2999" y="3434"/>
                  </a:lnTo>
                  <a:lnTo>
                    <a:pt x="3101" y="3511"/>
                  </a:lnTo>
                  <a:lnTo>
                    <a:pt x="3230" y="3563"/>
                  </a:lnTo>
                  <a:lnTo>
                    <a:pt x="3358" y="3563"/>
                  </a:lnTo>
                  <a:lnTo>
                    <a:pt x="4332" y="3588"/>
                  </a:lnTo>
                  <a:lnTo>
                    <a:pt x="2768" y="6048"/>
                  </a:lnTo>
                  <a:lnTo>
                    <a:pt x="2717" y="6151"/>
                  </a:lnTo>
                  <a:lnTo>
                    <a:pt x="2717" y="6253"/>
                  </a:lnTo>
                  <a:lnTo>
                    <a:pt x="2768" y="6356"/>
                  </a:lnTo>
                  <a:lnTo>
                    <a:pt x="2845" y="6433"/>
                  </a:lnTo>
                  <a:lnTo>
                    <a:pt x="2948" y="6458"/>
                  </a:lnTo>
                  <a:lnTo>
                    <a:pt x="3050" y="6458"/>
                  </a:lnTo>
                  <a:lnTo>
                    <a:pt x="3153" y="6433"/>
                  </a:lnTo>
                  <a:lnTo>
                    <a:pt x="3230" y="6356"/>
                  </a:lnTo>
                  <a:lnTo>
                    <a:pt x="4793" y="3870"/>
                  </a:lnTo>
                  <a:lnTo>
                    <a:pt x="4870" y="3742"/>
                  </a:lnTo>
                  <a:lnTo>
                    <a:pt x="4895" y="3588"/>
                  </a:lnTo>
                  <a:lnTo>
                    <a:pt x="4870" y="3434"/>
                  </a:lnTo>
                  <a:lnTo>
                    <a:pt x="4819" y="3306"/>
                  </a:lnTo>
                  <a:lnTo>
                    <a:pt x="4742" y="3204"/>
                  </a:lnTo>
                  <a:lnTo>
                    <a:pt x="4614" y="3101"/>
                  </a:lnTo>
                  <a:lnTo>
                    <a:pt x="4485" y="3050"/>
                  </a:lnTo>
                  <a:lnTo>
                    <a:pt x="4332" y="3024"/>
                  </a:lnTo>
                  <a:lnTo>
                    <a:pt x="3358" y="3024"/>
                  </a:lnTo>
                  <a:lnTo>
                    <a:pt x="4178" y="744"/>
                  </a:lnTo>
                  <a:lnTo>
                    <a:pt x="4203" y="615"/>
                  </a:lnTo>
                  <a:lnTo>
                    <a:pt x="4203" y="487"/>
                  </a:lnTo>
                  <a:lnTo>
                    <a:pt x="4152" y="359"/>
                  </a:lnTo>
                  <a:lnTo>
                    <a:pt x="4101" y="231"/>
                  </a:lnTo>
                  <a:lnTo>
                    <a:pt x="4024" y="154"/>
                  </a:lnTo>
                  <a:lnTo>
                    <a:pt x="3922" y="77"/>
                  </a:lnTo>
                  <a:lnTo>
                    <a:pt x="3793" y="26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1216;p61">
            <a:extLst>
              <a:ext uri="{FF2B5EF4-FFF2-40B4-BE49-F238E27FC236}">
                <a16:creationId xmlns:a16="http://schemas.microsoft.com/office/drawing/2014/main" id="{EB046B6D-4B2E-3DD6-832F-405B9E5FDE6D}"/>
              </a:ext>
            </a:extLst>
          </p:cNvPr>
          <p:cNvGrpSpPr/>
          <p:nvPr userDrawn="1"/>
        </p:nvGrpSpPr>
        <p:grpSpPr>
          <a:xfrm>
            <a:off x="7490640" y="106721"/>
            <a:ext cx="351871" cy="434664"/>
            <a:chOff x="3248750" y="3311725"/>
            <a:chExt cx="381225" cy="470925"/>
          </a:xfrm>
        </p:grpSpPr>
        <p:sp>
          <p:nvSpPr>
            <p:cNvPr id="49" name="Google Shape;1217;p61">
              <a:extLst>
                <a:ext uri="{FF2B5EF4-FFF2-40B4-BE49-F238E27FC236}">
                  <a16:creationId xmlns:a16="http://schemas.microsoft.com/office/drawing/2014/main" id="{1A6D98A1-8676-B0CA-7AE4-64D81413D6FA}"/>
                </a:ext>
              </a:extLst>
            </p:cNvPr>
            <p:cNvSpPr/>
            <p:nvPr/>
          </p:nvSpPr>
          <p:spPr>
            <a:xfrm>
              <a:off x="3341000" y="3487275"/>
              <a:ext cx="121125" cy="60250"/>
            </a:xfrm>
            <a:custGeom>
              <a:avLst/>
              <a:gdLst/>
              <a:ahLst/>
              <a:cxnLst/>
              <a:rect l="l" t="t" r="r" b="b"/>
              <a:pathLst>
                <a:path w="4845" h="2410" extrusionOk="0">
                  <a:moveTo>
                    <a:pt x="4306" y="564"/>
                  </a:moveTo>
                  <a:lnTo>
                    <a:pt x="4306" y="1871"/>
                  </a:lnTo>
                  <a:lnTo>
                    <a:pt x="564" y="1871"/>
                  </a:lnTo>
                  <a:lnTo>
                    <a:pt x="564" y="564"/>
                  </a:lnTo>
                  <a:close/>
                  <a:moveTo>
                    <a:pt x="282" y="1"/>
                  </a:moveTo>
                  <a:lnTo>
                    <a:pt x="180" y="26"/>
                  </a:lnTo>
                  <a:lnTo>
                    <a:pt x="103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2153"/>
                  </a:lnTo>
                  <a:lnTo>
                    <a:pt x="26" y="2256"/>
                  </a:lnTo>
                  <a:lnTo>
                    <a:pt x="103" y="2333"/>
                  </a:lnTo>
                  <a:lnTo>
                    <a:pt x="180" y="2410"/>
                  </a:lnTo>
                  <a:lnTo>
                    <a:pt x="4690" y="2410"/>
                  </a:lnTo>
                  <a:lnTo>
                    <a:pt x="4767" y="2333"/>
                  </a:lnTo>
                  <a:lnTo>
                    <a:pt x="4818" y="2256"/>
                  </a:lnTo>
                  <a:lnTo>
                    <a:pt x="4844" y="2153"/>
                  </a:lnTo>
                  <a:lnTo>
                    <a:pt x="4844" y="282"/>
                  </a:lnTo>
                  <a:lnTo>
                    <a:pt x="4818" y="180"/>
                  </a:lnTo>
                  <a:lnTo>
                    <a:pt x="4767" y="77"/>
                  </a:lnTo>
                  <a:lnTo>
                    <a:pt x="4690" y="26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218;p61">
              <a:extLst>
                <a:ext uri="{FF2B5EF4-FFF2-40B4-BE49-F238E27FC236}">
                  <a16:creationId xmlns:a16="http://schemas.microsoft.com/office/drawing/2014/main" id="{E558E972-9834-EEBD-1521-3B91D9D6F239}"/>
                </a:ext>
              </a:extLst>
            </p:cNvPr>
            <p:cNvSpPr/>
            <p:nvPr/>
          </p:nvSpPr>
          <p:spPr>
            <a:xfrm>
              <a:off x="3296800" y="3334800"/>
              <a:ext cx="174275" cy="38450"/>
            </a:xfrm>
            <a:custGeom>
              <a:avLst/>
              <a:gdLst/>
              <a:ahLst/>
              <a:cxnLst/>
              <a:rect l="l" t="t" r="r" b="b"/>
              <a:pathLst>
                <a:path w="6971" h="1538" extrusionOk="0">
                  <a:moveTo>
                    <a:pt x="6407" y="538"/>
                  </a:moveTo>
                  <a:lnTo>
                    <a:pt x="6407" y="1000"/>
                  </a:lnTo>
                  <a:lnTo>
                    <a:pt x="564" y="1000"/>
                  </a:lnTo>
                  <a:lnTo>
                    <a:pt x="564" y="538"/>
                  </a:lnTo>
                  <a:close/>
                  <a:moveTo>
                    <a:pt x="282" y="0"/>
                  </a:moveTo>
                  <a:lnTo>
                    <a:pt x="180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1282"/>
                  </a:lnTo>
                  <a:lnTo>
                    <a:pt x="26" y="1384"/>
                  </a:lnTo>
                  <a:lnTo>
                    <a:pt x="77" y="1461"/>
                  </a:lnTo>
                  <a:lnTo>
                    <a:pt x="180" y="1538"/>
                  </a:lnTo>
                  <a:lnTo>
                    <a:pt x="6792" y="1538"/>
                  </a:lnTo>
                  <a:lnTo>
                    <a:pt x="6894" y="1461"/>
                  </a:lnTo>
                  <a:lnTo>
                    <a:pt x="6945" y="1384"/>
                  </a:lnTo>
                  <a:lnTo>
                    <a:pt x="6971" y="1282"/>
                  </a:lnTo>
                  <a:lnTo>
                    <a:pt x="6971" y="282"/>
                  </a:lnTo>
                  <a:lnTo>
                    <a:pt x="6945" y="180"/>
                  </a:lnTo>
                  <a:lnTo>
                    <a:pt x="6894" y="77"/>
                  </a:lnTo>
                  <a:lnTo>
                    <a:pt x="6792" y="26"/>
                  </a:lnTo>
                  <a:lnTo>
                    <a:pt x="6689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219;p61">
              <a:extLst>
                <a:ext uri="{FF2B5EF4-FFF2-40B4-BE49-F238E27FC236}">
                  <a16:creationId xmlns:a16="http://schemas.microsoft.com/office/drawing/2014/main" id="{B9C76E1F-B9ED-7AED-23F8-09748BF90578}"/>
                </a:ext>
              </a:extLst>
            </p:cNvPr>
            <p:cNvSpPr/>
            <p:nvPr/>
          </p:nvSpPr>
          <p:spPr>
            <a:xfrm>
              <a:off x="3363425" y="3510975"/>
              <a:ext cx="34625" cy="13475"/>
            </a:xfrm>
            <a:custGeom>
              <a:avLst/>
              <a:gdLst/>
              <a:ahLst/>
              <a:cxnLst/>
              <a:rect l="l" t="t" r="r" b="b"/>
              <a:pathLst>
                <a:path w="1385" h="539" extrusionOk="0">
                  <a:moveTo>
                    <a:pt x="154" y="1"/>
                  </a:moveTo>
                  <a:lnTo>
                    <a:pt x="77" y="78"/>
                  </a:lnTo>
                  <a:lnTo>
                    <a:pt x="26" y="155"/>
                  </a:lnTo>
                  <a:lnTo>
                    <a:pt x="0" y="257"/>
                  </a:lnTo>
                  <a:lnTo>
                    <a:pt x="26" y="385"/>
                  </a:lnTo>
                  <a:lnTo>
                    <a:pt x="77" y="462"/>
                  </a:lnTo>
                  <a:lnTo>
                    <a:pt x="154" y="513"/>
                  </a:lnTo>
                  <a:lnTo>
                    <a:pt x="282" y="539"/>
                  </a:lnTo>
                  <a:lnTo>
                    <a:pt x="1102" y="539"/>
                  </a:lnTo>
                  <a:lnTo>
                    <a:pt x="1205" y="513"/>
                  </a:lnTo>
                  <a:lnTo>
                    <a:pt x="1307" y="462"/>
                  </a:lnTo>
                  <a:lnTo>
                    <a:pt x="1359" y="385"/>
                  </a:lnTo>
                  <a:lnTo>
                    <a:pt x="1384" y="257"/>
                  </a:lnTo>
                  <a:lnTo>
                    <a:pt x="1359" y="155"/>
                  </a:lnTo>
                  <a:lnTo>
                    <a:pt x="1307" y="7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220;p61">
              <a:extLst>
                <a:ext uri="{FF2B5EF4-FFF2-40B4-BE49-F238E27FC236}">
                  <a16:creationId xmlns:a16="http://schemas.microsoft.com/office/drawing/2014/main" id="{37807D07-231E-A371-97C0-3F79E5590108}"/>
                </a:ext>
              </a:extLst>
            </p:cNvPr>
            <p:cNvSpPr/>
            <p:nvPr/>
          </p:nvSpPr>
          <p:spPr>
            <a:xfrm>
              <a:off x="3405700" y="3510975"/>
              <a:ext cx="34625" cy="13475"/>
            </a:xfrm>
            <a:custGeom>
              <a:avLst/>
              <a:gdLst/>
              <a:ahLst/>
              <a:cxnLst/>
              <a:rect l="l" t="t" r="r" b="b"/>
              <a:pathLst>
                <a:path w="1385" h="539" extrusionOk="0">
                  <a:moveTo>
                    <a:pt x="155" y="1"/>
                  </a:moveTo>
                  <a:lnTo>
                    <a:pt x="78" y="78"/>
                  </a:lnTo>
                  <a:lnTo>
                    <a:pt x="26" y="155"/>
                  </a:lnTo>
                  <a:lnTo>
                    <a:pt x="1" y="257"/>
                  </a:lnTo>
                  <a:lnTo>
                    <a:pt x="26" y="385"/>
                  </a:lnTo>
                  <a:lnTo>
                    <a:pt x="78" y="462"/>
                  </a:lnTo>
                  <a:lnTo>
                    <a:pt x="155" y="513"/>
                  </a:lnTo>
                  <a:lnTo>
                    <a:pt x="257" y="539"/>
                  </a:lnTo>
                  <a:lnTo>
                    <a:pt x="1103" y="539"/>
                  </a:lnTo>
                  <a:lnTo>
                    <a:pt x="1205" y="513"/>
                  </a:lnTo>
                  <a:lnTo>
                    <a:pt x="1308" y="462"/>
                  </a:lnTo>
                  <a:lnTo>
                    <a:pt x="1359" y="385"/>
                  </a:lnTo>
                  <a:lnTo>
                    <a:pt x="1385" y="257"/>
                  </a:lnTo>
                  <a:lnTo>
                    <a:pt x="1359" y="155"/>
                  </a:lnTo>
                  <a:lnTo>
                    <a:pt x="1308" y="7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221;p61">
              <a:extLst>
                <a:ext uri="{FF2B5EF4-FFF2-40B4-BE49-F238E27FC236}">
                  <a16:creationId xmlns:a16="http://schemas.microsoft.com/office/drawing/2014/main" id="{12617639-CA5C-3BE8-B64A-F6B0A859A5F9}"/>
                </a:ext>
              </a:extLst>
            </p:cNvPr>
            <p:cNvSpPr/>
            <p:nvPr/>
          </p:nvSpPr>
          <p:spPr>
            <a:xfrm>
              <a:off x="3300000" y="3487275"/>
              <a:ext cx="33325" cy="14125"/>
            </a:xfrm>
            <a:custGeom>
              <a:avLst/>
              <a:gdLst/>
              <a:ahLst/>
              <a:cxnLst/>
              <a:rect l="l" t="t" r="r" b="b"/>
              <a:pathLst>
                <a:path w="1333" h="565" extrusionOk="0">
                  <a:moveTo>
                    <a:pt x="282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26" y="385"/>
                  </a:lnTo>
                  <a:lnTo>
                    <a:pt x="77" y="487"/>
                  </a:lnTo>
                  <a:lnTo>
                    <a:pt x="154" y="539"/>
                  </a:lnTo>
                  <a:lnTo>
                    <a:pt x="282" y="564"/>
                  </a:lnTo>
                  <a:lnTo>
                    <a:pt x="1077" y="564"/>
                  </a:lnTo>
                  <a:lnTo>
                    <a:pt x="1179" y="539"/>
                  </a:lnTo>
                  <a:lnTo>
                    <a:pt x="1256" y="487"/>
                  </a:lnTo>
                  <a:lnTo>
                    <a:pt x="1333" y="385"/>
                  </a:lnTo>
                  <a:lnTo>
                    <a:pt x="1333" y="282"/>
                  </a:lnTo>
                  <a:lnTo>
                    <a:pt x="1333" y="180"/>
                  </a:lnTo>
                  <a:lnTo>
                    <a:pt x="1256" y="77"/>
                  </a:lnTo>
                  <a:lnTo>
                    <a:pt x="1179" y="26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222;p61">
              <a:extLst>
                <a:ext uri="{FF2B5EF4-FFF2-40B4-BE49-F238E27FC236}">
                  <a16:creationId xmlns:a16="http://schemas.microsoft.com/office/drawing/2014/main" id="{DB009621-5BD4-A93B-1CD7-93DEC323BC90}"/>
                </a:ext>
              </a:extLst>
            </p:cNvPr>
            <p:cNvSpPr/>
            <p:nvPr/>
          </p:nvSpPr>
          <p:spPr>
            <a:xfrm>
              <a:off x="3300000" y="3510975"/>
              <a:ext cx="33325" cy="13475"/>
            </a:xfrm>
            <a:custGeom>
              <a:avLst/>
              <a:gdLst/>
              <a:ahLst/>
              <a:cxnLst/>
              <a:rect l="l" t="t" r="r" b="b"/>
              <a:pathLst>
                <a:path w="1333" h="539" extrusionOk="0">
                  <a:moveTo>
                    <a:pt x="154" y="1"/>
                  </a:moveTo>
                  <a:lnTo>
                    <a:pt x="77" y="78"/>
                  </a:lnTo>
                  <a:lnTo>
                    <a:pt x="26" y="155"/>
                  </a:lnTo>
                  <a:lnTo>
                    <a:pt x="0" y="257"/>
                  </a:lnTo>
                  <a:lnTo>
                    <a:pt x="26" y="385"/>
                  </a:lnTo>
                  <a:lnTo>
                    <a:pt x="77" y="462"/>
                  </a:lnTo>
                  <a:lnTo>
                    <a:pt x="154" y="513"/>
                  </a:lnTo>
                  <a:lnTo>
                    <a:pt x="282" y="539"/>
                  </a:lnTo>
                  <a:lnTo>
                    <a:pt x="1077" y="539"/>
                  </a:lnTo>
                  <a:lnTo>
                    <a:pt x="1179" y="513"/>
                  </a:lnTo>
                  <a:lnTo>
                    <a:pt x="1256" y="462"/>
                  </a:lnTo>
                  <a:lnTo>
                    <a:pt x="1333" y="385"/>
                  </a:lnTo>
                  <a:lnTo>
                    <a:pt x="1333" y="257"/>
                  </a:lnTo>
                  <a:lnTo>
                    <a:pt x="1333" y="155"/>
                  </a:lnTo>
                  <a:lnTo>
                    <a:pt x="1256" y="78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223;p61">
              <a:extLst>
                <a:ext uri="{FF2B5EF4-FFF2-40B4-BE49-F238E27FC236}">
                  <a16:creationId xmlns:a16="http://schemas.microsoft.com/office/drawing/2014/main" id="{2ADF48A3-41D2-55C2-122A-E2E503AC46E7}"/>
                </a:ext>
              </a:extLst>
            </p:cNvPr>
            <p:cNvSpPr/>
            <p:nvPr/>
          </p:nvSpPr>
          <p:spPr>
            <a:xfrm>
              <a:off x="3300000" y="3534050"/>
              <a:ext cx="33325" cy="13475"/>
            </a:xfrm>
            <a:custGeom>
              <a:avLst/>
              <a:gdLst/>
              <a:ahLst/>
              <a:cxnLst/>
              <a:rect l="l" t="t" r="r" b="b"/>
              <a:pathLst>
                <a:path w="1333" h="539" extrusionOk="0">
                  <a:moveTo>
                    <a:pt x="282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26" y="385"/>
                  </a:lnTo>
                  <a:lnTo>
                    <a:pt x="77" y="462"/>
                  </a:lnTo>
                  <a:lnTo>
                    <a:pt x="154" y="539"/>
                  </a:lnTo>
                  <a:lnTo>
                    <a:pt x="1179" y="539"/>
                  </a:lnTo>
                  <a:lnTo>
                    <a:pt x="1256" y="462"/>
                  </a:lnTo>
                  <a:lnTo>
                    <a:pt x="1333" y="385"/>
                  </a:lnTo>
                  <a:lnTo>
                    <a:pt x="1333" y="282"/>
                  </a:lnTo>
                  <a:lnTo>
                    <a:pt x="1333" y="180"/>
                  </a:lnTo>
                  <a:lnTo>
                    <a:pt x="1256" y="77"/>
                  </a:lnTo>
                  <a:lnTo>
                    <a:pt x="1179" y="26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224;p61">
              <a:extLst>
                <a:ext uri="{FF2B5EF4-FFF2-40B4-BE49-F238E27FC236}">
                  <a16:creationId xmlns:a16="http://schemas.microsoft.com/office/drawing/2014/main" id="{AEFB9366-2480-18F8-1C84-9AA60C4C887D}"/>
                </a:ext>
              </a:extLst>
            </p:cNvPr>
            <p:cNvSpPr/>
            <p:nvPr/>
          </p:nvSpPr>
          <p:spPr>
            <a:xfrm>
              <a:off x="3248750" y="3311725"/>
              <a:ext cx="381225" cy="470925"/>
            </a:xfrm>
            <a:custGeom>
              <a:avLst/>
              <a:gdLst/>
              <a:ahLst/>
              <a:cxnLst/>
              <a:rect l="l" t="t" r="r" b="b"/>
              <a:pathLst>
                <a:path w="15249" h="18837" extrusionOk="0">
                  <a:moveTo>
                    <a:pt x="9252" y="564"/>
                  </a:moveTo>
                  <a:lnTo>
                    <a:pt x="9252" y="2845"/>
                  </a:lnTo>
                  <a:lnTo>
                    <a:pt x="4101" y="2845"/>
                  </a:lnTo>
                  <a:lnTo>
                    <a:pt x="3998" y="2871"/>
                  </a:lnTo>
                  <a:lnTo>
                    <a:pt x="3895" y="2922"/>
                  </a:lnTo>
                  <a:lnTo>
                    <a:pt x="3844" y="2999"/>
                  </a:lnTo>
                  <a:lnTo>
                    <a:pt x="3819" y="3127"/>
                  </a:lnTo>
                  <a:lnTo>
                    <a:pt x="3844" y="3230"/>
                  </a:lnTo>
                  <a:lnTo>
                    <a:pt x="3895" y="3307"/>
                  </a:lnTo>
                  <a:lnTo>
                    <a:pt x="3998" y="3383"/>
                  </a:lnTo>
                  <a:lnTo>
                    <a:pt x="9252" y="3383"/>
                  </a:lnTo>
                  <a:lnTo>
                    <a:pt x="9252" y="6100"/>
                  </a:lnTo>
                  <a:lnTo>
                    <a:pt x="1563" y="6100"/>
                  </a:lnTo>
                  <a:lnTo>
                    <a:pt x="1563" y="3383"/>
                  </a:lnTo>
                  <a:lnTo>
                    <a:pt x="2922" y="3383"/>
                  </a:lnTo>
                  <a:lnTo>
                    <a:pt x="2999" y="3307"/>
                  </a:lnTo>
                  <a:lnTo>
                    <a:pt x="3075" y="3230"/>
                  </a:lnTo>
                  <a:lnTo>
                    <a:pt x="3075" y="3127"/>
                  </a:lnTo>
                  <a:lnTo>
                    <a:pt x="3075" y="2999"/>
                  </a:lnTo>
                  <a:lnTo>
                    <a:pt x="2999" y="2922"/>
                  </a:lnTo>
                  <a:lnTo>
                    <a:pt x="2922" y="2871"/>
                  </a:lnTo>
                  <a:lnTo>
                    <a:pt x="2819" y="2845"/>
                  </a:lnTo>
                  <a:lnTo>
                    <a:pt x="1563" y="2845"/>
                  </a:lnTo>
                  <a:lnTo>
                    <a:pt x="1563" y="564"/>
                  </a:lnTo>
                  <a:close/>
                  <a:moveTo>
                    <a:pt x="9252" y="6664"/>
                  </a:moveTo>
                  <a:lnTo>
                    <a:pt x="9252" y="9816"/>
                  </a:lnTo>
                  <a:lnTo>
                    <a:pt x="1563" y="9816"/>
                  </a:lnTo>
                  <a:lnTo>
                    <a:pt x="1563" y="6664"/>
                  </a:lnTo>
                  <a:close/>
                  <a:moveTo>
                    <a:pt x="11174" y="10175"/>
                  </a:moveTo>
                  <a:lnTo>
                    <a:pt x="11199" y="10200"/>
                  </a:lnTo>
                  <a:lnTo>
                    <a:pt x="11199" y="11046"/>
                  </a:lnTo>
                  <a:lnTo>
                    <a:pt x="10815" y="11046"/>
                  </a:lnTo>
                  <a:lnTo>
                    <a:pt x="10815" y="10175"/>
                  </a:lnTo>
                  <a:close/>
                  <a:moveTo>
                    <a:pt x="10815" y="8304"/>
                  </a:moveTo>
                  <a:lnTo>
                    <a:pt x="12225" y="8560"/>
                  </a:lnTo>
                  <a:lnTo>
                    <a:pt x="12276" y="8586"/>
                  </a:lnTo>
                  <a:lnTo>
                    <a:pt x="12327" y="8637"/>
                  </a:lnTo>
                  <a:lnTo>
                    <a:pt x="12378" y="8688"/>
                  </a:lnTo>
                  <a:lnTo>
                    <a:pt x="12378" y="8765"/>
                  </a:lnTo>
                  <a:lnTo>
                    <a:pt x="12378" y="9765"/>
                  </a:lnTo>
                  <a:lnTo>
                    <a:pt x="12301" y="9842"/>
                  </a:lnTo>
                  <a:lnTo>
                    <a:pt x="12225" y="9918"/>
                  </a:lnTo>
                  <a:lnTo>
                    <a:pt x="12173" y="10021"/>
                  </a:lnTo>
                  <a:lnTo>
                    <a:pt x="12122" y="10124"/>
                  </a:lnTo>
                  <a:lnTo>
                    <a:pt x="12122" y="10226"/>
                  </a:lnTo>
                  <a:lnTo>
                    <a:pt x="12122" y="11815"/>
                  </a:lnTo>
                  <a:lnTo>
                    <a:pt x="11738" y="11815"/>
                  </a:lnTo>
                  <a:lnTo>
                    <a:pt x="11738" y="10200"/>
                  </a:lnTo>
                  <a:lnTo>
                    <a:pt x="11738" y="10098"/>
                  </a:lnTo>
                  <a:lnTo>
                    <a:pt x="11686" y="9995"/>
                  </a:lnTo>
                  <a:lnTo>
                    <a:pt x="11635" y="9893"/>
                  </a:lnTo>
                  <a:lnTo>
                    <a:pt x="11558" y="9790"/>
                  </a:lnTo>
                  <a:lnTo>
                    <a:pt x="11481" y="9713"/>
                  </a:lnTo>
                  <a:lnTo>
                    <a:pt x="11379" y="9662"/>
                  </a:lnTo>
                  <a:lnTo>
                    <a:pt x="11276" y="9637"/>
                  </a:lnTo>
                  <a:lnTo>
                    <a:pt x="10815" y="9637"/>
                  </a:lnTo>
                  <a:lnTo>
                    <a:pt x="10815" y="8304"/>
                  </a:lnTo>
                  <a:close/>
                  <a:moveTo>
                    <a:pt x="1000" y="564"/>
                  </a:moveTo>
                  <a:lnTo>
                    <a:pt x="1000" y="15505"/>
                  </a:lnTo>
                  <a:lnTo>
                    <a:pt x="1025" y="15608"/>
                  </a:lnTo>
                  <a:lnTo>
                    <a:pt x="1076" y="15685"/>
                  </a:lnTo>
                  <a:lnTo>
                    <a:pt x="1179" y="15762"/>
                  </a:lnTo>
                  <a:lnTo>
                    <a:pt x="1384" y="15762"/>
                  </a:lnTo>
                  <a:lnTo>
                    <a:pt x="1486" y="15685"/>
                  </a:lnTo>
                  <a:lnTo>
                    <a:pt x="1538" y="15608"/>
                  </a:lnTo>
                  <a:lnTo>
                    <a:pt x="1563" y="15505"/>
                  </a:lnTo>
                  <a:lnTo>
                    <a:pt x="1563" y="10354"/>
                  </a:lnTo>
                  <a:lnTo>
                    <a:pt x="9252" y="10354"/>
                  </a:lnTo>
                  <a:lnTo>
                    <a:pt x="9252" y="17376"/>
                  </a:lnTo>
                  <a:lnTo>
                    <a:pt x="1563" y="17376"/>
                  </a:lnTo>
                  <a:lnTo>
                    <a:pt x="1563" y="16787"/>
                  </a:lnTo>
                  <a:lnTo>
                    <a:pt x="1538" y="16684"/>
                  </a:lnTo>
                  <a:lnTo>
                    <a:pt x="1486" y="16582"/>
                  </a:lnTo>
                  <a:lnTo>
                    <a:pt x="1384" y="16530"/>
                  </a:lnTo>
                  <a:lnTo>
                    <a:pt x="1281" y="16505"/>
                  </a:lnTo>
                  <a:lnTo>
                    <a:pt x="1179" y="16530"/>
                  </a:lnTo>
                  <a:lnTo>
                    <a:pt x="1076" y="16582"/>
                  </a:lnTo>
                  <a:lnTo>
                    <a:pt x="1025" y="16684"/>
                  </a:lnTo>
                  <a:lnTo>
                    <a:pt x="1000" y="16787"/>
                  </a:lnTo>
                  <a:lnTo>
                    <a:pt x="1000" y="18299"/>
                  </a:lnTo>
                  <a:lnTo>
                    <a:pt x="564" y="18299"/>
                  </a:lnTo>
                  <a:lnTo>
                    <a:pt x="564" y="564"/>
                  </a:lnTo>
                  <a:close/>
                  <a:moveTo>
                    <a:pt x="9252" y="17914"/>
                  </a:moveTo>
                  <a:lnTo>
                    <a:pt x="9252" y="18299"/>
                  </a:lnTo>
                  <a:lnTo>
                    <a:pt x="1563" y="18299"/>
                  </a:lnTo>
                  <a:lnTo>
                    <a:pt x="1563" y="17914"/>
                  </a:lnTo>
                  <a:close/>
                  <a:moveTo>
                    <a:pt x="11199" y="11610"/>
                  </a:moveTo>
                  <a:lnTo>
                    <a:pt x="11199" y="11917"/>
                  </a:lnTo>
                  <a:lnTo>
                    <a:pt x="11199" y="12020"/>
                  </a:lnTo>
                  <a:lnTo>
                    <a:pt x="11225" y="12097"/>
                  </a:lnTo>
                  <a:lnTo>
                    <a:pt x="11276" y="12174"/>
                  </a:lnTo>
                  <a:lnTo>
                    <a:pt x="11328" y="12225"/>
                  </a:lnTo>
                  <a:lnTo>
                    <a:pt x="11379" y="12302"/>
                  </a:lnTo>
                  <a:lnTo>
                    <a:pt x="11456" y="12328"/>
                  </a:lnTo>
                  <a:lnTo>
                    <a:pt x="11533" y="12353"/>
                  </a:lnTo>
                  <a:lnTo>
                    <a:pt x="11661" y="12353"/>
                  </a:lnTo>
                  <a:lnTo>
                    <a:pt x="11686" y="12738"/>
                  </a:lnTo>
                  <a:lnTo>
                    <a:pt x="11738" y="13096"/>
                  </a:lnTo>
                  <a:lnTo>
                    <a:pt x="11814" y="13455"/>
                  </a:lnTo>
                  <a:lnTo>
                    <a:pt x="11917" y="13814"/>
                  </a:lnTo>
                  <a:lnTo>
                    <a:pt x="12045" y="14147"/>
                  </a:lnTo>
                  <a:lnTo>
                    <a:pt x="12199" y="14480"/>
                  </a:lnTo>
                  <a:lnTo>
                    <a:pt x="12378" y="14788"/>
                  </a:lnTo>
                  <a:lnTo>
                    <a:pt x="12609" y="15095"/>
                  </a:lnTo>
                  <a:lnTo>
                    <a:pt x="14634" y="17837"/>
                  </a:lnTo>
                  <a:lnTo>
                    <a:pt x="14685" y="17889"/>
                  </a:lnTo>
                  <a:lnTo>
                    <a:pt x="14685" y="17991"/>
                  </a:lnTo>
                  <a:lnTo>
                    <a:pt x="14685" y="18068"/>
                  </a:lnTo>
                  <a:lnTo>
                    <a:pt x="14659" y="18119"/>
                  </a:lnTo>
                  <a:lnTo>
                    <a:pt x="14608" y="18196"/>
                  </a:lnTo>
                  <a:lnTo>
                    <a:pt x="14557" y="18248"/>
                  </a:lnTo>
                  <a:lnTo>
                    <a:pt x="14480" y="18273"/>
                  </a:lnTo>
                  <a:lnTo>
                    <a:pt x="14403" y="18299"/>
                  </a:lnTo>
                  <a:lnTo>
                    <a:pt x="12532" y="18299"/>
                  </a:lnTo>
                  <a:lnTo>
                    <a:pt x="12378" y="18273"/>
                  </a:lnTo>
                  <a:lnTo>
                    <a:pt x="12225" y="18222"/>
                  </a:lnTo>
                  <a:lnTo>
                    <a:pt x="12096" y="18145"/>
                  </a:lnTo>
                  <a:lnTo>
                    <a:pt x="11968" y="18042"/>
                  </a:lnTo>
                  <a:lnTo>
                    <a:pt x="11866" y="17940"/>
                  </a:lnTo>
                  <a:lnTo>
                    <a:pt x="11789" y="17786"/>
                  </a:lnTo>
                  <a:lnTo>
                    <a:pt x="11738" y="17658"/>
                  </a:lnTo>
                  <a:lnTo>
                    <a:pt x="11738" y="17479"/>
                  </a:lnTo>
                  <a:lnTo>
                    <a:pt x="11738" y="14429"/>
                  </a:lnTo>
                  <a:lnTo>
                    <a:pt x="11712" y="14173"/>
                  </a:lnTo>
                  <a:lnTo>
                    <a:pt x="11686" y="13942"/>
                  </a:lnTo>
                  <a:lnTo>
                    <a:pt x="11635" y="13711"/>
                  </a:lnTo>
                  <a:lnTo>
                    <a:pt x="11558" y="13506"/>
                  </a:lnTo>
                  <a:lnTo>
                    <a:pt x="11456" y="13276"/>
                  </a:lnTo>
                  <a:lnTo>
                    <a:pt x="11328" y="13071"/>
                  </a:lnTo>
                  <a:lnTo>
                    <a:pt x="11174" y="12891"/>
                  </a:lnTo>
                  <a:lnTo>
                    <a:pt x="11020" y="12712"/>
                  </a:lnTo>
                  <a:lnTo>
                    <a:pt x="10815" y="12507"/>
                  </a:lnTo>
                  <a:lnTo>
                    <a:pt x="10815" y="11610"/>
                  </a:lnTo>
                  <a:close/>
                  <a:moveTo>
                    <a:pt x="282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18555"/>
                  </a:lnTo>
                  <a:lnTo>
                    <a:pt x="26" y="18683"/>
                  </a:lnTo>
                  <a:lnTo>
                    <a:pt x="77" y="18760"/>
                  </a:lnTo>
                  <a:lnTo>
                    <a:pt x="179" y="18811"/>
                  </a:lnTo>
                  <a:lnTo>
                    <a:pt x="282" y="18837"/>
                  </a:lnTo>
                  <a:lnTo>
                    <a:pt x="10533" y="18837"/>
                  </a:lnTo>
                  <a:lnTo>
                    <a:pt x="10636" y="18811"/>
                  </a:lnTo>
                  <a:lnTo>
                    <a:pt x="10738" y="18760"/>
                  </a:lnTo>
                  <a:lnTo>
                    <a:pt x="10789" y="18683"/>
                  </a:lnTo>
                  <a:lnTo>
                    <a:pt x="10815" y="18555"/>
                  </a:lnTo>
                  <a:lnTo>
                    <a:pt x="10815" y="13301"/>
                  </a:lnTo>
                  <a:lnTo>
                    <a:pt x="10969" y="13558"/>
                  </a:lnTo>
                  <a:lnTo>
                    <a:pt x="11097" y="13840"/>
                  </a:lnTo>
                  <a:lnTo>
                    <a:pt x="11148" y="14121"/>
                  </a:lnTo>
                  <a:lnTo>
                    <a:pt x="11174" y="14429"/>
                  </a:lnTo>
                  <a:lnTo>
                    <a:pt x="11174" y="17479"/>
                  </a:lnTo>
                  <a:lnTo>
                    <a:pt x="11199" y="17761"/>
                  </a:lnTo>
                  <a:lnTo>
                    <a:pt x="11276" y="18017"/>
                  </a:lnTo>
                  <a:lnTo>
                    <a:pt x="11404" y="18248"/>
                  </a:lnTo>
                  <a:lnTo>
                    <a:pt x="11584" y="18453"/>
                  </a:lnTo>
                  <a:lnTo>
                    <a:pt x="11789" y="18606"/>
                  </a:lnTo>
                  <a:lnTo>
                    <a:pt x="12019" y="18734"/>
                  </a:lnTo>
                  <a:lnTo>
                    <a:pt x="12276" y="18811"/>
                  </a:lnTo>
                  <a:lnTo>
                    <a:pt x="12532" y="18837"/>
                  </a:lnTo>
                  <a:lnTo>
                    <a:pt x="14531" y="18837"/>
                  </a:lnTo>
                  <a:lnTo>
                    <a:pt x="14659" y="18811"/>
                  </a:lnTo>
                  <a:lnTo>
                    <a:pt x="14762" y="18760"/>
                  </a:lnTo>
                  <a:lnTo>
                    <a:pt x="14864" y="18709"/>
                  </a:lnTo>
                  <a:lnTo>
                    <a:pt x="14941" y="18632"/>
                  </a:lnTo>
                  <a:lnTo>
                    <a:pt x="15018" y="18555"/>
                  </a:lnTo>
                  <a:lnTo>
                    <a:pt x="15146" y="18376"/>
                  </a:lnTo>
                  <a:lnTo>
                    <a:pt x="15223" y="18171"/>
                  </a:lnTo>
                  <a:lnTo>
                    <a:pt x="15249" y="18042"/>
                  </a:lnTo>
                  <a:lnTo>
                    <a:pt x="15249" y="17940"/>
                  </a:lnTo>
                  <a:lnTo>
                    <a:pt x="15223" y="17837"/>
                  </a:lnTo>
                  <a:lnTo>
                    <a:pt x="15197" y="17709"/>
                  </a:lnTo>
                  <a:lnTo>
                    <a:pt x="15146" y="17607"/>
                  </a:lnTo>
                  <a:lnTo>
                    <a:pt x="15069" y="17504"/>
                  </a:lnTo>
                  <a:lnTo>
                    <a:pt x="13045" y="14762"/>
                  </a:lnTo>
                  <a:lnTo>
                    <a:pt x="12865" y="14506"/>
                  </a:lnTo>
                  <a:lnTo>
                    <a:pt x="12686" y="14224"/>
                  </a:lnTo>
                  <a:lnTo>
                    <a:pt x="12558" y="13942"/>
                  </a:lnTo>
                  <a:lnTo>
                    <a:pt x="12430" y="13635"/>
                  </a:lnTo>
                  <a:lnTo>
                    <a:pt x="12353" y="13327"/>
                  </a:lnTo>
                  <a:lnTo>
                    <a:pt x="12276" y="13019"/>
                  </a:lnTo>
                  <a:lnTo>
                    <a:pt x="12225" y="12686"/>
                  </a:lnTo>
                  <a:lnTo>
                    <a:pt x="12199" y="12353"/>
                  </a:lnTo>
                  <a:lnTo>
                    <a:pt x="12327" y="12353"/>
                  </a:lnTo>
                  <a:lnTo>
                    <a:pt x="12404" y="12328"/>
                  </a:lnTo>
                  <a:lnTo>
                    <a:pt x="12481" y="12302"/>
                  </a:lnTo>
                  <a:lnTo>
                    <a:pt x="12532" y="12225"/>
                  </a:lnTo>
                  <a:lnTo>
                    <a:pt x="12609" y="12174"/>
                  </a:lnTo>
                  <a:lnTo>
                    <a:pt x="12635" y="12097"/>
                  </a:lnTo>
                  <a:lnTo>
                    <a:pt x="12660" y="12020"/>
                  </a:lnTo>
                  <a:lnTo>
                    <a:pt x="12660" y="11917"/>
                  </a:lnTo>
                  <a:lnTo>
                    <a:pt x="12660" y="10252"/>
                  </a:lnTo>
                  <a:lnTo>
                    <a:pt x="12763" y="10175"/>
                  </a:lnTo>
                  <a:lnTo>
                    <a:pt x="12840" y="10098"/>
                  </a:lnTo>
                  <a:lnTo>
                    <a:pt x="12891" y="9995"/>
                  </a:lnTo>
                  <a:lnTo>
                    <a:pt x="12916" y="9893"/>
                  </a:lnTo>
                  <a:lnTo>
                    <a:pt x="12942" y="9790"/>
                  </a:lnTo>
                  <a:lnTo>
                    <a:pt x="12942" y="8765"/>
                  </a:lnTo>
                  <a:lnTo>
                    <a:pt x="12916" y="8637"/>
                  </a:lnTo>
                  <a:lnTo>
                    <a:pt x="12891" y="8509"/>
                  </a:lnTo>
                  <a:lnTo>
                    <a:pt x="12840" y="8381"/>
                  </a:lnTo>
                  <a:lnTo>
                    <a:pt x="12763" y="8278"/>
                  </a:lnTo>
                  <a:lnTo>
                    <a:pt x="12660" y="8201"/>
                  </a:lnTo>
                  <a:lnTo>
                    <a:pt x="12558" y="8125"/>
                  </a:lnTo>
                  <a:lnTo>
                    <a:pt x="12455" y="8073"/>
                  </a:lnTo>
                  <a:lnTo>
                    <a:pt x="12327" y="8022"/>
                  </a:lnTo>
                  <a:lnTo>
                    <a:pt x="10815" y="7740"/>
                  </a:lnTo>
                  <a:lnTo>
                    <a:pt x="10815" y="3102"/>
                  </a:lnTo>
                  <a:lnTo>
                    <a:pt x="10789" y="2999"/>
                  </a:lnTo>
                  <a:lnTo>
                    <a:pt x="10738" y="2896"/>
                  </a:lnTo>
                  <a:lnTo>
                    <a:pt x="10636" y="2845"/>
                  </a:lnTo>
                  <a:lnTo>
                    <a:pt x="10533" y="2820"/>
                  </a:lnTo>
                  <a:lnTo>
                    <a:pt x="10431" y="2845"/>
                  </a:lnTo>
                  <a:lnTo>
                    <a:pt x="10354" y="2896"/>
                  </a:lnTo>
                  <a:lnTo>
                    <a:pt x="10277" y="2999"/>
                  </a:lnTo>
                  <a:lnTo>
                    <a:pt x="10251" y="3102"/>
                  </a:lnTo>
                  <a:lnTo>
                    <a:pt x="10251" y="18299"/>
                  </a:lnTo>
                  <a:lnTo>
                    <a:pt x="9816" y="18299"/>
                  </a:lnTo>
                  <a:lnTo>
                    <a:pt x="9816" y="564"/>
                  </a:lnTo>
                  <a:lnTo>
                    <a:pt x="10251" y="564"/>
                  </a:lnTo>
                  <a:lnTo>
                    <a:pt x="10251" y="1820"/>
                  </a:lnTo>
                  <a:lnTo>
                    <a:pt x="10277" y="1923"/>
                  </a:lnTo>
                  <a:lnTo>
                    <a:pt x="10354" y="2000"/>
                  </a:lnTo>
                  <a:lnTo>
                    <a:pt x="10431" y="2051"/>
                  </a:lnTo>
                  <a:lnTo>
                    <a:pt x="10533" y="2076"/>
                  </a:lnTo>
                  <a:lnTo>
                    <a:pt x="10636" y="2051"/>
                  </a:lnTo>
                  <a:lnTo>
                    <a:pt x="10738" y="2000"/>
                  </a:lnTo>
                  <a:lnTo>
                    <a:pt x="10789" y="1923"/>
                  </a:lnTo>
                  <a:lnTo>
                    <a:pt x="10815" y="1820"/>
                  </a:lnTo>
                  <a:lnTo>
                    <a:pt x="10815" y="282"/>
                  </a:lnTo>
                  <a:lnTo>
                    <a:pt x="10789" y="180"/>
                  </a:lnTo>
                  <a:lnTo>
                    <a:pt x="10738" y="77"/>
                  </a:lnTo>
                  <a:lnTo>
                    <a:pt x="10636" y="26"/>
                  </a:lnTo>
                  <a:lnTo>
                    <a:pt x="10533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225;p61">
              <a:extLst>
                <a:ext uri="{FF2B5EF4-FFF2-40B4-BE49-F238E27FC236}">
                  <a16:creationId xmlns:a16="http://schemas.microsoft.com/office/drawing/2014/main" id="{AA2B9D7C-F249-382F-C436-490232BC1FCF}"/>
                </a:ext>
              </a:extLst>
            </p:cNvPr>
            <p:cNvSpPr/>
            <p:nvPr/>
          </p:nvSpPr>
          <p:spPr>
            <a:xfrm>
              <a:off x="3313450" y="3587875"/>
              <a:ext cx="140975" cy="140975"/>
            </a:xfrm>
            <a:custGeom>
              <a:avLst/>
              <a:gdLst/>
              <a:ahLst/>
              <a:cxnLst/>
              <a:rect l="l" t="t" r="r" b="b"/>
              <a:pathLst>
                <a:path w="5639" h="5639" extrusionOk="0">
                  <a:moveTo>
                    <a:pt x="1051" y="538"/>
                  </a:moveTo>
                  <a:lnTo>
                    <a:pt x="1410" y="564"/>
                  </a:lnTo>
                  <a:lnTo>
                    <a:pt x="1794" y="641"/>
                  </a:lnTo>
                  <a:lnTo>
                    <a:pt x="2230" y="769"/>
                  </a:lnTo>
                  <a:lnTo>
                    <a:pt x="2640" y="923"/>
                  </a:lnTo>
                  <a:lnTo>
                    <a:pt x="3050" y="1102"/>
                  </a:lnTo>
                  <a:lnTo>
                    <a:pt x="3409" y="1282"/>
                  </a:lnTo>
                  <a:lnTo>
                    <a:pt x="3742" y="1487"/>
                  </a:lnTo>
                  <a:lnTo>
                    <a:pt x="3973" y="1692"/>
                  </a:lnTo>
                  <a:lnTo>
                    <a:pt x="4178" y="1922"/>
                  </a:lnTo>
                  <a:lnTo>
                    <a:pt x="4332" y="2178"/>
                  </a:lnTo>
                  <a:lnTo>
                    <a:pt x="4434" y="2460"/>
                  </a:lnTo>
                  <a:lnTo>
                    <a:pt x="4485" y="2742"/>
                  </a:lnTo>
                  <a:lnTo>
                    <a:pt x="4485" y="3024"/>
                  </a:lnTo>
                  <a:lnTo>
                    <a:pt x="4434" y="3280"/>
                  </a:lnTo>
                  <a:lnTo>
                    <a:pt x="4332" y="3562"/>
                  </a:lnTo>
                  <a:lnTo>
                    <a:pt x="4203" y="3793"/>
                  </a:lnTo>
                  <a:lnTo>
                    <a:pt x="4101" y="3716"/>
                  </a:lnTo>
                  <a:lnTo>
                    <a:pt x="4101" y="2178"/>
                  </a:lnTo>
                  <a:lnTo>
                    <a:pt x="4075" y="2076"/>
                  </a:lnTo>
                  <a:lnTo>
                    <a:pt x="4024" y="1973"/>
                  </a:lnTo>
                  <a:lnTo>
                    <a:pt x="3922" y="1922"/>
                  </a:lnTo>
                  <a:lnTo>
                    <a:pt x="3819" y="1897"/>
                  </a:lnTo>
                  <a:lnTo>
                    <a:pt x="3716" y="1922"/>
                  </a:lnTo>
                  <a:lnTo>
                    <a:pt x="3640" y="1973"/>
                  </a:lnTo>
                  <a:lnTo>
                    <a:pt x="3563" y="2076"/>
                  </a:lnTo>
                  <a:lnTo>
                    <a:pt x="3537" y="2178"/>
                  </a:lnTo>
                  <a:lnTo>
                    <a:pt x="3537" y="3152"/>
                  </a:lnTo>
                  <a:lnTo>
                    <a:pt x="3076" y="2691"/>
                  </a:lnTo>
                  <a:lnTo>
                    <a:pt x="3076" y="1845"/>
                  </a:lnTo>
                  <a:lnTo>
                    <a:pt x="3050" y="1743"/>
                  </a:lnTo>
                  <a:lnTo>
                    <a:pt x="2999" y="1640"/>
                  </a:lnTo>
                  <a:lnTo>
                    <a:pt x="2896" y="1589"/>
                  </a:lnTo>
                  <a:lnTo>
                    <a:pt x="2794" y="1563"/>
                  </a:lnTo>
                  <a:lnTo>
                    <a:pt x="2691" y="1589"/>
                  </a:lnTo>
                  <a:lnTo>
                    <a:pt x="2614" y="1640"/>
                  </a:lnTo>
                  <a:lnTo>
                    <a:pt x="2538" y="1743"/>
                  </a:lnTo>
                  <a:lnTo>
                    <a:pt x="2512" y="1845"/>
                  </a:lnTo>
                  <a:lnTo>
                    <a:pt x="2512" y="2127"/>
                  </a:lnTo>
                  <a:lnTo>
                    <a:pt x="1461" y="1076"/>
                  </a:lnTo>
                  <a:lnTo>
                    <a:pt x="1384" y="1025"/>
                  </a:lnTo>
                  <a:lnTo>
                    <a:pt x="1282" y="1000"/>
                  </a:lnTo>
                  <a:lnTo>
                    <a:pt x="1179" y="1025"/>
                  </a:lnTo>
                  <a:lnTo>
                    <a:pt x="1077" y="1076"/>
                  </a:lnTo>
                  <a:lnTo>
                    <a:pt x="1026" y="1179"/>
                  </a:lnTo>
                  <a:lnTo>
                    <a:pt x="1000" y="1282"/>
                  </a:lnTo>
                  <a:lnTo>
                    <a:pt x="1026" y="1384"/>
                  </a:lnTo>
                  <a:lnTo>
                    <a:pt x="1077" y="1461"/>
                  </a:lnTo>
                  <a:lnTo>
                    <a:pt x="1743" y="2153"/>
                  </a:lnTo>
                  <a:lnTo>
                    <a:pt x="1513" y="2153"/>
                  </a:lnTo>
                  <a:lnTo>
                    <a:pt x="1410" y="2178"/>
                  </a:lnTo>
                  <a:lnTo>
                    <a:pt x="1307" y="2230"/>
                  </a:lnTo>
                  <a:lnTo>
                    <a:pt x="1256" y="2307"/>
                  </a:lnTo>
                  <a:lnTo>
                    <a:pt x="1231" y="2435"/>
                  </a:lnTo>
                  <a:lnTo>
                    <a:pt x="1256" y="2537"/>
                  </a:lnTo>
                  <a:lnTo>
                    <a:pt x="1307" y="2614"/>
                  </a:lnTo>
                  <a:lnTo>
                    <a:pt x="1410" y="2665"/>
                  </a:lnTo>
                  <a:lnTo>
                    <a:pt x="1513" y="2691"/>
                  </a:lnTo>
                  <a:lnTo>
                    <a:pt x="2307" y="2691"/>
                  </a:lnTo>
                  <a:lnTo>
                    <a:pt x="2743" y="3127"/>
                  </a:lnTo>
                  <a:lnTo>
                    <a:pt x="2179" y="3127"/>
                  </a:lnTo>
                  <a:lnTo>
                    <a:pt x="2076" y="3152"/>
                  </a:lnTo>
                  <a:lnTo>
                    <a:pt x="1974" y="3204"/>
                  </a:lnTo>
                  <a:lnTo>
                    <a:pt x="1923" y="3306"/>
                  </a:lnTo>
                  <a:lnTo>
                    <a:pt x="1897" y="3409"/>
                  </a:lnTo>
                  <a:lnTo>
                    <a:pt x="1923" y="3511"/>
                  </a:lnTo>
                  <a:lnTo>
                    <a:pt x="1974" y="3614"/>
                  </a:lnTo>
                  <a:lnTo>
                    <a:pt x="2076" y="3665"/>
                  </a:lnTo>
                  <a:lnTo>
                    <a:pt x="2179" y="3691"/>
                  </a:lnTo>
                  <a:lnTo>
                    <a:pt x="3306" y="3691"/>
                  </a:lnTo>
                  <a:lnTo>
                    <a:pt x="3793" y="4203"/>
                  </a:lnTo>
                  <a:lnTo>
                    <a:pt x="3563" y="4331"/>
                  </a:lnTo>
                  <a:lnTo>
                    <a:pt x="3281" y="4434"/>
                  </a:lnTo>
                  <a:lnTo>
                    <a:pt x="2999" y="4485"/>
                  </a:lnTo>
                  <a:lnTo>
                    <a:pt x="2717" y="4485"/>
                  </a:lnTo>
                  <a:lnTo>
                    <a:pt x="2461" y="4434"/>
                  </a:lnTo>
                  <a:lnTo>
                    <a:pt x="2179" y="4331"/>
                  </a:lnTo>
                  <a:lnTo>
                    <a:pt x="1923" y="4177"/>
                  </a:lnTo>
                  <a:lnTo>
                    <a:pt x="1692" y="3998"/>
                  </a:lnTo>
                  <a:lnTo>
                    <a:pt x="1564" y="3844"/>
                  </a:lnTo>
                  <a:lnTo>
                    <a:pt x="1436" y="3665"/>
                  </a:lnTo>
                  <a:lnTo>
                    <a:pt x="1179" y="3229"/>
                  </a:lnTo>
                  <a:lnTo>
                    <a:pt x="949" y="2717"/>
                  </a:lnTo>
                  <a:lnTo>
                    <a:pt x="744" y="2153"/>
                  </a:lnTo>
                  <a:lnTo>
                    <a:pt x="667" y="1845"/>
                  </a:lnTo>
                  <a:lnTo>
                    <a:pt x="590" y="1589"/>
                  </a:lnTo>
                  <a:lnTo>
                    <a:pt x="564" y="1333"/>
                  </a:lnTo>
                  <a:lnTo>
                    <a:pt x="539" y="1128"/>
                  </a:lnTo>
                  <a:lnTo>
                    <a:pt x="539" y="948"/>
                  </a:lnTo>
                  <a:lnTo>
                    <a:pt x="564" y="820"/>
                  </a:lnTo>
                  <a:lnTo>
                    <a:pt x="590" y="718"/>
                  </a:lnTo>
                  <a:lnTo>
                    <a:pt x="641" y="641"/>
                  </a:lnTo>
                  <a:lnTo>
                    <a:pt x="692" y="590"/>
                  </a:lnTo>
                  <a:lnTo>
                    <a:pt x="795" y="564"/>
                  </a:lnTo>
                  <a:lnTo>
                    <a:pt x="923" y="538"/>
                  </a:lnTo>
                  <a:close/>
                  <a:moveTo>
                    <a:pt x="949" y="0"/>
                  </a:moveTo>
                  <a:lnTo>
                    <a:pt x="692" y="26"/>
                  </a:lnTo>
                  <a:lnTo>
                    <a:pt x="564" y="77"/>
                  </a:lnTo>
                  <a:lnTo>
                    <a:pt x="436" y="103"/>
                  </a:lnTo>
                  <a:lnTo>
                    <a:pt x="334" y="180"/>
                  </a:lnTo>
                  <a:lnTo>
                    <a:pt x="257" y="256"/>
                  </a:lnTo>
                  <a:lnTo>
                    <a:pt x="180" y="333"/>
                  </a:lnTo>
                  <a:lnTo>
                    <a:pt x="103" y="436"/>
                  </a:lnTo>
                  <a:lnTo>
                    <a:pt x="77" y="564"/>
                  </a:lnTo>
                  <a:lnTo>
                    <a:pt x="26" y="692"/>
                  </a:lnTo>
                  <a:lnTo>
                    <a:pt x="0" y="948"/>
                  </a:lnTo>
                  <a:lnTo>
                    <a:pt x="0" y="1230"/>
                  </a:lnTo>
                  <a:lnTo>
                    <a:pt x="26" y="1538"/>
                  </a:lnTo>
                  <a:lnTo>
                    <a:pt x="77" y="1820"/>
                  </a:lnTo>
                  <a:lnTo>
                    <a:pt x="205" y="2332"/>
                  </a:lnTo>
                  <a:lnTo>
                    <a:pt x="436" y="2947"/>
                  </a:lnTo>
                  <a:lnTo>
                    <a:pt x="718" y="3511"/>
                  </a:lnTo>
                  <a:lnTo>
                    <a:pt x="846" y="3767"/>
                  </a:lnTo>
                  <a:lnTo>
                    <a:pt x="1000" y="3998"/>
                  </a:lnTo>
                  <a:lnTo>
                    <a:pt x="1154" y="4203"/>
                  </a:lnTo>
                  <a:lnTo>
                    <a:pt x="1307" y="4382"/>
                  </a:lnTo>
                  <a:lnTo>
                    <a:pt x="1461" y="4511"/>
                  </a:lnTo>
                  <a:lnTo>
                    <a:pt x="1615" y="4639"/>
                  </a:lnTo>
                  <a:lnTo>
                    <a:pt x="1794" y="4741"/>
                  </a:lnTo>
                  <a:lnTo>
                    <a:pt x="1974" y="4844"/>
                  </a:lnTo>
                  <a:lnTo>
                    <a:pt x="2153" y="4921"/>
                  </a:lnTo>
                  <a:lnTo>
                    <a:pt x="2358" y="4972"/>
                  </a:lnTo>
                  <a:lnTo>
                    <a:pt x="2538" y="4998"/>
                  </a:lnTo>
                  <a:lnTo>
                    <a:pt x="2743" y="5023"/>
                  </a:lnTo>
                  <a:lnTo>
                    <a:pt x="3127" y="5023"/>
                  </a:lnTo>
                  <a:lnTo>
                    <a:pt x="3306" y="4998"/>
                  </a:lnTo>
                  <a:lnTo>
                    <a:pt x="3511" y="4946"/>
                  </a:lnTo>
                  <a:lnTo>
                    <a:pt x="3691" y="4869"/>
                  </a:lnTo>
                  <a:lnTo>
                    <a:pt x="3870" y="4793"/>
                  </a:lnTo>
                  <a:lnTo>
                    <a:pt x="4024" y="4690"/>
                  </a:lnTo>
                  <a:lnTo>
                    <a:pt x="4203" y="4587"/>
                  </a:lnTo>
                  <a:lnTo>
                    <a:pt x="5177" y="5561"/>
                  </a:lnTo>
                  <a:lnTo>
                    <a:pt x="5254" y="5613"/>
                  </a:lnTo>
                  <a:lnTo>
                    <a:pt x="5357" y="5638"/>
                  </a:lnTo>
                  <a:lnTo>
                    <a:pt x="5485" y="5613"/>
                  </a:lnTo>
                  <a:lnTo>
                    <a:pt x="5562" y="5561"/>
                  </a:lnTo>
                  <a:lnTo>
                    <a:pt x="5613" y="5484"/>
                  </a:lnTo>
                  <a:lnTo>
                    <a:pt x="5639" y="5382"/>
                  </a:lnTo>
                  <a:lnTo>
                    <a:pt x="5613" y="5254"/>
                  </a:lnTo>
                  <a:lnTo>
                    <a:pt x="5562" y="5177"/>
                  </a:lnTo>
                  <a:lnTo>
                    <a:pt x="4588" y="4203"/>
                  </a:lnTo>
                  <a:lnTo>
                    <a:pt x="4690" y="4024"/>
                  </a:lnTo>
                  <a:lnTo>
                    <a:pt x="4793" y="3870"/>
                  </a:lnTo>
                  <a:lnTo>
                    <a:pt x="4870" y="3691"/>
                  </a:lnTo>
                  <a:lnTo>
                    <a:pt x="4947" y="3511"/>
                  </a:lnTo>
                  <a:lnTo>
                    <a:pt x="4998" y="3306"/>
                  </a:lnTo>
                  <a:lnTo>
                    <a:pt x="5024" y="3127"/>
                  </a:lnTo>
                  <a:lnTo>
                    <a:pt x="5024" y="2922"/>
                  </a:lnTo>
                  <a:lnTo>
                    <a:pt x="5024" y="2742"/>
                  </a:lnTo>
                  <a:lnTo>
                    <a:pt x="4998" y="2537"/>
                  </a:lnTo>
                  <a:lnTo>
                    <a:pt x="4972" y="2358"/>
                  </a:lnTo>
                  <a:lnTo>
                    <a:pt x="4921" y="2153"/>
                  </a:lnTo>
                  <a:lnTo>
                    <a:pt x="4844" y="1973"/>
                  </a:lnTo>
                  <a:lnTo>
                    <a:pt x="4742" y="1794"/>
                  </a:lnTo>
                  <a:lnTo>
                    <a:pt x="4639" y="1615"/>
                  </a:lnTo>
                  <a:lnTo>
                    <a:pt x="4511" y="1461"/>
                  </a:lnTo>
                  <a:lnTo>
                    <a:pt x="4383" y="1307"/>
                  </a:lnTo>
                  <a:lnTo>
                    <a:pt x="4203" y="1153"/>
                  </a:lnTo>
                  <a:lnTo>
                    <a:pt x="3998" y="1000"/>
                  </a:lnTo>
                  <a:lnTo>
                    <a:pt x="3768" y="846"/>
                  </a:lnTo>
                  <a:lnTo>
                    <a:pt x="3511" y="718"/>
                  </a:lnTo>
                  <a:lnTo>
                    <a:pt x="2948" y="436"/>
                  </a:lnTo>
                  <a:lnTo>
                    <a:pt x="2333" y="205"/>
                  </a:lnTo>
                  <a:lnTo>
                    <a:pt x="1820" y="77"/>
                  </a:lnTo>
                  <a:lnTo>
                    <a:pt x="1538" y="26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1090;p61">
            <a:extLst>
              <a:ext uri="{FF2B5EF4-FFF2-40B4-BE49-F238E27FC236}">
                <a16:creationId xmlns:a16="http://schemas.microsoft.com/office/drawing/2014/main" id="{4B0E73EE-1E8D-B310-9C35-0106A103CC2E}"/>
              </a:ext>
            </a:extLst>
          </p:cNvPr>
          <p:cNvGrpSpPr/>
          <p:nvPr userDrawn="1"/>
        </p:nvGrpSpPr>
        <p:grpSpPr>
          <a:xfrm>
            <a:off x="8284507" y="94595"/>
            <a:ext cx="434664" cy="434664"/>
            <a:chOff x="6169675" y="1931675"/>
            <a:chExt cx="470925" cy="470925"/>
          </a:xfrm>
        </p:grpSpPr>
        <p:sp>
          <p:nvSpPr>
            <p:cNvPr id="68" name="Google Shape;1091;p61">
              <a:extLst>
                <a:ext uri="{FF2B5EF4-FFF2-40B4-BE49-F238E27FC236}">
                  <a16:creationId xmlns:a16="http://schemas.microsoft.com/office/drawing/2014/main" id="{2312B7D6-5705-CF0A-5E11-52D3E3362272}"/>
                </a:ext>
              </a:extLst>
            </p:cNvPr>
            <p:cNvSpPr/>
            <p:nvPr/>
          </p:nvSpPr>
          <p:spPr>
            <a:xfrm>
              <a:off x="6195300" y="2274450"/>
              <a:ext cx="102525" cy="102525"/>
            </a:xfrm>
            <a:custGeom>
              <a:avLst/>
              <a:gdLst/>
              <a:ahLst/>
              <a:cxnLst/>
              <a:rect l="l" t="t" r="r" b="b"/>
              <a:pathLst>
                <a:path w="4101" h="4101" extrusionOk="0">
                  <a:moveTo>
                    <a:pt x="2204" y="564"/>
                  </a:moveTo>
                  <a:lnTo>
                    <a:pt x="2358" y="590"/>
                  </a:lnTo>
                  <a:lnTo>
                    <a:pt x="2640" y="667"/>
                  </a:lnTo>
                  <a:lnTo>
                    <a:pt x="2896" y="820"/>
                  </a:lnTo>
                  <a:lnTo>
                    <a:pt x="3101" y="1000"/>
                  </a:lnTo>
                  <a:lnTo>
                    <a:pt x="3281" y="1230"/>
                  </a:lnTo>
                  <a:lnTo>
                    <a:pt x="3434" y="1461"/>
                  </a:lnTo>
                  <a:lnTo>
                    <a:pt x="3511" y="1743"/>
                  </a:lnTo>
                  <a:lnTo>
                    <a:pt x="3537" y="1897"/>
                  </a:lnTo>
                  <a:lnTo>
                    <a:pt x="3537" y="2050"/>
                  </a:lnTo>
                  <a:lnTo>
                    <a:pt x="3537" y="2204"/>
                  </a:lnTo>
                  <a:lnTo>
                    <a:pt x="3511" y="2358"/>
                  </a:lnTo>
                  <a:lnTo>
                    <a:pt x="3434" y="2640"/>
                  </a:lnTo>
                  <a:lnTo>
                    <a:pt x="3281" y="2896"/>
                  </a:lnTo>
                  <a:lnTo>
                    <a:pt x="3101" y="3101"/>
                  </a:lnTo>
                  <a:lnTo>
                    <a:pt x="2896" y="3281"/>
                  </a:lnTo>
                  <a:lnTo>
                    <a:pt x="2640" y="3434"/>
                  </a:lnTo>
                  <a:lnTo>
                    <a:pt x="2358" y="3511"/>
                  </a:lnTo>
                  <a:lnTo>
                    <a:pt x="2204" y="3537"/>
                  </a:lnTo>
                  <a:lnTo>
                    <a:pt x="1897" y="3537"/>
                  </a:lnTo>
                  <a:lnTo>
                    <a:pt x="1743" y="3511"/>
                  </a:lnTo>
                  <a:lnTo>
                    <a:pt x="1487" y="3434"/>
                  </a:lnTo>
                  <a:lnTo>
                    <a:pt x="1230" y="3281"/>
                  </a:lnTo>
                  <a:lnTo>
                    <a:pt x="1000" y="3101"/>
                  </a:lnTo>
                  <a:lnTo>
                    <a:pt x="820" y="2896"/>
                  </a:lnTo>
                  <a:lnTo>
                    <a:pt x="692" y="2640"/>
                  </a:lnTo>
                  <a:lnTo>
                    <a:pt x="590" y="2358"/>
                  </a:lnTo>
                  <a:lnTo>
                    <a:pt x="564" y="2204"/>
                  </a:lnTo>
                  <a:lnTo>
                    <a:pt x="564" y="2050"/>
                  </a:lnTo>
                  <a:lnTo>
                    <a:pt x="564" y="1897"/>
                  </a:lnTo>
                  <a:lnTo>
                    <a:pt x="590" y="1743"/>
                  </a:lnTo>
                  <a:lnTo>
                    <a:pt x="692" y="1461"/>
                  </a:lnTo>
                  <a:lnTo>
                    <a:pt x="820" y="1230"/>
                  </a:lnTo>
                  <a:lnTo>
                    <a:pt x="1000" y="1000"/>
                  </a:lnTo>
                  <a:lnTo>
                    <a:pt x="1230" y="820"/>
                  </a:lnTo>
                  <a:lnTo>
                    <a:pt x="1487" y="667"/>
                  </a:lnTo>
                  <a:lnTo>
                    <a:pt x="1743" y="590"/>
                  </a:lnTo>
                  <a:lnTo>
                    <a:pt x="1897" y="564"/>
                  </a:lnTo>
                  <a:close/>
                  <a:moveTo>
                    <a:pt x="2051" y="0"/>
                  </a:moveTo>
                  <a:lnTo>
                    <a:pt x="1846" y="26"/>
                  </a:lnTo>
                  <a:lnTo>
                    <a:pt x="1640" y="52"/>
                  </a:lnTo>
                  <a:lnTo>
                    <a:pt x="1435" y="103"/>
                  </a:lnTo>
                  <a:lnTo>
                    <a:pt x="1256" y="180"/>
                  </a:lnTo>
                  <a:lnTo>
                    <a:pt x="1077" y="257"/>
                  </a:lnTo>
                  <a:lnTo>
                    <a:pt x="923" y="359"/>
                  </a:lnTo>
                  <a:lnTo>
                    <a:pt x="744" y="487"/>
                  </a:lnTo>
                  <a:lnTo>
                    <a:pt x="615" y="615"/>
                  </a:lnTo>
                  <a:lnTo>
                    <a:pt x="487" y="743"/>
                  </a:lnTo>
                  <a:lnTo>
                    <a:pt x="359" y="923"/>
                  </a:lnTo>
                  <a:lnTo>
                    <a:pt x="257" y="1077"/>
                  </a:lnTo>
                  <a:lnTo>
                    <a:pt x="180" y="1256"/>
                  </a:lnTo>
                  <a:lnTo>
                    <a:pt x="103" y="1435"/>
                  </a:lnTo>
                  <a:lnTo>
                    <a:pt x="52" y="1640"/>
                  </a:lnTo>
                  <a:lnTo>
                    <a:pt x="26" y="1845"/>
                  </a:lnTo>
                  <a:lnTo>
                    <a:pt x="0" y="2050"/>
                  </a:lnTo>
                  <a:lnTo>
                    <a:pt x="26" y="2256"/>
                  </a:lnTo>
                  <a:lnTo>
                    <a:pt x="52" y="2461"/>
                  </a:lnTo>
                  <a:lnTo>
                    <a:pt x="103" y="2666"/>
                  </a:lnTo>
                  <a:lnTo>
                    <a:pt x="180" y="2845"/>
                  </a:lnTo>
                  <a:lnTo>
                    <a:pt x="257" y="3024"/>
                  </a:lnTo>
                  <a:lnTo>
                    <a:pt x="359" y="3204"/>
                  </a:lnTo>
                  <a:lnTo>
                    <a:pt x="487" y="3358"/>
                  </a:lnTo>
                  <a:lnTo>
                    <a:pt x="615" y="3486"/>
                  </a:lnTo>
                  <a:lnTo>
                    <a:pt x="744" y="3639"/>
                  </a:lnTo>
                  <a:lnTo>
                    <a:pt x="923" y="3742"/>
                  </a:lnTo>
                  <a:lnTo>
                    <a:pt x="1077" y="3844"/>
                  </a:lnTo>
                  <a:lnTo>
                    <a:pt x="1256" y="3947"/>
                  </a:lnTo>
                  <a:lnTo>
                    <a:pt x="1435" y="3998"/>
                  </a:lnTo>
                  <a:lnTo>
                    <a:pt x="1640" y="4049"/>
                  </a:lnTo>
                  <a:lnTo>
                    <a:pt x="1846" y="4075"/>
                  </a:lnTo>
                  <a:lnTo>
                    <a:pt x="2051" y="4101"/>
                  </a:lnTo>
                  <a:lnTo>
                    <a:pt x="2256" y="4075"/>
                  </a:lnTo>
                  <a:lnTo>
                    <a:pt x="2461" y="4049"/>
                  </a:lnTo>
                  <a:lnTo>
                    <a:pt x="2666" y="3998"/>
                  </a:lnTo>
                  <a:lnTo>
                    <a:pt x="2845" y="3947"/>
                  </a:lnTo>
                  <a:lnTo>
                    <a:pt x="3024" y="3844"/>
                  </a:lnTo>
                  <a:lnTo>
                    <a:pt x="3204" y="3742"/>
                  </a:lnTo>
                  <a:lnTo>
                    <a:pt x="3358" y="3639"/>
                  </a:lnTo>
                  <a:lnTo>
                    <a:pt x="3511" y="3486"/>
                  </a:lnTo>
                  <a:lnTo>
                    <a:pt x="3639" y="3358"/>
                  </a:lnTo>
                  <a:lnTo>
                    <a:pt x="3742" y="3204"/>
                  </a:lnTo>
                  <a:lnTo>
                    <a:pt x="3844" y="3024"/>
                  </a:lnTo>
                  <a:lnTo>
                    <a:pt x="3947" y="2845"/>
                  </a:lnTo>
                  <a:lnTo>
                    <a:pt x="3998" y="2666"/>
                  </a:lnTo>
                  <a:lnTo>
                    <a:pt x="4050" y="2461"/>
                  </a:lnTo>
                  <a:lnTo>
                    <a:pt x="4075" y="2256"/>
                  </a:lnTo>
                  <a:lnTo>
                    <a:pt x="4101" y="2050"/>
                  </a:lnTo>
                  <a:lnTo>
                    <a:pt x="4075" y="1845"/>
                  </a:lnTo>
                  <a:lnTo>
                    <a:pt x="4050" y="1640"/>
                  </a:lnTo>
                  <a:lnTo>
                    <a:pt x="3998" y="1435"/>
                  </a:lnTo>
                  <a:lnTo>
                    <a:pt x="3947" y="1256"/>
                  </a:lnTo>
                  <a:lnTo>
                    <a:pt x="3844" y="1077"/>
                  </a:lnTo>
                  <a:lnTo>
                    <a:pt x="3742" y="923"/>
                  </a:lnTo>
                  <a:lnTo>
                    <a:pt x="3639" y="743"/>
                  </a:lnTo>
                  <a:lnTo>
                    <a:pt x="3511" y="615"/>
                  </a:lnTo>
                  <a:lnTo>
                    <a:pt x="3358" y="487"/>
                  </a:lnTo>
                  <a:lnTo>
                    <a:pt x="3204" y="359"/>
                  </a:lnTo>
                  <a:lnTo>
                    <a:pt x="3024" y="257"/>
                  </a:lnTo>
                  <a:lnTo>
                    <a:pt x="2845" y="180"/>
                  </a:lnTo>
                  <a:lnTo>
                    <a:pt x="2666" y="103"/>
                  </a:lnTo>
                  <a:lnTo>
                    <a:pt x="2461" y="52"/>
                  </a:lnTo>
                  <a:lnTo>
                    <a:pt x="2256" y="26"/>
                  </a:lnTo>
                  <a:lnTo>
                    <a:pt x="2051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92;p61">
              <a:extLst>
                <a:ext uri="{FF2B5EF4-FFF2-40B4-BE49-F238E27FC236}">
                  <a16:creationId xmlns:a16="http://schemas.microsoft.com/office/drawing/2014/main" id="{D7513F55-3EE1-A2E1-9048-01BD20972849}"/>
                </a:ext>
              </a:extLst>
            </p:cNvPr>
            <p:cNvSpPr/>
            <p:nvPr/>
          </p:nvSpPr>
          <p:spPr>
            <a:xfrm>
              <a:off x="6221575" y="2300725"/>
              <a:ext cx="50625" cy="49975"/>
            </a:xfrm>
            <a:custGeom>
              <a:avLst/>
              <a:gdLst/>
              <a:ahLst/>
              <a:cxnLst/>
              <a:rect l="l" t="t" r="r" b="b"/>
              <a:pathLst>
                <a:path w="2025" h="1999" extrusionOk="0">
                  <a:moveTo>
                    <a:pt x="1281" y="538"/>
                  </a:moveTo>
                  <a:lnTo>
                    <a:pt x="1333" y="564"/>
                  </a:lnTo>
                  <a:lnTo>
                    <a:pt x="1410" y="589"/>
                  </a:lnTo>
                  <a:lnTo>
                    <a:pt x="1461" y="666"/>
                  </a:lnTo>
                  <a:lnTo>
                    <a:pt x="1461" y="743"/>
                  </a:lnTo>
                  <a:lnTo>
                    <a:pt x="1435" y="794"/>
                  </a:lnTo>
                  <a:lnTo>
                    <a:pt x="1410" y="871"/>
                  </a:lnTo>
                  <a:lnTo>
                    <a:pt x="871" y="1410"/>
                  </a:lnTo>
                  <a:lnTo>
                    <a:pt x="795" y="1435"/>
                  </a:lnTo>
                  <a:lnTo>
                    <a:pt x="743" y="1461"/>
                  </a:lnTo>
                  <a:lnTo>
                    <a:pt x="666" y="1435"/>
                  </a:lnTo>
                  <a:lnTo>
                    <a:pt x="589" y="1410"/>
                  </a:lnTo>
                  <a:lnTo>
                    <a:pt x="564" y="1333"/>
                  </a:lnTo>
                  <a:lnTo>
                    <a:pt x="538" y="1281"/>
                  </a:lnTo>
                  <a:lnTo>
                    <a:pt x="564" y="1205"/>
                  </a:lnTo>
                  <a:lnTo>
                    <a:pt x="615" y="1153"/>
                  </a:lnTo>
                  <a:lnTo>
                    <a:pt x="1153" y="615"/>
                  </a:lnTo>
                  <a:lnTo>
                    <a:pt x="1205" y="564"/>
                  </a:lnTo>
                  <a:lnTo>
                    <a:pt x="1281" y="538"/>
                  </a:lnTo>
                  <a:close/>
                  <a:moveTo>
                    <a:pt x="1128" y="0"/>
                  </a:moveTo>
                  <a:lnTo>
                    <a:pt x="1000" y="51"/>
                  </a:lnTo>
                  <a:lnTo>
                    <a:pt x="871" y="128"/>
                  </a:lnTo>
                  <a:lnTo>
                    <a:pt x="743" y="205"/>
                  </a:lnTo>
                  <a:lnTo>
                    <a:pt x="205" y="743"/>
                  </a:lnTo>
                  <a:lnTo>
                    <a:pt x="128" y="871"/>
                  </a:lnTo>
                  <a:lnTo>
                    <a:pt x="51" y="999"/>
                  </a:lnTo>
                  <a:lnTo>
                    <a:pt x="0" y="1128"/>
                  </a:lnTo>
                  <a:lnTo>
                    <a:pt x="0" y="1281"/>
                  </a:lnTo>
                  <a:lnTo>
                    <a:pt x="0" y="1410"/>
                  </a:lnTo>
                  <a:lnTo>
                    <a:pt x="51" y="1563"/>
                  </a:lnTo>
                  <a:lnTo>
                    <a:pt x="103" y="1691"/>
                  </a:lnTo>
                  <a:lnTo>
                    <a:pt x="205" y="1794"/>
                  </a:lnTo>
                  <a:lnTo>
                    <a:pt x="333" y="1896"/>
                  </a:lnTo>
                  <a:lnTo>
                    <a:pt x="461" y="1948"/>
                  </a:lnTo>
                  <a:lnTo>
                    <a:pt x="589" y="1999"/>
                  </a:lnTo>
                  <a:lnTo>
                    <a:pt x="871" y="1999"/>
                  </a:lnTo>
                  <a:lnTo>
                    <a:pt x="1025" y="1948"/>
                  </a:lnTo>
                  <a:lnTo>
                    <a:pt x="1153" y="1896"/>
                  </a:lnTo>
                  <a:lnTo>
                    <a:pt x="1256" y="1794"/>
                  </a:lnTo>
                  <a:lnTo>
                    <a:pt x="1794" y="1256"/>
                  </a:lnTo>
                  <a:lnTo>
                    <a:pt x="1897" y="1153"/>
                  </a:lnTo>
                  <a:lnTo>
                    <a:pt x="1948" y="1025"/>
                  </a:lnTo>
                  <a:lnTo>
                    <a:pt x="1999" y="871"/>
                  </a:lnTo>
                  <a:lnTo>
                    <a:pt x="2025" y="743"/>
                  </a:lnTo>
                  <a:lnTo>
                    <a:pt x="1999" y="589"/>
                  </a:lnTo>
                  <a:lnTo>
                    <a:pt x="1973" y="461"/>
                  </a:lnTo>
                  <a:lnTo>
                    <a:pt x="1897" y="333"/>
                  </a:lnTo>
                  <a:lnTo>
                    <a:pt x="1794" y="205"/>
                  </a:lnTo>
                  <a:lnTo>
                    <a:pt x="1666" y="103"/>
                  </a:lnTo>
                  <a:lnTo>
                    <a:pt x="1538" y="5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93;p61">
              <a:extLst>
                <a:ext uri="{FF2B5EF4-FFF2-40B4-BE49-F238E27FC236}">
                  <a16:creationId xmlns:a16="http://schemas.microsoft.com/office/drawing/2014/main" id="{5C88C4C0-FF0A-0653-B084-C3E70EAEA22B}"/>
                </a:ext>
              </a:extLst>
            </p:cNvPr>
            <p:cNvSpPr/>
            <p:nvPr/>
          </p:nvSpPr>
          <p:spPr>
            <a:xfrm>
              <a:off x="6512450" y="2274450"/>
              <a:ext cx="101875" cy="102525"/>
            </a:xfrm>
            <a:custGeom>
              <a:avLst/>
              <a:gdLst/>
              <a:ahLst/>
              <a:cxnLst/>
              <a:rect l="l" t="t" r="r" b="b"/>
              <a:pathLst>
                <a:path w="4075" h="4101" extrusionOk="0">
                  <a:moveTo>
                    <a:pt x="2050" y="0"/>
                  </a:moveTo>
                  <a:lnTo>
                    <a:pt x="1820" y="26"/>
                  </a:lnTo>
                  <a:lnTo>
                    <a:pt x="1615" y="52"/>
                  </a:lnTo>
                  <a:lnTo>
                    <a:pt x="1435" y="103"/>
                  </a:lnTo>
                  <a:lnTo>
                    <a:pt x="1256" y="180"/>
                  </a:lnTo>
                  <a:lnTo>
                    <a:pt x="1076" y="257"/>
                  </a:lnTo>
                  <a:lnTo>
                    <a:pt x="897" y="359"/>
                  </a:lnTo>
                  <a:lnTo>
                    <a:pt x="743" y="487"/>
                  </a:lnTo>
                  <a:lnTo>
                    <a:pt x="590" y="615"/>
                  </a:lnTo>
                  <a:lnTo>
                    <a:pt x="461" y="743"/>
                  </a:lnTo>
                  <a:lnTo>
                    <a:pt x="333" y="923"/>
                  </a:lnTo>
                  <a:lnTo>
                    <a:pt x="231" y="1077"/>
                  </a:lnTo>
                  <a:lnTo>
                    <a:pt x="154" y="1256"/>
                  </a:lnTo>
                  <a:lnTo>
                    <a:pt x="77" y="1435"/>
                  </a:lnTo>
                  <a:lnTo>
                    <a:pt x="26" y="1640"/>
                  </a:lnTo>
                  <a:lnTo>
                    <a:pt x="0" y="1845"/>
                  </a:lnTo>
                  <a:lnTo>
                    <a:pt x="0" y="2050"/>
                  </a:lnTo>
                  <a:lnTo>
                    <a:pt x="0" y="2256"/>
                  </a:lnTo>
                  <a:lnTo>
                    <a:pt x="26" y="2461"/>
                  </a:lnTo>
                  <a:lnTo>
                    <a:pt x="77" y="2666"/>
                  </a:lnTo>
                  <a:lnTo>
                    <a:pt x="154" y="2845"/>
                  </a:lnTo>
                  <a:lnTo>
                    <a:pt x="231" y="3024"/>
                  </a:lnTo>
                  <a:lnTo>
                    <a:pt x="333" y="3204"/>
                  </a:lnTo>
                  <a:lnTo>
                    <a:pt x="461" y="3358"/>
                  </a:lnTo>
                  <a:lnTo>
                    <a:pt x="590" y="3486"/>
                  </a:lnTo>
                  <a:lnTo>
                    <a:pt x="743" y="3639"/>
                  </a:lnTo>
                  <a:lnTo>
                    <a:pt x="897" y="3742"/>
                  </a:lnTo>
                  <a:lnTo>
                    <a:pt x="1076" y="3844"/>
                  </a:lnTo>
                  <a:lnTo>
                    <a:pt x="1256" y="3947"/>
                  </a:lnTo>
                  <a:lnTo>
                    <a:pt x="1435" y="3998"/>
                  </a:lnTo>
                  <a:lnTo>
                    <a:pt x="1615" y="4049"/>
                  </a:lnTo>
                  <a:lnTo>
                    <a:pt x="1820" y="4075"/>
                  </a:lnTo>
                  <a:lnTo>
                    <a:pt x="2050" y="4101"/>
                  </a:lnTo>
                  <a:lnTo>
                    <a:pt x="2230" y="4101"/>
                  </a:lnTo>
                  <a:lnTo>
                    <a:pt x="2383" y="4075"/>
                  </a:lnTo>
                  <a:lnTo>
                    <a:pt x="2563" y="4024"/>
                  </a:lnTo>
                  <a:lnTo>
                    <a:pt x="2742" y="3973"/>
                  </a:lnTo>
                  <a:lnTo>
                    <a:pt x="2896" y="3896"/>
                  </a:lnTo>
                  <a:lnTo>
                    <a:pt x="3050" y="3819"/>
                  </a:lnTo>
                  <a:lnTo>
                    <a:pt x="3204" y="3716"/>
                  </a:lnTo>
                  <a:lnTo>
                    <a:pt x="3357" y="3614"/>
                  </a:lnTo>
                  <a:lnTo>
                    <a:pt x="3434" y="3537"/>
                  </a:lnTo>
                  <a:lnTo>
                    <a:pt x="3460" y="3434"/>
                  </a:lnTo>
                  <a:lnTo>
                    <a:pt x="3434" y="3332"/>
                  </a:lnTo>
                  <a:lnTo>
                    <a:pt x="3383" y="3229"/>
                  </a:lnTo>
                  <a:lnTo>
                    <a:pt x="3306" y="3152"/>
                  </a:lnTo>
                  <a:lnTo>
                    <a:pt x="3204" y="3127"/>
                  </a:lnTo>
                  <a:lnTo>
                    <a:pt x="3101" y="3152"/>
                  </a:lnTo>
                  <a:lnTo>
                    <a:pt x="2999" y="3204"/>
                  </a:lnTo>
                  <a:lnTo>
                    <a:pt x="2794" y="3358"/>
                  </a:lnTo>
                  <a:lnTo>
                    <a:pt x="2537" y="3460"/>
                  </a:lnTo>
                  <a:lnTo>
                    <a:pt x="2307" y="3511"/>
                  </a:lnTo>
                  <a:lnTo>
                    <a:pt x="2050" y="3537"/>
                  </a:lnTo>
                  <a:lnTo>
                    <a:pt x="1897" y="3537"/>
                  </a:lnTo>
                  <a:lnTo>
                    <a:pt x="1743" y="3511"/>
                  </a:lnTo>
                  <a:lnTo>
                    <a:pt x="1461" y="3434"/>
                  </a:lnTo>
                  <a:lnTo>
                    <a:pt x="1205" y="3281"/>
                  </a:lnTo>
                  <a:lnTo>
                    <a:pt x="974" y="3101"/>
                  </a:lnTo>
                  <a:lnTo>
                    <a:pt x="795" y="2896"/>
                  </a:lnTo>
                  <a:lnTo>
                    <a:pt x="666" y="2640"/>
                  </a:lnTo>
                  <a:lnTo>
                    <a:pt x="564" y="2358"/>
                  </a:lnTo>
                  <a:lnTo>
                    <a:pt x="564" y="2204"/>
                  </a:lnTo>
                  <a:lnTo>
                    <a:pt x="538" y="2050"/>
                  </a:lnTo>
                  <a:lnTo>
                    <a:pt x="564" y="1897"/>
                  </a:lnTo>
                  <a:lnTo>
                    <a:pt x="564" y="1743"/>
                  </a:lnTo>
                  <a:lnTo>
                    <a:pt x="666" y="1461"/>
                  </a:lnTo>
                  <a:lnTo>
                    <a:pt x="795" y="1230"/>
                  </a:lnTo>
                  <a:lnTo>
                    <a:pt x="974" y="1000"/>
                  </a:lnTo>
                  <a:lnTo>
                    <a:pt x="1205" y="820"/>
                  </a:lnTo>
                  <a:lnTo>
                    <a:pt x="1461" y="667"/>
                  </a:lnTo>
                  <a:lnTo>
                    <a:pt x="1743" y="590"/>
                  </a:lnTo>
                  <a:lnTo>
                    <a:pt x="1897" y="564"/>
                  </a:lnTo>
                  <a:lnTo>
                    <a:pt x="2204" y="564"/>
                  </a:lnTo>
                  <a:lnTo>
                    <a:pt x="2358" y="590"/>
                  </a:lnTo>
                  <a:lnTo>
                    <a:pt x="2512" y="641"/>
                  </a:lnTo>
                  <a:lnTo>
                    <a:pt x="2665" y="692"/>
                  </a:lnTo>
                  <a:lnTo>
                    <a:pt x="2794" y="769"/>
                  </a:lnTo>
                  <a:lnTo>
                    <a:pt x="2922" y="846"/>
                  </a:lnTo>
                  <a:lnTo>
                    <a:pt x="3050" y="948"/>
                  </a:lnTo>
                  <a:lnTo>
                    <a:pt x="3152" y="1077"/>
                  </a:lnTo>
                  <a:lnTo>
                    <a:pt x="3255" y="1179"/>
                  </a:lnTo>
                  <a:lnTo>
                    <a:pt x="3332" y="1307"/>
                  </a:lnTo>
                  <a:lnTo>
                    <a:pt x="3409" y="1461"/>
                  </a:lnTo>
                  <a:lnTo>
                    <a:pt x="3460" y="1615"/>
                  </a:lnTo>
                  <a:lnTo>
                    <a:pt x="3511" y="1769"/>
                  </a:lnTo>
                  <a:lnTo>
                    <a:pt x="3511" y="1922"/>
                  </a:lnTo>
                  <a:lnTo>
                    <a:pt x="3537" y="2076"/>
                  </a:lnTo>
                  <a:lnTo>
                    <a:pt x="3511" y="2256"/>
                  </a:lnTo>
                  <a:lnTo>
                    <a:pt x="3537" y="2358"/>
                  </a:lnTo>
                  <a:lnTo>
                    <a:pt x="3562" y="2461"/>
                  </a:lnTo>
                  <a:lnTo>
                    <a:pt x="3665" y="2512"/>
                  </a:lnTo>
                  <a:lnTo>
                    <a:pt x="3767" y="2563"/>
                  </a:lnTo>
                  <a:lnTo>
                    <a:pt x="3870" y="2537"/>
                  </a:lnTo>
                  <a:lnTo>
                    <a:pt x="3972" y="2512"/>
                  </a:lnTo>
                  <a:lnTo>
                    <a:pt x="4024" y="2409"/>
                  </a:lnTo>
                  <a:lnTo>
                    <a:pt x="4075" y="2307"/>
                  </a:lnTo>
                  <a:lnTo>
                    <a:pt x="4075" y="2076"/>
                  </a:lnTo>
                  <a:lnTo>
                    <a:pt x="4075" y="1871"/>
                  </a:lnTo>
                  <a:lnTo>
                    <a:pt x="4049" y="1640"/>
                  </a:lnTo>
                  <a:lnTo>
                    <a:pt x="3998" y="1435"/>
                  </a:lnTo>
                  <a:lnTo>
                    <a:pt x="3921" y="1230"/>
                  </a:lnTo>
                  <a:lnTo>
                    <a:pt x="3819" y="1051"/>
                  </a:lnTo>
                  <a:lnTo>
                    <a:pt x="3690" y="872"/>
                  </a:lnTo>
                  <a:lnTo>
                    <a:pt x="3562" y="692"/>
                  </a:lnTo>
                  <a:lnTo>
                    <a:pt x="3434" y="538"/>
                  </a:lnTo>
                  <a:lnTo>
                    <a:pt x="3255" y="410"/>
                  </a:lnTo>
                  <a:lnTo>
                    <a:pt x="3075" y="308"/>
                  </a:lnTo>
                  <a:lnTo>
                    <a:pt x="2896" y="205"/>
                  </a:lnTo>
                  <a:lnTo>
                    <a:pt x="2691" y="128"/>
                  </a:lnTo>
                  <a:lnTo>
                    <a:pt x="2486" y="52"/>
                  </a:lnTo>
                  <a:lnTo>
                    <a:pt x="2255" y="26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94;p61">
              <a:extLst>
                <a:ext uri="{FF2B5EF4-FFF2-40B4-BE49-F238E27FC236}">
                  <a16:creationId xmlns:a16="http://schemas.microsoft.com/office/drawing/2014/main" id="{D3FD0A2F-249C-96B4-0D3F-90A2FBFF8A8B}"/>
                </a:ext>
              </a:extLst>
            </p:cNvPr>
            <p:cNvSpPr/>
            <p:nvPr/>
          </p:nvSpPr>
          <p:spPr>
            <a:xfrm>
              <a:off x="6538075" y="2300725"/>
              <a:ext cx="50625" cy="49975"/>
            </a:xfrm>
            <a:custGeom>
              <a:avLst/>
              <a:gdLst/>
              <a:ahLst/>
              <a:cxnLst/>
              <a:rect l="l" t="t" r="r" b="b"/>
              <a:pathLst>
                <a:path w="2025" h="1999" extrusionOk="0">
                  <a:moveTo>
                    <a:pt x="1282" y="538"/>
                  </a:moveTo>
                  <a:lnTo>
                    <a:pt x="1358" y="564"/>
                  </a:lnTo>
                  <a:lnTo>
                    <a:pt x="1410" y="589"/>
                  </a:lnTo>
                  <a:lnTo>
                    <a:pt x="1461" y="666"/>
                  </a:lnTo>
                  <a:lnTo>
                    <a:pt x="1461" y="743"/>
                  </a:lnTo>
                  <a:lnTo>
                    <a:pt x="1461" y="794"/>
                  </a:lnTo>
                  <a:lnTo>
                    <a:pt x="1410" y="871"/>
                  </a:lnTo>
                  <a:lnTo>
                    <a:pt x="872" y="1410"/>
                  </a:lnTo>
                  <a:lnTo>
                    <a:pt x="820" y="1435"/>
                  </a:lnTo>
                  <a:lnTo>
                    <a:pt x="743" y="1461"/>
                  </a:lnTo>
                  <a:lnTo>
                    <a:pt x="667" y="1461"/>
                  </a:lnTo>
                  <a:lnTo>
                    <a:pt x="615" y="1410"/>
                  </a:lnTo>
                  <a:lnTo>
                    <a:pt x="564" y="1333"/>
                  </a:lnTo>
                  <a:lnTo>
                    <a:pt x="564" y="1281"/>
                  </a:lnTo>
                  <a:lnTo>
                    <a:pt x="564" y="1205"/>
                  </a:lnTo>
                  <a:lnTo>
                    <a:pt x="615" y="1153"/>
                  </a:lnTo>
                  <a:lnTo>
                    <a:pt x="1153" y="615"/>
                  </a:lnTo>
                  <a:lnTo>
                    <a:pt x="1205" y="564"/>
                  </a:lnTo>
                  <a:lnTo>
                    <a:pt x="1282" y="538"/>
                  </a:lnTo>
                  <a:close/>
                  <a:moveTo>
                    <a:pt x="1153" y="0"/>
                  </a:moveTo>
                  <a:lnTo>
                    <a:pt x="1000" y="51"/>
                  </a:lnTo>
                  <a:lnTo>
                    <a:pt x="872" y="128"/>
                  </a:lnTo>
                  <a:lnTo>
                    <a:pt x="769" y="205"/>
                  </a:lnTo>
                  <a:lnTo>
                    <a:pt x="231" y="743"/>
                  </a:lnTo>
                  <a:lnTo>
                    <a:pt x="128" y="871"/>
                  </a:lnTo>
                  <a:lnTo>
                    <a:pt x="51" y="999"/>
                  </a:lnTo>
                  <a:lnTo>
                    <a:pt x="26" y="1128"/>
                  </a:lnTo>
                  <a:lnTo>
                    <a:pt x="0" y="1281"/>
                  </a:lnTo>
                  <a:lnTo>
                    <a:pt x="26" y="1410"/>
                  </a:lnTo>
                  <a:lnTo>
                    <a:pt x="51" y="1538"/>
                  </a:lnTo>
                  <a:lnTo>
                    <a:pt x="128" y="1666"/>
                  </a:lnTo>
                  <a:lnTo>
                    <a:pt x="205" y="1794"/>
                  </a:lnTo>
                  <a:lnTo>
                    <a:pt x="333" y="1896"/>
                  </a:lnTo>
                  <a:lnTo>
                    <a:pt x="461" y="1948"/>
                  </a:lnTo>
                  <a:lnTo>
                    <a:pt x="615" y="1999"/>
                  </a:lnTo>
                  <a:lnTo>
                    <a:pt x="897" y="1999"/>
                  </a:lnTo>
                  <a:lnTo>
                    <a:pt x="1025" y="1948"/>
                  </a:lnTo>
                  <a:lnTo>
                    <a:pt x="1153" y="1896"/>
                  </a:lnTo>
                  <a:lnTo>
                    <a:pt x="1256" y="1794"/>
                  </a:lnTo>
                  <a:lnTo>
                    <a:pt x="1794" y="1256"/>
                  </a:lnTo>
                  <a:lnTo>
                    <a:pt x="1897" y="1153"/>
                  </a:lnTo>
                  <a:lnTo>
                    <a:pt x="1974" y="1025"/>
                  </a:lnTo>
                  <a:lnTo>
                    <a:pt x="1999" y="871"/>
                  </a:lnTo>
                  <a:lnTo>
                    <a:pt x="2025" y="743"/>
                  </a:lnTo>
                  <a:lnTo>
                    <a:pt x="1999" y="589"/>
                  </a:lnTo>
                  <a:lnTo>
                    <a:pt x="1974" y="461"/>
                  </a:lnTo>
                  <a:lnTo>
                    <a:pt x="1897" y="333"/>
                  </a:lnTo>
                  <a:lnTo>
                    <a:pt x="1794" y="205"/>
                  </a:lnTo>
                  <a:lnTo>
                    <a:pt x="1692" y="103"/>
                  </a:lnTo>
                  <a:lnTo>
                    <a:pt x="1563" y="51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95;p61">
              <a:extLst>
                <a:ext uri="{FF2B5EF4-FFF2-40B4-BE49-F238E27FC236}">
                  <a16:creationId xmlns:a16="http://schemas.microsoft.com/office/drawing/2014/main" id="{70064BE8-63F0-DC5E-0C31-F3A2699598DF}"/>
                </a:ext>
              </a:extLst>
            </p:cNvPr>
            <p:cNvSpPr/>
            <p:nvPr/>
          </p:nvSpPr>
          <p:spPr>
            <a:xfrm>
              <a:off x="6260650" y="2087350"/>
              <a:ext cx="276150" cy="217875"/>
            </a:xfrm>
            <a:custGeom>
              <a:avLst/>
              <a:gdLst/>
              <a:ahLst/>
              <a:cxnLst/>
              <a:rect l="l" t="t" r="r" b="b"/>
              <a:pathLst>
                <a:path w="11046" h="8715" extrusionOk="0">
                  <a:moveTo>
                    <a:pt x="3742" y="539"/>
                  </a:moveTo>
                  <a:lnTo>
                    <a:pt x="4716" y="4306"/>
                  </a:lnTo>
                  <a:lnTo>
                    <a:pt x="897" y="4306"/>
                  </a:lnTo>
                  <a:lnTo>
                    <a:pt x="769" y="4153"/>
                  </a:lnTo>
                  <a:lnTo>
                    <a:pt x="692" y="3999"/>
                  </a:lnTo>
                  <a:lnTo>
                    <a:pt x="641" y="3845"/>
                  </a:lnTo>
                  <a:lnTo>
                    <a:pt x="590" y="3666"/>
                  </a:lnTo>
                  <a:lnTo>
                    <a:pt x="564" y="3486"/>
                  </a:lnTo>
                  <a:lnTo>
                    <a:pt x="564" y="3307"/>
                  </a:lnTo>
                  <a:lnTo>
                    <a:pt x="590" y="3128"/>
                  </a:lnTo>
                  <a:lnTo>
                    <a:pt x="641" y="2974"/>
                  </a:lnTo>
                  <a:lnTo>
                    <a:pt x="974" y="1923"/>
                  </a:lnTo>
                  <a:lnTo>
                    <a:pt x="1102" y="1641"/>
                  </a:lnTo>
                  <a:lnTo>
                    <a:pt x="1282" y="1359"/>
                  </a:lnTo>
                  <a:lnTo>
                    <a:pt x="1487" y="1129"/>
                  </a:lnTo>
                  <a:lnTo>
                    <a:pt x="1717" y="924"/>
                  </a:lnTo>
                  <a:lnTo>
                    <a:pt x="1999" y="770"/>
                  </a:lnTo>
                  <a:lnTo>
                    <a:pt x="2281" y="642"/>
                  </a:lnTo>
                  <a:lnTo>
                    <a:pt x="2589" y="565"/>
                  </a:lnTo>
                  <a:lnTo>
                    <a:pt x="2896" y="539"/>
                  </a:lnTo>
                  <a:close/>
                  <a:moveTo>
                    <a:pt x="5152" y="539"/>
                  </a:moveTo>
                  <a:lnTo>
                    <a:pt x="6125" y="4306"/>
                  </a:lnTo>
                  <a:lnTo>
                    <a:pt x="5280" y="4306"/>
                  </a:lnTo>
                  <a:lnTo>
                    <a:pt x="4331" y="539"/>
                  </a:lnTo>
                  <a:close/>
                  <a:moveTo>
                    <a:pt x="5715" y="539"/>
                  </a:moveTo>
                  <a:lnTo>
                    <a:pt x="6049" y="565"/>
                  </a:lnTo>
                  <a:lnTo>
                    <a:pt x="6382" y="590"/>
                  </a:lnTo>
                  <a:lnTo>
                    <a:pt x="6689" y="642"/>
                  </a:lnTo>
                  <a:lnTo>
                    <a:pt x="6997" y="719"/>
                  </a:lnTo>
                  <a:lnTo>
                    <a:pt x="7304" y="795"/>
                  </a:lnTo>
                  <a:lnTo>
                    <a:pt x="7586" y="898"/>
                  </a:lnTo>
                  <a:lnTo>
                    <a:pt x="7868" y="1026"/>
                  </a:lnTo>
                  <a:lnTo>
                    <a:pt x="8124" y="1154"/>
                  </a:lnTo>
                  <a:lnTo>
                    <a:pt x="8406" y="1308"/>
                  </a:lnTo>
                  <a:lnTo>
                    <a:pt x="8663" y="1487"/>
                  </a:lnTo>
                  <a:lnTo>
                    <a:pt x="8893" y="1667"/>
                  </a:lnTo>
                  <a:lnTo>
                    <a:pt x="9124" y="1872"/>
                  </a:lnTo>
                  <a:lnTo>
                    <a:pt x="9329" y="2077"/>
                  </a:lnTo>
                  <a:lnTo>
                    <a:pt x="9534" y="2307"/>
                  </a:lnTo>
                  <a:lnTo>
                    <a:pt x="9713" y="2538"/>
                  </a:lnTo>
                  <a:lnTo>
                    <a:pt x="9893" y="2769"/>
                  </a:lnTo>
                  <a:lnTo>
                    <a:pt x="9073" y="2769"/>
                  </a:lnTo>
                  <a:lnTo>
                    <a:pt x="8919" y="2794"/>
                  </a:lnTo>
                  <a:lnTo>
                    <a:pt x="8791" y="2820"/>
                  </a:lnTo>
                  <a:lnTo>
                    <a:pt x="8663" y="2846"/>
                  </a:lnTo>
                  <a:lnTo>
                    <a:pt x="8534" y="2923"/>
                  </a:lnTo>
                  <a:lnTo>
                    <a:pt x="8432" y="2999"/>
                  </a:lnTo>
                  <a:lnTo>
                    <a:pt x="8329" y="3076"/>
                  </a:lnTo>
                  <a:lnTo>
                    <a:pt x="8227" y="3179"/>
                  </a:lnTo>
                  <a:lnTo>
                    <a:pt x="8150" y="3281"/>
                  </a:lnTo>
                  <a:lnTo>
                    <a:pt x="8099" y="3384"/>
                  </a:lnTo>
                  <a:lnTo>
                    <a:pt x="8047" y="3512"/>
                  </a:lnTo>
                  <a:lnTo>
                    <a:pt x="7996" y="3640"/>
                  </a:lnTo>
                  <a:lnTo>
                    <a:pt x="7971" y="3768"/>
                  </a:lnTo>
                  <a:lnTo>
                    <a:pt x="7971" y="3896"/>
                  </a:lnTo>
                  <a:lnTo>
                    <a:pt x="7996" y="4025"/>
                  </a:lnTo>
                  <a:lnTo>
                    <a:pt x="8022" y="4178"/>
                  </a:lnTo>
                  <a:lnTo>
                    <a:pt x="8073" y="4306"/>
                  </a:lnTo>
                  <a:lnTo>
                    <a:pt x="6689" y="4306"/>
                  </a:lnTo>
                  <a:lnTo>
                    <a:pt x="5715" y="539"/>
                  </a:lnTo>
                  <a:close/>
                  <a:moveTo>
                    <a:pt x="10072" y="3333"/>
                  </a:moveTo>
                  <a:lnTo>
                    <a:pt x="10175" y="3384"/>
                  </a:lnTo>
                  <a:lnTo>
                    <a:pt x="10251" y="3409"/>
                  </a:lnTo>
                  <a:lnTo>
                    <a:pt x="10328" y="3486"/>
                  </a:lnTo>
                  <a:lnTo>
                    <a:pt x="10405" y="3563"/>
                  </a:lnTo>
                  <a:lnTo>
                    <a:pt x="10456" y="3666"/>
                  </a:lnTo>
                  <a:lnTo>
                    <a:pt x="10482" y="3768"/>
                  </a:lnTo>
                  <a:lnTo>
                    <a:pt x="10482" y="3871"/>
                  </a:lnTo>
                  <a:lnTo>
                    <a:pt x="10482" y="3973"/>
                  </a:lnTo>
                  <a:lnTo>
                    <a:pt x="10456" y="4076"/>
                  </a:lnTo>
                  <a:lnTo>
                    <a:pt x="10405" y="4178"/>
                  </a:lnTo>
                  <a:lnTo>
                    <a:pt x="10328" y="4255"/>
                  </a:lnTo>
                  <a:lnTo>
                    <a:pt x="10251" y="4306"/>
                  </a:lnTo>
                  <a:lnTo>
                    <a:pt x="10175" y="4358"/>
                  </a:lnTo>
                  <a:lnTo>
                    <a:pt x="10072" y="4409"/>
                  </a:lnTo>
                  <a:lnTo>
                    <a:pt x="8970" y="4409"/>
                  </a:lnTo>
                  <a:lnTo>
                    <a:pt x="8868" y="4358"/>
                  </a:lnTo>
                  <a:lnTo>
                    <a:pt x="8765" y="4306"/>
                  </a:lnTo>
                  <a:lnTo>
                    <a:pt x="8688" y="4255"/>
                  </a:lnTo>
                  <a:lnTo>
                    <a:pt x="8611" y="4178"/>
                  </a:lnTo>
                  <a:lnTo>
                    <a:pt x="8560" y="4076"/>
                  </a:lnTo>
                  <a:lnTo>
                    <a:pt x="8534" y="3973"/>
                  </a:lnTo>
                  <a:lnTo>
                    <a:pt x="8534" y="3871"/>
                  </a:lnTo>
                  <a:lnTo>
                    <a:pt x="8534" y="3768"/>
                  </a:lnTo>
                  <a:lnTo>
                    <a:pt x="8560" y="3666"/>
                  </a:lnTo>
                  <a:lnTo>
                    <a:pt x="8611" y="3563"/>
                  </a:lnTo>
                  <a:lnTo>
                    <a:pt x="8688" y="3486"/>
                  </a:lnTo>
                  <a:lnTo>
                    <a:pt x="8765" y="3409"/>
                  </a:lnTo>
                  <a:lnTo>
                    <a:pt x="8868" y="3384"/>
                  </a:lnTo>
                  <a:lnTo>
                    <a:pt x="8970" y="3333"/>
                  </a:lnTo>
                  <a:close/>
                  <a:moveTo>
                    <a:pt x="8611" y="4870"/>
                  </a:moveTo>
                  <a:lnTo>
                    <a:pt x="8765" y="4921"/>
                  </a:lnTo>
                  <a:lnTo>
                    <a:pt x="8919" y="4947"/>
                  </a:lnTo>
                  <a:lnTo>
                    <a:pt x="8739" y="5101"/>
                  </a:lnTo>
                  <a:lnTo>
                    <a:pt x="8611" y="5255"/>
                  </a:lnTo>
                  <a:lnTo>
                    <a:pt x="8458" y="5434"/>
                  </a:lnTo>
                  <a:lnTo>
                    <a:pt x="8355" y="5639"/>
                  </a:lnTo>
                  <a:lnTo>
                    <a:pt x="6894" y="8151"/>
                  </a:lnTo>
                  <a:lnTo>
                    <a:pt x="4485" y="8151"/>
                  </a:lnTo>
                  <a:lnTo>
                    <a:pt x="4306" y="7638"/>
                  </a:lnTo>
                  <a:lnTo>
                    <a:pt x="4075" y="7125"/>
                  </a:lnTo>
                  <a:lnTo>
                    <a:pt x="3793" y="6664"/>
                  </a:lnTo>
                  <a:lnTo>
                    <a:pt x="3486" y="6229"/>
                  </a:lnTo>
                  <a:lnTo>
                    <a:pt x="3101" y="5818"/>
                  </a:lnTo>
                  <a:lnTo>
                    <a:pt x="2717" y="5460"/>
                  </a:lnTo>
                  <a:lnTo>
                    <a:pt x="2256" y="5127"/>
                  </a:lnTo>
                  <a:lnTo>
                    <a:pt x="1769" y="4870"/>
                  </a:lnTo>
                  <a:close/>
                  <a:moveTo>
                    <a:pt x="2691" y="1"/>
                  </a:moveTo>
                  <a:lnTo>
                    <a:pt x="2486" y="27"/>
                  </a:lnTo>
                  <a:lnTo>
                    <a:pt x="2307" y="78"/>
                  </a:lnTo>
                  <a:lnTo>
                    <a:pt x="2102" y="129"/>
                  </a:lnTo>
                  <a:lnTo>
                    <a:pt x="1922" y="180"/>
                  </a:lnTo>
                  <a:lnTo>
                    <a:pt x="1743" y="283"/>
                  </a:lnTo>
                  <a:lnTo>
                    <a:pt x="1410" y="488"/>
                  </a:lnTo>
                  <a:lnTo>
                    <a:pt x="1102" y="744"/>
                  </a:lnTo>
                  <a:lnTo>
                    <a:pt x="949" y="872"/>
                  </a:lnTo>
                  <a:lnTo>
                    <a:pt x="846" y="1026"/>
                  </a:lnTo>
                  <a:lnTo>
                    <a:pt x="718" y="1205"/>
                  </a:lnTo>
                  <a:lnTo>
                    <a:pt x="615" y="1385"/>
                  </a:lnTo>
                  <a:lnTo>
                    <a:pt x="539" y="1564"/>
                  </a:lnTo>
                  <a:lnTo>
                    <a:pt x="462" y="1744"/>
                  </a:lnTo>
                  <a:lnTo>
                    <a:pt x="103" y="2794"/>
                  </a:lnTo>
                  <a:lnTo>
                    <a:pt x="52" y="2974"/>
                  </a:lnTo>
                  <a:lnTo>
                    <a:pt x="26" y="3153"/>
                  </a:lnTo>
                  <a:lnTo>
                    <a:pt x="0" y="3358"/>
                  </a:lnTo>
                  <a:lnTo>
                    <a:pt x="0" y="3538"/>
                  </a:lnTo>
                  <a:lnTo>
                    <a:pt x="26" y="3717"/>
                  </a:lnTo>
                  <a:lnTo>
                    <a:pt x="77" y="3896"/>
                  </a:lnTo>
                  <a:lnTo>
                    <a:pt x="128" y="4076"/>
                  </a:lnTo>
                  <a:lnTo>
                    <a:pt x="180" y="4230"/>
                  </a:lnTo>
                  <a:lnTo>
                    <a:pt x="257" y="4383"/>
                  </a:lnTo>
                  <a:lnTo>
                    <a:pt x="359" y="4537"/>
                  </a:lnTo>
                  <a:lnTo>
                    <a:pt x="487" y="4691"/>
                  </a:lnTo>
                  <a:lnTo>
                    <a:pt x="590" y="4819"/>
                  </a:lnTo>
                  <a:lnTo>
                    <a:pt x="744" y="4921"/>
                  </a:lnTo>
                  <a:lnTo>
                    <a:pt x="872" y="5024"/>
                  </a:lnTo>
                  <a:lnTo>
                    <a:pt x="1025" y="5127"/>
                  </a:lnTo>
                  <a:lnTo>
                    <a:pt x="1205" y="5203"/>
                  </a:lnTo>
                  <a:lnTo>
                    <a:pt x="1461" y="5306"/>
                  </a:lnTo>
                  <a:lnTo>
                    <a:pt x="1692" y="5434"/>
                  </a:lnTo>
                  <a:lnTo>
                    <a:pt x="1948" y="5588"/>
                  </a:lnTo>
                  <a:lnTo>
                    <a:pt x="2153" y="5742"/>
                  </a:lnTo>
                  <a:lnTo>
                    <a:pt x="2384" y="5895"/>
                  </a:lnTo>
                  <a:lnTo>
                    <a:pt x="2589" y="6075"/>
                  </a:lnTo>
                  <a:lnTo>
                    <a:pt x="2768" y="6254"/>
                  </a:lnTo>
                  <a:lnTo>
                    <a:pt x="2973" y="6459"/>
                  </a:lnTo>
                  <a:lnTo>
                    <a:pt x="3127" y="6664"/>
                  </a:lnTo>
                  <a:lnTo>
                    <a:pt x="3306" y="6895"/>
                  </a:lnTo>
                  <a:lnTo>
                    <a:pt x="3434" y="7125"/>
                  </a:lnTo>
                  <a:lnTo>
                    <a:pt x="3588" y="7356"/>
                  </a:lnTo>
                  <a:lnTo>
                    <a:pt x="3691" y="7587"/>
                  </a:lnTo>
                  <a:lnTo>
                    <a:pt x="3793" y="7843"/>
                  </a:lnTo>
                  <a:lnTo>
                    <a:pt x="3896" y="8099"/>
                  </a:lnTo>
                  <a:lnTo>
                    <a:pt x="3973" y="8381"/>
                  </a:lnTo>
                  <a:lnTo>
                    <a:pt x="4024" y="8509"/>
                  </a:lnTo>
                  <a:lnTo>
                    <a:pt x="4126" y="8612"/>
                  </a:lnTo>
                  <a:lnTo>
                    <a:pt x="4255" y="8689"/>
                  </a:lnTo>
                  <a:lnTo>
                    <a:pt x="4383" y="8714"/>
                  </a:lnTo>
                  <a:lnTo>
                    <a:pt x="6971" y="8714"/>
                  </a:lnTo>
                  <a:lnTo>
                    <a:pt x="7074" y="8689"/>
                  </a:lnTo>
                  <a:lnTo>
                    <a:pt x="7176" y="8663"/>
                  </a:lnTo>
                  <a:lnTo>
                    <a:pt x="7279" y="8586"/>
                  </a:lnTo>
                  <a:lnTo>
                    <a:pt x="7330" y="8484"/>
                  </a:lnTo>
                  <a:lnTo>
                    <a:pt x="8816" y="5895"/>
                  </a:lnTo>
                  <a:lnTo>
                    <a:pt x="8944" y="5742"/>
                  </a:lnTo>
                  <a:lnTo>
                    <a:pt x="9047" y="5588"/>
                  </a:lnTo>
                  <a:lnTo>
                    <a:pt x="9175" y="5460"/>
                  </a:lnTo>
                  <a:lnTo>
                    <a:pt x="9329" y="5332"/>
                  </a:lnTo>
                  <a:lnTo>
                    <a:pt x="9483" y="5203"/>
                  </a:lnTo>
                  <a:lnTo>
                    <a:pt x="9636" y="5101"/>
                  </a:lnTo>
                  <a:lnTo>
                    <a:pt x="9816" y="5024"/>
                  </a:lnTo>
                  <a:lnTo>
                    <a:pt x="9995" y="4947"/>
                  </a:lnTo>
                  <a:lnTo>
                    <a:pt x="10200" y="4921"/>
                  </a:lnTo>
                  <a:lnTo>
                    <a:pt x="10405" y="4870"/>
                  </a:lnTo>
                  <a:lnTo>
                    <a:pt x="10585" y="4768"/>
                  </a:lnTo>
                  <a:lnTo>
                    <a:pt x="10738" y="4614"/>
                  </a:lnTo>
                  <a:lnTo>
                    <a:pt x="10867" y="4460"/>
                  </a:lnTo>
                  <a:lnTo>
                    <a:pt x="10969" y="4281"/>
                  </a:lnTo>
                  <a:lnTo>
                    <a:pt x="11020" y="4076"/>
                  </a:lnTo>
                  <a:lnTo>
                    <a:pt x="11046" y="3871"/>
                  </a:lnTo>
                  <a:lnTo>
                    <a:pt x="11020" y="3640"/>
                  </a:lnTo>
                  <a:lnTo>
                    <a:pt x="10943" y="3435"/>
                  </a:lnTo>
                  <a:lnTo>
                    <a:pt x="10841" y="3256"/>
                  </a:lnTo>
                  <a:lnTo>
                    <a:pt x="10713" y="3076"/>
                  </a:lnTo>
                  <a:lnTo>
                    <a:pt x="10533" y="2743"/>
                  </a:lnTo>
                  <a:lnTo>
                    <a:pt x="10328" y="2410"/>
                  </a:lnTo>
                  <a:lnTo>
                    <a:pt x="10098" y="2102"/>
                  </a:lnTo>
                  <a:lnTo>
                    <a:pt x="9841" y="1821"/>
                  </a:lnTo>
                  <a:lnTo>
                    <a:pt x="9585" y="1539"/>
                  </a:lnTo>
                  <a:lnTo>
                    <a:pt x="9303" y="1282"/>
                  </a:lnTo>
                  <a:lnTo>
                    <a:pt x="8996" y="1052"/>
                  </a:lnTo>
                  <a:lnTo>
                    <a:pt x="8688" y="847"/>
                  </a:lnTo>
                  <a:lnTo>
                    <a:pt x="8355" y="642"/>
                  </a:lnTo>
                  <a:lnTo>
                    <a:pt x="8022" y="488"/>
                  </a:lnTo>
                  <a:lnTo>
                    <a:pt x="7663" y="334"/>
                  </a:lnTo>
                  <a:lnTo>
                    <a:pt x="7304" y="206"/>
                  </a:lnTo>
                  <a:lnTo>
                    <a:pt x="6920" y="129"/>
                  </a:lnTo>
                  <a:lnTo>
                    <a:pt x="6535" y="52"/>
                  </a:lnTo>
                  <a:lnTo>
                    <a:pt x="6151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96;p61">
              <a:extLst>
                <a:ext uri="{FF2B5EF4-FFF2-40B4-BE49-F238E27FC236}">
                  <a16:creationId xmlns:a16="http://schemas.microsoft.com/office/drawing/2014/main" id="{17AD74C1-418B-D2D0-5CE4-330296F7ABC2}"/>
                </a:ext>
              </a:extLst>
            </p:cNvPr>
            <p:cNvSpPr/>
            <p:nvPr/>
          </p:nvSpPr>
          <p:spPr>
            <a:xfrm>
              <a:off x="6376600" y="2223825"/>
              <a:ext cx="59625" cy="37200"/>
            </a:xfrm>
            <a:custGeom>
              <a:avLst/>
              <a:gdLst/>
              <a:ahLst/>
              <a:cxnLst/>
              <a:rect l="l" t="t" r="r" b="b"/>
              <a:pathLst>
                <a:path w="2385" h="1488" extrusionOk="0">
                  <a:moveTo>
                    <a:pt x="1718" y="564"/>
                  </a:moveTo>
                  <a:lnTo>
                    <a:pt x="1769" y="616"/>
                  </a:lnTo>
                  <a:lnTo>
                    <a:pt x="1795" y="667"/>
                  </a:lnTo>
                  <a:lnTo>
                    <a:pt x="1821" y="744"/>
                  </a:lnTo>
                  <a:lnTo>
                    <a:pt x="1795" y="821"/>
                  </a:lnTo>
                  <a:lnTo>
                    <a:pt x="1769" y="872"/>
                  </a:lnTo>
                  <a:lnTo>
                    <a:pt x="1718" y="923"/>
                  </a:lnTo>
                  <a:lnTo>
                    <a:pt x="667" y="923"/>
                  </a:lnTo>
                  <a:lnTo>
                    <a:pt x="616" y="872"/>
                  </a:lnTo>
                  <a:lnTo>
                    <a:pt x="590" y="821"/>
                  </a:lnTo>
                  <a:lnTo>
                    <a:pt x="565" y="744"/>
                  </a:lnTo>
                  <a:lnTo>
                    <a:pt x="590" y="667"/>
                  </a:lnTo>
                  <a:lnTo>
                    <a:pt x="616" y="616"/>
                  </a:lnTo>
                  <a:lnTo>
                    <a:pt x="667" y="564"/>
                  </a:lnTo>
                  <a:close/>
                  <a:moveTo>
                    <a:pt x="744" y="1"/>
                  </a:moveTo>
                  <a:lnTo>
                    <a:pt x="590" y="26"/>
                  </a:lnTo>
                  <a:lnTo>
                    <a:pt x="462" y="52"/>
                  </a:lnTo>
                  <a:lnTo>
                    <a:pt x="334" y="129"/>
                  </a:lnTo>
                  <a:lnTo>
                    <a:pt x="232" y="206"/>
                  </a:lnTo>
                  <a:lnTo>
                    <a:pt x="129" y="334"/>
                  </a:lnTo>
                  <a:lnTo>
                    <a:pt x="78" y="462"/>
                  </a:lnTo>
                  <a:lnTo>
                    <a:pt x="27" y="590"/>
                  </a:lnTo>
                  <a:lnTo>
                    <a:pt x="1" y="744"/>
                  </a:lnTo>
                  <a:lnTo>
                    <a:pt x="27" y="898"/>
                  </a:lnTo>
                  <a:lnTo>
                    <a:pt x="78" y="1026"/>
                  </a:lnTo>
                  <a:lnTo>
                    <a:pt x="129" y="1154"/>
                  </a:lnTo>
                  <a:lnTo>
                    <a:pt x="232" y="1256"/>
                  </a:lnTo>
                  <a:lnTo>
                    <a:pt x="334" y="1359"/>
                  </a:lnTo>
                  <a:lnTo>
                    <a:pt x="462" y="1410"/>
                  </a:lnTo>
                  <a:lnTo>
                    <a:pt x="590" y="1461"/>
                  </a:lnTo>
                  <a:lnTo>
                    <a:pt x="744" y="1487"/>
                  </a:lnTo>
                  <a:lnTo>
                    <a:pt x="1641" y="1487"/>
                  </a:lnTo>
                  <a:lnTo>
                    <a:pt x="1795" y="1461"/>
                  </a:lnTo>
                  <a:lnTo>
                    <a:pt x="1923" y="1410"/>
                  </a:lnTo>
                  <a:lnTo>
                    <a:pt x="2051" y="1359"/>
                  </a:lnTo>
                  <a:lnTo>
                    <a:pt x="2154" y="1256"/>
                  </a:lnTo>
                  <a:lnTo>
                    <a:pt x="2256" y="1154"/>
                  </a:lnTo>
                  <a:lnTo>
                    <a:pt x="2307" y="1026"/>
                  </a:lnTo>
                  <a:lnTo>
                    <a:pt x="2359" y="898"/>
                  </a:lnTo>
                  <a:lnTo>
                    <a:pt x="2384" y="744"/>
                  </a:lnTo>
                  <a:lnTo>
                    <a:pt x="2359" y="590"/>
                  </a:lnTo>
                  <a:lnTo>
                    <a:pt x="2307" y="462"/>
                  </a:lnTo>
                  <a:lnTo>
                    <a:pt x="2256" y="334"/>
                  </a:lnTo>
                  <a:lnTo>
                    <a:pt x="2154" y="206"/>
                  </a:lnTo>
                  <a:lnTo>
                    <a:pt x="2051" y="129"/>
                  </a:lnTo>
                  <a:lnTo>
                    <a:pt x="1923" y="52"/>
                  </a:lnTo>
                  <a:lnTo>
                    <a:pt x="1795" y="26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97;p61">
              <a:extLst>
                <a:ext uri="{FF2B5EF4-FFF2-40B4-BE49-F238E27FC236}">
                  <a16:creationId xmlns:a16="http://schemas.microsoft.com/office/drawing/2014/main" id="{5EECEA03-88B4-9A23-F545-1EAC668AE45F}"/>
                </a:ext>
              </a:extLst>
            </p:cNvPr>
            <p:cNvSpPr/>
            <p:nvPr/>
          </p:nvSpPr>
          <p:spPr>
            <a:xfrm>
              <a:off x="6533575" y="1980375"/>
              <a:ext cx="75000" cy="120475"/>
            </a:xfrm>
            <a:custGeom>
              <a:avLst/>
              <a:gdLst/>
              <a:ahLst/>
              <a:cxnLst/>
              <a:rect l="l" t="t" r="r" b="b"/>
              <a:pathLst>
                <a:path w="3000" h="4819" extrusionOk="0">
                  <a:moveTo>
                    <a:pt x="2000" y="564"/>
                  </a:moveTo>
                  <a:lnTo>
                    <a:pt x="1615" y="1666"/>
                  </a:lnTo>
                  <a:lnTo>
                    <a:pt x="1590" y="1794"/>
                  </a:lnTo>
                  <a:lnTo>
                    <a:pt x="1590" y="1897"/>
                  </a:lnTo>
                  <a:lnTo>
                    <a:pt x="1615" y="1973"/>
                  </a:lnTo>
                  <a:lnTo>
                    <a:pt x="1667" y="2076"/>
                  </a:lnTo>
                  <a:lnTo>
                    <a:pt x="1718" y="2153"/>
                  </a:lnTo>
                  <a:lnTo>
                    <a:pt x="1820" y="2204"/>
                  </a:lnTo>
                  <a:lnTo>
                    <a:pt x="1897" y="2230"/>
                  </a:lnTo>
                  <a:lnTo>
                    <a:pt x="2000" y="2255"/>
                  </a:lnTo>
                  <a:lnTo>
                    <a:pt x="2333" y="2255"/>
                  </a:lnTo>
                  <a:lnTo>
                    <a:pt x="1052" y="4280"/>
                  </a:lnTo>
                  <a:lnTo>
                    <a:pt x="1513" y="2999"/>
                  </a:lnTo>
                  <a:lnTo>
                    <a:pt x="1513" y="2922"/>
                  </a:lnTo>
                  <a:lnTo>
                    <a:pt x="1513" y="2845"/>
                  </a:lnTo>
                  <a:lnTo>
                    <a:pt x="1487" y="2768"/>
                  </a:lnTo>
                  <a:lnTo>
                    <a:pt x="1462" y="2717"/>
                  </a:lnTo>
                  <a:lnTo>
                    <a:pt x="1410" y="2665"/>
                  </a:lnTo>
                  <a:lnTo>
                    <a:pt x="1359" y="2614"/>
                  </a:lnTo>
                  <a:lnTo>
                    <a:pt x="1282" y="2589"/>
                  </a:lnTo>
                  <a:lnTo>
                    <a:pt x="590" y="2589"/>
                  </a:lnTo>
                  <a:lnTo>
                    <a:pt x="1308" y="564"/>
                  </a:lnTo>
                  <a:close/>
                  <a:moveTo>
                    <a:pt x="1231" y="0"/>
                  </a:moveTo>
                  <a:lnTo>
                    <a:pt x="1103" y="26"/>
                  </a:lnTo>
                  <a:lnTo>
                    <a:pt x="975" y="77"/>
                  </a:lnTo>
                  <a:lnTo>
                    <a:pt x="898" y="180"/>
                  </a:lnTo>
                  <a:lnTo>
                    <a:pt x="821" y="282"/>
                  </a:lnTo>
                  <a:lnTo>
                    <a:pt x="26" y="2563"/>
                  </a:lnTo>
                  <a:lnTo>
                    <a:pt x="1" y="2665"/>
                  </a:lnTo>
                  <a:lnTo>
                    <a:pt x="1" y="2768"/>
                  </a:lnTo>
                  <a:lnTo>
                    <a:pt x="26" y="2845"/>
                  </a:lnTo>
                  <a:lnTo>
                    <a:pt x="78" y="2947"/>
                  </a:lnTo>
                  <a:lnTo>
                    <a:pt x="155" y="3024"/>
                  </a:lnTo>
                  <a:lnTo>
                    <a:pt x="231" y="3075"/>
                  </a:lnTo>
                  <a:lnTo>
                    <a:pt x="334" y="3127"/>
                  </a:lnTo>
                  <a:lnTo>
                    <a:pt x="872" y="3127"/>
                  </a:lnTo>
                  <a:lnTo>
                    <a:pt x="436" y="4306"/>
                  </a:lnTo>
                  <a:lnTo>
                    <a:pt x="436" y="4408"/>
                  </a:lnTo>
                  <a:lnTo>
                    <a:pt x="436" y="4511"/>
                  </a:lnTo>
                  <a:lnTo>
                    <a:pt x="462" y="4588"/>
                  </a:lnTo>
                  <a:lnTo>
                    <a:pt x="488" y="4664"/>
                  </a:lnTo>
                  <a:lnTo>
                    <a:pt x="565" y="4741"/>
                  </a:lnTo>
                  <a:lnTo>
                    <a:pt x="616" y="4793"/>
                  </a:lnTo>
                  <a:lnTo>
                    <a:pt x="718" y="4818"/>
                  </a:lnTo>
                  <a:lnTo>
                    <a:pt x="1257" y="4818"/>
                  </a:lnTo>
                  <a:lnTo>
                    <a:pt x="1333" y="4793"/>
                  </a:lnTo>
                  <a:lnTo>
                    <a:pt x="1410" y="4716"/>
                  </a:lnTo>
                  <a:lnTo>
                    <a:pt x="1462" y="4639"/>
                  </a:lnTo>
                  <a:lnTo>
                    <a:pt x="2922" y="2358"/>
                  </a:lnTo>
                  <a:lnTo>
                    <a:pt x="2974" y="2255"/>
                  </a:lnTo>
                  <a:lnTo>
                    <a:pt x="2999" y="2153"/>
                  </a:lnTo>
                  <a:lnTo>
                    <a:pt x="2974" y="2025"/>
                  </a:lnTo>
                  <a:lnTo>
                    <a:pt x="2948" y="1922"/>
                  </a:lnTo>
                  <a:lnTo>
                    <a:pt x="2871" y="1845"/>
                  </a:lnTo>
                  <a:lnTo>
                    <a:pt x="2794" y="1768"/>
                  </a:lnTo>
                  <a:lnTo>
                    <a:pt x="2692" y="1717"/>
                  </a:lnTo>
                  <a:lnTo>
                    <a:pt x="2564" y="1692"/>
                  </a:lnTo>
                  <a:lnTo>
                    <a:pt x="2179" y="1692"/>
                  </a:lnTo>
                  <a:lnTo>
                    <a:pt x="2589" y="590"/>
                  </a:lnTo>
                  <a:lnTo>
                    <a:pt x="2615" y="487"/>
                  </a:lnTo>
                  <a:lnTo>
                    <a:pt x="2615" y="385"/>
                  </a:lnTo>
                  <a:lnTo>
                    <a:pt x="2589" y="282"/>
                  </a:lnTo>
                  <a:lnTo>
                    <a:pt x="2538" y="180"/>
                  </a:lnTo>
                  <a:lnTo>
                    <a:pt x="2461" y="103"/>
                  </a:lnTo>
                  <a:lnTo>
                    <a:pt x="2384" y="51"/>
                  </a:lnTo>
                  <a:lnTo>
                    <a:pt x="2282" y="26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98;p61">
              <a:extLst>
                <a:ext uri="{FF2B5EF4-FFF2-40B4-BE49-F238E27FC236}">
                  <a16:creationId xmlns:a16="http://schemas.microsoft.com/office/drawing/2014/main" id="{DAFFAE5F-F990-39C4-336C-1DA7DD1C17E2}"/>
                </a:ext>
              </a:extLst>
            </p:cNvPr>
            <p:cNvSpPr/>
            <p:nvPr/>
          </p:nvSpPr>
          <p:spPr>
            <a:xfrm>
              <a:off x="6169675" y="1931675"/>
              <a:ext cx="470925" cy="470925"/>
            </a:xfrm>
            <a:custGeom>
              <a:avLst/>
              <a:gdLst/>
              <a:ahLst/>
              <a:cxnLst/>
              <a:rect l="l" t="t" r="r" b="b"/>
              <a:pathLst>
                <a:path w="18837" h="18837" extrusionOk="0">
                  <a:moveTo>
                    <a:pt x="16197" y="564"/>
                  </a:moveTo>
                  <a:lnTo>
                    <a:pt x="16197" y="923"/>
                  </a:lnTo>
                  <a:lnTo>
                    <a:pt x="15838" y="923"/>
                  </a:lnTo>
                  <a:lnTo>
                    <a:pt x="15838" y="564"/>
                  </a:lnTo>
                  <a:close/>
                  <a:moveTo>
                    <a:pt x="15274" y="7791"/>
                  </a:moveTo>
                  <a:lnTo>
                    <a:pt x="15274" y="8714"/>
                  </a:lnTo>
                  <a:lnTo>
                    <a:pt x="15018" y="8227"/>
                  </a:lnTo>
                  <a:lnTo>
                    <a:pt x="14711" y="7791"/>
                  </a:lnTo>
                  <a:close/>
                  <a:moveTo>
                    <a:pt x="16197" y="7791"/>
                  </a:moveTo>
                  <a:lnTo>
                    <a:pt x="16197" y="9970"/>
                  </a:lnTo>
                  <a:lnTo>
                    <a:pt x="16018" y="10047"/>
                  </a:lnTo>
                  <a:lnTo>
                    <a:pt x="15838" y="10149"/>
                  </a:lnTo>
                  <a:lnTo>
                    <a:pt x="15838" y="7791"/>
                  </a:lnTo>
                  <a:close/>
                  <a:moveTo>
                    <a:pt x="16966" y="10533"/>
                  </a:moveTo>
                  <a:lnTo>
                    <a:pt x="17120" y="10610"/>
                  </a:lnTo>
                  <a:lnTo>
                    <a:pt x="17222" y="10738"/>
                  </a:lnTo>
                  <a:lnTo>
                    <a:pt x="17299" y="10892"/>
                  </a:lnTo>
                  <a:lnTo>
                    <a:pt x="17325" y="11072"/>
                  </a:lnTo>
                  <a:lnTo>
                    <a:pt x="17299" y="11251"/>
                  </a:lnTo>
                  <a:lnTo>
                    <a:pt x="17222" y="11405"/>
                  </a:lnTo>
                  <a:lnTo>
                    <a:pt x="17120" y="11507"/>
                  </a:lnTo>
                  <a:lnTo>
                    <a:pt x="16966" y="11610"/>
                  </a:lnTo>
                  <a:lnTo>
                    <a:pt x="16966" y="10533"/>
                  </a:lnTo>
                  <a:close/>
                  <a:moveTo>
                    <a:pt x="16402" y="10508"/>
                  </a:moveTo>
                  <a:lnTo>
                    <a:pt x="16402" y="11635"/>
                  </a:lnTo>
                  <a:lnTo>
                    <a:pt x="16018" y="11635"/>
                  </a:lnTo>
                  <a:lnTo>
                    <a:pt x="16018" y="10918"/>
                  </a:lnTo>
                  <a:lnTo>
                    <a:pt x="16043" y="10841"/>
                  </a:lnTo>
                  <a:lnTo>
                    <a:pt x="16043" y="10764"/>
                  </a:lnTo>
                  <a:lnTo>
                    <a:pt x="16146" y="10636"/>
                  </a:lnTo>
                  <a:lnTo>
                    <a:pt x="16248" y="10533"/>
                  </a:lnTo>
                  <a:lnTo>
                    <a:pt x="16402" y="10508"/>
                  </a:lnTo>
                  <a:close/>
                  <a:moveTo>
                    <a:pt x="16223" y="12199"/>
                  </a:moveTo>
                  <a:lnTo>
                    <a:pt x="16376" y="12250"/>
                  </a:lnTo>
                  <a:lnTo>
                    <a:pt x="16530" y="12302"/>
                  </a:lnTo>
                  <a:lnTo>
                    <a:pt x="16658" y="12404"/>
                  </a:lnTo>
                  <a:lnTo>
                    <a:pt x="16786" y="12507"/>
                  </a:lnTo>
                  <a:lnTo>
                    <a:pt x="16889" y="12635"/>
                  </a:lnTo>
                  <a:lnTo>
                    <a:pt x="16966" y="12789"/>
                  </a:lnTo>
                  <a:lnTo>
                    <a:pt x="16991" y="12942"/>
                  </a:lnTo>
                  <a:lnTo>
                    <a:pt x="16710" y="12840"/>
                  </a:lnTo>
                  <a:lnTo>
                    <a:pt x="16402" y="12737"/>
                  </a:lnTo>
                  <a:lnTo>
                    <a:pt x="16069" y="12686"/>
                  </a:lnTo>
                  <a:lnTo>
                    <a:pt x="15428" y="12686"/>
                  </a:lnTo>
                  <a:lnTo>
                    <a:pt x="15121" y="12737"/>
                  </a:lnTo>
                  <a:lnTo>
                    <a:pt x="14839" y="12814"/>
                  </a:lnTo>
                  <a:lnTo>
                    <a:pt x="14557" y="12917"/>
                  </a:lnTo>
                  <a:lnTo>
                    <a:pt x="14275" y="13045"/>
                  </a:lnTo>
                  <a:lnTo>
                    <a:pt x="14019" y="13199"/>
                  </a:lnTo>
                  <a:lnTo>
                    <a:pt x="13788" y="13378"/>
                  </a:lnTo>
                  <a:lnTo>
                    <a:pt x="13557" y="13583"/>
                  </a:lnTo>
                  <a:lnTo>
                    <a:pt x="13378" y="13814"/>
                  </a:lnTo>
                  <a:lnTo>
                    <a:pt x="13199" y="14044"/>
                  </a:lnTo>
                  <a:lnTo>
                    <a:pt x="13045" y="14301"/>
                  </a:lnTo>
                  <a:lnTo>
                    <a:pt x="12917" y="14557"/>
                  </a:lnTo>
                  <a:lnTo>
                    <a:pt x="12814" y="14839"/>
                  </a:lnTo>
                  <a:lnTo>
                    <a:pt x="12737" y="15146"/>
                  </a:lnTo>
                  <a:lnTo>
                    <a:pt x="12686" y="15454"/>
                  </a:lnTo>
                  <a:lnTo>
                    <a:pt x="12660" y="15761"/>
                  </a:lnTo>
                  <a:lnTo>
                    <a:pt x="12686" y="16043"/>
                  </a:lnTo>
                  <a:lnTo>
                    <a:pt x="12712" y="16325"/>
                  </a:lnTo>
                  <a:lnTo>
                    <a:pt x="12788" y="16607"/>
                  </a:lnTo>
                  <a:lnTo>
                    <a:pt x="12865" y="16863"/>
                  </a:lnTo>
                  <a:lnTo>
                    <a:pt x="5971" y="16863"/>
                  </a:lnTo>
                  <a:lnTo>
                    <a:pt x="6048" y="16607"/>
                  </a:lnTo>
                  <a:lnTo>
                    <a:pt x="6100" y="16325"/>
                  </a:lnTo>
                  <a:lnTo>
                    <a:pt x="6151" y="16043"/>
                  </a:lnTo>
                  <a:lnTo>
                    <a:pt x="6177" y="15761"/>
                  </a:lnTo>
                  <a:lnTo>
                    <a:pt x="6151" y="15454"/>
                  </a:lnTo>
                  <a:lnTo>
                    <a:pt x="6100" y="15146"/>
                  </a:lnTo>
                  <a:lnTo>
                    <a:pt x="6023" y="14839"/>
                  </a:lnTo>
                  <a:lnTo>
                    <a:pt x="5920" y="14557"/>
                  </a:lnTo>
                  <a:lnTo>
                    <a:pt x="5792" y="14301"/>
                  </a:lnTo>
                  <a:lnTo>
                    <a:pt x="5638" y="14044"/>
                  </a:lnTo>
                  <a:lnTo>
                    <a:pt x="5459" y="13814"/>
                  </a:lnTo>
                  <a:lnTo>
                    <a:pt x="5254" y="13583"/>
                  </a:lnTo>
                  <a:lnTo>
                    <a:pt x="5049" y="13378"/>
                  </a:lnTo>
                  <a:lnTo>
                    <a:pt x="4793" y="13199"/>
                  </a:lnTo>
                  <a:lnTo>
                    <a:pt x="4536" y="13045"/>
                  </a:lnTo>
                  <a:lnTo>
                    <a:pt x="4280" y="12917"/>
                  </a:lnTo>
                  <a:lnTo>
                    <a:pt x="3998" y="12814"/>
                  </a:lnTo>
                  <a:lnTo>
                    <a:pt x="3691" y="12737"/>
                  </a:lnTo>
                  <a:lnTo>
                    <a:pt x="3383" y="12686"/>
                  </a:lnTo>
                  <a:lnTo>
                    <a:pt x="2794" y="12686"/>
                  </a:lnTo>
                  <a:lnTo>
                    <a:pt x="2537" y="12737"/>
                  </a:lnTo>
                  <a:lnTo>
                    <a:pt x="2255" y="12789"/>
                  </a:lnTo>
                  <a:lnTo>
                    <a:pt x="1999" y="12866"/>
                  </a:lnTo>
                  <a:lnTo>
                    <a:pt x="1769" y="12968"/>
                  </a:lnTo>
                  <a:lnTo>
                    <a:pt x="1538" y="13096"/>
                  </a:lnTo>
                  <a:lnTo>
                    <a:pt x="1307" y="13250"/>
                  </a:lnTo>
                  <a:lnTo>
                    <a:pt x="1102" y="13404"/>
                  </a:lnTo>
                  <a:lnTo>
                    <a:pt x="1077" y="13378"/>
                  </a:lnTo>
                  <a:lnTo>
                    <a:pt x="1025" y="13301"/>
                  </a:lnTo>
                  <a:lnTo>
                    <a:pt x="1000" y="13224"/>
                  </a:lnTo>
                  <a:lnTo>
                    <a:pt x="974" y="13147"/>
                  </a:lnTo>
                  <a:lnTo>
                    <a:pt x="974" y="13045"/>
                  </a:lnTo>
                  <a:lnTo>
                    <a:pt x="974" y="12968"/>
                  </a:lnTo>
                  <a:lnTo>
                    <a:pt x="1025" y="12891"/>
                  </a:lnTo>
                  <a:lnTo>
                    <a:pt x="1077" y="12814"/>
                  </a:lnTo>
                  <a:lnTo>
                    <a:pt x="1153" y="12763"/>
                  </a:lnTo>
                  <a:lnTo>
                    <a:pt x="1358" y="12635"/>
                  </a:lnTo>
                  <a:lnTo>
                    <a:pt x="1589" y="12507"/>
                  </a:lnTo>
                  <a:lnTo>
                    <a:pt x="1820" y="12404"/>
                  </a:lnTo>
                  <a:lnTo>
                    <a:pt x="2076" y="12327"/>
                  </a:lnTo>
                  <a:lnTo>
                    <a:pt x="2307" y="12276"/>
                  </a:lnTo>
                  <a:lnTo>
                    <a:pt x="2563" y="12225"/>
                  </a:lnTo>
                  <a:lnTo>
                    <a:pt x="2819" y="12199"/>
                  </a:lnTo>
                  <a:lnTo>
                    <a:pt x="3383" y="12199"/>
                  </a:lnTo>
                  <a:lnTo>
                    <a:pt x="3691" y="12250"/>
                  </a:lnTo>
                  <a:lnTo>
                    <a:pt x="3973" y="12302"/>
                  </a:lnTo>
                  <a:lnTo>
                    <a:pt x="4254" y="12379"/>
                  </a:lnTo>
                  <a:lnTo>
                    <a:pt x="4536" y="12507"/>
                  </a:lnTo>
                  <a:lnTo>
                    <a:pt x="4793" y="12635"/>
                  </a:lnTo>
                  <a:lnTo>
                    <a:pt x="5023" y="12763"/>
                  </a:lnTo>
                  <a:lnTo>
                    <a:pt x="5280" y="12942"/>
                  </a:lnTo>
                  <a:lnTo>
                    <a:pt x="5485" y="13122"/>
                  </a:lnTo>
                  <a:lnTo>
                    <a:pt x="5690" y="13327"/>
                  </a:lnTo>
                  <a:lnTo>
                    <a:pt x="5895" y="13558"/>
                  </a:lnTo>
                  <a:lnTo>
                    <a:pt x="6048" y="13788"/>
                  </a:lnTo>
                  <a:lnTo>
                    <a:pt x="6202" y="14044"/>
                  </a:lnTo>
                  <a:lnTo>
                    <a:pt x="6330" y="14301"/>
                  </a:lnTo>
                  <a:lnTo>
                    <a:pt x="6458" y="14583"/>
                  </a:lnTo>
                  <a:lnTo>
                    <a:pt x="6535" y="14865"/>
                  </a:lnTo>
                  <a:lnTo>
                    <a:pt x="6638" y="15121"/>
                  </a:lnTo>
                  <a:lnTo>
                    <a:pt x="6740" y="15351"/>
                  </a:lnTo>
                  <a:lnTo>
                    <a:pt x="6894" y="15556"/>
                  </a:lnTo>
                  <a:lnTo>
                    <a:pt x="7099" y="15710"/>
                  </a:lnTo>
                  <a:lnTo>
                    <a:pt x="7304" y="15864"/>
                  </a:lnTo>
                  <a:lnTo>
                    <a:pt x="7535" y="15967"/>
                  </a:lnTo>
                  <a:lnTo>
                    <a:pt x="7765" y="16018"/>
                  </a:lnTo>
                  <a:lnTo>
                    <a:pt x="8022" y="16043"/>
                  </a:lnTo>
                  <a:lnTo>
                    <a:pt x="10610" y="16043"/>
                  </a:lnTo>
                  <a:lnTo>
                    <a:pt x="10815" y="16018"/>
                  </a:lnTo>
                  <a:lnTo>
                    <a:pt x="10995" y="15992"/>
                  </a:lnTo>
                  <a:lnTo>
                    <a:pt x="11200" y="15915"/>
                  </a:lnTo>
                  <a:lnTo>
                    <a:pt x="11379" y="15838"/>
                  </a:lnTo>
                  <a:lnTo>
                    <a:pt x="11533" y="15736"/>
                  </a:lnTo>
                  <a:lnTo>
                    <a:pt x="11686" y="15582"/>
                  </a:lnTo>
                  <a:lnTo>
                    <a:pt x="11815" y="15428"/>
                  </a:lnTo>
                  <a:lnTo>
                    <a:pt x="11943" y="15275"/>
                  </a:lnTo>
                  <a:lnTo>
                    <a:pt x="13429" y="12686"/>
                  </a:lnTo>
                  <a:lnTo>
                    <a:pt x="13506" y="12584"/>
                  </a:lnTo>
                  <a:lnTo>
                    <a:pt x="13583" y="12481"/>
                  </a:lnTo>
                  <a:lnTo>
                    <a:pt x="13685" y="12404"/>
                  </a:lnTo>
                  <a:lnTo>
                    <a:pt x="13788" y="12327"/>
                  </a:lnTo>
                  <a:lnTo>
                    <a:pt x="13890" y="12276"/>
                  </a:lnTo>
                  <a:lnTo>
                    <a:pt x="14019" y="12225"/>
                  </a:lnTo>
                  <a:lnTo>
                    <a:pt x="14147" y="12199"/>
                  </a:lnTo>
                  <a:close/>
                  <a:moveTo>
                    <a:pt x="3076" y="13224"/>
                  </a:moveTo>
                  <a:lnTo>
                    <a:pt x="3332" y="13250"/>
                  </a:lnTo>
                  <a:lnTo>
                    <a:pt x="3588" y="13276"/>
                  </a:lnTo>
                  <a:lnTo>
                    <a:pt x="3844" y="13352"/>
                  </a:lnTo>
                  <a:lnTo>
                    <a:pt x="4075" y="13429"/>
                  </a:lnTo>
                  <a:lnTo>
                    <a:pt x="4280" y="13532"/>
                  </a:lnTo>
                  <a:lnTo>
                    <a:pt x="4485" y="13660"/>
                  </a:lnTo>
                  <a:lnTo>
                    <a:pt x="4690" y="13814"/>
                  </a:lnTo>
                  <a:lnTo>
                    <a:pt x="4869" y="13968"/>
                  </a:lnTo>
                  <a:lnTo>
                    <a:pt x="5023" y="14147"/>
                  </a:lnTo>
                  <a:lnTo>
                    <a:pt x="5177" y="14352"/>
                  </a:lnTo>
                  <a:lnTo>
                    <a:pt x="5305" y="14557"/>
                  </a:lnTo>
                  <a:lnTo>
                    <a:pt x="5408" y="14788"/>
                  </a:lnTo>
                  <a:lnTo>
                    <a:pt x="5510" y="15018"/>
                  </a:lnTo>
                  <a:lnTo>
                    <a:pt x="5561" y="15249"/>
                  </a:lnTo>
                  <a:lnTo>
                    <a:pt x="5587" y="15505"/>
                  </a:lnTo>
                  <a:lnTo>
                    <a:pt x="5613" y="15761"/>
                  </a:lnTo>
                  <a:lnTo>
                    <a:pt x="5587" y="16018"/>
                  </a:lnTo>
                  <a:lnTo>
                    <a:pt x="5561" y="16274"/>
                  </a:lnTo>
                  <a:lnTo>
                    <a:pt x="5510" y="16505"/>
                  </a:lnTo>
                  <a:lnTo>
                    <a:pt x="5408" y="16761"/>
                  </a:lnTo>
                  <a:lnTo>
                    <a:pt x="5305" y="16966"/>
                  </a:lnTo>
                  <a:lnTo>
                    <a:pt x="5177" y="17171"/>
                  </a:lnTo>
                  <a:lnTo>
                    <a:pt x="5023" y="17376"/>
                  </a:lnTo>
                  <a:lnTo>
                    <a:pt x="4869" y="17555"/>
                  </a:lnTo>
                  <a:lnTo>
                    <a:pt x="4690" y="17709"/>
                  </a:lnTo>
                  <a:lnTo>
                    <a:pt x="4485" y="17863"/>
                  </a:lnTo>
                  <a:lnTo>
                    <a:pt x="4280" y="17991"/>
                  </a:lnTo>
                  <a:lnTo>
                    <a:pt x="4075" y="18094"/>
                  </a:lnTo>
                  <a:lnTo>
                    <a:pt x="3844" y="18196"/>
                  </a:lnTo>
                  <a:lnTo>
                    <a:pt x="3588" y="18247"/>
                  </a:lnTo>
                  <a:lnTo>
                    <a:pt x="3332" y="18273"/>
                  </a:lnTo>
                  <a:lnTo>
                    <a:pt x="3076" y="18299"/>
                  </a:lnTo>
                  <a:lnTo>
                    <a:pt x="2819" y="18273"/>
                  </a:lnTo>
                  <a:lnTo>
                    <a:pt x="2563" y="18247"/>
                  </a:lnTo>
                  <a:lnTo>
                    <a:pt x="2332" y="18196"/>
                  </a:lnTo>
                  <a:lnTo>
                    <a:pt x="2102" y="18094"/>
                  </a:lnTo>
                  <a:lnTo>
                    <a:pt x="1871" y="17991"/>
                  </a:lnTo>
                  <a:lnTo>
                    <a:pt x="1666" y="17863"/>
                  </a:lnTo>
                  <a:lnTo>
                    <a:pt x="1461" y="17709"/>
                  </a:lnTo>
                  <a:lnTo>
                    <a:pt x="1282" y="17555"/>
                  </a:lnTo>
                  <a:lnTo>
                    <a:pt x="1128" y="17376"/>
                  </a:lnTo>
                  <a:lnTo>
                    <a:pt x="974" y="17171"/>
                  </a:lnTo>
                  <a:lnTo>
                    <a:pt x="846" y="16966"/>
                  </a:lnTo>
                  <a:lnTo>
                    <a:pt x="743" y="16761"/>
                  </a:lnTo>
                  <a:lnTo>
                    <a:pt x="667" y="16505"/>
                  </a:lnTo>
                  <a:lnTo>
                    <a:pt x="590" y="16274"/>
                  </a:lnTo>
                  <a:lnTo>
                    <a:pt x="564" y="16018"/>
                  </a:lnTo>
                  <a:lnTo>
                    <a:pt x="538" y="15761"/>
                  </a:lnTo>
                  <a:lnTo>
                    <a:pt x="564" y="15505"/>
                  </a:lnTo>
                  <a:lnTo>
                    <a:pt x="590" y="15249"/>
                  </a:lnTo>
                  <a:lnTo>
                    <a:pt x="667" y="15018"/>
                  </a:lnTo>
                  <a:lnTo>
                    <a:pt x="743" y="14788"/>
                  </a:lnTo>
                  <a:lnTo>
                    <a:pt x="846" y="14557"/>
                  </a:lnTo>
                  <a:lnTo>
                    <a:pt x="974" y="14352"/>
                  </a:lnTo>
                  <a:lnTo>
                    <a:pt x="1128" y="14147"/>
                  </a:lnTo>
                  <a:lnTo>
                    <a:pt x="1282" y="13968"/>
                  </a:lnTo>
                  <a:lnTo>
                    <a:pt x="1461" y="13814"/>
                  </a:lnTo>
                  <a:lnTo>
                    <a:pt x="1666" y="13660"/>
                  </a:lnTo>
                  <a:lnTo>
                    <a:pt x="1871" y="13532"/>
                  </a:lnTo>
                  <a:lnTo>
                    <a:pt x="2102" y="13429"/>
                  </a:lnTo>
                  <a:lnTo>
                    <a:pt x="2332" y="13352"/>
                  </a:lnTo>
                  <a:lnTo>
                    <a:pt x="2563" y="13276"/>
                  </a:lnTo>
                  <a:lnTo>
                    <a:pt x="2819" y="13250"/>
                  </a:lnTo>
                  <a:lnTo>
                    <a:pt x="3076" y="13224"/>
                  </a:lnTo>
                  <a:close/>
                  <a:moveTo>
                    <a:pt x="15761" y="13224"/>
                  </a:moveTo>
                  <a:lnTo>
                    <a:pt x="16018" y="13250"/>
                  </a:lnTo>
                  <a:lnTo>
                    <a:pt x="16248" y="13276"/>
                  </a:lnTo>
                  <a:lnTo>
                    <a:pt x="16505" y="13352"/>
                  </a:lnTo>
                  <a:lnTo>
                    <a:pt x="16735" y="13429"/>
                  </a:lnTo>
                  <a:lnTo>
                    <a:pt x="16966" y="13532"/>
                  </a:lnTo>
                  <a:lnTo>
                    <a:pt x="17171" y="13660"/>
                  </a:lnTo>
                  <a:lnTo>
                    <a:pt x="17350" y="13814"/>
                  </a:lnTo>
                  <a:lnTo>
                    <a:pt x="17530" y="13968"/>
                  </a:lnTo>
                  <a:lnTo>
                    <a:pt x="17709" y="14147"/>
                  </a:lnTo>
                  <a:lnTo>
                    <a:pt x="17837" y="14352"/>
                  </a:lnTo>
                  <a:lnTo>
                    <a:pt x="17965" y="14557"/>
                  </a:lnTo>
                  <a:lnTo>
                    <a:pt x="18093" y="14788"/>
                  </a:lnTo>
                  <a:lnTo>
                    <a:pt x="18170" y="15018"/>
                  </a:lnTo>
                  <a:lnTo>
                    <a:pt x="18222" y="15249"/>
                  </a:lnTo>
                  <a:lnTo>
                    <a:pt x="18273" y="15505"/>
                  </a:lnTo>
                  <a:lnTo>
                    <a:pt x="18273" y="15761"/>
                  </a:lnTo>
                  <a:lnTo>
                    <a:pt x="18273" y="16018"/>
                  </a:lnTo>
                  <a:lnTo>
                    <a:pt x="18222" y="16274"/>
                  </a:lnTo>
                  <a:lnTo>
                    <a:pt x="18170" y="16505"/>
                  </a:lnTo>
                  <a:lnTo>
                    <a:pt x="18093" y="16761"/>
                  </a:lnTo>
                  <a:lnTo>
                    <a:pt x="17965" y="16966"/>
                  </a:lnTo>
                  <a:lnTo>
                    <a:pt x="17837" y="17171"/>
                  </a:lnTo>
                  <a:lnTo>
                    <a:pt x="17709" y="17376"/>
                  </a:lnTo>
                  <a:lnTo>
                    <a:pt x="17530" y="17555"/>
                  </a:lnTo>
                  <a:lnTo>
                    <a:pt x="17350" y="17709"/>
                  </a:lnTo>
                  <a:lnTo>
                    <a:pt x="17171" y="17863"/>
                  </a:lnTo>
                  <a:lnTo>
                    <a:pt x="16966" y="17991"/>
                  </a:lnTo>
                  <a:lnTo>
                    <a:pt x="16735" y="18094"/>
                  </a:lnTo>
                  <a:lnTo>
                    <a:pt x="16505" y="18196"/>
                  </a:lnTo>
                  <a:lnTo>
                    <a:pt x="16248" y="18247"/>
                  </a:lnTo>
                  <a:lnTo>
                    <a:pt x="16018" y="18273"/>
                  </a:lnTo>
                  <a:lnTo>
                    <a:pt x="15761" y="18299"/>
                  </a:lnTo>
                  <a:lnTo>
                    <a:pt x="15479" y="18273"/>
                  </a:lnTo>
                  <a:lnTo>
                    <a:pt x="15249" y="18247"/>
                  </a:lnTo>
                  <a:lnTo>
                    <a:pt x="14992" y="18196"/>
                  </a:lnTo>
                  <a:lnTo>
                    <a:pt x="14762" y="18094"/>
                  </a:lnTo>
                  <a:lnTo>
                    <a:pt x="14531" y="17991"/>
                  </a:lnTo>
                  <a:lnTo>
                    <a:pt x="14326" y="17863"/>
                  </a:lnTo>
                  <a:lnTo>
                    <a:pt x="14147" y="17709"/>
                  </a:lnTo>
                  <a:lnTo>
                    <a:pt x="13967" y="17555"/>
                  </a:lnTo>
                  <a:lnTo>
                    <a:pt x="13788" y="17376"/>
                  </a:lnTo>
                  <a:lnTo>
                    <a:pt x="13660" y="17171"/>
                  </a:lnTo>
                  <a:lnTo>
                    <a:pt x="13532" y="16966"/>
                  </a:lnTo>
                  <a:lnTo>
                    <a:pt x="13404" y="16761"/>
                  </a:lnTo>
                  <a:lnTo>
                    <a:pt x="13327" y="16505"/>
                  </a:lnTo>
                  <a:lnTo>
                    <a:pt x="13275" y="16274"/>
                  </a:lnTo>
                  <a:lnTo>
                    <a:pt x="13224" y="16018"/>
                  </a:lnTo>
                  <a:lnTo>
                    <a:pt x="13224" y="15761"/>
                  </a:lnTo>
                  <a:lnTo>
                    <a:pt x="13224" y="15505"/>
                  </a:lnTo>
                  <a:lnTo>
                    <a:pt x="13275" y="15249"/>
                  </a:lnTo>
                  <a:lnTo>
                    <a:pt x="13327" y="15018"/>
                  </a:lnTo>
                  <a:lnTo>
                    <a:pt x="13404" y="14788"/>
                  </a:lnTo>
                  <a:lnTo>
                    <a:pt x="13532" y="14557"/>
                  </a:lnTo>
                  <a:lnTo>
                    <a:pt x="13660" y="14352"/>
                  </a:lnTo>
                  <a:lnTo>
                    <a:pt x="13788" y="14147"/>
                  </a:lnTo>
                  <a:lnTo>
                    <a:pt x="13967" y="13968"/>
                  </a:lnTo>
                  <a:lnTo>
                    <a:pt x="14147" y="13814"/>
                  </a:lnTo>
                  <a:lnTo>
                    <a:pt x="14326" y="13660"/>
                  </a:lnTo>
                  <a:lnTo>
                    <a:pt x="14531" y="13532"/>
                  </a:lnTo>
                  <a:lnTo>
                    <a:pt x="14762" y="13429"/>
                  </a:lnTo>
                  <a:lnTo>
                    <a:pt x="14992" y="13352"/>
                  </a:lnTo>
                  <a:lnTo>
                    <a:pt x="15249" y="13276"/>
                  </a:lnTo>
                  <a:lnTo>
                    <a:pt x="15479" y="13250"/>
                  </a:lnTo>
                  <a:lnTo>
                    <a:pt x="15761" y="13224"/>
                  </a:lnTo>
                  <a:close/>
                  <a:moveTo>
                    <a:pt x="15556" y="0"/>
                  </a:moveTo>
                  <a:lnTo>
                    <a:pt x="15454" y="26"/>
                  </a:lnTo>
                  <a:lnTo>
                    <a:pt x="15377" y="103"/>
                  </a:lnTo>
                  <a:lnTo>
                    <a:pt x="15300" y="180"/>
                  </a:lnTo>
                  <a:lnTo>
                    <a:pt x="15274" y="282"/>
                  </a:lnTo>
                  <a:lnTo>
                    <a:pt x="15274" y="923"/>
                  </a:lnTo>
                  <a:lnTo>
                    <a:pt x="13583" y="923"/>
                  </a:lnTo>
                  <a:lnTo>
                    <a:pt x="13429" y="949"/>
                  </a:lnTo>
                  <a:lnTo>
                    <a:pt x="13327" y="1051"/>
                  </a:lnTo>
                  <a:lnTo>
                    <a:pt x="13250" y="1154"/>
                  </a:lnTo>
                  <a:lnTo>
                    <a:pt x="13199" y="1307"/>
                  </a:lnTo>
                  <a:lnTo>
                    <a:pt x="13199" y="6330"/>
                  </a:lnTo>
                  <a:lnTo>
                    <a:pt x="12788" y="6049"/>
                  </a:lnTo>
                  <a:lnTo>
                    <a:pt x="12353" y="5818"/>
                  </a:lnTo>
                  <a:lnTo>
                    <a:pt x="11892" y="5613"/>
                  </a:lnTo>
                  <a:lnTo>
                    <a:pt x="11430" y="5434"/>
                  </a:lnTo>
                  <a:lnTo>
                    <a:pt x="10943" y="5305"/>
                  </a:lnTo>
                  <a:lnTo>
                    <a:pt x="10431" y="5203"/>
                  </a:lnTo>
                  <a:lnTo>
                    <a:pt x="9918" y="5152"/>
                  </a:lnTo>
                  <a:lnTo>
                    <a:pt x="9380" y="5126"/>
                  </a:lnTo>
                  <a:lnTo>
                    <a:pt x="4357" y="5126"/>
                  </a:lnTo>
                  <a:lnTo>
                    <a:pt x="4254" y="5152"/>
                  </a:lnTo>
                  <a:lnTo>
                    <a:pt x="4178" y="5203"/>
                  </a:lnTo>
                  <a:lnTo>
                    <a:pt x="4101" y="5280"/>
                  </a:lnTo>
                  <a:lnTo>
                    <a:pt x="4101" y="5408"/>
                  </a:lnTo>
                  <a:lnTo>
                    <a:pt x="4101" y="5510"/>
                  </a:lnTo>
                  <a:lnTo>
                    <a:pt x="4178" y="5587"/>
                  </a:lnTo>
                  <a:lnTo>
                    <a:pt x="4254" y="5639"/>
                  </a:lnTo>
                  <a:lnTo>
                    <a:pt x="4357" y="5664"/>
                  </a:lnTo>
                  <a:lnTo>
                    <a:pt x="9380" y="5664"/>
                  </a:lnTo>
                  <a:lnTo>
                    <a:pt x="9688" y="5690"/>
                  </a:lnTo>
                  <a:lnTo>
                    <a:pt x="9995" y="5715"/>
                  </a:lnTo>
                  <a:lnTo>
                    <a:pt x="10610" y="5792"/>
                  </a:lnTo>
                  <a:lnTo>
                    <a:pt x="11174" y="5946"/>
                  </a:lnTo>
                  <a:lnTo>
                    <a:pt x="11738" y="6151"/>
                  </a:lnTo>
                  <a:lnTo>
                    <a:pt x="12250" y="6382"/>
                  </a:lnTo>
                  <a:lnTo>
                    <a:pt x="12763" y="6689"/>
                  </a:lnTo>
                  <a:lnTo>
                    <a:pt x="13224" y="7022"/>
                  </a:lnTo>
                  <a:lnTo>
                    <a:pt x="13660" y="7407"/>
                  </a:lnTo>
                  <a:lnTo>
                    <a:pt x="14044" y="7843"/>
                  </a:lnTo>
                  <a:lnTo>
                    <a:pt x="14403" y="8304"/>
                  </a:lnTo>
                  <a:lnTo>
                    <a:pt x="14711" y="8791"/>
                  </a:lnTo>
                  <a:lnTo>
                    <a:pt x="14967" y="9303"/>
                  </a:lnTo>
                  <a:lnTo>
                    <a:pt x="15172" y="9867"/>
                  </a:lnTo>
                  <a:lnTo>
                    <a:pt x="15326" y="10431"/>
                  </a:lnTo>
                  <a:lnTo>
                    <a:pt x="15428" y="11020"/>
                  </a:lnTo>
                  <a:lnTo>
                    <a:pt x="15454" y="11328"/>
                  </a:lnTo>
                  <a:lnTo>
                    <a:pt x="15479" y="11635"/>
                  </a:lnTo>
                  <a:lnTo>
                    <a:pt x="14275" y="11635"/>
                  </a:lnTo>
                  <a:lnTo>
                    <a:pt x="14070" y="11661"/>
                  </a:lnTo>
                  <a:lnTo>
                    <a:pt x="13865" y="11687"/>
                  </a:lnTo>
                  <a:lnTo>
                    <a:pt x="13685" y="11764"/>
                  </a:lnTo>
                  <a:lnTo>
                    <a:pt x="13506" y="11840"/>
                  </a:lnTo>
                  <a:lnTo>
                    <a:pt x="13352" y="11943"/>
                  </a:lnTo>
                  <a:lnTo>
                    <a:pt x="13199" y="12097"/>
                  </a:lnTo>
                  <a:lnTo>
                    <a:pt x="13070" y="12250"/>
                  </a:lnTo>
                  <a:lnTo>
                    <a:pt x="12942" y="12404"/>
                  </a:lnTo>
                  <a:lnTo>
                    <a:pt x="11456" y="14993"/>
                  </a:lnTo>
                  <a:lnTo>
                    <a:pt x="11379" y="15095"/>
                  </a:lnTo>
                  <a:lnTo>
                    <a:pt x="11302" y="15198"/>
                  </a:lnTo>
                  <a:lnTo>
                    <a:pt x="11200" y="15275"/>
                  </a:lnTo>
                  <a:lnTo>
                    <a:pt x="11097" y="15351"/>
                  </a:lnTo>
                  <a:lnTo>
                    <a:pt x="10969" y="15403"/>
                  </a:lnTo>
                  <a:lnTo>
                    <a:pt x="10866" y="15454"/>
                  </a:lnTo>
                  <a:lnTo>
                    <a:pt x="10738" y="15480"/>
                  </a:lnTo>
                  <a:lnTo>
                    <a:pt x="7868" y="15480"/>
                  </a:lnTo>
                  <a:lnTo>
                    <a:pt x="7714" y="15428"/>
                  </a:lnTo>
                  <a:lnTo>
                    <a:pt x="7560" y="15377"/>
                  </a:lnTo>
                  <a:lnTo>
                    <a:pt x="7432" y="15275"/>
                  </a:lnTo>
                  <a:lnTo>
                    <a:pt x="7304" y="15172"/>
                  </a:lnTo>
                  <a:lnTo>
                    <a:pt x="7202" y="15044"/>
                  </a:lnTo>
                  <a:lnTo>
                    <a:pt x="7125" y="14890"/>
                  </a:lnTo>
                  <a:lnTo>
                    <a:pt x="7073" y="14736"/>
                  </a:lnTo>
                  <a:lnTo>
                    <a:pt x="6971" y="14403"/>
                  </a:lnTo>
                  <a:lnTo>
                    <a:pt x="6843" y="14096"/>
                  </a:lnTo>
                  <a:lnTo>
                    <a:pt x="6715" y="13788"/>
                  </a:lnTo>
                  <a:lnTo>
                    <a:pt x="6535" y="13506"/>
                  </a:lnTo>
                  <a:lnTo>
                    <a:pt x="6330" y="13224"/>
                  </a:lnTo>
                  <a:lnTo>
                    <a:pt x="6125" y="12968"/>
                  </a:lnTo>
                  <a:lnTo>
                    <a:pt x="5869" y="12737"/>
                  </a:lnTo>
                  <a:lnTo>
                    <a:pt x="5638" y="12507"/>
                  </a:lnTo>
                  <a:lnTo>
                    <a:pt x="5356" y="12327"/>
                  </a:lnTo>
                  <a:lnTo>
                    <a:pt x="5075" y="12148"/>
                  </a:lnTo>
                  <a:lnTo>
                    <a:pt x="4767" y="11994"/>
                  </a:lnTo>
                  <a:lnTo>
                    <a:pt x="4459" y="11866"/>
                  </a:lnTo>
                  <a:lnTo>
                    <a:pt x="4126" y="11764"/>
                  </a:lnTo>
                  <a:lnTo>
                    <a:pt x="3767" y="11687"/>
                  </a:lnTo>
                  <a:lnTo>
                    <a:pt x="3434" y="11661"/>
                  </a:lnTo>
                  <a:lnTo>
                    <a:pt x="3076" y="11635"/>
                  </a:lnTo>
                  <a:lnTo>
                    <a:pt x="2922" y="11610"/>
                  </a:lnTo>
                  <a:lnTo>
                    <a:pt x="2794" y="11584"/>
                  </a:lnTo>
                  <a:lnTo>
                    <a:pt x="2691" y="11507"/>
                  </a:lnTo>
                  <a:lnTo>
                    <a:pt x="2614" y="11405"/>
                  </a:lnTo>
                  <a:lnTo>
                    <a:pt x="2537" y="11302"/>
                  </a:lnTo>
                  <a:lnTo>
                    <a:pt x="2512" y="11174"/>
                  </a:lnTo>
                  <a:lnTo>
                    <a:pt x="2512" y="11046"/>
                  </a:lnTo>
                  <a:lnTo>
                    <a:pt x="2537" y="10918"/>
                  </a:lnTo>
                  <a:lnTo>
                    <a:pt x="2665" y="10431"/>
                  </a:lnTo>
                  <a:lnTo>
                    <a:pt x="2742" y="9970"/>
                  </a:lnTo>
                  <a:lnTo>
                    <a:pt x="2742" y="9508"/>
                  </a:lnTo>
                  <a:lnTo>
                    <a:pt x="2717" y="9021"/>
                  </a:lnTo>
                  <a:lnTo>
                    <a:pt x="2307" y="6074"/>
                  </a:lnTo>
                  <a:lnTo>
                    <a:pt x="2307" y="5997"/>
                  </a:lnTo>
                  <a:lnTo>
                    <a:pt x="2332" y="5920"/>
                  </a:lnTo>
                  <a:lnTo>
                    <a:pt x="2384" y="5792"/>
                  </a:lnTo>
                  <a:lnTo>
                    <a:pt x="2435" y="5741"/>
                  </a:lnTo>
                  <a:lnTo>
                    <a:pt x="2512" y="5715"/>
                  </a:lnTo>
                  <a:lnTo>
                    <a:pt x="2589" y="5690"/>
                  </a:lnTo>
                  <a:lnTo>
                    <a:pt x="2665" y="5664"/>
                  </a:lnTo>
                  <a:lnTo>
                    <a:pt x="3076" y="5664"/>
                  </a:lnTo>
                  <a:lnTo>
                    <a:pt x="3178" y="5639"/>
                  </a:lnTo>
                  <a:lnTo>
                    <a:pt x="3281" y="5587"/>
                  </a:lnTo>
                  <a:lnTo>
                    <a:pt x="3332" y="5510"/>
                  </a:lnTo>
                  <a:lnTo>
                    <a:pt x="3357" y="5408"/>
                  </a:lnTo>
                  <a:lnTo>
                    <a:pt x="3332" y="5280"/>
                  </a:lnTo>
                  <a:lnTo>
                    <a:pt x="3281" y="5203"/>
                  </a:lnTo>
                  <a:lnTo>
                    <a:pt x="3178" y="5152"/>
                  </a:lnTo>
                  <a:lnTo>
                    <a:pt x="3076" y="5126"/>
                  </a:lnTo>
                  <a:lnTo>
                    <a:pt x="2665" y="5126"/>
                  </a:lnTo>
                  <a:lnTo>
                    <a:pt x="2460" y="5152"/>
                  </a:lnTo>
                  <a:lnTo>
                    <a:pt x="2281" y="5203"/>
                  </a:lnTo>
                  <a:lnTo>
                    <a:pt x="2102" y="5305"/>
                  </a:lnTo>
                  <a:lnTo>
                    <a:pt x="1974" y="5434"/>
                  </a:lnTo>
                  <a:lnTo>
                    <a:pt x="1871" y="5587"/>
                  </a:lnTo>
                  <a:lnTo>
                    <a:pt x="1794" y="5767"/>
                  </a:lnTo>
                  <a:lnTo>
                    <a:pt x="1769" y="5946"/>
                  </a:lnTo>
                  <a:lnTo>
                    <a:pt x="1769" y="6151"/>
                  </a:lnTo>
                  <a:lnTo>
                    <a:pt x="2179" y="9098"/>
                  </a:lnTo>
                  <a:lnTo>
                    <a:pt x="2204" y="9508"/>
                  </a:lnTo>
                  <a:lnTo>
                    <a:pt x="2179" y="9918"/>
                  </a:lnTo>
                  <a:lnTo>
                    <a:pt x="2127" y="10303"/>
                  </a:lnTo>
                  <a:lnTo>
                    <a:pt x="2025" y="10687"/>
                  </a:lnTo>
                  <a:lnTo>
                    <a:pt x="1999" y="10738"/>
                  </a:lnTo>
                  <a:lnTo>
                    <a:pt x="1974" y="10867"/>
                  </a:lnTo>
                  <a:lnTo>
                    <a:pt x="1948" y="10995"/>
                  </a:lnTo>
                  <a:lnTo>
                    <a:pt x="1948" y="11123"/>
                  </a:lnTo>
                  <a:lnTo>
                    <a:pt x="1974" y="11251"/>
                  </a:lnTo>
                  <a:lnTo>
                    <a:pt x="1999" y="11379"/>
                  </a:lnTo>
                  <a:lnTo>
                    <a:pt x="2025" y="11507"/>
                  </a:lnTo>
                  <a:lnTo>
                    <a:pt x="2102" y="11635"/>
                  </a:lnTo>
                  <a:lnTo>
                    <a:pt x="2179" y="11738"/>
                  </a:lnTo>
                  <a:lnTo>
                    <a:pt x="1820" y="11840"/>
                  </a:lnTo>
                  <a:lnTo>
                    <a:pt x="1487" y="11969"/>
                  </a:lnTo>
                  <a:lnTo>
                    <a:pt x="1153" y="12122"/>
                  </a:lnTo>
                  <a:lnTo>
                    <a:pt x="846" y="12302"/>
                  </a:lnTo>
                  <a:lnTo>
                    <a:pt x="667" y="12430"/>
                  </a:lnTo>
                  <a:lnTo>
                    <a:pt x="538" y="12609"/>
                  </a:lnTo>
                  <a:lnTo>
                    <a:pt x="462" y="12789"/>
                  </a:lnTo>
                  <a:lnTo>
                    <a:pt x="410" y="12994"/>
                  </a:lnTo>
                  <a:lnTo>
                    <a:pt x="410" y="13199"/>
                  </a:lnTo>
                  <a:lnTo>
                    <a:pt x="462" y="13404"/>
                  </a:lnTo>
                  <a:lnTo>
                    <a:pt x="564" y="13609"/>
                  </a:lnTo>
                  <a:lnTo>
                    <a:pt x="692" y="13763"/>
                  </a:lnTo>
                  <a:lnTo>
                    <a:pt x="718" y="13788"/>
                  </a:lnTo>
                  <a:lnTo>
                    <a:pt x="564" y="13993"/>
                  </a:lnTo>
                  <a:lnTo>
                    <a:pt x="410" y="14224"/>
                  </a:lnTo>
                  <a:lnTo>
                    <a:pt x="282" y="14454"/>
                  </a:lnTo>
                  <a:lnTo>
                    <a:pt x="180" y="14685"/>
                  </a:lnTo>
                  <a:lnTo>
                    <a:pt x="103" y="14941"/>
                  </a:lnTo>
                  <a:lnTo>
                    <a:pt x="51" y="15223"/>
                  </a:lnTo>
                  <a:lnTo>
                    <a:pt x="0" y="15480"/>
                  </a:lnTo>
                  <a:lnTo>
                    <a:pt x="0" y="15761"/>
                  </a:lnTo>
                  <a:lnTo>
                    <a:pt x="0" y="16069"/>
                  </a:lnTo>
                  <a:lnTo>
                    <a:pt x="51" y="16377"/>
                  </a:lnTo>
                  <a:lnTo>
                    <a:pt x="128" y="16684"/>
                  </a:lnTo>
                  <a:lnTo>
                    <a:pt x="231" y="16966"/>
                  </a:lnTo>
                  <a:lnTo>
                    <a:pt x="359" y="17222"/>
                  </a:lnTo>
                  <a:lnTo>
                    <a:pt x="513" y="17479"/>
                  </a:lnTo>
                  <a:lnTo>
                    <a:pt x="692" y="17735"/>
                  </a:lnTo>
                  <a:lnTo>
                    <a:pt x="897" y="17940"/>
                  </a:lnTo>
                  <a:lnTo>
                    <a:pt x="1128" y="18145"/>
                  </a:lnTo>
                  <a:lnTo>
                    <a:pt x="1358" y="18324"/>
                  </a:lnTo>
                  <a:lnTo>
                    <a:pt x="1615" y="18478"/>
                  </a:lnTo>
                  <a:lnTo>
                    <a:pt x="1871" y="18606"/>
                  </a:lnTo>
                  <a:lnTo>
                    <a:pt x="2153" y="18709"/>
                  </a:lnTo>
                  <a:lnTo>
                    <a:pt x="2460" y="18786"/>
                  </a:lnTo>
                  <a:lnTo>
                    <a:pt x="2768" y="18837"/>
                  </a:lnTo>
                  <a:lnTo>
                    <a:pt x="3076" y="18837"/>
                  </a:lnTo>
                  <a:lnTo>
                    <a:pt x="3486" y="18811"/>
                  </a:lnTo>
                  <a:lnTo>
                    <a:pt x="3870" y="18734"/>
                  </a:lnTo>
                  <a:lnTo>
                    <a:pt x="4229" y="18632"/>
                  </a:lnTo>
                  <a:lnTo>
                    <a:pt x="4588" y="18452"/>
                  </a:lnTo>
                  <a:lnTo>
                    <a:pt x="4895" y="18247"/>
                  </a:lnTo>
                  <a:lnTo>
                    <a:pt x="5203" y="18017"/>
                  </a:lnTo>
                  <a:lnTo>
                    <a:pt x="5459" y="17735"/>
                  </a:lnTo>
                  <a:lnTo>
                    <a:pt x="5690" y="17427"/>
                  </a:lnTo>
                  <a:lnTo>
                    <a:pt x="13147" y="17427"/>
                  </a:lnTo>
                  <a:lnTo>
                    <a:pt x="13378" y="17735"/>
                  </a:lnTo>
                  <a:lnTo>
                    <a:pt x="13634" y="18017"/>
                  </a:lnTo>
                  <a:lnTo>
                    <a:pt x="13916" y="18247"/>
                  </a:lnTo>
                  <a:lnTo>
                    <a:pt x="14249" y="18452"/>
                  </a:lnTo>
                  <a:lnTo>
                    <a:pt x="14582" y="18632"/>
                  </a:lnTo>
                  <a:lnTo>
                    <a:pt x="14967" y="18734"/>
                  </a:lnTo>
                  <a:lnTo>
                    <a:pt x="15351" y="18811"/>
                  </a:lnTo>
                  <a:lnTo>
                    <a:pt x="15761" y="18837"/>
                  </a:lnTo>
                  <a:lnTo>
                    <a:pt x="16069" y="18837"/>
                  </a:lnTo>
                  <a:lnTo>
                    <a:pt x="16376" y="18786"/>
                  </a:lnTo>
                  <a:lnTo>
                    <a:pt x="16658" y="18709"/>
                  </a:lnTo>
                  <a:lnTo>
                    <a:pt x="16940" y="18606"/>
                  </a:lnTo>
                  <a:lnTo>
                    <a:pt x="17222" y="18478"/>
                  </a:lnTo>
                  <a:lnTo>
                    <a:pt x="17478" y="18324"/>
                  </a:lnTo>
                  <a:lnTo>
                    <a:pt x="17709" y="18145"/>
                  </a:lnTo>
                  <a:lnTo>
                    <a:pt x="17940" y="17940"/>
                  </a:lnTo>
                  <a:lnTo>
                    <a:pt x="18119" y="17735"/>
                  </a:lnTo>
                  <a:lnTo>
                    <a:pt x="18298" y="17479"/>
                  </a:lnTo>
                  <a:lnTo>
                    <a:pt x="18452" y="17222"/>
                  </a:lnTo>
                  <a:lnTo>
                    <a:pt x="18580" y="16966"/>
                  </a:lnTo>
                  <a:lnTo>
                    <a:pt x="18683" y="16684"/>
                  </a:lnTo>
                  <a:lnTo>
                    <a:pt x="18760" y="16377"/>
                  </a:lnTo>
                  <a:lnTo>
                    <a:pt x="18811" y="16069"/>
                  </a:lnTo>
                  <a:lnTo>
                    <a:pt x="18837" y="15761"/>
                  </a:lnTo>
                  <a:lnTo>
                    <a:pt x="18811" y="15403"/>
                  </a:lnTo>
                  <a:lnTo>
                    <a:pt x="18760" y="15044"/>
                  </a:lnTo>
                  <a:lnTo>
                    <a:pt x="18657" y="14711"/>
                  </a:lnTo>
                  <a:lnTo>
                    <a:pt x="18503" y="14403"/>
                  </a:lnTo>
                  <a:lnTo>
                    <a:pt x="18350" y="14096"/>
                  </a:lnTo>
                  <a:lnTo>
                    <a:pt x="18145" y="13814"/>
                  </a:lnTo>
                  <a:lnTo>
                    <a:pt x="17914" y="13558"/>
                  </a:lnTo>
                  <a:lnTo>
                    <a:pt x="17658" y="13352"/>
                  </a:lnTo>
                  <a:lnTo>
                    <a:pt x="17530" y="12814"/>
                  </a:lnTo>
                  <a:lnTo>
                    <a:pt x="17478" y="12635"/>
                  </a:lnTo>
                  <a:lnTo>
                    <a:pt x="17401" y="12430"/>
                  </a:lnTo>
                  <a:lnTo>
                    <a:pt x="17299" y="12276"/>
                  </a:lnTo>
                  <a:lnTo>
                    <a:pt x="17171" y="12122"/>
                  </a:lnTo>
                  <a:lnTo>
                    <a:pt x="17325" y="12045"/>
                  </a:lnTo>
                  <a:lnTo>
                    <a:pt x="17453" y="11943"/>
                  </a:lnTo>
                  <a:lnTo>
                    <a:pt x="17581" y="11840"/>
                  </a:lnTo>
                  <a:lnTo>
                    <a:pt x="17683" y="11712"/>
                  </a:lnTo>
                  <a:lnTo>
                    <a:pt x="17760" y="11559"/>
                  </a:lnTo>
                  <a:lnTo>
                    <a:pt x="17837" y="11405"/>
                  </a:lnTo>
                  <a:lnTo>
                    <a:pt x="17863" y="11251"/>
                  </a:lnTo>
                  <a:lnTo>
                    <a:pt x="17888" y="11072"/>
                  </a:lnTo>
                  <a:lnTo>
                    <a:pt x="17863" y="10841"/>
                  </a:lnTo>
                  <a:lnTo>
                    <a:pt x="17786" y="10636"/>
                  </a:lnTo>
                  <a:lnTo>
                    <a:pt x="17683" y="10431"/>
                  </a:lnTo>
                  <a:lnTo>
                    <a:pt x="17555" y="10277"/>
                  </a:lnTo>
                  <a:lnTo>
                    <a:pt x="17376" y="10149"/>
                  </a:lnTo>
                  <a:lnTo>
                    <a:pt x="17196" y="10047"/>
                  </a:lnTo>
                  <a:lnTo>
                    <a:pt x="16991" y="9970"/>
                  </a:lnTo>
                  <a:lnTo>
                    <a:pt x="16761" y="9944"/>
                  </a:lnTo>
                  <a:lnTo>
                    <a:pt x="16761" y="7791"/>
                  </a:lnTo>
                  <a:lnTo>
                    <a:pt x="18452" y="7791"/>
                  </a:lnTo>
                  <a:lnTo>
                    <a:pt x="18606" y="7766"/>
                  </a:lnTo>
                  <a:lnTo>
                    <a:pt x="18734" y="7689"/>
                  </a:lnTo>
                  <a:lnTo>
                    <a:pt x="18811" y="7561"/>
                  </a:lnTo>
                  <a:lnTo>
                    <a:pt x="18837" y="7407"/>
                  </a:lnTo>
                  <a:lnTo>
                    <a:pt x="18837" y="3460"/>
                  </a:lnTo>
                  <a:lnTo>
                    <a:pt x="18811" y="3358"/>
                  </a:lnTo>
                  <a:lnTo>
                    <a:pt x="18760" y="3281"/>
                  </a:lnTo>
                  <a:lnTo>
                    <a:pt x="18657" y="3204"/>
                  </a:lnTo>
                  <a:lnTo>
                    <a:pt x="18555" y="3178"/>
                  </a:lnTo>
                  <a:lnTo>
                    <a:pt x="18452" y="3204"/>
                  </a:lnTo>
                  <a:lnTo>
                    <a:pt x="18375" y="3281"/>
                  </a:lnTo>
                  <a:lnTo>
                    <a:pt x="18298" y="3358"/>
                  </a:lnTo>
                  <a:lnTo>
                    <a:pt x="18273" y="3460"/>
                  </a:lnTo>
                  <a:lnTo>
                    <a:pt x="18273" y="7227"/>
                  </a:lnTo>
                  <a:lnTo>
                    <a:pt x="14249" y="7227"/>
                  </a:lnTo>
                  <a:lnTo>
                    <a:pt x="14019" y="6997"/>
                  </a:lnTo>
                  <a:lnTo>
                    <a:pt x="13762" y="6766"/>
                  </a:lnTo>
                  <a:lnTo>
                    <a:pt x="13762" y="1487"/>
                  </a:lnTo>
                  <a:lnTo>
                    <a:pt x="18273" y="1487"/>
                  </a:lnTo>
                  <a:lnTo>
                    <a:pt x="18273" y="2179"/>
                  </a:lnTo>
                  <a:lnTo>
                    <a:pt x="18298" y="2281"/>
                  </a:lnTo>
                  <a:lnTo>
                    <a:pt x="18375" y="2358"/>
                  </a:lnTo>
                  <a:lnTo>
                    <a:pt x="18452" y="2435"/>
                  </a:lnTo>
                  <a:lnTo>
                    <a:pt x="18555" y="2461"/>
                  </a:lnTo>
                  <a:lnTo>
                    <a:pt x="18657" y="2435"/>
                  </a:lnTo>
                  <a:lnTo>
                    <a:pt x="18760" y="2358"/>
                  </a:lnTo>
                  <a:lnTo>
                    <a:pt x="18811" y="2281"/>
                  </a:lnTo>
                  <a:lnTo>
                    <a:pt x="18837" y="2179"/>
                  </a:lnTo>
                  <a:lnTo>
                    <a:pt x="18837" y="1307"/>
                  </a:lnTo>
                  <a:lnTo>
                    <a:pt x="18811" y="1154"/>
                  </a:lnTo>
                  <a:lnTo>
                    <a:pt x="18734" y="1051"/>
                  </a:lnTo>
                  <a:lnTo>
                    <a:pt x="18606" y="949"/>
                  </a:lnTo>
                  <a:lnTo>
                    <a:pt x="18452" y="923"/>
                  </a:lnTo>
                  <a:lnTo>
                    <a:pt x="16761" y="923"/>
                  </a:lnTo>
                  <a:lnTo>
                    <a:pt x="16761" y="282"/>
                  </a:lnTo>
                  <a:lnTo>
                    <a:pt x="16735" y="180"/>
                  </a:lnTo>
                  <a:lnTo>
                    <a:pt x="16684" y="103"/>
                  </a:lnTo>
                  <a:lnTo>
                    <a:pt x="16581" y="26"/>
                  </a:lnTo>
                  <a:lnTo>
                    <a:pt x="16479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17091" y="-54658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Comment accompagner la montée en compétences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7091" y="543589"/>
            <a:ext cx="820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Accompagner la transition technologique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16891" y="912921"/>
            <a:ext cx="438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Juin 2023</a:t>
            </a:r>
          </a:p>
          <a:p>
            <a:endParaRPr lang="fr-FR" dirty="0"/>
          </a:p>
          <a:p>
            <a:r>
              <a:rPr lang="fr-FR" dirty="0"/>
              <a:t>Mise en place d’expérimentations en lien avec les CMQ et du </a:t>
            </a:r>
            <a:r>
              <a:rPr lang="fr-FR" b="1" dirty="0"/>
              <a:t>projet REMED Vé2030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" y="2113250"/>
            <a:ext cx="4513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BTS Electrotechnique</a:t>
            </a:r>
          </a:p>
          <a:p>
            <a:r>
              <a:rPr lang="fr-FR" dirty="0"/>
              <a:t>Coloration de la formation</a:t>
            </a:r>
          </a:p>
          <a:p>
            <a:endParaRPr lang="fr-FR" dirty="0"/>
          </a:p>
          <a:p>
            <a:r>
              <a:rPr lang="fr-FR" dirty="0"/>
              <a:t>- Mise en œuvre de la démarche de diagnostique sur les composants électrique du véhicule</a:t>
            </a:r>
          </a:p>
          <a:p>
            <a:r>
              <a:rPr lang="fr-FR" dirty="0"/>
              <a:t>- Mise en œuvre d’un robot de charge par induction</a:t>
            </a:r>
          </a:p>
          <a:p>
            <a:r>
              <a:rPr lang="fr-FR" dirty="0"/>
              <a:t>- Mise en place de borne de recharge dans le cadre de projet du BTS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630617" y="2133986"/>
            <a:ext cx="4513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BTS MTE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- Réception d’un véhicule électrique instrumenté</a:t>
            </a:r>
          </a:p>
          <a:p>
            <a:r>
              <a:rPr lang="fr-FR" dirty="0"/>
              <a:t>- Réalisation d’une campagne d’essais, travail sur la calibration</a:t>
            </a:r>
          </a:p>
          <a:p>
            <a:r>
              <a:rPr lang="fr-FR" dirty="0"/>
              <a:t>- Diffusion des résultats à l’échelle nationale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133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150182" y="2328011"/>
            <a:ext cx="262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Travail de proximité avec le territoire breton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07914" y="1975911"/>
            <a:ext cx="325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Services de la Région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77147" y="2748884"/>
            <a:ext cx="325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Pôles de compétitivité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051140" y="2392893"/>
            <a:ext cx="325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Industriels du secteur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006255" y="3119699"/>
            <a:ext cx="325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OPCO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96256" y="1610071"/>
            <a:ext cx="325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Etablissements scolaires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7091" y="753724"/>
            <a:ext cx="820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Accompagner les équipes éducatives mais aussi les entreprises,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7091" y="-54658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Comment accompagner la montée en compétences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75" y="1396203"/>
            <a:ext cx="3895725" cy="262890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 flipV="1">
            <a:off x="6654666" y="3039224"/>
            <a:ext cx="116294" cy="1117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 flipV="1">
            <a:off x="5612872" y="2003069"/>
            <a:ext cx="116294" cy="1117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84338" y="3848144"/>
            <a:ext cx="8859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Définition de deux pôles de formation pour l’académie</a:t>
            </a:r>
          </a:p>
          <a:p>
            <a:pPr algn="ctr"/>
            <a:endParaRPr lang="fr-FR" dirty="0"/>
          </a:p>
          <a:p>
            <a:r>
              <a:rPr lang="fr-FR" dirty="0"/>
              <a:t>Lorient - Maintenance des véhicules électriques (BTS MV - Electrotechnique)</a:t>
            </a:r>
          </a:p>
          <a:p>
            <a:r>
              <a:rPr lang="fr-FR" dirty="0"/>
              <a:t>Brest Mise au point, campagne d’essais sur véhicules à batteries (BTS MTE - Electrotechnique)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178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1" y="950243"/>
            <a:ext cx="3695700" cy="3724275"/>
          </a:xfrm>
          <a:prstGeom prst="rect">
            <a:avLst/>
          </a:prstGeom>
          <a:effectLst>
            <a:glow rad="127000">
              <a:schemeClr val="accent1">
                <a:alpha val="30000"/>
              </a:schemeClr>
            </a:glow>
          </a:effectLst>
        </p:spPr>
      </p:pic>
      <p:sp>
        <p:nvSpPr>
          <p:cNvPr id="3" name="ZoneTexte 2"/>
          <p:cNvSpPr txBox="1"/>
          <p:nvPr/>
        </p:nvSpPr>
        <p:spPr>
          <a:xfrm>
            <a:off x="317091" y="-54658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Comment accompagner la montée en compétences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73956" y="1540406"/>
            <a:ext cx="4812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/>
              <a:t>En conclusion il y a nécessité à travailler en réseau en collaboration entre Régions Académiques afin de répondre aux besoins des territoires et aux enjeux de la filière.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08" y="3619441"/>
            <a:ext cx="1125415" cy="10550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415" y="3834341"/>
            <a:ext cx="15716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731454-D80A-9B4C-23C4-B7D1762B5808}"/>
              </a:ext>
            </a:extLst>
          </p:cNvPr>
          <p:cNvSpPr txBox="1"/>
          <p:nvPr/>
        </p:nvSpPr>
        <p:spPr>
          <a:xfrm>
            <a:off x="490438" y="351050"/>
            <a:ext cx="35913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0369FD"/>
                </a:solidFill>
              </a:rPr>
              <a:t>Comment accompagner la montée en compétence des formateurs pour répondre aux évolutions technologiques? </a:t>
            </a:r>
          </a:p>
          <a:p>
            <a:pPr algn="ctr"/>
            <a:r>
              <a:rPr lang="fr-FR" b="1" i="1" dirty="0">
                <a:solidFill>
                  <a:srgbClr val="0369FD"/>
                </a:solidFill>
              </a:rPr>
              <a:t>Le programme attractivité compétences et emploi de la PFA 2017-2023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A1849D-BFEC-941E-ABD5-3F85396252DC}"/>
              </a:ext>
            </a:extLst>
          </p:cNvPr>
          <p:cNvSpPr txBox="1"/>
          <p:nvPr/>
        </p:nvSpPr>
        <p:spPr>
          <a:xfrm>
            <a:off x="1" y="2860814"/>
            <a:ext cx="43599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omfortaa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  <a:t>Jean-Paul KREBS</a:t>
            </a:r>
            <a:b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</a:b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  <a:t>Inspecteur d’Académie –Inspecteur pédagogique Régional en Sciences et Techniques</a:t>
            </a: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  <a:t> Industrielles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Comfortaa"/>
              <a:sym typeface="Comforta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omfortaa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  <a:t>Académie de Rennes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Comfortaa"/>
              <a:sym typeface="Comfortaa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581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E12C892-20B9-FD44-5823-EF7217A54BE9}"/>
              </a:ext>
            </a:extLst>
          </p:cNvPr>
          <p:cNvSpPr txBox="1"/>
          <p:nvPr/>
        </p:nvSpPr>
        <p:spPr>
          <a:xfrm>
            <a:off x="0" y="92765"/>
            <a:ext cx="348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Exemple dans l’Académie de Rennes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0E8D2A-D42A-0693-2966-41377A551DA0}"/>
              </a:ext>
            </a:extLst>
          </p:cNvPr>
          <p:cNvSpPr txBox="1"/>
          <p:nvPr/>
        </p:nvSpPr>
        <p:spPr>
          <a:xfrm>
            <a:off x="-63610" y="16776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Comment accompagner la montée en compétence des formateurs pour répondre aux évolutions technologiques? </a:t>
            </a:r>
          </a:p>
          <a:p>
            <a:pPr algn="ctr"/>
            <a:r>
              <a:rPr lang="fr-FR" b="1" dirty="0"/>
              <a:t>Le programme attractivité compétences et emploi de la PFA 2017-2023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078" y="2955189"/>
            <a:ext cx="1571625" cy="6000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893" y="2645259"/>
            <a:ext cx="1301262" cy="12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3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615" y="1854277"/>
            <a:ext cx="5243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A travers l’action de la PFA pour identifier les besoins et développer l’offre de formation sur les métiers d’avenir, sept projets structurants dessinent la stratégie emploi-formation de la filière pour les années à venir.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2723" y="2375840"/>
            <a:ext cx="311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- Diagnostic </a:t>
            </a:r>
            <a:r>
              <a:rPr lang="fr-FR" dirty="0"/>
              <a:t>« </a:t>
            </a:r>
            <a:r>
              <a:rPr lang="fr-FR" b="1" dirty="0"/>
              <a:t>véhicules autonomes et connectés</a:t>
            </a:r>
            <a:r>
              <a:rPr lang="fr-FR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3665" y="797957"/>
            <a:ext cx="1478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- </a:t>
            </a:r>
            <a:r>
              <a:rPr lang="fr-FR" b="1" dirty="0" err="1"/>
              <a:t>Electro’Mob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6015577" y="1200709"/>
            <a:ext cx="1764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- FOREP-Vé 2030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4232" y="1603461"/>
            <a:ext cx="2591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-Campus Industrie Circulaire de la Mobilité</a:t>
            </a:r>
            <a:r>
              <a:rPr lang="fr-FR" dirty="0"/>
              <a:t> 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6015577" y="3549986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- MVEB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9187" y="3146939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- REMED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415380" y="3969125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- EDLB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31839" y="-53426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Comment accompagner la montée en compétences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265" y="3555264"/>
            <a:ext cx="15716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0659" y="850872"/>
            <a:ext cx="81116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dirty="0" err="1"/>
              <a:t>Electro’Mob</a:t>
            </a:r>
            <a:r>
              <a:rPr lang="fr-FR" dirty="0"/>
              <a:t> (projet électromobilité – batterie) Hauts de France </a:t>
            </a:r>
          </a:p>
          <a:p>
            <a:pPr>
              <a:buFont typeface="Arial" panose="020B0604020202020204" pitchFamily="34" charset="0"/>
              <a:buChar char="•"/>
            </a:pPr>
            <a:endParaRPr lang="fr-FR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FOREP-Vé 2030</a:t>
            </a:r>
            <a:r>
              <a:rPr lang="fr-FR" dirty="0"/>
              <a:t> (projet Electronique de puissance) </a:t>
            </a:r>
          </a:p>
          <a:p>
            <a:pPr>
              <a:buFont typeface="Arial" panose="020B0604020202020204" pitchFamily="34" charset="0"/>
              <a:buChar char="•"/>
            </a:pPr>
            <a:endParaRPr lang="fr-FR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Campus Industrie Circulaire de la Mobilité</a:t>
            </a:r>
            <a:r>
              <a:rPr lang="fr-FR" dirty="0"/>
              <a:t> IDF </a:t>
            </a:r>
          </a:p>
          <a:p>
            <a:pPr>
              <a:buFont typeface="Arial" panose="020B0604020202020204" pitchFamily="34" charset="0"/>
              <a:buChar char="•"/>
            </a:pPr>
            <a:endParaRPr lang="fr-FR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MVEB </a:t>
            </a:r>
            <a:r>
              <a:rPr lang="fr-FR" dirty="0"/>
              <a:t>« Maintenance des Véhicules Electriques à Batterie » </a:t>
            </a:r>
          </a:p>
          <a:p>
            <a:pPr>
              <a:buFont typeface="Arial" panose="020B0604020202020204" pitchFamily="34" charset="0"/>
              <a:buChar char="•"/>
            </a:pPr>
            <a:endParaRPr lang="fr-FR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REMED</a:t>
            </a:r>
            <a:r>
              <a:rPr lang="fr-FR" dirty="0"/>
              <a:t> « Réussir l’Efficience des Mobilités d’Excellence </a:t>
            </a:r>
            <a:r>
              <a:rPr lang="fr-FR" dirty="0" err="1"/>
              <a:t>Décarbonées</a:t>
            </a:r>
            <a:r>
              <a:rPr lang="fr-FR" dirty="0"/>
              <a:t> » </a:t>
            </a:r>
          </a:p>
          <a:p>
            <a:pPr>
              <a:buFont typeface="Arial" panose="020B0604020202020204" pitchFamily="34" charset="0"/>
              <a:buChar char="•"/>
            </a:pPr>
            <a:endParaRPr lang="fr-FR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EDLB</a:t>
            </a:r>
            <a:r>
              <a:rPr lang="fr-FR" dirty="0"/>
              <a:t> « Ecole de la Batterie » 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Diagnostic </a:t>
            </a:r>
            <a:r>
              <a:rPr lang="fr-FR" dirty="0"/>
              <a:t>« </a:t>
            </a:r>
            <a:r>
              <a:rPr lang="fr-FR" b="1" dirty="0"/>
              <a:t>véhicules autonomes et connectés</a:t>
            </a:r>
            <a:r>
              <a:rPr lang="fr-FR" dirty="0"/>
              <a:t> : besoins en emploi, en compétences et en formation.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7091" y="-54658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Comment accompagner la montée en compétences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181" y="1305231"/>
            <a:ext cx="5375787" cy="56043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89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7091" y="-54658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Comment accompagner la montée en compétences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859383" y="1525943"/>
            <a:ext cx="438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Juin 2022 </a:t>
            </a:r>
          </a:p>
          <a:p>
            <a:r>
              <a:rPr lang="fr-FR" dirty="0"/>
              <a:t>Mise en place de stage de formation de formateurs de BTS MCI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99967" y="1720205"/>
            <a:ext cx="418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Travail en réseau avec les CMQ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201803"/>
            <a:ext cx="4509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CMQe</a:t>
            </a:r>
            <a:r>
              <a:rPr lang="fr-FR" dirty="0"/>
              <a:t> Auto\'Mobilités Auvergne-Rhône-Alpes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66" y="2739744"/>
            <a:ext cx="3723049" cy="105567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17092" y="842652"/>
            <a:ext cx="820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Accompagner la transition  </a:t>
            </a:r>
          </a:p>
          <a:p>
            <a:pPr algn="ctr"/>
            <a:r>
              <a:rPr lang="fr-FR" dirty="0"/>
              <a:t>du BTS Moteurs à combustion interne               le BTS Motorisations toutes énergies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173415" y="1289539"/>
            <a:ext cx="581853" cy="0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859383" y="2486233"/>
            <a:ext cx="33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22 formateurs issus des 11 établissements de formation au plan national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59382" y="3409563"/>
            <a:ext cx="400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Stage en entreprise CRMT et centre d’essais UGE </a:t>
            </a:r>
            <a:r>
              <a:rPr lang="fr-FR" dirty="0" err="1"/>
              <a:t>Auto'Mobilités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28954" y="4009727"/>
            <a:ext cx="529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Réalisation d’essais sur banc moteur hybridé, prise en main d’une maquette Chaîne de traction électrique.</a:t>
            </a:r>
          </a:p>
          <a:p>
            <a:r>
              <a:rPr lang="fr-FR" dirty="0"/>
              <a:t>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455" y="4084747"/>
            <a:ext cx="1059568" cy="74284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810" y="4146537"/>
            <a:ext cx="1021468" cy="70225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278" y="4122291"/>
            <a:ext cx="962025" cy="6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7092" y="842652"/>
            <a:ext cx="820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Accompagner la transition  </a:t>
            </a:r>
          </a:p>
          <a:p>
            <a:pPr algn="ctr"/>
            <a:r>
              <a:rPr lang="fr-FR" dirty="0"/>
              <a:t>du BTS Moteurs à combustion interne               le BTS Motorisations toutes énergies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173415" y="1289539"/>
            <a:ext cx="581853" cy="0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17092" y="1736427"/>
            <a:ext cx="697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Présentation, utilisation et diffusion des ressources produites par le CMQ</a:t>
            </a:r>
          </a:p>
          <a:p>
            <a:r>
              <a:rPr lang="fr-FR" dirty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16" y="2162319"/>
            <a:ext cx="4193884" cy="28213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365" y="2205587"/>
            <a:ext cx="2401512" cy="11801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365" y="3468082"/>
            <a:ext cx="2401512" cy="12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81134" y="3715667"/>
            <a:ext cx="3991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2023-2024 Mise en place d’actions de formation académique et  inter-académiques avec les EAFC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" y="3192916"/>
            <a:ext cx="466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CMQPMSE\Industries de la Mobilité Normandie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02" y="3501057"/>
            <a:ext cx="1847850" cy="13525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7091" y="-54658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Comment accompagner la montée en compétences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99967" y="1422977"/>
            <a:ext cx="418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Travail en réseau avec les CMQ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" y="1865241"/>
            <a:ext cx="4509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CMQe</a:t>
            </a:r>
            <a:r>
              <a:rPr lang="fr-FR" dirty="0"/>
              <a:t> Auto\'Mobilités Auvergne-Rhône-Alpes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02" y="2198437"/>
            <a:ext cx="3723049" cy="105567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61548" y="690084"/>
            <a:ext cx="820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Accompagner la transition  </a:t>
            </a:r>
          </a:p>
          <a:p>
            <a:pPr algn="ctr"/>
            <a:r>
              <a:rPr lang="fr-FR" dirty="0"/>
              <a:t>du BTS Moteurs à combustion interne               le BTS Motorisations toutes énergies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242361" y="1148863"/>
            <a:ext cx="581853" cy="0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859383" y="1525943"/>
            <a:ext cx="4388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Juin 2023</a:t>
            </a:r>
          </a:p>
          <a:p>
            <a:r>
              <a:rPr lang="fr-FR" dirty="0"/>
              <a:t>Aboutissement des réflexions quant à l’évolution du plateau technique du BTS MTE du Lycée Vauban Brest</a:t>
            </a:r>
          </a:p>
          <a:p>
            <a:endParaRPr lang="fr-FR" dirty="0"/>
          </a:p>
          <a:p>
            <a:r>
              <a:rPr lang="fr-FR" dirty="0"/>
              <a:t>Mise en place d’expérimentations en lien avec les CMQ et du projet REMED Vé2030 </a:t>
            </a:r>
          </a:p>
        </p:txBody>
      </p:sp>
    </p:spTree>
    <p:extLst>
      <p:ext uri="{BB962C8B-B14F-4D97-AF65-F5344CB8AC3E}">
        <p14:creationId xmlns:p14="http://schemas.microsoft.com/office/powerpoint/2010/main" val="31766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1548" y="690084"/>
            <a:ext cx="820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Accompagner la transition  </a:t>
            </a:r>
          </a:p>
          <a:p>
            <a:pPr algn="ctr"/>
            <a:r>
              <a:rPr lang="fr-FR" dirty="0"/>
              <a:t>du BTS Moteurs à combustion interne               le BTS Motorisations toutes énergies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242361" y="1148863"/>
            <a:ext cx="581853" cy="0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61548" y="1539609"/>
            <a:ext cx="438873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/>
              <a:t> Juin 2020</a:t>
            </a:r>
          </a:p>
          <a:p>
            <a:endParaRPr lang="fr-FR" dirty="0"/>
          </a:p>
          <a:p>
            <a:r>
              <a:rPr lang="fr-FR" dirty="0"/>
              <a:t>Projet de restructuration du plateau technique du BTS MCI</a:t>
            </a:r>
          </a:p>
          <a:p>
            <a:endParaRPr lang="fr-FR" dirty="0"/>
          </a:p>
          <a:p>
            <a:r>
              <a:rPr lang="fr-FR" dirty="0"/>
              <a:t>Installation de 4 bancs d’essais moteurs</a:t>
            </a:r>
          </a:p>
          <a:p>
            <a:r>
              <a:rPr lang="fr-FR" dirty="0">
                <a:cs typeface="Calibri"/>
              </a:rPr>
              <a:t>thermiques</a:t>
            </a:r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55268" y="1525943"/>
            <a:ext cx="4388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Juin 2023</a:t>
            </a:r>
          </a:p>
          <a:p>
            <a:endParaRPr lang="fr-FR" dirty="0"/>
          </a:p>
          <a:p>
            <a:r>
              <a:rPr lang="fr-FR" dirty="0"/>
              <a:t>Restructuration: solutions arrêtées et en cours d’installation, livraison décembre 2023</a:t>
            </a:r>
          </a:p>
          <a:p>
            <a:endParaRPr lang="fr-FR" dirty="0"/>
          </a:p>
          <a:p>
            <a:r>
              <a:rPr lang="fr-FR" dirty="0"/>
              <a:t>1 banc moteur thermique</a:t>
            </a:r>
          </a:p>
          <a:p>
            <a:r>
              <a:rPr lang="fr-FR" dirty="0"/>
              <a:t>1 banc moteur électrique</a:t>
            </a:r>
          </a:p>
          <a:p>
            <a:r>
              <a:rPr lang="fr-FR" dirty="0"/>
              <a:t>1 banc batterie</a:t>
            </a:r>
          </a:p>
          <a:p>
            <a:r>
              <a:rPr lang="fr-FR" dirty="0"/>
              <a:t>1 banc simulation</a:t>
            </a:r>
          </a:p>
          <a:p>
            <a:r>
              <a:rPr lang="fr-FR" dirty="0"/>
              <a:t>1 banc à rouleaux dynamique </a:t>
            </a:r>
            <a:r>
              <a:rPr lang="fr-FR" dirty="0" err="1"/>
              <a:t>Rotronic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05" y="3650073"/>
            <a:ext cx="1392475" cy="13750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92" y="3647259"/>
            <a:ext cx="2518995" cy="94168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3503807" y="1723294"/>
            <a:ext cx="2533578" cy="0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739113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2790E1-966A-497A-ABBD-24ECAA34A18E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d9b8819f-644e-4e2e-bf09-8a76532e681c"/>
  </ds:schemaRefs>
</ds:datastoreItem>
</file>

<file path=customXml/itemProps3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6905</TotalTime>
  <Words>807</Words>
  <PresentationFormat>On-screen Show (16:9)</PresentationFormat>
  <Paragraphs>109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page de presentation et de partie</vt:lpstr>
      <vt:lpstr>2_page de presentation et de partie</vt:lpstr>
      <vt:lpstr>1_page de presentation et de partie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2023-05-10T05:48:36Z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