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6" r:id="rId5"/>
    <p:sldMasterId id="2147483683" r:id="rId6"/>
    <p:sldMasterId id="2147483689" r:id="rId7"/>
    <p:sldMasterId id="2147483693" r:id="rId8"/>
    <p:sldMasterId id="2147483696" r:id="rId9"/>
  </p:sldMasterIdLst>
  <p:notesMasterIdLst>
    <p:notesMasterId r:id="rId14"/>
  </p:notesMasterIdLst>
  <p:handoutMasterIdLst>
    <p:handoutMasterId r:id="rId15"/>
  </p:handoutMasterIdLst>
  <p:sldIdLst>
    <p:sldId id="271" r:id="rId10"/>
    <p:sldId id="439" r:id="rId11"/>
    <p:sldId id="334" r:id="rId12"/>
    <p:sldId id="440" r:id="rId1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31"/>
    <a:srgbClr val="22F083"/>
    <a:srgbClr val="8BF0A8"/>
    <a:srgbClr val="7BF0E9"/>
    <a:srgbClr val="B9C5A4"/>
    <a:srgbClr val="F4CEB4"/>
    <a:srgbClr val="E7A87D"/>
    <a:srgbClr val="F4B083"/>
    <a:srgbClr val="F4B417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85463" autoAdjust="0"/>
  </p:normalViewPr>
  <p:slideViewPr>
    <p:cSldViewPr snapToGrid="0" snapToObjects="1">
      <p:cViewPr varScale="1">
        <p:scale>
          <a:sx n="140" d="100"/>
          <a:sy n="140" d="100"/>
        </p:scale>
        <p:origin x="88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67207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2391" y="195486"/>
            <a:ext cx="8061608" cy="72000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75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962CCA-1BA4-8249-A4F2-8AC5E968A4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mars 2019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BBB529-08F9-664B-A1B0-FAE3FBDC08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1CA4A-99AC-F941-8B05-3ACDEC56623C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DAEBF49-7C98-EB4A-B517-262F376B9D3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927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890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170768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434000" y="4796511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496" y="360000"/>
            <a:ext cx="1737504" cy="10762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80000"/>
            <a:ext cx="158780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0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2037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99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595" y="914400"/>
            <a:ext cx="7588470" cy="34689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E75FC0-218F-6543-AEDF-85999A11CED2}"/>
              </a:ext>
            </a:extLst>
          </p:cNvPr>
          <p:cNvSpPr txBox="1"/>
          <p:nvPr userDrawn="1"/>
        </p:nvSpPr>
        <p:spPr>
          <a:xfrm>
            <a:off x="1892227" y="1356069"/>
            <a:ext cx="53595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  <a:p>
            <a:endParaRPr lang="fr-FR" sz="28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000E6B-5526-0B42-9BA5-4326BEFA07FF}"/>
              </a:ext>
            </a:extLst>
          </p:cNvPr>
          <p:cNvSpPr txBox="1"/>
          <p:nvPr userDrawn="1"/>
        </p:nvSpPr>
        <p:spPr>
          <a:xfrm>
            <a:off x="782595" y="2683201"/>
            <a:ext cx="7587967" cy="97314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6" y="79239"/>
            <a:ext cx="902594" cy="8192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FD1816-CF54-0C65-B3A0-11F45CF851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407" y="2831085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CA61C5-E760-1018-6254-A8DFF0B7AA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350" y="2831085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7" name="Image 16" descr="Une image contenant rouge&#10;&#10;Description générée automatiquement">
            <a:extLst>
              <a:ext uri="{FF2B5EF4-FFF2-40B4-BE49-F238E27FC236}">
                <a16:creationId xmlns:a16="http://schemas.microsoft.com/office/drawing/2014/main" id="{298638E1-BC35-C66C-D600-888A2AB286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59282" y="2850761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4B19B6A-172B-D462-A3B1-F5858B5087F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340" y="2850761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71DB414-27FD-A534-FAFC-76E9BC171146}"/>
              </a:ext>
            </a:extLst>
          </p:cNvPr>
          <p:cNvSpPr txBox="1"/>
          <p:nvPr userDrawn="1"/>
        </p:nvSpPr>
        <p:spPr>
          <a:xfrm>
            <a:off x="776251" y="2737039"/>
            <a:ext cx="302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PNF 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Lycée Val de Bièvre - Gentilly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2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fr-FR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9471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091" y="1177159"/>
            <a:ext cx="7588470" cy="3090042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692762" y="3188784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B498B4-EB9A-778E-7250-3EBACA76D8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342" y="475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14DB85-00D8-E1D5-C48F-59D6C3E541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22" y="40103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Image 5" descr="Une image contenant rouge&#10;&#10;Description générée automatiquement">
            <a:extLst>
              <a:ext uri="{FF2B5EF4-FFF2-40B4-BE49-F238E27FC236}">
                <a16:creationId xmlns:a16="http://schemas.microsoft.com/office/drawing/2014/main" id="{1E90CC2B-BF8C-6954-12B7-B53F91FA3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49217" y="671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D4D1C5-80D7-A03C-0D43-38D2EA54E6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275" y="671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99032F6-CF82-7990-7131-A4D078685CB6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26556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8EEF36-7CEB-C443-45DA-AEE262FD8A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272" y="508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050C0C-21B8-3689-CDD6-358BF52F6E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215" y="5080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D5756090-F9B9-DFA9-2323-FBC6B3ADDD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56147" y="704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8A1D8E-8F04-AED6-7931-F60C3B1F28D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205" y="704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2FDCA4F-0849-28E5-E486-1538BEA3C2A2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B5BCC7-243F-1585-89D5-0EDB474CC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835" y="3246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3715EA-5694-75DD-2F2A-12B3242862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778" y="3246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EBAC0554-2A0D-310D-A4D4-4BB4D5FE8E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52710" y="5214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0F66F8-AF74-50A6-4C3D-E0EB5B5693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768" y="5214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03D259A-E115-A85D-1EEC-5348125ADF2D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8EEF36-7CEB-C443-45DA-AEE262FD8A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272" y="508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050C0C-21B8-3689-CDD6-358BF52F6E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215" y="5080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D5756090-F9B9-DFA9-2323-FBC6B3ADDD5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56147" y="704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8A1D8E-8F04-AED6-7931-F60C3B1F28D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205" y="704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825790D-7640-E52C-65ED-6A399E10A2AB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157979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0" r:id="rId3"/>
    <p:sldLayoutId id="2147483701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B5BCC7-243F-1585-89D5-0EDB474CCA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835" y="3246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3715EA-5694-75DD-2F2A-12B3242862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778" y="3246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EBAC0554-2A0D-310D-A4D4-4BB4D5FE8E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52710" y="5214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0F66F8-AF74-50A6-4C3D-E0EB5B5693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768" y="5214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9E6F919-C0CD-5913-EAE5-FC9F68796025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7276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56A7F8B-848D-E578-7DED-3F1F25C42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6" y="1261962"/>
            <a:ext cx="4092082" cy="27076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D8DB4BC-C0A9-BB12-918C-12A1869C392E}"/>
              </a:ext>
            </a:extLst>
          </p:cNvPr>
          <p:cNvSpPr txBox="1"/>
          <p:nvPr/>
        </p:nvSpPr>
        <p:spPr>
          <a:xfrm>
            <a:off x="297543" y="892629"/>
            <a:ext cx="27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Des ressources nationales…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64CC8B8-112C-560A-4C58-115BCD17D9D8}"/>
              </a:ext>
            </a:extLst>
          </p:cNvPr>
          <p:cNvSpPr txBox="1"/>
          <p:nvPr/>
        </p:nvSpPr>
        <p:spPr>
          <a:xfrm>
            <a:off x="4572000" y="892629"/>
            <a:ext cx="35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document d’accompagnement…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D70B0D-AD9D-A37D-D01A-03705A71D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00" y="1261961"/>
            <a:ext cx="1639740" cy="2133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F17582A-4B66-BF30-20D5-656EF1BC544C}"/>
              </a:ext>
            </a:extLst>
          </p:cNvPr>
          <p:cNvSpPr txBox="1"/>
          <p:nvPr/>
        </p:nvSpPr>
        <p:spPr>
          <a:xfrm>
            <a:off x="155676" y="4499429"/>
            <a:ext cx="431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site collaboratif pour les chefs d’œuvre…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291A51-5D9C-1E1D-C584-EF016F177249}"/>
              </a:ext>
            </a:extLst>
          </p:cNvPr>
          <p:cNvSpPr txBox="1"/>
          <p:nvPr/>
        </p:nvSpPr>
        <p:spPr>
          <a:xfrm>
            <a:off x="4572000" y="3696873"/>
            <a:ext cx="378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Des plans de formation en académie…</a:t>
            </a:r>
          </a:p>
        </p:txBody>
      </p:sp>
    </p:spTree>
    <p:extLst>
      <p:ext uri="{BB962C8B-B14F-4D97-AF65-F5344CB8AC3E}">
        <p14:creationId xmlns:p14="http://schemas.microsoft.com/office/powerpoint/2010/main" val="39511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2923" y="86058"/>
            <a:ext cx="22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remerciements….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2D9047-6BF3-F21B-DB20-8789884195A7}"/>
              </a:ext>
            </a:extLst>
          </p:cNvPr>
          <p:cNvSpPr txBox="1"/>
          <p:nvPr/>
        </p:nvSpPr>
        <p:spPr>
          <a:xfrm>
            <a:off x="3813598" y="984105"/>
            <a:ext cx="1930337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intervenants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A62301-A30B-2292-7679-1EF83377F14F}"/>
              </a:ext>
            </a:extLst>
          </p:cNvPr>
          <p:cNvSpPr txBox="1"/>
          <p:nvPr/>
        </p:nvSpPr>
        <p:spPr>
          <a:xfrm>
            <a:off x="330794" y="1267327"/>
            <a:ext cx="3091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QUINTYN Sébastien	Renault Group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MAYEN Patrick		chercheur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VIDAL Marion 		ANFA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6F71E7-73D9-43FE-8AEA-9AC8580962ED}"/>
              </a:ext>
            </a:extLst>
          </p:cNvPr>
          <p:cNvSpPr txBox="1"/>
          <p:nvPr/>
        </p:nvSpPr>
        <p:spPr>
          <a:xfrm>
            <a:off x="940608" y="2836024"/>
            <a:ext cx="35118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MUZY-TELEGONE Mathilde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Dgesco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C1-2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OUNG Philippe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BLANC Jérôme	          	   IEN-ET STI</a:t>
            </a:r>
          </a:p>
          <a:p>
            <a:pPr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COSTA Pascale	              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Igésr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KONOPCZYNSKI Sébastien  IEN-ET STI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GUEN Pascal	           	   IEN-ET STI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2E4C00B-70BE-B197-F45D-C4C00F999D38}"/>
              </a:ext>
            </a:extLst>
          </p:cNvPr>
          <p:cNvSpPr/>
          <p:nvPr/>
        </p:nvSpPr>
        <p:spPr>
          <a:xfrm>
            <a:off x="151994" y="938206"/>
            <a:ext cx="3384376" cy="121304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716945B-31C7-8562-08CE-FE8C16F0F6C2}"/>
              </a:ext>
            </a:extLst>
          </p:cNvPr>
          <p:cNvSpPr/>
          <p:nvPr/>
        </p:nvSpPr>
        <p:spPr>
          <a:xfrm>
            <a:off x="746547" y="2307178"/>
            <a:ext cx="3900012" cy="205291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6F7708-E5A0-6860-8D79-0E3AC23FC117}"/>
              </a:ext>
            </a:extLst>
          </p:cNvPr>
          <p:cNvSpPr txBox="1"/>
          <p:nvPr/>
        </p:nvSpPr>
        <p:spPr>
          <a:xfrm>
            <a:off x="944082" y="92853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Professionnels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67966B-917C-127B-AD18-BA8129582C73}"/>
              </a:ext>
            </a:extLst>
          </p:cNvPr>
          <p:cNvSpPr txBox="1"/>
          <p:nvPr/>
        </p:nvSpPr>
        <p:spPr>
          <a:xfrm>
            <a:off x="1149785" y="2481869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 éducation nationale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54284B9-4E2B-EE87-A13B-D96146715D07}"/>
              </a:ext>
            </a:extLst>
          </p:cNvPr>
          <p:cNvSpPr/>
          <p:nvPr/>
        </p:nvSpPr>
        <p:spPr>
          <a:xfrm>
            <a:off x="5871029" y="791461"/>
            <a:ext cx="2684966" cy="281687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ACD362-71A2-61FA-F1E8-77E188BFF9BB}"/>
              </a:ext>
            </a:extLst>
          </p:cNvPr>
          <p:cNvSpPr txBox="1"/>
          <p:nvPr/>
        </p:nvSpPr>
        <p:spPr>
          <a:xfrm>
            <a:off x="6617160" y="884473"/>
            <a:ext cx="13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Enseignants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E454713-912A-A325-DC54-4198E54F14A8}"/>
              </a:ext>
            </a:extLst>
          </p:cNvPr>
          <p:cNvSpPr txBox="1"/>
          <p:nvPr/>
        </p:nvSpPr>
        <p:spPr>
          <a:xfrm>
            <a:off x="6125216" y="1253805"/>
            <a:ext cx="15600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AKCAM </a:t>
            </a:r>
            <a:r>
              <a:rPr lang="fr-FR" sz="1400" dirty="0" err="1"/>
              <a:t>Erol</a:t>
            </a:r>
            <a:endParaRPr lang="fr-FR" sz="1400" dirty="0"/>
          </a:p>
          <a:p>
            <a:r>
              <a:rPr lang="fr-FR" sz="1400" dirty="0"/>
              <a:t>BELHOUA Yahya</a:t>
            </a:r>
          </a:p>
          <a:p>
            <a:r>
              <a:rPr lang="fr-FR" sz="1400" dirty="0"/>
              <a:t>CASONATO Pascal</a:t>
            </a:r>
          </a:p>
          <a:p>
            <a:r>
              <a:rPr lang="fr-FR" sz="1400" dirty="0"/>
              <a:t>CHAMBON Arnaud</a:t>
            </a:r>
          </a:p>
          <a:p>
            <a:r>
              <a:rPr lang="fr-FR" sz="1400" dirty="0"/>
              <a:t>FARDOUX Dany</a:t>
            </a:r>
          </a:p>
          <a:p>
            <a:r>
              <a:rPr lang="fr-FR" sz="1400" dirty="0"/>
              <a:t>JOIGNIAUX David</a:t>
            </a:r>
          </a:p>
          <a:p>
            <a:r>
              <a:rPr lang="fr-FR" sz="1400" dirty="0"/>
              <a:t>JUSTE Sébastien</a:t>
            </a:r>
          </a:p>
          <a:p>
            <a:r>
              <a:rPr lang="fr-FR" sz="1400" dirty="0"/>
              <a:t>LESAUX Etienne</a:t>
            </a:r>
          </a:p>
          <a:p>
            <a:r>
              <a:rPr lang="fr-FR" sz="1400" dirty="0"/>
              <a:t>ROUSSEL Bruno</a:t>
            </a:r>
          </a:p>
          <a:p>
            <a:r>
              <a:rPr lang="fr-FR" sz="1400" dirty="0"/>
              <a:t>VEVAUD Romain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4EF2A2-02CC-1C8F-E43E-D84C2678EFCA}"/>
              </a:ext>
            </a:extLst>
          </p:cNvPr>
          <p:cNvSpPr txBox="1"/>
          <p:nvPr/>
        </p:nvSpPr>
        <p:spPr>
          <a:xfrm>
            <a:off x="1388894" y="4537625"/>
            <a:ext cx="370332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lycée Val-de Bièvre de Gentilly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FE6C22A-3007-C407-9D73-8FA6D6EF32E0}"/>
              </a:ext>
            </a:extLst>
          </p:cNvPr>
          <p:cNvSpPr/>
          <p:nvPr/>
        </p:nvSpPr>
        <p:spPr>
          <a:xfrm>
            <a:off x="5690628" y="3977671"/>
            <a:ext cx="3213886" cy="960064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8E6F428-22C6-4539-0821-9F07218217EB}"/>
              </a:ext>
            </a:extLst>
          </p:cNvPr>
          <p:cNvSpPr txBox="1"/>
          <p:nvPr/>
        </p:nvSpPr>
        <p:spPr>
          <a:xfrm>
            <a:off x="5871029" y="4070683"/>
            <a:ext cx="27185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GAUTHIER Frédéric	Proviseur</a:t>
            </a:r>
          </a:p>
          <a:p>
            <a:r>
              <a:rPr lang="fr-FR" sz="1400" dirty="0"/>
              <a:t>MOUEZANT Patrick	DDF</a:t>
            </a:r>
          </a:p>
          <a:p>
            <a:r>
              <a:rPr lang="fr-FR" sz="1400" dirty="0"/>
              <a:t>et le personnel !</a:t>
            </a:r>
          </a:p>
        </p:txBody>
      </p:sp>
    </p:spTree>
    <p:extLst>
      <p:ext uri="{BB962C8B-B14F-4D97-AF65-F5344CB8AC3E}">
        <p14:creationId xmlns:p14="http://schemas.microsoft.com/office/powerpoint/2010/main" val="385450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25358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2790E1-966A-497A-ABBD-24ECAA34A18E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9b8819f-644e-4e2e-bf09-8a76532e681c"/>
  </ds:schemaRefs>
</ds:datastoreItem>
</file>

<file path=customXml/itemProps2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6542</TotalTime>
  <Words>120</Words>
  <PresentationFormat>Affichage à l'écran (16:9)</PresentationFormat>
  <Paragraphs>34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Arial</vt:lpstr>
      <vt:lpstr>Calibri</vt:lpstr>
      <vt:lpstr>Verdana</vt:lpstr>
      <vt:lpstr>page de presentation et de partie</vt:lpstr>
      <vt:lpstr>2_page de presentation et de partie</vt:lpstr>
      <vt:lpstr>1_page de presentation et de partie</vt:lpstr>
      <vt:lpstr>3_page de presentation et de partie</vt:lpstr>
      <vt:lpstr>4_page de presentation et de partie</vt:lpstr>
      <vt:lpstr>5_page de presentation et de partie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2023-02-01T17:20:37Z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