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gKli2DiTjHA79qbyrUpmiuLyKR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D23BA-2679-0F49-0087-2B45FE110A9E}" v="8" dt="2022-04-06T18:52:45.293"/>
    <p1510:client id="{D379B82C-4B4B-AD68-551E-73564EFFAEA8}" v="9" dt="2022-04-03T16:35:56.338"/>
    <p1510:client id="{E03AC640-70CA-F51D-D353-0A6F29DE6097}" v="25" dt="2022-03-29T09:41:37.400"/>
    <p1510:client id="{E472022F-E66B-3FC0-739B-3492E3BCEC17}" v="126" dt="2022-03-29T19:12:07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userId="S::urn:spo:anon#4b6ed537021520d65e399b853164bc6e0277b50c5b6684bc108cf62648c09595::" providerId="AD" clId="Web-{D379B82C-4B4B-AD68-551E-73564EFFAEA8}"/>
    <pc:docChg chg="modSld">
      <pc:chgData name="Utilisateur invité" userId="S::urn:spo:anon#4b6ed537021520d65e399b853164bc6e0277b50c5b6684bc108cf62648c09595::" providerId="AD" clId="Web-{D379B82C-4B4B-AD68-551E-73564EFFAEA8}" dt="2022-04-03T16:35:56.338" v="7"/>
      <pc:docMkLst>
        <pc:docMk/>
      </pc:docMkLst>
      <pc:sldChg chg="addSp modSp">
        <pc:chgData name="Utilisateur invité" userId="S::urn:spo:anon#4b6ed537021520d65e399b853164bc6e0277b50c5b6684bc108cf62648c09595::" providerId="AD" clId="Web-{D379B82C-4B4B-AD68-551E-73564EFFAEA8}" dt="2022-04-03T16:35:56.338" v="7"/>
        <pc:sldMkLst>
          <pc:docMk/>
          <pc:sldMk cId="0" sldId="262"/>
        </pc:sldMkLst>
        <pc:spChg chg="mod">
          <ac:chgData name="Utilisateur invité" userId="S::urn:spo:anon#4b6ed537021520d65e399b853164bc6e0277b50c5b6684bc108cf62648c09595::" providerId="AD" clId="Web-{D379B82C-4B4B-AD68-551E-73564EFFAEA8}" dt="2022-04-03T16:35:26.712" v="3" actId="20577"/>
          <ac:spMkLst>
            <pc:docMk/>
            <pc:sldMk cId="0" sldId="262"/>
            <ac:spMk id="17" creationId="{EE532B2B-CE13-4B42-A2B8-B4D75BCAD5D3}"/>
          </ac:spMkLst>
        </pc:spChg>
        <pc:picChg chg="add mod modCrop">
          <ac:chgData name="Utilisateur invité" userId="S::urn:spo:anon#4b6ed537021520d65e399b853164bc6e0277b50c5b6684bc108cf62648c09595::" providerId="AD" clId="Web-{D379B82C-4B4B-AD68-551E-73564EFFAEA8}" dt="2022-04-03T16:35:56.338" v="7"/>
          <ac:picMkLst>
            <pc:docMk/>
            <pc:sldMk cId="0" sldId="262"/>
            <ac:picMk id="2" creationId="{B66C51F5-B4F0-5093-B9C8-87404B260FED}"/>
          </ac:picMkLst>
        </pc:picChg>
        <pc:picChg chg="mod">
          <ac:chgData name="Utilisateur invité" userId="S::urn:spo:anon#4b6ed537021520d65e399b853164bc6e0277b50c5b6684bc108cf62648c09595::" providerId="AD" clId="Web-{D379B82C-4B4B-AD68-551E-73564EFFAEA8}" dt="2022-04-03T16:35:22.790" v="1" actId="1076"/>
          <ac:picMkLst>
            <pc:docMk/>
            <pc:sldMk cId="0" sldId="262"/>
            <ac:picMk id="5" creationId="{24E9C407-D5EF-4BC1-A411-0839AC161950}"/>
          </ac:picMkLst>
        </pc:picChg>
      </pc:sldChg>
    </pc:docChg>
  </pc:docChgLst>
  <pc:docChgLst>
    <pc:chgData name="Utilisateur invité" userId="S::urn:spo:anon#4b6ed537021520d65e399b853164bc6e0277b50c5b6684bc108cf62648c09595::" providerId="AD" clId="Web-{D30D23BA-2679-0F49-0087-2B45FE110A9E}"/>
    <pc:docChg chg="modSld">
      <pc:chgData name="Utilisateur invité" userId="S::urn:spo:anon#4b6ed537021520d65e399b853164bc6e0277b50c5b6684bc108cf62648c09595::" providerId="AD" clId="Web-{D30D23BA-2679-0F49-0087-2B45FE110A9E}" dt="2022-04-06T18:52:45.293" v="6"/>
      <pc:docMkLst>
        <pc:docMk/>
      </pc:docMkLst>
      <pc:sldChg chg="addSp modSp">
        <pc:chgData name="Utilisateur invité" userId="S::urn:spo:anon#4b6ed537021520d65e399b853164bc6e0277b50c5b6684bc108cf62648c09595::" providerId="AD" clId="Web-{D30D23BA-2679-0F49-0087-2B45FE110A9E}" dt="2022-04-06T18:52:45.293" v="6"/>
        <pc:sldMkLst>
          <pc:docMk/>
          <pc:sldMk cId="0" sldId="256"/>
        </pc:sldMkLst>
        <pc:spChg chg="add mod">
          <ac:chgData name="Utilisateur invité" userId="S::urn:spo:anon#4b6ed537021520d65e399b853164bc6e0277b50c5b6684bc108cf62648c09595::" providerId="AD" clId="Web-{D30D23BA-2679-0F49-0087-2B45FE110A9E}" dt="2022-04-06T18:52:45.293" v="6"/>
          <ac:spMkLst>
            <pc:docMk/>
            <pc:sldMk cId="0" sldId="256"/>
            <ac:spMk id="2" creationId="{BE1C55ED-BFF2-DB68-B121-804BCD16F8DF}"/>
          </ac:spMkLst>
        </pc:spChg>
      </pc:sldChg>
    </pc:docChg>
  </pc:docChgLst>
  <pc:docChgLst>
    <pc:chgData name="Frédéric DEDEKEN" userId="S::frederic.dedeken_ac-lille.fr#ext#@collaboratif-dne.fr::1a6cd013-56b4-42df-a993-d00a20b86342" providerId="AD" clId="Web-{E03AC640-70CA-F51D-D353-0A6F29DE6097}"/>
    <pc:docChg chg="modSld">
      <pc:chgData name="Frédéric DEDEKEN" userId="S::frederic.dedeken_ac-lille.fr#ext#@collaboratif-dne.fr::1a6cd013-56b4-42df-a993-d00a20b86342" providerId="AD" clId="Web-{E03AC640-70CA-F51D-D353-0A6F29DE6097}" dt="2022-03-29T09:41:37.400" v="22" actId="1076"/>
      <pc:docMkLst>
        <pc:docMk/>
      </pc:docMkLst>
      <pc:sldChg chg="modSp">
        <pc:chgData name="Frédéric DEDEKEN" userId="S::frederic.dedeken_ac-lille.fr#ext#@collaboratif-dne.fr::1a6cd013-56b4-42df-a993-d00a20b86342" providerId="AD" clId="Web-{E03AC640-70CA-F51D-D353-0A6F29DE6097}" dt="2022-03-29T09:39:49.205" v="3" actId="20577"/>
        <pc:sldMkLst>
          <pc:docMk/>
          <pc:sldMk cId="0" sldId="259"/>
        </pc:sldMkLst>
        <pc:spChg chg="mod">
          <ac:chgData name="Frédéric DEDEKEN" userId="S::frederic.dedeken_ac-lille.fr#ext#@collaboratif-dne.fr::1a6cd013-56b4-42df-a993-d00a20b86342" providerId="AD" clId="Web-{E03AC640-70CA-F51D-D353-0A6F29DE6097}" dt="2022-03-29T09:39:49.205" v="3" actId="20577"/>
          <ac:spMkLst>
            <pc:docMk/>
            <pc:sldMk cId="0" sldId="259"/>
            <ac:spMk id="160" creationId="{00000000-0000-0000-0000-000000000000}"/>
          </ac:spMkLst>
        </pc:spChg>
      </pc:sldChg>
      <pc:sldChg chg="modSp">
        <pc:chgData name="Frédéric DEDEKEN" userId="S::frederic.dedeken_ac-lille.fr#ext#@collaboratif-dne.fr::1a6cd013-56b4-42df-a993-d00a20b86342" providerId="AD" clId="Web-{E03AC640-70CA-F51D-D353-0A6F29DE6097}" dt="2022-03-29T09:39:55.893" v="4" actId="14100"/>
        <pc:sldMkLst>
          <pc:docMk/>
          <pc:sldMk cId="0" sldId="260"/>
        </pc:sldMkLst>
        <pc:spChg chg="mod">
          <ac:chgData name="Frédéric DEDEKEN" userId="S::frederic.dedeken_ac-lille.fr#ext#@collaboratif-dne.fr::1a6cd013-56b4-42df-a993-d00a20b86342" providerId="AD" clId="Web-{E03AC640-70CA-F51D-D353-0A6F29DE6097}" dt="2022-03-29T09:39:55.893" v="4" actId="14100"/>
          <ac:spMkLst>
            <pc:docMk/>
            <pc:sldMk cId="0" sldId="260"/>
            <ac:spMk id="188" creationId="{00000000-0000-0000-0000-000000000000}"/>
          </ac:spMkLst>
        </pc:spChg>
      </pc:sldChg>
      <pc:sldChg chg="modSp">
        <pc:chgData name="Frédéric DEDEKEN" userId="S::frederic.dedeken_ac-lille.fr#ext#@collaboratif-dne.fr::1a6cd013-56b4-42df-a993-d00a20b86342" providerId="AD" clId="Web-{E03AC640-70CA-F51D-D353-0A6F29DE6097}" dt="2022-03-29T09:40:11.972" v="5" actId="14100"/>
        <pc:sldMkLst>
          <pc:docMk/>
          <pc:sldMk cId="0" sldId="261"/>
        </pc:sldMkLst>
        <pc:spChg chg="mod">
          <ac:chgData name="Frédéric DEDEKEN" userId="S::frederic.dedeken_ac-lille.fr#ext#@collaboratif-dne.fr::1a6cd013-56b4-42df-a993-d00a20b86342" providerId="AD" clId="Web-{E03AC640-70CA-F51D-D353-0A6F29DE6097}" dt="2022-03-29T09:40:11.972" v="5" actId="14100"/>
          <ac:spMkLst>
            <pc:docMk/>
            <pc:sldMk cId="0" sldId="261"/>
            <ac:spMk id="196" creationId="{00000000-0000-0000-0000-000000000000}"/>
          </ac:spMkLst>
        </pc:spChg>
      </pc:sldChg>
      <pc:sldChg chg="modSp">
        <pc:chgData name="Frédéric DEDEKEN" userId="S::frederic.dedeken_ac-lille.fr#ext#@collaboratif-dne.fr::1a6cd013-56b4-42df-a993-d00a20b86342" providerId="AD" clId="Web-{E03AC640-70CA-F51D-D353-0A6F29DE6097}" dt="2022-03-29T09:40:28.036" v="8" actId="14100"/>
        <pc:sldMkLst>
          <pc:docMk/>
          <pc:sldMk cId="0" sldId="262"/>
        </pc:sldMkLst>
        <pc:spChg chg="mod">
          <ac:chgData name="Frédéric DEDEKEN" userId="S::frederic.dedeken_ac-lille.fr#ext#@collaboratif-dne.fr::1a6cd013-56b4-42df-a993-d00a20b86342" providerId="AD" clId="Web-{E03AC640-70CA-F51D-D353-0A6F29DE6097}" dt="2022-03-29T09:40:28.036" v="8" actId="14100"/>
          <ac:spMkLst>
            <pc:docMk/>
            <pc:sldMk cId="0" sldId="262"/>
            <ac:spMk id="215" creationId="{00000000-0000-0000-0000-000000000000}"/>
          </ac:spMkLst>
        </pc:spChg>
      </pc:sldChg>
      <pc:sldChg chg="modSp">
        <pc:chgData name="Frédéric DEDEKEN" userId="S::frederic.dedeken_ac-lille.fr#ext#@collaboratif-dne.fr::1a6cd013-56b4-42df-a993-d00a20b86342" providerId="AD" clId="Web-{E03AC640-70CA-F51D-D353-0A6F29DE6097}" dt="2022-03-29T09:40:46.271" v="12" actId="14100"/>
        <pc:sldMkLst>
          <pc:docMk/>
          <pc:sldMk cId="0" sldId="263"/>
        </pc:sldMkLst>
        <pc:spChg chg="mod">
          <ac:chgData name="Frédéric DEDEKEN" userId="S::frederic.dedeken_ac-lille.fr#ext#@collaboratif-dne.fr::1a6cd013-56b4-42df-a993-d00a20b86342" providerId="AD" clId="Web-{E03AC640-70CA-F51D-D353-0A6F29DE6097}" dt="2022-03-29T09:40:46.271" v="12" actId="14100"/>
          <ac:spMkLst>
            <pc:docMk/>
            <pc:sldMk cId="0" sldId="263"/>
            <ac:spMk id="229" creationId="{00000000-0000-0000-0000-000000000000}"/>
          </ac:spMkLst>
        </pc:spChg>
      </pc:sldChg>
      <pc:sldChg chg="modSp">
        <pc:chgData name="Frédéric DEDEKEN" userId="S::frederic.dedeken_ac-lille.fr#ext#@collaboratif-dne.fr::1a6cd013-56b4-42df-a993-d00a20b86342" providerId="AD" clId="Web-{E03AC640-70CA-F51D-D353-0A6F29DE6097}" dt="2022-03-29T09:40:58.819" v="13" actId="14100"/>
        <pc:sldMkLst>
          <pc:docMk/>
          <pc:sldMk cId="0" sldId="265"/>
        </pc:sldMkLst>
        <pc:spChg chg="mod">
          <ac:chgData name="Frédéric DEDEKEN" userId="S::frederic.dedeken_ac-lille.fr#ext#@collaboratif-dne.fr::1a6cd013-56b4-42df-a993-d00a20b86342" providerId="AD" clId="Web-{E03AC640-70CA-F51D-D353-0A6F29DE6097}" dt="2022-03-29T09:40:58.819" v="13" actId="14100"/>
          <ac:spMkLst>
            <pc:docMk/>
            <pc:sldMk cId="0" sldId="265"/>
            <ac:spMk id="266" creationId="{00000000-0000-0000-0000-000000000000}"/>
          </ac:spMkLst>
        </pc:spChg>
      </pc:sldChg>
      <pc:sldChg chg="modSp">
        <pc:chgData name="Frédéric DEDEKEN" userId="S::frederic.dedeken_ac-lille.fr#ext#@collaboratif-dne.fr::1a6cd013-56b4-42df-a993-d00a20b86342" providerId="AD" clId="Web-{E03AC640-70CA-F51D-D353-0A6F29DE6097}" dt="2022-03-29T09:41:37.400" v="22" actId="1076"/>
        <pc:sldMkLst>
          <pc:docMk/>
          <pc:sldMk cId="0" sldId="266"/>
        </pc:sldMkLst>
        <pc:spChg chg="mod">
          <ac:chgData name="Frédéric DEDEKEN" userId="S::frederic.dedeken_ac-lille.fr#ext#@collaboratif-dne.fr::1a6cd013-56b4-42df-a993-d00a20b86342" providerId="AD" clId="Web-{E03AC640-70CA-F51D-D353-0A6F29DE6097}" dt="2022-03-29T09:41:17.774" v="19" actId="20577"/>
          <ac:spMkLst>
            <pc:docMk/>
            <pc:sldMk cId="0" sldId="266"/>
            <ac:spMk id="281" creationId="{00000000-0000-0000-0000-000000000000}"/>
          </ac:spMkLst>
        </pc:spChg>
        <pc:spChg chg="mod">
          <ac:chgData name="Frédéric DEDEKEN" userId="S::frederic.dedeken_ac-lille.fr#ext#@collaboratif-dne.fr::1a6cd013-56b4-42df-a993-d00a20b86342" providerId="AD" clId="Web-{E03AC640-70CA-F51D-D353-0A6F29DE6097}" dt="2022-03-29T09:41:37.400" v="22" actId="1076"/>
          <ac:spMkLst>
            <pc:docMk/>
            <pc:sldMk cId="0" sldId="266"/>
            <ac:spMk id="286" creationId="{00000000-0000-0000-0000-000000000000}"/>
          </ac:spMkLst>
        </pc:spChg>
      </pc:sldChg>
    </pc:docChg>
  </pc:docChgLst>
  <pc:docChgLst>
    <pc:chgData name="Utilisateur invité" userId="S::urn:spo:anon#4b6ed537021520d65e399b853164bc6e0277b50c5b6684bc108cf62648c09595::" providerId="AD" clId="Web-{E472022F-E66B-3FC0-739B-3492E3BCEC17}"/>
    <pc:docChg chg="modSld">
      <pc:chgData name="Utilisateur invité" userId="S::urn:spo:anon#4b6ed537021520d65e399b853164bc6e0277b50c5b6684bc108cf62648c09595::" providerId="AD" clId="Web-{E472022F-E66B-3FC0-739B-3492E3BCEC17}" dt="2022-03-29T19:12:07.061" v="97"/>
      <pc:docMkLst>
        <pc:docMk/>
      </pc:docMkLst>
      <pc:sldChg chg="delSp">
        <pc:chgData name="Utilisateur invité" userId="S::urn:spo:anon#4b6ed537021520d65e399b853164bc6e0277b50c5b6684bc108cf62648c09595::" providerId="AD" clId="Web-{E472022F-E66B-3FC0-739B-3492E3BCEC17}" dt="2022-03-29T17:48:47.164" v="31"/>
        <pc:sldMkLst>
          <pc:docMk/>
          <pc:sldMk cId="0" sldId="259"/>
        </pc:sldMkLst>
        <pc:spChg chg="del">
          <ac:chgData name="Utilisateur invité" userId="S::urn:spo:anon#4b6ed537021520d65e399b853164bc6e0277b50c5b6684bc108cf62648c09595::" providerId="AD" clId="Web-{E472022F-E66B-3FC0-739B-3492E3BCEC17}" dt="2022-03-29T17:48:47.164" v="31"/>
          <ac:spMkLst>
            <pc:docMk/>
            <pc:sldMk cId="0" sldId="259"/>
            <ac:spMk id="162" creationId="{00000000-0000-0000-0000-000000000000}"/>
          </ac:spMkLst>
        </pc:spChg>
      </pc:sldChg>
      <pc:sldChg chg="modSp">
        <pc:chgData name="Utilisateur invité" userId="S::urn:spo:anon#4b6ed537021520d65e399b853164bc6e0277b50c5b6684bc108cf62648c09595::" providerId="AD" clId="Web-{E472022F-E66B-3FC0-739B-3492E3BCEC17}" dt="2022-03-29T17:45:45.018" v="0" actId="20577"/>
        <pc:sldMkLst>
          <pc:docMk/>
          <pc:sldMk cId="0" sldId="262"/>
        </pc:sldMkLst>
        <pc:spChg chg="mod">
          <ac:chgData name="Utilisateur invité" userId="S::urn:spo:anon#4b6ed537021520d65e399b853164bc6e0277b50c5b6684bc108cf62648c09595::" providerId="AD" clId="Web-{E472022F-E66B-3FC0-739B-3492E3BCEC17}" dt="2022-03-29T17:45:45.018" v="0" actId="20577"/>
          <ac:spMkLst>
            <pc:docMk/>
            <pc:sldMk cId="0" sldId="262"/>
            <ac:spMk id="215" creationId="{00000000-0000-0000-0000-000000000000}"/>
          </ac:spMkLst>
        </pc:spChg>
      </pc:sldChg>
      <pc:sldChg chg="addSp delSp modSp">
        <pc:chgData name="Utilisateur invité" userId="S::urn:spo:anon#4b6ed537021520d65e399b853164bc6e0277b50c5b6684bc108cf62648c09595::" providerId="AD" clId="Web-{E472022F-E66B-3FC0-739B-3492E3BCEC17}" dt="2022-03-29T19:11:44.342" v="95" actId="1076"/>
        <pc:sldMkLst>
          <pc:docMk/>
          <pc:sldMk cId="0" sldId="264"/>
        </pc:sldMkLst>
        <pc:spChg chg="add mod">
          <ac:chgData name="Utilisateur invité" userId="S::urn:spo:anon#4b6ed537021520d65e399b853164bc6e0277b50c5b6684bc108cf62648c09595::" providerId="AD" clId="Web-{E472022F-E66B-3FC0-739B-3492E3BCEC17}" dt="2022-03-29T19:11:44.342" v="95" actId="1076"/>
          <ac:spMkLst>
            <pc:docMk/>
            <pc:sldMk cId="0" sldId="264"/>
            <ac:spMk id="4" creationId="{DB47FB2A-E64D-DB01-7E1A-2662CB5B8378}"/>
          </ac:spMkLst>
        </pc:spChg>
        <pc:spChg chg="mod">
          <ac:chgData name="Utilisateur invité" userId="S::urn:spo:anon#4b6ed537021520d65e399b853164bc6e0277b50c5b6684bc108cf62648c09595::" providerId="AD" clId="Web-{E472022F-E66B-3FC0-739B-3492E3BCEC17}" dt="2022-03-29T19:09:39.948" v="68" actId="20577"/>
          <ac:spMkLst>
            <pc:docMk/>
            <pc:sldMk cId="0" sldId="264"/>
            <ac:spMk id="250" creationId="{00000000-0000-0000-0000-000000000000}"/>
          </ac:spMkLst>
        </pc:spChg>
        <pc:picChg chg="add del mod">
          <ac:chgData name="Utilisateur invité" userId="S::urn:spo:anon#4b6ed537021520d65e399b853164bc6e0277b50c5b6684bc108cf62648c09595::" providerId="AD" clId="Web-{E472022F-E66B-3FC0-739B-3492E3BCEC17}" dt="2022-03-29T19:03:15.736" v="40"/>
          <ac:picMkLst>
            <pc:docMk/>
            <pc:sldMk cId="0" sldId="264"/>
            <ac:picMk id="2" creationId="{1CE41DE9-E372-AC50-F8DD-F74B01881456}"/>
          </ac:picMkLst>
        </pc:picChg>
        <pc:picChg chg="add mod">
          <ac:chgData name="Utilisateur invité" userId="S::urn:spo:anon#4b6ed537021520d65e399b853164bc6e0277b50c5b6684bc108cf62648c09595::" providerId="AD" clId="Web-{E472022F-E66B-3FC0-739B-3492E3BCEC17}" dt="2022-03-29T19:04:15.456" v="55" actId="14100"/>
          <ac:picMkLst>
            <pc:docMk/>
            <pc:sldMk cId="0" sldId="264"/>
            <ac:picMk id="3" creationId="{3BCCEA31-2552-E961-7368-5762919DE7D6}"/>
          </ac:picMkLst>
        </pc:picChg>
      </pc:sldChg>
      <pc:sldChg chg="addSp delSp modSp">
        <pc:chgData name="Utilisateur invité" userId="S::urn:spo:anon#4b6ed537021520d65e399b853164bc6e0277b50c5b6684bc108cf62648c09595::" providerId="AD" clId="Web-{E472022F-E66B-3FC0-739B-3492E3BCEC17}" dt="2022-03-29T19:12:04.608" v="96"/>
        <pc:sldMkLst>
          <pc:docMk/>
          <pc:sldMk cId="0" sldId="265"/>
        </pc:sldMkLst>
        <pc:spChg chg="add">
          <ac:chgData name="Utilisateur invité" userId="S::urn:spo:anon#4b6ed537021520d65e399b853164bc6e0277b50c5b6684bc108cf62648c09595::" providerId="AD" clId="Web-{E472022F-E66B-3FC0-739B-3492E3BCEC17}" dt="2022-03-29T19:12:04.608" v="96"/>
          <ac:spMkLst>
            <pc:docMk/>
            <pc:sldMk cId="0" sldId="265"/>
            <ac:spMk id="4" creationId="{53A58A69-2632-08CF-2248-C8469925499E}"/>
          </ac:spMkLst>
        </pc:spChg>
        <pc:picChg chg="add del mod">
          <ac:chgData name="Utilisateur invité" userId="S::urn:spo:anon#4b6ed537021520d65e399b853164bc6e0277b50c5b6684bc108cf62648c09595::" providerId="AD" clId="Web-{E472022F-E66B-3FC0-739B-3492E3BCEC17}" dt="2022-03-29T19:05:48.505" v="59"/>
          <ac:picMkLst>
            <pc:docMk/>
            <pc:sldMk cId="0" sldId="265"/>
            <ac:picMk id="2" creationId="{CB85EA02-34E3-07F7-D6A9-EEE98F57204E}"/>
          </ac:picMkLst>
        </pc:picChg>
        <pc:picChg chg="add">
          <ac:chgData name="Utilisateur invité" userId="S::urn:spo:anon#4b6ed537021520d65e399b853164bc6e0277b50c5b6684bc108cf62648c09595::" providerId="AD" clId="Web-{E472022F-E66B-3FC0-739B-3492E3BCEC17}" dt="2022-03-29T19:05:49.255" v="60"/>
          <ac:picMkLst>
            <pc:docMk/>
            <pc:sldMk cId="0" sldId="265"/>
            <ac:picMk id="3" creationId="{0D2A14A3-9FB2-2347-6E12-7948C213ACA7}"/>
          </ac:picMkLst>
        </pc:picChg>
        <pc:picChg chg="mod">
          <ac:chgData name="Utilisateur invité" userId="S::urn:spo:anon#4b6ed537021520d65e399b853164bc6e0277b50c5b6684bc108cf62648c09595::" providerId="AD" clId="Web-{E472022F-E66B-3FC0-739B-3492E3BCEC17}" dt="2022-03-29T19:03:43.690" v="47" actId="1076"/>
          <ac:picMkLst>
            <pc:docMk/>
            <pc:sldMk cId="0" sldId="265"/>
            <ac:picMk id="265" creationId="{00000000-0000-0000-0000-000000000000}"/>
          </ac:picMkLst>
        </pc:picChg>
      </pc:sldChg>
      <pc:sldChg chg="addSp delSp modSp">
        <pc:chgData name="Utilisateur invité" userId="S::urn:spo:anon#4b6ed537021520d65e399b853164bc6e0277b50c5b6684bc108cf62648c09595::" providerId="AD" clId="Web-{E472022F-E66B-3FC0-739B-3492E3BCEC17}" dt="2022-03-29T19:12:07.061" v="97"/>
        <pc:sldMkLst>
          <pc:docMk/>
          <pc:sldMk cId="0" sldId="266"/>
        </pc:sldMkLst>
        <pc:spChg chg="add">
          <ac:chgData name="Utilisateur invité" userId="S::urn:spo:anon#4b6ed537021520d65e399b853164bc6e0277b50c5b6684bc108cf62648c09595::" providerId="AD" clId="Web-{E472022F-E66B-3FC0-739B-3492E3BCEC17}" dt="2022-03-29T19:12:07.061" v="97"/>
          <ac:spMkLst>
            <pc:docMk/>
            <pc:sldMk cId="0" sldId="266"/>
            <ac:spMk id="4" creationId="{D0001727-60A9-35C8-7435-8A5CA75E0775}"/>
          </ac:spMkLst>
        </pc:spChg>
        <pc:spChg chg="del">
          <ac:chgData name="Utilisateur invité" userId="S::urn:spo:anon#4b6ed537021520d65e399b853164bc6e0277b50c5b6684bc108cf62648c09595::" providerId="AD" clId="Web-{E472022F-E66B-3FC0-739B-3492E3BCEC17}" dt="2022-03-29T19:05:35.005" v="58"/>
          <ac:spMkLst>
            <pc:docMk/>
            <pc:sldMk cId="0" sldId="266"/>
            <ac:spMk id="276" creationId="{00000000-0000-0000-0000-000000000000}"/>
          </ac:spMkLst>
        </pc:spChg>
        <pc:picChg chg="add del mod">
          <ac:chgData name="Utilisateur invité" userId="S::urn:spo:anon#4b6ed537021520d65e399b853164bc6e0277b50c5b6684bc108cf62648c09595::" providerId="AD" clId="Web-{E472022F-E66B-3FC0-739B-3492E3BCEC17}" dt="2022-03-29T19:06:16.131" v="65"/>
          <ac:picMkLst>
            <pc:docMk/>
            <pc:sldMk cId="0" sldId="266"/>
            <ac:picMk id="2" creationId="{F2B913A4-4FAA-D92C-ACCB-5196D8C8470A}"/>
          </ac:picMkLst>
        </pc:picChg>
        <pc:picChg chg="add">
          <ac:chgData name="Utilisateur invité" userId="S::urn:spo:anon#4b6ed537021520d65e399b853164bc6e0277b50c5b6684bc108cf62648c09595::" providerId="AD" clId="Web-{E472022F-E66B-3FC0-739B-3492E3BCEC17}" dt="2022-03-29T19:06:17.412" v="66"/>
          <ac:picMkLst>
            <pc:docMk/>
            <pc:sldMk cId="0" sldId="266"/>
            <ac:picMk id="3" creationId="{F1F4E8DE-CAB4-E3A5-0012-E40D6B44B436}"/>
          </ac:picMkLst>
        </pc:picChg>
        <pc:picChg chg="mod">
          <ac:chgData name="Utilisateur invité" userId="S::urn:spo:anon#4b6ed537021520d65e399b853164bc6e0277b50c5b6684bc108cf62648c09595::" providerId="AD" clId="Web-{E472022F-E66B-3FC0-739B-3492E3BCEC17}" dt="2022-03-29T19:06:13.678" v="64" actId="1076"/>
          <ac:picMkLst>
            <pc:docMk/>
            <pc:sldMk cId="0" sldId="266"/>
            <ac:picMk id="282" creationId="{00000000-0000-0000-0000-000000000000}"/>
          </ac:picMkLst>
        </pc:picChg>
        <pc:picChg chg="mod ord">
          <ac:chgData name="Utilisateur invité" userId="S::urn:spo:anon#4b6ed537021520d65e399b853164bc6e0277b50c5b6684bc108cf62648c09595::" providerId="AD" clId="Web-{E472022F-E66B-3FC0-739B-3492E3BCEC17}" dt="2022-03-29T19:06:11.756" v="63" actId="1076"/>
          <ac:picMkLst>
            <pc:docMk/>
            <pc:sldMk cId="0" sldId="266"/>
            <ac:picMk id="283" creationId="{00000000-0000-0000-0000-000000000000}"/>
          </ac:picMkLst>
        </pc:picChg>
      </pc:sldChg>
      <pc:sldChg chg="delSp modSp">
        <pc:chgData name="Utilisateur invité" userId="S::urn:spo:anon#4b6ed537021520d65e399b853164bc6e0277b50c5b6684bc108cf62648c09595::" providerId="AD" clId="Web-{E472022F-E66B-3FC0-739B-3492E3BCEC17}" dt="2022-03-29T17:48:37.867" v="30"/>
        <pc:sldMkLst>
          <pc:docMk/>
          <pc:sldMk cId="0" sldId="267"/>
        </pc:sldMkLst>
        <pc:spChg chg="del">
          <ac:chgData name="Utilisateur invité" userId="S::urn:spo:anon#4b6ed537021520d65e399b853164bc6e0277b50c5b6684bc108cf62648c09595::" providerId="AD" clId="Web-{E472022F-E66B-3FC0-739B-3492E3BCEC17}" dt="2022-03-29T17:48:37.867" v="30"/>
          <ac:spMkLst>
            <pc:docMk/>
            <pc:sldMk cId="0" sldId="267"/>
            <ac:spMk id="293" creationId="{00000000-0000-0000-0000-000000000000}"/>
          </ac:spMkLst>
        </pc:spChg>
        <pc:spChg chg="mod">
          <ac:chgData name="Utilisateur invité" userId="S::urn:spo:anon#4b6ed537021520d65e399b853164bc6e0277b50c5b6684bc108cf62648c09595::" providerId="AD" clId="Web-{E472022F-E66B-3FC0-739B-3492E3BCEC17}" dt="2022-03-29T17:48:18.444" v="29" actId="20577"/>
          <ac:spMkLst>
            <pc:docMk/>
            <pc:sldMk cId="0" sldId="267"/>
            <ac:spMk id="298" creationId="{00000000-0000-0000-0000-000000000000}"/>
          </ac:spMkLst>
        </pc:spChg>
      </pc:sldChg>
      <pc:sldChg chg="addSp delSp modSp">
        <pc:chgData name="Utilisateur invité" userId="S::urn:spo:anon#4b6ed537021520d65e399b853164bc6e0277b50c5b6684bc108cf62648c09595::" providerId="AD" clId="Web-{E472022F-E66B-3FC0-739B-3492E3BCEC17}" dt="2022-03-29T17:49:35.040" v="35" actId="14100"/>
        <pc:sldMkLst>
          <pc:docMk/>
          <pc:sldMk cId="0" sldId="268"/>
        </pc:sldMkLst>
        <pc:spChg chg="mod">
          <ac:chgData name="Utilisateur invité" userId="S::urn:spo:anon#4b6ed537021520d65e399b853164bc6e0277b50c5b6684bc108cf62648c09595::" providerId="AD" clId="Web-{E472022F-E66B-3FC0-739B-3492E3BCEC17}" dt="2022-03-29T17:49:35.040" v="35" actId="14100"/>
          <ac:spMkLst>
            <pc:docMk/>
            <pc:sldMk cId="0" sldId="268"/>
            <ac:spMk id="319" creationId="{00000000-0000-0000-0000-000000000000}"/>
          </ac:spMkLst>
        </pc:spChg>
        <pc:picChg chg="add">
          <ac:chgData name="Utilisateur invité" userId="S::urn:spo:anon#4b6ed537021520d65e399b853164bc6e0277b50c5b6684bc108cf62648c09595::" providerId="AD" clId="Web-{E472022F-E66B-3FC0-739B-3492E3BCEC17}" dt="2022-03-29T17:49:12.493" v="33"/>
          <ac:picMkLst>
            <pc:docMk/>
            <pc:sldMk cId="0" sldId="268"/>
            <ac:picMk id="2" creationId="{7EB2DBFF-2198-AF59-35B4-171FD83FA0FC}"/>
          </ac:picMkLst>
        </pc:picChg>
        <pc:picChg chg="del">
          <ac:chgData name="Utilisateur invité" userId="S::urn:spo:anon#4b6ed537021520d65e399b853164bc6e0277b50c5b6684bc108cf62648c09595::" providerId="AD" clId="Web-{E472022F-E66B-3FC0-739B-3492E3BCEC17}" dt="2022-03-29T17:49:11.899" v="32"/>
          <ac:picMkLst>
            <pc:docMk/>
            <pc:sldMk cId="0" sldId="268"/>
            <ac:picMk id="32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987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4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0"/>
              <a:buFont typeface="Twentieth Century"/>
              <a:buNone/>
              <a:defRPr sz="8000">
                <a:solidFill>
                  <a:srgbClr val="FEFEF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400"/>
              <a:buNone/>
              <a:defRPr sz="24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17" name="Google Shape;17;p14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w="12700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wentieth Century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>
            <a:off x="5458984" y="812799"/>
            <a:ext cx="5928344" cy="529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643465" y="3043050"/>
            <a:ext cx="3517567" cy="306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dt" idx="10"/>
          </p:nvPr>
        </p:nvSpPr>
        <p:spPr>
          <a:xfrm>
            <a:off x="643464" y="6446520"/>
            <a:ext cx="35175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ftr" idx="11"/>
          </p:nvPr>
        </p:nvSpPr>
        <p:spPr>
          <a:xfrm>
            <a:off x="5458983" y="6446520"/>
            <a:ext cx="533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578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Twentieth Century"/>
              <a:buNone/>
              <a:defRPr sz="36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1"/>
          </p:nvPr>
        </p:nvSpPr>
        <p:spPr>
          <a:xfrm>
            <a:off x="1097279" y="5715000"/>
            <a:ext cx="101132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body" idx="1"/>
          </p:nvPr>
        </p:nvSpPr>
        <p:spPr>
          <a:xfrm rot="5400000">
            <a:off x="4246035" y="-1040554"/>
            <a:ext cx="3760891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6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3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Twentieth Century"/>
              <a:buNone/>
              <a:defRPr sz="8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cxnSp>
        <p:nvCxnSpPr>
          <p:cNvPr id="38" name="Google Shape;38;p13"/>
          <p:cNvCxnSpPr/>
          <p:nvPr/>
        </p:nvCxnSpPr>
        <p:spPr>
          <a:xfrm>
            <a:off x="1207658" y="4474741"/>
            <a:ext cx="987552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13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8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Twentieth Century"/>
              <a:buNone/>
              <a:defRPr sz="8000" b="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52" name="Google Shape;52;p18"/>
          <p:cNvCxnSpPr/>
          <p:nvPr/>
        </p:nvCxnSpPr>
        <p:spPr>
          <a:xfrm>
            <a:off x="1207658" y="4485132"/>
            <a:ext cx="987552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" name="Google Shape;53;p18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1"/>
          </p:nvPr>
        </p:nvSpPr>
        <p:spPr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body" idx="2"/>
          </p:nvPr>
        </p:nvSpPr>
        <p:spPr>
          <a:xfrm>
            <a:off x="6515944" y="2120900"/>
            <a:ext cx="4639736" cy="374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body" idx="2"/>
          </p:nvPr>
        </p:nvSpPr>
        <p:spPr>
          <a:xfrm>
            <a:off x="1097280" y="2958274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3"/>
          </p:nvPr>
        </p:nvSpPr>
        <p:spPr>
          <a:xfrm>
            <a:off x="6515944" y="2057400"/>
            <a:ext cx="4639736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4"/>
          </p:nvPr>
        </p:nvSpPr>
        <p:spPr>
          <a:xfrm>
            <a:off x="6515944" y="2958273"/>
            <a:ext cx="4639736" cy="291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2pPr>
            <a:lvl3pPr marL="1371600" lvl="2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3pPr>
            <a:lvl4pPr marL="1828800" lvl="3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4pPr>
            <a:lvl5pPr marL="2286000" lvl="4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Twentieth Century"/>
              <a:buNone/>
              <a:defRPr sz="54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746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alibri"/>
              <a:buChar char=" "/>
              <a:defRPr sz="23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619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FEFEFE"/>
              </a:buClr>
              <a:buSzPts val="2100"/>
              <a:buFont typeface="Calibri"/>
              <a:buChar char="◦"/>
              <a:defRPr sz="21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Calibri"/>
              <a:buChar char="◦"/>
              <a:defRPr sz="16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Calibri"/>
              <a:buChar char="◦"/>
              <a:defRPr sz="16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EFEFE"/>
              </a:buClr>
              <a:buSzPts val="1600"/>
              <a:buFont typeface="Calibri"/>
              <a:buChar char="◦"/>
              <a:defRPr sz="16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12" name="Google Shape;12;p12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w="12700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400"/>
              <a:buFont typeface="Twentieth Century"/>
              <a:buNone/>
              <a:defRPr sz="54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7465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Calibri"/>
              <a:buChar char=" "/>
              <a:defRPr sz="23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6195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Calibri"/>
              <a:buChar char="◦"/>
              <a:defRPr sz="21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Char char="◦"/>
              <a:defRPr sz="16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302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Char char="◦"/>
              <a:defRPr sz="16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302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Char char="◦"/>
              <a:defRPr sz="16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cxnSp>
        <p:nvCxnSpPr>
          <p:cNvPr id="33" name="Google Shape;33;p11"/>
          <p:cNvCxnSpPr/>
          <p:nvPr/>
        </p:nvCxnSpPr>
        <p:spPr>
          <a:xfrm>
            <a:off x="1193532" y="1897380"/>
            <a:ext cx="9966960" cy="0"/>
          </a:xfrm>
          <a:prstGeom prst="straightConnector1">
            <a:avLst/>
          </a:pr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4.gif"/><Relationship Id="rId4" Type="http://schemas.openxmlformats.org/officeDocument/2006/relationships/image" Target="../media/image6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9.jpg"/><Relationship Id="rId5" Type="http://schemas.openxmlformats.org/officeDocument/2006/relationships/image" Target="../media/image3.gif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6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5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9.jpg"/><Relationship Id="rId5" Type="http://schemas.openxmlformats.org/officeDocument/2006/relationships/image" Target="../media/image3.gif"/><Relationship Id="rId10" Type="http://schemas.openxmlformats.org/officeDocument/2006/relationships/image" Target="../media/image19.jpg"/><Relationship Id="rId4" Type="http://schemas.openxmlformats.org/officeDocument/2006/relationships/image" Target="../media/image6.pn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6.pn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24.jpeg"/><Relationship Id="rId4" Type="http://schemas.openxmlformats.org/officeDocument/2006/relationships/image" Target="../media/image6.pn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5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10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4.gif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16" name="Google Shape;116;p1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1" y="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"/>
          <p:cNvSpPr/>
          <p:nvPr/>
        </p:nvSpPr>
        <p:spPr>
          <a:xfrm>
            <a:off x="-1" y="3118982"/>
            <a:ext cx="7537704" cy="2462668"/>
          </a:xfrm>
          <a:prstGeom prst="rect">
            <a:avLst/>
          </a:prstGeom>
          <a:solidFill>
            <a:schemeClr val="dk1">
              <a:alpha val="8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8" name="Google Shape;118;p1"/>
          <p:cNvSpPr txBox="1"/>
          <p:nvPr/>
        </p:nvSpPr>
        <p:spPr>
          <a:xfrm>
            <a:off x="1674352" y="3238517"/>
            <a:ext cx="4305497" cy="1229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Réalité Augmentée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et virtuelle</a:t>
            </a:r>
            <a:endParaRPr sz="38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19" name="Google Shape;119;p1"/>
          <p:cNvCxnSpPr/>
          <p:nvPr/>
        </p:nvCxnSpPr>
        <p:spPr>
          <a:xfrm>
            <a:off x="772429" y="4641183"/>
            <a:ext cx="6309360" cy="0"/>
          </a:xfrm>
          <a:prstGeom prst="straightConnector1">
            <a:avLst/>
          </a:prstGeom>
          <a:noFill/>
          <a:ln w="19050" cap="flat" cmpd="sng">
            <a:solidFill>
              <a:schemeClr val="accent1">
                <a:alpha val="89411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1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45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4257" y="418537"/>
            <a:ext cx="2743200" cy="258285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23" name="Google Shape;12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3642" y="508669"/>
            <a:ext cx="254317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877" y="535831"/>
            <a:ext cx="5763655" cy="19106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1C55ED-BFF2-DB68-B121-804BCD16F8DF}"/>
              </a:ext>
            </a:extLst>
          </p:cNvPr>
          <p:cNvSpPr txBox="1"/>
          <p:nvPr/>
        </p:nvSpPr>
        <p:spPr>
          <a:xfrm>
            <a:off x="771912" y="4817327"/>
            <a:ext cx="63983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solidFill>
                  <a:srgbClr val="FFFFFF"/>
                </a:solidFill>
                <a:latin typeface="Tw Cen MT"/>
              </a:rPr>
              <a:t>Albin KREEL, professeur de construction au lycée Pierre Méchain à Laon </a:t>
            </a:r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1" y="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8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46" name="Google Shape;24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8"/>
          <p:cNvSpPr/>
          <p:nvPr/>
        </p:nvSpPr>
        <p:spPr>
          <a:xfrm>
            <a:off x="1940715" y="1307720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8"/>
          <p:cNvSpPr txBox="1"/>
          <p:nvPr/>
        </p:nvSpPr>
        <p:spPr>
          <a:xfrm>
            <a:off x="3095391" y="5642415"/>
            <a:ext cx="7505700" cy="463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partir du thème de l’ancien EDPI Découpeuse de savon (U11 2021)</a:t>
            </a: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0" name="Google Shape;250;p8"/>
          <p:cNvSpPr txBox="1"/>
          <p:nvPr/>
        </p:nvSpPr>
        <p:spPr>
          <a:xfrm>
            <a:off x="313410" y="1822891"/>
            <a:ext cx="1497091" cy="2840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Adapté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pour les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systèmes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plus </a:t>
            </a:r>
            <a:r>
              <a:rPr lang="en-US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grands</a:t>
            </a:r>
            <a:endParaRPr lang="fr-FR" dirty="0"/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Evaluation du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système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à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l’echelle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1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51" name="Google Shape;25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96773" y="1804874"/>
            <a:ext cx="5715707" cy="3206797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pic>
        <p:nvPicPr>
          <p:cNvPr id="252" name="Google Shape;252;p8"/>
          <p:cNvPicPr preferRelativeResize="0"/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751215" y="2546931"/>
            <a:ext cx="1599649" cy="129047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8"/>
          <p:cNvSpPr/>
          <p:nvPr/>
        </p:nvSpPr>
        <p:spPr>
          <a:xfrm>
            <a:off x="1940715" y="1174130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Exploitation de la réalité virtuelle</a:t>
            </a:r>
            <a:endParaRPr sz="18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54" name="Google Shape;254;p8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433228" y="0"/>
            <a:ext cx="1758771" cy="175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3BCCEA31-2552-E961-7368-5762919DE7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8830" y="2622330"/>
            <a:ext cx="1843253" cy="18301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47FB2A-E64D-DB01-7E1A-2662CB5B8378}"/>
              </a:ext>
            </a:extLst>
          </p:cNvPr>
          <p:cNvSpPr txBox="1"/>
          <p:nvPr/>
        </p:nvSpPr>
        <p:spPr>
          <a:xfrm>
            <a:off x="9066487" y="2464676"/>
            <a:ext cx="152137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i="1" u="sng" dirty="0"/>
              <a:t>Exemple d'exploration 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1" y="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62" name="Google Shape;26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/>
          <p:nvPr/>
        </p:nvSpPr>
        <p:spPr>
          <a:xfrm>
            <a:off x="1966840" y="1307720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7458" y="1867667"/>
            <a:ext cx="6107401" cy="3436393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sp>
        <p:nvSpPr>
          <p:cNvPr id="266" name="Google Shape;266;p27"/>
          <p:cNvSpPr txBox="1"/>
          <p:nvPr/>
        </p:nvSpPr>
        <p:spPr>
          <a:xfrm>
            <a:off x="152470" y="2135035"/>
            <a:ext cx="1820023" cy="183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Possibilité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d’identifier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et de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visualier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l’interieur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des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pièces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afin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mieux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les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comprendre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1966840" y="1101894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Exploitation de la réalité virtuelle</a:t>
            </a:r>
            <a:endParaRPr sz="18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3095391" y="5642415"/>
            <a:ext cx="7215558" cy="60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partir du thème de l’ancien EDPI Découpeuse de savon (U11 2021)</a:t>
            </a: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3" name="Google Shape;254;p8">
            <a:extLst>
              <a:ext uri="{FF2B5EF4-FFF2-40B4-BE49-F238E27FC236}">
                <a16:creationId xmlns:a16="http://schemas.microsoft.com/office/drawing/2014/main" id="{9256E448-E6C1-4AC5-96C9-4CA285CCE10A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433228" y="0"/>
            <a:ext cx="1758771" cy="175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0D2A14A3-9FB2-2347-6E12-7948C213A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8830" y="2622330"/>
            <a:ext cx="1843253" cy="18301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3A58A69-2632-08CF-2248-C8469925499E}"/>
              </a:ext>
            </a:extLst>
          </p:cNvPr>
          <p:cNvSpPr txBox="1"/>
          <p:nvPr/>
        </p:nvSpPr>
        <p:spPr>
          <a:xfrm>
            <a:off x="9066487" y="2464676"/>
            <a:ext cx="152137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i="1" u="sng" dirty="0"/>
              <a:t>Exemple d'exploration 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9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0" y="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9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78" name="Google Shape;27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9"/>
          <p:cNvSpPr/>
          <p:nvPr/>
        </p:nvSpPr>
        <p:spPr>
          <a:xfrm>
            <a:off x="1966840" y="1307720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9"/>
          <p:cNvSpPr txBox="1"/>
          <p:nvPr/>
        </p:nvSpPr>
        <p:spPr>
          <a:xfrm>
            <a:off x="68677" y="1209965"/>
            <a:ext cx="2040880" cy="276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ts val="1800"/>
            </a:pP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Visualisation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des</a:t>
            </a:r>
            <a:r>
              <a:rPr lang="en-US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configurations que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l’on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crée</a:t>
            </a:r>
            <a:r>
              <a:rPr lang="en-US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br>
              <a:rPr lang="en-US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sur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Solidworks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.</a:t>
            </a:r>
            <a:endParaRPr/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Evaluation du poste de travail et de l’ergonomie</a:t>
            </a: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83" name="Google Shape;28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2383" y="1875973"/>
            <a:ext cx="3259265" cy="2051084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941"/>
              </a:srgbClr>
            </a:outerShdw>
          </a:effectLst>
        </p:spPr>
      </p:pic>
      <p:pic>
        <p:nvPicPr>
          <p:cNvPr id="282" name="Google Shape;28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67000" y="2971508"/>
            <a:ext cx="3381624" cy="2284831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sp>
        <p:nvSpPr>
          <p:cNvPr id="284" name="Google Shape;284;p9"/>
          <p:cNvSpPr/>
          <p:nvPr/>
        </p:nvSpPr>
        <p:spPr>
          <a:xfrm>
            <a:off x="1966840" y="1101894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Exploitation de la réalité virtuelle</a:t>
            </a:r>
            <a:endParaRPr sz="18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86" name="Google Shape;286;p9"/>
          <p:cNvSpPr txBox="1"/>
          <p:nvPr/>
        </p:nvSpPr>
        <p:spPr>
          <a:xfrm>
            <a:off x="2623677" y="5436796"/>
            <a:ext cx="7965319" cy="52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partir du thème de l’ancien EDPI Découpeuse de savon (U11 2021)</a:t>
            </a: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5" name="Google Shape;254;p8">
            <a:extLst>
              <a:ext uri="{FF2B5EF4-FFF2-40B4-BE49-F238E27FC236}">
                <a16:creationId xmlns:a16="http://schemas.microsoft.com/office/drawing/2014/main" id="{EC2240E0-228B-42D4-91AF-1CC9DFB53A30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433228" y="0"/>
            <a:ext cx="1758771" cy="175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3">
            <a:extLst>
              <a:ext uri="{FF2B5EF4-FFF2-40B4-BE49-F238E27FC236}">
                <a16:creationId xmlns:a16="http://schemas.microsoft.com/office/drawing/2014/main" id="{F1F4E8DE-CAB4-E3A5-0012-E40D6B44B4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8830" y="2622330"/>
            <a:ext cx="1843253" cy="18301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0001727-60A9-35C8-7435-8A5CA75E0775}"/>
              </a:ext>
            </a:extLst>
          </p:cNvPr>
          <p:cNvSpPr txBox="1"/>
          <p:nvPr/>
        </p:nvSpPr>
        <p:spPr>
          <a:xfrm>
            <a:off x="9066487" y="2464676"/>
            <a:ext cx="152137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i="1" u="sng" dirty="0"/>
              <a:t>Exemple d'exploration 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8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8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95" name="Google Shape;29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8"/>
          <p:cNvSpPr txBox="1"/>
          <p:nvPr/>
        </p:nvSpPr>
        <p:spPr>
          <a:xfrm>
            <a:off x="879514" y="1669170"/>
            <a:ext cx="1856862" cy="352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-4038" y="1308820"/>
            <a:ext cx="2010703" cy="278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Showroom :</a:t>
            </a:r>
            <a:endParaRPr lang="fr-FR"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Mise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valeur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du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résultat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choisissant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l’environnement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le sol et la </a:t>
            </a:r>
            <a:r>
              <a:rPr lang="en-US" sz="1800" b="1" i="1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lumiere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mais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aussi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travaillant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les textures dans les interfaces de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modélisation</a:t>
            </a:r>
            <a:endParaRPr sz="1800" b="1" i="1" u="none" strike="noStrike" cap="none" dirty="0" err="1">
              <a:solidFill>
                <a:srgbClr val="595959"/>
              </a:solidFill>
              <a:latin typeface="Twentieth Century"/>
              <a:ea typeface="Twentieth Century"/>
              <a:cs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99" name="Google Shape;299;p28"/>
          <p:cNvSpPr/>
          <p:nvPr/>
        </p:nvSpPr>
        <p:spPr>
          <a:xfrm>
            <a:off x="1966840" y="1307720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34151" y="1613899"/>
            <a:ext cx="4574160" cy="316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48759" y="1615602"/>
            <a:ext cx="4400721" cy="316946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/>
          <p:nvPr/>
        </p:nvSpPr>
        <p:spPr>
          <a:xfrm>
            <a:off x="1966840" y="1101894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Exploitation de la réalité virtuelle</a:t>
            </a:r>
            <a:endParaRPr sz="18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04" name="Google Shape;304;p28"/>
          <p:cNvPicPr preferRelativeResize="0"/>
          <p:nvPr/>
        </p:nvPicPr>
        <p:blipFill rotWithShape="1"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058384" y="2065127"/>
            <a:ext cx="1599649" cy="129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/>
          <p:nvPr/>
        </p:nvPicPr>
        <p:blipFill rotWithShape="1"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483974" y="2214253"/>
            <a:ext cx="1599649" cy="129047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8"/>
          <p:cNvSpPr txBox="1"/>
          <p:nvPr/>
        </p:nvSpPr>
        <p:spPr>
          <a:xfrm>
            <a:off x="3758081" y="5159800"/>
            <a:ext cx="55923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</a:t>
            </a:r>
            <a:r>
              <a:rPr lang="en-US" sz="14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partir</a:t>
            </a:r>
            <a:r>
              <a:rPr lang="en-US" sz="14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</a:t>
            </a:r>
            <a:r>
              <a:rPr lang="en-US" sz="14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thème</a:t>
            </a:r>
            <a:r>
              <a:rPr lang="en-US" sz="14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</a:t>
            </a:r>
            <a:r>
              <a:rPr lang="en-US" sz="14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l’ancien</a:t>
            </a:r>
            <a:r>
              <a:rPr lang="en-US" sz="14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EDPI Flying Buggy (U34)</a:t>
            </a:r>
            <a:endParaRPr sz="14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254;p8">
            <a:extLst>
              <a:ext uri="{FF2B5EF4-FFF2-40B4-BE49-F238E27FC236}">
                <a16:creationId xmlns:a16="http://schemas.microsoft.com/office/drawing/2014/main" id="{F4B04242-E31F-4F1B-8FD6-6E8C523D6E3C}"/>
              </a:ext>
            </a:extLst>
          </p:cNvPr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433228" y="0"/>
            <a:ext cx="1758771" cy="1758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0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0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314" name="Google Shape;31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0"/>
          <p:cNvSpPr/>
          <p:nvPr/>
        </p:nvSpPr>
        <p:spPr>
          <a:xfrm>
            <a:off x="1978494" y="1301618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54167" y="1725397"/>
            <a:ext cx="5947390" cy="352621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0"/>
          <p:cNvSpPr txBox="1"/>
          <p:nvPr/>
        </p:nvSpPr>
        <p:spPr>
          <a:xfrm>
            <a:off x="1209927" y="2169778"/>
            <a:ext cx="1856862" cy="352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9" name="Google Shape;319;p10"/>
          <p:cNvSpPr txBox="1"/>
          <p:nvPr/>
        </p:nvSpPr>
        <p:spPr>
          <a:xfrm>
            <a:off x="34302" y="1303713"/>
            <a:ext cx="1929469" cy="268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Phase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préparatoire</a:t>
            </a:r>
            <a:r>
              <a:rPr lang="en-US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au travail de modification: </a:t>
            </a:r>
            <a:endParaRPr lang="en-US" sz="1800" b="1" i="1" u="none" strike="noStrike" cap="none" dirty="0">
              <a:solidFill>
                <a:srgbClr val="595959"/>
              </a:solidFill>
              <a:latin typeface="Twentieth Century"/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Identification de la zone de travail pour la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problématique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donnée</a:t>
            </a: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0" name="Google Shape;320;p10"/>
          <p:cNvSpPr/>
          <p:nvPr/>
        </p:nvSpPr>
        <p:spPr>
          <a:xfrm>
            <a:off x="1966840" y="1101894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Exploitation de la réalité virtuelle</a:t>
            </a:r>
            <a:endParaRPr sz="1800" b="1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2" name="Google Shape;322;p10"/>
          <p:cNvSpPr txBox="1"/>
          <p:nvPr/>
        </p:nvSpPr>
        <p:spPr>
          <a:xfrm>
            <a:off x="2754366" y="5634563"/>
            <a:ext cx="55923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partir de thème de l’ancien EDPI Flying Buggy (U34)</a:t>
            </a:r>
            <a:endParaRPr sz="14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254;p8" descr="Une image contenant matériel&#10;&#10;Description générée automatiquement">
            <a:extLst>
              <a:ext uri="{FF2B5EF4-FFF2-40B4-BE49-F238E27FC236}">
                <a16:creationId xmlns:a16="http://schemas.microsoft.com/office/drawing/2014/main" id="{7EB2DBFF-2198-AF59-35B4-171FD83FA0FC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433228" y="0"/>
            <a:ext cx="1758771" cy="1758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1" y="1713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96" y="4447200"/>
            <a:ext cx="1294597" cy="1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"/>
          <p:cNvSpPr/>
          <p:nvPr/>
        </p:nvSpPr>
        <p:spPr>
          <a:xfrm>
            <a:off x="1921267" y="1429789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2" descr="Réchaud à gaz léger et compact avec piézo - MT500"/>
          <p:cNvPicPr preferRelativeResize="0"/>
          <p:nvPr/>
        </p:nvPicPr>
        <p:blipFill rotWithShape="1">
          <a:blip r:embed="rId7">
            <a:alphaModFix/>
          </a:blip>
          <a:srcRect t="16867" b="16311"/>
          <a:stretch/>
        </p:blipFill>
        <p:spPr>
          <a:xfrm>
            <a:off x="6802794" y="2452955"/>
            <a:ext cx="3941385" cy="239998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36" name="Google Shape;136;p2" descr="Media 9"/>
          <p:cNvPicPr preferRelativeResize="0"/>
          <p:nvPr/>
        </p:nvPicPr>
        <p:blipFill rotWithShape="1">
          <a:blip r:embed="rId8">
            <a:alphaModFix/>
          </a:blip>
          <a:srcRect t="16783" b="17062"/>
          <a:stretch/>
        </p:blipFill>
        <p:spPr>
          <a:xfrm rot="-1515582">
            <a:off x="2509539" y="2452955"/>
            <a:ext cx="3736820" cy="239998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37" name="Google Shape;137;p2"/>
          <p:cNvSpPr/>
          <p:nvPr/>
        </p:nvSpPr>
        <p:spPr>
          <a:xfrm>
            <a:off x="1921267" y="1224765"/>
            <a:ext cx="9174823" cy="501293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Exemple d’exploitation de la réalité augmentée </a:t>
            </a:r>
            <a:endParaRPr/>
          </a:p>
        </p:txBody>
      </p:sp>
      <p:pic>
        <p:nvPicPr>
          <p:cNvPr id="138" name="Google Shape;138;p2" descr="Media 6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67896" y="48065"/>
            <a:ext cx="1804102" cy="180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46" name="Google Shape;14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/>
          <p:nvPr/>
        </p:nvSpPr>
        <p:spPr>
          <a:xfrm>
            <a:off x="1921267" y="1429789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9926" y="3756045"/>
            <a:ext cx="4664729" cy="2088164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66968" y="1917951"/>
            <a:ext cx="3781168" cy="321399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32264" y="2510680"/>
            <a:ext cx="3651771" cy="342084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sp>
        <p:nvSpPr>
          <p:cNvPr id="152" name="Google Shape;152;p26"/>
          <p:cNvSpPr/>
          <p:nvPr/>
        </p:nvSpPr>
        <p:spPr>
          <a:xfrm>
            <a:off x="1921267" y="1224765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Retour clients</a:t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76828" y="1865608"/>
            <a:ext cx="161925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8;p2" descr="Media 6">
            <a:extLst>
              <a:ext uri="{FF2B5EF4-FFF2-40B4-BE49-F238E27FC236}">
                <a16:creationId xmlns:a16="http://schemas.microsoft.com/office/drawing/2014/main" id="{676ADC07-6B4B-41DC-B202-CACEB561782F}"/>
              </a:ext>
            </a:extLst>
          </p:cNvPr>
          <p:cNvPicPr preferRelativeResize="0"/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67896" y="48065"/>
            <a:ext cx="1804102" cy="180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"/>
          <p:cNvSpPr txBox="1"/>
          <p:nvPr/>
        </p:nvSpPr>
        <p:spPr>
          <a:xfrm>
            <a:off x="208011" y="2256461"/>
            <a:ext cx="1723874" cy="3556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90000"/>
              </a:lnSpc>
              <a:buSzPts val="1600"/>
            </a:pP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Croquis des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réponses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possibles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apportées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à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partir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des démarches </a:t>
            </a:r>
            <a:r>
              <a:rPr lang="en-US" sz="1600" b="1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créatives</a:t>
            </a:r>
            <a:r>
              <a:rPr lang="en-US" sz="1600" b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et collaboratives</a:t>
            </a:r>
            <a:r>
              <a:rPr lang="en-US" sz="1600" b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endParaRPr sz="1600" b="1" i="0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64" name="Google Shape;16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"/>
          <p:cNvSpPr/>
          <p:nvPr/>
        </p:nvSpPr>
        <p:spPr>
          <a:xfrm>
            <a:off x="1921267" y="1429789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3"/>
          <p:cNvPicPr preferRelativeResize="0"/>
          <p:nvPr/>
        </p:nvPicPr>
        <p:blipFill rotWithShape="1">
          <a:blip r:embed="rId7">
            <a:alphaModFix/>
          </a:blip>
          <a:srcRect l="9754" t="9328"/>
          <a:stretch/>
        </p:blipFill>
        <p:spPr>
          <a:xfrm rot="10800000">
            <a:off x="3161486" y="1851788"/>
            <a:ext cx="2417909" cy="333146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168" name="Google Shape;168;p3"/>
          <p:cNvPicPr preferRelativeResize="0"/>
          <p:nvPr/>
        </p:nvPicPr>
        <p:blipFill rotWithShape="1">
          <a:blip r:embed="rId8">
            <a:alphaModFix/>
          </a:blip>
          <a:srcRect l="5889" t="9510" b="3444"/>
          <a:stretch/>
        </p:blipFill>
        <p:spPr>
          <a:xfrm rot="-9578816">
            <a:off x="7056148" y="2138874"/>
            <a:ext cx="2693202" cy="345131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69" name="Google Shape;169;p3"/>
          <p:cNvSpPr/>
          <p:nvPr/>
        </p:nvSpPr>
        <p:spPr>
          <a:xfrm>
            <a:off x="1921267" y="1224765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Démarche créatives et collaboratives</a:t>
            </a:r>
            <a:endParaRPr/>
          </a:p>
        </p:txBody>
      </p:sp>
      <p:pic>
        <p:nvPicPr>
          <p:cNvPr id="14" name="Google Shape;138;p2" descr="Media 6">
            <a:extLst>
              <a:ext uri="{FF2B5EF4-FFF2-40B4-BE49-F238E27FC236}">
                <a16:creationId xmlns:a16="http://schemas.microsoft.com/office/drawing/2014/main" id="{297FD65C-06AD-4510-B273-D77B1E0EFAB2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67896" y="48065"/>
            <a:ext cx="1804102" cy="180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0" y="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"/>
          <p:cNvSpPr txBox="1"/>
          <p:nvPr/>
        </p:nvSpPr>
        <p:spPr>
          <a:xfrm>
            <a:off x="303902" y="1224765"/>
            <a:ext cx="1563854" cy="278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77" name="Google Shape;177;p4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4"/>
          <p:cNvSpPr/>
          <p:nvPr/>
        </p:nvSpPr>
        <p:spPr>
          <a:xfrm>
            <a:off x="1921267" y="1429789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4"/>
          <p:cNvPicPr preferRelativeResize="0"/>
          <p:nvPr/>
        </p:nvPicPr>
        <p:blipFill rotWithShape="1">
          <a:blip r:embed="rId7">
            <a:alphaModFix/>
          </a:blip>
          <a:srcRect l="34062" t="10040" r="31039" b="2573"/>
          <a:stretch/>
        </p:blipFill>
        <p:spPr>
          <a:xfrm>
            <a:off x="8345403" y="1890945"/>
            <a:ext cx="2514275" cy="3435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"/>
          <p:cNvPicPr preferRelativeResize="0"/>
          <p:nvPr/>
        </p:nvPicPr>
        <p:blipFill rotWithShape="1">
          <a:blip r:embed="rId8">
            <a:alphaModFix/>
          </a:blip>
          <a:srcRect l="25674" r="25014"/>
          <a:stretch/>
        </p:blipFill>
        <p:spPr>
          <a:xfrm>
            <a:off x="2237545" y="1685990"/>
            <a:ext cx="2641940" cy="414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99486" y="1596132"/>
            <a:ext cx="3129430" cy="1689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99486" y="3640811"/>
            <a:ext cx="3129430" cy="241819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"/>
          <p:cNvSpPr/>
          <p:nvPr/>
        </p:nvSpPr>
        <p:spPr>
          <a:xfrm>
            <a:off x="1921267" y="1224765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Elaboration des documents techniques habituels</a:t>
            </a:r>
            <a:endParaRPr/>
          </a:p>
        </p:txBody>
      </p:sp>
      <p:sp>
        <p:nvSpPr>
          <p:cNvPr id="188" name="Google Shape;188;p4"/>
          <p:cNvSpPr txBox="1"/>
          <p:nvPr/>
        </p:nvSpPr>
        <p:spPr>
          <a:xfrm>
            <a:off x="120002" y="1429789"/>
            <a:ext cx="1907037" cy="3556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On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retrouve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les documents techniques que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l’on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réalisait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par le passé,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Toutefois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, de plus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plus les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modelèles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incluent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tous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les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parametres</a:t>
            </a:r>
            <a:r>
              <a:rPr lang="en-US" sz="1600" b="1" i="0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600" b="1" i="0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dimensionnelles</a:t>
            </a:r>
            <a:endParaRPr sz="1600" b="1" i="0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6" name="Google Shape;138;p2" descr="Media 6">
            <a:extLst>
              <a:ext uri="{FF2B5EF4-FFF2-40B4-BE49-F238E27FC236}">
                <a16:creationId xmlns:a16="http://schemas.microsoft.com/office/drawing/2014/main" id="{1E244196-3974-4F22-A20E-BCBC97DEB1E9}"/>
              </a:ext>
            </a:extLst>
          </p:cNvPr>
          <p:cNvPicPr preferRelativeResize="0"/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67896" y="48065"/>
            <a:ext cx="1804102" cy="180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5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>
            <a:off x="374661" y="504771"/>
            <a:ext cx="10763602" cy="80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229520" y="2289766"/>
            <a:ext cx="1681275" cy="1859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Comparaison de l’évolution</a:t>
            </a: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Et Vérification Visuelle</a:t>
            </a: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97" name="Google Shape;19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"/>
          <p:cNvSpPr/>
          <p:nvPr/>
        </p:nvSpPr>
        <p:spPr>
          <a:xfrm>
            <a:off x="1921267" y="1429789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2972" y="1760576"/>
            <a:ext cx="3068369" cy="13807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sp>
        <p:nvSpPr>
          <p:cNvPr id="203" name="Google Shape;203;p5"/>
          <p:cNvSpPr/>
          <p:nvPr/>
        </p:nvSpPr>
        <p:spPr>
          <a:xfrm>
            <a:off x="3753987" y="1880610"/>
            <a:ext cx="1306286" cy="1236633"/>
          </a:xfrm>
          <a:prstGeom prst="rect">
            <a:avLst/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204" name="Google Shape;204;p5"/>
          <p:cNvCxnSpPr>
            <a:cxnSpLocks/>
          </p:cNvCxnSpPr>
          <p:nvPr/>
        </p:nvCxnSpPr>
        <p:spPr>
          <a:xfrm>
            <a:off x="5055584" y="1875946"/>
            <a:ext cx="4275171" cy="108503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5" name="Google Shape;205;p5"/>
          <p:cNvCxnSpPr>
            <a:cxnSpLocks/>
          </p:cNvCxnSpPr>
          <p:nvPr/>
        </p:nvCxnSpPr>
        <p:spPr>
          <a:xfrm>
            <a:off x="3751561" y="1878907"/>
            <a:ext cx="1607916" cy="1082074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6" name="Google Shape;206;p5"/>
          <p:cNvCxnSpPr/>
          <p:nvPr/>
        </p:nvCxnSpPr>
        <p:spPr>
          <a:xfrm>
            <a:off x="3758692" y="3117243"/>
            <a:ext cx="1601966" cy="2770795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5"/>
          <p:cNvSpPr/>
          <p:nvPr/>
        </p:nvSpPr>
        <p:spPr>
          <a:xfrm>
            <a:off x="1921266" y="1216508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 réalité augmentée, un complément au dossier technique</a:t>
            </a:r>
            <a:endParaRPr/>
          </a:p>
        </p:txBody>
      </p:sp>
      <p:pic>
        <p:nvPicPr>
          <p:cNvPr id="18" name="Google Shape;138;p2" descr="Media 6">
            <a:extLst>
              <a:ext uri="{FF2B5EF4-FFF2-40B4-BE49-F238E27FC236}">
                <a16:creationId xmlns:a16="http://schemas.microsoft.com/office/drawing/2014/main" id="{9258AAB6-9158-4D7F-82C5-8B309B796E5F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67896" y="48065"/>
            <a:ext cx="1804102" cy="180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812655-172B-46E2-9C95-79BDDDFBF5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3916" b="52481"/>
          <a:stretch/>
        </p:blipFill>
        <p:spPr>
          <a:xfrm>
            <a:off x="5359477" y="2960981"/>
            <a:ext cx="3971278" cy="29329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7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7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"/>
          <p:cNvSpPr txBox="1"/>
          <p:nvPr/>
        </p:nvSpPr>
        <p:spPr>
          <a:xfrm>
            <a:off x="217064" y="1725944"/>
            <a:ext cx="1748809" cy="477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Mise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scene à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partir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du </a:t>
            </a:r>
            <a:r>
              <a:rPr lang="en-US" sz="1800" b="1" i="1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réel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dans son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contexte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d’exploitation</a:t>
            </a: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16" name="Google Shape;21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17" name="Google Shape;21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7"/>
          <p:cNvSpPr/>
          <p:nvPr/>
        </p:nvSpPr>
        <p:spPr>
          <a:xfrm>
            <a:off x="1921267" y="1429789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>
            <a:off x="1921266" y="1217086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 réalité augmentée, un complément au dossier technique</a:t>
            </a:r>
            <a:endParaRPr/>
          </a:p>
        </p:txBody>
      </p:sp>
      <p:pic>
        <p:nvPicPr>
          <p:cNvPr id="11" name="Google Shape;138;p2" descr="Media 6">
            <a:extLst>
              <a:ext uri="{FF2B5EF4-FFF2-40B4-BE49-F238E27FC236}">
                <a16:creationId xmlns:a16="http://schemas.microsoft.com/office/drawing/2014/main" id="{FF0BEF1E-CBCF-4F95-8502-924CA76C2D44}"/>
              </a:ext>
            </a:extLst>
          </p:cNvPr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67896" y="48065"/>
            <a:ext cx="1804102" cy="180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70277C-1F54-435E-83A7-E27EFAD671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311" b="6111"/>
          <a:stretch/>
        </p:blipFill>
        <p:spPr>
          <a:xfrm>
            <a:off x="3009251" y="1798174"/>
            <a:ext cx="1997636" cy="36657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Google Shape;215;p7">
            <a:extLst>
              <a:ext uri="{FF2B5EF4-FFF2-40B4-BE49-F238E27FC236}">
                <a16:creationId xmlns:a16="http://schemas.microsoft.com/office/drawing/2014/main" id="{AE75ADD4-DC3E-4AF3-BDAF-D10BA4CFB847}"/>
              </a:ext>
            </a:extLst>
          </p:cNvPr>
          <p:cNvSpPr txBox="1"/>
          <p:nvPr/>
        </p:nvSpPr>
        <p:spPr>
          <a:xfrm>
            <a:off x="2896074" y="5609986"/>
            <a:ext cx="3212466" cy="93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Situation de trekking</a:t>
            </a: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E9C407-D5EF-4BC1-A411-0839AC1619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157" b="7587"/>
          <a:stretch/>
        </p:blipFill>
        <p:spPr>
          <a:xfrm>
            <a:off x="8268224" y="1797976"/>
            <a:ext cx="1997637" cy="369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Google Shape;215;p7">
            <a:extLst>
              <a:ext uri="{FF2B5EF4-FFF2-40B4-BE49-F238E27FC236}">
                <a16:creationId xmlns:a16="http://schemas.microsoft.com/office/drawing/2014/main" id="{EE532B2B-CE13-4B42-A2B8-B4D75BCAD5D3}"/>
              </a:ext>
            </a:extLst>
          </p:cNvPr>
          <p:cNvSpPr txBox="1"/>
          <p:nvPr/>
        </p:nvSpPr>
        <p:spPr>
          <a:xfrm>
            <a:off x="6996082" y="5609986"/>
            <a:ext cx="3212466" cy="93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Situations de pause dejeuner</a:t>
            </a:r>
            <a:endParaRPr sz="1800" b="1" i="1" u="none" strike="noStrike" cap="none" dirty="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B66C51F5-B4F0-5093-B9C8-87404B260F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526" r="-356" b="5645"/>
          <a:stretch/>
        </p:blipFill>
        <p:spPr>
          <a:xfrm>
            <a:off x="5951877" y="1903686"/>
            <a:ext cx="1858249" cy="34493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6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0" y="-4456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6"/>
          <p:cNvSpPr txBox="1"/>
          <p:nvPr/>
        </p:nvSpPr>
        <p:spPr>
          <a:xfrm>
            <a:off x="374661" y="504771"/>
            <a:ext cx="10117372" cy="80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28" name="Google Shape;228;p6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6"/>
          <p:cNvSpPr txBox="1"/>
          <p:nvPr/>
        </p:nvSpPr>
        <p:spPr>
          <a:xfrm>
            <a:off x="128142" y="2054649"/>
            <a:ext cx="1879972" cy="245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SzPts val="1800"/>
            </a:pP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Outil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d’aide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à la communication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lors</a:t>
            </a:r>
            <a:r>
              <a:rPr lang="en-US" sz="1800" b="1" i="1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 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des demarches creatives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amont</a:t>
            </a:r>
            <a:r>
              <a:rPr lang="en-US" sz="1800" b="1" i="1" u="none" strike="noStrike" cap="none" dirty="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du </a:t>
            </a:r>
            <a:r>
              <a:rPr lang="en-US" sz="1800" b="1" i="1" u="none" strike="noStrike" cap="none" dirty="0" err="1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protoypage</a:t>
            </a:r>
            <a:endParaRPr lang="en-US" sz="1400" b="0" i="0" u="none" strike="noStrike" cap="none" dirty="0" err="1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30" name="Google Shape;2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231" name="Google Shape;23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6" y="4456380"/>
            <a:ext cx="1294597" cy="1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"/>
          <p:cNvSpPr/>
          <p:nvPr/>
        </p:nvSpPr>
        <p:spPr>
          <a:xfrm>
            <a:off x="1940715" y="1307720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3197" y="1877004"/>
            <a:ext cx="5816600" cy="2621495"/>
          </a:xfrm>
          <a:prstGeom prst="rect">
            <a:avLst/>
          </a:prstGeom>
          <a:solidFill>
            <a:srgbClr val="ECECEC"/>
          </a:solidFill>
          <a:ln w="101600" cap="sq" cmpd="sng">
            <a:solidFill>
              <a:srgbClr val="FDFD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  <p:pic>
        <p:nvPicPr>
          <p:cNvPr id="235" name="Google Shape;23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34164">
            <a:off x="6103869" y="2538258"/>
            <a:ext cx="1815793" cy="3741210"/>
          </a:xfrm>
          <a:prstGeom prst="roundRect">
            <a:avLst>
              <a:gd name="adj" fmla="val 15983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  <p:sp>
        <p:nvSpPr>
          <p:cNvPr id="236" name="Google Shape;236;p6"/>
          <p:cNvSpPr/>
          <p:nvPr/>
        </p:nvSpPr>
        <p:spPr>
          <a:xfrm>
            <a:off x="1940715" y="1216056"/>
            <a:ext cx="9174823" cy="421999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 réalité augmentée, un complément à la démarche créative</a:t>
            </a:r>
            <a:endParaRPr/>
          </a:p>
        </p:txBody>
      </p:sp>
      <p:pic>
        <p:nvPicPr>
          <p:cNvPr id="238" name="Google Shape;238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15028" y="4498499"/>
            <a:ext cx="2453158" cy="129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8;p2" descr="Media 6">
            <a:extLst>
              <a:ext uri="{FF2B5EF4-FFF2-40B4-BE49-F238E27FC236}">
                <a16:creationId xmlns:a16="http://schemas.microsoft.com/office/drawing/2014/main" id="{F3B3F13A-CAAC-4CBE-B99B-0AE07E5CB1B7}"/>
              </a:ext>
            </a:extLst>
          </p:cNvPr>
          <p:cNvPicPr preferRelativeResize="0"/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67896" y="48065"/>
            <a:ext cx="1804102" cy="180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" descr="Arrière-plan abstrait triangulaire"/>
          <p:cNvPicPr preferRelativeResize="0"/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1" y="1713"/>
            <a:ext cx="12191999" cy="643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 txBox="1"/>
          <p:nvPr/>
        </p:nvSpPr>
        <p:spPr>
          <a:xfrm>
            <a:off x="7232264" y="6440603"/>
            <a:ext cx="48991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BAC PRO MP3D - Modélisation et Prototypage 3D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971" y="5747400"/>
            <a:ext cx="997332" cy="9369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36" y="-33374"/>
            <a:ext cx="1650691" cy="54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96" y="4447200"/>
            <a:ext cx="1294597" cy="1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"/>
          <p:cNvSpPr/>
          <p:nvPr/>
        </p:nvSpPr>
        <p:spPr>
          <a:xfrm>
            <a:off x="1921267" y="1429789"/>
            <a:ext cx="9174823" cy="4652512"/>
          </a:xfrm>
          <a:prstGeom prst="roundRect">
            <a:avLst>
              <a:gd name="adj" fmla="val 4963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/>
          <p:nvPr/>
        </p:nvSpPr>
        <p:spPr>
          <a:xfrm>
            <a:off x="1921267" y="1224765"/>
            <a:ext cx="9174823" cy="501293"/>
          </a:xfrm>
          <a:prstGeom prst="roundRect">
            <a:avLst>
              <a:gd name="adj" fmla="val 16667"/>
            </a:avLst>
          </a:prstGeom>
          <a:solidFill>
            <a:srgbClr val="BFD9D8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Exemples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d’exploitation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de la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réalité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virtuelle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basés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sur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d’anciens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800" b="1" i="0" u="none" strike="noStrike" cap="none" dirty="0" err="1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sujets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EDPI</a:t>
            </a:r>
            <a:endParaRPr dirty="0"/>
          </a:p>
        </p:txBody>
      </p:sp>
      <p:pic>
        <p:nvPicPr>
          <p:cNvPr id="12" name="Google Shape;251;p8">
            <a:extLst>
              <a:ext uri="{FF2B5EF4-FFF2-40B4-BE49-F238E27FC236}">
                <a16:creationId xmlns:a16="http://schemas.microsoft.com/office/drawing/2014/main" id="{2506A346-2343-45B1-A853-872763B9C6F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8985" y="2294224"/>
            <a:ext cx="3732118" cy="2712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02D21A-BF09-4B18-A38B-D45752DFB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8977" y="2438487"/>
            <a:ext cx="3841315" cy="2488504"/>
          </a:xfrm>
          <a:prstGeom prst="rect">
            <a:avLst/>
          </a:prstGeom>
        </p:spPr>
      </p:pic>
      <p:pic>
        <p:nvPicPr>
          <p:cNvPr id="17" name="Google Shape;254;p8">
            <a:extLst>
              <a:ext uri="{FF2B5EF4-FFF2-40B4-BE49-F238E27FC236}">
                <a16:creationId xmlns:a16="http://schemas.microsoft.com/office/drawing/2014/main" id="{CCFFD91A-EC1B-4F06-A704-D5A3F5BB17BD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433228" y="0"/>
            <a:ext cx="1758771" cy="1758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65347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VTI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425</Words>
  <Application>Microsoft Office PowerPoint</Application>
  <PresentationFormat>Grand écran</PresentationFormat>
  <Paragraphs>89</Paragraphs>
  <Slides>14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16" baseType="lpstr">
      <vt:lpstr>RetrospectVTI</vt:lpstr>
      <vt:lpstr>RetrospectVTI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</dc:creator>
  <cp:lastModifiedBy>kreel</cp:lastModifiedBy>
  <cp:revision>79</cp:revision>
  <dcterms:created xsi:type="dcterms:W3CDTF">2022-02-22T16:08:11Z</dcterms:created>
  <dcterms:modified xsi:type="dcterms:W3CDTF">2022-04-06T18:52:46Z</dcterms:modified>
</cp:coreProperties>
</file>