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theme/theme3.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9" r:id="rId4"/>
    <p:sldMasterId id="2147483686" r:id="rId5"/>
    <p:sldMasterId id="2147483661" r:id="rId6"/>
    <p:sldMasterId id="2147483663" r:id="rId7"/>
  </p:sldMasterIdLst>
  <p:notesMasterIdLst>
    <p:notesMasterId r:id="rId21"/>
  </p:notesMasterIdLst>
  <p:handoutMasterIdLst>
    <p:handoutMasterId r:id="rId22"/>
  </p:handoutMasterIdLst>
  <p:sldIdLst>
    <p:sldId id="295" r:id="rId8"/>
    <p:sldId id="372" r:id="rId9"/>
    <p:sldId id="352" r:id="rId10"/>
    <p:sldId id="376" r:id="rId11"/>
    <p:sldId id="378" r:id="rId12"/>
    <p:sldId id="383" r:id="rId13"/>
    <p:sldId id="380" r:id="rId14"/>
    <p:sldId id="384" r:id="rId15"/>
    <p:sldId id="386" r:id="rId16"/>
    <p:sldId id="388" r:id="rId17"/>
    <p:sldId id="390" r:id="rId18"/>
    <p:sldId id="391" r:id="rId19"/>
    <p:sldId id="392" r:id="rId20"/>
  </p:sldIdLst>
  <p:sldSz cx="9144000" cy="5143500" type="screen16x9"/>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S CZ" initials="PC" lastIdx="1" clrIdx="0"/>
  <p:cmAuthor id="1" name="Administration centrale" initials="RR" lastIdx="0" clrIdx="1">
    <p:extLst>
      <p:ext uri="{19B8F6BF-5375-455C-9EA6-DF929625EA0E}">
        <p15:presenceInfo xmlns:p15="http://schemas.microsoft.com/office/powerpoint/2012/main" userId="Administration central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9646"/>
    <a:srgbClr val="ECF2FA"/>
    <a:srgbClr val="CCFFFF"/>
    <a:srgbClr val="E7EFF9"/>
    <a:srgbClr val="C0C0C0"/>
    <a:srgbClr val="0070C0"/>
    <a:srgbClr val="1FA1E5"/>
    <a:srgbClr val="8800D1"/>
    <a:srgbClr val="D4E2F4"/>
    <a:srgbClr val="C3D6E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490" autoAdjust="0"/>
    <p:restoredTop sz="85216" autoAdjust="0"/>
  </p:normalViewPr>
  <p:slideViewPr>
    <p:cSldViewPr snapToGrid="0" snapToObjects="1">
      <p:cViewPr varScale="1">
        <p:scale>
          <a:sx n="92" d="100"/>
          <a:sy n="92" d="100"/>
        </p:scale>
        <p:origin x="1160" y="176"/>
      </p:cViewPr>
      <p:guideLst>
        <p:guide orient="horz" pos="162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commentAuthors" Target="commentAuthors.xml"/><Relationship Id="rId28" Type="http://schemas.microsoft.com/office/2016/11/relationships/changesInfo" Target="changesInfos/changesInfo1.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EDERICO BERERA" userId="3da53b49-5856-4ef4-af99-cc42624ab68f" providerId="ADAL" clId="{48ACFC97-C157-574F-A642-B9C6908E7CBC}"/>
    <pc:docChg chg="delSld">
      <pc:chgData name="FEDERICO BERERA" userId="3da53b49-5856-4ef4-af99-cc42624ab68f" providerId="ADAL" clId="{48ACFC97-C157-574F-A642-B9C6908E7CBC}" dt="2021-11-21T08:41:10.160" v="3" actId="2696"/>
      <pc:docMkLst>
        <pc:docMk/>
      </pc:docMkLst>
      <pc:sldChg chg="del">
        <pc:chgData name="FEDERICO BERERA" userId="3da53b49-5856-4ef4-af99-cc42624ab68f" providerId="ADAL" clId="{48ACFC97-C157-574F-A642-B9C6908E7CBC}" dt="2021-11-21T08:41:10.085" v="0" actId="2696"/>
        <pc:sldMkLst>
          <pc:docMk/>
          <pc:sldMk cId="1737860891" sldId="375"/>
        </pc:sldMkLst>
      </pc:sldChg>
      <pc:sldChg chg="del">
        <pc:chgData name="FEDERICO BERERA" userId="3da53b49-5856-4ef4-af99-cc42624ab68f" providerId="ADAL" clId="{48ACFC97-C157-574F-A642-B9C6908E7CBC}" dt="2021-11-21T08:41:10.126" v="2" actId="2696"/>
        <pc:sldMkLst>
          <pc:docMk/>
          <pc:sldMk cId="301666837" sldId="382"/>
        </pc:sldMkLst>
      </pc:sldChg>
      <pc:sldChg chg="del">
        <pc:chgData name="FEDERICO BERERA" userId="3da53b49-5856-4ef4-af99-cc42624ab68f" providerId="ADAL" clId="{48ACFC97-C157-574F-A642-B9C6908E7CBC}" dt="2021-11-21T08:41:10.107" v="1" actId="2696"/>
        <pc:sldMkLst>
          <pc:docMk/>
          <pc:sldMk cId="1996986636" sldId="387"/>
        </pc:sldMkLst>
      </pc:sldChg>
      <pc:sldChg chg="del">
        <pc:chgData name="FEDERICO BERERA" userId="3da53b49-5856-4ef4-af99-cc42624ab68f" providerId="ADAL" clId="{48ACFC97-C157-574F-A642-B9C6908E7CBC}" dt="2021-11-21T08:41:10.160" v="3" actId="2696"/>
        <pc:sldMkLst>
          <pc:docMk/>
          <pc:sldMk cId="3859225690" sldId="395"/>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7D9186E-EAA7-3A42-AFD2-CC349621202A}" type="datetimeFigureOut">
              <a:rPr lang="fr-FR" smtClean="0"/>
              <a:t>21/11/2021</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D8815B8-4CE2-F247-96EE-D0C173663BEB}" type="slidenum">
              <a:rPr lang="fr-FR" smtClean="0"/>
              <a:t>‹#›</a:t>
            </a:fld>
            <a:endParaRPr lang="fr-FR"/>
          </a:p>
        </p:txBody>
      </p:sp>
    </p:spTree>
    <p:extLst>
      <p:ext uri="{BB962C8B-B14F-4D97-AF65-F5344CB8AC3E}">
        <p14:creationId xmlns:p14="http://schemas.microsoft.com/office/powerpoint/2010/main" val="187014933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E2EF2D4-44B9-F34D-AC77-36ED78FDDA30}" type="datetimeFigureOut">
              <a:rPr lang="fr-FR" smtClean="0"/>
              <a:t>21/11/2021</a:t>
            </a:fld>
            <a:endParaRPr lang="fr-FR"/>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8D7BDEA-8EA0-FE4F-8E67-406CE035A260}" type="slidenum">
              <a:rPr lang="fr-FR" smtClean="0"/>
              <a:t>‹#›</a:t>
            </a:fld>
            <a:endParaRPr lang="fr-FR"/>
          </a:p>
        </p:txBody>
      </p:sp>
    </p:spTree>
    <p:extLst>
      <p:ext uri="{BB962C8B-B14F-4D97-AF65-F5344CB8AC3E}">
        <p14:creationId xmlns:p14="http://schemas.microsoft.com/office/powerpoint/2010/main" val="255376044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FR" sz="1200" kern="1200" dirty="0">
                <a:solidFill>
                  <a:schemeClr val="tx1"/>
                </a:solidFill>
                <a:effectLst/>
                <a:latin typeface="+mn-lt"/>
                <a:ea typeface="+mn-ea"/>
                <a:cs typeface="+mn-cs"/>
              </a:rPr>
              <a:t>Par exemple, la France a très peu de sources d’énergie locales en dehors du nucléaire, elle doit donc en importer. Mais si elle maîtrise un portefeuille de technologies diversifié, elle minimise le risque d’actions hostiles.</a:t>
            </a:r>
          </a:p>
          <a:p>
            <a:r>
              <a:rPr lang="fr-FR" sz="1200" kern="1200" dirty="0">
                <a:solidFill>
                  <a:schemeClr val="tx1"/>
                </a:solidFill>
                <a:effectLst/>
                <a:latin typeface="+mn-lt"/>
                <a:ea typeface="+mn-ea"/>
                <a:cs typeface="+mn-cs"/>
              </a:rPr>
              <a:t>Dans cette perspective, la souveraineté constitue un rapport de force politique / économique, indépendant d’une compétence industrielle « localisée ». L’analyse géopolitique devient ici indispensable : les « dépendances stratégiques » doivent alors être examinées sous l’angle de la stabilité des relations avec le pays fournisseur, prenant en compte sa capacité de nuisance voire sa force militaire en dernier lieu et les risques qui en découlent. </a:t>
            </a:r>
            <a:endParaRPr lang="fr-FR" dirty="0"/>
          </a:p>
        </p:txBody>
      </p:sp>
      <p:sp>
        <p:nvSpPr>
          <p:cNvPr id="4" name="Espace réservé du numéro de diapositive 3"/>
          <p:cNvSpPr>
            <a:spLocks noGrp="1"/>
          </p:cNvSpPr>
          <p:nvPr>
            <p:ph type="sldNum" sz="quarter" idx="10"/>
          </p:nvPr>
        </p:nvSpPr>
        <p:spPr/>
        <p:txBody>
          <a:bodyPr/>
          <a:lstStyle/>
          <a:p>
            <a:fld id="{08D7BDEA-8EA0-FE4F-8E67-406CE035A260}" type="slidenum">
              <a:rPr lang="fr-FR" smtClean="0"/>
              <a:t>9</a:t>
            </a:fld>
            <a:endParaRPr lang="fr-FR"/>
          </a:p>
        </p:txBody>
      </p:sp>
    </p:spTree>
    <p:extLst>
      <p:ext uri="{BB962C8B-B14F-4D97-AF65-F5344CB8AC3E}">
        <p14:creationId xmlns:p14="http://schemas.microsoft.com/office/powerpoint/2010/main" val="12256745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fr-FR" dirty="0"/>
          </a:p>
        </p:txBody>
      </p:sp>
      <p:sp>
        <p:nvSpPr>
          <p:cNvPr id="4" name="Espace réservé du numéro de diapositive 3"/>
          <p:cNvSpPr>
            <a:spLocks noGrp="1"/>
          </p:cNvSpPr>
          <p:nvPr>
            <p:ph type="sldNum" sz="quarter" idx="10"/>
          </p:nvPr>
        </p:nvSpPr>
        <p:spPr/>
        <p:txBody>
          <a:bodyPr/>
          <a:lstStyle/>
          <a:p>
            <a:fld id="{08D7BDEA-8EA0-FE4F-8E67-406CE035A260}" type="slidenum">
              <a:rPr lang="fr-FR" smtClean="0"/>
              <a:t>10</a:t>
            </a:fld>
            <a:endParaRPr lang="fr-FR"/>
          </a:p>
        </p:txBody>
      </p:sp>
    </p:spTree>
    <p:extLst>
      <p:ext uri="{BB962C8B-B14F-4D97-AF65-F5344CB8AC3E}">
        <p14:creationId xmlns:p14="http://schemas.microsoft.com/office/powerpoint/2010/main" val="15881130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FR" sz="1200" kern="1200" dirty="0">
                <a:solidFill>
                  <a:schemeClr val="tx1"/>
                </a:solidFill>
                <a:effectLst/>
                <a:latin typeface="+mn-lt"/>
                <a:ea typeface="+mn-ea"/>
                <a:cs typeface="+mn-cs"/>
              </a:rPr>
              <a:t>Ces métiers sont d’autant plus en tension que certaines entreprises doivent faire face à des taux de remplacement importants dans les dix ans à venir</a:t>
            </a:r>
            <a:endParaRPr lang="fr-FR" dirty="0"/>
          </a:p>
        </p:txBody>
      </p:sp>
      <p:sp>
        <p:nvSpPr>
          <p:cNvPr id="4" name="Espace réservé du numéro de diapositive 3"/>
          <p:cNvSpPr>
            <a:spLocks noGrp="1"/>
          </p:cNvSpPr>
          <p:nvPr>
            <p:ph type="sldNum" sz="quarter" idx="10"/>
          </p:nvPr>
        </p:nvSpPr>
        <p:spPr/>
        <p:txBody>
          <a:bodyPr/>
          <a:lstStyle/>
          <a:p>
            <a:fld id="{08D7BDEA-8EA0-FE4F-8E67-406CE035A260}" type="slidenum">
              <a:rPr lang="fr-FR" smtClean="0"/>
              <a:t>11</a:t>
            </a:fld>
            <a:endParaRPr lang="fr-FR"/>
          </a:p>
        </p:txBody>
      </p:sp>
    </p:spTree>
    <p:extLst>
      <p:ext uri="{BB962C8B-B14F-4D97-AF65-F5344CB8AC3E}">
        <p14:creationId xmlns:p14="http://schemas.microsoft.com/office/powerpoint/2010/main" val="40030218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fr-FR" dirty="0"/>
          </a:p>
        </p:txBody>
      </p:sp>
      <p:sp>
        <p:nvSpPr>
          <p:cNvPr id="4" name="Espace réservé du numéro de diapositive 3"/>
          <p:cNvSpPr>
            <a:spLocks noGrp="1"/>
          </p:cNvSpPr>
          <p:nvPr>
            <p:ph type="sldNum" sz="quarter" idx="10"/>
          </p:nvPr>
        </p:nvSpPr>
        <p:spPr/>
        <p:txBody>
          <a:bodyPr/>
          <a:lstStyle/>
          <a:p>
            <a:fld id="{08D7BDEA-8EA0-FE4F-8E67-406CE035A260}" type="slidenum">
              <a:rPr lang="fr-FR" smtClean="0"/>
              <a:t>12</a:t>
            </a:fld>
            <a:endParaRPr lang="fr-FR"/>
          </a:p>
        </p:txBody>
      </p:sp>
    </p:spTree>
    <p:extLst>
      <p:ext uri="{BB962C8B-B14F-4D97-AF65-F5344CB8AC3E}">
        <p14:creationId xmlns:p14="http://schemas.microsoft.com/office/powerpoint/2010/main" val="38130521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fr-FR" dirty="0"/>
          </a:p>
        </p:txBody>
      </p:sp>
      <p:sp>
        <p:nvSpPr>
          <p:cNvPr id="4" name="Espace réservé du numéro de diapositive 3"/>
          <p:cNvSpPr>
            <a:spLocks noGrp="1"/>
          </p:cNvSpPr>
          <p:nvPr>
            <p:ph type="sldNum" sz="quarter" idx="10"/>
          </p:nvPr>
        </p:nvSpPr>
        <p:spPr/>
        <p:txBody>
          <a:bodyPr/>
          <a:lstStyle/>
          <a:p>
            <a:fld id="{08D7BDEA-8EA0-FE4F-8E67-406CE035A260}" type="slidenum">
              <a:rPr lang="fr-FR" smtClean="0"/>
              <a:t>13</a:t>
            </a:fld>
            <a:endParaRPr lang="fr-FR"/>
          </a:p>
        </p:txBody>
      </p:sp>
    </p:spTree>
    <p:extLst>
      <p:ext uri="{BB962C8B-B14F-4D97-AF65-F5344CB8AC3E}">
        <p14:creationId xmlns:p14="http://schemas.microsoft.com/office/powerpoint/2010/main" val="20541093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de présentation ou de partie">
    <p:spTree>
      <p:nvGrpSpPr>
        <p:cNvPr id="1" name=""/>
        <p:cNvGrpSpPr/>
        <p:nvPr/>
      </p:nvGrpSpPr>
      <p:grpSpPr>
        <a:xfrm>
          <a:off x="0" y="0"/>
          <a:ext cx="0" cy="0"/>
          <a:chOff x="0" y="0"/>
          <a:chExt cx="0" cy="0"/>
        </a:xfrm>
      </p:grpSpPr>
      <p:sp>
        <p:nvSpPr>
          <p:cNvPr id="2" name="Titre 1"/>
          <p:cNvSpPr>
            <a:spLocks noGrp="1"/>
          </p:cNvSpPr>
          <p:nvPr>
            <p:ph type="ctrTitle" hasCustomPrompt="1"/>
          </p:nvPr>
        </p:nvSpPr>
        <p:spPr>
          <a:xfrm>
            <a:off x="1090610" y="732241"/>
            <a:ext cx="7894637" cy="1825421"/>
          </a:xfrm>
        </p:spPr>
        <p:txBody>
          <a:bodyPr/>
          <a:lstStyle/>
          <a:p>
            <a:r>
              <a:rPr lang="fr-FR" dirty="0"/>
              <a:t>CLIQUEZ ET MODIFIEZ LE TITRE</a:t>
            </a:r>
          </a:p>
        </p:txBody>
      </p:sp>
      <p:sp>
        <p:nvSpPr>
          <p:cNvPr id="3" name="Sous-titre 2"/>
          <p:cNvSpPr>
            <a:spLocks noGrp="1"/>
          </p:cNvSpPr>
          <p:nvPr>
            <p:ph type="subTitle" idx="1"/>
          </p:nvPr>
        </p:nvSpPr>
        <p:spPr>
          <a:xfrm>
            <a:off x="1090609" y="2604156"/>
            <a:ext cx="7596190" cy="1314450"/>
          </a:xfrm>
        </p:spPr>
        <p:txBody>
          <a:bodyPr/>
          <a:lstStyle>
            <a:lvl1pPr marL="0" indent="0" algn="l">
              <a:buNone/>
              <a:defRPr baseline="0">
                <a:solidFill>
                  <a:srgbClr val="407CC9"/>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a:t>Cliquez pour modifier le style des sous-titres du masque</a:t>
            </a:r>
          </a:p>
        </p:txBody>
      </p:sp>
    </p:spTree>
    <p:extLst>
      <p:ext uri="{BB962C8B-B14F-4D97-AF65-F5344CB8AC3E}">
        <p14:creationId xmlns:p14="http://schemas.microsoft.com/office/powerpoint/2010/main" val="26336744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FBE1238-AB52-4537-AD60-919348B356BE}"/>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D5AC16FB-211B-40CC-910D-7BD37A80B207}"/>
              </a:ext>
            </a:extLst>
          </p:cNvPr>
          <p:cNvSpPr>
            <a:spLocks noGrp="1"/>
          </p:cNvSpPr>
          <p:nvPr>
            <p:ph type="dt" sz="half" idx="10"/>
          </p:nvPr>
        </p:nvSpPr>
        <p:spPr/>
        <p:txBody>
          <a:bodyPr/>
          <a:lstStyle/>
          <a:p>
            <a:fld id="{67C4DBFB-E938-4162-94F5-7FEE9CF1B2CC}" type="datetimeFigureOut">
              <a:rPr lang="fr-FR" smtClean="0"/>
              <a:t>21/11/2021</a:t>
            </a:fld>
            <a:endParaRPr lang="fr-FR"/>
          </a:p>
        </p:txBody>
      </p:sp>
      <p:sp>
        <p:nvSpPr>
          <p:cNvPr id="4" name="Espace réservé du pied de page 3">
            <a:extLst>
              <a:ext uri="{FF2B5EF4-FFF2-40B4-BE49-F238E27FC236}">
                <a16:creationId xmlns:a16="http://schemas.microsoft.com/office/drawing/2014/main" id="{BB466F87-A0D4-436C-8811-3AB10B53790C}"/>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A24F1F3F-18B7-4C17-9586-4BA3834D95F6}"/>
              </a:ext>
            </a:extLst>
          </p:cNvPr>
          <p:cNvSpPr>
            <a:spLocks noGrp="1"/>
          </p:cNvSpPr>
          <p:nvPr>
            <p:ph type="sldNum" sz="quarter" idx="12"/>
          </p:nvPr>
        </p:nvSpPr>
        <p:spPr/>
        <p:txBody>
          <a:bodyPr/>
          <a:lstStyle/>
          <a:p>
            <a:fld id="{B71B3A34-07E6-401D-8C5E-E0398242FC25}" type="slidenum">
              <a:rPr lang="fr-FR" smtClean="0"/>
              <a:t>‹#›</a:t>
            </a:fld>
            <a:endParaRPr lang="fr-FR"/>
          </a:p>
        </p:txBody>
      </p:sp>
    </p:spTree>
    <p:extLst>
      <p:ext uri="{BB962C8B-B14F-4D97-AF65-F5344CB8AC3E}">
        <p14:creationId xmlns:p14="http://schemas.microsoft.com/office/powerpoint/2010/main" val="395718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903E14F9-63A7-4061-883A-8C8CA67F0458}"/>
              </a:ext>
            </a:extLst>
          </p:cNvPr>
          <p:cNvSpPr>
            <a:spLocks noGrp="1"/>
          </p:cNvSpPr>
          <p:nvPr>
            <p:ph type="dt" sz="half" idx="10"/>
          </p:nvPr>
        </p:nvSpPr>
        <p:spPr/>
        <p:txBody>
          <a:bodyPr/>
          <a:lstStyle/>
          <a:p>
            <a:fld id="{67C4DBFB-E938-4162-94F5-7FEE9CF1B2CC}" type="datetimeFigureOut">
              <a:rPr lang="fr-FR" smtClean="0"/>
              <a:t>21/11/2021</a:t>
            </a:fld>
            <a:endParaRPr lang="fr-FR"/>
          </a:p>
        </p:txBody>
      </p:sp>
      <p:sp>
        <p:nvSpPr>
          <p:cNvPr id="3" name="Espace réservé du pied de page 2">
            <a:extLst>
              <a:ext uri="{FF2B5EF4-FFF2-40B4-BE49-F238E27FC236}">
                <a16:creationId xmlns:a16="http://schemas.microsoft.com/office/drawing/2014/main" id="{4603C34B-BA6D-4A36-B86B-A4C1475D1C96}"/>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132A67C3-8D4A-4CCD-8D84-40AF54DFB0B4}"/>
              </a:ext>
            </a:extLst>
          </p:cNvPr>
          <p:cNvSpPr>
            <a:spLocks noGrp="1"/>
          </p:cNvSpPr>
          <p:nvPr>
            <p:ph type="sldNum" sz="quarter" idx="12"/>
          </p:nvPr>
        </p:nvSpPr>
        <p:spPr/>
        <p:txBody>
          <a:bodyPr/>
          <a:lstStyle/>
          <a:p>
            <a:fld id="{B71B3A34-07E6-401D-8C5E-E0398242FC25}" type="slidenum">
              <a:rPr lang="fr-FR" smtClean="0"/>
              <a:t>‹#›</a:t>
            </a:fld>
            <a:endParaRPr lang="fr-FR"/>
          </a:p>
        </p:txBody>
      </p:sp>
    </p:spTree>
    <p:extLst>
      <p:ext uri="{BB962C8B-B14F-4D97-AF65-F5344CB8AC3E}">
        <p14:creationId xmlns:p14="http://schemas.microsoft.com/office/powerpoint/2010/main" val="2476161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3ED9BF7-0EE4-437E-B5E5-0392FDD4AEDA}"/>
              </a:ext>
            </a:extLst>
          </p:cNvPr>
          <p:cNvSpPr>
            <a:spLocks noGrp="1"/>
          </p:cNvSpPr>
          <p:nvPr>
            <p:ph type="title"/>
          </p:nvPr>
        </p:nvSpPr>
        <p:spPr>
          <a:xfrm>
            <a:off x="630238" y="342900"/>
            <a:ext cx="2949575" cy="120015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F4369E13-AEB1-4FF8-BCB6-77D2BE18F95C}"/>
              </a:ext>
            </a:extLst>
          </p:cNvPr>
          <p:cNvSpPr>
            <a:spLocks noGrp="1"/>
          </p:cNvSpPr>
          <p:nvPr>
            <p:ph idx="1"/>
          </p:nvPr>
        </p:nvSpPr>
        <p:spPr>
          <a:xfrm>
            <a:off x="3887788" y="741363"/>
            <a:ext cx="4629150" cy="36544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4516BE3E-B48C-4926-BDA4-2E38666DFEBD}"/>
              </a:ext>
            </a:extLst>
          </p:cNvPr>
          <p:cNvSpPr>
            <a:spLocks noGrp="1"/>
          </p:cNvSpPr>
          <p:nvPr>
            <p:ph type="body" sz="half" idx="2"/>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5BD197A3-76B5-419E-82D9-D6B52F0838A1}"/>
              </a:ext>
            </a:extLst>
          </p:cNvPr>
          <p:cNvSpPr>
            <a:spLocks noGrp="1"/>
          </p:cNvSpPr>
          <p:nvPr>
            <p:ph type="dt" sz="half" idx="10"/>
          </p:nvPr>
        </p:nvSpPr>
        <p:spPr/>
        <p:txBody>
          <a:bodyPr/>
          <a:lstStyle/>
          <a:p>
            <a:fld id="{67C4DBFB-E938-4162-94F5-7FEE9CF1B2CC}" type="datetimeFigureOut">
              <a:rPr lang="fr-FR" smtClean="0"/>
              <a:t>21/11/2021</a:t>
            </a:fld>
            <a:endParaRPr lang="fr-FR"/>
          </a:p>
        </p:txBody>
      </p:sp>
      <p:sp>
        <p:nvSpPr>
          <p:cNvPr id="6" name="Espace réservé du pied de page 5">
            <a:extLst>
              <a:ext uri="{FF2B5EF4-FFF2-40B4-BE49-F238E27FC236}">
                <a16:creationId xmlns:a16="http://schemas.microsoft.com/office/drawing/2014/main" id="{D04BC5BD-3D1F-4003-BE27-26D369468975}"/>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99004FCF-8AF1-404F-B7CB-1F505074F876}"/>
              </a:ext>
            </a:extLst>
          </p:cNvPr>
          <p:cNvSpPr>
            <a:spLocks noGrp="1"/>
          </p:cNvSpPr>
          <p:nvPr>
            <p:ph type="sldNum" sz="quarter" idx="12"/>
          </p:nvPr>
        </p:nvSpPr>
        <p:spPr/>
        <p:txBody>
          <a:bodyPr/>
          <a:lstStyle/>
          <a:p>
            <a:fld id="{B71B3A34-07E6-401D-8C5E-E0398242FC25}" type="slidenum">
              <a:rPr lang="fr-FR" smtClean="0"/>
              <a:t>‹#›</a:t>
            </a:fld>
            <a:endParaRPr lang="fr-FR"/>
          </a:p>
        </p:txBody>
      </p:sp>
    </p:spTree>
    <p:extLst>
      <p:ext uri="{BB962C8B-B14F-4D97-AF65-F5344CB8AC3E}">
        <p14:creationId xmlns:p14="http://schemas.microsoft.com/office/powerpoint/2010/main" val="17718993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208CACA-F635-4047-93CA-5C2E502F7199}"/>
              </a:ext>
            </a:extLst>
          </p:cNvPr>
          <p:cNvSpPr>
            <a:spLocks noGrp="1"/>
          </p:cNvSpPr>
          <p:nvPr>
            <p:ph type="title"/>
          </p:nvPr>
        </p:nvSpPr>
        <p:spPr>
          <a:xfrm>
            <a:off x="630238" y="342900"/>
            <a:ext cx="2949575" cy="120015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49323FC8-D7CE-4880-8EA5-8FB7A3918113}"/>
              </a:ext>
            </a:extLst>
          </p:cNvPr>
          <p:cNvSpPr>
            <a:spLocks noGrp="1"/>
          </p:cNvSpPr>
          <p:nvPr>
            <p:ph type="pic" idx="1"/>
          </p:nvPr>
        </p:nvSpPr>
        <p:spPr>
          <a:xfrm>
            <a:off x="3887788" y="741363"/>
            <a:ext cx="4629150" cy="36544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B0ACAE9E-C51E-4F7A-AE55-162D06CFE57B}"/>
              </a:ext>
            </a:extLst>
          </p:cNvPr>
          <p:cNvSpPr>
            <a:spLocks noGrp="1"/>
          </p:cNvSpPr>
          <p:nvPr>
            <p:ph type="body" sz="half" idx="2"/>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EAA07E6D-8156-44DA-AD2B-75B86C2B3B45}"/>
              </a:ext>
            </a:extLst>
          </p:cNvPr>
          <p:cNvSpPr>
            <a:spLocks noGrp="1"/>
          </p:cNvSpPr>
          <p:nvPr>
            <p:ph type="dt" sz="half" idx="10"/>
          </p:nvPr>
        </p:nvSpPr>
        <p:spPr/>
        <p:txBody>
          <a:bodyPr/>
          <a:lstStyle/>
          <a:p>
            <a:fld id="{67C4DBFB-E938-4162-94F5-7FEE9CF1B2CC}" type="datetimeFigureOut">
              <a:rPr lang="fr-FR" smtClean="0"/>
              <a:t>21/11/2021</a:t>
            </a:fld>
            <a:endParaRPr lang="fr-FR"/>
          </a:p>
        </p:txBody>
      </p:sp>
      <p:sp>
        <p:nvSpPr>
          <p:cNvPr id="6" name="Espace réservé du pied de page 5">
            <a:extLst>
              <a:ext uri="{FF2B5EF4-FFF2-40B4-BE49-F238E27FC236}">
                <a16:creationId xmlns:a16="http://schemas.microsoft.com/office/drawing/2014/main" id="{020D1284-EFE2-48B9-BDF0-676315C4B02E}"/>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7108783B-94D9-46A2-ADF3-6E8AD32CD3CB}"/>
              </a:ext>
            </a:extLst>
          </p:cNvPr>
          <p:cNvSpPr>
            <a:spLocks noGrp="1"/>
          </p:cNvSpPr>
          <p:nvPr>
            <p:ph type="sldNum" sz="quarter" idx="12"/>
          </p:nvPr>
        </p:nvSpPr>
        <p:spPr/>
        <p:txBody>
          <a:bodyPr/>
          <a:lstStyle/>
          <a:p>
            <a:fld id="{B71B3A34-07E6-401D-8C5E-E0398242FC25}" type="slidenum">
              <a:rPr lang="fr-FR" smtClean="0"/>
              <a:t>‹#›</a:t>
            </a:fld>
            <a:endParaRPr lang="fr-FR"/>
          </a:p>
        </p:txBody>
      </p:sp>
    </p:spTree>
    <p:extLst>
      <p:ext uri="{BB962C8B-B14F-4D97-AF65-F5344CB8AC3E}">
        <p14:creationId xmlns:p14="http://schemas.microsoft.com/office/powerpoint/2010/main" val="26860520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995A91E-C723-4758-B388-2653AE6D0E53}"/>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A2DC841A-82D1-4BE0-8CCC-627E05570531}"/>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584C464D-A11C-4B9A-B00F-43FD6DB9830C}"/>
              </a:ext>
            </a:extLst>
          </p:cNvPr>
          <p:cNvSpPr>
            <a:spLocks noGrp="1"/>
          </p:cNvSpPr>
          <p:nvPr>
            <p:ph type="dt" sz="half" idx="10"/>
          </p:nvPr>
        </p:nvSpPr>
        <p:spPr/>
        <p:txBody>
          <a:bodyPr/>
          <a:lstStyle/>
          <a:p>
            <a:fld id="{67C4DBFB-E938-4162-94F5-7FEE9CF1B2CC}" type="datetimeFigureOut">
              <a:rPr lang="fr-FR" smtClean="0"/>
              <a:t>21/11/2021</a:t>
            </a:fld>
            <a:endParaRPr lang="fr-FR"/>
          </a:p>
        </p:txBody>
      </p:sp>
      <p:sp>
        <p:nvSpPr>
          <p:cNvPr id="5" name="Espace réservé du pied de page 4">
            <a:extLst>
              <a:ext uri="{FF2B5EF4-FFF2-40B4-BE49-F238E27FC236}">
                <a16:creationId xmlns:a16="http://schemas.microsoft.com/office/drawing/2014/main" id="{45981099-2D65-478B-9BDF-F22675F1CD68}"/>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7FAAB3D0-556F-4967-BBDD-B362F12E1231}"/>
              </a:ext>
            </a:extLst>
          </p:cNvPr>
          <p:cNvSpPr>
            <a:spLocks noGrp="1"/>
          </p:cNvSpPr>
          <p:nvPr>
            <p:ph type="sldNum" sz="quarter" idx="12"/>
          </p:nvPr>
        </p:nvSpPr>
        <p:spPr/>
        <p:txBody>
          <a:bodyPr/>
          <a:lstStyle/>
          <a:p>
            <a:fld id="{B71B3A34-07E6-401D-8C5E-E0398242FC25}" type="slidenum">
              <a:rPr lang="fr-FR" smtClean="0"/>
              <a:t>‹#›</a:t>
            </a:fld>
            <a:endParaRPr lang="fr-FR"/>
          </a:p>
        </p:txBody>
      </p:sp>
    </p:spTree>
    <p:extLst>
      <p:ext uri="{BB962C8B-B14F-4D97-AF65-F5344CB8AC3E}">
        <p14:creationId xmlns:p14="http://schemas.microsoft.com/office/powerpoint/2010/main" val="3500054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4A7524F3-CE43-4126-9578-D85CEE635FD0}"/>
              </a:ext>
            </a:extLst>
          </p:cNvPr>
          <p:cNvSpPr>
            <a:spLocks noGrp="1"/>
          </p:cNvSpPr>
          <p:nvPr>
            <p:ph type="title" orient="vert"/>
          </p:nvPr>
        </p:nvSpPr>
        <p:spPr>
          <a:xfrm>
            <a:off x="6543675" y="274638"/>
            <a:ext cx="1971675" cy="4357687"/>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E210E041-9A4E-45D3-8E3F-69155C27AC0C}"/>
              </a:ext>
            </a:extLst>
          </p:cNvPr>
          <p:cNvSpPr>
            <a:spLocks noGrp="1"/>
          </p:cNvSpPr>
          <p:nvPr>
            <p:ph type="body" orient="vert" idx="1"/>
          </p:nvPr>
        </p:nvSpPr>
        <p:spPr>
          <a:xfrm>
            <a:off x="628650" y="274638"/>
            <a:ext cx="5762625" cy="435768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BE6422F-6CCE-4F73-AFE8-B3ADF2CA307F}"/>
              </a:ext>
            </a:extLst>
          </p:cNvPr>
          <p:cNvSpPr>
            <a:spLocks noGrp="1"/>
          </p:cNvSpPr>
          <p:nvPr>
            <p:ph type="dt" sz="half" idx="10"/>
          </p:nvPr>
        </p:nvSpPr>
        <p:spPr/>
        <p:txBody>
          <a:bodyPr/>
          <a:lstStyle/>
          <a:p>
            <a:fld id="{67C4DBFB-E938-4162-94F5-7FEE9CF1B2CC}" type="datetimeFigureOut">
              <a:rPr lang="fr-FR" smtClean="0"/>
              <a:t>21/11/2021</a:t>
            </a:fld>
            <a:endParaRPr lang="fr-FR"/>
          </a:p>
        </p:txBody>
      </p:sp>
      <p:sp>
        <p:nvSpPr>
          <p:cNvPr id="5" name="Espace réservé du pied de page 4">
            <a:extLst>
              <a:ext uri="{FF2B5EF4-FFF2-40B4-BE49-F238E27FC236}">
                <a16:creationId xmlns:a16="http://schemas.microsoft.com/office/drawing/2014/main" id="{BA766486-6BE1-40DF-ADD4-D884CBBAA72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192586D3-5AEC-4837-B2D0-B762AD644405}"/>
              </a:ext>
            </a:extLst>
          </p:cNvPr>
          <p:cNvSpPr>
            <a:spLocks noGrp="1"/>
          </p:cNvSpPr>
          <p:nvPr>
            <p:ph type="sldNum" sz="quarter" idx="12"/>
          </p:nvPr>
        </p:nvSpPr>
        <p:spPr/>
        <p:txBody>
          <a:bodyPr/>
          <a:lstStyle/>
          <a:p>
            <a:fld id="{B71B3A34-07E6-401D-8C5E-E0398242FC25}" type="slidenum">
              <a:rPr lang="fr-FR" smtClean="0"/>
              <a:t>‹#›</a:t>
            </a:fld>
            <a:endParaRPr lang="fr-FR"/>
          </a:p>
        </p:txBody>
      </p:sp>
    </p:spTree>
    <p:extLst>
      <p:ext uri="{BB962C8B-B14F-4D97-AF65-F5344CB8AC3E}">
        <p14:creationId xmlns:p14="http://schemas.microsoft.com/office/powerpoint/2010/main" val="27635706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page de sous-partie">
    <p:spTree>
      <p:nvGrpSpPr>
        <p:cNvPr id="1" name=""/>
        <p:cNvGrpSpPr/>
        <p:nvPr/>
      </p:nvGrpSpPr>
      <p:grpSpPr>
        <a:xfrm>
          <a:off x="0" y="0"/>
          <a:ext cx="0" cy="0"/>
          <a:chOff x="0" y="0"/>
          <a:chExt cx="0" cy="0"/>
        </a:xfrm>
      </p:grpSpPr>
      <p:sp>
        <p:nvSpPr>
          <p:cNvPr id="2" name="Titre 1"/>
          <p:cNvSpPr>
            <a:spLocks noGrp="1"/>
          </p:cNvSpPr>
          <p:nvPr>
            <p:ph type="title"/>
          </p:nvPr>
        </p:nvSpPr>
        <p:spPr>
          <a:xfrm>
            <a:off x="1095184" y="523498"/>
            <a:ext cx="7781697" cy="1504742"/>
          </a:xfrm>
          <a:prstGeom prst="rect">
            <a:avLst/>
          </a:prstGeom>
        </p:spPr>
        <p:txBody>
          <a:bodyPr/>
          <a:lstStyle>
            <a:lvl1pPr>
              <a:defRPr baseline="0">
                <a:solidFill>
                  <a:srgbClr val="407CC9"/>
                </a:solidFill>
              </a:defRPr>
            </a:lvl1pPr>
          </a:lstStyle>
          <a:p>
            <a:r>
              <a:rPr lang="fr-FR" dirty="0"/>
              <a:t>Cliquez et modifiez le titre</a:t>
            </a:r>
          </a:p>
        </p:txBody>
      </p:sp>
      <p:sp>
        <p:nvSpPr>
          <p:cNvPr id="8" name="Espace réservé du texte 7"/>
          <p:cNvSpPr>
            <a:spLocks noGrp="1"/>
          </p:cNvSpPr>
          <p:nvPr>
            <p:ph type="body" sz="quarter" idx="13"/>
          </p:nvPr>
        </p:nvSpPr>
        <p:spPr>
          <a:xfrm>
            <a:off x="1095375" y="3090863"/>
            <a:ext cx="7505700" cy="1360885"/>
          </a:xfrm>
          <a:prstGeom prst="rect">
            <a:avLst/>
          </a:prstGeom>
        </p:spPr>
        <p:txBody>
          <a:bodyPr>
            <a:normAutofit/>
          </a:bodyPr>
          <a:lstStyle>
            <a:lvl1pPr>
              <a:defRPr sz="1500"/>
            </a:lvl1pPr>
            <a:lvl2pPr marL="457200" indent="-457200">
              <a:buNone/>
              <a:defRPr sz="1500"/>
            </a:lvl2pPr>
            <a:lvl3pPr marL="457200" indent="-457200">
              <a:buNone/>
              <a:defRPr sz="1500"/>
            </a:lvl3pPr>
            <a:lvl4pPr marL="457200" indent="-457200">
              <a:buNone/>
              <a:defRPr sz="1500"/>
            </a:lvl4pPr>
            <a:lvl5pPr marL="457200" indent="-457200">
              <a:buNone/>
              <a:defRPr sz="1500"/>
            </a:lvl5pPr>
          </a:lstStyle>
          <a:p>
            <a:pPr lvl="0"/>
            <a:r>
              <a:rPr lang="fr-FR" dirty="0"/>
              <a:t>Cliquez pour modifier les styles du texte du masque</a:t>
            </a:r>
          </a:p>
        </p:txBody>
      </p:sp>
      <p:sp>
        <p:nvSpPr>
          <p:cNvPr id="10" name="Espace réservé du texte 9"/>
          <p:cNvSpPr>
            <a:spLocks noGrp="1"/>
          </p:cNvSpPr>
          <p:nvPr>
            <p:ph type="body" sz="quarter" idx="14"/>
          </p:nvPr>
        </p:nvSpPr>
        <p:spPr>
          <a:xfrm>
            <a:off x="1095375" y="2028826"/>
            <a:ext cx="7505700" cy="867735"/>
          </a:xfrm>
          <a:prstGeom prst="rect">
            <a:avLst/>
          </a:prstGeom>
        </p:spPr>
        <p:txBody>
          <a:bodyPr>
            <a:noAutofit/>
          </a:bodyPr>
          <a:lstStyle>
            <a:lvl1pPr marL="0" indent="0">
              <a:buFont typeface="Arial"/>
              <a:buNone/>
              <a:defRPr sz="3000"/>
            </a:lvl1pPr>
            <a:lvl2pPr marL="0" indent="0">
              <a:buNone/>
              <a:defRPr sz="3000"/>
            </a:lvl2pPr>
            <a:lvl3pPr marL="0" indent="0">
              <a:buNone/>
              <a:defRPr sz="3000"/>
            </a:lvl3pPr>
            <a:lvl4pPr marL="0" indent="0">
              <a:buNone/>
              <a:defRPr sz="3000"/>
            </a:lvl4pPr>
            <a:lvl5pPr marL="0" indent="0">
              <a:buNone/>
              <a:defRPr sz="3000"/>
            </a:lvl5pPr>
          </a:lstStyle>
          <a:p>
            <a:pPr lvl="0"/>
            <a:r>
              <a:rPr lang="fr-FR" dirty="0"/>
              <a:t>Cliquez pour modifier les styles du texte du masque</a:t>
            </a:r>
          </a:p>
        </p:txBody>
      </p:sp>
    </p:spTree>
    <p:extLst>
      <p:ext uri="{BB962C8B-B14F-4D97-AF65-F5344CB8AC3E}">
        <p14:creationId xmlns:p14="http://schemas.microsoft.com/office/powerpoint/2010/main" val="40243255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age de contenu text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6" name="Espace réservé du texte 6"/>
          <p:cNvSpPr>
            <a:spLocks noGrp="1"/>
          </p:cNvSpPr>
          <p:nvPr>
            <p:ph type="body" sz="quarter" idx="13" hasCustomPrompt="1"/>
          </p:nvPr>
        </p:nvSpPr>
        <p:spPr>
          <a:xfrm>
            <a:off x="804864" y="1103312"/>
            <a:ext cx="7881937" cy="3449241"/>
          </a:xfrm>
        </p:spPr>
        <p:txBody>
          <a:bodyPr/>
          <a:lstStyle>
            <a:lvl1pPr marL="177800" marR="0" indent="-177800" algn="l" defTabSz="457200" rtl="0" eaLnBrk="1" fontAlgn="auto" latinLnBrk="0" hangingPunct="1">
              <a:lnSpc>
                <a:spcPct val="100000"/>
              </a:lnSpc>
              <a:spcBef>
                <a:spcPct val="20000"/>
              </a:spcBef>
              <a:spcAft>
                <a:spcPts val="0"/>
              </a:spcAft>
              <a:buClrTx/>
              <a:buSzPct val="100000"/>
              <a:buFont typeface="Arial"/>
              <a:buChar char="■"/>
              <a:tabLst/>
              <a:defRPr baseline="0">
                <a:solidFill>
                  <a:srgbClr val="3D7CC9"/>
                </a:solidFill>
              </a:defRPr>
            </a:lvl1pPr>
            <a:lvl2pPr marL="627063" marR="0" indent="-169863" algn="l" defTabSz="457200" rtl="0" eaLnBrk="1" fontAlgn="auto" latinLnBrk="0" hangingPunct="1">
              <a:lnSpc>
                <a:spcPct val="100000"/>
              </a:lnSpc>
              <a:spcBef>
                <a:spcPct val="20000"/>
              </a:spcBef>
              <a:spcAft>
                <a:spcPts val="0"/>
              </a:spcAft>
              <a:buClr>
                <a:srgbClr val="3D7CC9"/>
              </a:buClr>
              <a:buSzTx/>
              <a:buFont typeface="Arial Italic"/>
              <a:buChar char="■"/>
              <a:tabLst/>
              <a:defRPr/>
            </a:lvl2pPr>
            <a:lvl3pPr marL="627063" marR="0" indent="0" algn="l" defTabSz="457200" rtl="0" eaLnBrk="1" fontAlgn="auto" latinLnBrk="0" hangingPunct="1">
              <a:lnSpc>
                <a:spcPct val="100000"/>
              </a:lnSpc>
              <a:spcBef>
                <a:spcPct val="20000"/>
              </a:spcBef>
              <a:spcAft>
                <a:spcPts val="0"/>
              </a:spcAft>
              <a:buClrTx/>
              <a:buSzTx/>
              <a:buFont typeface="Arial"/>
              <a:buNone/>
              <a:tabLst/>
              <a:defRPr/>
            </a:lvl3pPr>
            <a:lvl4pPr marL="627063" marR="0" indent="177800" algn="l" defTabSz="457200" rtl="0" eaLnBrk="1" fontAlgn="auto" latinLnBrk="0" hangingPunct="1">
              <a:lnSpc>
                <a:spcPct val="100000"/>
              </a:lnSpc>
              <a:spcBef>
                <a:spcPct val="20000"/>
              </a:spcBef>
              <a:spcAft>
                <a:spcPts val="0"/>
              </a:spcAft>
              <a:buClr>
                <a:srgbClr val="3D7CC9"/>
              </a:buClr>
              <a:buSzTx/>
              <a:buFont typeface="Arial"/>
              <a:buChar char="–"/>
              <a:tabLst/>
              <a:defRPr/>
            </a:lvl4pPr>
            <a:lvl5pPr marL="806450" marR="0" indent="0" algn="l" defTabSz="457200" rtl="0" eaLnBrk="1" fontAlgn="auto" latinLnBrk="0" hangingPunct="1">
              <a:lnSpc>
                <a:spcPct val="100000"/>
              </a:lnSpc>
              <a:spcBef>
                <a:spcPct val="20000"/>
              </a:spcBef>
              <a:spcAft>
                <a:spcPts val="0"/>
              </a:spcAft>
              <a:buClrTx/>
              <a:buSzTx/>
              <a:buFont typeface="Arial"/>
              <a:buNone/>
              <a:tabLst/>
              <a:defRPr/>
            </a:lvl5pPr>
          </a:lstStyle>
          <a:p>
            <a:pPr lvl="0"/>
            <a:r>
              <a:rPr lang="fr-FR" dirty="0"/>
              <a:t> 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Tree>
    <p:extLst>
      <p:ext uri="{BB962C8B-B14F-4D97-AF65-F5344CB8AC3E}">
        <p14:creationId xmlns:p14="http://schemas.microsoft.com/office/powerpoint/2010/main" val="33397919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Page de contenu avec texte et graphiqu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Cliquez et modifiez le titre</a:t>
            </a:r>
          </a:p>
        </p:txBody>
      </p:sp>
      <p:sp>
        <p:nvSpPr>
          <p:cNvPr id="3" name="Espace réservé du contenu 2"/>
          <p:cNvSpPr>
            <a:spLocks noGrp="1"/>
          </p:cNvSpPr>
          <p:nvPr>
            <p:ph idx="1" hasCustomPrompt="1"/>
          </p:nvPr>
        </p:nvSpPr>
        <p:spPr>
          <a:xfrm>
            <a:off x="805400" y="1107223"/>
            <a:ext cx="7881400" cy="3394472"/>
          </a:xfrm>
        </p:spPr>
        <p:txBody>
          <a:bodyPr/>
          <a:lstStyle>
            <a:lvl1pPr marL="177800" marR="0" indent="-177800" algn="l" defTabSz="457200" rtl="0" eaLnBrk="1" fontAlgn="auto" latinLnBrk="0" hangingPunct="1">
              <a:lnSpc>
                <a:spcPct val="100000"/>
              </a:lnSpc>
              <a:spcBef>
                <a:spcPct val="20000"/>
              </a:spcBef>
              <a:spcAft>
                <a:spcPts val="0"/>
              </a:spcAft>
              <a:buClrTx/>
              <a:buSzPct val="100000"/>
              <a:buFont typeface="Arial"/>
              <a:buChar char="■"/>
              <a:tabLst/>
              <a:defRPr baseline="0">
                <a:solidFill>
                  <a:srgbClr val="3D7CC9"/>
                </a:solidFill>
              </a:defRPr>
            </a:lvl1pPr>
            <a:lvl2pPr marL="627063" marR="0" indent="-169863" algn="l" defTabSz="457200" rtl="0" eaLnBrk="1" fontAlgn="auto" latinLnBrk="0" hangingPunct="1">
              <a:lnSpc>
                <a:spcPct val="100000"/>
              </a:lnSpc>
              <a:spcBef>
                <a:spcPct val="20000"/>
              </a:spcBef>
              <a:spcAft>
                <a:spcPts val="0"/>
              </a:spcAft>
              <a:buClr>
                <a:srgbClr val="1A86D0"/>
              </a:buClr>
              <a:buSzTx/>
              <a:buFont typeface="Arial Italic"/>
              <a:buChar char="■"/>
              <a:tabLst/>
              <a:defRPr/>
            </a:lvl2pPr>
            <a:lvl3pPr marL="627063" marR="0" indent="0" algn="l" defTabSz="457200" rtl="0" eaLnBrk="1" fontAlgn="auto" latinLnBrk="0" hangingPunct="1">
              <a:lnSpc>
                <a:spcPct val="100000"/>
              </a:lnSpc>
              <a:spcBef>
                <a:spcPct val="20000"/>
              </a:spcBef>
              <a:spcAft>
                <a:spcPts val="0"/>
              </a:spcAft>
              <a:buClrTx/>
              <a:buSzTx/>
              <a:buFont typeface="Arial"/>
              <a:buNone/>
              <a:tabLst/>
              <a:defRPr/>
            </a:lvl3pPr>
            <a:lvl4pPr marL="627063" marR="0" indent="177800" algn="l" defTabSz="457200" rtl="0" eaLnBrk="1" fontAlgn="auto" latinLnBrk="0" hangingPunct="1">
              <a:lnSpc>
                <a:spcPct val="100000"/>
              </a:lnSpc>
              <a:spcBef>
                <a:spcPct val="20000"/>
              </a:spcBef>
              <a:spcAft>
                <a:spcPts val="0"/>
              </a:spcAft>
              <a:buClr>
                <a:srgbClr val="1A86D0"/>
              </a:buClr>
              <a:buSzTx/>
              <a:buFont typeface="Arial"/>
              <a:buChar char="–"/>
              <a:tabLst/>
              <a:defRPr/>
            </a:lvl4pPr>
            <a:lvl5pPr marL="806450" marR="0" indent="0" algn="l" defTabSz="457200" rtl="0" eaLnBrk="1" fontAlgn="auto" latinLnBrk="0" hangingPunct="1">
              <a:lnSpc>
                <a:spcPct val="100000"/>
              </a:lnSpc>
              <a:spcBef>
                <a:spcPct val="20000"/>
              </a:spcBef>
              <a:spcAft>
                <a:spcPts val="0"/>
              </a:spcAft>
              <a:buClrTx/>
              <a:buSzTx/>
              <a:buFont typeface="Arial"/>
              <a:buNone/>
              <a:tabLst/>
              <a:defRPr/>
            </a:lvl5pPr>
          </a:lstStyle>
          <a:p>
            <a:pPr lvl="0"/>
            <a:r>
              <a:rPr lang="fr-FR" dirty="0"/>
              <a:t> 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Tree>
    <p:extLst>
      <p:ext uri="{BB962C8B-B14F-4D97-AF65-F5344CB8AC3E}">
        <p14:creationId xmlns:p14="http://schemas.microsoft.com/office/powerpoint/2010/main" val="6815392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page sommair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Cliquez et modifiez le titre</a:t>
            </a:r>
          </a:p>
        </p:txBody>
      </p:sp>
      <p:sp>
        <p:nvSpPr>
          <p:cNvPr id="7" name="Espace réservé du texte 6"/>
          <p:cNvSpPr>
            <a:spLocks noGrp="1"/>
          </p:cNvSpPr>
          <p:nvPr>
            <p:ph type="body" sz="quarter" idx="13" hasCustomPrompt="1"/>
          </p:nvPr>
        </p:nvSpPr>
        <p:spPr>
          <a:xfrm>
            <a:off x="804864" y="1102034"/>
            <a:ext cx="7881937" cy="3298031"/>
          </a:xfrm>
        </p:spPr>
        <p:txBody>
          <a:bodyPr/>
          <a:lstStyle>
            <a:lvl1pPr>
              <a:buClr>
                <a:srgbClr val="1A86D0"/>
              </a:buClr>
              <a:defRPr>
                <a:solidFill>
                  <a:srgbClr val="000000"/>
                </a:solidFill>
              </a:defRPr>
            </a:lvl1pPr>
          </a:lstStyle>
          <a:p>
            <a:pPr lvl="0"/>
            <a:r>
              <a:rPr lang="fr-FR" dirty="0"/>
              <a:t> Cliquez pour modifier les styles du texte du masque</a:t>
            </a:r>
          </a:p>
        </p:txBody>
      </p:sp>
    </p:spTree>
    <p:extLst>
      <p:ext uri="{BB962C8B-B14F-4D97-AF65-F5344CB8AC3E}">
        <p14:creationId xmlns:p14="http://schemas.microsoft.com/office/powerpoint/2010/main" val="19171729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page de fin - Contact">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1097486" y="2462400"/>
            <a:ext cx="5897726" cy="1581120"/>
          </a:xfrm>
        </p:spPr>
        <p:txBody>
          <a:bodyPr anchor="t" anchorCtr="0">
            <a:normAutofit/>
          </a:bodyPr>
          <a:lstStyle>
            <a:lvl1pPr>
              <a:defRPr sz="1500" baseline="0"/>
            </a:lvl1pPr>
          </a:lstStyle>
          <a:p>
            <a:r>
              <a:rPr lang="fr-FR" dirty="0"/>
              <a:t>Contacts :</a:t>
            </a:r>
          </a:p>
        </p:txBody>
      </p:sp>
    </p:spTree>
    <p:extLst>
      <p:ext uri="{BB962C8B-B14F-4D97-AF65-F5344CB8AC3E}">
        <p14:creationId xmlns:p14="http://schemas.microsoft.com/office/powerpoint/2010/main" val="22707218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userDrawn="1">
  <p:cSld name="Couverture">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bwMode="gray">
          <a:xfrm>
            <a:off x="0" y="4963500"/>
            <a:ext cx="180000" cy="180000"/>
          </a:xfrm>
          <a:prstGeom prst="rect">
            <a:avLst/>
          </a:prstGeom>
          <a:ln>
            <a:solidFill>
              <a:schemeClr val="tx1">
                <a:alpha val="0"/>
              </a:schemeClr>
            </a:solidFill>
          </a:ln>
        </p:spPr>
        <p:txBody>
          <a:bodyPr/>
          <a:lstStyle>
            <a:lvl1pPr>
              <a:defRPr sz="100">
                <a:solidFill>
                  <a:schemeClr val="tx1">
                    <a:alpha val="0"/>
                  </a:schemeClr>
                </a:solidFill>
              </a:defRPr>
            </a:lvl1pPr>
          </a:lstStyle>
          <a:p>
            <a:r>
              <a:rPr lang="fr-FR"/>
              <a:t>XX/XX/XXXX</a:t>
            </a:r>
            <a:endParaRPr lang="fr-FR" dirty="0"/>
          </a:p>
        </p:txBody>
      </p:sp>
      <p:sp>
        <p:nvSpPr>
          <p:cNvPr id="5" name="Espace réservé du pied de page 4"/>
          <p:cNvSpPr>
            <a:spLocks noGrp="1"/>
          </p:cNvSpPr>
          <p:nvPr>
            <p:ph type="ftr" sz="quarter" idx="11"/>
          </p:nvPr>
        </p:nvSpPr>
        <p:spPr bwMode="gray">
          <a:xfrm>
            <a:off x="720000" y="3919897"/>
            <a:ext cx="3240000" cy="900000"/>
          </a:xfrm>
          <a:prstGeom prst="rect">
            <a:avLst/>
          </a:prstGeom>
        </p:spPr>
        <p:txBody>
          <a:bodyPr anchor="b" anchorCtr="0"/>
          <a:lstStyle>
            <a:lvl1pPr>
              <a:defRPr sz="1150"/>
            </a:lvl1pPr>
          </a:lstStyle>
          <a:p>
            <a:r>
              <a:rPr lang="fr-FR" dirty="0"/>
              <a:t>Inspection générale de l’éducation,</a:t>
            </a:r>
            <a:br>
              <a:rPr lang="fr-FR" dirty="0"/>
            </a:br>
            <a:r>
              <a:rPr lang="fr-FR" dirty="0"/>
              <a:t>du sport et de la recherche </a:t>
            </a:r>
          </a:p>
        </p:txBody>
      </p:sp>
      <p:sp>
        <p:nvSpPr>
          <p:cNvPr id="6" name="Espace réservé du numéro de diapositive 5"/>
          <p:cNvSpPr>
            <a:spLocks noGrp="1"/>
          </p:cNvSpPr>
          <p:nvPr>
            <p:ph type="sldNum" sz="quarter" idx="12"/>
          </p:nvPr>
        </p:nvSpPr>
        <p:spPr bwMode="gray">
          <a:xfrm>
            <a:off x="0" y="4963500"/>
            <a:ext cx="180000" cy="180000"/>
          </a:xfrm>
          <a:prstGeom prst="rect">
            <a:avLst/>
          </a:prstGeom>
          <a:ln>
            <a:solidFill>
              <a:schemeClr val="tx1">
                <a:alpha val="0"/>
              </a:schemeClr>
            </a:solidFill>
          </a:ln>
        </p:spPr>
        <p:txBody>
          <a:bodyPr/>
          <a:lstStyle>
            <a:lvl1pPr>
              <a:defRPr sz="100">
                <a:solidFill>
                  <a:schemeClr val="tx1">
                    <a:alpha val="0"/>
                  </a:schemeClr>
                </a:solidFill>
              </a:defRPr>
            </a:lvl1pPr>
          </a:lstStyle>
          <a:p>
            <a:fld id="{10C140CD-8AED-46FF-A9A2-77308F3F39AE}" type="slidenum">
              <a:rPr lang="fr-FR" smtClean="0"/>
              <a:pPr/>
              <a:t>‹#›</a:t>
            </a:fld>
            <a:endParaRPr lang="fr-FR" dirty="0"/>
          </a:p>
        </p:txBody>
      </p:sp>
      <p:sp>
        <p:nvSpPr>
          <p:cNvPr id="7" name="Titre 6"/>
          <p:cNvSpPr>
            <a:spLocks noGrp="1"/>
          </p:cNvSpPr>
          <p:nvPr>
            <p:ph type="title" hasCustomPrompt="1"/>
          </p:nvPr>
        </p:nvSpPr>
        <p:spPr bwMode="gray">
          <a:xfrm>
            <a:off x="0" y="0"/>
            <a:ext cx="180000" cy="180000"/>
          </a:xfrm>
          <a:ln>
            <a:solidFill>
              <a:schemeClr val="tx1">
                <a:alpha val="0"/>
              </a:schemeClr>
            </a:solidFill>
          </a:ln>
        </p:spPr>
        <p:txBody>
          <a:bodyPr/>
          <a:lstStyle>
            <a:lvl1pPr>
              <a:defRPr sz="100">
                <a:solidFill>
                  <a:schemeClr val="tx1">
                    <a:alpha val="0"/>
                  </a:schemeClr>
                </a:solidFill>
              </a:defRPr>
            </a:lvl1pPr>
          </a:lstStyle>
          <a:p>
            <a:r>
              <a:rPr lang="fr-FR" dirty="0"/>
              <a:t>Titre</a:t>
            </a:r>
          </a:p>
        </p:txBody>
      </p:sp>
      <p:pic>
        <p:nvPicPr>
          <p:cNvPr id="11" name="Image 10">
            <a:extLst>
              <a:ext uri="{FF2B5EF4-FFF2-40B4-BE49-F238E27FC236}">
                <a16:creationId xmlns:a16="http://schemas.microsoft.com/office/drawing/2014/main" id="{67176BF8-0E9B-6545-8201-9FD5D1F6C536}"/>
              </a:ext>
            </a:extLst>
          </p:cNvPr>
          <p:cNvPicPr>
            <a:picLocks noChangeAspect="1"/>
          </p:cNvPicPr>
          <p:nvPr userDrawn="1"/>
        </p:nvPicPr>
        <p:blipFill>
          <a:blip r:embed="rId2"/>
          <a:stretch>
            <a:fillRect/>
          </a:stretch>
        </p:blipFill>
        <p:spPr>
          <a:xfrm>
            <a:off x="323528" y="177075"/>
            <a:ext cx="3135919" cy="2844000"/>
          </a:xfrm>
          <a:prstGeom prst="rect">
            <a:avLst/>
          </a:prstGeom>
        </p:spPr>
      </p:pic>
      <p:pic>
        <p:nvPicPr>
          <p:cNvPr id="10" name="Image 9">
            <a:extLst>
              <a:ext uri="{FF2B5EF4-FFF2-40B4-BE49-F238E27FC236}">
                <a16:creationId xmlns:a16="http://schemas.microsoft.com/office/drawing/2014/main" id="{052A0ED1-3FEF-0A43-8552-58B203600D9C}"/>
              </a:ext>
            </a:extLst>
          </p:cNvPr>
          <p:cNvPicPr>
            <a:picLocks noChangeAspect="1"/>
          </p:cNvPicPr>
          <p:nvPr userDrawn="1"/>
        </p:nvPicPr>
        <p:blipFill>
          <a:blip r:embed="rId3"/>
          <a:stretch>
            <a:fillRect/>
          </a:stretch>
        </p:blipFill>
        <p:spPr>
          <a:xfrm>
            <a:off x="6444208" y="544975"/>
            <a:ext cx="2016224" cy="1248855"/>
          </a:xfrm>
          <a:prstGeom prst="rect">
            <a:avLst/>
          </a:prstGeom>
        </p:spPr>
      </p:pic>
    </p:spTree>
    <p:extLst>
      <p:ext uri="{BB962C8B-B14F-4D97-AF65-F5344CB8AC3E}">
        <p14:creationId xmlns:p14="http://schemas.microsoft.com/office/powerpoint/2010/main" val="2500272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userDrawn="1">
  <p:cSld name="Titre et sous-titre">
    <p:spTree>
      <p:nvGrpSpPr>
        <p:cNvPr id="1" name=""/>
        <p:cNvGrpSpPr/>
        <p:nvPr/>
      </p:nvGrpSpPr>
      <p:grpSpPr>
        <a:xfrm>
          <a:off x="0" y="0"/>
          <a:ext cx="0" cy="0"/>
          <a:chOff x="0" y="0"/>
          <a:chExt cx="0" cy="0"/>
        </a:xfrm>
      </p:grpSpPr>
      <p:sp>
        <p:nvSpPr>
          <p:cNvPr id="7" name="Titre 6"/>
          <p:cNvSpPr>
            <a:spLocks noGrp="1"/>
          </p:cNvSpPr>
          <p:nvPr>
            <p:ph type="title" hasCustomPrompt="1"/>
          </p:nvPr>
        </p:nvSpPr>
        <p:spPr bwMode="gray">
          <a:xfrm>
            <a:off x="0" y="0"/>
            <a:ext cx="180000" cy="180000"/>
          </a:xfrm>
          <a:ln>
            <a:solidFill>
              <a:schemeClr val="tx1">
                <a:alpha val="0"/>
              </a:schemeClr>
            </a:solidFill>
          </a:ln>
        </p:spPr>
        <p:txBody>
          <a:bodyPr/>
          <a:lstStyle>
            <a:lvl1pPr>
              <a:defRPr sz="100">
                <a:solidFill>
                  <a:schemeClr val="tx1">
                    <a:alpha val="0"/>
                  </a:schemeClr>
                </a:solidFill>
              </a:defRPr>
            </a:lvl1pPr>
          </a:lstStyle>
          <a:p>
            <a:r>
              <a:rPr lang="fr-FR" dirty="0"/>
              <a:t>Titre</a:t>
            </a:r>
          </a:p>
        </p:txBody>
      </p:sp>
    </p:spTree>
    <p:extLst>
      <p:ext uri="{BB962C8B-B14F-4D97-AF65-F5344CB8AC3E}">
        <p14:creationId xmlns:p14="http://schemas.microsoft.com/office/powerpoint/2010/main" val="4337986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EBD27AA-3A88-44DE-B1B5-0A7150980E96}"/>
              </a:ext>
            </a:extLst>
          </p:cNvPr>
          <p:cNvSpPr>
            <a:spLocks noGrp="1"/>
          </p:cNvSpPr>
          <p:nvPr>
            <p:ph type="ctrTitle"/>
          </p:nvPr>
        </p:nvSpPr>
        <p:spPr>
          <a:xfrm>
            <a:off x="1143000" y="841375"/>
            <a:ext cx="6858000" cy="17907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FB49B47B-E8F2-4977-8E8F-9151663D9C51}"/>
              </a:ext>
            </a:extLst>
          </p:cNvPr>
          <p:cNvSpPr>
            <a:spLocks noGrp="1"/>
          </p:cNvSpPr>
          <p:nvPr>
            <p:ph type="subTitle" idx="1"/>
          </p:nvPr>
        </p:nvSpPr>
        <p:spPr>
          <a:xfrm>
            <a:off x="1143000" y="2701925"/>
            <a:ext cx="6858000" cy="12414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53D75B44-36E3-42F3-936A-A79B46ABD6F1}"/>
              </a:ext>
            </a:extLst>
          </p:cNvPr>
          <p:cNvSpPr>
            <a:spLocks noGrp="1"/>
          </p:cNvSpPr>
          <p:nvPr>
            <p:ph type="dt" sz="half" idx="10"/>
          </p:nvPr>
        </p:nvSpPr>
        <p:spPr/>
        <p:txBody>
          <a:bodyPr/>
          <a:lstStyle/>
          <a:p>
            <a:fld id="{67C4DBFB-E938-4162-94F5-7FEE9CF1B2CC}" type="datetimeFigureOut">
              <a:rPr lang="fr-FR" smtClean="0"/>
              <a:t>21/11/2021</a:t>
            </a:fld>
            <a:endParaRPr lang="fr-FR"/>
          </a:p>
        </p:txBody>
      </p:sp>
      <p:sp>
        <p:nvSpPr>
          <p:cNvPr id="5" name="Espace réservé du pied de page 4">
            <a:extLst>
              <a:ext uri="{FF2B5EF4-FFF2-40B4-BE49-F238E27FC236}">
                <a16:creationId xmlns:a16="http://schemas.microsoft.com/office/drawing/2014/main" id="{72046D21-D46D-4C4B-A2EC-1C18ACBD8CFE}"/>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5194B81F-818F-4BAA-BFBF-240268498628}"/>
              </a:ext>
            </a:extLst>
          </p:cNvPr>
          <p:cNvSpPr>
            <a:spLocks noGrp="1"/>
          </p:cNvSpPr>
          <p:nvPr>
            <p:ph type="sldNum" sz="quarter" idx="12"/>
          </p:nvPr>
        </p:nvSpPr>
        <p:spPr/>
        <p:txBody>
          <a:bodyPr/>
          <a:lstStyle/>
          <a:p>
            <a:fld id="{B71B3A34-07E6-401D-8C5E-E0398242FC25}" type="slidenum">
              <a:rPr lang="fr-FR" smtClean="0"/>
              <a:t>‹#›</a:t>
            </a:fld>
            <a:endParaRPr lang="fr-FR"/>
          </a:p>
        </p:txBody>
      </p:sp>
    </p:spTree>
    <p:extLst>
      <p:ext uri="{BB962C8B-B14F-4D97-AF65-F5344CB8AC3E}">
        <p14:creationId xmlns:p14="http://schemas.microsoft.com/office/powerpoint/2010/main" val="881980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162A261-1A3B-4057-BF3E-AFC880ED7095}"/>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E22A96C0-936E-43B4-8FE0-E921817FE529}"/>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91C2A7E-1AA9-436D-90A6-17AF098D6CEF}"/>
              </a:ext>
            </a:extLst>
          </p:cNvPr>
          <p:cNvSpPr>
            <a:spLocks noGrp="1"/>
          </p:cNvSpPr>
          <p:nvPr>
            <p:ph type="dt" sz="half" idx="10"/>
          </p:nvPr>
        </p:nvSpPr>
        <p:spPr/>
        <p:txBody>
          <a:bodyPr/>
          <a:lstStyle/>
          <a:p>
            <a:fld id="{67C4DBFB-E938-4162-94F5-7FEE9CF1B2CC}" type="datetimeFigureOut">
              <a:rPr lang="fr-FR" smtClean="0"/>
              <a:t>21/11/2021</a:t>
            </a:fld>
            <a:endParaRPr lang="fr-FR"/>
          </a:p>
        </p:txBody>
      </p:sp>
      <p:sp>
        <p:nvSpPr>
          <p:cNvPr id="5" name="Espace réservé du pied de page 4">
            <a:extLst>
              <a:ext uri="{FF2B5EF4-FFF2-40B4-BE49-F238E27FC236}">
                <a16:creationId xmlns:a16="http://schemas.microsoft.com/office/drawing/2014/main" id="{EEA88800-8C91-45F0-BD85-BE4D4A6FB55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D8161E2-D9F9-4D39-94EE-3023BC727D5D}"/>
              </a:ext>
            </a:extLst>
          </p:cNvPr>
          <p:cNvSpPr>
            <a:spLocks noGrp="1"/>
          </p:cNvSpPr>
          <p:nvPr>
            <p:ph type="sldNum" sz="quarter" idx="12"/>
          </p:nvPr>
        </p:nvSpPr>
        <p:spPr/>
        <p:txBody>
          <a:bodyPr/>
          <a:lstStyle/>
          <a:p>
            <a:fld id="{B71B3A34-07E6-401D-8C5E-E0398242FC25}" type="slidenum">
              <a:rPr lang="fr-FR" smtClean="0"/>
              <a:t>‹#›</a:t>
            </a:fld>
            <a:endParaRPr lang="fr-FR"/>
          </a:p>
        </p:txBody>
      </p:sp>
    </p:spTree>
    <p:extLst>
      <p:ext uri="{BB962C8B-B14F-4D97-AF65-F5344CB8AC3E}">
        <p14:creationId xmlns:p14="http://schemas.microsoft.com/office/powerpoint/2010/main" val="1747882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8CD7665-56F6-42E2-805D-0FA9F58C9C35}"/>
              </a:ext>
            </a:extLst>
          </p:cNvPr>
          <p:cNvSpPr>
            <a:spLocks noGrp="1"/>
          </p:cNvSpPr>
          <p:nvPr>
            <p:ph type="title"/>
          </p:nvPr>
        </p:nvSpPr>
        <p:spPr>
          <a:xfrm>
            <a:off x="623888" y="1282700"/>
            <a:ext cx="7886700" cy="2139950"/>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DE4250E7-04BC-4312-AA2C-E211255FF7D4}"/>
              </a:ext>
            </a:extLst>
          </p:cNvPr>
          <p:cNvSpPr>
            <a:spLocks noGrp="1"/>
          </p:cNvSpPr>
          <p:nvPr>
            <p:ph type="body" idx="1"/>
          </p:nvPr>
        </p:nvSpPr>
        <p:spPr>
          <a:xfrm>
            <a:off x="623888" y="3441700"/>
            <a:ext cx="7886700" cy="1125538"/>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D5CE2566-E21D-4D62-845E-399CC041EDA5}"/>
              </a:ext>
            </a:extLst>
          </p:cNvPr>
          <p:cNvSpPr>
            <a:spLocks noGrp="1"/>
          </p:cNvSpPr>
          <p:nvPr>
            <p:ph type="dt" sz="half" idx="10"/>
          </p:nvPr>
        </p:nvSpPr>
        <p:spPr/>
        <p:txBody>
          <a:bodyPr/>
          <a:lstStyle/>
          <a:p>
            <a:fld id="{67C4DBFB-E938-4162-94F5-7FEE9CF1B2CC}" type="datetimeFigureOut">
              <a:rPr lang="fr-FR" smtClean="0"/>
              <a:t>21/11/2021</a:t>
            </a:fld>
            <a:endParaRPr lang="fr-FR"/>
          </a:p>
        </p:txBody>
      </p:sp>
      <p:sp>
        <p:nvSpPr>
          <p:cNvPr id="5" name="Espace réservé du pied de page 4">
            <a:extLst>
              <a:ext uri="{FF2B5EF4-FFF2-40B4-BE49-F238E27FC236}">
                <a16:creationId xmlns:a16="http://schemas.microsoft.com/office/drawing/2014/main" id="{DB04D21E-6520-4402-A6E3-82188867963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02591995-FC19-43B8-AE7E-1E7AE2BA1AF3}"/>
              </a:ext>
            </a:extLst>
          </p:cNvPr>
          <p:cNvSpPr>
            <a:spLocks noGrp="1"/>
          </p:cNvSpPr>
          <p:nvPr>
            <p:ph type="sldNum" sz="quarter" idx="12"/>
          </p:nvPr>
        </p:nvSpPr>
        <p:spPr/>
        <p:txBody>
          <a:bodyPr/>
          <a:lstStyle/>
          <a:p>
            <a:fld id="{B71B3A34-07E6-401D-8C5E-E0398242FC25}" type="slidenum">
              <a:rPr lang="fr-FR" smtClean="0"/>
              <a:t>‹#›</a:t>
            </a:fld>
            <a:endParaRPr lang="fr-FR"/>
          </a:p>
        </p:txBody>
      </p:sp>
    </p:spTree>
    <p:extLst>
      <p:ext uri="{BB962C8B-B14F-4D97-AF65-F5344CB8AC3E}">
        <p14:creationId xmlns:p14="http://schemas.microsoft.com/office/powerpoint/2010/main" val="3270130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84284A2-7E07-4463-929B-1025A9DDDC60}"/>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853308D0-E54F-442E-B564-6151BA0DB6BD}"/>
              </a:ext>
            </a:extLst>
          </p:cNvPr>
          <p:cNvSpPr>
            <a:spLocks noGrp="1"/>
          </p:cNvSpPr>
          <p:nvPr>
            <p:ph sz="half" idx="1"/>
          </p:nvPr>
        </p:nvSpPr>
        <p:spPr>
          <a:xfrm>
            <a:off x="628650" y="1370013"/>
            <a:ext cx="3867150" cy="326231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E3D2CB13-43F9-4DB4-B713-54CEBE39552A}"/>
              </a:ext>
            </a:extLst>
          </p:cNvPr>
          <p:cNvSpPr>
            <a:spLocks noGrp="1"/>
          </p:cNvSpPr>
          <p:nvPr>
            <p:ph sz="half" idx="2"/>
          </p:nvPr>
        </p:nvSpPr>
        <p:spPr>
          <a:xfrm>
            <a:off x="4648200" y="1370013"/>
            <a:ext cx="3867150" cy="326231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A097FC18-E55A-42DA-BBEB-BB22D25F6272}"/>
              </a:ext>
            </a:extLst>
          </p:cNvPr>
          <p:cNvSpPr>
            <a:spLocks noGrp="1"/>
          </p:cNvSpPr>
          <p:nvPr>
            <p:ph type="dt" sz="half" idx="10"/>
          </p:nvPr>
        </p:nvSpPr>
        <p:spPr/>
        <p:txBody>
          <a:bodyPr/>
          <a:lstStyle/>
          <a:p>
            <a:fld id="{67C4DBFB-E938-4162-94F5-7FEE9CF1B2CC}" type="datetimeFigureOut">
              <a:rPr lang="fr-FR" smtClean="0"/>
              <a:t>21/11/2021</a:t>
            </a:fld>
            <a:endParaRPr lang="fr-FR"/>
          </a:p>
        </p:txBody>
      </p:sp>
      <p:sp>
        <p:nvSpPr>
          <p:cNvPr id="6" name="Espace réservé du pied de page 5">
            <a:extLst>
              <a:ext uri="{FF2B5EF4-FFF2-40B4-BE49-F238E27FC236}">
                <a16:creationId xmlns:a16="http://schemas.microsoft.com/office/drawing/2014/main" id="{E3C5A9F7-B435-4025-864E-CCFB48014446}"/>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D1E1D995-3DDF-4201-8E55-801685A5F570}"/>
              </a:ext>
            </a:extLst>
          </p:cNvPr>
          <p:cNvSpPr>
            <a:spLocks noGrp="1"/>
          </p:cNvSpPr>
          <p:nvPr>
            <p:ph type="sldNum" sz="quarter" idx="12"/>
          </p:nvPr>
        </p:nvSpPr>
        <p:spPr/>
        <p:txBody>
          <a:bodyPr/>
          <a:lstStyle/>
          <a:p>
            <a:fld id="{B71B3A34-07E6-401D-8C5E-E0398242FC25}" type="slidenum">
              <a:rPr lang="fr-FR" smtClean="0"/>
              <a:t>‹#›</a:t>
            </a:fld>
            <a:endParaRPr lang="fr-FR"/>
          </a:p>
        </p:txBody>
      </p:sp>
    </p:spTree>
    <p:extLst>
      <p:ext uri="{BB962C8B-B14F-4D97-AF65-F5344CB8AC3E}">
        <p14:creationId xmlns:p14="http://schemas.microsoft.com/office/powerpoint/2010/main" val="42234266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D20A5CF-C719-4844-9331-26A497F3EEF0}"/>
              </a:ext>
            </a:extLst>
          </p:cNvPr>
          <p:cNvSpPr>
            <a:spLocks noGrp="1"/>
          </p:cNvSpPr>
          <p:nvPr>
            <p:ph type="title"/>
          </p:nvPr>
        </p:nvSpPr>
        <p:spPr>
          <a:xfrm>
            <a:off x="630238" y="274638"/>
            <a:ext cx="7886700" cy="993775"/>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31C1053C-1BC2-4160-BCF8-8B85B53E01CD}"/>
              </a:ext>
            </a:extLst>
          </p:cNvPr>
          <p:cNvSpPr>
            <a:spLocks noGrp="1"/>
          </p:cNvSpPr>
          <p:nvPr>
            <p:ph type="body" idx="1"/>
          </p:nvPr>
        </p:nvSpPr>
        <p:spPr>
          <a:xfrm>
            <a:off x="630238" y="1260475"/>
            <a:ext cx="3868737"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2227270C-134C-4E72-B4FB-3D335FD1E337}"/>
              </a:ext>
            </a:extLst>
          </p:cNvPr>
          <p:cNvSpPr>
            <a:spLocks noGrp="1"/>
          </p:cNvSpPr>
          <p:nvPr>
            <p:ph sz="half" idx="2"/>
          </p:nvPr>
        </p:nvSpPr>
        <p:spPr>
          <a:xfrm>
            <a:off x="630238" y="1879600"/>
            <a:ext cx="3868737" cy="276225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C456C6EB-84F6-42D4-A327-FFB54EE5A55B}"/>
              </a:ext>
            </a:extLst>
          </p:cNvPr>
          <p:cNvSpPr>
            <a:spLocks noGrp="1"/>
          </p:cNvSpPr>
          <p:nvPr>
            <p:ph type="body" sz="quarter" idx="3"/>
          </p:nvPr>
        </p:nvSpPr>
        <p:spPr>
          <a:xfrm>
            <a:off x="4629150" y="1260475"/>
            <a:ext cx="3887788"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8D9BF538-E674-4DFC-912E-A77AAED0156C}"/>
              </a:ext>
            </a:extLst>
          </p:cNvPr>
          <p:cNvSpPr>
            <a:spLocks noGrp="1"/>
          </p:cNvSpPr>
          <p:nvPr>
            <p:ph sz="quarter" idx="4"/>
          </p:nvPr>
        </p:nvSpPr>
        <p:spPr>
          <a:xfrm>
            <a:off x="4629150" y="1879600"/>
            <a:ext cx="3887788" cy="276225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D321EDB7-61CA-42DD-8790-8EE989E46874}"/>
              </a:ext>
            </a:extLst>
          </p:cNvPr>
          <p:cNvSpPr>
            <a:spLocks noGrp="1"/>
          </p:cNvSpPr>
          <p:nvPr>
            <p:ph type="dt" sz="half" idx="10"/>
          </p:nvPr>
        </p:nvSpPr>
        <p:spPr/>
        <p:txBody>
          <a:bodyPr/>
          <a:lstStyle/>
          <a:p>
            <a:fld id="{67C4DBFB-E938-4162-94F5-7FEE9CF1B2CC}" type="datetimeFigureOut">
              <a:rPr lang="fr-FR" smtClean="0"/>
              <a:t>21/11/2021</a:t>
            </a:fld>
            <a:endParaRPr lang="fr-FR"/>
          </a:p>
        </p:txBody>
      </p:sp>
      <p:sp>
        <p:nvSpPr>
          <p:cNvPr id="8" name="Espace réservé du pied de page 7">
            <a:extLst>
              <a:ext uri="{FF2B5EF4-FFF2-40B4-BE49-F238E27FC236}">
                <a16:creationId xmlns:a16="http://schemas.microsoft.com/office/drawing/2014/main" id="{F8DCD612-5B3B-4A3E-9869-AAA609FDB034}"/>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98742C28-A457-45B0-ABDE-3A612C6E1AA0}"/>
              </a:ext>
            </a:extLst>
          </p:cNvPr>
          <p:cNvSpPr>
            <a:spLocks noGrp="1"/>
          </p:cNvSpPr>
          <p:nvPr>
            <p:ph type="sldNum" sz="quarter" idx="12"/>
          </p:nvPr>
        </p:nvSpPr>
        <p:spPr/>
        <p:txBody>
          <a:bodyPr/>
          <a:lstStyle/>
          <a:p>
            <a:fld id="{B71B3A34-07E6-401D-8C5E-E0398242FC25}" type="slidenum">
              <a:rPr lang="fr-FR" smtClean="0"/>
              <a:t>‹#›</a:t>
            </a:fld>
            <a:endParaRPr lang="fr-FR"/>
          </a:p>
        </p:txBody>
      </p:sp>
    </p:spTree>
    <p:extLst>
      <p:ext uri="{BB962C8B-B14F-4D97-AF65-F5344CB8AC3E}">
        <p14:creationId xmlns:p14="http://schemas.microsoft.com/office/powerpoint/2010/main" val="276102355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6.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9.xml"/><Relationship Id="rId2" Type="http://schemas.openxmlformats.org/officeDocument/2006/relationships/slideLayout" Target="../slideLayouts/slideLayout18.xml"/><Relationship Id="rId1" Type="http://schemas.openxmlformats.org/officeDocument/2006/relationships/slideLayout" Target="../slideLayouts/slideLayout17.xml"/><Relationship Id="rId4"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1097486" y="686880"/>
            <a:ext cx="7982797" cy="1911722"/>
          </a:xfrm>
          <a:prstGeom prst="rect">
            <a:avLst/>
          </a:prstGeom>
        </p:spPr>
        <p:txBody>
          <a:bodyPr vert="horz" lIns="91440" tIns="45720" rIns="91440" bIns="45720" rtlCol="0" anchor="ctr">
            <a:noAutofit/>
          </a:bodyPr>
          <a:lstStyle/>
          <a:p>
            <a:r>
              <a:rPr lang="fr-FR" dirty="0"/>
              <a:t>CLIQUEZ ET MODIFIEZ </a:t>
            </a:r>
            <a:br>
              <a:rPr lang="fr-FR" dirty="0"/>
            </a:br>
            <a:r>
              <a:rPr lang="fr-FR" dirty="0"/>
              <a:t>LE TITRE</a:t>
            </a:r>
          </a:p>
        </p:txBody>
      </p:sp>
      <p:sp>
        <p:nvSpPr>
          <p:cNvPr id="3" name="Espace réservé du texte 2"/>
          <p:cNvSpPr>
            <a:spLocks noGrp="1"/>
          </p:cNvSpPr>
          <p:nvPr>
            <p:ph type="body" idx="1"/>
          </p:nvPr>
        </p:nvSpPr>
        <p:spPr>
          <a:xfrm>
            <a:off x="1097487" y="2598603"/>
            <a:ext cx="7589313" cy="936947"/>
          </a:xfrm>
          <a:prstGeom prst="rect">
            <a:avLst/>
          </a:prstGeom>
        </p:spPr>
        <p:txBody>
          <a:bodyPr vert="horz" lIns="91440" tIns="45720" rIns="91440" bIns="45720" rtlCol="0">
            <a:normAutofit/>
          </a:bodyPr>
          <a:lstStyle/>
          <a:p>
            <a:pPr lvl="0"/>
            <a:r>
              <a:rPr lang="fr-FR" dirty="0"/>
              <a:t>Cliquez pour modifier les styles du texte du masque</a:t>
            </a:r>
          </a:p>
        </p:txBody>
      </p:sp>
      <p:cxnSp>
        <p:nvCxnSpPr>
          <p:cNvPr id="16" name="Connecteur droit 15"/>
          <p:cNvCxnSpPr/>
          <p:nvPr userDrawn="1"/>
        </p:nvCxnSpPr>
        <p:spPr>
          <a:xfrm>
            <a:off x="698886" y="4137313"/>
            <a:ext cx="6290733" cy="0"/>
          </a:xfrm>
          <a:prstGeom prst="line">
            <a:avLst/>
          </a:prstGeom>
          <a:ln w="57150" cap="rnd" cmpd="sng">
            <a:solidFill>
              <a:srgbClr val="3D7CC9"/>
            </a:solidFill>
            <a:round/>
          </a:ln>
          <a:effectLst/>
        </p:spPr>
        <p:style>
          <a:lnRef idx="2">
            <a:schemeClr val="accent1"/>
          </a:lnRef>
          <a:fillRef idx="0">
            <a:schemeClr val="accent1"/>
          </a:fillRef>
          <a:effectRef idx="1">
            <a:schemeClr val="accent1"/>
          </a:effectRef>
          <a:fontRef idx="minor">
            <a:schemeClr val="tx1"/>
          </a:fontRef>
        </p:style>
      </p:cxnSp>
      <p:cxnSp>
        <p:nvCxnSpPr>
          <p:cNvPr id="17" name="Connecteur droit 16"/>
          <p:cNvCxnSpPr/>
          <p:nvPr userDrawn="1"/>
        </p:nvCxnSpPr>
        <p:spPr>
          <a:xfrm flipV="1">
            <a:off x="6995214" y="3366810"/>
            <a:ext cx="1519767" cy="768349"/>
          </a:xfrm>
          <a:prstGeom prst="line">
            <a:avLst/>
          </a:prstGeom>
          <a:ln w="57150" cap="rnd" cmpd="sng">
            <a:solidFill>
              <a:srgbClr val="3D7CC9"/>
            </a:solidFill>
            <a:round/>
          </a:ln>
          <a:effectLst/>
        </p:spPr>
        <p:style>
          <a:lnRef idx="2">
            <a:schemeClr val="accent1"/>
          </a:lnRef>
          <a:fillRef idx="0">
            <a:schemeClr val="accent1"/>
          </a:fillRef>
          <a:effectRef idx="1">
            <a:schemeClr val="accent1"/>
          </a:effectRef>
          <a:fontRef idx="minor">
            <a:schemeClr val="tx1"/>
          </a:fontRef>
        </p:style>
      </p:cxnSp>
      <p:cxnSp>
        <p:nvCxnSpPr>
          <p:cNvPr id="18" name="Connecteur droit 17"/>
          <p:cNvCxnSpPr/>
          <p:nvPr userDrawn="1"/>
        </p:nvCxnSpPr>
        <p:spPr>
          <a:xfrm flipH="1" flipV="1">
            <a:off x="698886" y="0"/>
            <a:ext cx="295" cy="4130965"/>
          </a:xfrm>
          <a:prstGeom prst="line">
            <a:avLst/>
          </a:prstGeom>
          <a:ln w="57150" cap="rnd" cmpd="sng">
            <a:solidFill>
              <a:srgbClr val="3D7CC9"/>
            </a:solidFill>
            <a:round/>
          </a:ln>
          <a:effectLst/>
        </p:spPr>
        <p:style>
          <a:lnRef idx="2">
            <a:schemeClr val="accent1"/>
          </a:lnRef>
          <a:fillRef idx="0">
            <a:schemeClr val="accent1"/>
          </a:fillRef>
          <a:effectRef idx="1">
            <a:schemeClr val="accent1"/>
          </a:effectRef>
          <a:fontRef idx="minor">
            <a:schemeClr val="tx1"/>
          </a:fontRef>
        </p:style>
      </p:cxnSp>
      <p:pic>
        <p:nvPicPr>
          <p:cNvPr id="1026" name="Picture 2"/>
          <p:cNvPicPr>
            <a:picLocks noChangeAspect="1" noChangeArrowheads="1"/>
          </p:cNvPicPr>
          <p:nvPr userDrawn="1"/>
        </p:nvPicPr>
        <p:blipFill>
          <a:blip r:embed="rId6">
            <a:extLst>
              <a:ext uri="{28A0092B-C50C-407E-A947-70E740481C1C}">
                <a14:useLocalDpi xmlns:a14="http://schemas.microsoft.com/office/drawing/2010/main" val="0"/>
              </a:ext>
            </a:extLst>
          </a:blip>
          <a:stretch>
            <a:fillRect/>
          </a:stretch>
        </p:blipFill>
        <p:spPr bwMode="auto">
          <a:xfrm>
            <a:off x="736256" y="4441211"/>
            <a:ext cx="6258958" cy="5073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69642489"/>
      </p:ext>
    </p:extLst>
  </p:cSld>
  <p:clrMap bg1="lt1" tx1="dk1" bg2="lt2" tx2="dk2" accent1="accent1" accent2="accent2" accent3="accent3" accent4="accent4" accent5="accent5" accent6="accent6" hlink="hlink" folHlink="folHlink"/>
  <p:sldLayoutIdLst>
    <p:sldLayoutId id="2147483660" r:id="rId1"/>
    <p:sldLayoutId id="2147483675" r:id="rId2"/>
    <p:sldLayoutId id="2147483681" r:id="rId3"/>
    <p:sldLayoutId id="2147483684" r:id="rId4"/>
  </p:sldLayoutIdLst>
  <p:hf hdr="0"/>
  <p:txStyles>
    <p:titleStyle>
      <a:lvl1pPr algn="l" defTabSz="457200" rtl="0" eaLnBrk="1" latinLnBrk="0" hangingPunct="1">
        <a:spcBef>
          <a:spcPct val="0"/>
        </a:spcBef>
        <a:buNone/>
        <a:defRPr sz="5000" kern="1200">
          <a:solidFill>
            <a:schemeClr val="tx1">
              <a:lumMod val="75000"/>
              <a:lumOff val="25000"/>
            </a:schemeClr>
          </a:solidFill>
          <a:latin typeface="+mj-lt"/>
          <a:ea typeface="+mj-ea"/>
          <a:cs typeface="+mj-cs"/>
        </a:defRPr>
      </a:lvl1pPr>
    </p:titleStyle>
    <p:bodyStyle>
      <a:lvl1pPr marL="0" indent="0" algn="l" defTabSz="457200" rtl="0" eaLnBrk="1" latinLnBrk="0" hangingPunct="1">
        <a:spcBef>
          <a:spcPct val="20000"/>
        </a:spcBef>
        <a:buFont typeface="Arial"/>
        <a:buNone/>
        <a:defRPr sz="3200" kern="1200" baseline="0">
          <a:solidFill>
            <a:srgbClr val="407CC9"/>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7F3E0EE6-8FB4-4B32-9D96-D35E0DE47AA2}"/>
              </a:ext>
            </a:extLst>
          </p:cNvPr>
          <p:cNvSpPr>
            <a:spLocks noGrp="1"/>
          </p:cNvSpPr>
          <p:nvPr>
            <p:ph type="title"/>
          </p:nvPr>
        </p:nvSpPr>
        <p:spPr>
          <a:xfrm>
            <a:off x="628650" y="274638"/>
            <a:ext cx="7886700" cy="993775"/>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2E4B4E7F-6600-4A26-8CBA-EDBAA1F1D866}"/>
              </a:ext>
            </a:extLst>
          </p:cNvPr>
          <p:cNvSpPr>
            <a:spLocks noGrp="1"/>
          </p:cNvSpPr>
          <p:nvPr>
            <p:ph type="body" idx="1"/>
          </p:nvPr>
        </p:nvSpPr>
        <p:spPr>
          <a:xfrm>
            <a:off x="628650" y="1370013"/>
            <a:ext cx="7886700" cy="3262312"/>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C988D15D-6764-4DE6-B3E3-8A76730B47D6}"/>
              </a:ext>
            </a:extLst>
          </p:cNvPr>
          <p:cNvSpPr>
            <a:spLocks noGrp="1"/>
          </p:cNvSpPr>
          <p:nvPr>
            <p:ph type="dt" sz="half" idx="2"/>
          </p:nvPr>
        </p:nvSpPr>
        <p:spPr>
          <a:xfrm>
            <a:off x="628650" y="4767263"/>
            <a:ext cx="20574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67C4DBFB-E938-4162-94F5-7FEE9CF1B2CC}" type="datetimeFigureOut">
              <a:rPr lang="fr-FR" smtClean="0"/>
              <a:t>21/11/2021</a:t>
            </a:fld>
            <a:endParaRPr lang="fr-FR"/>
          </a:p>
        </p:txBody>
      </p:sp>
      <p:sp>
        <p:nvSpPr>
          <p:cNvPr id="5" name="Espace réservé du pied de page 4">
            <a:extLst>
              <a:ext uri="{FF2B5EF4-FFF2-40B4-BE49-F238E27FC236}">
                <a16:creationId xmlns:a16="http://schemas.microsoft.com/office/drawing/2014/main" id="{499A43A1-4A89-4BD1-9BEB-7E7C764B99A1}"/>
              </a:ext>
            </a:extLst>
          </p:cNvPr>
          <p:cNvSpPr>
            <a:spLocks noGrp="1"/>
          </p:cNvSpPr>
          <p:nvPr>
            <p:ph type="ftr" sz="quarter" idx="3"/>
          </p:nvPr>
        </p:nvSpPr>
        <p:spPr>
          <a:xfrm>
            <a:off x="3028950" y="4767263"/>
            <a:ext cx="30861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D0B0DA91-F6B6-444C-B342-9EA82B386ADB}"/>
              </a:ext>
            </a:extLst>
          </p:cNvPr>
          <p:cNvSpPr>
            <a:spLocks noGrp="1"/>
          </p:cNvSpPr>
          <p:nvPr>
            <p:ph type="sldNum" sz="quarter" idx="4"/>
          </p:nvPr>
        </p:nvSpPr>
        <p:spPr>
          <a:xfrm>
            <a:off x="6457950" y="4767263"/>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B71B3A34-07E6-401D-8C5E-E0398242FC25}" type="slidenum">
              <a:rPr lang="fr-FR" smtClean="0"/>
              <a:t>‹#›</a:t>
            </a:fld>
            <a:endParaRPr lang="fr-FR"/>
          </a:p>
        </p:txBody>
      </p:sp>
    </p:spTree>
    <p:extLst>
      <p:ext uri="{BB962C8B-B14F-4D97-AF65-F5344CB8AC3E}">
        <p14:creationId xmlns:p14="http://schemas.microsoft.com/office/powerpoint/2010/main" val="2058325221"/>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17411295"/>
      </p:ext>
    </p:extLst>
  </p:cSld>
  <p:clrMap bg1="lt1" tx1="dk1" bg2="lt2" tx2="dk2" accent1="accent1" accent2="accent2" accent3="accent3" accent4="accent4" accent5="accent5" accent6="accent6" hlink="hlink" folHlink="folHlink"/>
  <p:sldLayoutIdLst>
    <p:sldLayoutId id="2147483679" r:id="rId1"/>
  </p:sldLayoutIdLst>
  <p:hf hdr="0"/>
  <p:txStyles>
    <p:titleStyle>
      <a:lvl1pPr algn="l" defTabSz="457200" rtl="0" eaLnBrk="1" latinLnBrk="0" hangingPunct="1">
        <a:spcBef>
          <a:spcPct val="0"/>
        </a:spcBef>
        <a:buNone/>
        <a:defRPr sz="4400" kern="1200">
          <a:solidFill>
            <a:srgbClr val="1A86D0"/>
          </a:solidFill>
          <a:latin typeface="+mj-lt"/>
          <a:ea typeface="+mj-ea"/>
          <a:cs typeface="+mj-cs"/>
        </a:defRPr>
      </a:lvl1pPr>
    </p:titleStyle>
    <p:bodyStyle>
      <a:lvl1pPr marL="0" indent="0" algn="l" defTabSz="457200" rtl="0" eaLnBrk="1" latinLnBrk="0" hangingPunct="1">
        <a:spcBef>
          <a:spcPct val="20000"/>
        </a:spcBef>
        <a:buFont typeface="Arial"/>
        <a:buNone/>
        <a:defRPr sz="30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05400" y="0"/>
            <a:ext cx="7881400" cy="965203"/>
          </a:xfrm>
          <a:prstGeom prst="rect">
            <a:avLst/>
          </a:prstGeom>
        </p:spPr>
        <p:txBody>
          <a:bodyPr vert="horz" lIns="91440" tIns="45720" rIns="91440" bIns="45720" rtlCol="0" anchor="ctr">
            <a:normAutofit/>
          </a:bodyPr>
          <a:lstStyle/>
          <a:p>
            <a:r>
              <a:rPr lang="fr-FR" dirty="0"/>
              <a:t>Cliquez et modifiez le titre</a:t>
            </a:r>
          </a:p>
        </p:txBody>
      </p:sp>
      <p:sp>
        <p:nvSpPr>
          <p:cNvPr id="3" name="Espace réservé du texte 2"/>
          <p:cNvSpPr>
            <a:spLocks noGrp="1"/>
          </p:cNvSpPr>
          <p:nvPr>
            <p:ph type="body" idx="1"/>
          </p:nvPr>
        </p:nvSpPr>
        <p:spPr>
          <a:xfrm>
            <a:off x="805400" y="1107017"/>
            <a:ext cx="7881400" cy="3394472"/>
          </a:xfrm>
          <a:prstGeom prst="rect">
            <a:avLst/>
          </a:prstGeom>
        </p:spPr>
        <p:txBody>
          <a:bodyPr vert="horz" lIns="91440" tIns="45720" rIns="91440" bIns="45720" rtlCol="0">
            <a:normAutofit/>
          </a:bodyPr>
          <a:lstStyle/>
          <a:p>
            <a:pPr lvl="0"/>
            <a:r>
              <a:rPr lang="fr-FR" dirty="0"/>
              <a:t> 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cxnSp>
        <p:nvCxnSpPr>
          <p:cNvPr id="13" name="Connecteur droit 12"/>
          <p:cNvCxnSpPr/>
          <p:nvPr userDrawn="1"/>
        </p:nvCxnSpPr>
        <p:spPr>
          <a:xfrm>
            <a:off x="698886" y="971550"/>
            <a:ext cx="7173849" cy="0"/>
          </a:xfrm>
          <a:prstGeom prst="line">
            <a:avLst/>
          </a:prstGeom>
          <a:ln w="57150" cap="rnd" cmpd="sng">
            <a:solidFill>
              <a:srgbClr val="3D7CC9"/>
            </a:solidFill>
            <a:round/>
          </a:ln>
          <a:effectLst/>
        </p:spPr>
        <p:style>
          <a:lnRef idx="2">
            <a:schemeClr val="accent1"/>
          </a:lnRef>
          <a:fillRef idx="0">
            <a:schemeClr val="accent1"/>
          </a:fillRef>
          <a:effectRef idx="1">
            <a:schemeClr val="accent1"/>
          </a:effectRef>
          <a:fontRef idx="minor">
            <a:schemeClr val="tx1"/>
          </a:fontRef>
        </p:style>
      </p:cxnSp>
      <p:cxnSp>
        <p:nvCxnSpPr>
          <p:cNvPr id="17" name="Connecteur droit 16"/>
          <p:cNvCxnSpPr/>
          <p:nvPr userDrawn="1"/>
        </p:nvCxnSpPr>
        <p:spPr>
          <a:xfrm flipV="1">
            <a:off x="7872734" y="654480"/>
            <a:ext cx="642246" cy="314917"/>
          </a:xfrm>
          <a:prstGeom prst="line">
            <a:avLst/>
          </a:prstGeom>
          <a:ln w="57150" cap="rnd" cmpd="sng">
            <a:solidFill>
              <a:srgbClr val="1A86D0"/>
            </a:solidFill>
            <a:round/>
          </a:ln>
          <a:effectLst/>
        </p:spPr>
        <p:style>
          <a:lnRef idx="2">
            <a:schemeClr val="accent1"/>
          </a:lnRef>
          <a:fillRef idx="0">
            <a:schemeClr val="accent1"/>
          </a:fillRef>
          <a:effectRef idx="1">
            <a:schemeClr val="accent1"/>
          </a:effectRef>
          <a:fontRef idx="minor">
            <a:schemeClr val="tx1"/>
          </a:fontRef>
        </p:style>
      </p:cxnSp>
      <p:cxnSp>
        <p:nvCxnSpPr>
          <p:cNvPr id="18" name="Connecteur droit 17"/>
          <p:cNvCxnSpPr/>
          <p:nvPr userDrawn="1"/>
        </p:nvCxnSpPr>
        <p:spPr>
          <a:xfrm flipH="1" flipV="1">
            <a:off x="699181" y="0"/>
            <a:ext cx="1" cy="965203"/>
          </a:xfrm>
          <a:prstGeom prst="line">
            <a:avLst/>
          </a:prstGeom>
          <a:ln w="57150" cap="rnd" cmpd="sng">
            <a:solidFill>
              <a:srgbClr val="3D7CC9"/>
            </a:solidFill>
            <a:roun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31756272"/>
      </p:ext>
    </p:extLst>
  </p:cSld>
  <p:clrMap bg1="lt1" tx1="dk1" bg2="lt2" tx2="dk2" accent1="accent1" accent2="accent2" accent3="accent3" accent4="accent4" accent5="accent5" accent6="accent6" hlink="hlink" folHlink="folHlink"/>
  <p:sldLayoutIdLst>
    <p:sldLayoutId id="2147483676" r:id="rId1"/>
    <p:sldLayoutId id="2147483665" r:id="rId2"/>
    <p:sldLayoutId id="2147483680" r:id="rId3"/>
  </p:sldLayoutIdLst>
  <p:hf hdr="0"/>
  <p:txStyles>
    <p:titleStyle>
      <a:lvl1pPr algn="l" defTabSz="457200" rtl="0" eaLnBrk="1" latinLnBrk="0" hangingPunct="1">
        <a:spcBef>
          <a:spcPct val="0"/>
        </a:spcBef>
        <a:buNone/>
        <a:defRPr sz="3000" kern="1200" cap="all">
          <a:solidFill>
            <a:schemeClr val="tx1">
              <a:lumMod val="75000"/>
              <a:lumOff val="25000"/>
            </a:schemeClr>
          </a:solidFill>
          <a:latin typeface="+mj-lt"/>
          <a:ea typeface="+mj-ea"/>
          <a:cs typeface="+mj-cs"/>
        </a:defRPr>
      </a:lvl1pPr>
    </p:titleStyle>
    <p:bodyStyle>
      <a:lvl1pPr marL="177800" indent="-177800" algn="l" defTabSz="457200" rtl="0" eaLnBrk="1" latinLnBrk="0" hangingPunct="1">
        <a:spcBef>
          <a:spcPct val="20000"/>
        </a:spcBef>
        <a:buSzPct val="100000"/>
        <a:buFont typeface="Arial"/>
        <a:buChar char="■"/>
        <a:defRPr sz="2000" kern="1200" baseline="0">
          <a:solidFill>
            <a:srgbClr val="407CC9"/>
          </a:solidFill>
          <a:latin typeface="+mn-lt"/>
          <a:ea typeface="+mn-ea"/>
          <a:cs typeface="+mn-cs"/>
        </a:defRPr>
      </a:lvl1pPr>
      <a:lvl2pPr marL="627063" indent="-169863" algn="l" defTabSz="457200" rtl="0" eaLnBrk="1" latinLnBrk="0" hangingPunct="1">
        <a:spcBef>
          <a:spcPct val="20000"/>
        </a:spcBef>
        <a:buClr>
          <a:srgbClr val="3D7CC9"/>
        </a:buClr>
        <a:buFont typeface="Arial Italic"/>
        <a:buChar char="■"/>
        <a:defRPr sz="1500" kern="1200">
          <a:solidFill>
            <a:schemeClr val="tx1"/>
          </a:solidFill>
          <a:latin typeface="+mn-lt"/>
          <a:ea typeface="+mn-ea"/>
          <a:cs typeface="+mn-cs"/>
        </a:defRPr>
      </a:lvl2pPr>
      <a:lvl3pPr marL="627063" indent="0" algn="l" defTabSz="457200" rtl="0" eaLnBrk="1" latinLnBrk="0" hangingPunct="1">
        <a:spcBef>
          <a:spcPct val="20000"/>
        </a:spcBef>
        <a:buFont typeface="Arial"/>
        <a:buNone/>
        <a:defRPr sz="1500" kern="1200">
          <a:solidFill>
            <a:schemeClr val="tx1"/>
          </a:solidFill>
          <a:latin typeface="+mn-lt"/>
          <a:ea typeface="+mn-ea"/>
          <a:cs typeface="+mn-cs"/>
        </a:defRPr>
      </a:lvl3pPr>
      <a:lvl4pPr marL="627063" indent="177800" algn="l" defTabSz="457200" rtl="0" eaLnBrk="1" latinLnBrk="0" hangingPunct="1">
        <a:spcBef>
          <a:spcPct val="20000"/>
        </a:spcBef>
        <a:buClr>
          <a:srgbClr val="3D7CC9"/>
        </a:buClr>
        <a:buFont typeface="Arial"/>
        <a:buChar char="–"/>
        <a:defRPr sz="1100" kern="1200">
          <a:solidFill>
            <a:schemeClr val="tx1"/>
          </a:solidFill>
          <a:latin typeface="+mn-lt"/>
          <a:ea typeface="+mn-ea"/>
          <a:cs typeface="+mn-cs"/>
        </a:defRPr>
      </a:lvl4pPr>
      <a:lvl5pPr marL="806450" indent="0" algn="l" defTabSz="457200" rtl="0" eaLnBrk="1" latinLnBrk="0" hangingPunct="1">
        <a:spcBef>
          <a:spcPct val="20000"/>
        </a:spcBef>
        <a:buFont typeface="Arial"/>
        <a:buNone/>
        <a:defRPr sz="11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hyperlink" Target="https://revue-progressistes.org/2020/06/29/reconquerir-la-souverainete-industrielle-comment-aller-au-dela-du-discours-par-yves-brechet/" TargetMode="External"/><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p:txBody>
          <a:bodyPr/>
          <a:lstStyle/>
          <a:p>
            <a:endParaRPr lang="fr-FR"/>
          </a:p>
        </p:txBody>
      </p:sp>
      <p:sp>
        <p:nvSpPr>
          <p:cNvPr id="7" name="Espace réservé de la date 6"/>
          <p:cNvSpPr>
            <a:spLocks noGrp="1"/>
          </p:cNvSpPr>
          <p:nvPr>
            <p:ph type="dt" sz="half" idx="10"/>
          </p:nvPr>
        </p:nvSpPr>
        <p:spPr/>
        <p:txBody>
          <a:bodyPr/>
          <a:lstStyle/>
          <a:p>
            <a:r>
              <a:rPr lang="fr-FR"/>
              <a:t>XX/XX/XXXX</a:t>
            </a:r>
            <a:endParaRPr lang="fr-FR" dirty="0"/>
          </a:p>
        </p:txBody>
      </p:sp>
      <p:sp>
        <p:nvSpPr>
          <p:cNvPr id="8" name="Espace réservé du pied de page 7"/>
          <p:cNvSpPr>
            <a:spLocks noGrp="1"/>
          </p:cNvSpPr>
          <p:nvPr>
            <p:ph type="ftr" sz="quarter" idx="11"/>
          </p:nvPr>
        </p:nvSpPr>
        <p:spPr>
          <a:xfrm>
            <a:off x="90000" y="4779817"/>
            <a:ext cx="4589755" cy="341415"/>
          </a:xfrm>
        </p:spPr>
        <p:txBody>
          <a:bodyPr/>
          <a:lstStyle/>
          <a:p>
            <a:r>
              <a:rPr lang="fr-FR" sz="1100" dirty="0"/>
              <a:t>Inspection générale de l’éducation, du sport et de la recherche</a:t>
            </a:r>
          </a:p>
        </p:txBody>
      </p:sp>
      <p:sp>
        <p:nvSpPr>
          <p:cNvPr id="9" name="Espace réservé du numéro de diapositive 8"/>
          <p:cNvSpPr>
            <a:spLocks noGrp="1"/>
          </p:cNvSpPr>
          <p:nvPr>
            <p:ph type="sldNum" sz="quarter" idx="12"/>
          </p:nvPr>
        </p:nvSpPr>
        <p:spPr/>
        <p:txBody>
          <a:bodyPr/>
          <a:lstStyle/>
          <a:p>
            <a:fld id="{10C140CD-8AED-46FF-A9A2-77308F3F39AE}" type="slidenum">
              <a:rPr lang="fr-FR" smtClean="0"/>
              <a:pPr/>
              <a:t>1</a:t>
            </a:fld>
            <a:endParaRPr lang="fr-FR" dirty="0"/>
          </a:p>
        </p:txBody>
      </p:sp>
      <p:sp>
        <p:nvSpPr>
          <p:cNvPr id="10" name="Espace réservé du texte 5">
            <a:extLst>
              <a:ext uri="{FF2B5EF4-FFF2-40B4-BE49-F238E27FC236}">
                <a16:creationId xmlns:a16="http://schemas.microsoft.com/office/drawing/2014/main" id="{451E87D8-562A-440A-AC56-F17E68A3C16D}"/>
              </a:ext>
            </a:extLst>
          </p:cNvPr>
          <p:cNvSpPr txBox="1">
            <a:spLocks/>
          </p:cNvSpPr>
          <p:nvPr/>
        </p:nvSpPr>
        <p:spPr>
          <a:xfrm>
            <a:off x="483505" y="2980445"/>
            <a:ext cx="8392500" cy="1188373"/>
          </a:xfrm>
          <a:prstGeom prst="rect">
            <a:avLst/>
          </a:prstGeom>
        </p:spPr>
        <p:txBody>
          <a:bodyPr>
            <a:noAutofit/>
          </a:bodyPr>
          <a:lstStyle>
            <a:lvl1pPr marL="0" indent="0" algn="l" defTabSz="457200" rtl="0" eaLnBrk="1" latinLnBrk="0" hangingPunct="1">
              <a:spcBef>
                <a:spcPct val="20000"/>
              </a:spcBef>
              <a:buFont typeface="Arial"/>
              <a:buNone/>
              <a:defRPr sz="3200" kern="1200" baseline="0">
                <a:solidFill>
                  <a:srgbClr val="407CC9"/>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ctr" defTabSz="685800">
              <a:tabLst>
                <a:tab pos="2469833" algn="l"/>
              </a:tabLst>
              <a:defRPr/>
            </a:pPr>
            <a:r>
              <a:rPr lang="fr-FR" b="1" dirty="0"/>
              <a:t>Souveraineté, réindustrialisation </a:t>
            </a:r>
          </a:p>
          <a:p>
            <a:pPr algn="ctr" defTabSz="685800">
              <a:tabLst>
                <a:tab pos="2469833" algn="l"/>
              </a:tabLst>
              <a:defRPr/>
            </a:pPr>
            <a:r>
              <a:rPr lang="fr-FR" b="1" dirty="0"/>
              <a:t>et formation professionnelle</a:t>
            </a:r>
            <a:endParaRPr lang="fr-FR" sz="4000" b="1"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156642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9" name="Espace réservé du numéro de diapositive 8"/>
          <p:cNvSpPr>
            <a:spLocks noGrp="1"/>
          </p:cNvSpPr>
          <p:nvPr>
            <p:ph type="sldNum" sz="quarter" idx="4294967295"/>
          </p:nvPr>
        </p:nvSpPr>
        <p:spPr>
          <a:xfrm>
            <a:off x="8801099" y="4783500"/>
            <a:ext cx="272423" cy="360000"/>
          </a:xfrm>
          <a:prstGeom prst="rect">
            <a:avLst/>
          </a:prstGeom>
        </p:spPr>
        <p:txBody>
          <a:bodyPr/>
          <a:lstStyle/>
          <a:p>
            <a:fld id="{733122C9-A0B9-462F-8757-0847AD287B63}" type="slidenum">
              <a:rPr lang="fr-FR" sz="750" b="1">
                <a:latin typeface="Arial" panose="020B0604020202020204" pitchFamily="34" charset="0"/>
                <a:cs typeface="Arial" panose="020B0604020202020204" pitchFamily="34" charset="0"/>
              </a:rPr>
              <a:pPr/>
              <a:t>10</a:t>
            </a:fld>
            <a:endParaRPr lang="fr-FR" sz="750" b="1" dirty="0">
              <a:latin typeface="Arial" panose="020B0604020202020204" pitchFamily="34" charset="0"/>
              <a:cs typeface="Arial" panose="020B0604020202020204" pitchFamily="34" charset="0"/>
            </a:endParaRPr>
          </a:p>
        </p:txBody>
      </p:sp>
      <p:sp>
        <p:nvSpPr>
          <p:cNvPr id="5" name="Rectangle 5">
            <a:extLst>
              <a:ext uri="{FF2B5EF4-FFF2-40B4-BE49-F238E27FC236}">
                <a16:creationId xmlns:a16="http://schemas.microsoft.com/office/drawing/2014/main" id="{56BA7471-4617-4E26-A8D2-F538779E44A1}"/>
              </a:ext>
            </a:extLst>
          </p:cNvPr>
          <p:cNvSpPr>
            <a:spLocks noChangeArrowheads="1"/>
          </p:cNvSpPr>
          <p:nvPr/>
        </p:nvSpPr>
        <p:spPr bwMode="auto">
          <a:xfrm>
            <a:off x="3868738" y="72707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2" name="Rectangle 6">
            <a:extLst>
              <a:ext uri="{FF2B5EF4-FFF2-40B4-BE49-F238E27FC236}">
                <a16:creationId xmlns:a16="http://schemas.microsoft.com/office/drawing/2014/main" id="{3748EEB4-A9A5-4255-BAB6-53B0E2F9ABC7}"/>
              </a:ext>
            </a:extLst>
          </p:cNvPr>
          <p:cNvSpPr>
            <a:spLocks noChangeArrowheads="1"/>
          </p:cNvSpPr>
          <p:nvPr/>
        </p:nvSpPr>
        <p:spPr bwMode="auto">
          <a:xfrm>
            <a:off x="3868738" y="915988"/>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3" name="Rectangle 7">
            <a:extLst>
              <a:ext uri="{FF2B5EF4-FFF2-40B4-BE49-F238E27FC236}">
                <a16:creationId xmlns:a16="http://schemas.microsoft.com/office/drawing/2014/main" id="{DE5D4F3F-D7F3-45FB-B3DC-3E2BF6BC7154}"/>
              </a:ext>
            </a:extLst>
          </p:cNvPr>
          <p:cNvSpPr>
            <a:spLocks noChangeArrowheads="1"/>
          </p:cNvSpPr>
          <p:nvPr/>
        </p:nvSpPr>
        <p:spPr bwMode="auto">
          <a:xfrm>
            <a:off x="3868738" y="1049338"/>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4" name="Rectangle 8">
            <a:extLst>
              <a:ext uri="{FF2B5EF4-FFF2-40B4-BE49-F238E27FC236}">
                <a16:creationId xmlns:a16="http://schemas.microsoft.com/office/drawing/2014/main" id="{D7CAFC3C-CA12-4D00-989E-98DF3A533F63}"/>
              </a:ext>
            </a:extLst>
          </p:cNvPr>
          <p:cNvSpPr>
            <a:spLocks noChangeArrowheads="1"/>
          </p:cNvSpPr>
          <p:nvPr/>
        </p:nvSpPr>
        <p:spPr bwMode="auto">
          <a:xfrm>
            <a:off x="3868738" y="1182688"/>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5" name="Rectangle 9">
            <a:extLst>
              <a:ext uri="{FF2B5EF4-FFF2-40B4-BE49-F238E27FC236}">
                <a16:creationId xmlns:a16="http://schemas.microsoft.com/office/drawing/2014/main" id="{B0848088-9B90-41EF-B1B7-D56C96E57B77}"/>
              </a:ext>
            </a:extLst>
          </p:cNvPr>
          <p:cNvSpPr>
            <a:spLocks noChangeArrowheads="1"/>
          </p:cNvSpPr>
          <p:nvPr/>
        </p:nvSpPr>
        <p:spPr bwMode="auto">
          <a:xfrm>
            <a:off x="3868738" y="131762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6" name="Rectangle 10">
            <a:extLst>
              <a:ext uri="{FF2B5EF4-FFF2-40B4-BE49-F238E27FC236}">
                <a16:creationId xmlns:a16="http://schemas.microsoft.com/office/drawing/2014/main" id="{81467056-8FAE-4143-B495-A1EB05627DD5}"/>
              </a:ext>
            </a:extLst>
          </p:cNvPr>
          <p:cNvSpPr>
            <a:spLocks noChangeArrowheads="1"/>
          </p:cNvSpPr>
          <p:nvPr/>
        </p:nvSpPr>
        <p:spPr bwMode="auto">
          <a:xfrm>
            <a:off x="3868738" y="145097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7" name="Rectangle 11">
            <a:extLst>
              <a:ext uri="{FF2B5EF4-FFF2-40B4-BE49-F238E27FC236}">
                <a16:creationId xmlns:a16="http://schemas.microsoft.com/office/drawing/2014/main" id="{2AEC102D-B4A0-4290-B682-BE89F9D6E59C}"/>
              </a:ext>
            </a:extLst>
          </p:cNvPr>
          <p:cNvSpPr>
            <a:spLocks noChangeArrowheads="1"/>
          </p:cNvSpPr>
          <p:nvPr/>
        </p:nvSpPr>
        <p:spPr bwMode="auto">
          <a:xfrm>
            <a:off x="3868738" y="158432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8" name="Rectangle 12">
            <a:extLst>
              <a:ext uri="{FF2B5EF4-FFF2-40B4-BE49-F238E27FC236}">
                <a16:creationId xmlns:a16="http://schemas.microsoft.com/office/drawing/2014/main" id="{63A63FAC-CBA6-4306-B681-D3B542029146}"/>
              </a:ext>
            </a:extLst>
          </p:cNvPr>
          <p:cNvSpPr>
            <a:spLocks noChangeArrowheads="1"/>
          </p:cNvSpPr>
          <p:nvPr/>
        </p:nvSpPr>
        <p:spPr bwMode="auto">
          <a:xfrm>
            <a:off x="3868738" y="171767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9" name="Rectangle 13">
            <a:extLst>
              <a:ext uri="{FF2B5EF4-FFF2-40B4-BE49-F238E27FC236}">
                <a16:creationId xmlns:a16="http://schemas.microsoft.com/office/drawing/2014/main" id="{5CEB2E2B-5E44-42E7-AEB0-8749FCF09DDF}"/>
              </a:ext>
            </a:extLst>
          </p:cNvPr>
          <p:cNvSpPr>
            <a:spLocks noChangeArrowheads="1"/>
          </p:cNvSpPr>
          <p:nvPr/>
        </p:nvSpPr>
        <p:spPr bwMode="auto">
          <a:xfrm>
            <a:off x="3868738" y="185102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0" name="Rectangle 14">
            <a:extLst>
              <a:ext uri="{FF2B5EF4-FFF2-40B4-BE49-F238E27FC236}">
                <a16:creationId xmlns:a16="http://schemas.microsoft.com/office/drawing/2014/main" id="{87A8B3C5-8D7F-45C5-89BB-4A66E2D9B071}"/>
              </a:ext>
            </a:extLst>
          </p:cNvPr>
          <p:cNvSpPr>
            <a:spLocks noChangeArrowheads="1"/>
          </p:cNvSpPr>
          <p:nvPr/>
        </p:nvSpPr>
        <p:spPr bwMode="auto">
          <a:xfrm>
            <a:off x="3868738" y="198437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1" name="Rectangle 15">
            <a:extLst>
              <a:ext uri="{FF2B5EF4-FFF2-40B4-BE49-F238E27FC236}">
                <a16:creationId xmlns:a16="http://schemas.microsoft.com/office/drawing/2014/main" id="{B1D10491-77DD-4EB5-BE34-2D9CD1273069}"/>
              </a:ext>
            </a:extLst>
          </p:cNvPr>
          <p:cNvSpPr>
            <a:spLocks noChangeArrowheads="1"/>
          </p:cNvSpPr>
          <p:nvPr/>
        </p:nvSpPr>
        <p:spPr bwMode="auto">
          <a:xfrm>
            <a:off x="3868738" y="211772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2" name="Rectangle 16">
            <a:extLst>
              <a:ext uri="{FF2B5EF4-FFF2-40B4-BE49-F238E27FC236}">
                <a16:creationId xmlns:a16="http://schemas.microsoft.com/office/drawing/2014/main" id="{7F1E9FF7-14D4-47FA-BA5E-F34D17490F82}"/>
              </a:ext>
            </a:extLst>
          </p:cNvPr>
          <p:cNvSpPr>
            <a:spLocks noChangeArrowheads="1"/>
          </p:cNvSpPr>
          <p:nvPr/>
        </p:nvSpPr>
        <p:spPr bwMode="auto">
          <a:xfrm>
            <a:off x="3868738" y="225107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3" name="Rectangle 17">
            <a:extLst>
              <a:ext uri="{FF2B5EF4-FFF2-40B4-BE49-F238E27FC236}">
                <a16:creationId xmlns:a16="http://schemas.microsoft.com/office/drawing/2014/main" id="{A835EFD8-461E-428A-8BC3-4159A4A94316}"/>
              </a:ext>
            </a:extLst>
          </p:cNvPr>
          <p:cNvSpPr>
            <a:spLocks noChangeArrowheads="1"/>
          </p:cNvSpPr>
          <p:nvPr/>
        </p:nvSpPr>
        <p:spPr bwMode="auto">
          <a:xfrm>
            <a:off x="3868738" y="238442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4" name="Rectangle 18">
            <a:extLst>
              <a:ext uri="{FF2B5EF4-FFF2-40B4-BE49-F238E27FC236}">
                <a16:creationId xmlns:a16="http://schemas.microsoft.com/office/drawing/2014/main" id="{5F604255-F461-43A6-BE82-FBC2573244AA}"/>
              </a:ext>
            </a:extLst>
          </p:cNvPr>
          <p:cNvSpPr>
            <a:spLocks noChangeArrowheads="1"/>
          </p:cNvSpPr>
          <p:nvPr/>
        </p:nvSpPr>
        <p:spPr bwMode="auto">
          <a:xfrm>
            <a:off x="3868738" y="251777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5" name="Rectangle 19">
            <a:extLst>
              <a:ext uri="{FF2B5EF4-FFF2-40B4-BE49-F238E27FC236}">
                <a16:creationId xmlns:a16="http://schemas.microsoft.com/office/drawing/2014/main" id="{E2AC6A68-C644-4994-857A-B1F7325EF027}"/>
              </a:ext>
            </a:extLst>
          </p:cNvPr>
          <p:cNvSpPr>
            <a:spLocks noChangeArrowheads="1"/>
          </p:cNvSpPr>
          <p:nvPr/>
        </p:nvSpPr>
        <p:spPr bwMode="auto">
          <a:xfrm>
            <a:off x="3868738" y="265112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6" name="Rectangle 20">
            <a:extLst>
              <a:ext uri="{FF2B5EF4-FFF2-40B4-BE49-F238E27FC236}">
                <a16:creationId xmlns:a16="http://schemas.microsoft.com/office/drawing/2014/main" id="{0A37701E-D7DD-479F-ACEF-B4E257814B4F}"/>
              </a:ext>
            </a:extLst>
          </p:cNvPr>
          <p:cNvSpPr>
            <a:spLocks noChangeArrowheads="1"/>
          </p:cNvSpPr>
          <p:nvPr/>
        </p:nvSpPr>
        <p:spPr bwMode="auto">
          <a:xfrm>
            <a:off x="3868738" y="278447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7" name="Rectangle 21">
            <a:extLst>
              <a:ext uri="{FF2B5EF4-FFF2-40B4-BE49-F238E27FC236}">
                <a16:creationId xmlns:a16="http://schemas.microsoft.com/office/drawing/2014/main" id="{A7058521-63BD-40D1-BE1E-DF701A7B1203}"/>
              </a:ext>
            </a:extLst>
          </p:cNvPr>
          <p:cNvSpPr>
            <a:spLocks noChangeArrowheads="1"/>
          </p:cNvSpPr>
          <p:nvPr/>
        </p:nvSpPr>
        <p:spPr bwMode="auto">
          <a:xfrm>
            <a:off x="3868738" y="291782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8" name="Rectangle 22">
            <a:extLst>
              <a:ext uri="{FF2B5EF4-FFF2-40B4-BE49-F238E27FC236}">
                <a16:creationId xmlns:a16="http://schemas.microsoft.com/office/drawing/2014/main" id="{B86C55B2-9B65-46B0-8107-ED5594607474}"/>
              </a:ext>
            </a:extLst>
          </p:cNvPr>
          <p:cNvSpPr>
            <a:spLocks noChangeArrowheads="1"/>
          </p:cNvSpPr>
          <p:nvPr/>
        </p:nvSpPr>
        <p:spPr bwMode="auto">
          <a:xfrm>
            <a:off x="3868738" y="305117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9" name="Rectangle 23">
            <a:extLst>
              <a:ext uri="{FF2B5EF4-FFF2-40B4-BE49-F238E27FC236}">
                <a16:creationId xmlns:a16="http://schemas.microsoft.com/office/drawing/2014/main" id="{5F22C1B2-05ED-4776-B250-6038BF5383FD}"/>
              </a:ext>
            </a:extLst>
          </p:cNvPr>
          <p:cNvSpPr>
            <a:spLocks noChangeArrowheads="1"/>
          </p:cNvSpPr>
          <p:nvPr/>
        </p:nvSpPr>
        <p:spPr bwMode="auto">
          <a:xfrm>
            <a:off x="3868738" y="318611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0" name="Rectangle 24">
            <a:extLst>
              <a:ext uri="{FF2B5EF4-FFF2-40B4-BE49-F238E27FC236}">
                <a16:creationId xmlns:a16="http://schemas.microsoft.com/office/drawing/2014/main" id="{918BE421-D20E-4862-A823-4E0F79F2083C}"/>
              </a:ext>
            </a:extLst>
          </p:cNvPr>
          <p:cNvSpPr>
            <a:spLocks noChangeArrowheads="1"/>
          </p:cNvSpPr>
          <p:nvPr/>
        </p:nvSpPr>
        <p:spPr bwMode="auto">
          <a:xfrm>
            <a:off x="3868738" y="331946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1" name="Rectangle 25">
            <a:extLst>
              <a:ext uri="{FF2B5EF4-FFF2-40B4-BE49-F238E27FC236}">
                <a16:creationId xmlns:a16="http://schemas.microsoft.com/office/drawing/2014/main" id="{A0758E86-7719-47DA-9DDD-14555D017D19}"/>
              </a:ext>
            </a:extLst>
          </p:cNvPr>
          <p:cNvSpPr>
            <a:spLocks noChangeArrowheads="1"/>
          </p:cNvSpPr>
          <p:nvPr/>
        </p:nvSpPr>
        <p:spPr bwMode="auto">
          <a:xfrm>
            <a:off x="3868738" y="345281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2" name="Rectangle 26">
            <a:extLst>
              <a:ext uri="{FF2B5EF4-FFF2-40B4-BE49-F238E27FC236}">
                <a16:creationId xmlns:a16="http://schemas.microsoft.com/office/drawing/2014/main" id="{1ED5972B-33AA-4A2F-8A72-51B69EE8F67F}"/>
              </a:ext>
            </a:extLst>
          </p:cNvPr>
          <p:cNvSpPr>
            <a:spLocks noChangeArrowheads="1"/>
          </p:cNvSpPr>
          <p:nvPr/>
        </p:nvSpPr>
        <p:spPr bwMode="auto">
          <a:xfrm>
            <a:off x="3868738" y="358616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3" name="Rectangle 27">
            <a:extLst>
              <a:ext uri="{FF2B5EF4-FFF2-40B4-BE49-F238E27FC236}">
                <a16:creationId xmlns:a16="http://schemas.microsoft.com/office/drawing/2014/main" id="{97A933DB-72A6-4293-B956-4705077D2729}"/>
              </a:ext>
            </a:extLst>
          </p:cNvPr>
          <p:cNvSpPr>
            <a:spLocks noChangeArrowheads="1"/>
          </p:cNvSpPr>
          <p:nvPr/>
        </p:nvSpPr>
        <p:spPr bwMode="auto">
          <a:xfrm>
            <a:off x="3868738" y="371951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dirty="0">
                <a:ln>
                  <a:noFill/>
                </a:ln>
                <a:solidFill>
                  <a:srgbClr val="000000"/>
                </a:solidFill>
                <a:effectLst/>
                <a:latin typeface="Calibri" panose="020F0502020204030204" pitchFamily="34" charset="0"/>
              </a:rPr>
              <a:t> </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34" name="Rectangle 28">
            <a:extLst>
              <a:ext uri="{FF2B5EF4-FFF2-40B4-BE49-F238E27FC236}">
                <a16:creationId xmlns:a16="http://schemas.microsoft.com/office/drawing/2014/main" id="{14B9EB7E-4854-40D2-AD9D-1A6AD7ACC43D}"/>
              </a:ext>
            </a:extLst>
          </p:cNvPr>
          <p:cNvSpPr>
            <a:spLocks noChangeArrowheads="1"/>
          </p:cNvSpPr>
          <p:nvPr/>
        </p:nvSpPr>
        <p:spPr bwMode="auto">
          <a:xfrm>
            <a:off x="3868738" y="385286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5" name="Rectangle 29">
            <a:extLst>
              <a:ext uri="{FF2B5EF4-FFF2-40B4-BE49-F238E27FC236}">
                <a16:creationId xmlns:a16="http://schemas.microsoft.com/office/drawing/2014/main" id="{9E36CF32-0B8B-4541-B4B8-3BF111B90DCF}"/>
              </a:ext>
            </a:extLst>
          </p:cNvPr>
          <p:cNvSpPr>
            <a:spLocks noChangeArrowheads="1"/>
          </p:cNvSpPr>
          <p:nvPr/>
        </p:nvSpPr>
        <p:spPr bwMode="auto">
          <a:xfrm>
            <a:off x="3868738" y="398621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6" name="Rectangle 30">
            <a:extLst>
              <a:ext uri="{FF2B5EF4-FFF2-40B4-BE49-F238E27FC236}">
                <a16:creationId xmlns:a16="http://schemas.microsoft.com/office/drawing/2014/main" id="{1C1EB03D-284E-40ED-AAEF-6EAC022A2C03}"/>
              </a:ext>
            </a:extLst>
          </p:cNvPr>
          <p:cNvSpPr>
            <a:spLocks noChangeArrowheads="1"/>
          </p:cNvSpPr>
          <p:nvPr/>
        </p:nvSpPr>
        <p:spPr bwMode="auto">
          <a:xfrm>
            <a:off x="3868738" y="411956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7" name="Rectangle 31">
            <a:extLst>
              <a:ext uri="{FF2B5EF4-FFF2-40B4-BE49-F238E27FC236}">
                <a16:creationId xmlns:a16="http://schemas.microsoft.com/office/drawing/2014/main" id="{B2F39AB9-22D0-414F-8EBD-3AEDD869897A}"/>
              </a:ext>
            </a:extLst>
          </p:cNvPr>
          <p:cNvSpPr>
            <a:spLocks noChangeArrowheads="1"/>
          </p:cNvSpPr>
          <p:nvPr/>
        </p:nvSpPr>
        <p:spPr bwMode="auto">
          <a:xfrm>
            <a:off x="3868738" y="425291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8" name="Rectangle 32">
            <a:extLst>
              <a:ext uri="{FF2B5EF4-FFF2-40B4-BE49-F238E27FC236}">
                <a16:creationId xmlns:a16="http://schemas.microsoft.com/office/drawing/2014/main" id="{3ABC4230-251C-40E9-82E1-82A78D2FDEE9}"/>
              </a:ext>
            </a:extLst>
          </p:cNvPr>
          <p:cNvSpPr>
            <a:spLocks noChangeArrowheads="1"/>
          </p:cNvSpPr>
          <p:nvPr/>
        </p:nvSpPr>
        <p:spPr bwMode="auto">
          <a:xfrm>
            <a:off x="3868738" y="438626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9" name="Rectangle 33">
            <a:extLst>
              <a:ext uri="{FF2B5EF4-FFF2-40B4-BE49-F238E27FC236}">
                <a16:creationId xmlns:a16="http://schemas.microsoft.com/office/drawing/2014/main" id="{2A0F1784-A81F-43FD-9A28-842D7970A27E}"/>
              </a:ext>
            </a:extLst>
          </p:cNvPr>
          <p:cNvSpPr>
            <a:spLocks noChangeArrowheads="1"/>
          </p:cNvSpPr>
          <p:nvPr/>
        </p:nvSpPr>
        <p:spPr bwMode="auto">
          <a:xfrm>
            <a:off x="3868738" y="457517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 name="ZoneTexte 2">
            <a:extLst>
              <a:ext uri="{FF2B5EF4-FFF2-40B4-BE49-F238E27FC236}">
                <a16:creationId xmlns:a16="http://schemas.microsoft.com/office/drawing/2014/main" id="{125B1DF7-45E6-436E-A137-A96FE5276786}"/>
              </a:ext>
            </a:extLst>
          </p:cNvPr>
          <p:cNvSpPr txBox="1"/>
          <p:nvPr/>
        </p:nvSpPr>
        <p:spPr>
          <a:xfrm>
            <a:off x="835269" y="745748"/>
            <a:ext cx="7838844" cy="307777"/>
          </a:xfrm>
          <a:prstGeom prst="rect">
            <a:avLst/>
          </a:prstGeom>
          <a:noFill/>
        </p:spPr>
        <p:txBody>
          <a:bodyPr wrap="square" rtlCol="0">
            <a:spAutoFit/>
          </a:bodyPr>
          <a:lstStyle/>
          <a:p>
            <a:pPr marL="180975" indent="-180975">
              <a:buFont typeface="Wingdings" panose="05000000000000000000" pitchFamily="2" charset="2"/>
              <a:buChar char="±"/>
            </a:pPr>
            <a:endParaRPr lang="fr-FR" sz="1400" dirty="0"/>
          </a:p>
        </p:txBody>
      </p:sp>
      <p:sp>
        <p:nvSpPr>
          <p:cNvPr id="40" name="ZoneTexte 39">
            <a:extLst>
              <a:ext uri="{FF2B5EF4-FFF2-40B4-BE49-F238E27FC236}">
                <a16:creationId xmlns:a16="http://schemas.microsoft.com/office/drawing/2014/main" id="{E140B46B-FFAC-4F6B-9BC3-2BEEEBC63FEB}"/>
              </a:ext>
            </a:extLst>
          </p:cNvPr>
          <p:cNvSpPr txBox="1"/>
          <p:nvPr/>
        </p:nvSpPr>
        <p:spPr>
          <a:xfrm>
            <a:off x="180000" y="256721"/>
            <a:ext cx="8820590" cy="584775"/>
          </a:xfrm>
          <a:prstGeom prst="rect">
            <a:avLst/>
          </a:prstGeom>
          <a:noFill/>
        </p:spPr>
        <p:txBody>
          <a:bodyPr wrap="square">
            <a:spAutoFit/>
          </a:bodyPr>
          <a:lstStyle/>
          <a:p>
            <a:pPr algn="ctr" defTabSz="685800">
              <a:tabLst>
                <a:tab pos="2469833" algn="l"/>
              </a:tabLst>
              <a:defRPr/>
            </a:pPr>
            <a:r>
              <a:rPr lang="fr-FR" sz="3200" b="1" dirty="0">
                <a:solidFill>
                  <a:srgbClr val="407CC9"/>
                </a:solidFill>
              </a:rPr>
              <a:t>Quelques éléments de constat</a:t>
            </a:r>
            <a:endParaRPr lang="fr-FR" sz="3600" b="1"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
        <p:nvSpPr>
          <p:cNvPr id="4" name="ZoneTexte 3"/>
          <p:cNvSpPr txBox="1"/>
          <p:nvPr/>
        </p:nvSpPr>
        <p:spPr>
          <a:xfrm>
            <a:off x="123881" y="1379012"/>
            <a:ext cx="8799809" cy="2893100"/>
          </a:xfrm>
          <a:prstGeom prst="rect">
            <a:avLst/>
          </a:prstGeom>
          <a:noFill/>
        </p:spPr>
        <p:txBody>
          <a:bodyPr wrap="square" rtlCol="0">
            <a:spAutoFit/>
          </a:bodyPr>
          <a:lstStyle/>
          <a:p>
            <a:pPr algn="just"/>
            <a:r>
              <a:rPr lang="fr-FR" b="1" dirty="0"/>
              <a:t>Un décrochage global des filières de production</a:t>
            </a:r>
          </a:p>
          <a:p>
            <a:pPr algn="just"/>
            <a:endParaRPr lang="fr-FR" b="1" dirty="0"/>
          </a:p>
          <a:p>
            <a:pPr algn="just"/>
            <a:r>
              <a:rPr lang="fr-FR" dirty="0"/>
              <a:t>Globalement, les </a:t>
            </a:r>
            <a:r>
              <a:rPr lang="fr-FR" b="1" dirty="0"/>
              <a:t>formations technologique ou professionnelle dans le secteur de la production ont perdu près de 150 000 élèves entre 1995 et 2020, soit une baisse de 26 %. </a:t>
            </a:r>
            <a:r>
              <a:rPr lang="fr-FR" dirty="0"/>
              <a:t>Parmi ceux-ci, les effectifs de terminale STI devenue STI2D, STL et ST2S sont passés sur la même période de 58 000 à 36 000 élèves, soit une chute de 38 %.</a:t>
            </a:r>
          </a:p>
          <a:p>
            <a:pPr algn="just"/>
            <a:r>
              <a:rPr lang="fr-FR" dirty="0"/>
              <a:t>STI2D : sciences et technologies de l’industrie et du développement durable.</a:t>
            </a:r>
          </a:p>
          <a:p>
            <a:pPr algn="just"/>
            <a:r>
              <a:rPr lang="fr-FR" dirty="0"/>
              <a:t>STL : sciences et technologies de laboratoire.</a:t>
            </a:r>
          </a:p>
          <a:p>
            <a:pPr algn="just"/>
            <a:endParaRPr lang="fr-FR" b="1" dirty="0"/>
          </a:p>
          <a:p>
            <a:pPr algn="just"/>
            <a:endParaRPr lang="fr-FR" sz="2000" dirty="0"/>
          </a:p>
        </p:txBody>
      </p:sp>
      <p:sp>
        <p:nvSpPr>
          <p:cNvPr id="41" name="Espace réservé du pied de page 7"/>
          <p:cNvSpPr txBox="1">
            <a:spLocks/>
          </p:cNvSpPr>
          <p:nvPr/>
        </p:nvSpPr>
        <p:spPr>
          <a:xfrm>
            <a:off x="1617464" y="4851067"/>
            <a:ext cx="6508227" cy="341415"/>
          </a:xfrm>
          <a:prstGeom prst="rect">
            <a:avLst/>
          </a:prstGeom>
        </p:spPr>
        <p:txBody>
          <a:bodyPr/>
          <a:ls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fr-FR" sz="1100" dirty="0"/>
              <a:t>Inspection générale de l’éducation, du sport et de la recherche</a:t>
            </a:r>
          </a:p>
        </p:txBody>
      </p:sp>
    </p:spTree>
    <p:extLst>
      <p:ext uri="{BB962C8B-B14F-4D97-AF65-F5344CB8AC3E}">
        <p14:creationId xmlns:p14="http://schemas.microsoft.com/office/powerpoint/2010/main" val="30122667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9" name="Espace réservé du numéro de diapositive 8"/>
          <p:cNvSpPr>
            <a:spLocks noGrp="1"/>
          </p:cNvSpPr>
          <p:nvPr>
            <p:ph type="sldNum" sz="quarter" idx="4294967295"/>
          </p:nvPr>
        </p:nvSpPr>
        <p:spPr>
          <a:xfrm>
            <a:off x="8801099" y="4783500"/>
            <a:ext cx="272423" cy="360000"/>
          </a:xfrm>
          <a:prstGeom prst="rect">
            <a:avLst/>
          </a:prstGeom>
        </p:spPr>
        <p:txBody>
          <a:bodyPr/>
          <a:lstStyle/>
          <a:p>
            <a:fld id="{733122C9-A0B9-462F-8757-0847AD287B63}" type="slidenum">
              <a:rPr lang="fr-FR" sz="750" b="1">
                <a:latin typeface="Arial" panose="020B0604020202020204" pitchFamily="34" charset="0"/>
                <a:cs typeface="Arial" panose="020B0604020202020204" pitchFamily="34" charset="0"/>
              </a:rPr>
              <a:pPr/>
              <a:t>11</a:t>
            </a:fld>
            <a:endParaRPr lang="fr-FR" sz="750" b="1" dirty="0">
              <a:latin typeface="Arial" panose="020B0604020202020204" pitchFamily="34" charset="0"/>
              <a:cs typeface="Arial" panose="020B0604020202020204" pitchFamily="34" charset="0"/>
            </a:endParaRPr>
          </a:p>
        </p:txBody>
      </p:sp>
      <p:sp>
        <p:nvSpPr>
          <p:cNvPr id="5" name="Rectangle 5">
            <a:extLst>
              <a:ext uri="{FF2B5EF4-FFF2-40B4-BE49-F238E27FC236}">
                <a16:creationId xmlns:a16="http://schemas.microsoft.com/office/drawing/2014/main" id="{56BA7471-4617-4E26-A8D2-F538779E44A1}"/>
              </a:ext>
            </a:extLst>
          </p:cNvPr>
          <p:cNvSpPr>
            <a:spLocks noChangeArrowheads="1"/>
          </p:cNvSpPr>
          <p:nvPr/>
        </p:nvSpPr>
        <p:spPr bwMode="auto">
          <a:xfrm>
            <a:off x="3868738" y="72707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2" name="Rectangle 6">
            <a:extLst>
              <a:ext uri="{FF2B5EF4-FFF2-40B4-BE49-F238E27FC236}">
                <a16:creationId xmlns:a16="http://schemas.microsoft.com/office/drawing/2014/main" id="{3748EEB4-A9A5-4255-BAB6-53B0E2F9ABC7}"/>
              </a:ext>
            </a:extLst>
          </p:cNvPr>
          <p:cNvSpPr>
            <a:spLocks noChangeArrowheads="1"/>
          </p:cNvSpPr>
          <p:nvPr/>
        </p:nvSpPr>
        <p:spPr bwMode="auto">
          <a:xfrm>
            <a:off x="3868738" y="915988"/>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3" name="Rectangle 7">
            <a:extLst>
              <a:ext uri="{FF2B5EF4-FFF2-40B4-BE49-F238E27FC236}">
                <a16:creationId xmlns:a16="http://schemas.microsoft.com/office/drawing/2014/main" id="{DE5D4F3F-D7F3-45FB-B3DC-3E2BF6BC7154}"/>
              </a:ext>
            </a:extLst>
          </p:cNvPr>
          <p:cNvSpPr>
            <a:spLocks noChangeArrowheads="1"/>
          </p:cNvSpPr>
          <p:nvPr/>
        </p:nvSpPr>
        <p:spPr bwMode="auto">
          <a:xfrm>
            <a:off x="3868738" y="1049338"/>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4" name="Rectangle 8">
            <a:extLst>
              <a:ext uri="{FF2B5EF4-FFF2-40B4-BE49-F238E27FC236}">
                <a16:creationId xmlns:a16="http://schemas.microsoft.com/office/drawing/2014/main" id="{D7CAFC3C-CA12-4D00-989E-98DF3A533F63}"/>
              </a:ext>
            </a:extLst>
          </p:cNvPr>
          <p:cNvSpPr>
            <a:spLocks noChangeArrowheads="1"/>
          </p:cNvSpPr>
          <p:nvPr/>
        </p:nvSpPr>
        <p:spPr bwMode="auto">
          <a:xfrm>
            <a:off x="3868738" y="1182688"/>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5" name="Rectangle 9">
            <a:extLst>
              <a:ext uri="{FF2B5EF4-FFF2-40B4-BE49-F238E27FC236}">
                <a16:creationId xmlns:a16="http://schemas.microsoft.com/office/drawing/2014/main" id="{B0848088-9B90-41EF-B1B7-D56C96E57B77}"/>
              </a:ext>
            </a:extLst>
          </p:cNvPr>
          <p:cNvSpPr>
            <a:spLocks noChangeArrowheads="1"/>
          </p:cNvSpPr>
          <p:nvPr/>
        </p:nvSpPr>
        <p:spPr bwMode="auto">
          <a:xfrm>
            <a:off x="3868738" y="131762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6" name="Rectangle 10">
            <a:extLst>
              <a:ext uri="{FF2B5EF4-FFF2-40B4-BE49-F238E27FC236}">
                <a16:creationId xmlns:a16="http://schemas.microsoft.com/office/drawing/2014/main" id="{81467056-8FAE-4143-B495-A1EB05627DD5}"/>
              </a:ext>
            </a:extLst>
          </p:cNvPr>
          <p:cNvSpPr>
            <a:spLocks noChangeArrowheads="1"/>
          </p:cNvSpPr>
          <p:nvPr/>
        </p:nvSpPr>
        <p:spPr bwMode="auto">
          <a:xfrm>
            <a:off x="3868738" y="145097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7" name="Rectangle 11">
            <a:extLst>
              <a:ext uri="{FF2B5EF4-FFF2-40B4-BE49-F238E27FC236}">
                <a16:creationId xmlns:a16="http://schemas.microsoft.com/office/drawing/2014/main" id="{2AEC102D-B4A0-4290-B682-BE89F9D6E59C}"/>
              </a:ext>
            </a:extLst>
          </p:cNvPr>
          <p:cNvSpPr>
            <a:spLocks noChangeArrowheads="1"/>
          </p:cNvSpPr>
          <p:nvPr/>
        </p:nvSpPr>
        <p:spPr bwMode="auto">
          <a:xfrm>
            <a:off x="3868738" y="158432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8" name="Rectangle 12">
            <a:extLst>
              <a:ext uri="{FF2B5EF4-FFF2-40B4-BE49-F238E27FC236}">
                <a16:creationId xmlns:a16="http://schemas.microsoft.com/office/drawing/2014/main" id="{63A63FAC-CBA6-4306-B681-D3B542029146}"/>
              </a:ext>
            </a:extLst>
          </p:cNvPr>
          <p:cNvSpPr>
            <a:spLocks noChangeArrowheads="1"/>
          </p:cNvSpPr>
          <p:nvPr/>
        </p:nvSpPr>
        <p:spPr bwMode="auto">
          <a:xfrm>
            <a:off x="3868738" y="171767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9" name="Rectangle 13">
            <a:extLst>
              <a:ext uri="{FF2B5EF4-FFF2-40B4-BE49-F238E27FC236}">
                <a16:creationId xmlns:a16="http://schemas.microsoft.com/office/drawing/2014/main" id="{5CEB2E2B-5E44-42E7-AEB0-8749FCF09DDF}"/>
              </a:ext>
            </a:extLst>
          </p:cNvPr>
          <p:cNvSpPr>
            <a:spLocks noChangeArrowheads="1"/>
          </p:cNvSpPr>
          <p:nvPr/>
        </p:nvSpPr>
        <p:spPr bwMode="auto">
          <a:xfrm>
            <a:off x="3868738" y="185102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0" name="Rectangle 14">
            <a:extLst>
              <a:ext uri="{FF2B5EF4-FFF2-40B4-BE49-F238E27FC236}">
                <a16:creationId xmlns:a16="http://schemas.microsoft.com/office/drawing/2014/main" id="{87A8B3C5-8D7F-45C5-89BB-4A66E2D9B071}"/>
              </a:ext>
            </a:extLst>
          </p:cNvPr>
          <p:cNvSpPr>
            <a:spLocks noChangeArrowheads="1"/>
          </p:cNvSpPr>
          <p:nvPr/>
        </p:nvSpPr>
        <p:spPr bwMode="auto">
          <a:xfrm>
            <a:off x="3868738" y="198437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1" name="Rectangle 15">
            <a:extLst>
              <a:ext uri="{FF2B5EF4-FFF2-40B4-BE49-F238E27FC236}">
                <a16:creationId xmlns:a16="http://schemas.microsoft.com/office/drawing/2014/main" id="{B1D10491-77DD-4EB5-BE34-2D9CD1273069}"/>
              </a:ext>
            </a:extLst>
          </p:cNvPr>
          <p:cNvSpPr>
            <a:spLocks noChangeArrowheads="1"/>
          </p:cNvSpPr>
          <p:nvPr/>
        </p:nvSpPr>
        <p:spPr bwMode="auto">
          <a:xfrm>
            <a:off x="3868738" y="211772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2" name="Rectangle 16">
            <a:extLst>
              <a:ext uri="{FF2B5EF4-FFF2-40B4-BE49-F238E27FC236}">
                <a16:creationId xmlns:a16="http://schemas.microsoft.com/office/drawing/2014/main" id="{7F1E9FF7-14D4-47FA-BA5E-F34D17490F82}"/>
              </a:ext>
            </a:extLst>
          </p:cNvPr>
          <p:cNvSpPr>
            <a:spLocks noChangeArrowheads="1"/>
          </p:cNvSpPr>
          <p:nvPr/>
        </p:nvSpPr>
        <p:spPr bwMode="auto">
          <a:xfrm>
            <a:off x="3868738" y="225107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3" name="Rectangle 17">
            <a:extLst>
              <a:ext uri="{FF2B5EF4-FFF2-40B4-BE49-F238E27FC236}">
                <a16:creationId xmlns:a16="http://schemas.microsoft.com/office/drawing/2014/main" id="{A835EFD8-461E-428A-8BC3-4159A4A94316}"/>
              </a:ext>
            </a:extLst>
          </p:cNvPr>
          <p:cNvSpPr>
            <a:spLocks noChangeArrowheads="1"/>
          </p:cNvSpPr>
          <p:nvPr/>
        </p:nvSpPr>
        <p:spPr bwMode="auto">
          <a:xfrm>
            <a:off x="3868738" y="238442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4" name="Rectangle 18">
            <a:extLst>
              <a:ext uri="{FF2B5EF4-FFF2-40B4-BE49-F238E27FC236}">
                <a16:creationId xmlns:a16="http://schemas.microsoft.com/office/drawing/2014/main" id="{5F604255-F461-43A6-BE82-FBC2573244AA}"/>
              </a:ext>
            </a:extLst>
          </p:cNvPr>
          <p:cNvSpPr>
            <a:spLocks noChangeArrowheads="1"/>
          </p:cNvSpPr>
          <p:nvPr/>
        </p:nvSpPr>
        <p:spPr bwMode="auto">
          <a:xfrm>
            <a:off x="3868738" y="251777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5" name="Rectangle 19">
            <a:extLst>
              <a:ext uri="{FF2B5EF4-FFF2-40B4-BE49-F238E27FC236}">
                <a16:creationId xmlns:a16="http://schemas.microsoft.com/office/drawing/2014/main" id="{E2AC6A68-C644-4994-857A-B1F7325EF027}"/>
              </a:ext>
            </a:extLst>
          </p:cNvPr>
          <p:cNvSpPr>
            <a:spLocks noChangeArrowheads="1"/>
          </p:cNvSpPr>
          <p:nvPr/>
        </p:nvSpPr>
        <p:spPr bwMode="auto">
          <a:xfrm>
            <a:off x="3868738" y="265112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6" name="Rectangle 20">
            <a:extLst>
              <a:ext uri="{FF2B5EF4-FFF2-40B4-BE49-F238E27FC236}">
                <a16:creationId xmlns:a16="http://schemas.microsoft.com/office/drawing/2014/main" id="{0A37701E-D7DD-479F-ACEF-B4E257814B4F}"/>
              </a:ext>
            </a:extLst>
          </p:cNvPr>
          <p:cNvSpPr>
            <a:spLocks noChangeArrowheads="1"/>
          </p:cNvSpPr>
          <p:nvPr/>
        </p:nvSpPr>
        <p:spPr bwMode="auto">
          <a:xfrm>
            <a:off x="3868738" y="278447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7" name="Rectangle 21">
            <a:extLst>
              <a:ext uri="{FF2B5EF4-FFF2-40B4-BE49-F238E27FC236}">
                <a16:creationId xmlns:a16="http://schemas.microsoft.com/office/drawing/2014/main" id="{A7058521-63BD-40D1-BE1E-DF701A7B1203}"/>
              </a:ext>
            </a:extLst>
          </p:cNvPr>
          <p:cNvSpPr>
            <a:spLocks noChangeArrowheads="1"/>
          </p:cNvSpPr>
          <p:nvPr/>
        </p:nvSpPr>
        <p:spPr bwMode="auto">
          <a:xfrm>
            <a:off x="3868738" y="291782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8" name="Rectangle 22">
            <a:extLst>
              <a:ext uri="{FF2B5EF4-FFF2-40B4-BE49-F238E27FC236}">
                <a16:creationId xmlns:a16="http://schemas.microsoft.com/office/drawing/2014/main" id="{B86C55B2-9B65-46B0-8107-ED5594607474}"/>
              </a:ext>
            </a:extLst>
          </p:cNvPr>
          <p:cNvSpPr>
            <a:spLocks noChangeArrowheads="1"/>
          </p:cNvSpPr>
          <p:nvPr/>
        </p:nvSpPr>
        <p:spPr bwMode="auto">
          <a:xfrm>
            <a:off x="3868738" y="305117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9" name="Rectangle 23">
            <a:extLst>
              <a:ext uri="{FF2B5EF4-FFF2-40B4-BE49-F238E27FC236}">
                <a16:creationId xmlns:a16="http://schemas.microsoft.com/office/drawing/2014/main" id="{5F22C1B2-05ED-4776-B250-6038BF5383FD}"/>
              </a:ext>
            </a:extLst>
          </p:cNvPr>
          <p:cNvSpPr>
            <a:spLocks noChangeArrowheads="1"/>
          </p:cNvSpPr>
          <p:nvPr/>
        </p:nvSpPr>
        <p:spPr bwMode="auto">
          <a:xfrm>
            <a:off x="3868738" y="318611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0" name="Rectangle 24">
            <a:extLst>
              <a:ext uri="{FF2B5EF4-FFF2-40B4-BE49-F238E27FC236}">
                <a16:creationId xmlns:a16="http://schemas.microsoft.com/office/drawing/2014/main" id="{918BE421-D20E-4862-A823-4E0F79F2083C}"/>
              </a:ext>
            </a:extLst>
          </p:cNvPr>
          <p:cNvSpPr>
            <a:spLocks noChangeArrowheads="1"/>
          </p:cNvSpPr>
          <p:nvPr/>
        </p:nvSpPr>
        <p:spPr bwMode="auto">
          <a:xfrm>
            <a:off x="3868738" y="331946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1" name="Rectangle 25">
            <a:extLst>
              <a:ext uri="{FF2B5EF4-FFF2-40B4-BE49-F238E27FC236}">
                <a16:creationId xmlns:a16="http://schemas.microsoft.com/office/drawing/2014/main" id="{A0758E86-7719-47DA-9DDD-14555D017D19}"/>
              </a:ext>
            </a:extLst>
          </p:cNvPr>
          <p:cNvSpPr>
            <a:spLocks noChangeArrowheads="1"/>
          </p:cNvSpPr>
          <p:nvPr/>
        </p:nvSpPr>
        <p:spPr bwMode="auto">
          <a:xfrm>
            <a:off x="3868738" y="345281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2" name="Rectangle 26">
            <a:extLst>
              <a:ext uri="{FF2B5EF4-FFF2-40B4-BE49-F238E27FC236}">
                <a16:creationId xmlns:a16="http://schemas.microsoft.com/office/drawing/2014/main" id="{1ED5972B-33AA-4A2F-8A72-51B69EE8F67F}"/>
              </a:ext>
            </a:extLst>
          </p:cNvPr>
          <p:cNvSpPr>
            <a:spLocks noChangeArrowheads="1"/>
          </p:cNvSpPr>
          <p:nvPr/>
        </p:nvSpPr>
        <p:spPr bwMode="auto">
          <a:xfrm>
            <a:off x="3868738" y="358616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3" name="Rectangle 27">
            <a:extLst>
              <a:ext uri="{FF2B5EF4-FFF2-40B4-BE49-F238E27FC236}">
                <a16:creationId xmlns:a16="http://schemas.microsoft.com/office/drawing/2014/main" id="{97A933DB-72A6-4293-B956-4705077D2729}"/>
              </a:ext>
            </a:extLst>
          </p:cNvPr>
          <p:cNvSpPr>
            <a:spLocks noChangeArrowheads="1"/>
          </p:cNvSpPr>
          <p:nvPr/>
        </p:nvSpPr>
        <p:spPr bwMode="auto">
          <a:xfrm>
            <a:off x="3868738" y="371951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dirty="0">
                <a:ln>
                  <a:noFill/>
                </a:ln>
                <a:solidFill>
                  <a:srgbClr val="000000"/>
                </a:solidFill>
                <a:effectLst/>
                <a:latin typeface="Calibri" panose="020F0502020204030204" pitchFamily="34" charset="0"/>
              </a:rPr>
              <a:t> </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34" name="Rectangle 28">
            <a:extLst>
              <a:ext uri="{FF2B5EF4-FFF2-40B4-BE49-F238E27FC236}">
                <a16:creationId xmlns:a16="http://schemas.microsoft.com/office/drawing/2014/main" id="{14B9EB7E-4854-40D2-AD9D-1A6AD7ACC43D}"/>
              </a:ext>
            </a:extLst>
          </p:cNvPr>
          <p:cNvSpPr>
            <a:spLocks noChangeArrowheads="1"/>
          </p:cNvSpPr>
          <p:nvPr/>
        </p:nvSpPr>
        <p:spPr bwMode="auto">
          <a:xfrm>
            <a:off x="3868738" y="385286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5" name="Rectangle 29">
            <a:extLst>
              <a:ext uri="{FF2B5EF4-FFF2-40B4-BE49-F238E27FC236}">
                <a16:creationId xmlns:a16="http://schemas.microsoft.com/office/drawing/2014/main" id="{9E36CF32-0B8B-4541-B4B8-3BF111B90DCF}"/>
              </a:ext>
            </a:extLst>
          </p:cNvPr>
          <p:cNvSpPr>
            <a:spLocks noChangeArrowheads="1"/>
          </p:cNvSpPr>
          <p:nvPr/>
        </p:nvSpPr>
        <p:spPr bwMode="auto">
          <a:xfrm>
            <a:off x="3868738" y="398621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6" name="Rectangle 30">
            <a:extLst>
              <a:ext uri="{FF2B5EF4-FFF2-40B4-BE49-F238E27FC236}">
                <a16:creationId xmlns:a16="http://schemas.microsoft.com/office/drawing/2014/main" id="{1C1EB03D-284E-40ED-AAEF-6EAC022A2C03}"/>
              </a:ext>
            </a:extLst>
          </p:cNvPr>
          <p:cNvSpPr>
            <a:spLocks noChangeArrowheads="1"/>
          </p:cNvSpPr>
          <p:nvPr/>
        </p:nvSpPr>
        <p:spPr bwMode="auto">
          <a:xfrm>
            <a:off x="3868738" y="411956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7" name="Rectangle 31">
            <a:extLst>
              <a:ext uri="{FF2B5EF4-FFF2-40B4-BE49-F238E27FC236}">
                <a16:creationId xmlns:a16="http://schemas.microsoft.com/office/drawing/2014/main" id="{B2F39AB9-22D0-414F-8EBD-3AEDD869897A}"/>
              </a:ext>
            </a:extLst>
          </p:cNvPr>
          <p:cNvSpPr>
            <a:spLocks noChangeArrowheads="1"/>
          </p:cNvSpPr>
          <p:nvPr/>
        </p:nvSpPr>
        <p:spPr bwMode="auto">
          <a:xfrm>
            <a:off x="3868738" y="425291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8" name="Rectangle 32">
            <a:extLst>
              <a:ext uri="{FF2B5EF4-FFF2-40B4-BE49-F238E27FC236}">
                <a16:creationId xmlns:a16="http://schemas.microsoft.com/office/drawing/2014/main" id="{3ABC4230-251C-40E9-82E1-82A78D2FDEE9}"/>
              </a:ext>
            </a:extLst>
          </p:cNvPr>
          <p:cNvSpPr>
            <a:spLocks noChangeArrowheads="1"/>
          </p:cNvSpPr>
          <p:nvPr/>
        </p:nvSpPr>
        <p:spPr bwMode="auto">
          <a:xfrm>
            <a:off x="3868738" y="438626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9" name="Rectangle 33">
            <a:extLst>
              <a:ext uri="{FF2B5EF4-FFF2-40B4-BE49-F238E27FC236}">
                <a16:creationId xmlns:a16="http://schemas.microsoft.com/office/drawing/2014/main" id="{2A0F1784-A81F-43FD-9A28-842D7970A27E}"/>
              </a:ext>
            </a:extLst>
          </p:cNvPr>
          <p:cNvSpPr>
            <a:spLocks noChangeArrowheads="1"/>
          </p:cNvSpPr>
          <p:nvPr/>
        </p:nvSpPr>
        <p:spPr bwMode="auto">
          <a:xfrm>
            <a:off x="3868738" y="457517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 name="ZoneTexte 2">
            <a:extLst>
              <a:ext uri="{FF2B5EF4-FFF2-40B4-BE49-F238E27FC236}">
                <a16:creationId xmlns:a16="http://schemas.microsoft.com/office/drawing/2014/main" id="{125B1DF7-45E6-436E-A137-A96FE5276786}"/>
              </a:ext>
            </a:extLst>
          </p:cNvPr>
          <p:cNvSpPr txBox="1"/>
          <p:nvPr/>
        </p:nvSpPr>
        <p:spPr>
          <a:xfrm>
            <a:off x="835269" y="745748"/>
            <a:ext cx="7838844" cy="307777"/>
          </a:xfrm>
          <a:prstGeom prst="rect">
            <a:avLst/>
          </a:prstGeom>
          <a:noFill/>
        </p:spPr>
        <p:txBody>
          <a:bodyPr wrap="square" rtlCol="0">
            <a:spAutoFit/>
          </a:bodyPr>
          <a:lstStyle/>
          <a:p>
            <a:pPr marL="180975" indent="-180975">
              <a:buFont typeface="Wingdings" panose="05000000000000000000" pitchFamily="2" charset="2"/>
              <a:buChar char="±"/>
            </a:pPr>
            <a:endParaRPr lang="fr-FR" sz="1400" dirty="0"/>
          </a:p>
        </p:txBody>
      </p:sp>
      <p:sp>
        <p:nvSpPr>
          <p:cNvPr id="40" name="ZoneTexte 39">
            <a:extLst>
              <a:ext uri="{FF2B5EF4-FFF2-40B4-BE49-F238E27FC236}">
                <a16:creationId xmlns:a16="http://schemas.microsoft.com/office/drawing/2014/main" id="{E140B46B-FFAC-4F6B-9BC3-2BEEEBC63FEB}"/>
              </a:ext>
            </a:extLst>
          </p:cNvPr>
          <p:cNvSpPr txBox="1"/>
          <p:nvPr/>
        </p:nvSpPr>
        <p:spPr>
          <a:xfrm>
            <a:off x="180000" y="256721"/>
            <a:ext cx="8820590" cy="584775"/>
          </a:xfrm>
          <a:prstGeom prst="rect">
            <a:avLst/>
          </a:prstGeom>
          <a:noFill/>
        </p:spPr>
        <p:txBody>
          <a:bodyPr wrap="square">
            <a:spAutoFit/>
          </a:bodyPr>
          <a:lstStyle/>
          <a:p>
            <a:pPr algn="ctr" defTabSz="685800">
              <a:tabLst>
                <a:tab pos="2469833" algn="l"/>
              </a:tabLst>
              <a:defRPr/>
            </a:pPr>
            <a:r>
              <a:rPr lang="fr-FR" sz="3200" b="1" dirty="0">
                <a:solidFill>
                  <a:srgbClr val="407CC9"/>
                </a:solidFill>
              </a:rPr>
              <a:t>Quelques éléments de constat</a:t>
            </a:r>
            <a:endParaRPr lang="fr-FR" sz="3600" b="1"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
        <p:nvSpPr>
          <p:cNvPr id="4" name="ZoneTexte 3"/>
          <p:cNvSpPr txBox="1"/>
          <p:nvPr/>
        </p:nvSpPr>
        <p:spPr>
          <a:xfrm>
            <a:off x="180000" y="1352551"/>
            <a:ext cx="8799809" cy="2862322"/>
          </a:xfrm>
          <a:prstGeom prst="rect">
            <a:avLst/>
          </a:prstGeom>
          <a:noFill/>
        </p:spPr>
        <p:txBody>
          <a:bodyPr wrap="square" rtlCol="0">
            <a:spAutoFit/>
          </a:bodyPr>
          <a:lstStyle/>
          <a:p>
            <a:pPr algn="just"/>
            <a:r>
              <a:rPr lang="fr-FR" dirty="0"/>
              <a:t>Il existe de fortes tensions sur les métiers de la production et de la maintenance pour tous les secteurs retenus par le plan de relance.</a:t>
            </a:r>
          </a:p>
          <a:p>
            <a:pPr algn="just"/>
            <a:endParaRPr lang="fr-FR" dirty="0"/>
          </a:p>
          <a:p>
            <a:pPr algn="just"/>
            <a:r>
              <a:rPr lang="fr-FR" dirty="0"/>
              <a:t>Les profils attendus sont :</a:t>
            </a:r>
          </a:p>
          <a:p>
            <a:pPr marL="285750" lvl="0" indent="-285750" algn="just">
              <a:buFont typeface="Arial" panose="020B0604020202020204" pitchFamily="34" charset="0"/>
              <a:buChar char="•"/>
            </a:pPr>
            <a:r>
              <a:rPr lang="fr-FR" b="1" dirty="0"/>
              <a:t>profil opérateur, niveau 4, bac pro : bac pro PLP, (production) bac pro MELEC (électricien), bac pro MEI (mécanicien), bac pro technicien en réalisation de produits mécaniques option réalisation et suivi de productions ;</a:t>
            </a:r>
          </a:p>
          <a:p>
            <a:pPr marL="285750" lvl="0" indent="-285750" algn="just">
              <a:buFont typeface="Arial" panose="020B0604020202020204" pitchFamily="34" charset="0"/>
              <a:buChar char="•"/>
            </a:pPr>
            <a:r>
              <a:rPr lang="fr-FR" b="1" dirty="0"/>
              <a:t>profil technicien, niveaux 5 et 6, bac + 2/3 : BTS métiers de la chimie, BTS fonderie, BTS électrotechnique, BTS conception des processus de réalisation de produits, licence pro chimie.</a:t>
            </a:r>
            <a:endParaRPr lang="fr-FR" sz="2000" dirty="0"/>
          </a:p>
        </p:txBody>
      </p:sp>
      <p:sp>
        <p:nvSpPr>
          <p:cNvPr id="41" name="Espace réservé du pied de page 7"/>
          <p:cNvSpPr txBox="1">
            <a:spLocks/>
          </p:cNvSpPr>
          <p:nvPr/>
        </p:nvSpPr>
        <p:spPr>
          <a:xfrm>
            <a:off x="1617464" y="4851067"/>
            <a:ext cx="6508227" cy="341415"/>
          </a:xfrm>
          <a:prstGeom prst="rect">
            <a:avLst/>
          </a:prstGeom>
        </p:spPr>
        <p:txBody>
          <a:bodyPr/>
          <a:ls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fr-FR" sz="1100" dirty="0"/>
              <a:t>Inspection générale de l’éducation, du sport et de la recherche</a:t>
            </a:r>
          </a:p>
        </p:txBody>
      </p:sp>
    </p:spTree>
    <p:extLst>
      <p:ext uri="{BB962C8B-B14F-4D97-AF65-F5344CB8AC3E}">
        <p14:creationId xmlns:p14="http://schemas.microsoft.com/office/powerpoint/2010/main" val="23589192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9" name="Espace réservé du numéro de diapositive 8"/>
          <p:cNvSpPr>
            <a:spLocks noGrp="1"/>
          </p:cNvSpPr>
          <p:nvPr>
            <p:ph type="sldNum" sz="quarter" idx="4294967295"/>
          </p:nvPr>
        </p:nvSpPr>
        <p:spPr>
          <a:xfrm>
            <a:off x="8801099" y="4783500"/>
            <a:ext cx="272423" cy="360000"/>
          </a:xfrm>
          <a:prstGeom prst="rect">
            <a:avLst/>
          </a:prstGeom>
        </p:spPr>
        <p:txBody>
          <a:bodyPr/>
          <a:lstStyle/>
          <a:p>
            <a:fld id="{733122C9-A0B9-462F-8757-0847AD287B63}" type="slidenum">
              <a:rPr lang="fr-FR" sz="750" b="1">
                <a:latin typeface="Arial" panose="020B0604020202020204" pitchFamily="34" charset="0"/>
                <a:cs typeface="Arial" panose="020B0604020202020204" pitchFamily="34" charset="0"/>
              </a:rPr>
              <a:pPr/>
              <a:t>12</a:t>
            </a:fld>
            <a:endParaRPr lang="fr-FR" sz="750" b="1" dirty="0">
              <a:latin typeface="Arial" panose="020B0604020202020204" pitchFamily="34" charset="0"/>
              <a:cs typeface="Arial" panose="020B0604020202020204" pitchFamily="34" charset="0"/>
            </a:endParaRPr>
          </a:p>
        </p:txBody>
      </p:sp>
      <p:sp>
        <p:nvSpPr>
          <p:cNvPr id="5" name="Rectangle 5">
            <a:extLst>
              <a:ext uri="{FF2B5EF4-FFF2-40B4-BE49-F238E27FC236}">
                <a16:creationId xmlns:a16="http://schemas.microsoft.com/office/drawing/2014/main" id="{56BA7471-4617-4E26-A8D2-F538779E44A1}"/>
              </a:ext>
            </a:extLst>
          </p:cNvPr>
          <p:cNvSpPr>
            <a:spLocks noChangeArrowheads="1"/>
          </p:cNvSpPr>
          <p:nvPr/>
        </p:nvSpPr>
        <p:spPr bwMode="auto">
          <a:xfrm>
            <a:off x="3868738" y="72707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2" name="Rectangle 6">
            <a:extLst>
              <a:ext uri="{FF2B5EF4-FFF2-40B4-BE49-F238E27FC236}">
                <a16:creationId xmlns:a16="http://schemas.microsoft.com/office/drawing/2014/main" id="{3748EEB4-A9A5-4255-BAB6-53B0E2F9ABC7}"/>
              </a:ext>
            </a:extLst>
          </p:cNvPr>
          <p:cNvSpPr>
            <a:spLocks noChangeArrowheads="1"/>
          </p:cNvSpPr>
          <p:nvPr/>
        </p:nvSpPr>
        <p:spPr bwMode="auto">
          <a:xfrm>
            <a:off x="3868738" y="915988"/>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3" name="Rectangle 7">
            <a:extLst>
              <a:ext uri="{FF2B5EF4-FFF2-40B4-BE49-F238E27FC236}">
                <a16:creationId xmlns:a16="http://schemas.microsoft.com/office/drawing/2014/main" id="{DE5D4F3F-D7F3-45FB-B3DC-3E2BF6BC7154}"/>
              </a:ext>
            </a:extLst>
          </p:cNvPr>
          <p:cNvSpPr>
            <a:spLocks noChangeArrowheads="1"/>
          </p:cNvSpPr>
          <p:nvPr/>
        </p:nvSpPr>
        <p:spPr bwMode="auto">
          <a:xfrm>
            <a:off x="3868738" y="1049338"/>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4" name="Rectangle 8">
            <a:extLst>
              <a:ext uri="{FF2B5EF4-FFF2-40B4-BE49-F238E27FC236}">
                <a16:creationId xmlns:a16="http://schemas.microsoft.com/office/drawing/2014/main" id="{D7CAFC3C-CA12-4D00-989E-98DF3A533F63}"/>
              </a:ext>
            </a:extLst>
          </p:cNvPr>
          <p:cNvSpPr>
            <a:spLocks noChangeArrowheads="1"/>
          </p:cNvSpPr>
          <p:nvPr/>
        </p:nvSpPr>
        <p:spPr bwMode="auto">
          <a:xfrm>
            <a:off x="3868738" y="1182688"/>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5" name="Rectangle 9">
            <a:extLst>
              <a:ext uri="{FF2B5EF4-FFF2-40B4-BE49-F238E27FC236}">
                <a16:creationId xmlns:a16="http://schemas.microsoft.com/office/drawing/2014/main" id="{B0848088-9B90-41EF-B1B7-D56C96E57B77}"/>
              </a:ext>
            </a:extLst>
          </p:cNvPr>
          <p:cNvSpPr>
            <a:spLocks noChangeArrowheads="1"/>
          </p:cNvSpPr>
          <p:nvPr/>
        </p:nvSpPr>
        <p:spPr bwMode="auto">
          <a:xfrm>
            <a:off x="3868738" y="131762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6" name="Rectangle 10">
            <a:extLst>
              <a:ext uri="{FF2B5EF4-FFF2-40B4-BE49-F238E27FC236}">
                <a16:creationId xmlns:a16="http://schemas.microsoft.com/office/drawing/2014/main" id="{81467056-8FAE-4143-B495-A1EB05627DD5}"/>
              </a:ext>
            </a:extLst>
          </p:cNvPr>
          <p:cNvSpPr>
            <a:spLocks noChangeArrowheads="1"/>
          </p:cNvSpPr>
          <p:nvPr/>
        </p:nvSpPr>
        <p:spPr bwMode="auto">
          <a:xfrm>
            <a:off x="3868738" y="145097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7" name="Rectangle 11">
            <a:extLst>
              <a:ext uri="{FF2B5EF4-FFF2-40B4-BE49-F238E27FC236}">
                <a16:creationId xmlns:a16="http://schemas.microsoft.com/office/drawing/2014/main" id="{2AEC102D-B4A0-4290-B682-BE89F9D6E59C}"/>
              </a:ext>
            </a:extLst>
          </p:cNvPr>
          <p:cNvSpPr>
            <a:spLocks noChangeArrowheads="1"/>
          </p:cNvSpPr>
          <p:nvPr/>
        </p:nvSpPr>
        <p:spPr bwMode="auto">
          <a:xfrm>
            <a:off x="3868738" y="158432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8" name="Rectangle 12">
            <a:extLst>
              <a:ext uri="{FF2B5EF4-FFF2-40B4-BE49-F238E27FC236}">
                <a16:creationId xmlns:a16="http://schemas.microsoft.com/office/drawing/2014/main" id="{63A63FAC-CBA6-4306-B681-D3B542029146}"/>
              </a:ext>
            </a:extLst>
          </p:cNvPr>
          <p:cNvSpPr>
            <a:spLocks noChangeArrowheads="1"/>
          </p:cNvSpPr>
          <p:nvPr/>
        </p:nvSpPr>
        <p:spPr bwMode="auto">
          <a:xfrm>
            <a:off x="3868738" y="171767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9" name="Rectangle 13">
            <a:extLst>
              <a:ext uri="{FF2B5EF4-FFF2-40B4-BE49-F238E27FC236}">
                <a16:creationId xmlns:a16="http://schemas.microsoft.com/office/drawing/2014/main" id="{5CEB2E2B-5E44-42E7-AEB0-8749FCF09DDF}"/>
              </a:ext>
            </a:extLst>
          </p:cNvPr>
          <p:cNvSpPr>
            <a:spLocks noChangeArrowheads="1"/>
          </p:cNvSpPr>
          <p:nvPr/>
        </p:nvSpPr>
        <p:spPr bwMode="auto">
          <a:xfrm>
            <a:off x="3868738" y="185102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0" name="Rectangle 14">
            <a:extLst>
              <a:ext uri="{FF2B5EF4-FFF2-40B4-BE49-F238E27FC236}">
                <a16:creationId xmlns:a16="http://schemas.microsoft.com/office/drawing/2014/main" id="{87A8B3C5-8D7F-45C5-89BB-4A66E2D9B071}"/>
              </a:ext>
            </a:extLst>
          </p:cNvPr>
          <p:cNvSpPr>
            <a:spLocks noChangeArrowheads="1"/>
          </p:cNvSpPr>
          <p:nvPr/>
        </p:nvSpPr>
        <p:spPr bwMode="auto">
          <a:xfrm>
            <a:off x="3868738" y="198437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1" name="Rectangle 15">
            <a:extLst>
              <a:ext uri="{FF2B5EF4-FFF2-40B4-BE49-F238E27FC236}">
                <a16:creationId xmlns:a16="http://schemas.microsoft.com/office/drawing/2014/main" id="{B1D10491-77DD-4EB5-BE34-2D9CD1273069}"/>
              </a:ext>
            </a:extLst>
          </p:cNvPr>
          <p:cNvSpPr>
            <a:spLocks noChangeArrowheads="1"/>
          </p:cNvSpPr>
          <p:nvPr/>
        </p:nvSpPr>
        <p:spPr bwMode="auto">
          <a:xfrm>
            <a:off x="3868738" y="211772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2" name="Rectangle 16">
            <a:extLst>
              <a:ext uri="{FF2B5EF4-FFF2-40B4-BE49-F238E27FC236}">
                <a16:creationId xmlns:a16="http://schemas.microsoft.com/office/drawing/2014/main" id="{7F1E9FF7-14D4-47FA-BA5E-F34D17490F82}"/>
              </a:ext>
            </a:extLst>
          </p:cNvPr>
          <p:cNvSpPr>
            <a:spLocks noChangeArrowheads="1"/>
          </p:cNvSpPr>
          <p:nvPr/>
        </p:nvSpPr>
        <p:spPr bwMode="auto">
          <a:xfrm>
            <a:off x="3868738" y="225107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3" name="Rectangle 17">
            <a:extLst>
              <a:ext uri="{FF2B5EF4-FFF2-40B4-BE49-F238E27FC236}">
                <a16:creationId xmlns:a16="http://schemas.microsoft.com/office/drawing/2014/main" id="{A835EFD8-461E-428A-8BC3-4159A4A94316}"/>
              </a:ext>
            </a:extLst>
          </p:cNvPr>
          <p:cNvSpPr>
            <a:spLocks noChangeArrowheads="1"/>
          </p:cNvSpPr>
          <p:nvPr/>
        </p:nvSpPr>
        <p:spPr bwMode="auto">
          <a:xfrm>
            <a:off x="3868738" y="238442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4" name="Rectangle 18">
            <a:extLst>
              <a:ext uri="{FF2B5EF4-FFF2-40B4-BE49-F238E27FC236}">
                <a16:creationId xmlns:a16="http://schemas.microsoft.com/office/drawing/2014/main" id="{5F604255-F461-43A6-BE82-FBC2573244AA}"/>
              </a:ext>
            </a:extLst>
          </p:cNvPr>
          <p:cNvSpPr>
            <a:spLocks noChangeArrowheads="1"/>
          </p:cNvSpPr>
          <p:nvPr/>
        </p:nvSpPr>
        <p:spPr bwMode="auto">
          <a:xfrm>
            <a:off x="3868738" y="251777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5" name="Rectangle 19">
            <a:extLst>
              <a:ext uri="{FF2B5EF4-FFF2-40B4-BE49-F238E27FC236}">
                <a16:creationId xmlns:a16="http://schemas.microsoft.com/office/drawing/2014/main" id="{E2AC6A68-C644-4994-857A-B1F7325EF027}"/>
              </a:ext>
            </a:extLst>
          </p:cNvPr>
          <p:cNvSpPr>
            <a:spLocks noChangeArrowheads="1"/>
          </p:cNvSpPr>
          <p:nvPr/>
        </p:nvSpPr>
        <p:spPr bwMode="auto">
          <a:xfrm>
            <a:off x="3868738" y="265112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6" name="Rectangle 20">
            <a:extLst>
              <a:ext uri="{FF2B5EF4-FFF2-40B4-BE49-F238E27FC236}">
                <a16:creationId xmlns:a16="http://schemas.microsoft.com/office/drawing/2014/main" id="{0A37701E-D7DD-479F-ACEF-B4E257814B4F}"/>
              </a:ext>
            </a:extLst>
          </p:cNvPr>
          <p:cNvSpPr>
            <a:spLocks noChangeArrowheads="1"/>
          </p:cNvSpPr>
          <p:nvPr/>
        </p:nvSpPr>
        <p:spPr bwMode="auto">
          <a:xfrm>
            <a:off x="3868738" y="278447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7" name="Rectangle 21">
            <a:extLst>
              <a:ext uri="{FF2B5EF4-FFF2-40B4-BE49-F238E27FC236}">
                <a16:creationId xmlns:a16="http://schemas.microsoft.com/office/drawing/2014/main" id="{A7058521-63BD-40D1-BE1E-DF701A7B1203}"/>
              </a:ext>
            </a:extLst>
          </p:cNvPr>
          <p:cNvSpPr>
            <a:spLocks noChangeArrowheads="1"/>
          </p:cNvSpPr>
          <p:nvPr/>
        </p:nvSpPr>
        <p:spPr bwMode="auto">
          <a:xfrm>
            <a:off x="3868738" y="291782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8" name="Rectangle 22">
            <a:extLst>
              <a:ext uri="{FF2B5EF4-FFF2-40B4-BE49-F238E27FC236}">
                <a16:creationId xmlns:a16="http://schemas.microsoft.com/office/drawing/2014/main" id="{B86C55B2-9B65-46B0-8107-ED5594607474}"/>
              </a:ext>
            </a:extLst>
          </p:cNvPr>
          <p:cNvSpPr>
            <a:spLocks noChangeArrowheads="1"/>
          </p:cNvSpPr>
          <p:nvPr/>
        </p:nvSpPr>
        <p:spPr bwMode="auto">
          <a:xfrm>
            <a:off x="3868738" y="305117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9" name="Rectangle 23">
            <a:extLst>
              <a:ext uri="{FF2B5EF4-FFF2-40B4-BE49-F238E27FC236}">
                <a16:creationId xmlns:a16="http://schemas.microsoft.com/office/drawing/2014/main" id="{5F22C1B2-05ED-4776-B250-6038BF5383FD}"/>
              </a:ext>
            </a:extLst>
          </p:cNvPr>
          <p:cNvSpPr>
            <a:spLocks noChangeArrowheads="1"/>
          </p:cNvSpPr>
          <p:nvPr/>
        </p:nvSpPr>
        <p:spPr bwMode="auto">
          <a:xfrm>
            <a:off x="3868738" y="318611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0" name="Rectangle 24">
            <a:extLst>
              <a:ext uri="{FF2B5EF4-FFF2-40B4-BE49-F238E27FC236}">
                <a16:creationId xmlns:a16="http://schemas.microsoft.com/office/drawing/2014/main" id="{918BE421-D20E-4862-A823-4E0F79F2083C}"/>
              </a:ext>
            </a:extLst>
          </p:cNvPr>
          <p:cNvSpPr>
            <a:spLocks noChangeArrowheads="1"/>
          </p:cNvSpPr>
          <p:nvPr/>
        </p:nvSpPr>
        <p:spPr bwMode="auto">
          <a:xfrm>
            <a:off x="3868738" y="331946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1" name="Rectangle 25">
            <a:extLst>
              <a:ext uri="{FF2B5EF4-FFF2-40B4-BE49-F238E27FC236}">
                <a16:creationId xmlns:a16="http://schemas.microsoft.com/office/drawing/2014/main" id="{A0758E86-7719-47DA-9DDD-14555D017D19}"/>
              </a:ext>
            </a:extLst>
          </p:cNvPr>
          <p:cNvSpPr>
            <a:spLocks noChangeArrowheads="1"/>
          </p:cNvSpPr>
          <p:nvPr/>
        </p:nvSpPr>
        <p:spPr bwMode="auto">
          <a:xfrm>
            <a:off x="3868738" y="345281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2" name="Rectangle 26">
            <a:extLst>
              <a:ext uri="{FF2B5EF4-FFF2-40B4-BE49-F238E27FC236}">
                <a16:creationId xmlns:a16="http://schemas.microsoft.com/office/drawing/2014/main" id="{1ED5972B-33AA-4A2F-8A72-51B69EE8F67F}"/>
              </a:ext>
            </a:extLst>
          </p:cNvPr>
          <p:cNvSpPr>
            <a:spLocks noChangeArrowheads="1"/>
          </p:cNvSpPr>
          <p:nvPr/>
        </p:nvSpPr>
        <p:spPr bwMode="auto">
          <a:xfrm>
            <a:off x="3868738" y="358616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3" name="Rectangle 27">
            <a:extLst>
              <a:ext uri="{FF2B5EF4-FFF2-40B4-BE49-F238E27FC236}">
                <a16:creationId xmlns:a16="http://schemas.microsoft.com/office/drawing/2014/main" id="{97A933DB-72A6-4293-B956-4705077D2729}"/>
              </a:ext>
            </a:extLst>
          </p:cNvPr>
          <p:cNvSpPr>
            <a:spLocks noChangeArrowheads="1"/>
          </p:cNvSpPr>
          <p:nvPr/>
        </p:nvSpPr>
        <p:spPr bwMode="auto">
          <a:xfrm>
            <a:off x="3868738" y="371951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dirty="0">
                <a:ln>
                  <a:noFill/>
                </a:ln>
                <a:solidFill>
                  <a:srgbClr val="000000"/>
                </a:solidFill>
                <a:effectLst/>
                <a:latin typeface="Calibri" panose="020F0502020204030204" pitchFamily="34" charset="0"/>
              </a:rPr>
              <a:t> </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34" name="Rectangle 28">
            <a:extLst>
              <a:ext uri="{FF2B5EF4-FFF2-40B4-BE49-F238E27FC236}">
                <a16:creationId xmlns:a16="http://schemas.microsoft.com/office/drawing/2014/main" id="{14B9EB7E-4854-40D2-AD9D-1A6AD7ACC43D}"/>
              </a:ext>
            </a:extLst>
          </p:cNvPr>
          <p:cNvSpPr>
            <a:spLocks noChangeArrowheads="1"/>
          </p:cNvSpPr>
          <p:nvPr/>
        </p:nvSpPr>
        <p:spPr bwMode="auto">
          <a:xfrm>
            <a:off x="3868738" y="385286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5" name="Rectangle 29">
            <a:extLst>
              <a:ext uri="{FF2B5EF4-FFF2-40B4-BE49-F238E27FC236}">
                <a16:creationId xmlns:a16="http://schemas.microsoft.com/office/drawing/2014/main" id="{9E36CF32-0B8B-4541-B4B8-3BF111B90DCF}"/>
              </a:ext>
            </a:extLst>
          </p:cNvPr>
          <p:cNvSpPr>
            <a:spLocks noChangeArrowheads="1"/>
          </p:cNvSpPr>
          <p:nvPr/>
        </p:nvSpPr>
        <p:spPr bwMode="auto">
          <a:xfrm>
            <a:off x="3868738" y="398621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6" name="Rectangle 30">
            <a:extLst>
              <a:ext uri="{FF2B5EF4-FFF2-40B4-BE49-F238E27FC236}">
                <a16:creationId xmlns:a16="http://schemas.microsoft.com/office/drawing/2014/main" id="{1C1EB03D-284E-40ED-AAEF-6EAC022A2C03}"/>
              </a:ext>
            </a:extLst>
          </p:cNvPr>
          <p:cNvSpPr>
            <a:spLocks noChangeArrowheads="1"/>
          </p:cNvSpPr>
          <p:nvPr/>
        </p:nvSpPr>
        <p:spPr bwMode="auto">
          <a:xfrm>
            <a:off x="3868738" y="411956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7" name="Rectangle 31">
            <a:extLst>
              <a:ext uri="{FF2B5EF4-FFF2-40B4-BE49-F238E27FC236}">
                <a16:creationId xmlns:a16="http://schemas.microsoft.com/office/drawing/2014/main" id="{B2F39AB9-22D0-414F-8EBD-3AEDD869897A}"/>
              </a:ext>
            </a:extLst>
          </p:cNvPr>
          <p:cNvSpPr>
            <a:spLocks noChangeArrowheads="1"/>
          </p:cNvSpPr>
          <p:nvPr/>
        </p:nvSpPr>
        <p:spPr bwMode="auto">
          <a:xfrm>
            <a:off x="3868738" y="425291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8" name="Rectangle 32">
            <a:extLst>
              <a:ext uri="{FF2B5EF4-FFF2-40B4-BE49-F238E27FC236}">
                <a16:creationId xmlns:a16="http://schemas.microsoft.com/office/drawing/2014/main" id="{3ABC4230-251C-40E9-82E1-82A78D2FDEE9}"/>
              </a:ext>
            </a:extLst>
          </p:cNvPr>
          <p:cNvSpPr>
            <a:spLocks noChangeArrowheads="1"/>
          </p:cNvSpPr>
          <p:nvPr/>
        </p:nvSpPr>
        <p:spPr bwMode="auto">
          <a:xfrm>
            <a:off x="3868738" y="438626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9" name="Rectangle 33">
            <a:extLst>
              <a:ext uri="{FF2B5EF4-FFF2-40B4-BE49-F238E27FC236}">
                <a16:creationId xmlns:a16="http://schemas.microsoft.com/office/drawing/2014/main" id="{2A0F1784-A81F-43FD-9A28-842D7970A27E}"/>
              </a:ext>
            </a:extLst>
          </p:cNvPr>
          <p:cNvSpPr>
            <a:spLocks noChangeArrowheads="1"/>
          </p:cNvSpPr>
          <p:nvPr/>
        </p:nvSpPr>
        <p:spPr bwMode="auto">
          <a:xfrm>
            <a:off x="3868738" y="457517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 name="ZoneTexte 2">
            <a:extLst>
              <a:ext uri="{FF2B5EF4-FFF2-40B4-BE49-F238E27FC236}">
                <a16:creationId xmlns:a16="http://schemas.microsoft.com/office/drawing/2014/main" id="{125B1DF7-45E6-436E-A137-A96FE5276786}"/>
              </a:ext>
            </a:extLst>
          </p:cNvPr>
          <p:cNvSpPr txBox="1"/>
          <p:nvPr/>
        </p:nvSpPr>
        <p:spPr>
          <a:xfrm>
            <a:off x="835269" y="745748"/>
            <a:ext cx="7838844" cy="307777"/>
          </a:xfrm>
          <a:prstGeom prst="rect">
            <a:avLst/>
          </a:prstGeom>
          <a:noFill/>
        </p:spPr>
        <p:txBody>
          <a:bodyPr wrap="square" rtlCol="0">
            <a:spAutoFit/>
          </a:bodyPr>
          <a:lstStyle/>
          <a:p>
            <a:pPr marL="180975" indent="-180975">
              <a:buFont typeface="Wingdings" panose="05000000000000000000" pitchFamily="2" charset="2"/>
              <a:buChar char="±"/>
            </a:pPr>
            <a:endParaRPr lang="fr-FR" sz="1400" dirty="0"/>
          </a:p>
        </p:txBody>
      </p:sp>
      <p:sp>
        <p:nvSpPr>
          <p:cNvPr id="40" name="ZoneTexte 39">
            <a:extLst>
              <a:ext uri="{FF2B5EF4-FFF2-40B4-BE49-F238E27FC236}">
                <a16:creationId xmlns:a16="http://schemas.microsoft.com/office/drawing/2014/main" id="{E140B46B-FFAC-4F6B-9BC3-2BEEEBC63FEB}"/>
              </a:ext>
            </a:extLst>
          </p:cNvPr>
          <p:cNvSpPr txBox="1"/>
          <p:nvPr/>
        </p:nvSpPr>
        <p:spPr>
          <a:xfrm>
            <a:off x="180000" y="256721"/>
            <a:ext cx="8820590" cy="584775"/>
          </a:xfrm>
          <a:prstGeom prst="rect">
            <a:avLst/>
          </a:prstGeom>
          <a:noFill/>
        </p:spPr>
        <p:txBody>
          <a:bodyPr wrap="square">
            <a:spAutoFit/>
          </a:bodyPr>
          <a:lstStyle/>
          <a:p>
            <a:pPr algn="ctr" defTabSz="685800">
              <a:tabLst>
                <a:tab pos="2469833" algn="l"/>
              </a:tabLst>
              <a:defRPr/>
            </a:pPr>
            <a:r>
              <a:rPr lang="fr-FR" sz="3200" b="1" dirty="0">
                <a:solidFill>
                  <a:srgbClr val="407CC9"/>
                </a:solidFill>
              </a:rPr>
              <a:t>Quelques éléments de constat</a:t>
            </a:r>
            <a:endParaRPr lang="fr-FR" sz="3600" b="1"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
        <p:nvSpPr>
          <p:cNvPr id="4" name="ZoneTexte 3"/>
          <p:cNvSpPr txBox="1"/>
          <p:nvPr/>
        </p:nvSpPr>
        <p:spPr>
          <a:xfrm>
            <a:off x="180000" y="980925"/>
            <a:ext cx="8799809" cy="3693319"/>
          </a:xfrm>
          <a:prstGeom prst="rect">
            <a:avLst/>
          </a:prstGeom>
          <a:noFill/>
        </p:spPr>
        <p:txBody>
          <a:bodyPr wrap="square" rtlCol="0">
            <a:spAutoFit/>
          </a:bodyPr>
          <a:lstStyle/>
          <a:p>
            <a:pPr algn="just"/>
            <a:r>
              <a:rPr lang="fr-FR" dirty="0"/>
              <a:t>En ce qui concerne les métiers de la production : l’obtention des composants électroniques comme les circuits intégrés nécessite des lignes de fabrication localisées dans des salles « blanches », caractérisées par un environnement de travail impliquant des procédures draconiennes en termes d’atmosphère contrôlée pour assurer une production de qualité. </a:t>
            </a:r>
          </a:p>
          <a:p>
            <a:pPr algn="just"/>
            <a:r>
              <a:rPr lang="fr-FR" dirty="0"/>
              <a:t>En outre, ces lignes de fabrication sont très coûteuses (plusieurs centaines de milliers d’euros pour une ligne d’occasion) et rares</a:t>
            </a:r>
            <a:r>
              <a:rPr lang="fr-FR" b="1" dirty="0"/>
              <a:t>. </a:t>
            </a:r>
          </a:p>
          <a:p>
            <a:pPr algn="just"/>
            <a:r>
              <a:rPr lang="fr-FR" b="1" dirty="0"/>
              <a:t>Il en résulte qu’il n’existe aucune formation spécifique que ce soit pour la conduite de ces lignes ou pour leur maintenance. </a:t>
            </a:r>
          </a:p>
          <a:p>
            <a:pPr algn="just"/>
            <a:endParaRPr lang="fr-FR" b="1" dirty="0"/>
          </a:p>
          <a:p>
            <a:pPr algn="just"/>
            <a:r>
              <a:rPr lang="fr-FR" b="1" dirty="0"/>
              <a:t>Les embauches ne ciblent pas de diplôme particulier</a:t>
            </a:r>
            <a:r>
              <a:rPr lang="fr-FR" dirty="0"/>
              <a:t>, </a:t>
            </a:r>
            <a:r>
              <a:rPr lang="fr-FR" b="1" dirty="0"/>
              <a:t>le niveau recherché est celui du baccalauréat professionnel</a:t>
            </a:r>
            <a:r>
              <a:rPr lang="fr-FR" dirty="0"/>
              <a:t> </a:t>
            </a:r>
            <a:r>
              <a:rPr lang="fr-FR" b="1" dirty="0"/>
              <a:t>mais une absence de qualification ne se révèle pas rédhibitoire. </a:t>
            </a:r>
            <a:r>
              <a:rPr lang="fr-FR" dirty="0"/>
              <a:t>Ce sont avant tout les savoirs-être qui sont déterminants et les capacités à se conformer à des procédures très encadrées et à rendre compte.</a:t>
            </a:r>
            <a:endParaRPr lang="fr-FR" b="1" dirty="0"/>
          </a:p>
        </p:txBody>
      </p:sp>
      <p:sp>
        <p:nvSpPr>
          <p:cNvPr id="41" name="Espace réservé du pied de page 7"/>
          <p:cNvSpPr txBox="1">
            <a:spLocks/>
          </p:cNvSpPr>
          <p:nvPr/>
        </p:nvSpPr>
        <p:spPr>
          <a:xfrm>
            <a:off x="1617464" y="4851067"/>
            <a:ext cx="6508227" cy="341415"/>
          </a:xfrm>
          <a:prstGeom prst="rect">
            <a:avLst/>
          </a:prstGeom>
        </p:spPr>
        <p:txBody>
          <a:bodyPr/>
          <a:ls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fr-FR" sz="1100" dirty="0"/>
              <a:t>Inspection générale de l’éducation, du sport et de la recherche</a:t>
            </a:r>
          </a:p>
        </p:txBody>
      </p:sp>
    </p:spTree>
    <p:extLst>
      <p:ext uri="{BB962C8B-B14F-4D97-AF65-F5344CB8AC3E}">
        <p14:creationId xmlns:p14="http://schemas.microsoft.com/office/powerpoint/2010/main" val="26669267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9" name="Espace réservé du numéro de diapositive 8"/>
          <p:cNvSpPr>
            <a:spLocks noGrp="1"/>
          </p:cNvSpPr>
          <p:nvPr>
            <p:ph type="sldNum" sz="quarter" idx="4294967295"/>
          </p:nvPr>
        </p:nvSpPr>
        <p:spPr>
          <a:xfrm>
            <a:off x="8801099" y="4783500"/>
            <a:ext cx="272423" cy="360000"/>
          </a:xfrm>
          <a:prstGeom prst="rect">
            <a:avLst/>
          </a:prstGeom>
        </p:spPr>
        <p:txBody>
          <a:bodyPr/>
          <a:lstStyle/>
          <a:p>
            <a:fld id="{733122C9-A0B9-462F-8757-0847AD287B63}" type="slidenum">
              <a:rPr lang="fr-FR" sz="750" b="1">
                <a:latin typeface="Arial" panose="020B0604020202020204" pitchFamily="34" charset="0"/>
                <a:cs typeface="Arial" panose="020B0604020202020204" pitchFamily="34" charset="0"/>
              </a:rPr>
              <a:pPr/>
              <a:t>13</a:t>
            </a:fld>
            <a:endParaRPr lang="fr-FR" sz="750" b="1" dirty="0">
              <a:latin typeface="Arial" panose="020B0604020202020204" pitchFamily="34" charset="0"/>
              <a:cs typeface="Arial" panose="020B0604020202020204" pitchFamily="34" charset="0"/>
            </a:endParaRPr>
          </a:p>
        </p:txBody>
      </p:sp>
      <p:sp>
        <p:nvSpPr>
          <p:cNvPr id="5" name="Rectangle 5">
            <a:extLst>
              <a:ext uri="{FF2B5EF4-FFF2-40B4-BE49-F238E27FC236}">
                <a16:creationId xmlns:a16="http://schemas.microsoft.com/office/drawing/2014/main" id="{56BA7471-4617-4E26-A8D2-F538779E44A1}"/>
              </a:ext>
            </a:extLst>
          </p:cNvPr>
          <p:cNvSpPr>
            <a:spLocks noChangeArrowheads="1"/>
          </p:cNvSpPr>
          <p:nvPr/>
        </p:nvSpPr>
        <p:spPr bwMode="auto">
          <a:xfrm>
            <a:off x="3868738" y="72707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2" name="Rectangle 6">
            <a:extLst>
              <a:ext uri="{FF2B5EF4-FFF2-40B4-BE49-F238E27FC236}">
                <a16:creationId xmlns:a16="http://schemas.microsoft.com/office/drawing/2014/main" id="{3748EEB4-A9A5-4255-BAB6-53B0E2F9ABC7}"/>
              </a:ext>
            </a:extLst>
          </p:cNvPr>
          <p:cNvSpPr>
            <a:spLocks noChangeArrowheads="1"/>
          </p:cNvSpPr>
          <p:nvPr/>
        </p:nvSpPr>
        <p:spPr bwMode="auto">
          <a:xfrm>
            <a:off x="3868738" y="915988"/>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3" name="Rectangle 7">
            <a:extLst>
              <a:ext uri="{FF2B5EF4-FFF2-40B4-BE49-F238E27FC236}">
                <a16:creationId xmlns:a16="http://schemas.microsoft.com/office/drawing/2014/main" id="{DE5D4F3F-D7F3-45FB-B3DC-3E2BF6BC7154}"/>
              </a:ext>
            </a:extLst>
          </p:cNvPr>
          <p:cNvSpPr>
            <a:spLocks noChangeArrowheads="1"/>
          </p:cNvSpPr>
          <p:nvPr/>
        </p:nvSpPr>
        <p:spPr bwMode="auto">
          <a:xfrm>
            <a:off x="3868738" y="1049338"/>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4" name="Rectangle 8">
            <a:extLst>
              <a:ext uri="{FF2B5EF4-FFF2-40B4-BE49-F238E27FC236}">
                <a16:creationId xmlns:a16="http://schemas.microsoft.com/office/drawing/2014/main" id="{D7CAFC3C-CA12-4D00-989E-98DF3A533F63}"/>
              </a:ext>
            </a:extLst>
          </p:cNvPr>
          <p:cNvSpPr>
            <a:spLocks noChangeArrowheads="1"/>
          </p:cNvSpPr>
          <p:nvPr/>
        </p:nvSpPr>
        <p:spPr bwMode="auto">
          <a:xfrm>
            <a:off x="3868738" y="1182688"/>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5" name="Rectangle 9">
            <a:extLst>
              <a:ext uri="{FF2B5EF4-FFF2-40B4-BE49-F238E27FC236}">
                <a16:creationId xmlns:a16="http://schemas.microsoft.com/office/drawing/2014/main" id="{B0848088-9B90-41EF-B1B7-D56C96E57B77}"/>
              </a:ext>
            </a:extLst>
          </p:cNvPr>
          <p:cNvSpPr>
            <a:spLocks noChangeArrowheads="1"/>
          </p:cNvSpPr>
          <p:nvPr/>
        </p:nvSpPr>
        <p:spPr bwMode="auto">
          <a:xfrm>
            <a:off x="3868738" y="131762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6" name="Rectangle 10">
            <a:extLst>
              <a:ext uri="{FF2B5EF4-FFF2-40B4-BE49-F238E27FC236}">
                <a16:creationId xmlns:a16="http://schemas.microsoft.com/office/drawing/2014/main" id="{81467056-8FAE-4143-B495-A1EB05627DD5}"/>
              </a:ext>
            </a:extLst>
          </p:cNvPr>
          <p:cNvSpPr>
            <a:spLocks noChangeArrowheads="1"/>
          </p:cNvSpPr>
          <p:nvPr/>
        </p:nvSpPr>
        <p:spPr bwMode="auto">
          <a:xfrm>
            <a:off x="3868738" y="145097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7" name="Rectangle 11">
            <a:extLst>
              <a:ext uri="{FF2B5EF4-FFF2-40B4-BE49-F238E27FC236}">
                <a16:creationId xmlns:a16="http://schemas.microsoft.com/office/drawing/2014/main" id="{2AEC102D-B4A0-4290-B682-BE89F9D6E59C}"/>
              </a:ext>
            </a:extLst>
          </p:cNvPr>
          <p:cNvSpPr>
            <a:spLocks noChangeArrowheads="1"/>
          </p:cNvSpPr>
          <p:nvPr/>
        </p:nvSpPr>
        <p:spPr bwMode="auto">
          <a:xfrm>
            <a:off x="3868738" y="158432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8" name="Rectangle 12">
            <a:extLst>
              <a:ext uri="{FF2B5EF4-FFF2-40B4-BE49-F238E27FC236}">
                <a16:creationId xmlns:a16="http://schemas.microsoft.com/office/drawing/2014/main" id="{63A63FAC-CBA6-4306-B681-D3B542029146}"/>
              </a:ext>
            </a:extLst>
          </p:cNvPr>
          <p:cNvSpPr>
            <a:spLocks noChangeArrowheads="1"/>
          </p:cNvSpPr>
          <p:nvPr/>
        </p:nvSpPr>
        <p:spPr bwMode="auto">
          <a:xfrm>
            <a:off x="3868738" y="171767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9" name="Rectangle 13">
            <a:extLst>
              <a:ext uri="{FF2B5EF4-FFF2-40B4-BE49-F238E27FC236}">
                <a16:creationId xmlns:a16="http://schemas.microsoft.com/office/drawing/2014/main" id="{5CEB2E2B-5E44-42E7-AEB0-8749FCF09DDF}"/>
              </a:ext>
            </a:extLst>
          </p:cNvPr>
          <p:cNvSpPr>
            <a:spLocks noChangeArrowheads="1"/>
          </p:cNvSpPr>
          <p:nvPr/>
        </p:nvSpPr>
        <p:spPr bwMode="auto">
          <a:xfrm>
            <a:off x="3868738" y="185102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0" name="Rectangle 14">
            <a:extLst>
              <a:ext uri="{FF2B5EF4-FFF2-40B4-BE49-F238E27FC236}">
                <a16:creationId xmlns:a16="http://schemas.microsoft.com/office/drawing/2014/main" id="{87A8B3C5-8D7F-45C5-89BB-4A66E2D9B071}"/>
              </a:ext>
            </a:extLst>
          </p:cNvPr>
          <p:cNvSpPr>
            <a:spLocks noChangeArrowheads="1"/>
          </p:cNvSpPr>
          <p:nvPr/>
        </p:nvSpPr>
        <p:spPr bwMode="auto">
          <a:xfrm>
            <a:off x="3868738" y="198437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1" name="Rectangle 15">
            <a:extLst>
              <a:ext uri="{FF2B5EF4-FFF2-40B4-BE49-F238E27FC236}">
                <a16:creationId xmlns:a16="http://schemas.microsoft.com/office/drawing/2014/main" id="{B1D10491-77DD-4EB5-BE34-2D9CD1273069}"/>
              </a:ext>
            </a:extLst>
          </p:cNvPr>
          <p:cNvSpPr>
            <a:spLocks noChangeArrowheads="1"/>
          </p:cNvSpPr>
          <p:nvPr/>
        </p:nvSpPr>
        <p:spPr bwMode="auto">
          <a:xfrm>
            <a:off x="3868738" y="211772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2" name="Rectangle 16">
            <a:extLst>
              <a:ext uri="{FF2B5EF4-FFF2-40B4-BE49-F238E27FC236}">
                <a16:creationId xmlns:a16="http://schemas.microsoft.com/office/drawing/2014/main" id="{7F1E9FF7-14D4-47FA-BA5E-F34D17490F82}"/>
              </a:ext>
            </a:extLst>
          </p:cNvPr>
          <p:cNvSpPr>
            <a:spLocks noChangeArrowheads="1"/>
          </p:cNvSpPr>
          <p:nvPr/>
        </p:nvSpPr>
        <p:spPr bwMode="auto">
          <a:xfrm>
            <a:off x="3868738" y="225107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3" name="Rectangle 17">
            <a:extLst>
              <a:ext uri="{FF2B5EF4-FFF2-40B4-BE49-F238E27FC236}">
                <a16:creationId xmlns:a16="http://schemas.microsoft.com/office/drawing/2014/main" id="{A835EFD8-461E-428A-8BC3-4159A4A94316}"/>
              </a:ext>
            </a:extLst>
          </p:cNvPr>
          <p:cNvSpPr>
            <a:spLocks noChangeArrowheads="1"/>
          </p:cNvSpPr>
          <p:nvPr/>
        </p:nvSpPr>
        <p:spPr bwMode="auto">
          <a:xfrm>
            <a:off x="3868738" y="238442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4" name="Rectangle 18">
            <a:extLst>
              <a:ext uri="{FF2B5EF4-FFF2-40B4-BE49-F238E27FC236}">
                <a16:creationId xmlns:a16="http://schemas.microsoft.com/office/drawing/2014/main" id="{5F604255-F461-43A6-BE82-FBC2573244AA}"/>
              </a:ext>
            </a:extLst>
          </p:cNvPr>
          <p:cNvSpPr>
            <a:spLocks noChangeArrowheads="1"/>
          </p:cNvSpPr>
          <p:nvPr/>
        </p:nvSpPr>
        <p:spPr bwMode="auto">
          <a:xfrm>
            <a:off x="3868738" y="251777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5" name="Rectangle 19">
            <a:extLst>
              <a:ext uri="{FF2B5EF4-FFF2-40B4-BE49-F238E27FC236}">
                <a16:creationId xmlns:a16="http://schemas.microsoft.com/office/drawing/2014/main" id="{E2AC6A68-C644-4994-857A-B1F7325EF027}"/>
              </a:ext>
            </a:extLst>
          </p:cNvPr>
          <p:cNvSpPr>
            <a:spLocks noChangeArrowheads="1"/>
          </p:cNvSpPr>
          <p:nvPr/>
        </p:nvSpPr>
        <p:spPr bwMode="auto">
          <a:xfrm>
            <a:off x="3868738" y="265112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6" name="Rectangle 20">
            <a:extLst>
              <a:ext uri="{FF2B5EF4-FFF2-40B4-BE49-F238E27FC236}">
                <a16:creationId xmlns:a16="http://schemas.microsoft.com/office/drawing/2014/main" id="{0A37701E-D7DD-479F-ACEF-B4E257814B4F}"/>
              </a:ext>
            </a:extLst>
          </p:cNvPr>
          <p:cNvSpPr>
            <a:spLocks noChangeArrowheads="1"/>
          </p:cNvSpPr>
          <p:nvPr/>
        </p:nvSpPr>
        <p:spPr bwMode="auto">
          <a:xfrm>
            <a:off x="3868738" y="278447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7" name="Rectangle 21">
            <a:extLst>
              <a:ext uri="{FF2B5EF4-FFF2-40B4-BE49-F238E27FC236}">
                <a16:creationId xmlns:a16="http://schemas.microsoft.com/office/drawing/2014/main" id="{A7058521-63BD-40D1-BE1E-DF701A7B1203}"/>
              </a:ext>
            </a:extLst>
          </p:cNvPr>
          <p:cNvSpPr>
            <a:spLocks noChangeArrowheads="1"/>
          </p:cNvSpPr>
          <p:nvPr/>
        </p:nvSpPr>
        <p:spPr bwMode="auto">
          <a:xfrm>
            <a:off x="3868738" y="291782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8" name="Rectangle 22">
            <a:extLst>
              <a:ext uri="{FF2B5EF4-FFF2-40B4-BE49-F238E27FC236}">
                <a16:creationId xmlns:a16="http://schemas.microsoft.com/office/drawing/2014/main" id="{B86C55B2-9B65-46B0-8107-ED5594607474}"/>
              </a:ext>
            </a:extLst>
          </p:cNvPr>
          <p:cNvSpPr>
            <a:spLocks noChangeArrowheads="1"/>
          </p:cNvSpPr>
          <p:nvPr/>
        </p:nvSpPr>
        <p:spPr bwMode="auto">
          <a:xfrm>
            <a:off x="3868738" y="305117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9" name="Rectangle 23">
            <a:extLst>
              <a:ext uri="{FF2B5EF4-FFF2-40B4-BE49-F238E27FC236}">
                <a16:creationId xmlns:a16="http://schemas.microsoft.com/office/drawing/2014/main" id="{5F22C1B2-05ED-4776-B250-6038BF5383FD}"/>
              </a:ext>
            </a:extLst>
          </p:cNvPr>
          <p:cNvSpPr>
            <a:spLocks noChangeArrowheads="1"/>
          </p:cNvSpPr>
          <p:nvPr/>
        </p:nvSpPr>
        <p:spPr bwMode="auto">
          <a:xfrm>
            <a:off x="3868738" y="318611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0" name="Rectangle 24">
            <a:extLst>
              <a:ext uri="{FF2B5EF4-FFF2-40B4-BE49-F238E27FC236}">
                <a16:creationId xmlns:a16="http://schemas.microsoft.com/office/drawing/2014/main" id="{918BE421-D20E-4862-A823-4E0F79F2083C}"/>
              </a:ext>
            </a:extLst>
          </p:cNvPr>
          <p:cNvSpPr>
            <a:spLocks noChangeArrowheads="1"/>
          </p:cNvSpPr>
          <p:nvPr/>
        </p:nvSpPr>
        <p:spPr bwMode="auto">
          <a:xfrm>
            <a:off x="3868738" y="331946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1" name="Rectangle 25">
            <a:extLst>
              <a:ext uri="{FF2B5EF4-FFF2-40B4-BE49-F238E27FC236}">
                <a16:creationId xmlns:a16="http://schemas.microsoft.com/office/drawing/2014/main" id="{A0758E86-7719-47DA-9DDD-14555D017D19}"/>
              </a:ext>
            </a:extLst>
          </p:cNvPr>
          <p:cNvSpPr>
            <a:spLocks noChangeArrowheads="1"/>
          </p:cNvSpPr>
          <p:nvPr/>
        </p:nvSpPr>
        <p:spPr bwMode="auto">
          <a:xfrm>
            <a:off x="3868738" y="345281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2" name="Rectangle 26">
            <a:extLst>
              <a:ext uri="{FF2B5EF4-FFF2-40B4-BE49-F238E27FC236}">
                <a16:creationId xmlns:a16="http://schemas.microsoft.com/office/drawing/2014/main" id="{1ED5972B-33AA-4A2F-8A72-51B69EE8F67F}"/>
              </a:ext>
            </a:extLst>
          </p:cNvPr>
          <p:cNvSpPr>
            <a:spLocks noChangeArrowheads="1"/>
          </p:cNvSpPr>
          <p:nvPr/>
        </p:nvSpPr>
        <p:spPr bwMode="auto">
          <a:xfrm>
            <a:off x="3868738" y="358616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3" name="Rectangle 27">
            <a:extLst>
              <a:ext uri="{FF2B5EF4-FFF2-40B4-BE49-F238E27FC236}">
                <a16:creationId xmlns:a16="http://schemas.microsoft.com/office/drawing/2014/main" id="{97A933DB-72A6-4293-B956-4705077D2729}"/>
              </a:ext>
            </a:extLst>
          </p:cNvPr>
          <p:cNvSpPr>
            <a:spLocks noChangeArrowheads="1"/>
          </p:cNvSpPr>
          <p:nvPr/>
        </p:nvSpPr>
        <p:spPr bwMode="auto">
          <a:xfrm>
            <a:off x="3868738" y="371951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dirty="0">
                <a:ln>
                  <a:noFill/>
                </a:ln>
                <a:solidFill>
                  <a:srgbClr val="000000"/>
                </a:solidFill>
                <a:effectLst/>
                <a:latin typeface="Calibri" panose="020F0502020204030204" pitchFamily="34" charset="0"/>
              </a:rPr>
              <a:t> </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34" name="Rectangle 28">
            <a:extLst>
              <a:ext uri="{FF2B5EF4-FFF2-40B4-BE49-F238E27FC236}">
                <a16:creationId xmlns:a16="http://schemas.microsoft.com/office/drawing/2014/main" id="{14B9EB7E-4854-40D2-AD9D-1A6AD7ACC43D}"/>
              </a:ext>
            </a:extLst>
          </p:cNvPr>
          <p:cNvSpPr>
            <a:spLocks noChangeArrowheads="1"/>
          </p:cNvSpPr>
          <p:nvPr/>
        </p:nvSpPr>
        <p:spPr bwMode="auto">
          <a:xfrm>
            <a:off x="3868738" y="385286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5" name="Rectangle 29">
            <a:extLst>
              <a:ext uri="{FF2B5EF4-FFF2-40B4-BE49-F238E27FC236}">
                <a16:creationId xmlns:a16="http://schemas.microsoft.com/office/drawing/2014/main" id="{9E36CF32-0B8B-4541-B4B8-3BF111B90DCF}"/>
              </a:ext>
            </a:extLst>
          </p:cNvPr>
          <p:cNvSpPr>
            <a:spLocks noChangeArrowheads="1"/>
          </p:cNvSpPr>
          <p:nvPr/>
        </p:nvSpPr>
        <p:spPr bwMode="auto">
          <a:xfrm>
            <a:off x="3868738" y="398621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6" name="Rectangle 30">
            <a:extLst>
              <a:ext uri="{FF2B5EF4-FFF2-40B4-BE49-F238E27FC236}">
                <a16:creationId xmlns:a16="http://schemas.microsoft.com/office/drawing/2014/main" id="{1C1EB03D-284E-40ED-AAEF-6EAC022A2C03}"/>
              </a:ext>
            </a:extLst>
          </p:cNvPr>
          <p:cNvSpPr>
            <a:spLocks noChangeArrowheads="1"/>
          </p:cNvSpPr>
          <p:nvPr/>
        </p:nvSpPr>
        <p:spPr bwMode="auto">
          <a:xfrm>
            <a:off x="3868738" y="411956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7" name="Rectangle 31">
            <a:extLst>
              <a:ext uri="{FF2B5EF4-FFF2-40B4-BE49-F238E27FC236}">
                <a16:creationId xmlns:a16="http://schemas.microsoft.com/office/drawing/2014/main" id="{B2F39AB9-22D0-414F-8EBD-3AEDD869897A}"/>
              </a:ext>
            </a:extLst>
          </p:cNvPr>
          <p:cNvSpPr>
            <a:spLocks noChangeArrowheads="1"/>
          </p:cNvSpPr>
          <p:nvPr/>
        </p:nvSpPr>
        <p:spPr bwMode="auto">
          <a:xfrm>
            <a:off x="3868738" y="425291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8" name="Rectangle 32">
            <a:extLst>
              <a:ext uri="{FF2B5EF4-FFF2-40B4-BE49-F238E27FC236}">
                <a16:creationId xmlns:a16="http://schemas.microsoft.com/office/drawing/2014/main" id="{3ABC4230-251C-40E9-82E1-82A78D2FDEE9}"/>
              </a:ext>
            </a:extLst>
          </p:cNvPr>
          <p:cNvSpPr>
            <a:spLocks noChangeArrowheads="1"/>
          </p:cNvSpPr>
          <p:nvPr/>
        </p:nvSpPr>
        <p:spPr bwMode="auto">
          <a:xfrm>
            <a:off x="3868738" y="438626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9" name="Rectangle 33">
            <a:extLst>
              <a:ext uri="{FF2B5EF4-FFF2-40B4-BE49-F238E27FC236}">
                <a16:creationId xmlns:a16="http://schemas.microsoft.com/office/drawing/2014/main" id="{2A0F1784-A81F-43FD-9A28-842D7970A27E}"/>
              </a:ext>
            </a:extLst>
          </p:cNvPr>
          <p:cNvSpPr>
            <a:spLocks noChangeArrowheads="1"/>
          </p:cNvSpPr>
          <p:nvPr/>
        </p:nvSpPr>
        <p:spPr bwMode="auto">
          <a:xfrm>
            <a:off x="3868738" y="457517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 name="ZoneTexte 2">
            <a:extLst>
              <a:ext uri="{FF2B5EF4-FFF2-40B4-BE49-F238E27FC236}">
                <a16:creationId xmlns:a16="http://schemas.microsoft.com/office/drawing/2014/main" id="{125B1DF7-45E6-436E-A137-A96FE5276786}"/>
              </a:ext>
            </a:extLst>
          </p:cNvPr>
          <p:cNvSpPr txBox="1"/>
          <p:nvPr/>
        </p:nvSpPr>
        <p:spPr>
          <a:xfrm>
            <a:off x="835269" y="745748"/>
            <a:ext cx="7838844" cy="307777"/>
          </a:xfrm>
          <a:prstGeom prst="rect">
            <a:avLst/>
          </a:prstGeom>
          <a:noFill/>
        </p:spPr>
        <p:txBody>
          <a:bodyPr wrap="square" rtlCol="0">
            <a:spAutoFit/>
          </a:bodyPr>
          <a:lstStyle/>
          <a:p>
            <a:pPr marL="180975" indent="-180975" algn="just">
              <a:buFont typeface="Wingdings" panose="05000000000000000000" pitchFamily="2" charset="2"/>
              <a:buChar char="±"/>
            </a:pPr>
            <a:endParaRPr lang="fr-FR" sz="1400" dirty="0"/>
          </a:p>
        </p:txBody>
      </p:sp>
      <p:sp>
        <p:nvSpPr>
          <p:cNvPr id="40" name="ZoneTexte 39">
            <a:extLst>
              <a:ext uri="{FF2B5EF4-FFF2-40B4-BE49-F238E27FC236}">
                <a16:creationId xmlns:a16="http://schemas.microsoft.com/office/drawing/2014/main" id="{E140B46B-FFAC-4F6B-9BC3-2BEEEBC63FEB}"/>
              </a:ext>
            </a:extLst>
          </p:cNvPr>
          <p:cNvSpPr txBox="1"/>
          <p:nvPr/>
        </p:nvSpPr>
        <p:spPr>
          <a:xfrm>
            <a:off x="180000" y="256721"/>
            <a:ext cx="8820590" cy="584775"/>
          </a:xfrm>
          <a:prstGeom prst="rect">
            <a:avLst/>
          </a:prstGeom>
          <a:noFill/>
        </p:spPr>
        <p:txBody>
          <a:bodyPr wrap="square">
            <a:spAutoFit/>
          </a:bodyPr>
          <a:lstStyle/>
          <a:p>
            <a:pPr algn="ctr" defTabSz="685800">
              <a:tabLst>
                <a:tab pos="2469833" algn="l"/>
              </a:tabLst>
              <a:defRPr/>
            </a:pPr>
            <a:r>
              <a:rPr lang="fr-FR" sz="3200" b="1" dirty="0">
                <a:solidFill>
                  <a:srgbClr val="407CC9"/>
                </a:solidFill>
              </a:rPr>
              <a:t>Quelques éléments de constat</a:t>
            </a:r>
            <a:endParaRPr lang="fr-FR" sz="3600" b="1"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
        <p:nvSpPr>
          <p:cNvPr id="4" name="ZoneTexte 3"/>
          <p:cNvSpPr txBox="1"/>
          <p:nvPr/>
        </p:nvSpPr>
        <p:spPr>
          <a:xfrm>
            <a:off x="-17708" y="893607"/>
            <a:ext cx="8799809" cy="4247317"/>
          </a:xfrm>
          <a:prstGeom prst="rect">
            <a:avLst/>
          </a:prstGeom>
          <a:noFill/>
        </p:spPr>
        <p:txBody>
          <a:bodyPr wrap="square" rtlCol="0">
            <a:spAutoFit/>
          </a:bodyPr>
          <a:lstStyle/>
          <a:p>
            <a:pPr lvl="1" algn="just"/>
            <a:r>
              <a:rPr lang="fr-FR" b="1" dirty="0"/>
              <a:t>Des formations relativement satisfaisantes au niveau ingénieur</a:t>
            </a:r>
          </a:p>
          <a:p>
            <a:pPr lvl="1" algn="just"/>
            <a:endParaRPr lang="fr-FR" b="1" dirty="0"/>
          </a:p>
          <a:p>
            <a:pPr lvl="1" algn="just"/>
            <a:r>
              <a:rPr lang="fr-FR" b="1" dirty="0"/>
              <a:t>La recherche de profils ayant de doubles compétences</a:t>
            </a:r>
          </a:p>
          <a:p>
            <a:pPr lvl="1" algn="just"/>
            <a:r>
              <a:rPr lang="fr-FR" dirty="0"/>
              <a:t>Même si les formations correspondantes sont marquées par l’empreinte d’un domaine scientifique (par exemple, diplôme d’ingénieur d’une école de chimie, master de biologie, doctorat de biologie moléculaire) elles prennent en compte de plus en plus les besoins industriels et par conséquent l’ouverture vers l’interdisciplinarité et les nouvelles technologies. </a:t>
            </a:r>
          </a:p>
          <a:p>
            <a:pPr lvl="1" algn="just"/>
            <a:endParaRPr lang="fr-FR" dirty="0"/>
          </a:p>
          <a:p>
            <a:pPr lvl="1" algn="just"/>
            <a:r>
              <a:rPr lang="fr-FR" b="1" dirty="0"/>
              <a:t>Les croisements devraient être systématiques. </a:t>
            </a:r>
          </a:p>
          <a:p>
            <a:pPr lvl="1" algn="just"/>
            <a:endParaRPr lang="fr-FR" dirty="0"/>
          </a:p>
          <a:p>
            <a:pPr lvl="1" algn="just"/>
            <a:r>
              <a:rPr lang="fr-FR" dirty="0"/>
              <a:t>En effet la synergie entre industries, écoles d’ingénieurs et universités induit des collaborations au profit des étudiants et des chercheurs, par des doubles cursus y compris dans les facultés de pharmacie.</a:t>
            </a:r>
          </a:p>
          <a:p>
            <a:pPr lvl="1" algn="just"/>
            <a:endParaRPr lang="fr-FR" b="1" dirty="0"/>
          </a:p>
        </p:txBody>
      </p:sp>
      <p:sp>
        <p:nvSpPr>
          <p:cNvPr id="41" name="Espace réservé du pied de page 7"/>
          <p:cNvSpPr txBox="1">
            <a:spLocks/>
          </p:cNvSpPr>
          <p:nvPr/>
        </p:nvSpPr>
        <p:spPr>
          <a:xfrm>
            <a:off x="1617464" y="4851067"/>
            <a:ext cx="6508227" cy="341415"/>
          </a:xfrm>
          <a:prstGeom prst="rect">
            <a:avLst/>
          </a:prstGeom>
        </p:spPr>
        <p:txBody>
          <a:bodyPr/>
          <a:ls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fr-FR" sz="1100" dirty="0"/>
              <a:t>Inspection générale de l’éducation, du sport et de la recherche</a:t>
            </a:r>
          </a:p>
        </p:txBody>
      </p:sp>
    </p:spTree>
    <p:extLst>
      <p:ext uri="{BB962C8B-B14F-4D97-AF65-F5344CB8AC3E}">
        <p14:creationId xmlns:p14="http://schemas.microsoft.com/office/powerpoint/2010/main" val="6632849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9" name="Espace réservé du numéro de diapositive 8"/>
          <p:cNvSpPr>
            <a:spLocks noGrp="1"/>
          </p:cNvSpPr>
          <p:nvPr>
            <p:ph type="sldNum" sz="quarter" idx="4294967295"/>
          </p:nvPr>
        </p:nvSpPr>
        <p:spPr>
          <a:xfrm>
            <a:off x="8801099" y="4783500"/>
            <a:ext cx="272423" cy="360000"/>
          </a:xfrm>
          <a:prstGeom prst="rect">
            <a:avLst/>
          </a:prstGeom>
        </p:spPr>
        <p:txBody>
          <a:bodyPr/>
          <a:lstStyle/>
          <a:p>
            <a:fld id="{733122C9-A0B9-462F-8757-0847AD287B63}" type="slidenum">
              <a:rPr lang="fr-FR" sz="750" b="1">
                <a:latin typeface="Arial" panose="020B0604020202020204" pitchFamily="34" charset="0"/>
                <a:cs typeface="Arial" panose="020B0604020202020204" pitchFamily="34" charset="0"/>
              </a:rPr>
              <a:pPr/>
              <a:t>2</a:t>
            </a:fld>
            <a:endParaRPr lang="fr-FR" sz="750" b="1" dirty="0">
              <a:latin typeface="Arial" panose="020B0604020202020204" pitchFamily="34" charset="0"/>
              <a:cs typeface="Arial" panose="020B0604020202020204" pitchFamily="34" charset="0"/>
            </a:endParaRPr>
          </a:p>
        </p:txBody>
      </p:sp>
      <p:sp>
        <p:nvSpPr>
          <p:cNvPr id="5" name="Rectangle 5">
            <a:extLst>
              <a:ext uri="{FF2B5EF4-FFF2-40B4-BE49-F238E27FC236}">
                <a16:creationId xmlns:a16="http://schemas.microsoft.com/office/drawing/2014/main" id="{56BA7471-4617-4E26-A8D2-F538779E44A1}"/>
              </a:ext>
            </a:extLst>
          </p:cNvPr>
          <p:cNvSpPr>
            <a:spLocks noChangeArrowheads="1"/>
          </p:cNvSpPr>
          <p:nvPr/>
        </p:nvSpPr>
        <p:spPr bwMode="auto">
          <a:xfrm>
            <a:off x="3868738" y="72707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2" name="Rectangle 6">
            <a:extLst>
              <a:ext uri="{FF2B5EF4-FFF2-40B4-BE49-F238E27FC236}">
                <a16:creationId xmlns:a16="http://schemas.microsoft.com/office/drawing/2014/main" id="{3748EEB4-A9A5-4255-BAB6-53B0E2F9ABC7}"/>
              </a:ext>
            </a:extLst>
          </p:cNvPr>
          <p:cNvSpPr>
            <a:spLocks noChangeArrowheads="1"/>
          </p:cNvSpPr>
          <p:nvPr/>
        </p:nvSpPr>
        <p:spPr bwMode="auto">
          <a:xfrm>
            <a:off x="3868738" y="915988"/>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3" name="Rectangle 7">
            <a:extLst>
              <a:ext uri="{FF2B5EF4-FFF2-40B4-BE49-F238E27FC236}">
                <a16:creationId xmlns:a16="http://schemas.microsoft.com/office/drawing/2014/main" id="{DE5D4F3F-D7F3-45FB-B3DC-3E2BF6BC7154}"/>
              </a:ext>
            </a:extLst>
          </p:cNvPr>
          <p:cNvSpPr>
            <a:spLocks noChangeArrowheads="1"/>
          </p:cNvSpPr>
          <p:nvPr/>
        </p:nvSpPr>
        <p:spPr bwMode="auto">
          <a:xfrm>
            <a:off x="3868738" y="1049338"/>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4" name="Rectangle 8">
            <a:extLst>
              <a:ext uri="{FF2B5EF4-FFF2-40B4-BE49-F238E27FC236}">
                <a16:creationId xmlns:a16="http://schemas.microsoft.com/office/drawing/2014/main" id="{D7CAFC3C-CA12-4D00-989E-98DF3A533F63}"/>
              </a:ext>
            </a:extLst>
          </p:cNvPr>
          <p:cNvSpPr>
            <a:spLocks noChangeArrowheads="1"/>
          </p:cNvSpPr>
          <p:nvPr/>
        </p:nvSpPr>
        <p:spPr bwMode="auto">
          <a:xfrm>
            <a:off x="3868738" y="1182688"/>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5" name="Rectangle 9">
            <a:extLst>
              <a:ext uri="{FF2B5EF4-FFF2-40B4-BE49-F238E27FC236}">
                <a16:creationId xmlns:a16="http://schemas.microsoft.com/office/drawing/2014/main" id="{B0848088-9B90-41EF-B1B7-D56C96E57B77}"/>
              </a:ext>
            </a:extLst>
          </p:cNvPr>
          <p:cNvSpPr>
            <a:spLocks noChangeArrowheads="1"/>
          </p:cNvSpPr>
          <p:nvPr/>
        </p:nvSpPr>
        <p:spPr bwMode="auto">
          <a:xfrm>
            <a:off x="3868738" y="131762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6" name="Rectangle 10">
            <a:extLst>
              <a:ext uri="{FF2B5EF4-FFF2-40B4-BE49-F238E27FC236}">
                <a16:creationId xmlns:a16="http://schemas.microsoft.com/office/drawing/2014/main" id="{81467056-8FAE-4143-B495-A1EB05627DD5}"/>
              </a:ext>
            </a:extLst>
          </p:cNvPr>
          <p:cNvSpPr>
            <a:spLocks noChangeArrowheads="1"/>
          </p:cNvSpPr>
          <p:nvPr/>
        </p:nvSpPr>
        <p:spPr bwMode="auto">
          <a:xfrm>
            <a:off x="3868738" y="145097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7" name="Rectangle 11">
            <a:extLst>
              <a:ext uri="{FF2B5EF4-FFF2-40B4-BE49-F238E27FC236}">
                <a16:creationId xmlns:a16="http://schemas.microsoft.com/office/drawing/2014/main" id="{2AEC102D-B4A0-4290-B682-BE89F9D6E59C}"/>
              </a:ext>
            </a:extLst>
          </p:cNvPr>
          <p:cNvSpPr>
            <a:spLocks noChangeArrowheads="1"/>
          </p:cNvSpPr>
          <p:nvPr/>
        </p:nvSpPr>
        <p:spPr bwMode="auto">
          <a:xfrm>
            <a:off x="3868738" y="158432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8" name="Rectangle 12">
            <a:extLst>
              <a:ext uri="{FF2B5EF4-FFF2-40B4-BE49-F238E27FC236}">
                <a16:creationId xmlns:a16="http://schemas.microsoft.com/office/drawing/2014/main" id="{63A63FAC-CBA6-4306-B681-D3B542029146}"/>
              </a:ext>
            </a:extLst>
          </p:cNvPr>
          <p:cNvSpPr>
            <a:spLocks noChangeArrowheads="1"/>
          </p:cNvSpPr>
          <p:nvPr/>
        </p:nvSpPr>
        <p:spPr bwMode="auto">
          <a:xfrm>
            <a:off x="3868738" y="171767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9" name="Rectangle 13">
            <a:extLst>
              <a:ext uri="{FF2B5EF4-FFF2-40B4-BE49-F238E27FC236}">
                <a16:creationId xmlns:a16="http://schemas.microsoft.com/office/drawing/2014/main" id="{5CEB2E2B-5E44-42E7-AEB0-8749FCF09DDF}"/>
              </a:ext>
            </a:extLst>
          </p:cNvPr>
          <p:cNvSpPr>
            <a:spLocks noChangeArrowheads="1"/>
          </p:cNvSpPr>
          <p:nvPr/>
        </p:nvSpPr>
        <p:spPr bwMode="auto">
          <a:xfrm>
            <a:off x="3868738" y="185102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0" name="Rectangle 14">
            <a:extLst>
              <a:ext uri="{FF2B5EF4-FFF2-40B4-BE49-F238E27FC236}">
                <a16:creationId xmlns:a16="http://schemas.microsoft.com/office/drawing/2014/main" id="{87A8B3C5-8D7F-45C5-89BB-4A66E2D9B071}"/>
              </a:ext>
            </a:extLst>
          </p:cNvPr>
          <p:cNvSpPr>
            <a:spLocks noChangeArrowheads="1"/>
          </p:cNvSpPr>
          <p:nvPr/>
        </p:nvSpPr>
        <p:spPr bwMode="auto">
          <a:xfrm>
            <a:off x="3868738" y="198437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1" name="Rectangle 15">
            <a:extLst>
              <a:ext uri="{FF2B5EF4-FFF2-40B4-BE49-F238E27FC236}">
                <a16:creationId xmlns:a16="http://schemas.microsoft.com/office/drawing/2014/main" id="{B1D10491-77DD-4EB5-BE34-2D9CD1273069}"/>
              </a:ext>
            </a:extLst>
          </p:cNvPr>
          <p:cNvSpPr>
            <a:spLocks noChangeArrowheads="1"/>
          </p:cNvSpPr>
          <p:nvPr/>
        </p:nvSpPr>
        <p:spPr bwMode="auto">
          <a:xfrm>
            <a:off x="3868738" y="211772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2" name="Rectangle 16">
            <a:extLst>
              <a:ext uri="{FF2B5EF4-FFF2-40B4-BE49-F238E27FC236}">
                <a16:creationId xmlns:a16="http://schemas.microsoft.com/office/drawing/2014/main" id="{7F1E9FF7-14D4-47FA-BA5E-F34D17490F82}"/>
              </a:ext>
            </a:extLst>
          </p:cNvPr>
          <p:cNvSpPr>
            <a:spLocks noChangeArrowheads="1"/>
          </p:cNvSpPr>
          <p:nvPr/>
        </p:nvSpPr>
        <p:spPr bwMode="auto">
          <a:xfrm>
            <a:off x="3868738" y="225107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3" name="Rectangle 17">
            <a:extLst>
              <a:ext uri="{FF2B5EF4-FFF2-40B4-BE49-F238E27FC236}">
                <a16:creationId xmlns:a16="http://schemas.microsoft.com/office/drawing/2014/main" id="{A835EFD8-461E-428A-8BC3-4159A4A94316}"/>
              </a:ext>
            </a:extLst>
          </p:cNvPr>
          <p:cNvSpPr>
            <a:spLocks noChangeArrowheads="1"/>
          </p:cNvSpPr>
          <p:nvPr/>
        </p:nvSpPr>
        <p:spPr bwMode="auto">
          <a:xfrm>
            <a:off x="3868738" y="238442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4" name="Rectangle 18">
            <a:extLst>
              <a:ext uri="{FF2B5EF4-FFF2-40B4-BE49-F238E27FC236}">
                <a16:creationId xmlns:a16="http://schemas.microsoft.com/office/drawing/2014/main" id="{5F604255-F461-43A6-BE82-FBC2573244AA}"/>
              </a:ext>
            </a:extLst>
          </p:cNvPr>
          <p:cNvSpPr>
            <a:spLocks noChangeArrowheads="1"/>
          </p:cNvSpPr>
          <p:nvPr/>
        </p:nvSpPr>
        <p:spPr bwMode="auto">
          <a:xfrm>
            <a:off x="3868738" y="251777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5" name="Rectangle 19">
            <a:extLst>
              <a:ext uri="{FF2B5EF4-FFF2-40B4-BE49-F238E27FC236}">
                <a16:creationId xmlns:a16="http://schemas.microsoft.com/office/drawing/2014/main" id="{E2AC6A68-C644-4994-857A-B1F7325EF027}"/>
              </a:ext>
            </a:extLst>
          </p:cNvPr>
          <p:cNvSpPr>
            <a:spLocks noChangeArrowheads="1"/>
          </p:cNvSpPr>
          <p:nvPr/>
        </p:nvSpPr>
        <p:spPr bwMode="auto">
          <a:xfrm>
            <a:off x="3868738" y="265112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6" name="Rectangle 20">
            <a:extLst>
              <a:ext uri="{FF2B5EF4-FFF2-40B4-BE49-F238E27FC236}">
                <a16:creationId xmlns:a16="http://schemas.microsoft.com/office/drawing/2014/main" id="{0A37701E-D7DD-479F-ACEF-B4E257814B4F}"/>
              </a:ext>
            </a:extLst>
          </p:cNvPr>
          <p:cNvSpPr>
            <a:spLocks noChangeArrowheads="1"/>
          </p:cNvSpPr>
          <p:nvPr/>
        </p:nvSpPr>
        <p:spPr bwMode="auto">
          <a:xfrm>
            <a:off x="3868738" y="278447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7" name="Rectangle 21">
            <a:extLst>
              <a:ext uri="{FF2B5EF4-FFF2-40B4-BE49-F238E27FC236}">
                <a16:creationId xmlns:a16="http://schemas.microsoft.com/office/drawing/2014/main" id="{A7058521-63BD-40D1-BE1E-DF701A7B1203}"/>
              </a:ext>
            </a:extLst>
          </p:cNvPr>
          <p:cNvSpPr>
            <a:spLocks noChangeArrowheads="1"/>
          </p:cNvSpPr>
          <p:nvPr/>
        </p:nvSpPr>
        <p:spPr bwMode="auto">
          <a:xfrm>
            <a:off x="3868738" y="291782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8" name="Rectangle 22">
            <a:extLst>
              <a:ext uri="{FF2B5EF4-FFF2-40B4-BE49-F238E27FC236}">
                <a16:creationId xmlns:a16="http://schemas.microsoft.com/office/drawing/2014/main" id="{B86C55B2-9B65-46B0-8107-ED5594607474}"/>
              </a:ext>
            </a:extLst>
          </p:cNvPr>
          <p:cNvSpPr>
            <a:spLocks noChangeArrowheads="1"/>
          </p:cNvSpPr>
          <p:nvPr/>
        </p:nvSpPr>
        <p:spPr bwMode="auto">
          <a:xfrm>
            <a:off x="3868738" y="305117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9" name="Rectangle 23">
            <a:extLst>
              <a:ext uri="{FF2B5EF4-FFF2-40B4-BE49-F238E27FC236}">
                <a16:creationId xmlns:a16="http://schemas.microsoft.com/office/drawing/2014/main" id="{5F22C1B2-05ED-4776-B250-6038BF5383FD}"/>
              </a:ext>
            </a:extLst>
          </p:cNvPr>
          <p:cNvSpPr>
            <a:spLocks noChangeArrowheads="1"/>
          </p:cNvSpPr>
          <p:nvPr/>
        </p:nvSpPr>
        <p:spPr bwMode="auto">
          <a:xfrm>
            <a:off x="3868738" y="318611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0" name="Rectangle 24">
            <a:extLst>
              <a:ext uri="{FF2B5EF4-FFF2-40B4-BE49-F238E27FC236}">
                <a16:creationId xmlns:a16="http://schemas.microsoft.com/office/drawing/2014/main" id="{918BE421-D20E-4862-A823-4E0F79F2083C}"/>
              </a:ext>
            </a:extLst>
          </p:cNvPr>
          <p:cNvSpPr>
            <a:spLocks noChangeArrowheads="1"/>
          </p:cNvSpPr>
          <p:nvPr/>
        </p:nvSpPr>
        <p:spPr bwMode="auto">
          <a:xfrm>
            <a:off x="3868738" y="331946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1" name="Rectangle 25">
            <a:extLst>
              <a:ext uri="{FF2B5EF4-FFF2-40B4-BE49-F238E27FC236}">
                <a16:creationId xmlns:a16="http://schemas.microsoft.com/office/drawing/2014/main" id="{A0758E86-7719-47DA-9DDD-14555D017D19}"/>
              </a:ext>
            </a:extLst>
          </p:cNvPr>
          <p:cNvSpPr>
            <a:spLocks noChangeArrowheads="1"/>
          </p:cNvSpPr>
          <p:nvPr/>
        </p:nvSpPr>
        <p:spPr bwMode="auto">
          <a:xfrm>
            <a:off x="3868738" y="345281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2" name="Rectangle 26">
            <a:extLst>
              <a:ext uri="{FF2B5EF4-FFF2-40B4-BE49-F238E27FC236}">
                <a16:creationId xmlns:a16="http://schemas.microsoft.com/office/drawing/2014/main" id="{1ED5972B-33AA-4A2F-8A72-51B69EE8F67F}"/>
              </a:ext>
            </a:extLst>
          </p:cNvPr>
          <p:cNvSpPr>
            <a:spLocks noChangeArrowheads="1"/>
          </p:cNvSpPr>
          <p:nvPr/>
        </p:nvSpPr>
        <p:spPr bwMode="auto">
          <a:xfrm>
            <a:off x="3868738" y="358616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3" name="Rectangle 27">
            <a:extLst>
              <a:ext uri="{FF2B5EF4-FFF2-40B4-BE49-F238E27FC236}">
                <a16:creationId xmlns:a16="http://schemas.microsoft.com/office/drawing/2014/main" id="{97A933DB-72A6-4293-B956-4705077D2729}"/>
              </a:ext>
            </a:extLst>
          </p:cNvPr>
          <p:cNvSpPr>
            <a:spLocks noChangeArrowheads="1"/>
          </p:cNvSpPr>
          <p:nvPr/>
        </p:nvSpPr>
        <p:spPr bwMode="auto">
          <a:xfrm>
            <a:off x="3868738" y="371951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dirty="0">
                <a:ln>
                  <a:noFill/>
                </a:ln>
                <a:solidFill>
                  <a:srgbClr val="000000"/>
                </a:solidFill>
                <a:effectLst/>
                <a:latin typeface="Calibri" panose="020F0502020204030204" pitchFamily="34" charset="0"/>
              </a:rPr>
              <a:t> </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34" name="Rectangle 28">
            <a:extLst>
              <a:ext uri="{FF2B5EF4-FFF2-40B4-BE49-F238E27FC236}">
                <a16:creationId xmlns:a16="http://schemas.microsoft.com/office/drawing/2014/main" id="{14B9EB7E-4854-40D2-AD9D-1A6AD7ACC43D}"/>
              </a:ext>
            </a:extLst>
          </p:cNvPr>
          <p:cNvSpPr>
            <a:spLocks noChangeArrowheads="1"/>
          </p:cNvSpPr>
          <p:nvPr/>
        </p:nvSpPr>
        <p:spPr bwMode="auto">
          <a:xfrm>
            <a:off x="3868738" y="385286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5" name="Rectangle 29">
            <a:extLst>
              <a:ext uri="{FF2B5EF4-FFF2-40B4-BE49-F238E27FC236}">
                <a16:creationId xmlns:a16="http://schemas.microsoft.com/office/drawing/2014/main" id="{9E36CF32-0B8B-4541-B4B8-3BF111B90DCF}"/>
              </a:ext>
            </a:extLst>
          </p:cNvPr>
          <p:cNvSpPr>
            <a:spLocks noChangeArrowheads="1"/>
          </p:cNvSpPr>
          <p:nvPr/>
        </p:nvSpPr>
        <p:spPr bwMode="auto">
          <a:xfrm>
            <a:off x="3868738" y="398621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6" name="Rectangle 30">
            <a:extLst>
              <a:ext uri="{FF2B5EF4-FFF2-40B4-BE49-F238E27FC236}">
                <a16:creationId xmlns:a16="http://schemas.microsoft.com/office/drawing/2014/main" id="{1C1EB03D-284E-40ED-AAEF-6EAC022A2C03}"/>
              </a:ext>
            </a:extLst>
          </p:cNvPr>
          <p:cNvSpPr>
            <a:spLocks noChangeArrowheads="1"/>
          </p:cNvSpPr>
          <p:nvPr/>
        </p:nvSpPr>
        <p:spPr bwMode="auto">
          <a:xfrm>
            <a:off x="3868738" y="411956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7" name="Rectangle 31">
            <a:extLst>
              <a:ext uri="{FF2B5EF4-FFF2-40B4-BE49-F238E27FC236}">
                <a16:creationId xmlns:a16="http://schemas.microsoft.com/office/drawing/2014/main" id="{B2F39AB9-22D0-414F-8EBD-3AEDD869897A}"/>
              </a:ext>
            </a:extLst>
          </p:cNvPr>
          <p:cNvSpPr>
            <a:spLocks noChangeArrowheads="1"/>
          </p:cNvSpPr>
          <p:nvPr/>
        </p:nvSpPr>
        <p:spPr bwMode="auto">
          <a:xfrm>
            <a:off x="3868738" y="425291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8" name="Rectangle 32">
            <a:extLst>
              <a:ext uri="{FF2B5EF4-FFF2-40B4-BE49-F238E27FC236}">
                <a16:creationId xmlns:a16="http://schemas.microsoft.com/office/drawing/2014/main" id="{3ABC4230-251C-40E9-82E1-82A78D2FDEE9}"/>
              </a:ext>
            </a:extLst>
          </p:cNvPr>
          <p:cNvSpPr>
            <a:spLocks noChangeArrowheads="1"/>
          </p:cNvSpPr>
          <p:nvPr/>
        </p:nvSpPr>
        <p:spPr bwMode="auto">
          <a:xfrm>
            <a:off x="3868738" y="438626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9" name="Rectangle 33">
            <a:extLst>
              <a:ext uri="{FF2B5EF4-FFF2-40B4-BE49-F238E27FC236}">
                <a16:creationId xmlns:a16="http://schemas.microsoft.com/office/drawing/2014/main" id="{2A0F1784-A81F-43FD-9A28-842D7970A27E}"/>
              </a:ext>
            </a:extLst>
          </p:cNvPr>
          <p:cNvSpPr>
            <a:spLocks noChangeArrowheads="1"/>
          </p:cNvSpPr>
          <p:nvPr/>
        </p:nvSpPr>
        <p:spPr bwMode="auto">
          <a:xfrm>
            <a:off x="3868738" y="457517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 name="ZoneTexte 2">
            <a:extLst>
              <a:ext uri="{FF2B5EF4-FFF2-40B4-BE49-F238E27FC236}">
                <a16:creationId xmlns:a16="http://schemas.microsoft.com/office/drawing/2014/main" id="{125B1DF7-45E6-436E-A137-A96FE5276786}"/>
              </a:ext>
            </a:extLst>
          </p:cNvPr>
          <p:cNvSpPr txBox="1"/>
          <p:nvPr/>
        </p:nvSpPr>
        <p:spPr>
          <a:xfrm>
            <a:off x="835269" y="745748"/>
            <a:ext cx="7838844" cy="307777"/>
          </a:xfrm>
          <a:prstGeom prst="rect">
            <a:avLst/>
          </a:prstGeom>
          <a:noFill/>
        </p:spPr>
        <p:txBody>
          <a:bodyPr wrap="square" rtlCol="0">
            <a:spAutoFit/>
          </a:bodyPr>
          <a:lstStyle/>
          <a:p>
            <a:pPr marL="180975" indent="-180975">
              <a:buFont typeface="Wingdings" panose="05000000000000000000" pitchFamily="2" charset="2"/>
              <a:buChar char="±"/>
            </a:pPr>
            <a:endParaRPr lang="fr-FR" sz="1400" dirty="0"/>
          </a:p>
        </p:txBody>
      </p:sp>
      <p:sp>
        <p:nvSpPr>
          <p:cNvPr id="6" name="ZoneTexte 5"/>
          <p:cNvSpPr txBox="1"/>
          <p:nvPr/>
        </p:nvSpPr>
        <p:spPr>
          <a:xfrm>
            <a:off x="593486" y="1639889"/>
            <a:ext cx="8181044" cy="2646878"/>
          </a:xfrm>
          <a:prstGeom prst="rect">
            <a:avLst/>
          </a:prstGeom>
          <a:noFill/>
        </p:spPr>
        <p:txBody>
          <a:bodyPr wrap="square" rtlCol="0">
            <a:spAutoFit/>
          </a:bodyPr>
          <a:lstStyle/>
          <a:p>
            <a:pPr algn="just"/>
            <a:r>
              <a:rPr lang="fr-FR" sz="2800" b="1" dirty="0"/>
              <a:t>« Il nous faut (…) produire davantage en France, sur notre sol. Pour certains produits et certains matériaux, le caractère stratégique impose d’avoir une souveraineté européenne »</a:t>
            </a:r>
          </a:p>
          <a:p>
            <a:pPr algn="just"/>
            <a:r>
              <a:rPr lang="fr-FR" b="1" dirty="0"/>
              <a:t>  </a:t>
            </a:r>
          </a:p>
          <a:p>
            <a:pPr algn="ctr"/>
            <a:endParaRPr lang="fr-FR" b="1" dirty="0"/>
          </a:p>
          <a:p>
            <a:pPr algn="ctr"/>
            <a:r>
              <a:rPr lang="fr-FR" b="1" dirty="0"/>
              <a:t>Discours d'Emmanuel Macron, président de la République, du 31 mars 2020</a:t>
            </a:r>
          </a:p>
        </p:txBody>
      </p:sp>
      <p:sp>
        <p:nvSpPr>
          <p:cNvPr id="40" name="ZoneTexte 39">
            <a:extLst>
              <a:ext uri="{FF2B5EF4-FFF2-40B4-BE49-F238E27FC236}">
                <a16:creationId xmlns:a16="http://schemas.microsoft.com/office/drawing/2014/main" id="{E140B46B-FFAC-4F6B-9BC3-2BEEEBC63FEB}"/>
              </a:ext>
            </a:extLst>
          </p:cNvPr>
          <p:cNvSpPr txBox="1"/>
          <p:nvPr/>
        </p:nvSpPr>
        <p:spPr>
          <a:xfrm>
            <a:off x="273713" y="236746"/>
            <a:ext cx="8820590" cy="1077218"/>
          </a:xfrm>
          <a:prstGeom prst="rect">
            <a:avLst/>
          </a:prstGeom>
          <a:noFill/>
        </p:spPr>
        <p:txBody>
          <a:bodyPr wrap="square">
            <a:spAutoFit/>
          </a:bodyPr>
          <a:lstStyle/>
          <a:p>
            <a:pPr algn="ctr" defTabSz="685800">
              <a:tabLst>
                <a:tab pos="2469833" algn="l"/>
              </a:tabLst>
              <a:defRPr/>
            </a:pPr>
            <a:r>
              <a:rPr lang="fr-FR" sz="3200" b="1" dirty="0">
                <a:solidFill>
                  <a:srgbClr val="407CC9"/>
                </a:solidFill>
              </a:rPr>
              <a:t>Souveraineté, réindustrialisation </a:t>
            </a:r>
          </a:p>
          <a:p>
            <a:pPr algn="ctr" defTabSz="685800">
              <a:tabLst>
                <a:tab pos="2469833" algn="l"/>
              </a:tabLst>
              <a:defRPr/>
            </a:pPr>
            <a:r>
              <a:rPr lang="fr-FR" sz="3200" b="1" dirty="0">
                <a:solidFill>
                  <a:srgbClr val="407CC9"/>
                </a:solidFill>
              </a:rPr>
              <a:t>et formation professionnelle</a:t>
            </a:r>
            <a:r>
              <a:rPr lang="fr-FR" sz="3200" dirty="0"/>
              <a:t>  </a:t>
            </a:r>
            <a:endParaRPr lang="fr-FR" sz="3600" b="1"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
        <p:nvSpPr>
          <p:cNvPr id="41" name="Espace réservé du pied de page 7"/>
          <p:cNvSpPr txBox="1">
            <a:spLocks/>
          </p:cNvSpPr>
          <p:nvPr/>
        </p:nvSpPr>
        <p:spPr>
          <a:xfrm>
            <a:off x="1500577" y="4819260"/>
            <a:ext cx="6508227" cy="341415"/>
          </a:xfrm>
          <a:prstGeom prst="rect">
            <a:avLst/>
          </a:prstGeom>
        </p:spPr>
        <p:txBody>
          <a:bodyPr/>
          <a:ls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fr-FR" sz="1100" dirty="0"/>
              <a:t>Inspection générale de l’éducation, du sport et de la recherche</a:t>
            </a:r>
          </a:p>
        </p:txBody>
      </p:sp>
    </p:spTree>
    <p:extLst>
      <p:ext uri="{BB962C8B-B14F-4D97-AF65-F5344CB8AC3E}">
        <p14:creationId xmlns:p14="http://schemas.microsoft.com/office/powerpoint/2010/main" val="28784647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9" name="Espace réservé du numéro de diapositive 8"/>
          <p:cNvSpPr>
            <a:spLocks noGrp="1"/>
          </p:cNvSpPr>
          <p:nvPr>
            <p:ph type="sldNum" sz="quarter" idx="4294967295"/>
          </p:nvPr>
        </p:nvSpPr>
        <p:spPr>
          <a:xfrm>
            <a:off x="8801099" y="4783500"/>
            <a:ext cx="272423" cy="360000"/>
          </a:xfrm>
          <a:prstGeom prst="rect">
            <a:avLst/>
          </a:prstGeom>
        </p:spPr>
        <p:txBody>
          <a:bodyPr/>
          <a:lstStyle/>
          <a:p>
            <a:fld id="{733122C9-A0B9-462F-8757-0847AD287B63}" type="slidenum">
              <a:rPr lang="fr-FR" sz="750" b="1">
                <a:latin typeface="Arial" panose="020B0604020202020204" pitchFamily="34" charset="0"/>
                <a:cs typeface="Arial" panose="020B0604020202020204" pitchFamily="34" charset="0"/>
              </a:rPr>
              <a:pPr/>
              <a:t>3</a:t>
            </a:fld>
            <a:endParaRPr lang="fr-FR" sz="750" b="1" dirty="0">
              <a:latin typeface="Arial" panose="020B0604020202020204" pitchFamily="34" charset="0"/>
              <a:cs typeface="Arial" panose="020B0604020202020204" pitchFamily="34" charset="0"/>
            </a:endParaRPr>
          </a:p>
        </p:txBody>
      </p:sp>
      <p:sp>
        <p:nvSpPr>
          <p:cNvPr id="7" name="ZoneTexte 6">
            <a:extLst>
              <a:ext uri="{FF2B5EF4-FFF2-40B4-BE49-F238E27FC236}">
                <a16:creationId xmlns:a16="http://schemas.microsoft.com/office/drawing/2014/main" id="{E140B46B-FFAC-4F6B-9BC3-2BEEEBC63FEB}"/>
              </a:ext>
            </a:extLst>
          </p:cNvPr>
          <p:cNvSpPr txBox="1"/>
          <p:nvPr/>
        </p:nvSpPr>
        <p:spPr>
          <a:xfrm>
            <a:off x="-19491" y="18423"/>
            <a:ext cx="8820590" cy="1077218"/>
          </a:xfrm>
          <a:prstGeom prst="rect">
            <a:avLst/>
          </a:prstGeom>
          <a:noFill/>
        </p:spPr>
        <p:txBody>
          <a:bodyPr wrap="square">
            <a:spAutoFit/>
          </a:bodyPr>
          <a:lstStyle/>
          <a:p>
            <a:pPr algn="ctr" defTabSz="685800">
              <a:tabLst>
                <a:tab pos="2469833" algn="l"/>
              </a:tabLst>
              <a:defRPr/>
            </a:pPr>
            <a:r>
              <a:rPr lang="fr-FR" sz="3200" b="1" dirty="0">
                <a:solidFill>
                  <a:srgbClr val="407CC9"/>
                </a:solidFill>
              </a:rPr>
              <a:t>Souveraineté, réindustrialisation </a:t>
            </a:r>
          </a:p>
          <a:p>
            <a:pPr algn="ctr" defTabSz="685800">
              <a:tabLst>
                <a:tab pos="2469833" algn="l"/>
              </a:tabLst>
              <a:defRPr/>
            </a:pPr>
            <a:r>
              <a:rPr lang="fr-FR" sz="3200" b="1" dirty="0">
                <a:solidFill>
                  <a:srgbClr val="407CC9"/>
                </a:solidFill>
              </a:rPr>
              <a:t>et formation professionnelle</a:t>
            </a:r>
            <a:r>
              <a:rPr lang="fr-FR" sz="3200" dirty="0"/>
              <a:t> </a:t>
            </a:r>
            <a:endParaRPr lang="fr-FR" sz="3600" b="1"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
        <p:nvSpPr>
          <p:cNvPr id="5" name="Rectangle 5">
            <a:extLst>
              <a:ext uri="{FF2B5EF4-FFF2-40B4-BE49-F238E27FC236}">
                <a16:creationId xmlns:a16="http://schemas.microsoft.com/office/drawing/2014/main" id="{56BA7471-4617-4E26-A8D2-F538779E44A1}"/>
              </a:ext>
            </a:extLst>
          </p:cNvPr>
          <p:cNvSpPr>
            <a:spLocks noChangeArrowheads="1"/>
          </p:cNvSpPr>
          <p:nvPr/>
        </p:nvSpPr>
        <p:spPr bwMode="auto">
          <a:xfrm>
            <a:off x="3868738" y="72707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2" name="Rectangle 6">
            <a:extLst>
              <a:ext uri="{FF2B5EF4-FFF2-40B4-BE49-F238E27FC236}">
                <a16:creationId xmlns:a16="http://schemas.microsoft.com/office/drawing/2014/main" id="{3748EEB4-A9A5-4255-BAB6-53B0E2F9ABC7}"/>
              </a:ext>
            </a:extLst>
          </p:cNvPr>
          <p:cNvSpPr>
            <a:spLocks noChangeArrowheads="1"/>
          </p:cNvSpPr>
          <p:nvPr/>
        </p:nvSpPr>
        <p:spPr bwMode="auto">
          <a:xfrm>
            <a:off x="3868738" y="915988"/>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3" name="Rectangle 7">
            <a:extLst>
              <a:ext uri="{FF2B5EF4-FFF2-40B4-BE49-F238E27FC236}">
                <a16:creationId xmlns:a16="http://schemas.microsoft.com/office/drawing/2014/main" id="{DE5D4F3F-D7F3-45FB-B3DC-3E2BF6BC7154}"/>
              </a:ext>
            </a:extLst>
          </p:cNvPr>
          <p:cNvSpPr>
            <a:spLocks noChangeArrowheads="1"/>
          </p:cNvSpPr>
          <p:nvPr/>
        </p:nvSpPr>
        <p:spPr bwMode="auto">
          <a:xfrm>
            <a:off x="3868738" y="1049338"/>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4" name="Rectangle 8">
            <a:extLst>
              <a:ext uri="{FF2B5EF4-FFF2-40B4-BE49-F238E27FC236}">
                <a16:creationId xmlns:a16="http://schemas.microsoft.com/office/drawing/2014/main" id="{D7CAFC3C-CA12-4D00-989E-98DF3A533F63}"/>
              </a:ext>
            </a:extLst>
          </p:cNvPr>
          <p:cNvSpPr>
            <a:spLocks noChangeArrowheads="1"/>
          </p:cNvSpPr>
          <p:nvPr/>
        </p:nvSpPr>
        <p:spPr bwMode="auto">
          <a:xfrm>
            <a:off x="3868738" y="1182688"/>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5" name="Rectangle 9">
            <a:extLst>
              <a:ext uri="{FF2B5EF4-FFF2-40B4-BE49-F238E27FC236}">
                <a16:creationId xmlns:a16="http://schemas.microsoft.com/office/drawing/2014/main" id="{B0848088-9B90-41EF-B1B7-D56C96E57B77}"/>
              </a:ext>
            </a:extLst>
          </p:cNvPr>
          <p:cNvSpPr>
            <a:spLocks noChangeArrowheads="1"/>
          </p:cNvSpPr>
          <p:nvPr/>
        </p:nvSpPr>
        <p:spPr bwMode="auto">
          <a:xfrm>
            <a:off x="3868738" y="131762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6" name="Rectangle 10">
            <a:extLst>
              <a:ext uri="{FF2B5EF4-FFF2-40B4-BE49-F238E27FC236}">
                <a16:creationId xmlns:a16="http://schemas.microsoft.com/office/drawing/2014/main" id="{81467056-8FAE-4143-B495-A1EB05627DD5}"/>
              </a:ext>
            </a:extLst>
          </p:cNvPr>
          <p:cNvSpPr>
            <a:spLocks noChangeArrowheads="1"/>
          </p:cNvSpPr>
          <p:nvPr/>
        </p:nvSpPr>
        <p:spPr bwMode="auto">
          <a:xfrm>
            <a:off x="3868738" y="145097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7" name="Rectangle 11">
            <a:extLst>
              <a:ext uri="{FF2B5EF4-FFF2-40B4-BE49-F238E27FC236}">
                <a16:creationId xmlns:a16="http://schemas.microsoft.com/office/drawing/2014/main" id="{2AEC102D-B4A0-4290-B682-BE89F9D6E59C}"/>
              </a:ext>
            </a:extLst>
          </p:cNvPr>
          <p:cNvSpPr>
            <a:spLocks noChangeArrowheads="1"/>
          </p:cNvSpPr>
          <p:nvPr/>
        </p:nvSpPr>
        <p:spPr bwMode="auto">
          <a:xfrm>
            <a:off x="3868738" y="158432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8" name="Rectangle 12">
            <a:extLst>
              <a:ext uri="{FF2B5EF4-FFF2-40B4-BE49-F238E27FC236}">
                <a16:creationId xmlns:a16="http://schemas.microsoft.com/office/drawing/2014/main" id="{63A63FAC-CBA6-4306-B681-D3B542029146}"/>
              </a:ext>
            </a:extLst>
          </p:cNvPr>
          <p:cNvSpPr>
            <a:spLocks noChangeArrowheads="1"/>
          </p:cNvSpPr>
          <p:nvPr/>
        </p:nvSpPr>
        <p:spPr bwMode="auto">
          <a:xfrm>
            <a:off x="3868738" y="171767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9" name="Rectangle 13">
            <a:extLst>
              <a:ext uri="{FF2B5EF4-FFF2-40B4-BE49-F238E27FC236}">
                <a16:creationId xmlns:a16="http://schemas.microsoft.com/office/drawing/2014/main" id="{5CEB2E2B-5E44-42E7-AEB0-8749FCF09DDF}"/>
              </a:ext>
            </a:extLst>
          </p:cNvPr>
          <p:cNvSpPr>
            <a:spLocks noChangeArrowheads="1"/>
          </p:cNvSpPr>
          <p:nvPr/>
        </p:nvSpPr>
        <p:spPr bwMode="auto">
          <a:xfrm>
            <a:off x="3868738" y="185102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0" name="Rectangle 14">
            <a:extLst>
              <a:ext uri="{FF2B5EF4-FFF2-40B4-BE49-F238E27FC236}">
                <a16:creationId xmlns:a16="http://schemas.microsoft.com/office/drawing/2014/main" id="{87A8B3C5-8D7F-45C5-89BB-4A66E2D9B071}"/>
              </a:ext>
            </a:extLst>
          </p:cNvPr>
          <p:cNvSpPr>
            <a:spLocks noChangeArrowheads="1"/>
          </p:cNvSpPr>
          <p:nvPr/>
        </p:nvSpPr>
        <p:spPr bwMode="auto">
          <a:xfrm>
            <a:off x="3868738" y="198437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1" name="Rectangle 15">
            <a:extLst>
              <a:ext uri="{FF2B5EF4-FFF2-40B4-BE49-F238E27FC236}">
                <a16:creationId xmlns:a16="http://schemas.microsoft.com/office/drawing/2014/main" id="{B1D10491-77DD-4EB5-BE34-2D9CD1273069}"/>
              </a:ext>
            </a:extLst>
          </p:cNvPr>
          <p:cNvSpPr>
            <a:spLocks noChangeArrowheads="1"/>
          </p:cNvSpPr>
          <p:nvPr/>
        </p:nvSpPr>
        <p:spPr bwMode="auto">
          <a:xfrm>
            <a:off x="3868738" y="211772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2" name="Rectangle 16">
            <a:extLst>
              <a:ext uri="{FF2B5EF4-FFF2-40B4-BE49-F238E27FC236}">
                <a16:creationId xmlns:a16="http://schemas.microsoft.com/office/drawing/2014/main" id="{7F1E9FF7-14D4-47FA-BA5E-F34D17490F82}"/>
              </a:ext>
            </a:extLst>
          </p:cNvPr>
          <p:cNvSpPr>
            <a:spLocks noChangeArrowheads="1"/>
          </p:cNvSpPr>
          <p:nvPr/>
        </p:nvSpPr>
        <p:spPr bwMode="auto">
          <a:xfrm>
            <a:off x="3868738" y="225107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3" name="Rectangle 17">
            <a:extLst>
              <a:ext uri="{FF2B5EF4-FFF2-40B4-BE49-F238E27FC236}">
                <a16:creationId xmlns:a16="http://schemas.microsoft.com/office/drawing/2014/main" id="{A835EFD8-461E-428A-8BC3-4159A4A94316}"/>
              </a:ext>
            </a:extLst>
          </p:cNvPr>
          <p:cNvSpPr>
            <a:spLocks noChangeArrowheads="1"/>
          </p:cNvSpPr>
          <p:nvPr/>
        </p:nvSpPr>
        <p:spPr bwMode="auto">
          <a:xfrm>
            <a:off x="3868738" y="238442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4" name="Rectangle 18">
            <a:extLst>
              <a:ext uri="{FF2B5EF4-FFF2-40B4-BE49-F238E27FC236}">
                <a16:creationId xmlns:a16="http://schemas.microsoft.com/office/drawing/2014/main" id="{5F604255-F461-43A6-BE82-FBC2573244AA}"/>
              </a:ext>
            </a:extLst>
          </p:cNvPr>
          <p:cNvSpPr>
            <a:spLocks noChangeArrowheads="1"/>
          </p:cNvSpPr>
          <p:nvPr/>
        </p:nvSpPr>
        <p:spPr bwMode="auto">
          <a:xfrm>
            <a:off x="3868738" y="251777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5" name="Rectangle 19">
            <a:extLst>
              <a:ext uri="{FF2B5EF4-FFF2-40B4-BE49-F238E27FC236}">
                <a16:creationId xmlns:a16="http://schemas.microsoft.com/office/drawing/2014/main" id="{E2AC6A68-C644-4994-857A-B1F7325EF027}"/>
              </a:ext>
            </a:extLst>
          </p:cNvPr>
          <p:cNvSpPr>
            <a:spLocks noChangeArrowheads="1"/>
          </p:cNvSpPr>
          <p:nvPr/>
        </p:nvSpPr>
        <p:spPr bwMode="auto">
          <a:xfrm>
            <a:off x="3868738" y="265112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6" name="Rectangle 20">
            <a:extLst>
              <a:ext uri="{FF2B5EF4-FFF2-40B4-BE49-F238E27FC236}">
                <a16:creationId xmlns:a16="http://schemas.microsoft.com/office/drawing/2014/main" id="{0A37701E-D7DD-479F-ACEF-B4E257814B4F}"/>
              </a:ext>
            </a:extLst>
          </p:cNvPr>
          <p:cNvSpPr>
            <a:spLocks noChangeArrowheads="1"/>
          </p:cNvSpPr>
          <p:nvPr/>
        </p:nvSpPr>
        <p:spPr bwMode="auto">
          <a:xfrm>
            <a:off x="3868738" y="278447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7" name="Rectangle 21">
            <a:extLst>
              <a:ext uri="{FF2B5EF4-FFF2-40B4-BE49-F238E27FC236}">
                <a16:creationId xmlns:a16="http://schemas.microsoft.com/office/drawing/2014/main" id="{A7058521-63BD-40D1-BE1E-DF701A7B1203}"/>
              </a:ext>
            </a:extLst>
          </p:cNvPr>
          <p:cNvSpPr>
            <a:spLocks noChangeArrowheads="1"/>
          </p:cNvSpPr>
          <p:nvPr/>
        </p:nvSpPr>
        <p:spPr bwMode="auto">
          <a:xfrm>
            <a:off x="3868738" y="291782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8" name="Rectangle 22">
            <a:extLst>
              <a:ext uri="{FF2B5EF4-FFF2-40B4-BE49-F238E27FC236}">
                <a16:creationId xmlns:a16="http://schemas.microsoft.com/office/drawing/2014/main" id="{B86C55B2-9B65-46B0-8107-ED5594607474}"/>
              </a:ext>
            </a:extLst>
          </p:cNvPr>
          <p:cNvSpPr>
            <a:spLocks noChangeArrowheads="1"/>
          </p:cNvSpPr>
          <p:nvPr/>
        </p:nvSpPr>
        <p:spPr bwMode="auto">
          <a:xfrm>
            <a:off x="3868738" y="305117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9" name="Rectangle 23">
            <a:extLst>
              <a:ext uri="{FF2B5EF4-FFF2-40B4-BE49-F238E27FC236}">
                <a16:creationId xmlns:a16="http://schemas.microsoft.com/office/drawing/2014/main" id="{5F22C1B2-05ED-4776-B250-6038BF5383FD}"/>
              </a:ext>
            </a:extLst>
          </p:cNvPr>
          <p:cNvSpPr>
            <a:spLocks noChangeArrowheads="1"/>
          </p:cNvSpPr>
          <p:nvPr/>
        </p:nvSpPr>
        <p:spPr bwMode="auto">
          <a:xfrm>
            <a:off x="3868738" y="318611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0" name="Rectangle 24">
            <a:extLst>
              <a:ext uri="{FF2B5EF4-FFF2-40B4-BE49-F238E27FC236}">
                <a16:creationId xmlns:a16="http://schemas.microsoft.com/office/drawing/2014/main" id="{918BE421-D20E-4862-A823-4E0F79F2083C}"/>
              </a:ext>
            </a:extLst>
          </p:cNvPr>
          <p:cNvSpPr>
            <a:spLocks noChangeArrowheads="1"/>
          </p:cNvSpPr>
          <p:nvPr/>
        </p:nvSpPr>
        <p:spPr bwMode="auto">
          <a:xfrm>
            <a:off x="3868738" y="331946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1" name="Rectangle 25">
            <a:extLst>
              <a:ext uri="{FF2B5EF4-FFF2-40B4-BE49-F238E27FC236}">
                <a16:creationId xmlns:a16="http://schemas.microsoft.com/office/drawing/2014/main" id="{A0758E86-7719-47DA-9DDD-14555D017D19}"/>
              </a:ext>
            </a:extLst>
          </p:cNvPr>
          <p:cNvSpPr>
            <a:spLocks noChangeArrowheads="1"/>
          </p:cNvSpPr>
          <p:nvPr/>
        </p:nvSpPr>
        <p:spPr bwMode="auto">
          <a:xfrm>
            <a:off x="3868738" y="345281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2" name="Rectangle 26">
            <a:extLst>
              <a:ext uri="{FF2B5EF4-FFF2-40B4-BE49-F238E27FC236}">
                <a16:creationId xmlns:a16="http://schemas.microsoft.com/office/drawing/2014/main" id="{1ED5972B-33AA-4A2F-8A72-51B69EE8F67F}"/>
              </a:ext>
            </a:extLst>
          </p:cNvPr>
          <p:cNvSpPr>
            <a:spLocks noChangeArrowheads="1"/>
          </p:cNvSpPr>
          <p:nvPr/>
        </p:nvSpPr>
        <p:spPr bwMode="auto">
          <a:xfrm>
            <a:off x="3868738" y="358616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3" name="Rectangle 27">
            <a:extLst>
              <a:ext uri="{FF2B5EF4-FFF2-40B4-BE49-F238E27FC236}">
                <a16:creationId xmlns:a16="http://schemas.microsoft.com/office/drawing/2014/main" id="{97A933DB-72A6-4293-B956-4705077D2729}"/>
              </a:ext>
            </a:extLst>
          </p:cNvPr>
          <p:cNvSpPr>
            <a:spLocks noChangeArrowheads="1"/>
          </p:cNvSpPr>
          <p:nvPr/>
        </p:nvSpPr>
        <p:spPr bwMode="auto">
          <a:xfrm>
            <a:off x="3868738" y="371951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dirty="0">
                <a:ln>
                  <a:noFill/>
                </a:ln>
                <a:solidFill>
                  <a:srgbClr val="000000"/>
                </a:solidFill>
                <a:effectLst/>
                <a:latin typeface="Calibri" panose="020F0502020204030204" pitchFamily="34" charset="0"/>
              </a:rPr>
              <a:t> </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34" name="Rectangle 28">
            <a:extLst>
              <a:ext uri="{FF2B5EF4-FFF2-40B4-BE49-F238E27FC236}">
                <a16:creationId xmlns:a16="http://schemas.microsoft.com/office/drawing/2014/main" id="{14B9EB7E-4854-40D2-AD9D-1A6AD7ACC43D}"/>
              </a:ext>
            </a:extLst>
          </p:cNvPr>
          <p:cNvSpPr>
            <a:spLocks noChangeArrowheads="1"/>
          </p:cNvSpPr>
          <p:nvPr/>
        </p:nvSpPr>
        <p:spPr bwMode="auto">
          <a:xfrm>
            <a:off x="3868738" y="385286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5" name="Rectangle 29">
            <a:extLst>
              <a:ext uri="{FF2B5EF4-FFF2-40B4-BE49-F238E27FC236}">
                <a16:creationId xmlns:a16="http://schemas.microsoft.com/office/drawing/2014/main" id="{9E36CF32-0B8B-4541-B4B8-3BF111B90DCF}"/>
              </a:ext>
            </a:extLst>
          </p:cNvPr>
          <p:cNvSpPr>
            <a:spLocks noChangeArrowheads="1"/>
          </p:cNvSpPr>
          <p:nvPr/>
        </p:nvSpPr>
        <p:spPr bwMode="auto">
          <a:xfrm>
            <a:off x="3868738" y="398621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6" name="Rectangle 30">
            <a:extLst>
              <a:ext uri="{FF2B5EF4-FFF2-40B4-BE49-F238E27FC236}">
                <a16:creationId xmlns:a16="http://schemas.microsoft.com/office/drawing/2014/main" id="{1C1EB03D-284E-40ED-AAEF-6EAC022A2C03}"/>
              </a:ext>
            </a:extLst>
          </p:cNvPr>
          <p:cNvSpPr>
            <a:spLocks noChangeArrowheads="1"/>
          </p:cNvSpPr>
          <p:nvPr/>
        </p:nvSpPr>
        <p:spPr bwMode="auto">
          <a:xfrm>
            <a:off x="3868738" y="411956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7" name="Rectangle 31">
            <a:extLst>
              <a:ext uri="{FF2B5EF4-FFF2-40B4-BE49-F238E27FC236}">
                <a16:creationId xmlns:a16="http://schemas.microsoft.com/office/drawing/2014/main" id="{B2F39AB9-22D0-414F-8EBD-3AEDD869897A}"/>
              </a:ext>
            </a:extLst>
          </p:cNvPr>
          <p:cNvSpPr>
            <a:spLocks noChangeArrowheads="1"/>
          </p:cNvSpPr>
          <p:nvPr/>
        </p:nvSpPr>
        <p:spPr bwMode="auto">
          <a:xfrm>
            <a:off x="3868738" y="425291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8" name="Rectangle 32">
            <a:extLst>
              <a:ext uri="{FF2B5EF4-FFF2-40B4-BE49-F238E27FC236}">
                <a16:creationId xmlns:a16="http://schemas.microsoft.com/office/drawing/2014/main" id="{3ABC4230-251C-40E9-82E1-82A78D2FDEE9}"/>
              </a:ext>
            </a:extLst>
          </p:cNvPr>
          <p:cNvSpPr>
            <a:spLocks noChangeArrowheads="1"/>
          </p:cNvSpPr>
          <p:nvPr/>
        </p:nvSpPr>
        <p:spPr bwMode="auto">
          <a:xfrm>
            <a:off x="3868738" y="438626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9" name="Rectangle 33">
            <a:extLst>
              <a:ext uri="{FF2B5EF4-FFF2-40B4-BE49-F238E27FC236}">
                <a16:creationId xmlns:a16="http://schemas.microsoft.com/office/drawing/2014/main" id="{2A0F1784-A81F-43FD-9A28-842D7970A27E}"/>
              </a:ext>
            </a:extLst>
          </p:cNvPr>
          <p:cNvSpPr>
            <a:spLocks noChangeArrowheads="1"/>
          </p:cNvSpPr>
          <p:nvPr/>
        </p:nvSpPr>
        <p:spPr bwMode="auto">
          <a:xfrm>
            <a:off x="3868738" y="457517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 name="ZoneTexte 2">
            <a:extLst>
              <a:ext uri="{FF2B5EF4-FFF2-40B4-BE49-F238E27FC236}">
                <a16:creationId xmlns:a16="http://schemas.microsoft.com/office/drawing/2014/main" id="{125B1DF7-45E6-436E-A137-A96FE5276786}"/>
              </a:ext>
            </a:extLst>
          </p:cNvPr>
          <p:cNvSpPr txBox="1"/>
          <p:nvPr/>
        </p:nvSpPr>
        <p:spPr>
          <a:xfrm>
            <a:off x="835269" y="801378"/>
            <a:ext cx="7838844" cy="307777"/>
          </a:xfrm>
          <a:prstGeom prst="rect">
            <a:avLst/>
          </a:prstGeom>
          <a:noFill/>
        </p:spPr>
        <p:txBody>
          <a:bodyPr wrap="square" rtlCol="0">
            <a:spAutoFit/>
          </a:bodyPr>
          <a:lstStyle/>
          <a:p>
            <a:pPr marL="180975" indent="-180975">
              <a:buFont typeface="Wingdings" panose="05000000000000000000" pitchFamily="2" charset="2"/>
              <a:buChar char="±"/>
            </a:pPr>
            <a:endParaRPr lang="fr-FR" sz="1400" dirty="0"/>
          </a:p>
        </p:txBody>
      </p:sp>
      <p:sp>
        <p:nvSpPr>
          <p:cNvPr id="4" name="ZoneTexte 3"/>
          <p:cNvSpPr txBox="1"/>
          <p:nvPr/>
        </p:nvSpPr>
        <p:spPr>
          <a:xfrm>
            <a:off x="180000" y="1317626"/>
            <a:ext cx="8776964" cy="3139321"/>
          </a:xfrm>
          <a:prstGeom prst="rect">
            <a:avLst/>
          </a:prstGeom>
          <a:noFill/>
        </p:spPr>
        <p:txBody>
          <a:bodyPr wrap="square" rtlCol="0">
            <a:spAutoFit/>
          </a:bodyPr>
          <a:lstStyle/>
          <a:p>
            <a:r>
              <a:rPr lang="fr-FR" dirty="0"/>
              <a:t>Présentation des intervenants:</a:t>
            </a:r>
          </a:p>
          <a:p>
            <a:endParaRPr lang="fr-FR" dirty="0"/>
          </a:p>
          <a:p>
            <a:r>
              <a:rPr lang="fr-FR" b="1" dirty="0"/>
              <a:t>Grégoire POSTEL-VINAY</a:t>
            </a:r>
            <a:r>
              <a:rPr lang="fr-FR" dirty="0"/>
              <a:t>, chef de la mission stratégie, DGE </a:t>
            </a:r>
          </a:p>
          <a:p>
            <a:endParaRPr lang="fr-FR" dirty="0"/>
          </a:p>
          <a:p>
            <a:pPr fontAlgn="base"/>
            <a:r>
              <a:rPr lang="fr-FR" b="1" dirty="0"/>
              <a:t>Thierry KESSENHEIMER, </a:t>
            </a:r>
            <a:r>
              <a:rPr lang="fr-FR" dirty="0"/>
              <a:t>DRAFPIC, région académique Nouvelle-Aquitaine </a:t>
            </a:r>
          </a:p>
          <a:p>
            <a:pPr fontAlgn="base"/>
            <a:endParaRPr lang="fr-FR" dirty="0"/>
          </a:p>
          <a:p>
            <a:pPr fontAlgn="base"/>
            <a:r>
              <a:rPr lang="fr-FR" dirty="0"/>
              <a:t> </a:t>
            </a:r>
            <a:r>
              <a:rPr lang="fr-FR" b="1" dirty="0"/>
              <a:t>Laurent RENAUX, </a:t>
            </a:r>
            <a:r>
              <a:rPr lang="fr-FR" dirty="0"/>
              <a:t>Directeur opérationnel du CMQ industrie du futur, académie d’Aix-Marseille </a:t>
            </a:r>
          </a:p>
          <a:p>
            <a:pPr fontAlgn="base"/>
            <a:endParaRPr lang="fr-FR" dirty="0"/>
          </a:p>
          <a:p>
            <a:pPr fontAlgn="base"/>
            <a:r>
              <a:rPr lang="fr-FR" dirty="0"/>
              <a:t> </a:t>
            </a:r>
            <a:r>
              <a:rPr lang="fr-FR" b="1" dirty="0"/>
              <a:t>Pierre-Yves THOMASSET, </a:t>
            </a:r>
            <a:r>
              <a:rPr lang="fr-FR" dirty="0"/>
              <a:t>Directeur opérationnel du CMQ Lumière, académie de Lyon </a:t>
            </a:r>
          </a:p>
          <a:p>
            <a:endParaRPr lang="fr-FR" dirty="0"/>
          </a:p>
        </p:txBody>
      </p:sp>
      <p:sp>
        <p:nvSpPr>
          <p:cNvPr id="40" name="Espace réservé du pied de page 7"/>
          <p:cNvSpPr txBox="1">
            <a:spLocks/>
          </p:cNvSpPr>
          <p:nvPr/>
        </p:nvSpPr>
        <p:spPr>
          <a:xfrm>
            <a:off x="1136690" y="4812475"/>
            <a:ext cx="6508227" cy="341415"/>
          </a:xfrm>
          <a:prstGeom prst="rect">
            <a:avLst/>
          </a:prstGeom>
        </p:spPr>
        <p:txBody>
          <a:bodyPr/>
          <a:ls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fr-FR" sz="1100" dirty="0"/>
              <a:t>Inspection générale de l’éducation, du sport et de la recherche</a:t>
            </a:r>
          </a:p>
        </p:txBody>
      </p:sp>
    </p:spTree>
    <p:extLst>
      <p:ext uri="{BB962C8B-B14F-4D97-AF65-F5344CB8AC3E}">
        <p14:creationId xmlns:p14="http://schemas.microsoft.com/office/powerpoint/2010/main" val="38814347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9" name="Espace réservé du numéro de diapositive 8"/>
          <p:cNvSpPr>
            <a:spLocks noGrp="1"/>
          </p:cNvSpPr>
          <p:nvPr>
            <p:ph type="sldNum" sz="quarter" idx="4294967295"/>
          </p:nvPr>
        </p:nvSpPr>
        <p:spPr>
          <a:xfrm>
            <a:off x="8801099" y="4783500"/>
            <a:ext cx="272423" cy="360000"/>
          </a:xfrm>
          <a:prstGeom prst="rect">
            <a:avLst/>
          </a:prstGeom>
        </p:spPr>
        <p:txBody>
          <a:bodyPr/>
          <a:lstStyle/>
          <a:p>
            <a:fld id="{733122C9-A0B9-462F-8757-0847AD287B63}" type="slidenum">
              <a:rPr lang="fr-FR" sz="750" b="1">
                <a:latin typeface="Arial" panose="020B0604020202020204" pitchFamily="34" charset="0"/>
                <a:cs typeface="Arial" panose="020B0604020202020204" pitchFamily="34" charset="0"/>
              </a:rPr>
              <a:pPr/>
              <a:t>4</a:t>
            </a:fld>
            <a:endParaRPr lang="fr-FR" sz="750" b="1" dirty="0">
              <a:latin typeface="Arial" panose="020B0604020202020204" pitchFamily="34" charset="0"/>
              <a:cs typeface="Arial" panose="020B0604020202020204" pitchFamily="34" charset="0"/>
            </a:endParaRPr>
          </a:p>
        </p:txBody>
      </p:sp>
      <p:sp>
        <p:nvSpPr>
          <p:cNvPr id="5" name="Rectangle 5">
            <a:extLst>
              <a:ext uri="{FF2B5EF4-FFF2-40B4-BE49-F238E27FC236}">
                <a16:creationId xmlns:a16="http://schemas.microsoft.com/office/drawing/2014/main" id="{56BA7471-4617-4E26-A8D2-F538779E44A1}"/>
              </a:ext>
            </a:extLst>
          </p:cNvPr>
          <p:cNvSpPr>
            <a:spLocks noChangeArrowheads="1"/>
          </p:cNvSpPr>
          <p:nvPr/>
        </p:nvSpPr>
        <p:spPr bwMode="auto">
          <a:xfrm>
            <a:off x="3868738" y="72707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2" name="Rectangle 6">
            <a:extLst>
              <a:ext uri="{FF2B5EF4-FFF2-40B4-BE49-F238E27FC236}">
                <a16:creationId xmlns:a16="http://schemas.microsoft.com/office/drawing/2014/main" id="{3748EEB4-A9A5-4255-BAB6-53B0E2F9ABC7}"/>
              </a:ext>
            </a:extLst>
          </p:cNvPr>
          <p:cNvSpPr>
            <a:spLocks noChangeArrowheads="1"/>
          </p:cNvSpPr>
          <p:nvPr/>
        </p:nvSpPr>
        <p:spPr bwMode="auto">
          <a:xfrm>
            <a:off x="3868738" y="915988"/>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3" name="Rectangle 7">
            <a:extLst>
              <a:ext uri="{FF2B5EF4-FFF2-40B4-BE49-F238E27FC236}">
                <a16:creationId xmlns:a16="http://schemas.microsoft.com/office/drawing/2014/main" id="{DE5D4F3F-D7F3-45FB-B3DC-3E2BF6BC7154}"/>
              </a:ext>
            </a:extLst>
          </p:cNvPr>
          <p:cNvSpPr>
            <a:spLocks noChangeArrowheads="1"/>
          </p:cNvSpPr>
          <p:nvPr/>
        </p:nvSpPr>
        <p:spPr bwMode="auto">
          <a:xfrm>
            <a:off x="3868738" y="1049338"/>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4" name="Rectangle 8">
            <a:extLst>
              <a:ext uri="{FF2B5EF4-FFF2-40B4-BE49-F238E27FC236}">
                <a16:creationId xmlns:a16="http://schemas.microsoft.com/office/drawing/2014/main" id="{D7CAFC3C-CA12-4D00-989E-98DF3A533F63}"/>
              </a:ext>
            </a:extLst>
          </p:cNvPr>
          <p:cNvSpPr>
            <a:spLocks noChangeArrowheads="1"/>
          </p:cNvSpPr>
          <p:nvPr/>
        </p:nvSpPr>
        <p:spPr bwMode="auto">
          <a:xfrm>
            <a:off x="3868738" y="1182688"/>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5" name="Rectangle 9">
            <a:extLst>
              <a:ext uri="{FF2B5EF4-FFF2-40B4-BE49-F238E27FC236}">
                <a16:creationId xmlns:a16="http://schemas.microsoft.com/office/drawing/2014/main" id="{B0848088-9B90-41EF-B1B7-D56C96E57B77}"/>
              </a:ext>
            </a:extLst>
          </p:cNvPr>
          <p:cNvSpPr>
            <a:spLocks noChangeArrowheads="1"/>
          </p:cNvSpPr>
          <p:nvPr/>
        </p:nvSpPr>
        <p:spPr bwMode="auto">
          <a:xfrm>
            <a:off x="3868738" y="131762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6" name="Rectangle 10">
            <a:extLst>
              <a:ext uri="{FF2B5EF4-FFF2-40B4-BE49-F238E27FC236}">
                <a16:creationId xmlns:a16="http://schemas.microsoft.com/office/drawing/2014/main" id="{81467056-8FAE-4143-B495-A1EB05627DD5}"/>
              </a:ext>
            </a:extLst>
          </p:cNvPr>
          <p:cNvSpPr>
            <a:spLocks noChangeArrowheads="1"/>
          </p:cNvSpPr>
          <p:nvPr/>
        </p:nvSpPr>
        <p:spPr bwMode="auto">
          <a:xfrm>
            <a:off x="3868738" y="145097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7" name="Rectangle 11">
            <a:extLst>
              <a:ext uri="{FF2B5EF4-FFF2-40B4-BE49-F238E27FC236}">
                <a16:creationId xmlns:a16="http://schemas.microsoft.com/office/drawing/2014/main" id="{2AEC102D-B4A0-4290-B682-BE89F9D6E59C}"/>
              </a:ext>
            </a:extLst>
          </p:cNvPr>
          <p:cNvSpPr>
            <a:spLocks noChangeArrowheads="1"/>
          </p:cNvSpPr>
          <p:nvPr/>
        </p:nvSpPr>
        <p:spPr bwMode="auto">
          <a:xfrm>
            <a:off x="3868738" y="158432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8" name="Rectangle 12">
            <a:extLst>
              <a:ext uri="{FF2B5EF4-FFF2-40B4-BE49-F238E27FC236}">
                <a16:creationId xmlns:a16="http://schemas.microsoft.com/office/drawing/2014/main" id="{63A63FAC-CBA6-4306-B681-D3B542029146}"/>
              </a:ext>
            </a:extLst>
          </p:cNvPr>
          <p:cNvSpPr>
            <a:spLocks noChangeArrowheads="1"/>
          </p:cNvSpPr>
          <p:nvPr/>
        </p:nvSpPr>
        <p:spPr bwMode="auto">
          <a:xfrm>
            <a:off x="3868738" y="171767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9" name="Rectangle 13">
            <a:extLst>
              <a:ext uri="{FF2B5EF4-FFF2-40B4-BE49-F238E27FC236}">
                <a16:creationId xmlns:a16="http://schemas.microsoft.com/office/drawing/2014/main" id="{5CEB2E2B-5E44-42E7-AEB0-8749FCF09DDF}"/>
              </a:ext>
            </a:extLst>
          </p:cNvPr>
          <p:cNvSpPr>
            <a:spLocks noChangeArrowheads="1"/>
          </p:cNvSpPr>
          <p:nvPr/>
        </p:nvSpPr>
        <p:spPr bwMode="auto">
          <a:xfrm>
            <a:off x="3868738" y="185102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0" name="Rectangle 14">
            <a:extLst>
              <a:ext uri="{FF2B5EF4-FFF2-40B4-BE49-F238E27FC236}">
                <a16:creationId xmlns:a16="http://schemas.microsoft.com/office/drawing/2014/main" id="{87A8B3C5-8D7F-45C5-89BB-4A66E2D9B071}"/>
              </a:ext>
            </a:extLst>
          </p:cNvPr>
          <p:cNvSpPr>
            <a:spLocks noChangeArrowheads="1"/>
          </p:cNvSpPr>
          <p:nvPr/>
        </p:nvSpPr>
        <p:spPr bwMode="auto">
          <a:xfrm>
            <a:off x="3868738" y="198437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1" name="Rectangle 15">
            <a:extLst>
              <a:ext uri="{FF2B5EF4-FFF2-40B4-BE49-F238E27FC236}">
                <a16:creationId xmlns:a16="http://schemas.microsoft.com/office/drawing/2014/main" id="{B1D10491-77DD-4EB5-BE34-2D9CD1273069}"/>
              </a:ext>
            </a:extLst>
          </p:cNvPr>
          <p:cNvSpPr>
            <a:spLocks noChangeArrowheads="1"/>
          </p:cNvSpPr>
          <p:nvPr/>
        </p:nvSpPr>
        <p:spPr bwMode="auto">
          <a:xfrm>
            <a:off x="3868738" y="211772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2" name="Rectangle 16">
            <a:extLst>
              <a:ext uri="{FF2B5EF4-FFF2-40B4-BE49-F238E27FC236}">
                <a16:creationId xmlns:a16="http://schemas.microsoft.com/office/drawing/2014/main" id="{7F1E9FF7-14D4-47FA-BA5E-F34D17490F82}"/>
              </a:ext>
            </a:extLst>
          </p:cNvPr>
          <p:cNvSpPr>
            <a:spLocks noChangeArrowheads="1"/>
          </p:cNvSpPr>
          <p:nvPr/>
        </p:nvSpPr>
        <p:spPr bwMode="auto">
          <a:xfrm>
            <a:off x="3868738" y="225107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3" name="Rectangle 17">
            <a:extLst>
              <a:ext uri="{FF2B5EF4-FFF2-40B4-BE49-F238E27FC236}">
                <a16:creationId xmlns:a16="http://schemas.microsoft.com/office/drawing/2014/main" id="{A835EFD8-461E-428A-8BC3-4159A4A94316}"/>
              </a:ext>
            </a:extLst>
          </p:cNvPr>
          <p:cNvSpPr>
            <a:spLocks noChangeArrowheads="1"/>
          </p:cNvSpPr>
          <p:nvPr/>
        </p:nvSpPr>
        <p:spPr bwMode="auto">
          <a:xfrm>
            <a:off x="3868738" y="238442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4" name="Rectangle 18">
            <a:extLst>
              <a:ext uri="{FF2B5EF4-FFF2-40B4-BE49-F238E27FC236}">
                <a16:creationId xmlns:a16="http://schemas.microsoft.com/office/drawing/2014/main" id="{5F604255-F461-43A6-BE82-FBC2573244AA}"/>
              </a:ext>
            </a:extLst>
          </p:cNvPr>
          <p:cNvSpPr>
            <a:spLocks noChangeArrowheads="1"/>
          </p:cNvSpPr>
          <p:nvPr/>
        </p:nvSpPr>
        <p:spPr bwMode="auto">
          <a:xfrm>
            <a:off x="3868738" y="251777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5" name="Rectangle 19">
            <a:extLst>
              <a:ext uri="{FF2B5EF4-FFF2-40B4-BE49-F238E27FC236}">
                <a16:creationId xmlns:a16="http://schemas.microsoft.com/office/drawing/2014/main" id="{E2AC6A68-C644-4994-857A-B1F7325EF027}"/>
              </a:ext>
            </a:extLst>
          </p:cNvPr>
          <p:cNvSpPr>
            <a:spLocks noChangeArrowheads="1"/>
          </p:cNvSpPr>
          <p:nvPr/>
        </p:nvSpPr>
        <p:spPr bwMode="auto">
          <a:xfrm>
            <a:off x="3868738" y="265112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6" name="Rectangle 20">
            <a:extLst>
              <a:ext uri="{FF2B5EF4-FFF2-40B4-BE49-F238E27FC236}">
                <a16:creationId xmlns:a16="http://schemas.microsoft.com/office/drawing/2014/main" id="{0A37701E-D7DD-479F-ACEF-B4E257814B4F}"/>
              </a:ext>
            </a:extLst>
          </p:cNvPr>
          <p:cNvSpPr>
            <a:spLocks noChangeArrowheads="1"/>
          </p:cNvSpPr>
          <p:nvPr/>
        </p:nvSpPr>
        <p:spPr bwMode="auto">
          <a:xfrm>
            <a:off x="3868738" y="278447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7" name="Rectangle 21">
            <a:extLst>
              <a:ext uri="{FF2B5EF4-FFF2-40B4-BE49-F238E27FC236}">
                <a16:creationId xmlns:a16="http://schemas.microsoft.com/office/drawing/2014/main" id="{A7058521-63BD-40D1-BE1E-DF701A7B1203}"/>
              </a:ext>
            </a:extLst>
          </p:cNvPr>
          <p:cNvSpPr>
            <a:spLocks noChangeArrowheads="1"/>
          </p:cNvSpPr>
          <p:nvPr/>
        </p:nvSpPr>
        <p:spPr bwMode="auto">
          <a:xfrm>
            <a:off x="3868738" y="291782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8" name="Rectangle 22">
            <a:extLst>
              <a:ext uri="{FF2B5EF4-FFF2-40B4-BE49-F238E27FC236}">
                <a16:creationId xmlns:a16="http://schemas.microsoft.com/office/drawing/2014/main" id="{B86C55B2-9B65-46B0-8107-ED5594607474}"/>
              </a:ext>
            </a:extLst>
          </p:cNvPr>
          <p:cNvSpPr>
            <a:spLocks noChangeArrowheads="1"/>
          </p:cNvSpPr>
          <p:nvPr/>
        </p:nvSpPr>
        <p:spPr bwMode="auto">
          <a:xfrm>
            <a:off x="3868738" y="305117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9" name="Rectangle 23">
            <a:extLst>
              <a:ext uri="{FF2B5EF4-FFF2-40B4-BE49-F238E27FC236}">
                <a16:creationId xmlns:a16="http://schemas.microsoft.com/office/drawing/2014/main" id="{5F22C1B2-05ED-4776-B250-6038BF5383FD}"/>
              </a:ext>
            </a:extLst>
          </p:cNvPr>
          <p:cNvSpPr>
            <a:spLocks noChangeArrowheads="1"/>
          </p:cNvSpPr>
          <p:nvPr/>
        </p:nvSpPr>
        <p:spPr bwMode="auto">
          <a:xfrm>
            <a:off x="3868738" y="318611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0" name="Rectangle 24">
            <a:extLst>
              <a:ext uri="{FF2B5EF4-FFF2-40B4-BE49-F238E27FC236}">
                <a16:creationId xmlns:a16="http://schemas.microsoft.com/office/drawing/2014/main" id="{918BE421-D20E-4862-A823-4E0F79F2083C}"/>
              </a:ext>
            </a:extLst>
          </p:cNvPr>
          <p:cNvSpPr>
            <a:spLocks noChangeArrowheads="1"/>
          </p:cNvSpPr>
          <p:nvPr/>
        </p:nvSpPr>
        <p:spPr bwMode="auto">
          <a:xfrm>
            <a:off x="3868738" y="331946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1" name="Rectangle 25">
            <a:extLst>
              <a:ext uri="{FF2B5EF4-FFF2-40B4-BE49-F238E27FC236}">
                <a16:creationId xmlns:a16="http://schemas.microsoft.com/office/drawing/2014/main" id="{A0758E86-7719-47DA-9DDD-14555D017D19}"/>
              </a:ext>
            </a:extLst>
          </p:cNvPr>
          <p:cNvSpPr>
            <a:spLocks noChangeArrowheads="1"/>
          </p:cNvSpPr>
          <p:nvPr/>
        </p:nvSpPr>
        <p:spPr bwMode="auto">
          <a:xfrm>
            <a:off x="3868738" y="345281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2" name="Rectangle 26">
            <a:extLst>
              <a:ext uri="{FF2B5EF4-FFF2-40B4-BE49-F238E27FC236}">
                <a16:creationId xmlns:a16="http://schemas.microsoft.com/office/drawing/2014/main" id="{1ED5972B-33AA-4A2F-8A72-51B69EE8F67F}"/>
              </a:ext>
            </a:extLst>
          </p:cNvPr>
          <p:cNvSpPr>
            <a:spLocks noChangeArrowheads="1"/>
          </p:cNvSpPr>
          <p:nvPr/>
        </p:nvSpPr>
        <p:spPr bwMode="auto">
          <a:xfrm>
            <a:off x="3868738" y="358616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3" name="Rectangle 27">
            <a:extLst>
              <a:ext uri="{FF2B5EF4-FFF2-40B4-BE49-F238E27FC236}">
                <a16:creationId xmlns:a16="http://schemas.microsoft.com/office/drawing/2014/main" id="{97A933DB-72A6-4293-B956-4705077D2729}"/>
              </a:ext>
            </a:extLst>
          </p:cNvPr>
          <p:cNvSpPr>
            <a:spLocks noChangeArrowheads="1"/>
          </p:cNvSpPr>
          <p:nvPr/>
        </p:nvSpPr>
        <p:spPr bwMode="auto">
          <a:xfrm>
            <a:off x="3868738" y="371951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dirty="0">
                <a:ln>
                  <a:noFill/>
                </a:ln>
                <a:solidFill>
                  <a:srgbClr val="000000"/>
                </a:solidFill>
                <a:effectLst/>
                <a:latin typeface="Calibri" panose="020F0502020204030204" pitchFamily="34" charset="0"/>
              </a:rPr>
              <a:t> </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34" name="Rectangle 28">
            <a:extLst>
              <a:ext uri="{FF2B5EF4-FFF2-40B4-BE49-F238E27FC236}">
                <a16:creationId xmlns:a16="http://schemas.microsoft.com/office/drawing/2014/main" id="{14B9EB7E-4854-40D2-AD9D-1A6AD7ACC43D}"/>
              </a:ext>
            </a:extLst>
          </p:cNvPr>
          <p:cNvSpPr>
            <a:spLocks noChangeArrowheads="1"/>
          </p:cNvSpPr>
          <p:nvPr/>
        </p:nvSpPr>
        <p:spPr bwMode="auto">
          <a:xfrm>
            <a:off x="3868738" y="385286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5" name="Rectangle 29">
            <a:extLst>
              <a:ext uri="{FF2B5EF4-FFF2-40B4-BE49-F238E27FC236}">
                <a16:creationId xmlns:a16="http://schemas.microsoft.com/office/drawing/2014/main" id="{9E36CF32-0B8B-4541-B4B8-3BF111B90DCF}"/>
              </a:ext>
            </a:extLst>
          </p:cNvPr>
          <p:cNvSpPr>
            <a:spLocks noChangeArrowheads="1"/>
          </p:cNvSpPr>
          <p:nvPr/>
        </p:nvSpPr>
        <p:spPr bwMode="auto">
          <a:xfrm>
            <a:off x="3868738" y="398621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6" name="Rectangle 30">
            <a:extLst>
              <a:ext uri="{FF2B5EF4-FFF2-40B4-BE49-F238E27FC236}">
                <a16:creationId xmlns:a16="http://schemas.microsoft.com/office/drawing/2014/main" id="{1C1EB03D-284E-40ED-AAEF-6EAC022A2C03}"/>
              </a:ext>
            </a:extLst>
          </p:cNvPr>
          <p:cNvSpPr>
            <a:spLocks noChangeArrowheads="1"/>
          </p:cNvSpPr>
          <p:nvPr/>
        </p:nvSpPr>
        <p:spPr bwMode="auto">
          <a:xfrm>
            <a:off x="3868738" y="411956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7" name="Rectangle 31">
            <a:extLst>
              <a:ext uri="{FF2B5EF4-FFF2-40B4-BE49-F238E27FC236}">
                <a16:creationId xmlns:a16="http://schemas.microsoft.com/office/drawing/2014/main" id="{B2F39AB9-22D0-414F-8EBD-3AEDD869897A}"/>
              </a:ext>
            </a:extLst>
          </p:cNvPr>
          <p:cNvSpPr>
            <a:spLocks noChangeArrowheads="1"/>
          </p:cNvSpPr>
          <p:nvPr/>
        </p:nvSpPr>
        <p:spPr bwMode="auto">
          <a:xfrm>
            <a:off x="3868738" y="425291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8" name="Rectangle 32">
            <a:extLst>
              <a:ext uri="{FF2B5EF4-FFF2-40B4-BE49-F238E27FC236}">
                <a16:creationId xmlns:a16="http://schemas.microsoft.com/office/drawing/2014/main" id="{3ABC4230-251C-40E9-82E1-82A78D2FDEE9}"/>
              </a:ext>
            </a:extLst>
          </p:cNvPr>
          <p:cNvSpPr>
            <a:spLocks noChangeArrowheads="1"/>
          </p:cNvSpPr>
          <p:nvPr/>
        </p:nvSpPr>
        <p:spPr bwMode="auto">
          <a:xfrm>
            <a:off x="3868738" y="438626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9" name="Rectangle 33">
            <a:extLst>
              <a:ext uri="{FF2B5EF4-FFF2-40B4-BE49-F238E27FC236}">
                <a16:creationId xmlns:a16="http://schemas.microsoft.com/office/drawing/2014/main" id="{2A0F1784-A81F-43FD-9A28-842D7970A27E}"/>
              </a:ext>
            </a:extLst>
          </p:cNvPr>
          <p:cNvSpPr>
            <a:spLocks noChangeArrowheads="1"/>
          </p:cNvSpPr>
          <p:nvPr/>
        </p:nvSpPr>
        <p:spPr bwMode="auto">
          <a:xfrm>
            <a:off x="3868738" y="457517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 name="ZoneTexte 2">
            <a:extLst>
              <a:ext uri="{FF2B5EF4-FFF2-40B4-BE49-F238E27FC236}">
                <a16:creationId xmlns:a16="http://schemas.microsoft.com/office/drawing/2014/main" id="{125B1DF7-45E6-436E-A137-A96FE5276786}"/>
              </a:ext>
            </a:extLst>
          </p:cNvPr>
          <p:cNvSpPr txBox="1"/>
          <p:nvPr/>
        </p:nvSpPr>
        <p:spPr>
          <a:xfrm>
            <a:off x="835269" y="745748"/>
            <a:ext cx="7838844" cy="307777"/>
          </a:xfrm>
          <a:prstGeom prst="rect">
            <a:avLst/>
          </a:prstGeom>
          <a:noFill/>
        </p:spPr>
        <p:txBody>
          <a:bodyPr wrap="square" rtlCol="0">
            <a:spAutoFit/>
          </a:bodyPr>
          <a:lstStyle/>
          <a:p>
            <a:pPr marL="180975" indent="-180975">
              <a:buFont typeface="Wingdings" panose="05000000000000000000" pitchFamily="2" charset="2"/>
              <a:buChar char="±"/>
            </a:pPr>
            <a:endParaRPr lang="fr-FR" sz="1400" dirty="0"/>
          </a:p>
        </p:txBody>
      </p:sp>
      <p:sp>
        <p:nvSpPr>
          <p:cNvPr id="6" name="ZoneTexte 5"/>
          <p:cNvSpPr txBox="1"/>
          <p:nvPr/>
        </p:nvSpPr>
        <p:spPr>
          <a:xfrm>
            <a:off x="273713" y="527467"/>
            <a:ext cx="8181044" cy="4247317"/>
          </a:xfrm>
          <a:prstGeom prst="rect">
            <a:avLst/>
          </a:prstGeom>
          <a:noFill/>
        </p:spPr>
        <p:txBody>
          <a:bodyPr wrap="square" rtlCol="0">
            <a:spAutoFit/>
          </a:bodyPr>
          <a:lstStyle/>
          <a:p>
            <a:pPr algn="just"/>
            <a:r>
              <a:rPr lang="fr-FR" b="1" dirty="0"/>
              <a:t>La France est le pays d’Europe qui a subi la plus forte désindustrialisation, entraînant avec elle une désaffection progressive du public vis-à-vis des formations du secteur industriel.</a:t>
            </a:r>
            <a:r>
              <a:rPr lang="fr-FR" dirty="0"/>
              <a:t> </a:t>
            </a:r>
          </a:p>
          <a:p>
            <a:pPr algn="just"/>
            <a:endParaRPr lang="fr-FR" dirty="0"/>
          </a:p>
          <a:p>
            <a:pPr algn="just"/>
            <a:r>
              <a:rPr lang="fr-FR" dirty="0"/>
              <a:t>Depuis 1980, le secteur industriel a perdu près de la moitié de ses effectifs (2,2 millions d’emplois, soit 10,3 % du total des emplois) et sa part dans le PIB a reculé de 10 points à 13,4 % en 2018, contre 25,5 % en Allemagne ou 19,7 % en Italie, et environ de 40 % en 2017 pour la Chine et la Corée du Sud.</a:t>
            </a:r>
          </a:p>
          <a:p>
            <a:pPr algn="just"/>
            <a:endParaRPr lang="fr-FR" dirty="0"/>
          </a:p>
          <a:p>
            <a:pPr algn="just"/>
            <a:r>
              <a:rPr lang="fr-FR" b="1" dirty="0"/>
              <a:t>La France est devenue l’économie la plus désindustrialisée du G7, avec le Royaume-Uni.</a:t>
            </a:r>
          </a:p>
          <a:p>
            <a:pPr algn="just"/>
            <a:endParaRPr lang="fr-FR" dirty="0"/>
          </a:p>
          <a:p>
            <a:pPr algn="just"/>
            <a:r>
              <a:rPr lang="fr-FR" dirty="0"/>
              <a:t>L’industrie est, de plus, particulièrement pénalisée fiscalement : alors qu’elle représente moins de 14 % de la valeur ajoutée nationale, elle assume presque 20 % des impôts de production.</a:t>
            </a:r>
          </a:p>
        </p:txBody>
      </p:sp>
      <p:sp>
        <p:nvSpPr>
          <p:cNvPr id="40" name="ZoneTexte 39">
            <a:extLst>
              <a:ext uri="{FF2B5EF4-FFF2-40B4-BE49-F238E27FC236}">
                <a16:creationId xmlns:a16="http://schemas.microsoft.com/office/drawing/2014/main" id="{E140B46B-FFAC-4F6B-9BC3-2BEEEBC63FEB}"/>
              </a:ext>
            </a:extLst>
          </p:cNvPr>
          <p:cNvSpPr txBox="1"/>
          <p:nvPr/>
        </p:nvSpPr>
        <p:spPr>
          <a:xfrm>
            <a:off x="180000" y="70862"/>
            <a:ext cx="8820590" cy="584775"/>
          </a:xfrm>
          <a:prstGeom prst="rect">
            <a:avLst/>
          </a:prstGeom>
          <a:noFill/>
        </p:spPr>
        <p:txBody>
          <a:bodyPr wrap="square">
            <a:spAutoFit/>
          </a:bodyPr>
          <a:lstStyle/>
          <a:p>
            <a:pPr algn="ctr" defTabSz="685800">
              <a:tabLst>
                <a:tab pos="2469833" algn="l"/>
              </a:tabLst>
              <a:defRPr/>
            </a:pPr>
            <a:r>
              <a:rPr lang="fr-FR" sz="3200" b="1" dirty="0">
                <a:solidFill>
                  <a:srgbClr val="407CC9"/>
                </a:solidFill>
              </a:rPr>
              <a:t>Quelques éléments de constat</a:t>
            </a:r>
            <a:endParaRPr lang="fr-FR" sz="3600" b="1"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
        <p:nvSpPr>
          <p:cNvPr id="41" name="Espace réservé du pied de page 7"/>
          <p:cNvSpPr txBox="1">
            <a:spLocks/>
          </p:cNvSpPr>
          <p:nvPr/>
        </p:nvSpPr>
        <p:spPr>
          <a:xfrm>
            <a:off x="1429894" y="4855567"/>
            <a:ext cx="6508227" cy="341415"/>
          </a:xfrm>
          <a:prstGeom prst="rect">
            <a:avLst/>
          </a:prstGeom>
        </p:spPr>
        <p:txBody>
          <a:bodyPr/>
          <a:ls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fr-FR" sz="1100" dirty="0"/>
              <a:t>Inspection générale de l’éducation, du sport et de la recherche</a:t>
            </a:r>
          </a:p>
        </p:txBody>
      </p:sp>
    </p:spTree>
    <p:extLst>
      <p:ext uri="{BB962C8B-B14F-4D97-AF65-F5344CB8AC3E}">
        <p14:creationId xmlns:p14="http://schemas.microsoft.com/office/powerpoint/2010/main" val="24876812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9" name="Espace réservé du numéro de diapositive 8"/>
          <p:cNvSpPr>
            <a:spLocks noGrp="1"/>
          </p:cNvSpPr>
          <p:nvPr>
            <p:ph type="sldNum" sz="quarter" idx="4294967295"/>
          </p:nvPr>
        </p:nvSpPr>
        <p:spPr>
          <a:xfrm>
            <a:off x="8801099" y="4783500"/>
            <a:ext cx="272423" cy="360000"/>
          </a:xfrm>
          <a:prstGeom prst="rect">
            <a:avLst/>
          </a:prstGeom>
        </p:spPr>
        <p:txBody>
          <a:bodyPr/>
          <a:lstStyle/>
          <a:p>
            <a:fld id="{733122C9-A0B9-462F-8757-0847AD287B63}" type="slidenum">
              <a:rPr lang="fr-FR" sz="750" b="1">
                <a:latin typeface="Arial" panose="020B0604020202020204" pitchFamily="34" charset="0"/>
                <a:cs typeface="Arial" panose="020B0604020202020204" pitchFamily="34" charset="0"/>
              </a:rPr>
              <a:pPr/>
              <a:t>5</a:t>
            </a:fld>
            <a:endParaRPr lang="fr-FR" sz="750" b="1" dirty="0">
              <a:latin typeface="Arial" panose="020B0604020202020204" pitchFamily="34" charset="0"/>
              <a:cs typeface="Arial" panose="020B0604020202020204" pitchFamily="34" charset="0"/>
            </a:endParaRPr>
          </a:p>
        </p:txBody>
      </p:sp>
      <p:sp>
        <p:nvSpPr>
          <p:cNvPr id="5" name="Rectangle 5">
            <a:extLst>
              <a:ext uri="{FF2B5EF4-FFF2-40B4-BE49-F238E27FC236}">
                <a16:creationId xmlns:a16="http://schemas.microsoft.com/office/drawing/2014/main" id="{56BA7471-4617-4E26-A8D2-F538779E44A1}"/>
              </a:ext>
            </a:extLst>
          </p:cNvPr>
          <p:cNvSpPr>
            <a:spLocks noChangeArrowheads="1"/>
          </p:cNvSpPr>
          <p:nvPr/>
        </p:nvSpPr>
        <p:spPr bwMode="auto">
          <a:xfrm>
            <a:off x="3868738" y="72707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2" name="Rectangle 6">
            <a:extLst>
              <a:ext uri="{FF2B5EF4-FFF2-40B4-BE49-F238E27FC236}">
                <a16:creationId xmlns:a16="http://schemas.microsoft.com/office/drawing/2014/main" id="{3748EEB4-A9A5-4255-BAB6-53B0E2F9ABC7}"/>
              </a:ext>
            </a:extLst>
          </p:cNvPr>
          <p:cNvSpPr>
            <a:spLocks noChangeArrowheads="1"/>
          </p:cNvSpPr>
          <p:nvPr/>
        </p:nvSpPr>
        <p:spPr bwMode="auto">
          <a:xfrm>
            <a:off x="3868738" y="915988"/>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3" name="Rectangle 7">
            <a:extLst>
              <a:ext uri="{FF2B5EF4-FFF2-40B4-BE49-F238E27FC236}">
                <a16:creationId xmlns:a16="http://schemas.microsoft.com/office/drawing/2014/main" id="{DE5D4F3F-D7F3-45FB-B3DC-3E2BF6BC7154}"/>
              </a:ext>
            </a:extLst>
          </p:cNvPr>
          <p:cNvSpPr>
            <a:spLocks noChangeArrowheads="1"/>
          </p:cNvSpPr>
          <p:nvPr/>
        </p:nvSpPr>
        <p:spPr bwMode="auto">
          <a:xfrm>
            <a:off x="3868738" y="1049338"/>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4" name="Rectangle 8">
            <a:extLst>
              <a:ext uri="{FF2B5EF4-FFF2-40B4-BE49-F238E27FC236}">
                <a16:creationId xmlns:a16="http://schemas.microsoft.com/office/drawing/2014/main" id="{D7CAFC3C-CA12-4D00-989E-98DF3A533F63}"/>
              </a:ext>
            </a:extLst>
          </p:cNvPr>
          <p:cNvSpPr>
            <a:spLocks noChangeArrowheads="1"/>
          </p:cNvSpPr>
          <p:nvPr/>
        </p:nvSpPr>
        <p:spPr bwMode="auto">
          <a:xfrm>
            <a:off x="3868738" y="1182688"/>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5" name="Rectangle 9">
            <a:extLst>
              <a:ext uri="{FF2B5EF4-FFF2-40B4-BE49-F238E27FC236}">
                <a16:creationId xmlns:a16="http://schemas.microsoft.com/office/drawing/2014/main" id="{B0848088-9B90-41EF-B1B7-D56C96E57B77}"/>
              </a:ext>
            </a:extLst>
          </p:cNvPr>
          <p:cNvSpPr>
            <a:spLocks noChangeArrowheads="1"/>
          </p:cNvSpPr>
          <p:nvPr/>
        </p:nvSpPr>
        <p:spPr bwMode="auto">
          <a:xfrm>
            <a:off x="3868738" y="131762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6" name="Rectangle 10">
            <a:extLst>
              <a:ext uri="{FF2B5EF4-FFF2-40B4-BE49-F238E27FC236}">
                <a16:creationId xmlns:a16="http://schemas.microsoft.com/office/drawing/2014/main" id="{81467056-8FAE-4143-B495-A1EB05627DD5}"/>
              </a:ext>
            </a:extLst>
          </p:cNvPr>
          <p:cNvSpPr>
            <a:spLocks noChangeArrowheads="1"/>
          </p:cNvSpPr>
          <p:nvPr/>
        </p:nvSpPr>
        <p:spPr bwMode="auto">
          <a:xfrm>
            <a:off x="3868738" y="145097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7" name="Rectangle 11">
            <a:extLst>
              <a:ext uri="{FF2B5EF4-FFF2-40B4-BE49-F238E27FC236}">
                <a16:creationId xmlns:a16="http://schemas.microsoft.com/office/drawing/2014/main" id="{2AEC102D-B4A0-4290-B682-BE89F9D6E59C}"/>
              </a:ext>
            </a:extLst>
          </p:cNvPr>
          <p:cNvSpPr>
            <a:spLocks noChangeArrowheads="1"/>
          </p:cNvSpPr>
          <p:nvPr/>
        </p:nvSpPr>
        <p:spPr bwMode="auto">
          <a:xfrm>
            <a:off x="3868738" y="158432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8" name="Rectangle 12">
            <a:extLst>
              <a:ext uri="{FF2B5EF4-FFF2-40B4-BE49-F238E27FC236}">
                <a16:creationId xmlns:a16="http://schemas.microsoft.com/office/drawing/2014/main" id="{63A63FAC-CBA6-4306-B681-D3B542029146}"/>
              </a:ext>
            </a:extLst>
          </p:cNvPr>
          <p:cNvSpPr>
            <a:spLocks noChangeArrowheads="1"/>
          </p:cNvSpPr>
          <p:nvPr/>
        </p:nvSpPr>
        <p:spPr bwMode="auto">
          <a:xfrm>
            <a:off x="3868738" y="171767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9" name="Rectangle 13">
            <a:extLst>
              <a:ext uri="{FF2B5EF4-FFF2-40B4-BE49-F238E27FC236}">
                <a16:creationId xmlns:a16="http://schemas.microsoft.com/office/drawing/2014/main" id="{5CEB2E2B-5E44-42E7-AEB0-8749FCF09DDF}"/>
              </a:ext>
            </a:extLst>
          </p:cNvPr>
          <p:cNvSpPr>
            <a:spLocks noChangeArrowheads="1"/>
          </p:cNvSpPr>
          <p:nvPr/>
        </p:nvSpPr>
        <p:spPr bwMode="auto">
          <a:xfrm>
            <a:off x="3868738" y="185102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0" name="Rectangle 14">
            <a:extLst>
              <a:ext uri="{FF2B5EF4-FFF2-40B4-BE49-F238E27FC236}">
                <a16:creationId xmlns:a16="http://schemas.microsoft.com/office/drawing/2014/main" id="{87A8B3C5-8D7F-45C5-89BB-4A66E2D9B071}"/>
              </a:ext>
            </a:extLst>
          </p:cNvPr>
          <p:cNvSpPr>
            <a:spLocks noChangeArrowheads="1"/>
          </p:cNvSpPr>
          <p:nvPr/>
        </p:nvSpPr>
        <p:spPr bwMode="auto">
          <a:xfrm>
            <a:off x="3868738" y="198437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1" name="Rectangle 15">
            <a:extLst>
              <a:ext uri="{FF2B5EF4-FFF2-40B4-BE49-F238E27FC236}">
                <a16:creationId xmlns:a16="http://schemas.microsoft.com/office/drawing/2014/main" id="{B1D10491-77DD-4EB5-BE34-2D9CD1273069}"/>
              </a:ext>
            </a:extLst>
          </p:cNvPr>
          <p:cNvSpPr>
            <a:spLocks noChangeArrowheads="1"/>
          </p:cNvSpPr>
          <p:nvPr/>
        </p:nvSpPr>
        <p:spPr bwMode="auto">
          <a:xfrm>
            <a:off x="3868738" y="211772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2" name="Rectangle 16">
            <a:extLst>
              <a:ext uri="{FF2B5EF4-FFF2-40B4-BE49-F238E27FC236}">
                <a16:creationId xmlns:a16="http://schemas.microsoft.com/office/drawing/2014/main" id="{7F1E9FF7-14D4-47FA-BA5E-F34D17490F82}"/>
              </a:ext>
            </a:extLst>
          </p:cNvPr>
          <p:cNvSpPr>
            <a:spLocks noChangeArrowheads="1"/>
          </p:cNvSpPr>
          <p:nvPr/>
        </p:nvSpPr>
        <p:spPr bwMode="auto">
          <a:xfrm>
            <a:off x="3868738" y="225107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3" name="Rectangle 17">
            <a:extLst>
              <a:ext uri="{FF2B5EF4-FFF2-40B4-BE49-F238E27FC236}">
                <a16:creationId xmlns:a16="http://schemas.microsoft.com/office/drawing/2014/main" id="{A835EFD8-461E-428A-8BC3-4159A4A94316}"/>
              </a:ext>
            </a:extLst>
          </p:cNvPr>
          <p:cNvSpPr>
            <a:spLocks noChangeArrowheads="1"/>
          </p:cNvSpPr>
          <p:nvPr/>
        </p:nvSpPr>
        <p:spPr bwMode="auto">
          <a:xfrm>
            <a:off x="3868738" y="238442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4" name="Rectangle 18">
            <a:extLst>
              <a:ext uri="{FF2B5EF4-FFF2-40B4-BE49-F238E27FC236}">
                <a16:creationId xmlns:a16="http://schemas.microsoft.com/office/drawing/2014/main" id="{5F604255-F461-43A6-BE82-FBC2573244AA}"/>
              </a:ext>
            </a:extLst>
          </p:cNvPr>
          <p:cNvSpPr>
            <a:spLocks noChangeArrowheads="1"/>
          </p:cNvSpPr>
          <p:nvPr/>
        </p:nvSpPr>
        <p:spPr bwMode="auto">
          <a:xfrm>
            <a:off x="3868738" y="251777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5" name="Rectangle 19">
            <a:extLst>
              <a:ext uri="{FF2B5EF4-FFF2-40B4-BE49-F238E27FC236}">
                <a16:creationId xmlns:a16="http://schemas.microsoft.com/office/drawing/2014/main" id="{E2AC6A68-C644-4994-857A-B1F7325EF027}"/>
              </a:ext>
            </a:extLst>
          </p:cNvPr>
          <p:cNvSpPr>
            <a:spLocks noChangeArrowheads="1"/>
          </p:cNvSpPr>
          <p:nvPr/>
        </p:nvSpPr>
        <p:spPr bwMode="auto">
          <a:xfrm>
            <a:off x="3868738" y="265112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6" name="Rectangle 20">
            <a:extLst>
              <a:ext uri="{FF2B5EF4-FFF2-40B4-BE49-F238E27FC236}">
                <a16:creationId xmlns:a16="http://schemas.microsoft.com/office/drawing/2014/main" id="{0A37701E-D7DD-479F-ACEF-B4E257814B4F}"/>
              </a:ext>
            </a:extLst>
          </p:cNvPr>
          <p:cNvSpPr>
            <a:spLocks noChangeArrowheads="1"/>
          </p:cNvSpPr>
          <p:nvPr/>
        </p:nvSpPr>
        <p:spPr bwMode="auto">
          <a:xfrm>
            <a:off x="3868738" y="278447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7" name="Rectangle 21">
            <a:extLst>
              <a:ext uri="{FF2B5EF4-FFF2-40B4-BE49-F238E27FC236}">
                <a16:creationId xmlns:a16="http://schemas.microsoft.com/office/drawing/2014/main" id="{A7058521-63BD-40D1-BE1E-DF701A7B1203}"/>
              </a:ext>
            </a:extLst>
          </p:cNvPr>
          <p:cNvSpPr>
            <a:spLocks noChangeArrowheads="1"/>
          </p:cNvSpPr>
          <p:nvPr/>
        </p:nvSpPr>
        <p:spPr bwMode="auto">
          <a:xfrm>
            <a:off x="3868738" y="291782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8" name="Rectangle 22">
            <a:extLst>
              <a:ext uri="{FF2B5EF4-FFF2-40B4-BE49-F238E27FC236}">
                <a16:creationId xmlns:a16="http://schemas.microsoft.com/office/drawing/2014/main" id="{B86C55B2-9B65-46B0-8107-ED5594607474}"/>
              </a:ext>
            </a:extLst>
          </p:cNvPr>
          <p:cNvSpPr>
            <a:spLocks noChangeArrowheads="1"/>
          </p:cNvSpPr>
          <p:nvPr/>
        </p:nvSpPr>
        <p:spPr bwMode="auto">
          <a:xfrm>
            <a:off x="3868738" y="305117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9" name="Rectangle 23">
            <a:extLst>
              <a:ext uri="{FF2B5EF4-FFF2-40B4-BE49-F238E27FC236}">
                <a16:creationId xmlns:a16="http://schemas.microsoft.com/office/drawing/2014/main" id="{5F22C1B2-05ED-4776-B250-6038BF5383FD}"/>
              </a:ext>
            </a:extLst>
          </p:cNvPr>
          <p:cNvSpPr>
            <a:spLocks noChangeArrowheads="1"/>
          </p:cNvSpPr>
          <p:nvPr/>
        </p:nvSpPr>
        <p:spPr bwMode="auto">
          <a:xfrm>
            <a:off x="3868738" y="318611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0" name="Rectangle 24">
            <a:extLst>
              <a:ext uri="{FF2B5EF4-FFF2-40B4-BE49-F238E27FC236}">
                <a16:creationId xmlns:a16="http://schemas.microsoft.com/office/drawing/2014/main" id="{918BE421-D20E-4862-A823-4E0F79F2083C}"/>
              </a:ext>
            </a:extLst>
          </p:cNvPr>
          <p:cNvSpPr>
            <a:spLocks noChangeArrowheads="1"/>
          </p:cNvSpPr>
          <p:nvPr/>
        </p:nvSpPr>
        <p:spPr bwMode="auto">
          <a:xfrm>
            <a:off x="3868738" y="331946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1" name="Rectangle 25">
            <a:extLst>
              <a:ext uri="{FF2B5EF4-FFF2-40B4-BE49-F238E27FC236}">
                <a16:creationId xmlns:a16="http://schemas.microsoft.com/office/drawing/2014/main" id="{A0758E86-7719-47DA-9DDD-14555D017D19}"/>
              </a:ext>
            </a:extLst>
          </p:cNvPr>
          <p:cNvSpPr>
            <a:spLocks noChangeArrowheads="1"/>
          </p:cNvSpPr>
          <p:nvPr/>
        </p:nvSpPr>
        <p:spPr bwMode="auto">
          <a:xfrm>
            <a:off x="3868738" y="345281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2" name="Rectangle 26">
            <a:extLst>
              <a:ext uri="{FF2B5EF4-FFF2-40B4-BE49-F238E27FC236}">
                <a16:creationId xmlns:a16="http://schemas.microsoft.com/office/drawing/2014/main" id="{1ED5972B-33AA-4A2F-8A72-51B69EE8F67F}"/>
              </a:ext>
            </a:extLst>
          </p:cNvPr>
          <p:cNvSpPr>
            <a:spLocks noChangeArrowheads="1"/>
          </p:cNvSpPr>
          <p:nvPr/>
        </p:nvSpPr>
        <p:spPr bwMode="auto">
          <a:xfrm>
            <a:off x="3868738" y="358616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3" name="Rectangle 27">
            <a:extLst>
              <a:ext uri="{FF2B5EF4-FFF2-40B4-BE49-F238E27FC236}">
                <a16:creationId xmlns:a16="http://schemas.microsoft.com/office/drawing/2014/main" id="{97A933DB-72A6-4293-B956-4705077D2729}"/>
              </a:ext>
            </a:extLst>
          </p:cNvPr>
          <p:cNvSpPr>
            <a:spLocks noChangeArrowheads="1"/>
          </p:cNvSpPr>
          <p:nvPr/>
        </p:nvSpPr>
        <p:spPr bwMode="auto">
          <a:xfrm>
            <a:off x="3868738" y="371951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dirty="0">
                <a:ln>
                  <a:noFill/>
                </a:ln>
                <a:solidFill>
                  <a:srgbClr val="000000"/>
                </a:solidFill>
                <a:effectLst/>
                <a:latin typeface="Calibri" panose="020F0502020204030204" pitchFamily="34" charset="0"/>
              </a:rPr>
              <a:t> </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34" name="Rectangle 28">
            <a:extLst>
              <a:ext uri="{FF2B5EF4-FFF2-40B4-BE49-F238E27FC236}">
                <a16:creationId xmlns:a16="http://schemas.microsoft.com/office/drawing/2014/main" id="{14B9EB7E-4854-40D2-AD9D-1A6AD7ACC43D}"/>
              </a:ext>
            </a:extLst>
          </p:cNvPr>
          <p:cNvSpPr>
            <a:spLocks noChangeArrowheads="1"/>
          </p:cNvSpPr>
          <p:nvPr/>
        </p:nvSpPr>
        <p:spPr bwMode="auto">
          <a:xfrm>
            <a:off x="3868738" y="385286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5" name="Rectangle 29">
            <a:extLst>
              <a:ext uri="{FF2B5EF4-FFF2-40B4-BE49-F238E27FC236}">
                <a16:creationId xmlns:a16="http://schemas.microsoft.com/office/drawing/2014/main" id="{9E36CF32-0B8B-4541-B4B8-3BF111B90DCF}"/>
              </a:ext>
            </a:extLst>
          </p:cNvPr>
          <p:cNvSpPr>
            <a:spLocks noChangeArrowheads="1"/>
          </p:cNvSpPr>
          <p:nvPr/>
        </p:nvSpPr>
        <p:spPr bwMode="auto">
          <a:xfrm>
            <a:off x="3868738" y="398621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6" name="Rectangle 30">
            <a:extLst>
              <a:ext uri="{FF2B5EF4-FFF2-40B4-BE49-F238E27FC236}">
                <a16:creationId xmlns:a16="http://schemas.microsoft.com/office/drawing/2014/main" id="{1C1EB03D-284E-40ED-AAEF-6EAC022A2C03}"/>
              </a:ext>
            </a:extLst>
          </p:cNvPr>
          <p:cNvSpPr>
            <a:spLocks noChangeArrowheads="1"/>
          </p:cNvSpPr>
          <p:nvPr/>
        </p:nvSpPr>
        <p:spPr bwMode="auto">
          <a:xfrm>
            <a:off x="3868738" y="411956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7" name="Rectangle 31">
            <a:extLst>
              <a:ext uri="{FF2B5EF4-FFF2-40B4-BE49-F238E27FC236}">
                <a16:creationId xmlns:a16="http://schemas.microsoft.com/office/drawing/2014/main" id="{B2F39AB9-22D0-414F-8EBD-3AEDD869897A}"/>
              </a:ext>
            </a:extLst>
          </p:cNvPr>
          <p:cNvSpPr>
            <a:spLocks noChangeArrowheads="1"/>
          </p:cNvSpPr>
          <p:nvPr/>
        </p:nvSpPr>
        <p:spPr bwMode="auto">
          <a:xfrm>
            <a:off x="3868738" y="425291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8" name="Rectangle 32">
            <a:extLst>
              <a:ext uri="{FF2B5EF4-FFF2-40B4-BE49-F238E27FC236}">
                <a16:creationId xmlns:a16="http://schemas.microsoft.com/office/drawing/2014/main" id="{3ABC4230-251C-40E9-82E1-82A78D2FDEE9}"/>
              </a:ext>
            </a:extLst>
          </p:cNvPr>
          <p:cNvSpPr>
            <a:spLocks noChangeArrowheads="1"/>
          </p:cNvSpPr>
          <p:nvPr/>
        </p:nvSpPr>
        <p:spPr bwMode="auto">
          <a:xfrm>
            <a:off x="3868738" y="438626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9" name="Rectangle 33">
            <a:extLst>
              <a:ext uri="{FF2B5EF4-FFF2-40B4-BE49-F238E27FC236}">
                <a16:creationId xmlns:a16="http://schemas.microsoft.com/office/drawing/2014/main" id="{2A0F1784-A81F-43FD-9A28-842D7970A27E}"/>
              </a:ext>
            </a:extLst>
          </p:cNvPr>
          <p:cNvSpPr>
            <a:spLocks noChangeArrowheads="1"/>
          </p:cNvSpPr>
          <p:nvPr/>
        </p:nvSpPr>
        <p:spPr bwMode="auto">
          <a:xfrm>
            <a:off x="3868738" y="457517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 name="ZoneTexte 2">
            <a:extLst>
              <a:ext uri="{FF2B5EF4-FFF2-40B4-BE49-F238E27FC236}">
                <a16:creationId xmlns:a16="http://schemas.microsoft.com/office/drawing/2014/main" id="{125B1DF7-45E6-436E-A137-A96FE5276786}"/>
              </a:ext>
            </a:extLst>
          </p:cNvPr>
          <p:cNvSpPr txBox="1"/>
          <p:nvPr/>
        </p:nvSpPr>
        <p:spPr>
          <a:xfrm>
            <a:off x="835269" y="745748"/>
            <a:ext cx="7838844" cy="307777"/>
          </a:xfrm>
          <a:prstGeom prst="rect">
            <a:avLst/>
          </a:prstGeom>
          <a:noFill/>
        </p:spPr>
        <p:txBody>
          <a:bodyPr wrap="square" rtlCol="0">
            <a:spAutoFit/>
          </a:bodyPr>
          <a:lstStyle/>
          <a:p>
            <a:pPr marL="180975" indent="-180975">
              <a:buFont typeface="Wingdings" panose="05000000000000000000" pitchFamily="2" charset="2"/>
              <a:buChar char="±"/>
            </a:pPr>
            <a:endParaRPr lang="fr-FR" sz="1400" dirty="0"/>
          </a:p>
        </p:txBody>
      </p:sp>
      <p:sp>
        <p:nvSpPr>
          <p:cNvPr id="40" name="ZoneTexte 39">
            <a:extLst>
              <a:ext uri="{FF2B5EF4-FFF2-40B4-BE49-F238E27FC236}">
                <a16:creationId xmlns:a16="http://schemas.microsoft.com/office/drawing/2014/main" id="{E140B46B-FFAC-4F6B-9BC3-2BEEEBC63FEB}"/>
              </a:ext>
            </a:extLst>
          </p:cNvPr>
          <p:cNvSpPr txBox="1"/>
          <p:nvPr/>
        </p:nvSpPr>
        <p:spPr>
          <a:xfrm>
            <a:off x="252932" y="8951"/>
            <a:ext cx="8820590" cy="584775"/>
          </a:xfrm>
          <a:prstGeom prst="rect">
            <a:avLst/>
          </a:prstGeom>
          <a:noFill/>
        </p:spPr>
        <p:txBody>
          <a:bodyPr wrap="square">
            <a:spAutoFit/>
          </a:bodyPr>
          <a:lstStyle/>
          <a:p>
            <a:pPr algn="ctr" defTabSz="685800">
              <a:tabLst>
                <a:tab pos="2469833" algn="l"/>
              </a:tabLst>
              <a:defRPr/>
            </a:pPr>
            <a:r>
              <a:rPr lang="fr-FR" sz="3200" b="1" dirty="0">
                <a:solidFill>
                  <a:srgbClr val="407CC9"/>
                </a:solidFill>
              </a:rPr>
              <a:t>Quelques éléments de constat</a:t>
            </a:r>
            <a:endParaRPr lang="fr-FR" sz="3600" b="1"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
        <p:nvSpPr>
          <p:cNvPr id="4" name="ZoneTexte 3"/>
          <p:cNvSpPr txBox="1"/>
          <p:nvPr/>
        </p:nvSpPr>
        <p:spPr>
          <a:xfrm>
            <a:off x="90000" y="834999"/>
            <a:ext cx="8799809" cy="3785652"/>
          </a:xfrm>
          <a:prstGeom prst="rect">
            <a:avLst/>
          </a:prstGeom>
          <a:noFill/>
        </p:spPr>
        <p:txBody>
          <a:bodyPr wrap="square" rtlCol="0">
            <a:spAutoFit/>
          </a:bodyPr>
          <a:lstStyle/>
          <a:p>
            <a:pPr algn="ctr"/>
            <a:r>
              <a:rPr lang="fr-FR" sz="2000" b="1" dirty="0"/>
              <a:t>France Stratégie</a:t>
            </a:r>
          </a:p>
          <a:p>
            <a:pPr algn="just"/>
            <a:endParaRPr lang="fr-FR" sz="2000" dirty="0"/>
          </a:p>
          <a:p>
            <a:pPr algn="just"/>
            <a:r>
              <a:rPr lang="fr-FR" sz="2000" i="1" dirty="0"/>
              <a:t>« Dans les télécoms, les politiques publiques n’ont pas permis de maintenir une industrie d’équipements de taille suffisante. </a:t>
            </a:r>
          </a:p>
          <a:p>
            <a:pPr algn="just"/>
            <a:r>
              <a:rPr lang="fr-FR" sz="2000" i="1" dirty="0"/>
              <a:t>La politique du médicament a quant à elle été davantage marquée par le souci d’en limiter les coûts pour la dépense publique que de renforcer la localisation des productions en France. </a:t>
            </a:r>
          </a:p>
          <a:p>
            <a:pPr algn="just"/>
            <a:r>
              <a:rPr lang="fr-FR" sz="2000" i="1" dirty="0"/>
              <a:t>Par ailleurs, la volonté de réduction de la part du nucléaire dans la production d’électricité s’est faite au détriment du maintien d’une filière d’excellence industrielle. </a:t>
            </a:r>
          </a:p>
          <a:p>
            <a:pPr algn="just"/>
            <a:r>
              <a:rPr lang="fr-FR" sz="2000" i="1" dirty="0"/>
              <a:t>L’automobile, malgré un recours fréquent à des aides à l’achat, a subi une baisse rapide de son empreinte industrielle en France »</a:t>
            </a:r>
            <a:endParaRPr lang="fr-FR" sz="2000" dirty="0"/>
          </a:p>
        </p:txBody>
      </p:sp>
      <p:sp>
        <p:nvSpPr>
          <p:cNvPr id="41" name="Espace réservé du pied de page 7"/>
          <p:cNvSpPr txBox="1">
            <a:spLocks/>
          </p:cNvSpPr>
          <p:nvPr/>
        </p:nvSpPr>
        <p:spPr>
          <a:xfrm>
            <a:off x="1153391" y="4802085"/>
            <a:ext cx="6508227" cy="341415"/>
          </a:xfrm>
          <a:prstGeom prst="rect">
            <a:avLst/>
          </a:prstGeom>
        </p:spPr>
        <p:txBody>
          <a:bodyPr/>
          <a:ls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fr-FR" sz="1100" dirty="0"/>
              <a:t>Inspection générale de l’éducation, du sport et de la recherche</a:t>
            </a:r>
          </a:p>
        </p:txBody>
      </p:sp>
    </p:spTree>
    <p:extLst>
      <p:ext uri="{BB962C8B-B14F-4D97-AF65-F5344CB8AC3E}">
        <p14:creationId xmlns:p14="http://schemas.microsoft.com/office/powerpoint/2010/main" val="22228550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9" name="Espace réservé du numéro de diapositive 8"/>
          <p:cNvSpPr>
            <a:spLocks noGrp="1"/>
          </p:cNvSpPr>
          <p:nvPr>
            <p:ph type="sldNum" sz="quarter" idx="4294967295"/>
          </p:nvPr>
        </p:nvSpPr>
        <p:spPr>
          <a:xfrm>
            <a:off x="8801099" y="4783500"/>
            <a:ext cx="272423" cy="360000"/>
          </a:xfrm>
          <a:prstGeom prst="rect">
            <a:avLst/>
          </a:prstGeom>
        </p:spPr>
        <p:txBody>
          <a:bodyPr/>
          <a:lstStyle/>
          <a:p>
            <a:fld id="{733122C9-A0B9-462F-8757-0847AD287B63}" type="slidenum">
              <a:rPr lang="fr-FR" sz="750" b="1">
                <a:latin typeface="Arial" panose="020B0604020202020204" pitchFamily="34" charset="0"/>
                <a:cs typeface="Arial" panose="020B0604020202020204" pitchFamily="34" charset="0"/>
              </a:rPr>
              <a:pPr/>
              <a:t>6</a:t>
            </a:fld>
            <a:endParaRPr lang="fr-FR" sz="750" b="1" dirty="0">
              <a:latin typeface="Arial" panose="020B0604020202020204" pitchFamily="34" charset="0"/>
              <a:cs typeface="Arial" panose="020B0604020202020204" pitchFamily="34" charset="0"/>
            </a:endParaRPr>
          </a:p>
        </p:txBody>
      </p:sp>
      <p:sp>
        <p:nvSpPr>
          <p:cNvPr id="5" name="Rectangle 5">
            <a:extLst>
              <a:ext uri="{FF2B5EF4-FFF2-40B4-BE49-F238E27FC236}">
                <a16:creationId xmlns:a16="http://schemas.microsoft.com/office/drawing/2014/main" id="{56BA7471-4617-4E26-A8D2-F538779E44A1}"/>
              </a:ext>
            </a:extLst>
          </p:cNvPr>
          <p:cNvSpPr>
            <a:spLocks noChangeArrowheads="1"/>
          </p:cNvSpPr>
          <p:nvPr/>
        </p:nvSpPr>
        <p:spPr bwMode="auto">
          <a:xfrm>
            <a:off x="3868738" y="72707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2" name="Rectangle 6">
            <a:extLst>
              <a:ext uri="{FF2B5EF4-FFF2-40B4-BE49-F238E27FC236}">
                <a16:creationId xmlns:a16="http://schemas.microsoft.com/office/drawing/2014/main" id="{3748EEB4-A9A5-4255-BAB6-53B0E2F9ABC7}"/>
              </a:ext>
            </a:extLst>
          </p:cNvPr>
          <p:cNvSpPr>
            <a:spLocks noChangeArrowheads="1"/>
          </p:cNvSpPr>
          <p:nvPr/>
        </p:nvSpPr>
        <p:spPr bwMode="auto">
          <a:xfrm>
            <a:off x="3868738" y="915988"/>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3" name="Rectangle 7">
            <a:extLst>
              <a:ext uri="{FF2B5EF4-FFF2-40B4-BE49-F238E27FC236}">
                <a16:creationId xmlns:a16="http://schemas.microsoft.com/office/drawing/2014/main" id="{DE5D4F3F-D7F3-45FB-B3DC-3E2BF6BC7154}"/>
              </a:ext>
            </a:extLst>
          </p:cNvPr>
          <p:cNvSpPr>
            <a:spLocks noChangeArrowheads="1"/>
          </p:cNvSpPr>
          <p:nvPr/>
        </p:nvSpPr>
        <p:spPr bwMode="auto">
          <a:xfrm>
            <a:off x="3868738" y="1049338"/>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4" name="Rectangle 8">
            <a:extLst>
              <a:ext uri="{FF2B5EF4-FFF2-40B4-BE49-F238E27FC236}">
                <a16:creationId xmlns:a16="http://schemas.microsoft.com/office/drawing/2014/main" id="{D7CAFC3C-CA12-4D00-989E-98DF3A533F63}"/>
              </a:ext>
            </a:extLst>
          </p:cNvPr>
          <p:cNvSpPr>
            <a:spLocks noChangeArrowheads="1"/>
          </p:cNvSpPr>
          <p:nvPr/>
        </p:nvSpPr>
        <p:spPr bwMode="auto">
          <a:xfrm>
            <a:off x="3868738" y="1182688"/>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5" name="Rectangle 9">
            <a:extLst>
              <a:ext uri="{FF2B5EF4-FFF2-40B4-BE49-F238E27FC236}">
                <a16:creationId xmlns:a16="http://schemas.microsoft.com/office/drawing/2014/main" id="{B0848088-9B90-41EF-B1B7-D56C96E57B77}"/>
              </a:ext>
            </a:extLst>
          </p:cNvPr>
          <p:cNvSpPr>
            <a:spLocks noChangeArrowheads="1"/>
          </p:cNvSpPr>
          <p:nvPr/>
        </p:nvSpPr>
        <p:spPr bwMode="auto">
          <a:xfrm>
            <a:off x="3868738" y="131762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6" name="Rectangle 10">
            <a:extLst>
              <a:ext uri="{FF2B5EF4-FFF2-40B4-BE49-F238E27FC236}">
                <a16:creationId xmlns:a16="http://schemas.microsoft.com/office/drawing/2014/main" id="{81467056-8FAE-4143-B495-A1EB05627DD5}"/>
              </a:ext>
            </a:extLst>
          </p:cNvPr>
          <p:cNvSpPr>
            <a:spLocks noChangeArrowheads="1"/>
          </p:cNvSpPr>
          <p:nvPr/>
        </p:nvSpPr>
        <p:spPr bwMode="auto">
          <a:xfrm>
            <a:off x="3868738" y="145097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7" name="Rectangle 11">
            <a:extLst>
              <a:ext uri="{FF2B5EF4-FFF2-40B4-BE49-F238E27FC236}">
                <a16:creationId xmlns:a16="http://schemas.microsoft.com/office/drawing/2014/main" id="{2AEC102D-B4A0-4290-B682-BE89F9D6E59C}"/>
              </a:ext>
            </a:extLst>
          </p:cNvPr>
          <p:cNvSpPr>
            <a:spLocks noChangeArrowheads="1"/>
          </p:cNvSpPr>
          <p:nvPr/>
        </p:nvSpPr>
        <p:spPr bwMode="auto">
          <a:xfrm>
            <a:off x="3868738" y="158432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8" name="Rectangle 12">
            <a:extLst>
              <a:ext uri="{FF2B5EF4-FFF2-40B4-BE49-F238E27FC236}">
                <a16:creationId xmlns:a16="http://schemas.microsoft.com/office/drawing/2014/main" id="{63A63FAC-CBA6-4306-B681-D3B542029146}"/>
              </a:ext>
            </a:extLst>
          </p:cNvPr>
          <p:cNvSpPr>
            <a:spLocks noChangeArrowheads="1"/>
          </p:cNvSpPr>
          <p:nvPr/>
        </p:nvSpPr>
        <p:spPr bwMode="auto">
          <a:xfrm>
            <a:off x="3868738" y="171767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9" name="Rectangle 13">
            <a:extLst>
              <a:ext uri="{FF2B5EF4-FFF2-40B4-BE49-F238E27FC236}">
                <a16:creationId xmlns:a16="http://schemas.microsoft.com/office/drawing/2014/main" id="{5CEB2E2B-5E44-42E7-AEB0-8749FCF09DDF}"/>
              </a:ext>
            </a:extLst>
          </p:cNvPr>
          <p:cNvSpPr>
            <a:spLocks noChangeArrowheads="1"/>
          </p:cNvSpPr>
          <p:nvPr/>
        </p:nvSpPr>
        <p:spPr bwMode="auto">
          <a:xfrm>
            <a:off x="3868738" y="185102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0" name="Rectangle 14">
            <a:extLst>
              <a:ext uri="{FF2B5EF4-FFF2-40B4-BE49-F238E27FC236}">
                <a16:creationId xmlns:a16="http://schemas.microsoft.com/office/drawing/2014/main" id="{87A8B3C5-8D7F-45C5-89BB-4A66E2D9B071}"/>
              </a:ext>
            </a:extLst>
          </p:cNvPr>
          <p:cNvSpPr>
            <a:spLocks noChangeArrowheads="1"/>
          </p:cNvSpPr>
          <p:nvPr/>
        </p:nvSpPr>
        <p:spPr bwMode="auto">
          <a:xfrm>
            <a:off x="3868738" y="198437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1" name="Rectangle 15">
            <a:extLst>
              <a:ext uri="{FF2B5EF4-FFF2-40B4-BE49-F238E27FC236}">
                <a16:creationId xmlns:a16="http://schemas.microsoft.com/office/drawing/2014/main" id="{B1D10491-77DD-4EB5-BE34-2D9CD1273069}"/>
              </a:ext>
            </a:extLst>
          </p:cNvPr>
          <p:cNvSpPr>
            <a:spLocks noChangeArrowheads="1"/>
          </p:cNvSpPr>
          <p:nvPr/>
        </p:nvSpPr>
        <p:spPr bwMode="auto">
          <a:xfrm>
            <a:off x="3868738" y="211772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2" name="Rectangle 16">
            <a:extLst>
              <a:ext uri="{FF2B5EF4-FFF2-40B4-BE49-F238E27FC236}">
                <a16:creationId xmlns:a16="http://schemas.microsoft.com/office/drawing/2014/main" id="{7F1E9FF7-14D4-47FA-BA5E-F34D17490F82}"/>
              </a:ext>
            </a:extLst>
          </p:cNvPr>
          <p:cNvSpPr>
            <a:spLocks noChangeArrowheads="1"/>
          </p:cNvSpPr>
          <p:nvPr/>
        </p:nvSpPr>
        <p:spPr bwMode="auto">
          <a:xfrm>
            <a:off x="3868738" y="225107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3" name="Rectangle 17">
            <a:extLst>
              <a:ext uri="{FF2B5EF4-FFF2-40B4-BE49-F238E27FC236}">
                <a16:creationId xmlns:a16="http://schemas.microsoft.com/office/drawing/2014/main" id="{A835EFD8-461E-428A-8BC3-4159A4A94316}"/>
              </a:ext>
            </a:extLst>
          </p:cNvPr>
          <p:cNvSpPr>
            <a:spLocks noChangeArrowheads="1"/>
          </p:cNvSpPr>
          <p:nvPr/>
        </p:nvSpPr>
        <p:spPr bwMode="auto">
          <a:xfrm>
            <a:off x="3868738" y="238442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4" name="Rectangle 18">
            <a:extLst>
              <a:ext uri="{FF2B5EF4-FFF2-40B4-BE49-F238E27FC236}">
                <a16:creationId xmlns:a16="http://schemas.microsoft.com/office/drawing/2014/main" id="{5F604255-F461-43A6-BE82-FBC2573244AA}"/>
              </a:ext>
            </a:extLst>
          </p:cNvPr>
          <p:cNvSpPr>
            <a:spLocks noChangeArrowheads="1"/>
          </p:cNvSpPr>
          <p:nvPr/>
        </p:nvSpPr>
        <p:spPr bwMode="auto">
          <a:xfrm>
            <a:off x="3868738" y="251777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5" name="Rectangle 19">
            <a:extLst>
              <a:ext uri="{FF2B5EF4-FFF2-40B4-BE49-F238E27FC236}">
                <a16:creationId xmlns:a16="http://schemas.microsoft.com/office/drawing/2014/main" id="{E2AC6A68-C644-4994-857A-B1F7325EF027}"/>
              </a:ext>
            </a:extLst>
          </p:cNvPr>
          <p:cNvSpPr>
            <a:spLocks noChangeArrowheads="1"/>
          </p:cNvSpPr>
          <p:nvPr/>
        </p:nvSpPr>
        <p:spPr bwMode="auto">
          <a:xfrm>
            <a:off x="3868738" y="265112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6" name="Rectangle 20">
            <a:extLst>
              <a:ext uri="{FF2B5EF4-FFF2-40B4-BE49-F238E27FC236}">
                <a16:creationId xmlns:a16="http://schemas.microsoft.com/office/drawing/2014/main" id="{0A37701E-D7DD-479F-ACEF-B4E257814B4F}"/>
              </a:ext>
            </a:extLst>
          </p:cNvPr>
          <p:cNvSpPr>
            <a:spLocks noChangeArrowheads="1"/>
          </p:cNvSpPr>
          <p:nvPr/>
        </p:nvSpPr>
        <p:spPr bwMode="auto">
          <a:xfrm>
            <a:off x="3868738" y="278447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7" name="Rectangle 21">
            <a:extLst>
              <a:ext uri="{FF2B5EF4-FFF2-40B4-BE49-F238E27FC236}">
                <a16:creationId xmlns:a16="http://schemas.microsoft.com/office/drawing/2014/main" id="{A7058521-63BD-40D1-BE1E-DF701A7B1203}"/>
              </a:ext>
            </a:extLst>
          </p:cNvPr>
          <p:cNvSpPr>
            <a:spLocks noChangeArrowheads="1"/>
          </p:cNvSpPr>
          <p:nvPr/>
        </p:nvSpPr>
        <p:spPr bwMode="auto">
          <a:xfrm>
            <a:off x="3868738" y="291782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8" name="Rectangle 22">
            <a:extLst>
              <a:ext uri="{FF2B5EF4-FFF2-40B4-BE49-F238E27FC236}">
                <a16:creationId xmlns:a16="http://schemas.microsoft.com/office/drawing/2014/main" id="{B86C55B2-9B65-46B0-8107-ED5594607474}"/>
              </a:ext>
            </a:extLst>
          </p:cNvPr>
          <p:cNvSpPr>
            <a:spLocks noChangeArrowheads="1"/>
          </p:cNvSpPr>
          <p:nvPr/>
        </p:nvSpPr>
        <p:spPr bwMode="auto">
          <a:xfrm>
            <a:off x="3868738" y="305117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9" name="Rectangle 23">
            <a:extLst>
              <a:ext uri="{FF2B5EF4-FFF2-40B4-BE49-F238E27FC236}">
                <a16:creationId xmlns:a16="http://schemas.microsoft.com/office/drawing/2014/main" id="{5F22C1B2-05ED-4776-B250-6038BF5383FD}"/>
              </a:ext>
            </a:extLst>
          </p:cNvPr>
          <p:cNvSpPr>
            <a:spLocks noChangeArrowheads="1"/>
          </p:cNvSpPr>
          <p:nvPr/>
        </p:nvSpPr>
        <p:spPr bwMode="auto">
          <a:xfrm>
            <a:off x="3868738" y="318611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0" name="Rectangle 24">
            <a:extLst>
              <a:ext uri="{FF2B5EF4-FFF2-40B4-BE49-F238E27FC236}">
                <a16:creationId xmlns:a16="http://schemas.microsoft.com/office/drawing/2014/main" id="{918BE421-D20E-4862-A823-4E0F79F2083C}"/>
              </a:ext>
            </a:extLst>
          </p:cNvPr>
          <p:cNvSpPr>
            <a:spLocks noChangeArrowheads="1"/>
          </p:cNvSpPr>
          <p:nvPr/>
        </p:nvSpPr>
        <p:spPr bwMode="auto">
          <a:xfrm>
            <a:off x="3868738" y="331946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1" name="Rectangle 25">
            <a:extLst>
              <a:ext uri="{FF2B5EF4-FFF2-40B4-BE49-F238E27FC236}">
                <a16:creationId xmlns:a16="http://schemas.microsoft.com/office/drawing/2014/main" id="{A0758E86-7719-47DA-9DDD-14555D017D19}"/>
              </a:ext>
            </a:extLst>
          </p:cNvPr>
          <p:cNvSpPr>
            <a:spLocks noChangeArrowheads="1"/>
          </p:cNvSpPr>
          <p:nvPr/>
        </p:nvSpPr>
        <p:spPr bwMode="auto">
          <a:xfrm>
            <a:off x="3868738" y="345281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2" name="Rectangle 26">
            <a:extLst>
              <a:ext uri="{FF2B5EF4-FFF2-40B4-BE49-F238E27FC236}">
                <a16:creationId xmlns:a16="http://schemas.microsoft.com/office/drawing/2014/main" id="{1ED5972B-33AA-4A2F-8A72-51B69EE8F67F}"/>
              </a:ext>
            </a:extLst>
          </p:cNvPr>
          <p:cNvSpPr>
            <a:spLocks noChangeArrowheads="1"/>
          </p:cNvSpPr>
          <p:nvPr/>
        </p:nvSpPr>
        <p:spPr bwMode="auto">
          <a:xfrm>
            <a:off x="3868738" y="358616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3" name="Rectangle 27">
            <a:extLst>
              <a:ext uri="{FF2B5EF4-FFF2-40B4-BE49-F238E27FC236}">
                <a16:creationId xmlns:a16="http://schemas.microsoft.com/office/drawing/2014/main" id="{97A933DB-72A6-4293-B956-4705077D2729}"/>
              </a:ext>
            </a:extLst>
          </p:cNvPr>
          <p:cNvSpPr>
            <a:spLocks noChangeArrowheads="1"/>
          </p:cNvSpPr>
          <p:nvPr/>
        </p:nvSpPr>
        <p:spPr bwMode="auto">
          <a:xfrm>
            <a:off x="3868738" y="371951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dirty="0">
                <a:ln>
                  <a:noFill/>
                </a:ln>
                <a:solidFill>
                  <a:srgbClr val="000000"/>
                </a:solidFill>
                <a:effectLst/>
                <a:latin typeface="Calibri" panose="020F0502020204030204" pitchFamily="34" charset="0"/>
              </a:rPr>
              <a:t> </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34" name="Rectangle 28">
            <a:extLst>
              <a:ext uri="{FF2B5EF4-FFF2-40B4-BE49-F238E27FC236}">
                <a16:creationId xmlns:a16="http://schemas.microsoft.com/office/drawing/2014/main" id="{14B9EB7E-4854-40D2-AD9D-1A6AD7ACC43D}"/>
              </a:ext>
            </a:extLst>
          </p:cNvPr>
          <p:cNvSpPr>
            <a:spLocks noChangeArrowheads="1"/>
          </p:cNvSpPr>
          <p:nvPr/>
        </p:nvSpPr>
        <p:spPr bwMode="auto">
          <a:xfrm>
            <a:off x="3868738" y="385286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5" name="Rectangle 29">
            <a:extLst>
              <a:ext uri="{FF2B5EF4-FFF2-40B4-BE49-F238E27FC236}">
                <a16:creationId xmlns:a16="http://schemas.microsoft.com/office/drawing/2014/main" id="{9E36CF32-0B8B-4541-B4B8-3BF111B90DCF}"/>
              </a:ext>
            </a:extLst>
          </p:cNvPr>
          <p:cNvSpPr>
            <a:spLocks noChangeArrowheads="1"/>
          </p:cNvSpPr>
          <p:nvPr/>
        </p:nvSpPr>
        <p:spPr bwMode="auto">
          <a:xfrm>
            <a:off x="3868738" y="398621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6" name="Rectangle 30">
            <a:extLst>
              <a:ext uri="{FF2B5EF4-FFF2-40B4-BE49-F238E27FC236}">
                <a16:creationId xmlns:a16="http://schemas.microsoft.com/office/drawing/2014/main" id="{1C1EB03D-284E-40ED-AAEF-6EAC022A2C03}"/>
              </a:ext>
            </a:extLst>
          </p:cNvPr>
          <p:cNvSpPr>
            <a:spLocks noChangeArrowheads="1"/>
          </p:cNvSpPr>
          <p:nvPr/>
        </p:nvSpPr>
        <p:spPr bwMode="auto">
          <a:xfrm>
            <a:off x="3868738" y="411956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7" name="Rectangle 31">
            <a:extLst>
              <a:ext uri="{FF2B5EF4-FFF2-40B4-BE49-F238E27FC236}">
                <a16:creationId xmlns:a16="http://schemas.microsoft.com/office/drawing/2014/main" id="{B2F39AB9-22D0-414F-8EBD-3AEDD869897A}"/>
              </a:ext>
            </a:extLst>
          </p:cNvPr>
          <p:cNvSpPr>
            <a:spLocks noChangeArrowheads="1"/>
          </p:cNvSpPr>
          <p:nvPr/>
        </p:nvSpPr>
        <p:spPr bwMode="auto">
          <a:xfrm>
            <a:off x="3868738" y="425291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8" name="Rectangle 32">
            <a:extLst>
              <a:ext uri="{FF2B5EF4-FFF2-40B4-BE49-F238E27FC236}">
                <a16:creationId xmlns:a16="http://schemas.microsoft.com/office/drawing/2014/main" id="{3ABC4230-251C-40E9-82E1-82A78D2FDEE9}"/>
              </a:ext>
            </a:extLst>
          </p:cNvPr>
          <p:cNvSpPr>
            <a:spLocks noChangeArrowheads="1"/>
          </p:cNvSpPr>
          <p:nvPr/>
        </p:nvSpPr>
        <p:spPr bwMode="auto">
          <a:xfrm>
            <a:off x="3868738" y="438626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9" name="Rectangle 33">
            <a:extLst>
              <a:ext uri="{FF2B5EF4-FFF2-40B4-BE49-F238E27FC236}">
                <a16:creationId xmlns:a16="http://schemas.microsoft.com/office/drawing/2014/main" id="{2A0F1784-A81F-43FD-9A28-842D7970A27E}"/>
              </a:ext>
            </a:extLst>
          </p:cNvPr>
          <p:cNvSpPr>
            <a:spLocks noChangeArrowheads="1"/>
          </p:cNvSpPr>
          <p:nvPr/>
        </p:nvSpPr>
        <p:spPr bwMode="auto">
          <a:xfrm>
            <a:off x="3868738" y="457517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 name="ZoneTexte 2">
            <a:extLst>
              <a:ext uri="{FF2B5EF4-FFF2-40B4-BE49-F238E27FC236}">
                <a16:creationId xmlns:a16="http://schemas.microsoft.com/office/drawing/2014/main" id="{125B1DF7-45E6-436E-A137-A96FE5276786}"/>
              </a:ext>
            </a:extLst>
          </p:cNvPr>
          <p:cNvSpPr txBox="1"/>
          <p:nvPr/>
        </p:nvSpPr>
        <p:spPr>
          <a:xfrm>
            <a:off x="835269" y="745748"/>
            <a:ext cx="7838844" cy="307777"/>
          </a:xfrm>
          <a:prstGeom prst="rect">
            <a:avLst/>
          </a:prstGeom>
          <a:noFill/>
        </p:spPr>
        <p:txBody>
          <a:bodyPr wrap="square" rtlCol="0">
            <a:spAutoFit/>
          </a:bodyPr>
          <a:lstStyle/>
          <a:p>
            <a:pPr marL="180975" indent="-180975">
              <a:buFont typeface="Wingdings" panose="05000000000000000000" pitchFamily="2" charset="2"/>
              <a:buChar char="±"/>
            </a:pPr>
            <a:endParaRPr lang="fr-FR" sz="1400" dirty="0"/>
          </a:p>
        </p:txBody>
      </p:sp>
      <p:sp>
        <p:nvSpPr>
          <p:cNvPr id="40" name="ZoneTexte 39">
            <a:extLst>
              <a:ext uri="{FF2B5EF4-FFF2-40B4-BE49-F238E27FC236}">
                <a16:creationId xmlns:a16="http://schemas.microsoft.com/office/drawing/2014/main" id="{E140B46B-FFAC-4F6B-9BC3-2BEEEBC63FEB}"/>
              </a:ext>
            </a:extLst>
          </p:cNvPr>
          <p:cNvSpPr txBox="1"/>
          <p:nvPr/>
        </p:nvSpPr>
        <p:spPr>
          <a:xfrm>
            <a:off x="273713" y="236746"/>
            <a:ext cx="8820590" cy="584775"/>
          </a:xfrm>
          <a:prstGeom prst="rect">
            <a:avLst/>
          </a:prstGeom>
          <a:noFill/>
        </p:spPr>
        <p:txBody>
          <a:bodyPr wrap="square">
            <a:spAutoFit/>
          </a:bodyPr>
          <a:lstStyle/>
          <a:p>
            <a:pPr algn="ctr" defTabSz="685800">
              <a:tabLst>
                <a:tab pos="2469833" algn="l"/>
              </a:tabLst>
              <a:defRPr/>
            </a:pPr>
            <a:r>
              <a:rPr lang="fr-FR" sz="3200" b="1" dirty="0">
                <a:solidFill>
                  <a:srgbClr val="407CC9"/>
                </a:solidFill>
              </a:rPr>
              <a:t>Quelques éléments de constat</a:t>
            </a:r>
            <a:endParaRPr lang="fr-FR" sz="3600" b="1"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
        <p:nvSpPr>
          <p:cNvPr id="4" name="ZoneTexte 3"/>
          <p:cNvSpPr txBox="1"/>
          <p:nvPr/>
        </p:nvSpPr>
        <p:spPr>
          <a:xfrm>
            <a:off x="90000" y="1322741"/>
            <a:ext cx="8799809" cy="2677656"/>
          </a:xfrm>
          <a:prstGeom prst="rect">
            <a:avLst/>
          </a:prstGeom>
          <a:noFill/>
        </p:spPr>
        <p:txBody>
          <a:bodyPr wrap="square" rtlCol="0">
            <a:spAutoFit/>
          </a:bodyPr>
          <a:lstStyle/>
          <a:p>
            <a:r>
              <a:rPr lang="fr-FR" sz="2400" dirty="0"/>
              <a:t>La France a joué pendant un certain temps la carte de la R&amp;D et des services. </a:t>
            </a:r>
          </a:p>
          <a:p>
            <a:endParaRPr lang="fr-FR" sz="2400" dirty="0"/>
          </a:p>
          <a:p>
            <a:pPr algn="just"/>
            <a:r>
              <a:rPr lang="fr-FR" sz="2400" b="1" dirty="0"/>
              <a:t>Un pays ne peut pas prétendre être une puissance technologique s’il ne dispose pas d’une base industrielle forte.</a:t>
            </a:r>
            <a:r>
              <a:rPr lang="fr-FR" sz="2400" dirty="0"/>
              <a:t> </a:t>
            </a:r>
          </a:p>
          <a:p>
            <a:endParaRPr lang="fr-FR" sz="2400" dirty="0"/>
          </a:p>
          <a:p>
            <a:r>
              <a:rPr lang="fr-FR" sz="2400" dirty="0"/>
              <a:t>C’est la leçon du « miracle » coréen depuis les années 2000.</a:t>
            </a:r>
            <a:endParaRPr lang="fr-FR" sz="2800" dirty="0"/>
          </a:p>
        </p:txBody>
      </p:sp>
      <p:sp>
        <p:nvSpPr>
          <p:cNvPr id="41" name="Espace réservé du pied de page 7"/>
          <p:cNvSpPr txBox="1">
            <a:spLocks/>
          </p:cNvSpPr>
          <p:nvPr/>
        </p:nvSpPr>
        <p:spPr>
          <a:xfrm>
            <a:off x="1429894" y="4802085"/>
            <a:ext cx="6508227" cy="341415"/>
          </a:xfrm>
          <a:prstGeom prst="rect">
            <a:avLst/>
          </a:prstGeom>
        </p:spPr>
        <p:txBody>
          <a:bodyPr/>
          <a:ls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fr-FR" sz="1100" dirty="0"/>
              <a:t>Inspection générale de l’éducation, du sport et de la recherche</a:t>
            </a:r>
          </a:p>
        </p:txBody>
      </p:sp>
    </p:spTree>
    <p:extLst>
      <p:ext uri="{BB962C8B-B14F-4D97-AF65-F5344CB8AC3E}">
        <p14:creationId xmlns:p14="http://schemas.microsoft.com/office/powerpoint/2010/main" val="14598822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9" name="Espace réservé du numéro de diapositive 8"/>
          <p:cNvSpPr>
            <a:spLocks noGrp="1"/>
          </p:cNvSpPr>
          <p:nvPr>
            <p:ph type="sldNum" sz="quarter" idx="4294967295"/>
          </p:nvPr>
        </p:nvSpPr>
        <p:spPr>
          <a:xfrm>
            <a:off x="8801099" y="4783500"/>
            <a:ext cx="272423" cy="360000"/>
          </a:xfrm>
          <a:prstGeom prst="rect">
            <a:avLst/>
          </a:prstGeom>
        </p:spPr>
        <p:txBody>
          <a:bodyPr/>
          <a:lstStyle/>
          <a:p>
            <a:fld id="{733122C9-A0B9-462F-8757-0847AD287B63}" type="slidenum">
              <a:rPr lang="fr-FR" sz="750" b="1">
                <a:latin typeface="Arial" panose="020B0604020202020204" pitchFamily="34" charset="0"/>
                <a:cs typeface="Arial" panose="020B0604020202020204" pitchFamily="34" charset="0"/>
              </a:rPr>
              <a:pPr/>
              <a:t>7</a:t>
            </a:fld>
            <a:endParaRPr lang="fr-FR" sz="750" b="1" dirty="0">
              <a:latin typeface="Arial" panose="020B0604020202020204" pitchFamily="34" charset="0"/>
              <a:cs typeface="Arial" panose="020B0604020202020204" pitchFamily="34" charset="0"/>
            </a:endParaRPr>
          </a:p>
        </p:txBody>
      </p:sp>
      <p:sp>
        <p:nvSpPr>
          <p:cNvPr id="5" name="Rectangle 5">
            <a:extLst>
              <a:ext uri="{FF2B5EF4-FFF2-40B4-BE49-F238E27FC236}">
                <a16:creationId xmlns:a16="http://schemas.microsoft.com/office/drawing/2014/main" id="{56BA7471-4617-4E26-A8D2-F538779E44A1}"/>
              </a:ext>
            </a:extLst>
          </p:cNvPr>
          <p:cNvSpPr>
            <a:spLocks noChangeArrowheads="1"/>
          </p:cNvSpPr>
          <p:nvPr/>
        </p:nvSpPr>
        <p:spPr bwMode="auto">
          <a:xfrm>
            <a:off x="3868738" y="72707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2" name="Rectangle 6">
            <a:extLst>
              <a:ext uri="{FF2B5EF4-FFF2-40B4-BE49-F238E27FC236}">
                <a16:creationId xmlns:a16="http://schemas.microsoft.com/office/drawing/2014/main" id="{3748EEB4-A9A5-4255-BAB6-53B0E2F9ABC7}"/>
              </a:ext>
            </a:extLst>
          </p:cNvPr>
          <p:cNvSpPr>
            <a:spLocks noChangeArrowheads="1"/>
          </p:cNvSpPr>
          <p:nvPr/>
        </p:nvSpPr>
        <p:spPr bwMode="auto">
          <a:xfrm>
            <a:off x="3868738" y="915988"/>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3" name="Rectangle 7">
            <a:extLst>
              <a:ext uri="{FF2B5EF4-FFF2-40B4-BE49-F238E27FC236}">
                <a16:creationId xmlns:a16="http://schemas.microsoft.com/office/drawing/2014/main" id="{DE5D4F3F-D7F3-45FB-B3DC-3E2BF6BC7154}"/>
              </a:ext>
            </a:extLst>
          </p:cNvPr>
          <p:cNvSpPr>
            <a:spLocks noChangeArrowheads="1"/>
          </p:cNvSpPr>
          <p:nvPr/>
        </p:nvSpPr>
        <p:spPr bwMode="auto">
          <a:xfrm>
            <a:off x="3868738" y="1049338"/>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4" name="Rectangle 8">
            <a:extLst>
              <a:ext uri="{FF2B5EF4-FFF2-40B4-BE49-F238E27FC236}">
                <a16:creationId xmlns:a16="http://schemas.microsoft.com/office/drawing/2014/main" id="{D7CAFC3C-CA12-4D00-989E-98DF3A533F63}"/>
              </a:ext>
            </a:extLst>
          </p:cNvPr>
          <p:cNvSpPr>
            <a:spLocks noChangeArrowheads="1"/>
          </p:cNvSpPr>
          <p:nvPr/>
        </p:nvSpPr>
        <p:spPr bwMode="auto">
          <a:xfrm>
            <a:off x="3868738" y="1182688"/>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5" name="Rectangle 9">
            <a:extLst>
              <a:ext uri="{FF2B5EF4-FFF2-40B4-BE49-F238E27FC236}">
                <a16:creationId xmlns:a16="http://schemas.microsoft.com/office/drawing/2014/main" id="{B0848088-9B90-41EF-B1B7-D56C96E57B77}"/>
              </a:ext>
            </a:extLst>
          </p:cNvPr>
          <p:cNvSpPr>
            <a:spLocks noChangeArrowheads="1"/>
          </p:cNvSpPr>
          <p:nvPr/>
        </p:nvSpPr>
        <p:spPr bwMode="auto">
          <a:xfrm>
            <a:off x="3868738" y="131762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6" name="Rectangle 10">
            <a:extLst>
              <a:ext uri="{FF2B5EF4-FFF2-40B4-BE49-F238E27FC236}">
                <a16:creationId xmlns:a16="http://schemas.microsoft.com/office/drawing/2014/main" id="{81467056-8FAE-4143-B495-A1EB05627DD5}"/>
              </a:ext>
            </a:extLst>
          </p:cNvPr>
          <p:cNvSpPr>
            <a:spLocks noChangeArrowheads="1"/>
          </p:cNvSpPr>
          <p:nvPr/>
        </p:nvSpPr>
        <p:spPr bwMode="auto">
          <a:xfrm>
            <a:off x="3868738" y="145097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7" name="Rectangle 11">
            <a:extLst>
              <a:ext uri="{FF2B5EF4-FFF2-40B4-BE49-F238E27FC236}">
                <a16:creationId xmlns:a16="http://schemas.microsoft.com/office/drawing/2014/main" id="{2AEC102D-B4A0-4290-B682-BE89F9D6E59C}"/>
              </a:ext>
            </a:extLst>
          </p:cNvPr>
          <p:cNvSpPr>
            <a:spLocks noChangeArrowheads="1"/>
          </p:cNvSpPr>
          <p:nvPr/>
        </p:nvSpPr>
        <p:spPr bwMode="auto">
          <a:xfrm>
            <a:off x="3868738" y="158432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8" name="Rectangle 12">
            <a:extLst>
              <a:ext uri="{FF2B5EF4-FFF2-40B4-BE49-F238E27FC236}">
                <a16:creationId xmlns:a16="http://schemas.microsoft.com/office/drawing/2014/main" id="{63A63FAC-CBA6-4306-B681-D3B542029146}"/>
              </a:ext>
            </a:extLst>
          </p:cNvPr>
          <p:cNvSpPr>
            <a:spLocks noChangeArrowheads="1"/>
          </p:cNvSpPr>
          <p:nvPr/>
        </p:nvSpPr>
        <p:spPr bwMode="auto">
          <a:xfrm>
            <a:off x="3868738" y="171767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9" name="Rectangle 13">
            <a:extLst>
              <a:ext uri="{FF2B5EF4-FFF2-40B4-BE49-F238E27FC236}">
                <a16:creationId xmlns:a16="http://schemas.microsoft.com/office/drawing/2014/main" id="{5CEB2E2B-5E44-42E7-AEB0-8749FCF09DDF}"/>
              </a:ext>
            </a:extLst>
          </p:cNvPr>
          <p:cNvSpPr>
            <a:spLocks noChangeArrowheads="1"/>
          </p:cNvSpPr>
          <p:nvPr/>
        </p:nvSpPr>
        <p:spPr bwMode="auto">
          <a:xfrm>
            <a:off x="3868738" y="185102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0" name="Rectangle 14">
            <a:extLst>
              <a:ext uri="{FF2B5EF4-FFF2-40B4-BE49-F238E27FC236}">
                <a16:creationId xmlns:a16="http://schemas.microsoft.com/office/drawing/2014/main" id="{87A8B3C5-8D7F-45C5-89BB-4A66E2D9B071}"/>
              </a:ext>
            </a:extLst>
          </p:cNvPr>
          <p:cNvSpPr>
            <a:spLocks noChangeArrowheads="1"/>
          </p:cNvSpPr>
          <p:nvPr/>
        </p:nvSpPr>
        <p:spPr bwMode="auto">
          <a:xfrm>
            <a:off x="3868738" y="198437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1" name="Rectangle 15">
            <a:extLst>
              <a:ext uri="{FF2B5EF4-FFF2-40B4-BE49-F238E27FC236}">
                <a16:creationId xmlns:a16="http://schemas.microsoft.com/office/drawing/2014/main" id="{B1D10491-77DD-4EB5-BE34-2D9CD1273069}"/>
              </a:ext>
            </a:extLst>
          </p:cNvPr>
          <p:cNvSpPr>
            <a:spLocks noChangeArrowheads="1"/>
          </p:cNvSpPr>
          <p:nvPr/>
        </p:nvSpPr>
        <p:spPr bwMode="auto">
          <a:xfrm>
            <a:off x="3868738" y="211772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2" name="Rectangle 16">
            <a:extLst>
              <a:ext uri="{FF2B5EF4-FFF2-40B4-BE49-F238E27FC236}">
                <a16:creationId xmlns:a16="http://schemas.microsoft.com/office/drawing/2014/main" id="{7F1E9FF7-14D4-47FA-BA5E-F34D17490F82}"/>
              </a:ext>
            </a:extLst>
          </p:cNvPr>
          <p:cNvSpPr>
            <a:spLocks noChangeArrowheads="1"/>
          </p:cNvSpPr>
          <p:nvPr/>
        </p:nvSpPr>
        <p:spPr bwMode="auto">
          <a:xfrm>
            <a:off x="3868738" y="225107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3" name="Rectangle 17">
            <a:extLst>
              <a:ext uri="{FF2B5EF4-FFF2-40B4-BE49-F238E27FC236}">
                <a16:creationId xmlns:a16="http://schemas.microsoft.com/office/drawing/2014/main" id="{A835EFD8-461E-428A-8BC3-4159A4A94316}"/>
              </a:ext>
            </a:extLst>
          </p:cNvPr>
          <p:cNvSpPr>
            <a:spLocks noChangeArrowheads="1"/>
          </p:cNvSpPr>
          <p:nvPr/>
        </p:nvSpPr>
        <p:spPr bwMode="auto">
          <a:xfrm>
            <a:off x="3868738" y="238442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4" name="Rectangle 18">
            <a:extLst>
              <a:ext uri="{FF2B5EF4-FFF2-40B4-BE49-F238E27FC236}">
                <a16:creationId xmlns:a16="http://schemas.microsoft.com/office/drawing/2014/main" id="{5F604255-F461-43A6-BE82-FBC2573244AA}"/>
              </a:ext>
            </a:extLst>
          </p:cNvPr>
          <p:cNvSpPr>
            <a:spLocks noChangeArrowheads="1"/>
          </p:cNvSpPr>
          <p:nvPr/>
        </p:nvSpPr>
        <p:spPr bwMode="auto">
          <a:xfrm>
            <a:off x="3868738" y="251777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5" name="Rectangle 19">
            <a:extLst>
              <a:ext uri="{FF2B5EF4-FFF2-40B4-BE49-F238E27FC236}">
                <a16:creationId xmlns:a16="http://schemas.microsoft.com/office/drawing/2014/main" id="{E2AC6A68-C644-4994-857A-B1F7325EF027}"/>
              </a:ext>
            </a:extLst>
          </p:cNvPr>
          <p:cNvSpPr>
            <a:spLocks noChangeArrowheads="1"/>
          </p:cNvSpPr>
          <p:nvPr/>
        </p:nvSpPr>
        <p:spPr bwMode="auto">
          <a:xfrm>
            <a:off x="3868738" y="265112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6" name="Rectangle 20">
            <a:extLst>
              <a:ext uri="{FF2B5EF4-FFF2-40B4-BE49-F238E27FC236}">
                <a16:creationId xmlns:a16="http://schemas.microsoft.com/office/drawing/2014/main" id="{0A37701E-D7DD-479F-ACEF-B4E257814B4F}"/>
              </a:ext>
            </a:extLst>
          </p:cNvPr>
          <p:cNvSpPr>
            <a:spLocks noChangeArrowheads="1"/>
          </p:cNvSpPr>
          <p:nvPr/>
        </p:nvSpPr>
        <p:spPr bwMode="auto">
          <a:xfrm>
            <a:off x="3868738" y="278447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7" name="Rectangle 21">
            <a:extLst>
              <a:ext uri="{FF2B5EF4-FFF2-40B4-BE49-F238E27FC236}">
                <a16:creationId xmlns:a16="http://schemas.microsoft.com/office/drawing/2014/main" id="{A7058521-63BD-40D1-BE1E-DF701A7B1203}"/>
              </a:ext>
            </a:extLst>
          </p:cNvPr>
          <p:cNvSpPr>
            <a:spLocks noChangeArrowheads="1"/>
          </p:cNvSpPr>
          <p:nvPr/>
        </p:nvSpPr>
        <p:spPr bwMode="auto">
          <a:xfrm>
            <a:off x="3868738" y="291782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8" name="Rectangle 22">
            <a:extLst>
              <a:ext uri="{FF2B5EF4-FFF2-40B4-BE49-F238E27FC236}">
                <a16:creationId xmlns:a16="http://schemas.microsoft.com/office/drawing/2014/main" id="{B86C55B2-9B65-46B0-8107-ED5594607474}"/>
              </a:ext>
            </a:extLst>
          </p:cNvPr>
          <p:cNvSpPr>
            <a:spLocks noChangeArrowheads="1"/>
          </p:cNvSpPr>
          <p:nvPr/>
        </p:nvSpPr>
        <p:spPr bwMode="auto">
          <a:xfrm>
            <a:off x="3868738" y="305117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9" name="Rectangle 23">
            <a:extLst>
              <a:ext uri="{FF2B5EF4-FFF2-40B4-BE49-F238E27FC236}">
                <a16:creationId xmlns:a16="http://schemas.microsoft.com/office/drawing/2014/main" id="{5F22C1B2-05ED-4776-B250-6038BF5383FD}"/>
              </a:ext>
            </a:extLst>
          </p:cNvPr>
          <p:cNvSpPr>
            <a:spLocks noChangeArrowheads="1"/>
          </p:cNvSpPr>
          <p:nvPr/>
        </p:nvSpPr>
        <p:spPr bwMode="auto">
          <a:xfrm>
            <a:off x="3868738" y="318611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0" name="Rectangle 24">
            <a:extLst>
              <a:ext uri="{FF2B5EF4-FFF2-40B4-BE49-F238E27FC236}">
                <a16:creationId xmlns:a16="http://schemas.microsoft.com/office/drawing/2014/main" id="{918BE421-D20E-4862-A823-4E0F79F2083C}"/>
              </a:ext>
            </a:extLst>
          </p:cNvPr>
          <p:cNvSpPr>
            <a:spLocks noChangeArrowheads="1"/>
          </p:cNvSpPr>
          <p:nvPr/>
        </p:nvSpPr>
        <p:spPr bwMode="auto">
          <a:xfrm>
            <a:off x="3868738" y="331946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1" name="Rectangle 25">
            <a:extLst>
              <a:ext uri="{FF2B5EF4-FFF2-40B4-BE49-F238E27FC236}">
                <a16:creationId xmlns:a16="http://schemas.microsoft.com/office/drawing/2014/main" id="{A0758E86-7719-47DA-9DDD-14555D017D19}"/>
              </a:ext>
            </a:extLst>
          </p:cNvPr>
          <p:cNvSpPr>
            <a:spLocks noChangeArrowheads="1"/>
          </p:cNvSpPr>
          <p:nvPr/>
        </p:nvSpPr>
        <p:spPr bwMode="auto">
          <a:xfrm>
            <a:off x="3868738" y="345281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2" name="Rectangle 26">
            <a:extLst>
              <a:ext uri="{FF2B5EF4-FFF2-40B4-BE49-F238E27FC236}">
                <a16:creationId xmlns:a16="http://schemas.microsoft.com/office/drawing/2014/main" id="{1ED5972B-33AA-4A2F-8A72-51B69EE8F67F}"/>
              </a:ext>
            </a:extLst>
          </p:cNvPr>
          <p:cNvSpPr>
            <a:spLocks noChangeArrowheads="1"/>
          </p:cNvSpPr>
          <p:nvPr/>
        </p:nvSpPr>
        <p:spPr bwMode="auto">
          <a:xfrm>
            <a:off x="3868738" y="358616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3" name="Rectangle 27">
            <a:extLst>
              <a:ext uri="{FF2B5EF4-FFF2-40B4-BE49-F238E27FC236}">
                <a16:creationId xmlns:a16="http://schemas.microsoft.com/office/drawing/2014/main" id="{97A933DB-72A6-4293-B956-4705077D2729}"/>
              </a:ext>
            </a:extLst>
          </p:cNvPr>
          <p:cNvSpPr>
            <a:spLocks noChangeArrowheads="1"/>
          </p:cNvSpPr>
          <p:nvPr/>
        </p:nvSpPr>
        <p:spPr bwMode="auto">
          <a:xfrm>
            <a:off x="3868738" y="371951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dirty="0">
                <a:ln>
                  <a:noFill/>
                </a:ln>
                <a:solidFill>
                  <a:srgbClr val="000000"/>
                </a:solidFill>
                <a:effectLst/>
                <a:latin typeface="Calibri" panose="020F0502020204030204" pitchFamily="34" charset="0"/>
              </a:rPr>
              <a:t> </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34" name="Rectangle 28">
            <a:extLst>
              <a:ext uri="{FF2B5EF4-FFF2-40B4-BE49-F238E27FC236}">
                <a16:creationId xmlns:a16="http://schemas.microsoft.com/office/drawing/2014/main" id="{14B9EB7E-4854-40D2-AD9D-1A6AD7ACC43D}"/>
              </a:ext>
            </a:extLst>
          </p:cNvPr>
          <p:cNvSpPr>
            <a:spLocks noChangeArrowheads="1"/>
          </p:cNvSpPr>
          <p:nvPr/>
        </p:nvSpPr>
        <p:spPr bwMode="auto">
          <a:xfrm>
            <a:off x="3868738" y="385286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5" name="Rectangle 29">
            <a:extLst>
              <a:ext uri="{FF2B5EF4-FFF2-40B4-BE49-F238E27FC236}">
                <a16:creationId xmlns:a16="http://schemas.microsoft.com/office/drawing/2014/main" id="{9E36CF32-0B8B-4541-B4B8-3BF111B90DCF}"/>
              </a:ext>
            </a:extLst>
          </p:cNvPr>
          <p:cNvSpPr>
            <a:spLocks noChangeArrowheads="1"/>
          </p:cNvSpPr>
          <p:nvPr/>
        </p:nvSpPr>
        <p:spPr bwMode="auto">
          <a:xfrm>
            <a:off x="3868738" y="398621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6" name="Rectangle 30">
            <a:extLst>
              <a:ext uri="{FF2B5EF4-FFF2-40B4-BE49-F238E27FC236}">
                <a16:creationId xmlns:a16="http://schemas.microsoft.com/office/drawing/2014/main" id="{1C1EB03D-284E-40ED-AAEF-6EAC022A2C03}"/>
              </a:ext>
            </a:extLst>
          </p:cNvPr>
          <p:cNvSpPr>
            <a:spLocks noChangeArrowheads="1"/>
          </p:cNvSpPr>
          <p:nvPr/>
        </p:nvSpPr>
        <p:spPr bwMode="auto">
          <a:xfrm>
            <a:off x="3868738" y="411956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7" name="Rectangle 31">
            <a:extLst>
              <a:ext uri="{FF2B5EF4-FFF2-40B4-BE49-F238E27FC236}">
                <a16:creationId xmlns:a16="http://schemas.microsoft.com/office/drawing/2014/main" id="{B2F39AB9-22D0-414F-8EBD-3AEDD869897A}"/>
              </a:ext>
            </a:extLst>
          </p:cNvPr>
          <p:cNvSpPr>
            <a:spLocks noChangeArrowheads="1"/>
          </p:cNvSpPr>
          <p:nvPr/>
        </p:nvSpPr>
        <p:spPr bwMode="auto">
          <a:xfrm>
            <a:off x="3868738" y="425291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8" name="Rectangle 32">
            <a:extLst>
              <a:ext uri="{FF2B5EF4-FFF2-40B4-BE49-F238E27FC236}">
                <a16:creationId xmlns:a16="http://schemas.microsoft.com/office/drawing/2014/main" id="{3ABC4230-251C-40E9-82E1-82A78D2FDEE9}"/>
              </a:ext>
            </a:extLst>
          </p:cNvPr>
          <p:cNvSpPr>
            <a:spLocks noChangeArrowheads="1"/>
          </p:cNvSpPr>
          <p:nvPr/>
        </p:nvSpPr>
        <p:spPr bwMode="auto">
          <a:xfrm>
            <a:off x="3868738" y="438626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9" name="Rectangle 33">
            <a:extLst>
              <a:ext uri="{FF2B5EF4-FFF2-40B4-BE49-F238E27FC236}">
                <a16:creationId xmlns:a16="http://schemas.microsoft.com/office/drawing/2014/main" id="{2A0F1784-A81F-43FD-9A28-842D7970A27E}"/>
              </a:ext>
            </a:extLst>
          </p:cNvPr>
          <p:cNvSpPr>
            <a:spLocks noChangeArrowheads="1"/>
          </p:cNvSpPr>
          <p:nvPr/>
        </p:nvSpPr>
        <p:spPr bwMode="auto">
          <a:xfrm>
            <a:off x="3868738" y="457517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 name="ZoneTexte 2">
            <a:extLst>
              <a:ext uri="{FF2B5EF4-FFF2-40B4-BE49-F238E27FC236}">
                <a16:creationId xmlns:a16="http://schemas.microsoft.com/office/drawing/2014/main" id="{125B1DF7-45E6-436E-A137-A96FE5276786}"/>
              </a:ext>
            </a:extLst>
          </p:cNvPr>
          <p:cNvSpPr txBox="1"/>
          <p:nvPr/>
        </p:nvSpPr>
        <p:spPr>
          <a:xfrm>
            <a:off x="835269" y="745748"/>
            <a:ext cx="7838844" cy="307777"/>
          </a:xfrm>
          <a:prstGeom prst="rect">
            <a:avLst/>
          </a:prstGeom>
          <a:noFill/>
        </p:spPr>
        <p:txBody>
          <a:bodyPr wrap="square" rtlCol="0">
            <a:spAutoFit/>
          </a:bodyPr>
          <a:lstStyle/>
          <a:p>
            <a:pPr marL="180975" indent="-180975">
              <a:buFont typeface="Wingdings" panose="05000000000000000000" pitchFamily="2" charset="2"/>
              <a:buChar char="±"/>
            </a:pPr>
            <a:endParaRPr lang="fr-FR" sz="1400" dirty="0"/>
          </a:p>
        </p:txBody>
      </p:sp>
      <p:sp>
        <p:nvSpPr>
          <p:cNvPr id="40" name="ZoneTexte 39">
            <a:extLst>
              <a:ext uri="{FF2B5EF4-FFF2-40B4-BE49-F238E27FC236}">
                <a16:creationId xmlns:a16="http://schemas.microsoft.com/office/drawing/2014/main" id="{E140B46B-FFAC-4F6B-9BC3-2BEEEBC63FEB}"/>
              </a:ext>
            </a:extLst>
          </p:cNvPr>
          <p:cNvSpPr txBox="1"/>
          <p:nvPr/>
        </p:nvSpPr>
        <p:spPr>
          <a:xfrm>
            <a:off x="273713" y="236746"/>
            <a:ext cx="8820590" cy="584775"/>
          </a:xfrm>
          <a:prstGeom prst="rect">
            <a:avLst/>
          </a:prstGeom>
          <a:noFill/>
        </p:spPr>
        <p:txBody>
          <a:bodyPr wrap="square">
            <a:spAutoFit/>
          </a:bodyPr>
          <a:lstStyle/>
          <a:p>
            <a:pPr algn="ctr" defTabSz="685800">
              <a:tabLst>
                <a:tab pos="2469833" algn="l"/>
              </a:tabLst>
              <a:defRPr/>
            </a:pPr>
            <a:r>
              <a:rPr lang="fr-FR" sz="3200" b="1" dirty="0">
                <a:solidFill>
                  <a:srgbClr val="407CC9"/>
                </a:solidFill>
              </a:rPr>
              <a:t>Quelques éléments </a:t>
            </a:r>
            <a:r>
              <a:rPr lang="fr-FR" sz="3200" b="1">
                <a:solidFill>
                  <a:srgbClr val="407CC9"/>
                </a:solidFill>
              </a:rPr>
              <a:t>de constat</a:t>
            </a:r>
            <a:endParaRPr lang="fr-FR" sz="3600" b="1"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
        <p:nvSpPr>
          <p:cNvPr id="4" name="ZoneTexte 3"/>
          <p:cNvSpPr txBox="1"/>
          <p:nvPr/>
        </p:nvSpPr>
        <p:spPr>
          <a:xfrm>
            <a:off x="90000" y="709498"/>
            <a:ext cx="8799809" cy="1815882"/>
          </a:xfrm>
          <a:prstGeom prst="rect">
            <a:avLst/>
          </a:prstGeom>
          <a:noFill/>
        </p:spPr>
        <p:txBody>
          <a:bodyPr wrap="square" rtlCol="0">
            <a:spAutoFit/>
          </a:bodyPr>
          <a:lstStyle/>
          <a:p>
            <a:pPr algn="just"/>
            <a:r>
              <a:rPr lang="fr-FR" sz="2000" dirty="0"/>
              <a:t>France Stratégie: </a:t>
            </a:r>
            <a:r>
              <a:rPr lang="fr-FR" sz="2000" i="1" dirty="0"/>
              <a:t>« </a:t>
            </a:r>
            <a:r>
              <a:rPr lang="fr-FR" dirty="0"/>
              <a:t>Les délocalisations ont entrainé la disparition de nombreux savoir-faire techniques, notamment dans la métallurgie (fondeurs, soudeurs pour l’électronique par exemple), par destruction directe ou, plus encore, par la création de filiales de groupes français à l’étranger. L’emploi de celles-ci correspond en effet à 62 % de l’emploi dans le secteur industriel en France, contre 52 % au Royaume-Uni, 38 % en Allemagne, 26 % en Italie et 10 % en Espagne</a:t>
            </a:r>
            <a:r>
              <a:rPr lang="fr-FR" sz="2000" i="1" dirty="0"/>
              <a:t> »</a:t>
            </a:r>
            <a:r>
              <a:rPr lang="fr-FR" sz="2000" dirty="0"/>
              <a:t>.</a:t>
            </a:r>
          </a:p>
        </p:txBody>
      </p:sp>
      <p:sp>
        <p:nvSpPr>
          <p:cNvPr id="6" name="ZoneTexte 5"/>
          <p:cNvSpPr txBox="1"/>
          <p:nvPr/>
        </p:nvSpPr>
        <p:spPr>
          <a:xfrm>
            <a:off x="90000" y="2502973"/>
            <a:ext cx="8711099" cy="369332"/>
          </a:xfrm>
          <a:prstGeom prst="rect">
            <a:avLst/>
          </a:prstGeom>
          <a:noFill/>
        </p:spPr>
        <p:txBody>
          <a:bodyPr wrap="square" rtlCol="0">
            <a:spAutoFit/>
          </a:bodyPr>
          <a:lstStyle/>
          <a:p>
            <a:pPr algn="ctr"/>
            <a:r>
              <a:rPr lang="fr-FR" b="1" dirty="0"/>
              <a:t>La désindustrialisation a favorisé un endettement croissant de la France.</a:t>
            </a:r>
          </a:p>
        </p:txBody>
      </p:sp>
      <p:sp>
        <p:nvSpPr>
          <p:cNvPr id="8" name="ZoneTexte 7"/>
          <p:cNvSpPr txBox="1"/>
          <p:nvPr/>
        </p:nvSpPr>
        <p:spPr>
          <a:xfrm>
            <a:off x="126948" y="2954339"/>
            <a:ext cx="8967355" cy="2031325"/>
          </a:xfrm>
          <a:prstGeom prst="rect">
            <a:avLst/>
          </a:prstGeom>
          <a:noFill/>
        </p:spPr>
        <p:txBody>
          <a:bodyPr wrap="square" rtlCol="0">
            <a:spAutoFit/>
          </a:bodyPr>
          <a:lstStyle/>
          <a:p>
            <a:pPr algn="just"/>
            <a:r>
              <a:rPr lang="fr-FR" b="1" dirty="0"/>
              <a:t>Des usines essentielles ont été cédées à des groupes étrangers. </a:t>
            </a:r>
          </a:p>
          <a:p>
            <a:pPr algn="just"/>
            <a:r>
              <a:rPr lang="fr-FR" dirty="0"/>
              <a:t>Malgré une législation protégeant les secteurs stratégiques (datant de l’après-guerre), et même après le décret « Villepin » de 2005 et l’enrichissement de cette liste, se sont succédées notamment la perte de la branche énergie d’Alstom vendue à General Electric, celle de </a:t>
            </a:r>
            <a:r>
              <a:rPr lang="fr-FR" dirty="0" err="1"/>
              <a:t>Technip</a:t>
            </a:r>
            <a:r>
              <a:rPr lang="fr-FR" dirty="0"/>
              <a:t> à l’américain FMC, et enfin plus accessoirement celle en 2018 de l’usine de masques de </a:t>
            </a:r>
            <a:r>
              <a:rPr lang="fr-FR" dirty="0" err="1"/>
              <a:t>Plaintel</a:t>
            </a:r>
            <a:r>
              <a:rPr lang="fr-FR" dirty="0"/>
              <a:t> achetée par l’américain Honeywell, qui a contraint la France à s’approvisionner sur des marchés internationaux déjà saturés par la demande.</a:t>
            </a:r>
          </a:p>
        </p:txBody>
      </p:sp>
      <p:sp>
        <p:nvSpPr>
          <p:cNvPr id="41" name="Espace réservé du pied de page 7"/>
          <p:cNvSpPr txBox="1">
            <a:spLocks/>
          </p:cNvSpPr>
          <p:nvPr/>
        </p:nvSpPr>
        <p:spPr>
          <a:xfrm>
            <a:off x="1004400" y="4896990"/>
            <a:ext cx="6508227" cy="341415"/>
          </a:xfrm>
          <a:prstGeom prst="rect">
            <a:avLst/>
          </a:prstGeom>
        </p:spPr>
        <p:txBody>
          <a:bodyPr/>
          <a:ls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fr-FR" sz="1100" dirty="0"/>
              <a:t>Inspection générale de l’éducation, du sport et de la recherche</a:t>
            </a:r>
          </a:p>
        </p:txBody>
      </p:sp>
    </p:spTree>
    <p:extLst>
      <p:ext uri="{BB962C8B-B14F-4D97-AF65-F5344CB8AC3E}">
        <p14:creationId xmlns:p14="http://schemas.microsoft.com/office/powerpoint/2010/main" val="38498697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9" name="Espace réservé du numéro de diapositive 8"/>
          <p:cNvSpPr>
            <a:spLocks noGrp="1"/>
          </p:cNvSpPr>
          <p:nvPr>
            <p:ph type="sldNum" sz="quarter" idx="4294967295"/>
          </p:nvPr>
        </p:nvSpPr>
        <p:spPr>
          <a:xfrm>
            <a:off x="8801099" y="4783500"/>
            <a:ext cx="272423" cy="360000"/>
          </a:xfrm>
          <a:prstGeom prst="rect">
            <a:avLst/>
          </a:prstGeom>
        </p:spPr>
        <p:txBody>
          <a:bodyPr/>
          <a:lstStyle/>
          <a:p>
            <a:fld id="{733122C9-A0B9-462F-8757-0847AD287B63}" type="slidenum">
              <a:rPr lang="fr-FR" sz="750" b="1">
                <a:latin typeface="Arial" panose="020B0604020202020204" pitchFamily="34" charset="0"/>
                <a:cs typeface="Arial" panose="020B0604020202020204" pitchFamily="34" charset="0"/>
              </a:rPr>
              <a:pPr/>
              <a:t>8</a:t>
            </a:fld>
            <a:endParaRPr lang="fr-FR" sz="750" b="1" dirty="0">
              <a:latin typeface="Arial" panose="020B0604020202020204" pitchFamily="34" charset="0"/>
              <a:cs typeface="Arial" panose="020B0604020202020204" pitchFamily="34" charset="0"/>
            </a:endParaRPr>
          </a:p>
        </p:txBody>
      </p:sp>
      <p:sp>
        <p:nvSpPr>
          <p:cNvPr id="5" name="Rectangle 5">
            <a:extLst>
              <a:ext uri="{FF2B5EF4-FFF2-40B4-BE49-F238E27FC236}">
                <a16:creationId xmlns:a16="http://schemas.microsoft.com/office/drawing/2014/main" id="{56BA7471-4617-4E26-A8D2-F538779E44A1}"/>
              </a:ext>
            </a:extLst>
          </p:cNvPr>
          <p:cNvSpPr>
            <a:spLocks noChangeArrowheads="1"/>
          </p:cNvSpPr>
          <p:nvPr/>
        </p:nvSpPr>
        <p:spPr bwMode="auto">
          <a:xfrm>
            <a:off x="3868738" y="72707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2" name="Rectangle 6">
            <a:extLst>
              <a:ext uri="{FF2B5EF4-FFF2-40B4-BE49-F238E27FC236}">
                <a16:creationId xmlns:a16="http://schemas.microsoft.com/office/drawing/2014/main" id="{3748EEB4-A9A5-4255-BAB6-53B0E2F9ABC7}"/>
              </a:ext>
            </a:extLst>
          </p:cNvPr>
          <p:cNvSpPr>
            <a:spLocks noChangeArrowheads="1"/>
          </p:cNvSpPr>
          <p:nvPr/>
        </p:nvSpPr>
        <p:spPr bwMode="auto">
          <a:xfrm>
            <a:off x="3868738" y="915988"/>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3" name="Rectangle 7">
            <a:extLst>
              <a:ext uri="{FF2B5EF4-FFF2-40B4-BE49-F238E27FC236}">
                <a16:creationId xmlns:a16="http://schemas.microsoft.com/office/drawing/2014/main" id="{DE5D4F3F-D7F3-45FB-B3DC-3E2BF6BC7154}"/>
              </a:ext>
            </a:extLst>
          </p:cNvPr>
          <p:cNvSpPr>
            <a:spLocks noChangeArrowheads="1"/>
          </p:cNvSpPr>
          <p:nvPr/>
        </p:nvSpPr>
        <p:spPr bwMode="auto">
          <a:xfrm>
            <a:off x="3868738" y="1049338"/>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4" name="Rectangle 8">
            <a:extLst>
              <a:ext uri="{FF2B5EF4-FFF2-40B4-BE49-F238E27FC236}">
                <a16:creationId xmlns:a16="http://schemas.microsoft.com/office/drawing/2014/main" id="{D7CAFC3C-CA12-4D00-989E-98DF3A533F63}"/>
              </a:ext>
            </a:extLst>
          </p:cNvPr>
          <p:cNvSpPr>
            <a:spLocks noChangeArrowheads="1"/>
          </p:cNvSpPr>
          <p:nvPr/>
        </p:nvSpPr>
        <p:spPr bwMode="auto">
          <a:xfrm>
            <a:off x="3868738" y="1182688"/>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5" name="Rectangle 9">
            <a:extLst>
              <a:ext uri="{FF2B5EF4-FFF2-40B4-BE49-F238E27FC236}">
                <a16:creationId xmlns:a16="http://schemas.microsoft.com/office/drawing/2014/main" id="{B0848088-9B90-41EF-B1B7-D56C96E57B77}"/>
              </a:ext>
            </a:extLst>
          </p:cNvPr>
          <p:cNvSpPr>
            <a:spLocks noChangeArrowheads="1"/>
          </p:cNvSpPr>
          <p:nvPr/>
        </p:nvSpPr>
        <p:spPr bwMode="auto">
          <a:xfrm>
            <a:off x="3868738" y="131762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6" name="Rectangle 10">
            <a:extLst>
              <a:ext uri="{FF2B5EF4-FFF2-40B4-BE49-F238E27FC236}">
                <a16:creationId xmlns:a16="http://schemas.microsoft.com/office/drawing/2014/main" id="{81467056-8FAE-4143-B495-A1EB05627DD5}"/>
              </a:ext>
            </a:extLst>
          </p:cNvPr>
          <p:cNvSpPr>
            <a:spLocks noChangeArrowheads="1"/>
          </p:cNvSpPr>
          <p:nvPr/>
        </p:nvSpPr>
        <p:spPr bwMode="auto">
          <a:xfrm>
            <a:off x="3868738" y="145097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7" name="Rectangle 11">
            <a:extLst>
              <a:ext uri="{FF2B5EF4-FFF2-40B4-BE49-F238E27FC236}">
                <a16:creationId xmlns:a16="http://schemas.microsoft.com/office/drawing/2014/main" id="{2AEC102D-B4A0-4290-B682-BE89F9D6E59C}"/>
              </a:ext>
            </a:extLst>
          </p:cNvPr>
          <p:cNvSpPr>
            <a:spLocks noChangeArrowheads="1"/>
          </p:cNvSpPr>
          <p:nvPr/>
        </p:nvSpPr>
        <p:spPr bwMode="auto">
          <a:xfrm>
            <a:off x="3868738" y="158432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8" name="Rectangle 12">
            <a:extLst>
              <a:ext uri="{FF2B5EF4-FFF2-40B4-BE49-F238E27FC236}">
                <a16:creationId xmlns:a16="http://schemas.microsoft.com/office/drawing/2014/main" id="{63A63FAC-CBA6-4306-B681-D3B542029146}"/>
              </a:ext>
            </a:extLst>
          </p:cNvPr>
          <p:cNvSpPr>
            <a:spLocks noChangeArrowheads="1"/>
          </p:cNvSpPr>
          <p:nvPr/>
        </p:nvSpPr>
        <p:spPr bwMode="auto">
          <a:xfrm>
            <a:off x="3868738" y="171767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9" name="Rectangle 13">
            <a:extLst>
              <a:ext uri="{FF2B5EF4-FFF2-40B4-BE49-F238E27FC236}">
                <a16:creationId xmlns:a16="http://schemas.microsoft.com/office/drawing/2014/main" id="{5CEB2E2B-5E44-42E7-AEB0-8749FCF09DDF}"/>
              </a:ext>
            </a:extLst>
          </p:cNvPr>
          <p:cNvSpPr>
            <a:spLocks noChangeArrowheads="1"/>
          </p:cNvSpPr>
          <p:nvPr/>
        </p:nvSpPr>
        <p:spPr bwMode="auto">
          <a:xfrm>
            <a:off x="3868738" y="185102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0" name="Rectangle 14">
            <a:extLst>
              <a:ext uri="{FF2B5EF4-FFF2-40B4-BE49-F238E27FC236}">
                <a16:creationId xmlns:a16="http://schemas.microsoft.com/office/drawing/2014/main" id="{87A8B3C5-8D7F-45C5-89BB-4A66E2D9B071}"/>
              </a:ext>
            </a:extLst>
          </p:cNvPr>
          <p:cNvSpPr>
            <a:spLocks noChangeArrowheads="1"/>
          </p:cNvSpPr>
          <p:nvPr/>
        </p:nvSpPr>
        <p:spPr bwMode="auto">
          <a:xfrm>
            <a:off x="3868738" y="198437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1" name="Rectangle 15">
            <a:extLst>
              <a:ext uri="{FF2B5EF4-FFF2-40B4-BE49-F238E27FC236}">
                <a16:creationId xmlns:a16="http://schemas.microsoft.com/office/drawing/2014/main" id="{B1D10491-77DD-4EB5-BE34-2D9CD1273069}"/>
              </a:ext>
            </a:extLst>
          </p:cNvPr>
          <p:cNvSpPr>
            <a:spLocks noChangeArrowheads="1"/>
          </p:cNvSpPr>
          <p:nvPr/>
        </p:nvSpPr>
        <p:spPr bwMode="auto">
          <a:xfrm>
            <a:off x="3868738" y="211772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2" name="Rectangle 16">
            <a:extLst>
              <a:ext uri="{FF2B5EF4-FFF2-40B4-BE49-F238E27FC236}">
                <a16:creationId xmlns:a16="http://schemas.microsoft.com/office/drawing/2014/main" id="{7F1E9FF7-14D4-47FA-BA5E-F34D17490F82}"/>
              </a:ext>
            </a:extLst>
          </p:cNvPr>
          <p:cNvSpPr>
            <a:spLocks noChangeArrowheads="1"/>
          </p:cNvSpPr>
          <p:nvPr/>
        </p:nvSpPr>
        <p:spPr bwMode="auto">
          <a:xfrm>
            <a:off x="3868738" y="225107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3" name="Rectangle 17">
            <a:extLst>
              <a:ext uri="{FF2B5EF4-FFF2-40B4-BE49-F238E27FC236}">
                <a16:creationId xmlns:a16="http://schemas.microsoft.com/office/drawing/2014/main" id="{A835EFD8-461E-428A-8BC3-4159A4A94316}"/>
              </a:ext>
            </a:extLst>
          </p:cNvPr>
          <p:cNvSpPr>
            <a:spLocks noChangeArrowheads="1"/>
          </p:cNvSpPr>
          <p:nvPr/>
        </p:nvSpPr>
        <p:spPr bwMode="auto">
          <a:xfrm>
            <a:off x="3868738" y="238442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4" name="Rectangle 18">
            <a:extLst>
              <a:ext uri="{FF2B5EF4-FFF2-40B4-BE49-F238E27FC236}">
                <a16:creationId xmlns:a16="http://schemas.microsoft.com/office/drawing/2014/main" id="{5F604255-F461-43A6-BE82-FBC2573244AA}"/>
              </a:ext>
            </a:extLst>
          </p:cNvPr>
          <p:cNvSpPr>
            <a:spLocks noChangeArrowheads="1"/>
          </p:cNvSpPr>
          <p:nvPr/>
        </p:nvSpPr>
        <p:spPr bwMode="auto">
          <a:xfrm>
            <a:off x="3868738" y="251777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5" name="Rectangle 19">
            <a:extLst>
              <a:ext uri="{FF2B5EF4-FFF2-40B4-BE49-F238E27FC236}">
                <a16:creationId xmlns:a16="http://schemas.microsoft.com/office/drawing/2014/main" id="{E2AC6A68-C644-4994-857A-B1F7325EF027}"/>
              </a:ext>
            </a:extLst>
          </p:cNvPr>
          <p:cNvSpPr>
            <a:spLocks noChangeArrowheads="1"/>
          </p:cNvSpPr>
          <p:nvPr/>
        </p:nvSpPr>
        <p:spPr bwMode="auto">
          <a:xfrm>
            <a:off x="3868738" y="265112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6" name="Rectangle 20">
            <a:extLst>
              <a:ext uri="{FF2B5EF4-FFF2-40B4-BE49-F238E27FC236}">
                <a16:creationId xmlns:a16="http://schemas.microsoft.com/office/drawing/2014/main" id="{0A37701E-D7DD-479F-ACEF-B4E257814B4F}"/>
              </a:ext>
            </a:extLst>
          </p:cNvPr>
          <p:cNvSpPr>
            <a:spLocks noChangeArrowheads="1"/>
          </p:cNvSpPr>
          <p:nvPr/>
        </p:nvSpPr>
        <p:spPr bwMode="auto">
          <a:xfrm>
            <a:off x="3868738" y="278447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7" name="Rectangle 21">
            <a:extLst>
              <a:ext uri="{FF2B5EF4-FFF2-40B4-BE49-F238E27FC236}">
                <a16:creationId xmlns:a16="http://schemas.microsoft.com/office/drawing/2014/main" id="{A7058521-63BD-40D1-BE1E-DF701A7B1203}"/>
              </a:ext>
            </a:extLst>
          </p:cNvPr>
          <p:cNvSpPr>
            <a:spLocks noChangeArrowheads="1"/>
          </p:cNvSpPr>
          <p:nvPr/>
        </p:nvSpPr>
        <p:spPr bwMode="auto">
          <a:xfrm>
            <a:off x="3868738" y="291782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8" name="Rectangle 22">
            <a:extLst>
              <a:ext uri="{FF2B5EF4-FFF2-40B4-BE49-F238E27FC236}">
                <a16:creationId xmlns:a16="http://schemas.microsoft.com/office/drawing/2014/main" id="{B86C55B2-9B65-46B0-8107-ED5594607474}"/>
              </a:ext>
            </a:extLst>
          </p:cNvPr>
          <p:cNvSpPr>
            <a:spLocks noChangeArrowheads="1"/>
          </p:cNvSpPr>
          <p:nvPr/>
        </p:nvSpPr>
        <p:spPr bwMode="auto">
          <a:xfrm>
            <a:off x="3868738" y="305117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9" name="Rectangle 23">
            <a:extLst>
              <a:ext uri="{FF2B5EF4-FFF2-40B4-BE49-F238E27FC236}">
                <a16:creationId xmlns:a16="http://schemas.microsoft.com/office/drawing/2014/main" id="{5F22C1B2-05ED-4776-B250-6038BF5383FD}"/>
              </a:ext>
            </a:extLst>
          </p:cNvPr>
          <p:cNvSpPr>
            <a:spLocks noChangeArrowheads="1"/>
          </p:cNvSpPr>
          <p:nvPr/>
        </p:nvSpPr>
        <p:spPr bwMode="auto">
          <a:xfrm>
            <a:off x="3868738" y="318611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0" name="Rectangle 24">
            <a:extLst>
              <a:ext uri="{FF2B5EF4-FFF2-40B4-BE49-F238E27FC236}">
                <a16:creationId xmlns:a16="http://schemas.microsoft.com/office/drawing/2014/main" id="{918BE421-D20E-4862-A823-4E0F79F2083C}"/>
              </a:ext>
            </a:extLst>
          </p:cNvPr>
          <p:cNvSpPr>
            <a:spLocks noChangeArrowheads="1"/>
          </p:cNvSpPr>
          <p:nvPr/>
        </p:nvSpPr>
        <p:spPr bwMode="auto">
          <a:xfrm>
            <a:off x="3868738" y="331946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1" name="Rectangle 25">
            <a:extLst>
              <a:ext uri="{FF2B5EF4-FFF2-40B4-BE49-F238E27FC236}">
                <a16:creationId xmlns:a16="http://schemas.microsoft.com/office/drawing/2014/main" id="{A0758E86-7719-47DA-9DDD-14555D017D19}"/>
              </a:ext>
            </a:extLst>
          </p:cNvPr>
          <p:cNvSpPr>
            <a:spLocks noChangeArrowheads="1"/>
          </p:cNvSpPr>
          <p:nvPr/>
        </p:nvSpPr>
        <p:spPr bwMode="auto">
          <a:xfrm>
            <a:off x="3868738" y="345281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2" name="Rectangle 26">
            <a:extLst>
              <a:ext uri="{FF2B5EF4-FFF2-40B4-BE49-F238E27FC236}">
                <a16:creationId xmlns:a16="http://schemas.microsoft.com/office/drawing/2014/main" id="{1ED5972B-33AA-4A2F-8A72-51B69EE8F67F}"/>
              </a:ext>
            </a:extLst>
          </p:cNvPr>
          <p:cNvSpPr>
            <a:spLocks noChangeArrowheads="1"/>
          </p:cNvSpPr>
          <p:nvPr/>
        </p:nvSpPr>
        <p:spPr bwMode="auto">
          <a:xfrm>
            <a:off x="3868738" y="358616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3" name="Rectangle 27">
            <a:extLst>
              <a:ext uri="{FF2B5EF4-FFF2-40B4-BE49-F238E27FC236}">
                <a16:creationId xmlns:a16="http://schemas.microsoft.com/office/drawing/2014/main" id="{97A933DB-72A6-4293-B956-4705077D2729}"/>
              </a:ext>
            </a:extLst>
          </p:cNvPr>
          <p:cNvSpPr>
            <a:spLocks noChangeArrowheads="1"/>
          </p:cNvSpPr>
          <p:nvPr/>
        </p:nvSpPr>
        <p:spPr bwMode="auto">
          <a:xfrm>
            <a:off x="3868738" y="371951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dirty="0">
                <a:ln>
                  <a:noFill/>
                </a:ln>
                <a:solidFill>
                  <a:srgbClr val="000000"/>
                </a:solidFill>
                <a:effectLst/>
                <a:latin typeface="Calibri" panose="020F0502020204030204" pitchFamily="34" charset="0"/>
              </a:rPr>
              <a:t> </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34" name="Rectangle 28">
            <a:extLst>
              <a:ext uri="{FF2B5EF4-FFF2-40B4-BE49-F238E27FC236}">
                <a16:creationId xmlns:a16="http://schemas.microsoft.com/office/drawing/2014/main" id="{14B9EB7E-4854-40D2-AD9D-1A6AD7ACC43D}"/>
              </a:ext>
            </a:extLst>
          </p:cNvPr>
          <p:cNvSpPr>
            <a:spLocks noChangeArrowheads="1"/>
          </p:cNvSpPr>
          <p:nvPr/>
        </p:nvSpPr>
        <p:spPr bwMode="auto">
          <a:xfrm>
            <a:off x="3868738" y="385286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5" name="Rectangle 29">
            <a:extLst>
              <a:ext uri="{FF2B5EF4-FFF2-40B4-BE49-F238E27FC236}">
                <a16:creationId xmlns:a16="http://schemas.microsoft.com/office/drawing/2014/main" id="{9E36CF32-0B8B-4541-B4B8-3BF111B90DCF}"/>
              </a:ext>
            </a:extLst>
          </p:cNvPr>
          <p:cNvSpPr>
            <a:spLocks noChangeArrowheads="1"/>
          </p:cNvSpPr>
          <p:nvPr/>
        </p:nvSpPr>
        <p:spPr bwMode="auto">
          <a:xfrm>
            <a:off x="3868738" y="398621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6" name="Rectangle 30">
            <a:extLst>
              <a:ext uri="{FF2B5EF4-FFF2-40B4-BE49-F238E27FC236}">
                <a16:creationId xmlns:a16="http://schemas.microsoft.com/office/drawing/2014/main" id="{1C1EB03D-284E-40ED-AAEF-6EAC022A2C03}"/>
              </a:ext>
            </a:extLst>
          </p:cNvPr>
          <p:cNvSpPr>
            <a:spLocks noChangeArrowheads="1"/>
          </p:cNvSpPr>
          <p:nvPr/>
        </p:nvSpPr>
        <p:spPr bwMode="auto">
          <a:xfrm>
            <a:off x="3868738" y="411956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7" name="Rectangle 31">
            <a:extLst>
              <a:ext uri="{FF2B5EF4-FFF2-40B4-BE49-F238E27FC236}">
                <a16:creationId xmlns:a16="http://schemas.microsoft.com/office/drawing/2014/main" id="{B2F39AB9-22D0-414F-8EBD-3AEDD869897A}"/>
              </a:ext>
            </a:extLst>
          </p:cNvPr>
          <p:cNvSpPr>
            <a:spLocks noChangeArrowheads="1"/>
          </p:cNvSpPr>
          <p:nvPr/>
        </p:nvSpPr>
        <p:spPr bwMode="auto">
          <a:xfrm>
            <a:off x="3868738" y="425291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8" name="Rectangle 32">
            <a:extLst>
              <a:ext uri="{FF2B5EF4-FFF2-40B4-BE49-F238E27FC236}">
                <a16:creationId xmlns:a16="http://schemas.microsoft.com/office/drawing/2014/main" id="{3ABC4230-251C-40E9-82E1-82A78D2FDEE9}"/>
              </a:ext>
            </a:extLst>
          </p:cNvPr>
          <p:cNvSpPr>
            <a:spLocks noChangeArrowheads="1"/>
          </p:cNvSpPr>
          <p:nvPr/>
        </p:nvSpPr>
        <p:spPr bwMode="auto">
          <a:xfrm>
            <a:off x="3868738" y="438626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9" name="Rectangle 33">
            <a:extLst>
              <a:ext uri="{FF2B5EF4-FFF2-40B4-BE49-F238E27FC236}">
                <a16:creationId xmlns:a16="http://schemas.microsoft.com/office/drawing/2014/main" id="{2A0F1784-A81F-43FD-9A28-842D7970A27E}"/>
              </a:ext>
            </a:extLst>
          </p:cNvPr>
          <p:cNvSpPr>
            <a:spLocks noChangeArrowheads="1"/>
          </p:cNvSpPr>
          <p:nvPr/>
        </p:nvSpPr>
        <p:spPr bwMode="auto">
          <a:xfrm>
            <a:off x="3868738" y="457517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 name="ZoneTexte 2">
            <a:extLst>
              <a:ext uri="{FF2B5EF4-FFF2-40B4-BE49-F238E27FC236}">
                <a16:creationId xmlns:a16="http://schemas.microsoft.com/office/drawing/2014/main" id="{125B1DF7-45E6-436E-A137-A96FE5276786}"/>
              </a:ext>
            </a:extLst>
          </p:cNvPr>
          <p:cNvSpPr txBox="1"/>
          <p:nvPr/>
        </p:nvSpPr>
        <p:spPr>
          <a:xfrm>
            <a:off x="835269" y="745748"/>
            <a:ext cx="7838844" cy="307777"/>
          </a:xfrm>
          <a:prstGeom prst="rect">
            <a:avLst/>
          </a:prstGeom>
          <a:noFill/>
        </p:spPr>
        <p:txBody>
          <a:bodyPr wrap="square" rtlCol="0">
            <a:spAutoFit/>
          </a:bodyPr>
          <a:lstStyle/>
          <a:p>
            <a:pPr marL="180975" indent="-180975">
              <a:buFont typeface="Wingdings" panose="05000000000000000000" pitchFamily="2" charset="2"/>
              <a:buChar char="±"/>
            </a:pPr>
            <a:endParaRPr lang="fr-FR" sz="1400" dirty="0"/>
          </a:p>
        </p:txBody>
      </p:sp>
      <p:sp>
        <p:nvSpPr>
          <p:cNvPr id="40" name="ZoneTexte 39">
            <a:extLst>
              <a:ext uri="{FF2B5EF4-FFF2-40B4-BE49-F238E27FC236}">
                <a16:creationId xmlns:a16="http://schemas.microsoft.com/office/drawing/2014/main" id="{E140B46B-FFAC-4F6B-9BC3-2BEEEBC63FEB}"/>
              </a:ext>
            </a:extLst>
          </p:cNvPr>
          <p:cNvSpPr txBox="1"/>
          <p:nvPr/>
        </p:nvSpPr>
        <p:spPr>
          <a:xfrm>
            <a:off x="180000" y="256721"/>
            <a:ext cx="8820590" cy="584775"/>
          </a:xfrm>
          <a:prstGeom prst="rect">
            <a:avLst/>
          </a:prstGeom>
          <a:noFill/>
        </p:spPr>
        <p:txBody>
          <a:bodyPr wrap="square">
            <a:spAutoFit/>
          </a:bodyPr>
          <a:lstStyle/>
          <a:p>
            <a:pPr algn="ctr" defTabSz="685800">
              <a:tabLst>
                <a:tab pos="2469833" algn="l"/>
              </a:tabLst>
              <a:defRPr/>
            </a:pPr>
            <a:r>
              <a:rPr lang="fr-FR" sz="3200" b="1" dirty="0">
                <a:solidFill>
                  <a:srgbClr val="407CC9"/>
                </a:solidFill>
              </a:rPr>
              <a:t>Quelques éléments de constat</a:t>
            </a:r>
            <a:endParaRPr lang="fr-FR" sz="3600" b="1"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
        <p:nvSpPr>
          <p:cNvPr id="4" name="ZoneTexte 3"/>
          <p:cNvSpPr txBox="1"/>
          <p:nvPr/>
        </p:nvSpPr>
        <p:spPr>
          <a:xfrm>
            <a:off x="90000" y="834999"/>
            <a:ext cx="8799809" cy="1477328"/>
          </a:xfrm>
          <a:prstGeom prst="rect">
            <a:avLst/>
          </a:prstGeom>
          <a:noFill/>
        </p:spPr>
        <p:txBody>
          <a:bodyPr wrap="square" rtlCol="0">
            <a:spAutoFit/>
          </a:bodyPr>
          <a:lstStyle/>
          <a:p>
            <a:pPr algn="just"/>
            <a:r>
              <a:rPr lang="fr-FR" dirty="0"/>
              <a:t>Le concept de « Chaîne de valeur », désigne l'organisation fragmentée de la production autour d'un réseau d'entreprises qui prennent en charge différentes étapes de la production d'un bien, de la recherche à la commercialisation, la fabrication n'étant qu'une étape parmi d'autres (et faiblement créatrice de valeur, par exemple dans un secteur comme celui de la pharmacie).</a:t>
            </a:r>
            <a:endParaRPr lang="fr-FR" sz="2000" dirty="0"/>
          </a:p>
        </p:txBody>
      </p:sp>
      <p:sp>
        <p:nvSpPr>
          <p:cNvPr id="8" name="ZoneTexte 7"/>
          <p:cNvSpPr txBox="1"/>
          <p:nvPr/>
        </p:nvSpPr>
        <p:spPr>
          <a:xfrm>
            <a:off x="106617" y="2377083"/>
            <a:ext cx="8967355" cy="923330"/>
          </a:xfrm>
          <a:prstGeom prst="rect">
            <a:avLst/>
          </a:prstGeom>
          <a:noFill/>
        </p:spPr>
        <p:txBody>
          <a:bodyPr wrap="square" rtlCol="0">
            <a:spAutoFit/>
          </a:bodyPr>
          <a:lstStyle/>
          <a:p>
            <a:pPr algn="just"/>
            <a:r>
              <a:rPr lang="fr-FR" dirty="0"/>
              <a:t>Un des effets les plus lourds de conséquences en termes de souveraineté aura été l’éclatement des chaînes de valeur mondiales (CVM) toujours plus complexes, laissant notre pays à la merci d’une rupture d’approvisionnement sur un de leur maillon. </a:t>
            </a:r>
          </a:p>
        </p:txBody>
      </p:sp>
      <p:sp>
        <p:nvSpPr>
          <p:cNvPr id="41" name="Espace réservé du pied de page 7"/>
          <p:cNvSpPr txBox="1">
            <a:spLocks/>
          </p:cNvSpPr>
          <p:nvPr/>
        </p:nvSpPr>
        <p:spPr>
          <a:xfrm>
            <a:off x="1617464" y="4851067"/>
            <a:ext cx="6508227" cy="341415"/>
          </a:xfrm>
          <a:prstGeom prst="rect">
            <a:avLst/>
          </a:prstGeom>
        </p:spPr>
        <p:txBody>
          <a:bodyPr/>
          <a:ls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fr-FR" sz="1100" dirty="0"/>
              <a:t>Inspection générale de l’éducation, du sport et de la recherche</a:t>
            </a:r>
          </a:p>
        </p:txBody>
      </p:sp>
      <p:sp>
        <p:nvSpPr>
          <p:cNvPr id="42" name="ZoneTexte 41"/>
          <p:cNvSpPr txBox="1"/>
          <p:nvPr/>
        </p:nvSpPr>
        <p:spPr>
          <a:xfrm>
            <a:off x="106617" y="3374051"/>
            <a:ext cx="8967355" cy="646331"/>
          </a:xfrm>
          <a:prstGeom prst="rect">
            <a:avLst/>
          </a:prstGeom>
          <a:noFill/>
        </p:spPr>
        <p:txBody>
          <a:bodyPr wrap="square" rtlCol="0">
            <a:spAutoFit/>
          </a:bodyPr>
          <a:lstStyle/>
          <a:p>
            <a:pPr algn="just"/>
            <a:r>
              <a:rPr lang="fr-FR" dirty="0"/>
              <a:t>« </a:t>
            </a:r>
            <a:r>
              <a:rPr lang="fr-FR" i="1" dirty="0"/>
              <a:t>L'enjeu n'est pas de relocaliser mais de localiser, d'occuper des maillons de la chaîne de valeur par de nouvelles activités</a:t>
            </a:r>
            <a:r>
              <a:rPr lang="fr-FR" dirty="0"/>
              <a:t> » (F. </a:t>
            </a:r>
            <a:r>
              <a:rPr lang="fr-FR" dirty="0" err="1"/>
              <a:t>Aghion</a:t>
            </a:r>
            <a:r>
              <a:rPr lang="fr-FR" dirty="0"/>
              <a:t>, professeur au Collège de France)</a:t>
            </a:r>
          </a:p>
        </p:txBody>
      </p:sp>
    </p:spTree>
    <p:extLst>
      <p:ext uri="{BB962C8B-B14F-4D97-AF65-F5344CB8AC3E}">
        <p14:creationId xmlns:p14="http://schemas.microsoft.com/office/powerpoint/2010/main" val="28985863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9" name="Espace réservé du numéro de diapositive 8"/>
          <p:cNvSpPr>
            <a:spLocks noGrp="1"/>
          </p:cNvSpPr>
          <p:nvPr>
            <p:ph type="sldNum" sz="quarter" idx="4294967295"/>
          </p:nvPr>
        </p:nvSpPr>
        <p:spPr>
          <a:xfrm>
            <a:off x="8801099" y="4783500"/>
            <a:ext cx="272423" cy="360000"/>
          </a:xfrm>
          <a:prstGeom prst="rect">
            <a:avLst/>
          </a:prstGeom>
        </p:spPr>
        <p:txBody>
          <a:bodyPr/>
          <a:lstStyle/>
          <a:p>
            <a:fld id="{733122C9-A0B9-462F-8757-0847AD287B63}" type="slidenum">
              <a:rPr lang="fr-FR" sz="750" b="1">
                <a:latin typeface="Arial" panose="020B0604020202020204" pitchFamily="34" charset="0"/>
                <a:cs typeface="Arial" panose="020B0604020202020204" pitchFamily="34" charset="0"/>
              </a:rPr>
              <a:pPr/>
              <a:t>9</a:t>
            </a:fld>
            <a:endParaRPr lang="fr-FR" sz="750" b="1" dirty="0">
              <a:latin typeface="Arial" panose="020B0604020202020204" pitchFamily="34" charset="0"/>
              <a:cs typeface="Arial" panose="020B0604020202020204" pitchFamily="34" charset="0"/>
            </a:endParaRPr>
          </a:p>
        </p:txBody>
      </p:sp>
      <p:sp>
        <p:nvSpPr>
          <p:cNvPr id="5" name="Rectangle 5">
            <a:extLst>
              <a:ext uri="{FF2B5EF4-FFF2-40B4-BE49-F238E27FC236}">
                <a16:creationId xmlns:a16="http://schemas.microsoft.com/office/drawing/2014/main" id="{56BA7471-4617-4E26-A8D2-F538779E44A1}"/>
              </a:ext>
            </a:extLst>
          </p:cNvPr>
          <p:cNvSpPr>
            <a:spLocks noChangeArrowheads="1"/>
          </p:cNvSpPr>
          <p:nvPr/>
        </p:nvSpPr>
        <p:spPr bwMode="auto">
          <a:xfrm>
            <a:off x="3868738" y="72707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2" name="Rectangle 6">
            <a:extLst>
              <a:ext uri="{FF2B5EF4-FFF2-40B4-BE49-F238E27FC236}">
                <a16:creationId xmlns:a16="http://schemas.microsoft.com/office/drawing/2014/main" id="{3748EEB4-A9A5-4255-BAB6-53B0E2F9ABC7}"/>
              </a:ext>
            </a:extLst>
          </p:cNvPr>
          <p:cNvSpPr>
            <a:spLocks noChangeArrowheads="1"/>
          </p:cNvSpPr>
          <p:nvPr/>
        </p:nvSpPr>
        <p:spPr bwMode="auto">
          <a:xfrm>
            <a:off x="3868738" y="915988"/>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3" name="Rectangle 7">
            <a:extLst>
              <a:ext uri="{FF2B5EF4-FFF2-40B4-BE49-F238E27FC236}">
                <a16:creationId xmlns:a16="http://schemas.microsoft.com/office/drawing/2014/main" id="{DE5D4F3F-D7F3-45FB-B3DC-3E2BF6BC7154}"/>
              </a:ext>
            </a:extLst>
          </p:cNvPr>
          <p:cNvSpPr>
            <a:spLocks noChangeArrowheads="1"/>
          </p:cNvSpPr>
          <p:nvPr/>
        </p:nvSpPr>
        <p:spPr bwMode="auto">
          <a:xfrm>
            <a:off x="3868738" y="1049338"/>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4" name="Rectangle 8">
            <a:extLst>
              <a:ext uri="{FF2B5EF4-FFF2-40B4-BE49-F238E27FC236}">
                <a16:creationId xmlns:a16="http://schemas.microsoft.com/office/drawing/2014/main" id="{D7CAFC3C-CA12-4D00-989E-98DF3A533F63}"/>
              </a:ext>
            </a:extLst>
          </p:cNvPr>
          <p:cNvSpPr>
            <a:spLocks noChangeArrowheads="1"/>
          </p:cNvSpPr>
          <p:nvPr/>
        </p:nvSpPr>
        <p:spPr bwMode="auto">
          <a:xfrm>
            <a:off x="3868738" y="1182688"/>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5" name="Rectangle 9">
            <a:extLst>
              <a:ext uri="{FF2B5EF4-FFF2-40B4-BE49-F238E27FC236}">
                <a16:creationId xmlns:a16="http://schemas.microsoft.com/office/drawing/2014/main" id="{B0848088-9B90-41EF-B1B7-D56C96E57B77}"/>
              </a:ext>
            </a:extLst>
          </p:cNvPr>
          <p:cNvSpPr>
            <a:spLocks noChangeArrowheads="1"/>
          </p:cNvSpPr>
          <p:nvPr/>
        </p:nvSpPr>
        <p:spPr bwMode="auto">
          <a:xfrm>
            <a:off x="3868738" y="131762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6" name="Rectangle 10">
            <a:extLst>
              <a:ext uri="{FF2B5EF4-FFF2-40B4-BE49-F238E27FC236}">
                <a16:creationId xmlns:a16="http://schemas.microsoft.com/office/drawing/2014/main" id="{81467056-8FAE-4143-B495-A1EB05627DD5}"/>
              </a:ext>
            </a:extLst>
          </p:cNvPr>
          <p:cNvSpPr>
            <a:spLocks noChangeArrowheads="1"/>
          </p:cNvSpPr>
          <p:nvPr/>
        </p:nvSpPr>
        <p:spPr bwMode="auto">
          <a:xfrm>
            <a:off x="3868738" y="145097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7" name="Rectangle 11">
            <a:extLst>
              <a:ext uri="{FF2B5EF4-FFF2-40B4-BE49-F238E27FC236}">
                <a16:creationId xmlns:a16="http://schemas.microsoft.com/office/drawing/2014/main" id="{2AEC102D-B4A0-4290-B682-BE89F9D6E59C}"/>
              </a:ext>
            </a:extLst>
          </p:cNvPr>
          <p:cNvSpPr>
            <a:spLocks noChangeArrowheads="1"/>
          </p:cNvSpPr>
          <p:nvPr/>
        </p:nvSpPr>
        <p:spPr bwMode="auto">
          <a:xfrm>
            <a:off x="3868738" y="158432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8" name="Rectangle 12">
            <a:extLst>
              <a:ext uri="{FF2B5EF4-FFF2-40B4-BE49-F238E27FC236}">
                <a16:creationId xmlns:a16="http://schemas.microsoft.com/office/drawing/2014/main" id="{63A63FAC-CBA6-4306-B681-D3B542029146}"/>
              </a:ext>
            </a:extLst>
          </p:cNvPr>
          <p:cNvSpPr>
            <a:spLocks noChangeArrowheads="1"/>
          </p:cNvSpPr>
          <p:nvPr/>
        </p:nvSpPr>
        <p:spPr bwMode="auto">
          <a:xfrm>
            <a:off x="3868738" y="171767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9" name="Rectangle 13">
            <a:extLst>
              <a:ext uri="{FF2B5EF4-FFF2-40B4-BE49-F238E27FC236}">
                <a16:creationId xmlns:a16="http://schemas.microsoft.com/office/drawing/2014/main" id="{5CEB2E2B-5E44-42E7-AEB0-8749FCF09DDF}"/>
              </a:ext>
            </a:extLst>
          </p:cNvPr>
          <p:cNvSpPr>
            <a:spLocks noChangeArrowheads="1"/>
          </p:cNvSpPr>
          <p:nvPr/>
        </p:nvSpPr>
        <p:spPr bwMode="auto">
          <a:xfrm>
            <a:off x="3868738" y="185102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0" name="Rectangle 14">
            <a:extLst>
              <a:ext uri="{FF2B5EF4-FFF2-40B4-BE49-F238E27FC236}">
                <a16:creationId xmlns:a16="http://schemas.microsoft.com/office/drawing/2014/main" id="{87A8B3C5-8D7F-45C5-89BB-4A66E2D9B071}"/>
              </a:ext>
            </a:extLst>
          </p:cNvPr>
          <p:cNvSpPr>
            <a:spLocks noChangeArrowheads="1"/>
          </p:cNvSpPr>
          <p:nvPr/>
        </p:nvSpPr>
        <p:spPr bwMode="auto">
          <a:xfrm>
            <a:off x="3868738" y="198437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1" name="Rectangle 15">
            <a:extLst>
              <a:ext uri="{FF2B5EF4-FFF2-40B4-BE49-F238E27FC236}">
                <a16:creationId xmlns:a16="http://schemas.microsoft.com/office/drawing/2014/main" id="{B1D10491-77DD-4EB5-BE34-2D9CD1273069}"/>
              </a:ext>
            </a:extLst>
          </p:cNvPr>
          <p:cNvSpPr>
            <a:spLocks noChangeArrowheads="1"/>
          </p:cNvSpPr>
          <p:nvPr/>
        </p:nvSpPr>
        <p:spPr bwMode="auto">
          <a:xfrm>
            <a:off x="3868738" y="211772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2" name="Rectangle 16">
            <a:extLst>
              <a:ext uri="{FF2B5EF4-FFF2-40B4-BE49-F238E27FC236}">
                <a16:creationId xmlns:a16="http://schemas.microsoft.com/office/drawing/2014/main" id="{7F1E9FF7-14D4-47FA-BA5E-F34D17490F82}"/>
              </a:ext>
            </a:extLst>
          </p:cNvPr>
          <p:cNvSpPr>
            <a:spLocks noChangeArrowheads="1"/>
          </p:cNvSpPr>
          <p:nvPr/>
        </p:nvSpPr>
        <p:spPr bwMode="auto">
          <a:xfrm>
            <a:off x="3868738" y="225107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3" name="Rectangle 17">
            <a:extLst>
              <a:ext uri="{FF2B5EF4-FFF2-40B4-BE49-F238E27FC236}">
                <a16:creationId xmlns:a16="http://schemas.microsoft.com/office/drawing/2014/main" id="{A835EFD8-461E-428A-8BC3-4159A4A94316}"/>
              </a:ext>
            </a:extLst>
          </p:cNvPr>
          <p:cNvSpPr>
            <a:spLocks noChangeArrowheads="1"/>
          </p:cNvSpPr>
          <p:nvPr/>
        </p:nvSpPr>
        <p:spPr bwMode="auto">
          <a:xfrm>
            <a:off x="3868738" y="238442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4" name="Rectangle 18">
            <a:extLst>
              <a:ext uri="{FF2B5EF4-FFF2-40B4-BE49-F238E27FC236}">
                <a16:creationId xmlns:a16="http://schemas.microsoft.com/office/drawing/2014/main" id="{5F604255-F461-43A6-BE82-FBC2573244AA}"/>
              </a:ext>
            </a:extLst>
          </p:cNvPr>
          <p:cNvSpPr>
            <a:spLocks noChangeArrowheads="1"/>
          </p:cNvSpPr>
          <p:nvPr/>
        </p:nvSpPr>
        <p:spPr bwMode="auto">
          <a:xfrm>
            <a:off x="3868738" y="251777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5" name="Rectangle 19">
            <a:extLst>
              <a:ext uri="{FF2B5EF4-FFF2-40B4-BE49-F238E27FC236}">
                <a16:creationId xmlns:a16="http://schemas.microsoft.com/office/drawing/2014/main" id="{E2AC6A68-C644-4994-857A-B1F7325EF027}"/>
              </a:ext>
            </a:extLst>
          </p:cNvPr>
          <p:cNvSpPr>
            <a:spLocks noChangeArrowheads="1"/>
          </p:cNvSpPr>
          <p:nvPr/>
        </p:nvSpPr>
        <p:spPr bwMode="auto">
          <a:xfrm>
            <a:off x="3868738" y="265112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6" name="Rectangle 20">
            <a:extLst>
              <a:ext uri="{FF2B5EF4-FFF2-40B4-BE49-F238E27FC236}">
                <a16:creationId xmlns:a16="http://schemas.microsoft.com/office/drawing/2014/main" id="{0A37701E-D7DD-479F-ACEF-B4E257814B4F}"/>
              </a:ext>
            </a:extLst>
          </p:cNvPr>
          <p:cNvSpPr>
            <a:spLocks noChangeArrowheads="1"/>
          </p:cNvSpPr>
          <p:nvPr/>
        </p:nvSpPr>
        <p:spPr bwMode="auto">
          <a:xfrm>
            <a:off x="3868738" y="278447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7" name="Rectangle 21">
            <a:extLst>
              <a:ext uri="{FF2B5EF4-FFF2-40B4-BE49-F238E27FC236}">
                <a16:creationId xmlns:a16="http://schemas.microsoft.com/office/drawing/2014/main" id="{A7058521-63BD-40D1-BE1E-DF701A7B1203}"/>
              </a:ext>
            </a:extLst>
          </p:cNvPr>
          <p:cNvSpPr>
            <a:spLocks noChangeArrowheads="1"/>
          </p:cNvSpPr>
          <p:nvPr/>
        </p:nvSpPr>
        <p:spPr bwMode="auto">
          <a:xfrm>
            <a:off x="3868738" y="291782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8" name="Rectangle 22">
            <a:extLst>
              <a:ext uri="{FF2B5EF4-FFF2-40B4-BE49-F238E27FC236}">
                <a16:creationId xmlns:a16="http://schemas.microsoft.com/office/drawing/2014/main" id="{B86C55B2-9B65-46B0-8107-ED5594607474}"/>
              </a:ext>
            </a:extLst>
          </p:cNvPr>
          <p:cNvSpPr>
            <a:spLocks noChangeArrowheads="1"/>
          </p:cNvSpPr>
          <p:nvPr/>
        </p:nvSpPr>
        <p:spPr bwMode="auto">
          <a:xfrm>
            <a:off x="3868738" y="305117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29" name="Rectangle 23">
            <a:extLst>
              <a:ext uri="{FF2B5EF4-FFF2-40B4-BE49-F238E27FC236}">
                <a16:creationId xmlns:a16="http://schemas.microsoft.com/office/drawing/2014/main" id="{5F22C1B2-05ED-4776-B250-6038BF5383FD}"/>
              </a:ext>
            </a:extLst>
          </p:cNvPr>
          <p:cNvSpPr>
            <a:spLocks noChangeArrowheads="1"/>
          </p:cNvSpPr>
          <p:nvPr/>
        </p:nvSpPr>
        <p:spPr bwMode="auto">
          <a:xfrm>
            <a:off x="3868738" y="318611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0" name="Rectangle 24">
            <a:extLst>
              <a:ext uri="{FF2B5EF4-FFF2-40B4-BE49-F238E27FC236}">
                <a16:creationId xmlns:a16="http://schemas.microsoft.com/office/drawing/2014/main" id="{918BE421-D20E-4862-A823-4E0F79F2083C}"/>
              </a:ext>
            </a:extLst>
          </p:cNvPr>
          <p:cNvSpPr>
            <a:spLocks noChangeArrowheads="1"/>
          </p:cNvSpPr>
          <p:nvPr/>
        </p:nvSpPr>
        <p:spPr bwMode="auto">
          <a:xfrm>
            <a:off x="3868738" y="331946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1" name="Rectangle 25">
            <a:extLst>
              <a:ext uri="{FF2B5EF4-FFF2-40B4-BE49-F238E27FC236}">
                <a16:creationId xmlns:a16="http://schemas.microsoft.com/office/drawing/2014/main" id="{A0758E86-7719-47DA-9DDD-14555D017D19}"/>
              </a:ext>
            </a:extLst>
          </p:cNvPr>
          <p:cNvSpPr>
            <a:spLocks noChangeArrowheads="1"/>
          </p:cNvSpPr>
          <p:nvPr/>
        </p:nvSpPr>
        <p:spPr bwMode="auto">
          <a:xfrm>
            <a:off x="3868738" y="345281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2" name="Rectangle 26">
            <a:extLst>
              <a:ext uri="{FF2B5EF4-FFF2-40B4-BE49-F238E27FC236}">
                <a16:creationId xmlns:a16="http://schemas.microsoft.com/office/drawing/2014/main" id="{1ED5972B-33AA-4A2F-8A72-51B69EE8F67F}"/>
              </a:ext>
            </a:extLst>
          </p:cNvPr>
          <p:cNvSpPr>
            <a:spLocks noChangeArrowheads="1"/>
          </p:cNvSpPr>
          <p:nvPr/>
        </p:nvSpPr>
        <p:spPr bwMode="auto">
          <a:xfrm>
            <a:off x="3868738" y="358616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3" name="Rectangle 27">
            <a:extLst>
              <a:ext uri="{FF2B5EF4-FFF2-40B4-BE49-F238E27FC236}">
                <a16:creationId xmlns:a16="http://schemas.microsoft.com/office/drawing/2014/main" id="{97A933DB-72A6-4293-B956-4705077D2729}"/>
              </a:ext>
            </a:extLst>
          </p:cNvPr>
          <p:cNvSpPr>
            <a:spLocks noChangeArrowheads="1"/>
          </p:cNvSpPr>
          <p:nvPr/>
        </p:nvSpPr>
        <p:spPr bwMode="auto">
          <a:xfrm>
            <a:off x="3868738" y="371951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dirty="0">
                <a:ln>
                  <a:noFill/>
                </a:ln>
                <a:solidFill>
                  <a:srgbClr val="000000"/>
                </a:solidFill>
                <a:effectLst/>
                <a:latin typeface="Calibri" panose="020F0502020204030204" pitchFamily="34" charset="0"/>
              </a:rPr>
              <a:t> </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34" name="Rectangle 28">
            <a:extLst>
              <a:ext uri="{FF2B5EF4-FFF2-40B4-BE49-F238E27FC236}">
                <a16:creationId xmlns:a16="http://schemas.microsoft.com/office/drawing/2014/main" id="{14B9EB7E-4854-40D2-AD9D-1A6AD7ACC43D}"/>
              </a:ext>
            </a:extLst>
          </p:cNvPr>
          <p:cNvSpPr>
            <a:spLocks noChangeArrowheads="1"/>
          </p:cNvSpPr>
          <p:nvPr/>
        </p:nvSpPr>
        <p:spPr bwMode="auto">
          <a:xfrm>
            <a:off x="3868738" y="385286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5" name="Rectangle 29">
            <a:extLst>
              <a:ext uri="{FF2B5EF4-FFF2-40B4-BE49-F238E27FC236}">
                <a16:creationId xmlns:a16="http://schemas.microsoft.com/office/drawing/2014/main" id="{9E36CF32-0B8B-4541-B4B8-3BF111B90DCF}"/>
              </a:ext>
            </a:extLst>
          </p:cNvPr>
          <p:cNvSpPr>
            <a:spLocks noChangeArrowheads="1"/>
          </p:cNvSpPr>
          <p:nvPr/>
        </p:nvSpPr>
        <p:spPr bwMode="auto">
          <a:xfrm>
            <a:off x="3868738" y="398621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6" name="Rectangle 30">
            <a:extLst>
              <a:ext uri="{FF2B5EF4-FFF2-40B4-BE49-F238E27FC236}">
                <a16:creationId xmlns:a16="http://schemas.microsoft.com/office/drawing/2014/main" id="{1C1EB03D-284E-40ED-AAEF-6EAC022A2C03}"/>
              </a:ext>
            </a:extLst>
          </p:cNvPr>
          <p:cNvSpPr>
            <a:spLocks noChangeArrowheads="1"/>
          </p:cNvSpPr>
          <p:nvPr/>
        </p:nvSpPr>
        <p:spPr bwMode="auto">
          <a:xfrm>
            <a:off x="3868738" y="411956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7" name="Rectangle 31">
            <a:extLst>
              <a:ext uri="{FF2B5EF4-FFF2-40B4-BE49-F238E27FC236}">
                <a16:creationId xmlns:a16="http://schemas.microsoft.com/office/drawing/2014/main" id="{B2F39AB9-22D0-414F-8EBD-3AEDD869897A}"/>
              </a:ext>
            </a:extLst>
          </p:cNvPr>
          <p:cNvSpPr>
            <a:spLocks noChangeArrowheads="1"/>
          </p:cNvSpPr>
          <p:nvPr/>
        </p:nvSpPr>
        <p:spPr bwMode="auto">
          <a:xfrm>
            <a:off x="3868738" y="425291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8" name="Rectangle 32">
            <a:extLst>
              <a:ext uri="{FF2B5EF4-FFF2-40B4-BE49-F238E27FC236}">
                <a16:creationId xmlns:a16="http://schemas.microsoft.com/office/drawing/2014/main" id="{3ABC4230-251C-40E9-82E1-82A78D2FDEE9}"/>
              </a:ext>
            </a:extLst>
          </p:cNvPr>
          <p:cNvSpPr>
            <a:spLocks noChangeArrowheads="1"/>
          </p:cNvSpPr>
          <p:nvPr/>
        </p:nvSpPr>
        <p:spPr bwMode="auto">
          <a:xfrm>
            <a:off x="3868738" y="4386263"/>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9" name="Rectangle 33">
            <a:extLst>
              <a:ext uri="{FF2B5EF4-FFF2-40B4-BE49-F238E27FC236}">
                <a16:creationId xmlns:a16="http://schemas.microsoft.com/office/drawing/2014/main" id="{2A0F1784-A81F-43FD-9A28-842D7970A27E}"/>
              </a:ext>
            </a:extLst>
          </p:cNvPr>
          <p:cNvSpPr>
            <a:spLocks noChangeArrowheads="1"/>
          </p:cNvSpPr>
          <p:nvPr/>
        </p:nvSpPr>
        <p:spPr bwMode="auto">
          <a:xfrm>
            <a:off x="3868738" y="4575176"/>
            <a:ext cx="857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000000"/>
                </a:solidFill>
                <a:effectLst/>
                <a:latin typeface="Calibri" panose="020F050202020403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 name="ZoneTexte 2">
            <a:extLst>
              <a:ext uri="{FF2B5EF4-FFF2-40B4-BE49-F238E27FC236}">
                <a16:creationId xmlns:a16="http://schemas.microsoft.com/office/drawing/2014/main" id="{125B1DF7-45E6-436E-A137-A96FE5276786}"/>
              </a:ext>
            </a:extLst>
          </p:cNvPr>
          <p:cNvSpPr txBox="1"/>
          <p:nvPr/>
        </p:nvSpPr>
        <p:spPr>
          <a:xfrm>
            <a:off x="835269" y="745748"/>
            <a:ext cx="7838844" cy="307777"/>
          </a:xfrm>
          <a:prstGeom prst="rect">
            <a:avLst/>
          </a:prstGeom>
          <a:noFill/>
        </p:spPr>
        <p:txBody>
          <a:bodyPr wrap="square" rtlCol="0">
            <a:spAutoFit/>
          </a:bodyPr>
          <a:lstStyle/>
          <a:p>
            <a:pPr marL="180975" indent="-180975">
              <a:buFont typeface="Wingdings" panose="05000000000000000000" pitchFamily="2" charset="2"/>
              <a:buChar char="±"/>
            </a:pPr>
            <a:endParaRPr lang="fr-FR" sz="1400" dirty="0"/>
          </a:p>
        </p:txBody>
      </p:sp>
      <p:sp>
        <p:nvSpPr>
          <p:cNvPr id="40" name="ZoneTexte 39">
            <a:extLst>
              <a:ext uri="{FF2B5EF4-FFF2-40B4-BE49-F238E27FC236}">
                <a16:creationId xmlns:a16="http://schemas.microsoft.com/office/drawing/2014/main" id="{E140B46B-FFAC-4F6B-9BC3-2BEEEBC63FEB}"/>
              </a:ext>
            </a:extLst>
          </p:cNvPr>
          <p:cNvSpPr txBox="1"/>
          <p:nvPr/>
        </p:nvSpPr>
        <p:spPr>
          <a:xfrm>
            <a:off x="180000" y="256721"/>
            <a:ext cx="8820590" cy="584775"/>
          </a:xfrm>
          <a:prstGeom prst="rect">
            <a:avLst/>
          </a:prstGeom>
          <a:noFill/>
        </p:spPr>
        <p:txBody>
          <a:bodyPr wrap="square">
            <a:spAutoFit/>
          </a:bodyPr>
          <a:lstStyle/>
          <a:p>
            <a:pPr algn="ctr" defTabSz="685800">
              <a:tabLst>
                <a:tab pos="2469833" algn="l"/>
              </a:tabLst>
              <a:defRPr/>
            </a:pPr>
            <a:r>
              <a:rPr lang="fr-FR" sz="3200" b="1" dirty="0">
                <a:solidFill>
                  <a:srgbClr val="407CC9"/>
                </a:solidFill>
              </a:rPr>
              <a:t>Quelques éléments de constat</a:t>
            </a:r>
            <a:endParaRPr lang="fr-FR" sz="3600" b="1"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
        <p:nvSpPr>
          <p:cNvPr id="4" name="ZoneTexte 3"/>
          <p:cNvSpPr txBox="1"/>
          <p:nvPr/>
        </p:nvSpPr>
        <p:spPr>
          <a:xfrm>
            <a:off x="123881" y="845662"/>
            <a:ext cx="8799809" cy="2862322"/>
          </a:xfrm>
          <a:prstGeom prst="rect">
            <a:avLst/>
          </a:prstGeom>
          <a:noFill/>
        </p:spPr>
        <p:txBody>
          <a:bodyPr wrap="square" rtlCol="0">
            <a:spAutoFit/>
          </a:bodyPr>
          <a:lstStyle/>
          <a:p>
            <a:pPr algn="just"/>
            <a:r>
              <a:rPr lang="fr-FR" dirty="0"/>
              <a:t>Yves Bréchet, ancien commissaire à l’énergie atomique, </a:t>
            </a:r>
          </a:p>
          <a:p>
            <a:pPr algn="just"/>
            <a:r>
              <a:rPr lang="fr-FR" u="sng" dirty="0">
                <a:hlinkClick r:id="rId3"/>
              </a:rPr>
              <a:t>https://revue-progressistes.org/2020/06/29/reconquerir-la-souverainete-industrielle-comment-aller-au-dela-du-discours-par-yves-brechet/</a:t>
            </a:r>
            <a:endParaRPr lang="fr-FR" u="sng" dirty="0"/>
          </a:p>
          <a:p>
            <a:pPr algn="just"/>
            <a:endParaRPr lang="fr-FR" dirty="0"/>
          </a:p>
          <a:p>
            <a:pPr algn="just"/>
            <a:r>
              <a:rPr lang="fr-FR" dirty="0"/>
              <a:t>« Pour chaque brique technologique, il faut s’assurer qu’il y a un ou deux acteurs contrôlés par le pays, avec les moyens d’y maintenir une position de leadership mondial. La maîtrise de l’ensemble de cet édifice ne signifie pas d’être capable de fonctionner en autarcie, mais de contrôler les briques technologiques clés de chaque domaine.</a:t>
            </a:r>
          </a:p>
          <a:p>
            <a:pPr algn="just"/>
            <a:r>
              <a:rPr lang="fr-FR" b="1" dirty="0"/>
              <a:t>Il ne s’agit pas de produire obligatoirement soi-même, mais de s’assurer que les choses seront bien là, disponibles en cas de besoin </a:t>
            </a:r>
            <a:r>
              <a:rPr lang="fr-FR" dirty="0"/>
              <a:t>»</a:t>
            </a:r>
            <a:endParaRPr lang="fr-FR" sz="2000" dirty="0"/>
          </a:p>
        </p:txBody>
      </p:sp>
      <p:sp>
        <p:nvSpPr>
          <p:cNvPr id="41" name="Espace réservé du pied de page 7"/>
          <p:cNvSpPr txBox="1">
            <a:spLocks/>
          </p:cNvSpPr>
          <p:nvPr/>
        </p:nvSpPr>
        <p:spPr>
          <a:xfrm>
            <a:off x="1617464" y="4851067"/>
            <a:ext cx="6508227" cy="341415"/>
          </a:xfrm>
          <a:prstGeom prst="rect">
            <a:avLst/>
          </a:prstGeom>
        </p:spPr>
        <p:txBody>
          <a:bodyPr/>
          <a:ls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fr-FR" sz="1100" dirty="0"/>
              <a:t>Inspection générale de l’éducation, du sport et de la recherche</a:t>
            </a:r>
          </a:p>
        </p:txBody>
      </p:sp>
    </p:spTree>
    <p:extLst>
      <p:ext uri="{BB962C8B-B14F-4D97-AF65-F5344CB8AC3E}">
        <p14:creationId xmlns:p14="http://schemas.microsoft.com/office/powerpoint/2010/main" val="2169233044"/>
      </p:ext>
    </p:extLst>
  </p:cSld>
  <p:clrMapOvr>
    <a:masterClrMapping/>
  </p:clrMapOvr>
</p:sld>
</file>

<file path=ppt/theme/theme1.xml><?xml version="1.0" encoding="utf-8"?>
<a:theme xmlns:a="http://schemas.openxmlformats.org/drawingml/2006/main" name="page de presentation et de parti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onception personnalisé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page de sous-parti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pages de contenus">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CCC415616A63B489F811FEBA23B2106" ma:contentTypeVersion="13" ma:contentTypeDescription="Crée un document." ma:contentTypeScope="" ma:versionID="cc79fd93ce9880588328160a3268d077">
  <xsd:schema xmlns:xsd="http://www.w3.org/2001/XMLSchema" xmlns:xs="http://www.w3.org/2001/XMLSchema" xmlns:p="http://schemas.microsoft.com/office/2006/metadata/properties" xmlns:ns2="29085bd2-8046-4e2c-88d4-34a20d7200ff" xmlns:ns3="6d965604-aafa-48a8-992f-4060985e3362" targetNamespace="http://schemas.microsoft.com/office/2006/metadata/properties" ma:root="true" ma:fieldsID="526ba9edddb67ef34383965f253d88b4" ns2:_="" ns3:_="">
    <xsd:import namespace="29085bd2-8046-4e2c-88d4-34a20d7200ff"/>
    <xsd:import namespace="6d965604-aafa-48a8-992f-4060985e3362"/>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9085bd2-8046-4e2c-88d4-34a20d7200f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d965604-aafa-48a8-992f-4060985e3362" elementFormDefault="qualified">
    <xsd:import namespace="http://schemas.microsoft.com/office/2006/documentManagement/types"/>
    <xsd:import namespace="http://schemas.microsoft.com/office/infopath/2007/PartnerControls"/>
    <xsd:element name="SharedWithUsers" ma:index="10"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Partagé avec dé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A2790E1-966A-497A-ABBD-24ECAA34A18E}">
  <ds:schemaRefs>
    <ds:schemaRef ds:uri="http://schemas.microsoft.com/office/infopath/2007/PartnerControls"/>
    <ds:schemaRef ds:uri="http://purl.org/dc/terms/"/>
    <ds:schemaRef ds:uri="http://www.w3.org/XML/1998/namespace"/>
    <ds:schemaRef ds:uri="http://schemas.microsoft.com/office/2006/metadata/properties"/>
    <ds:schemaRef ds:uri="http://purl.org/dc/elements/1.1/"/>
    <ds:schemaRef ds:uri="29085bd2-8046-4e2c-88d4-34a20d7200ff"/>
    <ds:schemaRef ds:uri="http://schemas.microsoft.com/office/2006/documentManagement/types"/>
    <ds:schemaRef ds:uri="http://schemas.openxmlformats.org/package/2006/metadata/core-properties"/>
    <ds:schemaRef ds:uri="6d965604-aafa-48a8-992f-4060985e3362"/>
    <ds:schemaRef ds:uri="http://purl.org/dc/dcmitype/"/>
  </ds:schemaRefs>
</ds:datastoreItem>
</file>

<file path=customXml/itemProps2.xml><?xml version="1.0" encoding="utf-8"?>
<ds:datastoreItem xmlns:ds="http://schemas.openxmlformats.org/officeDocument/2006/customXml" ds:itemID="{CE139DCE-9DF2-437B-ABEB-CCC1A178767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9085bd2-8046-4e2c-88d4-34a20d7200ff"/>
    <ds:schemaRef ds:uri="6d965604-aafa-48a8-992f-4060985e336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D6BD7C5-AE49-4865-8DE9-44AE75ECC29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4058</TotalTime>
  <Words>2067</Words>
  <Application>Microsoft Macintosh PowerPoint</Application>
  <PresentationFormat>On-screen Show (16:9)</PresentationFormat>
  <Paragraphs>465</Paragraphs>
  <Slides>13</Slides>
  <Notes>5</Notes>
  <HiddenSlides>0</HiddenSlides>
  <MMClips>0</MMClips>
  <ScaleCrop>false</ScaleCrop>
  <HeadingPairs>
    <vt:vector size="6" baseType="variant">
      <vt:variant>
        <vt:lpstr>Fonts Used</vt:lpstr>
      </vt:variant>
      <vt:variant>
        <vt:i4>5</vt:i4>
      </vt:variant>
      <vt:variant>
        <vt:lpstr>Theme</vt:lpstr>
      </vt:variant>
      <vt:variant>
        <vt:i4>4</vt:i4>
      </vt:variant>
      <vt:variant>
        <vt:lpstr>Slide Titles</vt:lpstr>
      </vt:variant>
      <vt:variant>
        <vt:i4>13</vt:i4>
      </vt:variant>
    </vt:vector>
  </HeadingPairs>
  <TitlesOfParts>
    <vt:vector size="22" baseType="lpstr">
      <vt:lpstr>Arial</vt:lpstr>
      <vt:lpstr>Arial Italic</vt:lpstr>
      <vt:lpstr>Calibri</vt:lpstr>
      <vt:lpstr>Calibri Light</vt:lpstr>
      <vt:lpstr>Wingdings</vt:lpstr>
      <vt:lpstr>page de presentation et de partie</vt:lpstr>
      <vt:lpstr>Conception personnalisée</vt:lpstr>
      <vt:lpstr>page de sous-partie</vt:lpstr>
      <vt:lpstr>pages de contenus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 Matrice IGAENR 2018</dc:title>
  <dc:creator>Administrateur MEN</dc:creator>
  <cp:lastModifiedBy>FEDERICO BERERA</cp:lastModifiedBy>
  <cp:revision>409</cp:revision>
  <cp:lastPrinted>2015-02-04T16:19:06Z</cp:lastPrinted>
  <dcterms:created xsi:type="dcterms:W3CDTF">2015-02-04T10:43:31Z</dcterms:created>
  <dcterms:modified xsi:type="dcterms:W3CDTF">2021-11-21T08:41:15Z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0x010100ECCC415616A63B489F811FEBA23B2106</vt:lpwstr>
  </property>
</Properties>
</file>