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15"/>
  </p:notesMasterIdLst>
  <p:sldIdLst>
    <p:sldId id="257" r:id="rId3"/>
    <p:sldId id="265" r:id="rId4"/>
    <p:sldId id="266" r:id="rId5"/>
    <p:sldId id="268" r:id="rId6"/>
    <p:sldId id="278" r:id="rId7"/>
    <p:sldId id="274" r:id="rId8"/>
    <p:sldId id="276" r:id="rId9"/>
    <p:sldId id="277" r:id="rId10"/>
    <p:sldId id="280" r:id="rId11"/>
    <p:sldId id="279" r:id="rId12"/>
    <p:sldId id="281" r:id="rId13"/>
    <p:sldId id="282" r:id="rId14"/>
  </p:sldIdLst>
  <p:sldSz cx="9144000" cy="5143500" type="screen16x9"/>
  <p:notesSz cx="51435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94" autoAdjust="0"/>
    <p:restoredTop sz="94660"/>
  </p:normalViewPr>
  <p:slideViewPr>
    <p:cSldViewPr>
      <p:cViewPr varScale="1">
        <p:scale>
          <a:sx n="149" d="100"/>
          <a:sy n="149" d="100"/>
        </p:scale>
        <p:origin x="108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hyperlink" Target="https://magistere.education.fr/dgesco/course/view.php?id=1422" TargetMode="External"/><Relationship Id="rId4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magistere.education.fr/local/magistere_offers/index.php?v=formation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magistere.education.fr/dgesco/course/view.php?id=1422" TargetMode="External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magistere.education.fr/local/magistere_offers/index.php?v=formatio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C18A8-59BE-49A5-9ECA-EE5D8BCB1747}" type="doc">
      <dgm:prSet loTypeId="urn:microsoft.com/office/officeart/2005/8/layout/vList4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F4A77636-08E1-4C94-B4B6-9E0A6D6EDAAE}">
      <dgm:prSet phldrT="[Texte]" custT="1"/>
      <dgm:spPr/>
      <dgm:t>
        <a:bodyPr/>
        <a:lstStyle/>
        <a:p>
          <a:r>
            <a:rPr lang="fr-FR" sz="2400" b="1" dirty="0"/>
            <a:t>Une </a:t>
          </a:r>
          <a:r>
            <a:rPr lang="fr-FR" sz="2400" b="1" dirty="0" smtClean="0"/>
            <a:t>solution technique</a:t>
          </a:r>
          <a:endParaRPr lang="fr-FR" sz="2400" b="1" dirty="0"/>
        </a:p>
      </dgm:t>
    </dgm:pt>
    <dgm:pt modelId="{BE75DCFB-59A0-416A-B607-C2428C800DAF}" type="parTrans" cxnId="{81BC326E-F608-4B7B-8FDA-C7E829892C05}">
      <dgm:prSet/>
      <dgm:spPr/>
      <dgm:t>
        <a:bodyPr/>
        <a:lstStyle/>
        <a:p>
          <a:endParaRPr lang="fr-FR" sz="3200"/>
        </a:p>
      </dgm:t>
    </dgm:pt>
    <dgm:pt modelId="{F9025B75-0EB3-44F8-A01F-9B547108EACA}" type="sibTrans" cxnId="{81BC326E-F608-4B7B-8FDA-C7E829892C05}">
      <dgm:prSet/>
      <dgm:spPr/>
      <dgm:t>
        <a:bodyPr/>
        <a:lstStyle/>
        <a:p>
          <a:endParaRPr lang="fr-FR" sz="3200"/>
        </a:p>
      </dgm:t>
    </dgm:pt>
    <dgm:pt modelId="{189B1345-9EEC-41FB-82CE-1F17D484EB2C}">
      <dgm:prSet phldrT="[Texte]" custT="1"/>
      <dgm:spPr/>
      <dgm:t>
        <a:bodyPr/>
        <a:lstStyle/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dirty="0"/>
            <a:t>Une </a:t>
          </a:r>
          <a:r>
            <a:rPr lang="fr-FR" sz="2000" b="1" dirty="0" smtClean="0"/>
            <a:t>offre de contenus</a:t>
          </a:r>
          <a:endParaRPr lang="fr-FR" sz="2000" b="1" dirty="0"/>
        </a:p>
      </dgm:t>
    </dgm:pt>
    <dgm:pt modelId="{0A77F086-4C77-40BB-B48C-CBE26FA35E91}" type="parTrans" cxnId="{1984FFC2-ABDC-48F9-9BD6-B41CCA32033F}">
      <dgm:prSet/>
      <dgm:spPr/>
      <dgm:t>
        <a:bodyPr/>
        <a:lstStyle/>
        <a:p>
          <a:endParaRPr lang="fr-FR" sz="3200"/>
        </a:p>
      </dgm:t>
    </dgm:pt>
    <dgm:pt modelId="{F2E8C435-AC05-498C-A27C-45FC18DE3C23}" type="sibTrans" cxnId="{1984FFC2-ABDC-48F9-9BD6-B41CCA32033F}">
      <dgm:prSet/>
      <dgm:spPr/>
      <dgm:t>
        <a:bodyPr/>
        <a:lstStyle/>
        <a:p>
          <a:endParaRPr lang="fr-FR" sz="3200"/>
        </a:p>
      </dgm:t>
    </dgm:pt>
    <dgm:pt modelId="{2B24F7AD-ED11-4270-9958-20C4513808D8}">
      <dgm:prSet phldrT="[Texte]" custT="1"/>
      <dgm:spPr/>
      <dgm:t>
        <a:bodyPr/>
        <a:lstStyle/>
        <a:p>
          <a:r>
            <a:rPr lang="fr-FR" sz="2400" dirty="0" smtClean="0"/>
            <a:t>42 </a:t>
          </a:r>
          <a:r>
            <a:rPr lang="fr-FR" sz="2400" dirty="0" smtClean="0"/>
            <a:t>domaines (1 par académie)</a:t>
          </a:r>
          <a:endParaRPr lang="fr-FR" sz="2400" dirty="0"/>
        </a:p>
      </dgm:t>
    </dgm:pt>
    <dgm:pt modelId="{089D2FA1-3EE2-40BE-86CE-B92E07B085A4}" type="parTrans" cxnId="{9AAC6BA2-C712-49E5-844E-B3395C08194D}">
      <dgm:prSet/>
      <dgm:spPr/>
      <dgm:t>
        <a:bodyPr/>
        <a:lstStyle/>
        <a:p>
          <a:endParaRPr lang="fr-FR" sz="1200"/>
        </a:p>
      </dgm:t>
    </dgm:pt>
    <dgm:pt modelId="{04CA8C15-1EFA-471E-86CC-9C9FF765DD89}" type="sibTrans" cxnId="{9AAC6BA2-C712-49E5-844E-B3395C08194D}">
      <dgm:prSet/>
      <dgm:spPr/>
      <dgm:t>
        <a:bodyPr/>
        <a:lstStyle/>
        <a:p>
          <a:endParaRPr lang="fr-FR" sz="1200"/>
        </a:p>
      </dgm:t>
    </dgm:pt>
    <dgm:pt modelId="{CDDC93D3-8214-4DB2-83DC-1BD69DC824C9}">
      <dgm:prSet phldrT="[Texte]" custT="1"/>
      <dgm:spPr/>
      <dgm:t>
        <a:bodyPr/>
        <a:lstStyle/>
        <a:p>
          <a:r>
            <a:rPr lang="fr-FR" sz="2000" b="1" dirty="0"/>
            <a:t>Un </a:t>
          </a:r>
          <a:r>
            <a:rPr lang="fr-FR" sz="2000" b="1" dirty="0" smtClean="0"/>
            <a:t>réseau </a:t>
          </a:r>
          <a:r>
            <a:rPr lang="fr-FR" sz="2000" b="1" dirty="0" smtClean="0">
              <a:hlinkClick xmlns:r="http://schemas.openxmlformats.org/officeDocument/2006/relationships" r:id="rId1"/>
            </a:rPr>
            <a:t>d’acteurs</a:t>
          </a:r>
          <a:endParaRPr lang="fr-FR" sz="2000" b="1" dirty="0"/>
        </a:p>
      </dgm:t>
    </dgm:pt>
    <dgm:pt modelId="{90BF2BF0-4EAA-4F00-940A-8F6BD3A3F700}" type="sibTrans" cxnId="{E0432142-CC5F-4CF3-89B9-0C528079B0B2}">
      <dgm:prSet/>
      <dgm:spPr/>
      <dgm:t>
        <a:bodyPr/>
        <a:lstStyle/>
        <a:p>
          <a:endParaRPr lang="fr-FR" sz="3200"/>
        </a:p>
      </dgm:t>
    </dgm:pt>
    <dgm:pt modelId="{FCB353B6-1E76-47BE-B2E3-6C31DE02EAB6}" type="parTrans" cxnId="{E0432142-CC5F-4CF3-89B9-0C528079B0B2}">
      <dgm:prSet/>
      <dgm:spPr/>
      <dgm:t>
        <a:bodyPr/>
        <a:lstStyle/>
        <a:p>
          <a:endParaRPr lang="fr-FR" sz="3200"/>
        </a:p>
      </dgm:t>
    </dgm:pt>
    <dgm:pt modelId="{9609DB06-B889-402C-A62A-958EF2F3C43B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dirty="0" smtClean="0"/>
            <a:t> 300 </a:t>
          </a:r>
          <a:r>
            <a:rPr lang="fr-FR" sz="1800" dirty="0" smtClean="0"/>
            <a:t>parcours à déployer</a:t>
          </a:r>
          <a:endParaRPr lang="fr-FR" sz="1800" dirty="0"/>
        </a:p>
      </dgm:t>
    </dgm:pt>
    <dgm:pt modelId="{6AF3E168-29F5-4BE9-98C8-FACC52EF5063}" type="parTrans" cxnId="{C54F4075-B1A3-41DA-A156-0C9F25CADE97}">
      <dgm:prSet/>
      <dgm:spPr/>
      <dgm:t>
        <a:bodyPr/>
        <a:lstStyle/>
        <a:p>
          <a:endParaRPr lang="fr-FR"/>
        </a:p>
      </dgm:t>
    </dgm:pt>
    <dgm:pt modelId="{E659E010-675D-4CF3-9DE1-0BAE359FD8E1}" type="sibTrans" cxnId="{C54F4075-B1A3-41DA-A156-0C9F25CADE97}">
      <dgm:prSet/>
      <dgm:spPr/>
      <dgm:t>
        <a:bodyPr/>
        <a:lstStyle/>
        <a:p>
          <a:endParaRPr lang="fr-FR"/>
        </a:p>
      </dgm:t>
    </dgm:pt>
    <dgm:pt modelId="{D6C5D717-7B43-45F5-89F1-3F9567C7D9FA}">
      <dgm:prSet custT="1"/>
      <dgm:spPr/>
      <dgm:t>
        <a:bodyPr/>
        <a:lstStyle/>
        <a:p>
          <a:r>
            <a:rPr lang="fr-FR" sz="2000" b="0" dirty="0" smtClean="0"/>
            <a:t>Une équipe nationale</a:t>
          </a:r>
          <a:endParaRPr lang="fr-FR" sz="2000" b="0" dirty="0"/>
        </a:p>
      </dgm:t>
    </dgm:pt>
    <dgm:pt modelId="{44B2348D-0BB2-47FF-ACBD-783004484334}" type="parTrans" cxnId="{6B043866-3358-4608-8A64-464EFD6A6554}">
      <dgm:prSet/>
      <dgm:spPr/>
      <dgm:t>
        <a:bodyPr/>
        <a:lstStyle/>
        <a:p>
          <a:endParaRPr lang="fr-FR"/>
        </a:p>
      </dgm:t>
    </dgm:pt>
    <dgm:pt modelId="{1342FFD1-4078-456F-B6CD-2BCC42F7DBBC}" type="sibTrans" cxnId="{6B043866-3358-4608-8A64-464EFD6A6554}">
      <dgm:prSet/>
      <dgm:spPr/>
      <dgm:t>
        <a:bodyPr/>
        <a:lstStyle/>
        <a:p>
          <a:endParaRPr lang="fr-FR"/>
        </a:p>
      </dgm:t>
    </dgm:pt>
    <dgm:pt modelId="{3DE5DCC2-888A-4848-8729-69D9C4571F8A}">
      <dgm:prSet custT="1"/>
      <dgm:spPr/>
      <dgm:t>
        <a:bodyPr/>
        <a:lstStyle/>
        <a:p>
          <a:r>
            <a:rPr lang="fr-FR" sz="2000" b="0" dirty="0" smtClean="0"/>
            <a:t>Une équipe </a:t>
          </a:r>
          <a:r>
            <a:rPr lang="fr-FR" sz="2000" b="0" dirty="0" smtClean="0"/>
            <a:t>en académie pour vous accompagner</a:t>
          </a:r>
          <a:endParaRPr lang="fr-FR" sz="2000" b="0" dirty="0"/>
        </a:p>
      </dgm:t>
    </dgm:pt>
    <dgm:pt modelId="{BE7265D6-C04B-4BB6-B791-2D38A955EBB8}" type="parTrans" cxnId="{D2B2374E-521A-4CFB-B5A8-5A140AFE1BF7}">
      <dgm:prSet/>
      <dgm:spPr/>
      <dgm:t>
        <a:bodyPr/>
        <a:lstStyle/>
        <a:p>
          <a:endParaRPr lang="fr-FR"/>
        </a:p>
      </dgm:t>
    </dgm:pt>
    <dgm:pt modelId="{5A7CA471-F808-49D6-B0E6-564EEDB14AAA}" type="sibTrans" cxnId="{D2B2374E-521A-4CFB-B5A8-5A140AFE1BF7}">
      <dgm:prSet/>
      <dgm:spPr/>
      <dgm:t>
        <a:bodyPr/>
        <a:lstStyle/>
        <a:p>
          <a:endParaRPr lang="fr-FR"/>
        </a:p>
      </dgm:t>
    </dgm:pt>
    <dgm:pt modelId="{29319850-880B-4D71-9487-11FFE8250DFD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dirty="0" smtClean="0"/>
            <a:t> </a:t>
          </a:r>
          <a:r>
            <a:rPr lang="fr-FR" sz="1800" dirty="0" smtClean="0"/>
            <a:t>300 </a:t>
          </a:r>
          <a:r>
            <a:rPr lang="fr-FR" sz="1800" dirty="0" smtClean="0"/>
            <a:t>formations en libre accès</a:t>
          </a:r>
          <a:endParaRPr lang="fr-FR" sz="1800" dirty="0"/>
        </a:p>
      </dgm:t>
    </dgm:pt>
    <dgm:pt modelId="{79C9E21C-05DC-4158-9741-B165346326FE}" type="parTrans" cxnId="{CAC1243F-E3EA-442A-A492-ABABEB139AF1}">
      <dgm:prSet/>
      <dgm:spPr/>
      <dgm:t>
        <a:bodyPr/>
        <a:lstStyle/>
        <a:p>
          <a:endParaRPr lang="fr-FR"/>
        </a:p>
      </dgm:t>
    </dgm:pt>
    <dgm:pt modelId="{A2144DFA-7E7A-40EF-BF62-858BFBC2E326}" type="sibTrans" cxnId="{CAC1243F-E3EA-442A-A492-ABABEB139AF1}">
      <dgm:prSet/>
      <dgm:spPr/>
      <dgm:t>
        <a:bodyPr/>
        <a:lstStyle/>
        <a:p>
          <a:endParaRPr lang="fr-FR"/>
        </a:p>
      </dgm:t>
    </dgm:pt>
    <dgm:pt modelId="{7B25E9E2-633A-41AB-8DE8-EE16EC4C801B}" type="pres">
      <dgm:prSet presAssocID="{2F9C18A8-59BE-49A5-9ECA-EE5D8BCB174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FF36E4E-A317-47BB-9E6D-450F9083CAC4}" type="pres">
      <dgm:prSet presAssocID="{F4A77636-08E1-4C94-B4B6-9E0A6D6EDAAE}" presName="comp" presStyleCnt="0"/>
      <dgm:spPr/>
      <dgm:t>
        <a:bodyPr/>
        <a:lstStyle/>
        <a:p>
          <a:endParaRPr lang="fr-FR"/>
        </a:p>
      </dgm:t>
    </dgm:pt>
    <dgm:pt modelId="{28E05BEF-C8FF-4841-8B51-E18590C7830E}" type="pres">
      <dgm:prSet presAssocID="{F4A77636-08E1-4C94-B4B6-9E0A6D6EDAAE}" presName="box" presStyleLbl="node1" presStyleIdx="0" presStyleCnt="3"/>
      <dgm:spPr/>
      <dgm:t>
        <a:bodyPr/>
        <a:lstStyle/>
        <a:p>
          <a:endParaRPr lang="fr-FR"/>
        </a:p>
      </dgm:t>
    </dgm:pt>
    <dgm:pt modelId="{A313A3D9-54C8-4AB3-A0FD-67478A9D030B}" type="pres">
      <dgm:prSet presAssocID="{F4A77636-08E1-4C94-B4B6-9E0A6D6EDAAE}" presName="img" presStyleLbl="fgImgPlace1" presStyleIdx="0" presStyleCnt="3" custScaleX="47074" custLinFactNeighborX="-16386" custLinFactNeighborY="176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BAD606A4-412C-4592-9692-E7E22A890BF8}" type="pres">
      <dgm:prSet presAssocID="{F4A77636-08E1-4C94-B4B6-9E0A6D6EDAA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A0EBB8-CCDD-442F-B8AA-354FD31C9500}" type="pres">
      <dgm:prSet presAssocID="{F9025B75-0EB3-44F8-A01F-9B547108EACA}" presName="spacer" presStyleCnt="0"/>
      <dgm:spPr/>
      <dgm:t>
        <a:bodyPr/>
        <a:lstStyle/>
        <a:p>
          <a:endParaRPr lang="fr-FR"/>
        </a:p>
      </dgm:t>
    </dgm:pt>
    <dgm:pt modelId="{643CC6A6-92FF-4F61-BA4A-57CFD96B48D3}" type="pres">
      <dgm:prSet presAssocID="{189B1345-9EEC-41FB-82CE-1F17D484EB2C}" presName="comp" presStyleCnt="0"/>
      <dgm:spPr/>
      <dgm:t>
        <a:bodyPr/>
        <a:lstStyle/>
        <a:p>
          <a:endParaRPr lang="fr-FR"/>
        </a:p>
      </dgm:t>
    </dgm:pt>
    <dgm:pt modelId="{3A535D64-92EE-4C9E-BD79-422DB3792295}" type="pres">
      <dgm:prSet presAssocID="{189B1345-9EEC-41FB-82CE-1F17D484EB2C}" presName="box" presStyleLbl="node1" presStyleIdx="1" presStyleCnt="3" custLinFactNeighborY="-3552"/>
      <dgm:spPr/>
      <dgm:t>
        <a:bodyPr/>
        <a:lstStyle/>
        <a:p>
          <a:endParaRPr lang="fr-FR"/>
        </a:p>
      </dgm:t>
    </dgm:pt>
    <dgm:pt modelId="{CBEEEB94-D53F-427F-8C36-F3937A6715B1}" type="pres">
      <dgm:prSet presAssocID="{189B1345-9EEC-41FB-82CE-1F17D484EB2C}" presName="img" presStyleLbl="fgImgPlace1" presStyleIdx="1" presStyleCnt="3" custScaleX="47074" custLinFactNeighborX="-16386" custLinFactNeighborY="-230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1114B23D-9495-42C5-9A37-2B9E25AA29EB}" type="pres">
      <dgm:prSet presAssocID="{189B1345-9EEC-41FB-82CE-1F17D484EB2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947CDE-6021-40E3-86B8-04382F4CCABB}" type="pres">
      <dgm:prSet presAssocID="{F2E8C435-AC05-498C-A27C-45FC18DE3C23}" presName="spacer" presStyleCnt="0"/>
      <dgm:spPr/>
      <dgm:t>
        <a:bodyPr/>
        <a:lstStyle/>
        <a:p>
          <a:endParaRPr lang="fr-FR"/>
        </a:p>
      </dgm:t>
    </dgm:pt>
    <dgm:pt modelId="{D060D113-085D-4EDD-AAF3-FBA3354FDC02}" type="pres">
      <dgm:prSet presAssocID="{CDDC93D3-8214-4DB2-83DC-1BD69DC824C9}" presName="comp" presStyleCnt="0"/>
      <dgm:spPr/>
      <dgm:t>
        <a:bodyPr/>
        <a:lstStyle/>
        <a:p>
          <a:endParaRPr lang="fr-FR"/>
        </a:p>
      </dgm:t>
    </dgm:pt>
    <dgm:pt modelId="{FADBA648-B169-471D-820F-CDDFF63142B0}" type="pres">
      <dgm:prSet presAssocID="{CDDC93D3-8214-4DB2-83DC-1BD69DC824C9}" presName="box" presStyleLbl="node1" presStyleIdx="2" presStyleCnt="3" custLinFactNeighborX="-952" custLinFactNeighborY="-3385"/>
      <dgm:spPr/>
      <dgm:t>
        <a:bodyPr/>
        <a:lstStyle/>
        <a:p>
          <a:endParaRPr lang="fr-FR"/>
        </a:p>
      </dgm:t>
    </dgm:pt>
    <dgm:pt modelId="{E107F530-F2B2-4598-B97F-0F87C39FD9EE}" type="pres">
      <dgm:prSet presAssocID="{CDDC93D3-8214-4DB2-83DC-1BD69DC824C9}" presName="img" presStyleLbl="fgImgPlace1" presStyleIdx="2" presStyleCnt="3" custScaleX="47074" custLinFactNeighborX="-16386" custLinFactNeighborY="-32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0C21226-BF89-466E-A74D-FE8A1E13B8BE}" type="pres">
      <dgm:prSet presAssocID="{CDDC93D3-8214-4DB2-83DC-1BD69DC824C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142F023-0C51-4983-8189-D7FEEF106906}" type="presOf" srcId="{3DE5DCC2-888A-4848-8729-69D9C4571F8A}" destId="{00C21226-BF89-466E-A74D-FE8A1E13B8BE}" srcOrd="1" destOrd="2" presId="urn:microsoft.com/office/officeart/2005/8/layout/vList4"/>
    <dgm:cxn modelId="{9AAC6BA2-C712-49E5-844E-B3395C08194D}" srcId="{F4A77636-08E1-4C94-B4B6-9E0A6D6EDAAE}" destId="{2B24F7AD-ED11-4270-9958-20C4513808D8}" srcOrd="0" destOrd="0" parTransId="{089D2FA1-3EE2-40BE-86CE-B92E07B085A4}" sibTransId="{04CA8C15-1EFA-471E-86CC-9C9FF765DD89}"/>
    <dgm:cxn modelId="{81BC326E-F608-4B7B-8FDA-C7E829892C05}" srcId="{2F9C18A8-59BE-49A5-9ECA-EE5D8BCB1747}" destId="{F4A77636-08E1-4C94-B4B6-9E0A6D6EDAAE}" srcOrd="0" destOrd="0" parTransId="{BE75DCFB-59A0-416A-B607-C2428C800DAF}" sibTransId="{F9025B75-0EB3-44F8-A01F-9B547108EACA}"/>
    <dgm:cxn modelId="{1984FFC2-ABDC-48F9-9BD6-B41CCA32033F}" srcId="{2F9C18A8-59BE-49A5-9ECA-EE5D8BCB1747}" destId="{189B1345-9EEC-41FB-82CE-1F17D484EB2C}" srcOrd="1" destOrd="0" parTransId="{0A77F086-4C77-40BB-B48C-CBE26FA35E91}" sibTransId="{F2E8C435-AC05-498C-A27C-45FC18DE3C23}"/>
    <dgm:cxn modelId="{CC2C0CF3-EB58-4F99-BB58-446F0D8046A7}" type="presOf" srcId="{2B24F7AD-ED11-4270-9958-20C4513808D8}" destId="{BAD606A4-412C-4592-9692-E7E22A890BF8}" srcOrd="1" destOrd="1" presId="urn:microsoft.com/office/officeart/2005/8/layout/vList4"/>
    <dgm:cxn modelId="{83F602B8-6E98-4EEC-BCA4-7C2B57679F8A}" type="presOf" srcId="{CDDC93D3-8214-4DB2-83DC-1BD69DC824C9}" destId="{FADBA648-B169-471D-820F-CDDFF63142B0}" srcOrd="0" destOrd="0" presId="urn:microsoft.com/office/officeart/2005/8/layout/vList4"/>
    <dgm:cxn modelId="{DCFD1625-0268-487C-A80D-007EE5E29EAE}" type="presOf" srcId="{CDDC93D3-8214-4DB2-83DC-1BD69DC824C9}" destId="{00C21226-BF89-466E-A74D-FE8A1E13B8BE}" srcOrd="1" destOrd="0" presId="urn:microsoft.com/office/officeart/2005/8/layout/vList4"/>
    <dgm:cxn modelId="{B75386E2-A4F4-4ABC-B3B4-5A98853B555E}" type="presOf" srcId="{29319850-880B-4D71-9487-11FFE8250DFD}" destId="{1114B23D-9495-42C5-9A37-2B9E25AA29EB}" srcOrd="1" destOrd="2" presId="urn:microsoft.com/office/officeart/2005/8/layout/vList4"/>
    <dgm:cxn modelId="{910425EC-D212-4F7E-AB3B-3CE7A1FCD4DF}" type="presOf" srcId="{F4A77636-08E1-4C94-B4B6-9E0A6D6EDAAE}" destId="{BAD606A4-412C-4592-9692-E7E22A890BF8}" srcOrd="1" destOrd="0" presId="urn:microsoft.com/office/officeart/2005/8/layout/vList4"/>
    <dgm:cxn modelId="{4939F11D-9C61-4310-865D-479BCA24A2C4}" type="presOf" srcId="{3DE5DCC2-888A-4848-8729-69D9C4571F8A}" destId="{FADBA648-B169-471D-820F-CDDFF63142B0}" srcOrd="0" destOrd="2" presId="urn:microsoft.com/office/officeart/2005/8/layout/vList4"/>
    <dgm:cxn modelId="{D2B2374E-521A-4CFB-B5A8-5A140AFE1BF7}" srcId="{CDDC93D3-8214-4DB2-83DC-1BD69DC824C9}" destId="{3DE5DCC2-888A-4848-8729-69D9C4571F8A}" srcOrd="1" destOrd="0" parTransId="{BE7265D6-C04B-4BB6-B791-2D38A955EBB8}" sibTransId="{5A7CA471-F808-49D6-B0E6-564EEDB14AAA}"/>
    <dgm:cxn modelId="{38E1E6D3-8353-4BFC-A9C2-8E0C8DE9321C}" type="presOf" srcId="{189B1345-9EEC-41FB-82CE-1F17D484EB2C}" destId="{3A535D64-92EE-4C9E-BD79-422DB3792295}" srcOrd="0" destOrd="0" presId="urn:microsoft.com/office/officeart/2005/8/layout/vList4"/>
    <dgm:cxn modelId="{FA09AA49-F392-41EF-8049-117B113353F1}" type="presOf" srcId="{D6C5D717-7B43-45F5-89F1-3F9567C7D9FA}" destId="{FADBA648-B169-471D-820F-CDDFF63142B0}" srcOrd="0" destOrd="1" presId="urn:microsoft.com/office/officeart/2005/8/layout/vList4"/>
    <dgm:cxn modelId="{D49F3F6F-B6D8-4309-BA9C-153E4495AE3F}" type="presOf" srcId="{D6C5D717-7B43-45F5-89F1-3F9567C7D9FA}" destId="{00C21226-BF89-466E-A74D-FE8A1E13B8BE}" srcOrd="1" destOrd="1" presId="urn:microsoft.com/office/officeart/2005/8/layout/vList4"/>
    <dgm:cxn modelId="{C54F4075-B1A3-41DA-A156-0C9F25CADE97}" srcId="{189B1345-9EEC-41FB-82CE-1F17D484EB2C}" destId="{9609DB06-B889-402C-A62A-958EF2F3C43B}" srcOrd="0" destOrd="0" parTransId="{6AF3E168-29F5-4BE9-98C8-FACC52EF5063}" sibTransId="{E659E010-675D-4CF3-9DE1-0BAE359FD8E1}"/>
    <dgm:cxn modelId="{E0432142-CC5F-4CF3-89B9-0C528079B0B2}" srcId="{2F9C18A8-59BE-49A5-9ECA-EE5D8BCB1747}" destId="{CDDC93D3-8214-4DB2-83DC-1BD69DC824C9}" srcOrd="2" destOrd="0" parTransId="{FCB353B6-1E76-47BE-B2E3-6C31DE02EAB6}" sibTransId="{90BF2BF0-4EAA-4F00-940A-8F6BD3A3F700}"/>
    <dgm:cxn modelId="{09776557-9E48-4662-B453-1CC37352F220}" type="presOf" srcId="{29319850-880B-4D71-9487-11FFE8250DFD}" destId="{3A535D64-92EE-4C9E-BD79-422DB3792295}" srcOrd="0" destOrd="2" presId="urn:microsoft.com/office/officeart/2005/8/layout/vList4"/>
    <dgm:cxn modelId="{E1FEC77D-268D-4BAF-9480-01B174F9B2CF}" type="presOf" srcId="{9609DB06-B889-402C-A62A-958EF2F3C43B}" destId="{1114B23D-9495-42C5-9A37-2B9E25AA29EB}" srcOrd="1" destOrd="1" presId="urn:microsoft.com/office/officeart/2005/8/layout/vList4"/>
    <dgm:cxn modelId="{549B788C-EFAF-40F6-9262-F3F1E898F77B}" type="presOf" srcId="{189B1345-9EEC-41FB-82CE-1F17D484EB2C}" destId="{1114B23D-9495-42C5-9A37-2B9E25AA29EB}" srcOrd="1" destOrd="0" presId="urn:microsoft.com/office/officeart/2005/8/layout/vList4"/>
    <dgm:cxn modelId="{CAC1243F-E3EA-442A-A492-ABABEB139AF1}" srcId="{189B1345-9EEC-41FB-82CE-1F17D484EB2C}" destId="{29319850-880B-4D71-9487-11FFE8250DFD}" srcOrd="1" destOrd="0" parTransId="{79C9E21C-05DC-4158-9741-B165346326FE}" sibTransId="{A2144DFA-7E7A-40EF-BF62-858BFBC2E326}"/>
    <dgm:cxn modelId="{F45D4C71-A9BE-4D20-A949-20F9744ECB2F}" type="presOf" srcId="{9609DB06-B889-402C-A62A-958EF2F3C43B}" destId="{3A535D64-92EE-4C9E-BD79-422DB3792295}" srcOrd="0" destOrd="1" presId="urn:microsoft.com/office/officeart/2005/8/layout/vList4"/>
    <dgm:cxn modelId="{A5F788EB-8C3E-4EC3-BDF0-F192364FB4A3}" type="presOf" srcId="{2B24F7AD-ED11-4270-9958-20C4513808D8}" destId="{28E05BEF-C8FF-4841-8B51-E18590C7830E}" srcOrd="0" destOrd="1" presId="urn:microsoft.com/office/officeart/2005/8/layout/vList4"/>
    <dgm:cxn modelId="{6B043866-3358-4608-8A64-464EFD6A6554}" srcId="{CDDC93D3-8214-4DB2-83DC-1BD69DC824C9}" destId="{D6C5D717-7B43-45F5-89F1-3F9567C7D9FA}" srcOrd="0" destOrd="0" parTransId="{44B2348D-0BB2-47FF-ACBD-783004484334}" sibTransId="{1342FFD1-4078-456F-B6CD-2BCC42F7DBBC}"/>
    <dgm:cxn modelId="{F9EDCF9B-97BA-4DA1-8AA6-8256F6F85698}" type="presOf" srcId="{F4A77636-08E1-4C94-B4B6-9E0A6D6EDAAE}" destId="{28E05BEF-C8FF-4841-8B51-E18590C7830E}" srcOrd="0" destOrd="0" presId="urn:microsoft.com/office/officeart/2005/8/layout/vList4"/>
    <dgm:cxn modelId="{38C5FEDB-C0D9-47EF-9435-F732D20DC1E2}" type="presOf" srcId="{2F9C18A8-59BE-49A5-9ECA-EE5D8BCB1747}" destId="{7B25E9E2-633A-41AB-8DE8-EE16EC4C801B}" srcOrd="0" destOrd="0" presId="urn:microsoft.com/office/officeart/2005/8/layout/vList4"/>
    <dgm:cxn modelId="{A472CC08-844C-4E45-82BC-6F943F177965}" type="presParOf" srcId="{7B25E9E2-633A-41AB-8DE8-EE16EC4C801B}" destId="{DFF36E4E-A317-47BB-9E6D-450F9083CAC4}" srcOrd="0" destOrd="0" presId="urn:microsoft.com/office/officeart/2005/8/layout/vList4"/>
    <dgm:cxn modelId="{9E07D1C5-4C3C-4AD5-9941-AF905C719D9C}" type="presParOf" srcId="{DFF36E4E-A317-47BB-9E6D-450F9083CAC4}" destId="{28E05BEF-C8FF-4841-8B51-E18590C7830E}" srcOrd="0" destOrd="0" presId="urn:microsoft.com/office/officeart/2005/8/layout/vList4"/>
    <dgm:cxn modelId="{5833A97E-87A5-45CF-A533-2C4A1D88D4E9}" type="presParOf" srcId="{DFF36E4E-A317-47BB-9E6D-450F9083CAC4}" destId="{A313A3D9-54C8-4AB3-A0FD-67478A9D030B}" srcOrd="1" destOrd="0" presId="urn:microsoft.com/office/officeart/2005/8/layout/vList4"/>
    <dgm:cxn modelId="{2040E21C-024D-4CAC-A707-472D8DD60EE5}" type="presParOf" srcId="{DFF36E4E-A317-47BB-9E6D-450F9083CAC4}" destId="{BAD606A4-412C-4592-9692-E7E22A890BF8}" srcOrd="2" destOrd="0" presId="urn:microsoft.com/office/officeart/2005/8/layout/vList4"/>
    <dgm:cxn modelId="{A50A2EDF-DA56-4BA3-AF41-9C5603B4EBAA}" type="presParOf" srcId="{7B25E9E2-633A-41AB-8DE8-EE16EC4C801B}" destId="{CBA0EBB8-CCDD-442F-B8AA-354FD31C9500}" srcOrd="1" destOrd="0" presId="urn:microsoft.com/office/officeart/2005/8/layout/vList4"/>
    <dgm:cxn modelId="{866EDE22-A4EC-4E45-89FC-753537DA1731}" type="presParOf" srcId="{7B25E9E2-633A-41AB-8DE8-EE16EC4C801B}" destId="{643CC6A6-92FF-4F61-BA4A-57CFD96B48D3}" srcOrd="2" destOrd="0" presId="urn:microsoft.com/office/officeart/2005/8/layout/vList4"/>
    <dgm:cxn modelId="{540FE434-54D3-4050-B03C-19C94557F3C4}" type="presParOf" srcId="{643CC6A6-92FF-4F61-BA4A-57CFD96B48D3}" destId="{3A535D64-92EE-4C9E-BD79-422DB3792295}" srcOrd="0" destOrd="0" presId="urn:microsoft.com/office/officeart/2005/8/layout/vList4"/>
    <dgm:cxn modelId="{D961C6CE-8C46-465D-B7A5-53813D6B59C4}" type="presParOf" srcId="{643CC6A6-92FF-4F61-BA4A-57CFD96B48D3}" destId="{CBEEEB94-D53F-427F-8C36-F3937A6715B1}" srcOrd="1" destOrd="0" presId="urn:microsoft.com/office/officeart/2005/8/layout/vList4"/>
    <dgm:cxn modelId="{D761AAE4-81AE-4216-8BDD-8A02FADAB414}" type="presParOf" srcId="{643CC6A6-92FF-4F61-BA4A-57CFD96B48D3}" destId="{1114B23D-9495-42C5-9A37-2B9E25AA29EB}" srcOrd="2" destOrd="0" presId="urn:microsoft.com/office/officeart/2005/8/layout/vList4"/>
    <dgm:cxn modelId="{9694229B-79F9-4FE7-94AB-0EF58A08729D}" type="presParOf" srcId="{7B25E9E2-633A-41AB-8DE8-EE16EC4C801B}" destId="{12947CDE-6021-40E3-86B8-04382F4CCABB}" srcOrd="3" destOrd="0" presId="urn:microsoft.com/office/officeart/2005/8/layout/vList4"/>
    <dgm:cxn modelId="{2CF88F95-278C-4488-A011-ED8ED35545F5}" type="presParOf" srcId="{7B25E9E2-633A-41AB-8DE8-EE16EC4C801B}" destId="{D060D113-085D-4EDD-AAF3-FBA3354FDC02}" srcOrd="4" destOrd="0" presId="urn:microsoft.com/office/officeart/2005/8/layout/vList4"/>
    <dgm:cxn modelId="{D90E3CAF-ACC3-40CE-84B5-369A2250F957}" type="presParOf" srcId="{D060D113-085D-4EDD-AAF3-FBA3354FDC02}" destId="{FADBA648-B169-471D-820F-CDDFF63142B0}" srcOrd="0" destOrd="0" presId="urn:microsoft.com/office/officeart/2005/8/layout/vList4"/>
    <dgm:cxn modelId="{D17AD53A-6615-4831-A0F3-C1B5832BC2A4}" type="presParOf" srcId="{D060D113-085D-4EDD-AAF3-FBA3354FDC02}" destId="{E107F530-F2B2-4598-B97F-0F87C39FD9EE}" srcOrd="1" destOrd="0" presId="urn:microsoft.com/office/officeart/2005/8/layout/vList4"/>
    <dgm:cxn modelId="{617BC5E7-5070-443F-9EA4-1530BFC8B8AA}" type="presParOf" srcId="{D060D113-085D-4EDD-AAF3-FBA3354FDC02}" destId="{00C21226-BF89-466E-A74D-FE8A1E13B8B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5FB4DF-A243-4A06-9CB9-DA7FE58FED2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8FE94641-EAF1-456E-8D79-2FDF070B24B2}">
      <dgm:prSet phldrT="[Texte]" custT="1"/>
      <dgm:spPr/>
      <dgm:t>
        <a:bodyPr/>
        <a:lstStyle/>
        <a:p>
          <a:r>
            <a:rPr lang="fr-FR" sz="2400" dirty="0"/>
            <a:t>Des formations hybrides</a:t>
          </a:r>
        </a:p>
      </dgm:t>
    </dgm:pt>
    <dgm:pt modelId="{73FDF0C2-7739-4D45-9B64-8D5743B3E361}" type="parTrans" cxnId="{93D40AA3-5540-433C-A056-53FBAF0C2D31}">
      <dgm:prSet/>
      <dgm:spPr/>
      <dgm:t>
        <a:bodyPr/>
        <a:lstStyle/>
        <a:p>
          <a:endParaRPr lang="fr-FR" sz="2800"/>
        </a:p>
      </dgm:t>
    </dgm:pt>
    <dgm:pt modelId="{7F7EBF8E-799B-4A68-8C93-78074A39FA10}" type="sibTrans" cxnId="{93D40AA3-5540-433C-A056-53FBAF0C2D31}">
      <dgm:prSet/>
      <dgm:spPr/>
      <dgm:t>
        <a:bodyPr/>
        <a:lstStyle/>
        <a:p>
          <a:endParaRPr lang="fr-FR" sz="2800"/>
        </a:p>
      </dgm:t>
    </dgm:pt>
    <dgm:pt modelId="{52ECA9AB-4F82-4D92-8F1F-C1E491E6CA3F}">
      <dgm:prSet custT="1"/>
      <dgm:spPr/>
      <dgm:t>
        <a:bodyPr/>
        <a:lstStyle/>
        <a:p>
          <a:r>
            <a:rPr lang="fr-FR" sz="2000" dirty="0"/>
            <a:t>Des formations 100% en </a:t>
          </a:r>
          <a:r>
            <a:rPr lang="fr-FR" sz="2000" dirty="0" smtClean="0"/>
            <a:t>ligne</a:t>
          </a:r>
        </a:p>
        <a:p>
          <a:r>
            <a:rPr lang="fr-FR" sz="2000" dirty="0" smtClean="0"/>
            <a:t>(accompagnées)</a:t>
          </a:r>
          <a:endParaRPr lang="fr-FR" sz="2000" dirty="0"/>
        </a:p>
      </dgm:t>
    </dgm:pt>
    <dgm:pt modelId="{78948562-9EAC-456C-A2C2-3205C50ACD02}" type="parTrans" cxnId="{3F8419F5-EAF4-4150-9EAD-D1745037DC3B}">
      <dgm:prSet/>
      <dgm:spPr/>
      <dgm:t>
        <a:bodyPr/>
        <a:lstStyle/>
        <a:p>
          <a:endParaRPr lang="fr-FR" sz="2800"/>
        </a:p>
      </dgm:t>
    </dgm:pt>
    <dgm:pt modelId="{3C594856-B485-4F3C-A38D-E5135C231518}" type="sibTrans" cxnId="{3F8419F5-EAF4-4150-9EAD-D1745037DC3B}">
      <dgm:prSet/>
      <dgm:spPr/>
      <dgm:t>
        <a:bodyPr/>
        <a:lstStyle/>
        <a:p>
          <a:endParaRPr lang="fr-FR" sz="2800"/>
        </a:p>
      </dgm:t>
    </dgm:pt>
    <dgm:pt modelId="{48F0D6DA-A332-4EC0-A608-395408F6B653}">
      <dgm:prSet custT="1"/>
      <dgm:spPr/>
      <dgm:t>
        <a:bodyPr/>
        <a:lstStyle/>
        <a:p>
          <a:pPr algn="ctr"/>
          <a:r>
            <a:rPr lang="fr-FR" sz="2000" u="sng" dirty="0">
              <a:hlinkClick xmlns:r="http://schemas.openxmlformats.org/officeDocument/2006/relationships" r:id="rId1"/>
            </a:rPr>
            <a:t>Des </a:t>
          </a:r>
          <a:r>
            <a:rPr lang="fr-FR" sz="2000" u="sng" dirty="0" smtClean="0">
              <a:hlinkClick xmlns:r="http://schemas.openxmlformats.org/officeDocument/2006/relationships" r:id="rId1"/>
            </a:rPr>
            <a:t>formations</a:t>
          </a:r>
        </a:p>
        <a:p>
          <a:pPr algn="ctr"/>
          <a:r>
            <a:rPr lang="fr-FR" sz="2000" u="none" dirty="0" smtClean="0">
              <a:hlinkClick xmlns:r="http://schemas.openxmlformats.org/officeDocument/2006/relationships" r:id="rId1"/>
            </a:rPr>
            <a:t>en autonomie</a:t>
          </a:r>
          <a:endParaRPr lang="fr-FR" sz="2000" u="none" dirty="0"/>
        </a:p>
      </dgm:t>
    </dgm:pt>
    <dgm:pt modelId="{65E8DF11-5912-4565-A1B5-8A818F5D3188}" type="parTrans" cxnId="{B2E8158E-1013-4ABB-B67E-32CA1B4FE643}">
      <dgm:prSet/>
      <dgm:spPr/>
      <dgm:t>
        <a:bodyPr/>
        <a:lstStyle/>
        <a:p>
          <a:endParaRPr lang="fr-FR" sz="2800"/>
        </a:p>
      </dgm:t>
    </dgm:pt>
    <dgm:pt modelId="{B6A55A2E-9243-4CE8-B558-CC532D8033F1}" type="sibTrans" cxnId="{B2E8158E-1013-4ABB-B67E-32CA1B4FE643}">
      <dgm:prSet/>
      <dgm:spPr/>
      <dgm:t>
        <a:bodyPr/>
        <a:lstStyle/>
        <a:p>
          <a:endParaRPr lang="fr-FR" sz="2800"/>
        </a:p>
      </dgm:t>
    </dgm:pt>
    <dgm:pt modelId="{C6BB5AC0-B927-4CE6-8F88-42AADE9B323E}">
      <dgm:prSet custT="1"/>
      <dgm:spPr/>
      <dgm:t>
        <a:bodyPr/>
        <a:lstStyle/>
        <a:p>
          <a:r>
            <a:rPr lang="fr-FR" sz="2000" dirty="0"/>
            <a:t>Des espaces de développement professionnels</a:t>
          </a:r>
        </a:p>
      </dgm:t>
    </dgm:pt>
    <dgm:pt modelId="{FFC8CAFB-3B8D-4029-9804-BB305E3857D4}" type="parTrans" cxnId="{9897A820-0984-4B98-AC0E-31E8C27F7BC0}">
      <dgm:prSet/>
      <dgm:spPr/>
      <dgm:t>
        <a:bodyPr/>
        <a:lstStyle/>
        <a:p>
          <a:endParaRPr lang="fr-FR" sz="2800"/>
        </a:p>
      </dgm:t>
    </dgm:pt>
    <dgm:pt modelId="{613A9E7B-A63A-4688-8D2C-93B11951A132}" type="sibTrans" cxnId="{9897A820-0984-4B98-AC0E-31E8C27F7BC0}">
      <dgm:prSet/>
      <dgm:spPr/>
      <dgm:t>
        <a:bodyPr/>
        <a:lstStyle/>
        <a:p>
          <a:endParaRPr lang="fr-FR" sz="2800"/>
        </a:p>
      </dgm:t>
    </dgm:pt>
    <dgm:pt modelId="{82CA217C-87BC-44A8-96D2-D7BF20C805AF}">
      <dgm:prSet custT="1"/>
      <dgm:spPr/>
      <dgm:t>
        <a:bodyPr/>
        <a:lstStyle/>
        <a:p>
          <a:r>
            <a:rPr lang="fr-FR" sz="2400" dirty="0"/>
            <a:t>Des </a:t>
          </a:r>
          <a:r>
            <a:rPr lang="fr-FR" sz="2400" dirty="0" smtClean="0"/>
            <a:t>webinaires</a:t>
          </a:r>
          <a:endParaRPr lang="fr-FR" sz="2400" dirty="0"/>
        </a:p>
      </dgm:t>
    </dgm:pt>
    <dgm:pt modelId="{7E4998E3-FE53-4986-9F46-AD766A0A509C}" type="parTrans" cxnId="{10E8180F-3DE8-495C-A96B-EA9CA02A0B29}">
      <dgm:prSet/>
      <dgm:spPr/>
      <dgm:t>
        <a:bodyPr/>
        <a:lstStyle/>
        <a:p>
          <a:endParaRPr lang="fr-FR" sz="2800"/>
        </a:p>
      </dgm:t>
    </dgm:pt>
    <dgm:pt modelId="{1597B50D-90B8-450D-95DF-583A89B9F0F9}" type="sibTrans" cxnId="{10E8180F-3DE8-495C-A96B-EA9CA02A0B29}">
      <dgm:prSet/>
      <dgm:spPr/>
      <dgm:t>
        <a:bodyPr/>
        <a:lstStyle/>
        <a:p>
          <a:endParaRPr lang="fr-FR" sz="2800"/>
        </a:p>
      </dgm:t>
    </dgm:pt>
    <dgm:pt modelId="{B0C77A93-5271-4F60-BE89-97BF3F241BBC}">
      <dgm:prSet custT="1"/>
      <dgm:spPr/>
      <dgm:t>
        <a:bodyPr/>
        <a:lstStyle/>
        <a:p>
          <a:r>
            <a:rPr lang="fr-FR" sz="2400" dirty="0"/>
            <a:t>Des volets </a:t>
          </a:r>
          <a:r>
            <a:rPr lang="fr-FR" sz="2400" dirty="0" smtClean="0"/>
            <a:t>distants</a:t>
          </a:r>
        </a:p>
        <a:p>
          <a:r>
            <a:rPr lang="fr-FR" sz="2000" dirty="0" smtClean="0"/>
            <a:t>(hybridation légère)</a:t>
          </a:r>
          <a:endParaRPr lang="fr-FR" sz="2000" dirty="0"/>
        </a:p>
      </dgm:t>
    </dgm:pt>
    <dgm:pt modelId="{43B2876B-F9E3-46AA-A702-AB1E10695611}" type="parTrans" cxnId="{972AF4D1-2ADA-4F37-9AF8-C016092DE5A1}">
      <dgm:prSet/>
      <dgm:spPr/>
      <dgm:t>
        <a:bodyPr/>
        <a:lstStyle/>
        <a:p>
          <a:endParaRPr lang="fr-FR" sz="2800"/>
        </a:p>
      </dgm:t>
    </dgm:pt>
    <dgm:pt modelId="{4096FCC0-90DC-45FF-92FC-0C32F2970C91}" type="sibTrans" cxnId="{972AF4D1-2ADA-4F37-9AF8-C016092DE5A1}">
      <dgm:prSet/>
      <dgm:spPr/>
      <dgm:t>
        <a:bodyPr/>
        <a:lstStyle/>
        <a:p>
          <a:endParaRPr lang="fr-FR" sz="2800"/>
        </a:p>
      </dgm:t>
    </dgm:pt>
    <dgm:pt modelId="{2A6ED0E6-A16A-4F24-8859-4F67DA3F2FDD}" type="pres">
      <dgm:prSet presAssocID="{D55FB4DF-A243-4A06-9CB9-DA7FE58FED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8CE898C-C3FE-4F0F-86FA-65B489010F4A}" type="pres">
      <dgm:prSet presAssocID="{8FE94641-EAF1-456E-8D79-2FDF070B24B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5E3FFE-46DF-4669-97CA-8061FA8AD42A}" type="pres">
      <dgm:prSet presAssocID="{7F7EBF8E-799B-4A68-8C93-78074A39FA10}" presName="sibTrans" presStyleCnt="0"/>
      <dgm:spPr/>
    </dgm:pt>
    <dgm:pt modelId="{BA97E9C6-DCBC-4E1E-BD80-D66BB49658C8}" type="pres">
      <dgm:prSet presAssocID="{52ECA9AB-4F82-4D92-8F1F-C1E491E6CA3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60F2FC-2636-4BA7-8A0B-0356413E730C}" type="pres">
      <dgm:prSet presAssocID="{3C594856-B485-4F3C-A38D-E5135C231518}" presName="sibTrans" presStyleCnt="0"/>
      <dgm:spPr/>
    </dgm:pt>
    <dgm:pt modelId="{C4F86631-A727-4BBE-9AF0-93FF6818E880}" type="pres">
      <dgm:prSet presAssocID="{B0C77A93-5271-4F60-BE89-97BF3F241BB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6769E9-F4BC-4D01-998B-850A6F4B9E6C}" type="pres">
      <dgm:prSet presAssocID="{4096FCC0-90DC-45FF-92FC-0C32F2970C91}" presName="sibTrans" presStyleCnt="0"/>
      <dgm:spPr/>
    </dgm:pt>
    <dgm:pt modelId="{EE1BA988-8B1F-4A1D-9D9D-8837D449BC7D}" type="pres">
      <dgm:prSet presAssocID="{82CA217C-87BC-44A8-96D2-D7BF20C805A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9FDE44-9DC4-4009-9DEC-68E19F090ED2}" type="pres">
      <dgm:prSet presAssocID="{1597B50D-90B8-450D-95DF-583A89B9F0F9}" presName="sibTrans" presStyleCnt="0"/>
      <dgm:spPr/>
    </dgm:pt>
    <dgm:pt modelId="{9DFF2582-431A-44CE-B7D1-825224B321B9}" type="pres">
      <dgm:prSet presAssocID="{48F0D6DA-A332-4EC0-A608-395408F6B65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61FEDF-69B0-45C0-B6C6-000C86C6121E}" type="pres">
      <dgm:prSet presAssocID="{B6A55A2E-9243-4CE8-B558-CC532D8033F1}" presName="sibTrans" presStyleCnt="0"/>
      <dgm:spPr/>
    </dgm:pt>
    <dgm:pt modelId="{24085569-39DE-47F4-B7DD-9478DD6815F8}" type="pres">
      <dgm:prSet presAssocID="{C6BB5AC0-B927-4CE6-8F88-42AADE9B323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F8419F5-EAF4-4150-9EAD-D1745037DC3B}" srcId="{D55FB4DF-A243-4A06-9CB9-DA7FE58FED26}" destId="{52ECA9AB-4F82-4D92-8F1F-C1E491E6CA3F}" srcOrd="1" destOrd="0" parTransId="{78948562-9EAC-456C-A2C2-3205C50ACD02}" sibTransId="{3C594856-B485-4F3C-A38D-E5135C231518}"/>
    <dgm:cxn modelId="{817FC84C-B90E-496B-ABDD-462DA2DB79D2}" type="presOf" srcId="{B0C77A93-5271-4F60-BE89-97BF3F241BBC}" destId="{C4F86631-A727-4BBE-9AF0-93FF6818E880}" srcOrd="0" destOrd="0" presId="urn:microsoft.com/office/officeart/2005/8/layout/default"/>
    <dgm:cxn modelId="{983750E0-8195-4644-843D-637EAB114948}" type="presOf" srcId="{C6BB5AC0-B927-4CE6-8F88-42AADE9B323E}" destId="{24085569-39DE-47F4-B7DD-9478DD6815F8}" srcOrd="0" destOrd="0" presId="urn:microsoft.com/office/officeart/2005/8/layout/default"/>
    <dgm:cxn modelId="{972AF4D1-2ADA-4F37-9AF8-C016092DE5A1}" srcId="{D55FB4DF-A243-4A06-9CB9-DA7FE58FED26}" destId="{B0C77A93-5271-4F60-BE89-97BF3F241BBC}" srcOrd="2" destOrd="0" parTransId="{43B2876B-F9E3-46AA-A702-AB1E10695611}" sibTransId="{4096FCC0-90DC-45FF-92FC-0C32F2970C91}"/>
    <dgm:cxn modelId="{84B8E71B-2632-476F-9E6C-14FAACEF122B}" type="presOf" srcId="{82CA217C-87BC-44A8-96D2-D7BF20C805AF}" destId="{EE1BA988-8B1F-4A1D-9D9D-8837D449BC7D}" srcOrd="0" destOrd="0" presId="urn:microsoft.com/office/officeart/2005/8/layout/default"/>
    <dgm:cxn modelId="{83D951F0-9E30-4493-985B-8F50AEB8912B}" type="presOf" srcId="{D55FB4DF-A243-4A06-9CB9-DA7FE58FED26}" destId="{2A6ED0E6-A16A-4F24-8859-4F67DA3F2FDD}" srcOrd="0" destOrd="0" presId="urn:microsoft.com/office/officeart/2005/8/layout/default"/>
    <dgm:cxn modelId="{3CA687C8-74CA-45E3-BA35-0148418ADB69}" type="presOf" srcId="{52ECA9AB-4F82-4D92-8F1F-C1E491E6CA3F}" destId="{BA97E9C6-DCBC-4E1E-BD80-D66BB49658C8}" srcOrd="0" destOrd="0" presId="urn:microsoft.com/office/officeart/2005/8/layout/default"/>
    <dgm:cxn modelId="{93D40AA3-5540-433C-A056-53FBAF0C2D31}" srcId="{D55FB4DF-A243-4A06-9CB9-DA7FE58FED26}" destId="{8FE94641-EAF1-456E-8D79-2FDF070B24B2}" srcOrd="0" destOrd="0" parTransId="{73FDF0C2-7739-4D45-9B64-8D5743B3E361}" sibTransId="{7F7EBF8E-799B-4A68-8C93-78074A39FA10}"/>
    <dgm:cxn modelId="{9897A820-0984-4B98-AC0E-31E8C27F7BC0}" srcId="{D55FB4DF-A243-4A06-9CB9-DA7FE58FED26}" destId="{C6BB5AC0-B927-4CE6-8F88-42AADE9B323E}" srcOrd="5" destOrd="0" parTransId="{FFC8CAFB-3B8D-4029-9804-BB305E3857D4}" sibTransId="{613A9E7B-A63A-4688-8D2C-93B11951A132}"/>
    <dgm:cxn modelId="{B2E8158E-1013-4ABB-B67E-32CA1B4FE643}" srcId="{D55FB4DF-A243-4A06-9CB9-DA7FE58FED26}" destId="{48F0D6DA-A332-4EC0-A608-395408F6B653}" srcOrd="4" destOrd="0" parTransId="{65E8DF11-5912-4565-A1B5-8A818F5D3188}" sibTransId="{B6A55A2E-9243-4CE8-B558-CC532D8033F1}"/>
    <dgm:cxn modelId="{F9798C91-CB3D-41CD-85F8-53451BAEE055}" type="presOf" srcId="{8FE94641-EAF1-456E-8D79-2FDF070B24B2}" destId="{B8CE898C-C3FE-4F0F-86FA-65B489010F4A}" srcOrd="0" destOrd="0" presId="urn:microsoft.com/office/officeart/2005/8/layout/default"/>
    <dgm:cxn modelId="{10E8180F-3DE8-495C-A96B-EA9CA02A0B29}" srcId="{D55FB4DF-A243-4A06-9CB9-DA7FE58FED26}" destId="{82CA217C-87BC-44A8-96D2-D7BF20C805AF}" srcOrd="3" destOrd="0" parTransId="{7E4998E3-FE53-4986-9F46-AD766A0A509C}" sibTransId="{1597B50D-90B8-450D-95DF-583A89B9F0F9}"/>
    <dgm:cxn modelId="{BA40B62E-C8CC-4E25-A41A-E2B9AAD233F5}" type="presOf" srcId="{48F0D6DA-A332-4EC0-A608-395408F6B653}" destId="{9DFF2582-431A-44CE-B7D1-825224B321B9}" srcOrd="0" destOrd="0" presId="urn:microsoft.com/office/officeart/2005/8/layout/default"/>
    <dgm:cxn modelId="{5A1E2D17-E786-440A-B4E2-9D6B57F0FC89}" type="presParOf" srcId="{2A6ED0E6-A16A-4F24-8859-4F67DA3F2FDD}" destId="{B8CE898C-C3FE-4F0F-86FA-65B489010F4A}" srcOrd="0" destOrd="0" presId="urn:microsoft.com/office/officeart/2005/8/layout/default"/>
    <dgm:cxn modelId="{44634E34-C181-4E1D-AB57-BEFA48F07C4C}" type="presParOf" srcId="{2A6ED0E6-A16A-4F24-8859-4F67DA3F2FDD}" destId="{345E3FFE-46DF-4669-97CA-8061FA8AD42A}" srcOrd="1" destOrd="0" presId="urn:microsoft.com/office/officeart/2005/8/layout/default"/>
    <dgm:cxn modelId="{5D79C0E0-7D9C-49C1-9331-AD1C1CB422D2}" type="presParOf" srcId="{2A6ED0E6-A16A-4F24-8859-4F67DA3F2FDD}" destId="{BA97E9C6-DCBC-4E1E-BD80-D66BB49658C8}" srcOrd="2" destOrd="0" presId="urn:microsoft.com/office/officeart/2005/8/layout/default"/>
    <dgm:cxn modelId="{B5060232-7680-46AC-9928-97DD7A6DB886}" type="presParOf" srcId="{2A6ED0E6-A16A-4F24-8859-4F67DA3F2FDD}" destId="{9460F2FC-2636-4BA7-8A0B-0356413E730C}" srcOrd="3" destOrd="0" presId="urn:microsoft.com/office/officeart/2005/8/layout/default"/>
    <dgm:cxn modelId="{4D6F9F74-997F-4B21-BA48-67F70D2BE989}" type="presParOf" srcId="{2A6ED0E6-A16A-4F24-8859-4F67DA3F2FDD}" destId="{C4F86631-A727-4BBE-9AF0-93FF6818E880}" srcOrd="4" destOrd="0" presId="urn:microsoft.com/office/officeart/2005/8/layout/default"/>
    <dgm:cxn modelId="{BD60C958-22A5-4D38-A733-C436B5969C47}" type="presParOf" srcId="{2A6ED0E6-A16A-4F24-8859-4F67DA3F2FDD}" destId="{EC6769E9-F4BC-4D01-998B-850A6F4B9E6C}" srcOrd="5" destOrd="0" presId="urn:microsoft.com/office/officeart/2005/8/layout/default"/>
    <dgm:cxn modelId="{0BEB14C8-3ABC-42BC-8BCD-54D897EC5FF3}" type="presParOf" srcId="{2A6ED0E6-A16A-4F24-8859-4F67DA3F2FDD}" destId="{EE1BA988-8B1F-4A1D-9D9D-8837D449BC7D}" srcOrd="6" destOrd="0" presId="urn:microsoft.com/office/officeart/2005/8/layout/default"/>
    <dgm:cxn modelId="{98E43CAD-50B0-464C-9295-5CA7C38666E7}" type="presParOf" srcId="{2A6ED0E6-A16A-4F24-8859-4F67DA3F2FDD}" destId="{5F9FDE44-9DC4-4009-9DEC-68E19F090ED2}" srcOrd="7" destOrd="0" presId="urn:microsoft.com/office/officeart/2005/8/layout/default"/>
    <dgm:cxn modelId="{407299F4-73FA-40C0-91D1-1FAD4454C4BA}" type="presParOf" srcId="{2A6ED0E6-A16A-4F24-8859-4F67DA3F2FDD}" destId="{9DFF2582-431A-44CE-B7D1-825224B321B9}" srcOrd="8" destOrd="0" presId="urn:microsoft.com/office/officeart/2005/8/layout/default"/>
    <dgm:cxn modelId="{BD5FB241-29CF-4426-A1D7-CC675136DA96}" type="presParOf" srcId="{2A6ED0E6-A16A-4F24-8859-4F67DA3F2FDD}" destId="{3B61FEDF-69B0-45C0-B6C6-000C86C6121E}" srcOrd="9" destOrd="0" presId="urn:microsoft.com/office/officeart/2005/8/layout/default"/>
    <dgm:cxn modelId="{0283231E-5E53-48E2-B683-19D76E66ADFA}" type="presParOf" srcId="{2A6ED0E6-A16A-4F24-8859-4F67DA3F2FDD}" destId="{24085569-39DE-47F4-B7DD-9478DD6815F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05BEF-C8FF-4841-8B51-E18590C7830E}">
      <dsp:nvSpPr>
        <dsp:cNvPr id="0" name=""/>
        <dsp:cNvSpPr/>
      </dsp:nvSpPr>
      <dsp:spPr>
        <a:xfrm>
          <a:off x="0" y="0"/>
          <a:ext cx="8285546" cy="10969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Une </a:t>
          </a:r>
          <a:r>
            <a:rPr lang="fr-FR" sz="2400" b="1" kern="1200" dirty="0" smtClean="0"/>
            <a:t>solution technique</a:t>
          </a:r>
          <a:endParaRPr lang="fr-FR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42 </a:t>
          </a:r>
          <a:r>
            <a:rPr lang="fr-FR" sz="2400" kern="1200" dirty="0" smtClean="0"/>
            <a:t>domaines (1 par académie)</a:t>
          </a:r>
          <a:endParaRPr lang="fr-FR" sz="2400" kern="1200" dirty="0"/>
        </a:p>
      </dsp:txBody>
      <dsp:txXfrm>
        <a:off x="1766808" y="0"/>
        <a:ext cx="6518737" cy="1096996"/>
      </dsp:txXfrm>
    </dsp:sp>
    <dsp:sp modelId="{A313A3D9-54C8-4AB3-A0FD-67478A9D030B}">
      <dsp:nvSpPr>
        <dsp:cNvPr id="0" name=""/>
        <dsp:cNvSpPr/>
      </dsp:nvSpPr>
      <dsp:spPr>
        <a:xfrm>
          <a:off x="276686" y="125198"/>
          <a:ext cx="780067" cy="8775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35D64-92EE-4C9E-BD79-422DB3792295}">
      <dsp:nvSpPr>
        <dsp:cNvPr id="0" name=""/>
        <dsp:cNvSpPr/>
      </dsp:nvSpPr>
      <dsp:spPr>
        <a:xfrm>
          <a:off x="0" y="1167731"/>
          <a:ext cx="8285546" cy="1096996"/>
        </a:xfrm>
        <a:prstGeom prst="roundRect">
          <a:avLst>
            <a:gd name="adj" fmla="val 10000"/>
          </a:avLst>
        </a:prstGeom>
        <a:solidFill>
          <a:schemeClr val="accent3">
            <a:hueOff val="-1178891"/>
            <a:satOff val="-9333"/>
            <a:lumOff val="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/>
            <a:t>Une </a:t>
          </a:r>
          <a:r>
            <a:rPr lang="fr-FR" sz="2000" b="1" kern="1200" dirty="0" smtClean="0"/>
            <a:t>offre de contenus</a:t>
          </a:r>
          <a:endParaRPr lang="fr-FR" sz="20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1800" kern="1200" dirty="0" smtClean="0"/>
            <a:t> 300 </a:t>
          </a:r>
          <a:r>
            <a:rPr lang="fr-FR" sz="1800" kern="1200" dirty="0" smtClean="0"/>
            <a:t>parcours à déployer</a:t>
          </a:r>
          <a:endParaRPr lang="fr-FR" sz="1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1800" kern="1200" dirty="0" smtClean="0"/>
            <a:t> </a:t>
          </a:r>
          <a:r>
            <a:rPr lang="fr-FR" sz="1800" kern="1200" dirty="0" smtClean="0"/>
            <a:t>300 </a:t>
          </a:r>
          <a:r>
            <a:rPr lang="fr-FR" sz="1800" kern="1200" dirty="0" smtClean="0"/>
            <a:t>formations en libre accès</a:t>
          </a:r>
          <a:endParaRPr lang="fr-FR" sz="1800" kern="1200" dirty="0"/>
        </a:p>
      </dsp:txBody>
      <dsp:txXfrm>
        <a:off x="1766808" y="1167731"/>
        <a:ext cx="6518737" cy="1096996"/>
      </dsp:txXfrm>
    </dsp:sp>
    <dsp:sp modelId="{CBEEEB94-D53F-427F-8C36-F3937A6715B1}">
      <dsp:nvSpPr>
        <dsp:cNvPr id="0" name=""/>
        <dsp:cNvSpPr/>
      </dsp:nvSpPr>
      <dsp:spPr>
        <a:xfrm>
          <a:off x="276686" y="1296141"/>
          <a:ext cx="780067" cy="8775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BA648-B169-471D-820F-CDDFF63142B0}">
      <dsp:nvSpPr>
        <dsp:cNvPr id="0" name=""/>
        <dsp:cNvSpPr/>
      </dsp:nvSpPr>
      <dsp:spPr>
        <a:xfrm>
          <a:off x="0" y="2376259"/>
          <a:ext cx="8285546" cy="1096996"/>
        </a:xfrm>
        <a:prstGeom prst="roundRect">
          <a:avLst>
            <a:gd name="adj" fmla="val 10000"/>
          </a:avLst>
        </a:prstGeom>
        <a:solidFill>
          <a:schemeClr val="accent3">
            <a:hueOff val="-2357783"/>
            <a:satOff val="-18666"/>
            <a:lumOff val="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/>
            <a:t>Un </a:t>
          </a:r>
          <a:r>
            <a:rPr lang="fr-FR" sz="2000" b="1" kern="1200" dirty="0" smtClean="0"/>
            <a:t>réseau </a:t>
          </a:r>
          <a:r>
            <a:rPr lang="fr-FR" sz="2000" b="1" kern="1200" dirty="0" smtClean="0">
              <a:hlinkClick xmlns:r="http://schemas.openxmlformats.org/officeDocument/2006/relationships" r:id="rId3"/>
            </a:rPr>
            <a:t>d’acteurs</a:t>
          </a:r>
          <a:endParaRPr lang="fr-FR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0" kern="1200" dirty="0" smtClean="0"/>
            <a:t>Une équipe nationale</a:t>
          </a:r>
          <a:endParaRPr lang="fr-FR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0" kern="1200" dirty="0" smtClean="0"/>
            <a:t>Une équipe </a:t>
          </a:r>
          <a:r>
            <a:rPr lang="fr-FR" sz="2000" b="0" kern="1200" dirty="0" smtClean="0"/>
            <a:t>en académie pour vous accompagner</a:t>
          </a:r>
          <a:endParaRPr lang="fr-FR" sz="2000" b="0" kern="1200" dirty="0"/>
        </a:p>
      </dsp:txBody>
      <dsp:txXfrm>
        <a:off x="1766808" y="2376259"/>
        <a:ext cx="6518737" cy="1096996"/>
      </dsp:txXfrm>
    </dsp:sp>
    <dsp:sp modelId="{E107F530-F2B2-4598-B97F-0F87C39FD9EE}">
      <dsp:nvSpPr>
        <dsp:cNvPr id="0" name=""/>
        <dsp:cNvSpPr/>
      </dsp:nvSpPr>
      <dsp:spPr>
        <a:xfrm>
          <a:off x="276686" y="2520284"/>
          <a:ext cx="780067" cy="8775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E898C-C3FE-4F0F-86FA-65B489010F4A}">
      <dsp:nvSpPr>
        <dsp:cNvPr id="0" name=""/>
        <dsp:cNvSpPr/>
      </dsp:nvSpPr>
      <dsp:spPr>
        <a:xfrm>
          <a:off x="0" y="29766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Des formations hybrides</a:t>
          </a:r>
        </a:p>
      </dsp:txBody>
      <dsp:txXfrm>
        <a:off x="0" y="29766"/>
        <a:ext cx="2464593" cy="1478756"/>
      </dsp:txXfrm>
    </dsp:sp>
    <dsp:sp modelId="{BA97E9C6-DCBC-4E1E-BD80-D66BB49658C8}">
      <dsp:nvSpPr>
        <dsp:cNvPr id="0" name=""/>
        <dsp:cNvSpPr/>
      </dsp:nvSpPr>
      <dsp:spPr>
        <a:xfrm>
          <a:off x="2711053" y="29766"/>
          <a:ext cx="2464593" cy="14787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Des formations 100% en </a:t>
          </a:r>
          <a:r>
            <a:rPr lang="fr-FR" sz="2000" kern="1200" dirty="0" smtClean="0"/>
            <a:t>ligne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(accompagnées)</a:t>
          </a:r>
          <a:endParaRPr lang="fr-FR" sz="2000" kern="1200" dirty="0"/>
        </a:p>
      </dsp:txBody>
      <dsp:txXfrm>
        <a:off x="2711053" y="29766"/>
        <a:ext cx="2464593" cy="1478756"/>
      </dsp:txXfrm>
    </dsp:sp>
    <dsp:sp modelId="{C4F86631-A727-4BBE-9AF0-93FF6818E880}">
      <dsp:nvSpPr>
        <dsp:cNvPr id="0" name=""/>
        <dsp:cNvSpPr/>
      </dsp:nvSpPr>
      <dsp:spPr>
        <a:xfrm>
          <a:off x="5422106" y="29766"/>
          <a:ext cx="2464593" cy="1478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Des volets </a:t>
          </a:r>
          <a:r>
            <a:rPr lang="fr-FR" sz="2400" kern="1200" dirty="0" smtClean="0"/>
            <a:t>distants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(hybridation légère)</a:t>
          </a:r>
          <a:endParaRPr lang="fr-FR" sz="2000" kern="1200" dirty="0"/>
        </a:p>
      </dsp:txBody>
      <dsp:txXfrm>
        <a:off x="5422106" y="29766"/>
        <a:ext cx="2464593" cy="1478756"/>
      </dsp:txXfrm>
    </dsp:sp>
    <dsp:sp modelId="{EE1BA988-8B1F-4A1D-9D9D-8837D449BC7D}">
      <dsp:nvSpPr>
        <dsp:cNvPr id="0" name=""/>
        <dsp:cNvSpPr/>
      </dsp:nvSpPr>
      <dsp:spPr>
        <a:xfrm>
          <a:off x="0" y="1754981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Des </a:t>
          </a:r>
          <a:r>
            <a:rPr lang="fr-FR" sz="2400" kern="1200" dirty="0" smtClean="0"/>
            <a:t>webinaires</a:t>
          </a:r>
          <a:endParaRPr lang="fr-FR" sz="2400" kern="1200" dirty="0"/>
        </a:p>
      </dsp:txBody>
      <dsp:txXfrm>
        <a:off x="0" y="1754981"/>
        <a:ext cx="2464593" cy="1478756"/>
      </dsp:txXfrm>
    </dsp:sp>
    <dsp:sp modelId="{9DFF2582-431A-44CE-B7D1-825224B321B9}">
      <dsp:nvSpPr>
        <dsp:cNvPr id="0" name=""/>
        <dsp:cNvSpPr/>
      </dsp:nvSpPr>
      <dsp:spPr>
        <a:xfrm>
          <a:off x="2711053" y="1754981"/>
          <a:ext cx="2464593" cy="14787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u="sng" kern="1200" dirty="0">
              <a:hlinkClick xmlns:r="http://schemas.openxmlformats.org/officeDocument/2006/relationships" r:id="rId1"/>
            </a:rPr>
            <a:t>Des </a:t>
          </a:r>
          <a:r>
            <a:rPr lang="fr-FR" sz="2000" u="sng" kern="1200" dirty="0" smtClean="0">
              <a:hlinkClick xmlns:r="http://schemas.openxmlformats.org/officeDocument/2006/relationships" r:id="rId1"/>
            </a:rPr>
            <a:t>formations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u="none" kern="1200" dirty="0" smtClean="0">
              <a:hlinkClick xmlns:r="http://schemas.openxmlformats.org/officeDocument/2006/relationships" r:id="rId1"/>
            </a:rPr>
            <a:t>en autonomie</a:t>
          </a:r>
          <a:endParaRPr lang="fr-FR" sz="2000" u="none" kern="1200" dirty="0"/>
        </a:p>
      </dsp:txBody>
      <dsp:txXfrm>
        <a:off x="2711053" y="1754981"/>
        <a:ext cx="2464593" cy="1478756"/>
      </dsp:txXfrm>
    </dsp:sp>
    <dsp:sp modelId="{24085569-39DE-47F4-B7DD-9478DD6815F8}">
      <dsp:nvSpPr>
        <dsp:cNvPr id="0" name=""/>
        <dsp:cNvSpPr/>
      </dsp:nvSpPr>
      <dsp:spPr>
        <a:xfrm>
          <a:off x="5422106" y="1754981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Des espaces de développement professionnels</a:t>
          </a:r>
        </a:p>
      </dsp:txBody>
      <dsp:txXfrm>
        <a:off x="5422106" y="1754981"/>
        <a:ext cx="2464593" cy="147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86F0D-E1A8-4DCB-AFB9-269E9E3C759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CA516-FF31-4801-9FAA-69266339CA2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9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98DB-213A-4756-BAAA-8D02C1ED5AD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87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4398DB-213A-4756-BAAA-8D02C1ED5A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98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pPr>
              <a:defRPr/>
            </a:pPr>
            <a:r>
              <a:rPr lang="fr-FR"/>
              <a:t>Intitulé de la direction </a:t>
            </a:r>
            <a:br>
              <a:rPr lang="fr-FR"/>
            </a:br>
            <a:r>
              <a:rPr lang="fr-FR"/>
              <a:t>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8" name="Imag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7168" y="100868"/>
            <a:ext cx="3916800" cy="3889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22089" b="62698"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 flipV="1">
            <a:off x="0" y="0"/>
            <a:ext cx="0" cy="51435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4436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22089" b="62698"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flipV="1">
            <a:off x="0" y="0"/>
            <a:ext cx="0" cy="51435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20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22089" b="62698"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/>
        </p:nvCxnSpPr>
        <p:spPr>
          <a:xfrm flipV="1">
            <a:off x="0" y="0"/>
            <a:ext cx="0" cy="51435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810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22089" b="62698"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3"/>
          <p:cNvCxnSpPr/>
          <p:nvPr/>
        </p:nvCxnSpPr>
        <p:spPr>
          <a:xfrm flipV="1">
            <a:off x="0" y="0"/>
            <a:ext cx="0" cy="51435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17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22089" b="62698"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 flipV="1">
            <a:off x="0" y="0"/>
            <a:ext cx="0" cy="51435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477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255CAB-42D6-4C28-AB96-EE4168408269}" type="datetimeFigureOut">
              <a:rPr lang="fr-FR"/>
              <a:pPr>
                <a:defRPr/>
              </a:pPr>
              <a:t>16/05/2021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F98DAA6-63E3-4D3E-BCEA-3232000CDF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7499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8295D3-E180-4CB8-887F-63627C38C707}" type="datetimeFigureOut">
              <a:rPr lang="fr-FR"/>
              <a:pPr>
                <a:defRPr/>
              </a:pPr>
              <a:t>16/05/2021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936E1B7-8447-4E9F-B73B-CA26DAE7D13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4437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99977D-44A6-4BE0-A430-AC48831CEABE}" type="datetimeFigureOut">
              <a:rPr lang="fr-FR"/>
              <a:pPr>
                <a:defRPr/>
              </a:pPr>
              <a:t>16/05/2021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5AC1F1F-B4CE-4163-B5C0-65633D13DBD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3858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263F05-2C9D-4A80-B614-EFE91A28E4D2}" type="datetimeFigureOut">
              <a:rPr lang="fr-FR"/>
              <a:pPr>
                <a:defRPr/>
              </a:pPr>
              <a:t>16/05/2021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1BF64B4-713C-40B5-A7EC-AA3EB008BC6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6721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503.jpg" descr="IMG_3503.jpg"/>
          <p:cNvPicPr>
            <a:picLocks noChangeAspect="1"/>
          </p:cNvPicPr>
          <p:nvPr/>
        </p:nvPicPr>
        <p:blipFill>
          <a:blip r:embed="rId2"/>
          <a:srcRect l="36829" t="724" r="22301" b="90130"/>
          <a:stretch>
            <a:fillRect/>
          </a:stretch>
        </p:blipFill>
        <p:spPr>
          <a:xfrm rot="16200000">
            <a:off x="-2345443" y="2345443"/>
            <a:ext cx="5148192" cy="45730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e du titre"/>
          <p:cNvSpPr txBox="1">
            <a:spLocks noGrp="1"/>
          </p:cNvSpPr>
          <p:nvPr>
            <p:ph type="title"/>
          </p:nvPr>
        </p:nvSpPr>
        <p:spPr>
          <a:xfrm>
            <a:off x="892969" y="863948"/>
            <a:ext cx="7358063" cy="1741289"/>
          </a:xfrm>
          <a:prstGeom prst="rect">
            <a:avLst/>
          </a:prstGeom>
        </p:spPr>
        <p:txBody>
          <a:bodyPr anchor="b"/>
          <a:lstStyle>
            <a:lvl1pPr algn="ctr" defTabSz="366731">
              <a:lnSpc>
                <a:spcPct val="100000"/>
              </a:lnSpc>
              <a:defRPr sz="5025" b="0" spc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1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2658814"/>
            <a:ext cx="7358063" cy="596057"/>
          </a:xfrm>
          <a:prstGeom prst="rect">
            <a:avLst/>
          </a:prstGeom>
        </p:spPr>
        <p:txBody>
          <a:bodyPr numCol="1" spcCol="31890"/>
          <a:lstStyle>
            <a:lvl1pPr marL="0" indent="0" algn="ctr" defTabSz="366731">
              <a:lnSpc>
                <a:spcPct val="100000"/>
              </a:lnSpc>
              <a:spcBef>
                <a:spcPts val="0"/>
              </a:spcBef>
              <a:buSzTx/>
              <a:buNone/>
              <a:defRPr sz="2325"/>
            </a:lvl1pPr>
            <a:lvl2pPr marL="0" indent="0" algn="ctr" defTabSz="366731">
              <a:lnSpc>
                <a:spcPct val="100000"/>
              </a:lnSpc>
              <a:spcBef>
                <a:spcPts val="0"/>
              </a:spcBef>
              <a:buSzTx/>
              <a:buNone/>
              <a:defRPr sz="2325"/>
            </a:lvl2pPr>
            <a:lvl3pPr marL="0" indent="0" algn="ctr" defTabSz="366731">
              <a:lnSpc>
                <a:spcPct val="100000"/>
              </a:lnSpc>
              <a:spcBef>
                <a:spcPts val="0"/>
              </a:spcBef>
              <a:buSzTx/>
              <a:buNone/>
              <a:defRPr sz="2325"/>
            </a:lvl3pPr>
            <a:lvl4pPr marL="0" indent="0" algn="ctr" defTabSz="366731">
              <a:lnSpc>
                <a:spcPct val="100000"/>
              </a:lnSpc>
              <a:spcBef>
                <a:spcPts val="0"/>
              </a:spcBef>
              <a:buSzTx/>
              <a:buNone/>
              <a:defRPr sz="2325"/>
            </a:lvl4pPr>
            <a:lvl5pPr marL="0" indent="0" algn="ctr" defTabSz="366731">
              <a:lnSpc>
                <a:spcPct val="100000"/>
              </a:lnSpc>
              <a:spcBef>
                <a:spcPts val="0"/>
              </a:spcBef>
              <a:buSzTx/>
              <a:buNone/>
              <a:defRPr sz="2325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49997" y="4902398"/>
            <a:ext cx="239245" cy="171021"/>
          </a:xfrm>
          <a:prstGeom prst="rect">
            <a:avLst/>
          </a:prstGeom>
        </p:spPr>
        <p:txBody>
          <a:bodyPr lIns="76535" tIns="38268" rIns="76535" bIns="38268" anchor="t"/>
          <a:lstStyle>
            <a:lvl1pPr>
              <a:defRPr sz="975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02984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7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9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80000" y="123477"/>
            <a:ext cx="1982701" cy="19688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9144000" cy="4084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/>
            </a:lvl1pPr>
          </a:lstStyle>
          <a:p>
            <a:pPr>
              <a:defRPr/>
            </a:pPr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  <a:endParaRPr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 extrusionOk="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6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pPr>
              <a:defRPr/>
            </a:pPr>
            <a:r>
              <a:rPr lang="fr-FR"/>
              <a:t>Titre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22089" b="62698"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 flipV="1">
            <a:off x="0" y="0"/>
            <a:ext cx="0" cy="51435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44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919" y="4731544"/>
            <a:ext cx="1271588" cy="35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86954" y="3606404"/>
            <a:ext cx="747950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0" y="0"/>
            <a:ext cx="0" cy="51435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6535" y="2679762"/>
            <a:ext cx="7479831" cy="926604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6535" y="3705876"/>
            <a:ext cx="7479831" cy="6372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8CA458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07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22089" b="62698"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 flipV="1">
            <a:off x="0" y="0"/>
            <a:ext cx="0" cy="51435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35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9" name="Connecteur droit 9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7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323528" y="108000"/>
            <a:ext cx="684000" cy="68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25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28650" y="273844"/>
            <a:ext cx="7886700" cy="570310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0621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 dirty="0" smtClean="0"/>
              <a:t>17/05/2021</a:t>
            </a:r>
            <a:endParaRPr lang="fr-FR" cap="all" dirty="0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DNE –TN1</a:t>
            </a: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60000" y="357986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m@gistère, </a:t>
            </a:r>
            <a:r>
              <a:rPr lang="fr-CA" sz="2400" dirty="0"/>
              <a:t>des modules, une boîte à </a:t>
            </a:r>
            <a:r>
              <a:rPr lang="fr-CA" sz="2400" dirty="0" smtClean="0"/>
              <a:t>outils </a:t>
            </a:r>
            <a:r>
              <a:rPr lang="fr-CA" sz="2400" dirty="0"/>
              <a:t>de formation</a:t>
            </a:r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83519"/>
            <a:ext cx="4813358" cy="2513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835500"/>
            <a:ext cx="6999473" cy="428305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1470"/>
            <a:ext cx="6768752" cy="720000"/>
          </a:xfrm>
        </p:spPr>
        <p:txBody>
          <a:bodyPr/>
          <a:lstStyle/>
          <a:p>
            <a:r>
              <a:rPr lang="fr-FR" dirty="0" smtClean="0"/>
              <a:t>Volet académique d’accompagnement d’un parcours de l’offre de formation</a:t>
            </a:r>
            <a:endParaRPr lang="fr-FR" dirty="0"/>
          </a:p>
        </p:txBody>
      </p:sp>
      <p:sp>
        <p:nvSpPr>
          <p:cNvPr id="5" name="Flèche vers le bas 4"/>
          <p:cNvSpPr/>
          <p:nvPr/>
        </p:nvSpPr>
        <p:spPr>
          <a:xfrm rot="13305893">
            <a:off x="3680473" y="936491"/>
            <a:ext cx="326378" cy="690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lèche vers le bas 5"/>
          <p:cNvSpPr/>
          <p:nvPr/>
        </p:nvSpPr>
        <p:spPr>
          <a:xfrm rot="8200341">
            <a:off x="6924763" y="2805608"/>
            <a:ext cx="326378" cy="690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Flèche vers le bas 6"/>
          <p:cNvSpPr/>
          <p:nvPr/>
        </p:nvSpPr>
        <p:spPr>
          <a:xfrm rot="5400000">
            <a:off x="5306974" y="942766"/>
            <a:ext cx="326378" cy="704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7097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2360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996" y="1"/>
            <a:ext cx="3111004" cy="14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73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pour votre 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Pour poser des questions à votre administrateur m@gistère local, qui vous dupliquera les parcours dont vous avez besoin :</a:t>
            </a:r>
          </a:p>
          <a:p>
            <a:r>
              <a:rPr lang="fr-FR" sz="2000" dirty="0" smtClean="0"/>
              <a:t>Rendez-vous en bas de page et…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43" y="2931791"/>
            <a:ext cx="7405156" cy="1694210"/>
          </a:xfrm>
          <a:prstGeom prst="rect">
            <a:avLst/>
          </a:prstGeom>
        </p:spPr>
      </p:pic>
      <p:sp>
        <p:nvSpPr>
          <p:cNvPr id="6" name="Flèche vers le bas 5"/>
          <p:cNvSpPr/>
          <p:nvPr/>
        </p:nvSpPr>
        <p:spPr>
          <a:xfrm rot="18925052">
            <a:off x="5078253" y="2692109"/>
            <a:ext cx="326378" cy="9607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67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1580" y="951570"/>
            <a:ext cx="7886700" cy="570310"/>
          </a:xfrm>
        </p:spPr>
        <p:txBody>
          <a:bodyPr/>
          <a:lstStyle/>
          <a:p>
            <a:r>
              <a:rPr lang="fr-FR" sz="3600" dirty="0" smtClean="0">
                <a:solidFill>
                  <a:schemeClr val="accent1"/>
                </a:solidFill>
              </a:rPr>
              <a:t>1 </a:t>
            </a:r>
            <a:r>
              <a:rPr lang="fr-FR" sz="3600" dirty="0">
                <a:solidFill>
                  <a:schemeClr val="accent1"/>
                </a:solidFill>
              </a:rPr>
              <a:t>- m@gistère, quelques généralités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6944"/>
            <a:ext cx="3816424" cy="281705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La plateforme de formation continue de l’éducation nationale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Existe depuis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C’est un dispositif en lien avec le schéma directeur de la formation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Image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15387" y="1851670"/>
            <a:ext cx="4497307" cy="230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9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566744"/>
            <a:ext cx="8424000" cy="720000"/>
          </a:xfrm>
        </p:spPr>
        <p:txBody>
          <a:bodyPr/>
          <a:lstStyle/>
          <a:p>
            <a:r>
              <a:rPr lang="fr-FR" dirty="0" smtClean="0"/>
              <a:t>m@gistère c’est :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196160"/>
              </p:ext>
            </p:extLst>
          </p:nvPr>
        </p:nvGraphicFramePr>
        <p:xfrm>
          <a:off x="395536" y="1131590"/>
          <a:ext cx="8285546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44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519522"/>
            <a:ext cx="7886700" cy="570310"/>
          </a:xfrm>
        </p:spPr>
        <p:txBody>
          <a:bodyPr/>
          <a:lstStyle/>
          <a:p>
            <a:r>
              <a:rPr lang="fr-FR" dirty="0" smtClean="0"/>
              <a:t>Avec lequel on peut mettre en place…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729532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01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0772" y="450330"/>
            <a:ext cx="8172908" cy="570310"/>
          </a:xfrm>
        </p:spPr>
        <p:txBody>
          <a:bodyPr/>
          <a:lstStyle/>
          <a:p>
            <a:r>
              <a:rPr lang="fr-FR" sz="2400" dirty="0">
                <a:solidFill>
                  <a:schemeClr val="accent1"/>
                </a:solidFill>
              </a:rPr>
              <a:t>2</a:t>
            </a:r>
            <a:r>
              <a:rPr lang="fr-FR" sz="2400" dirty="0" smtClean="0">
                <a:solidFill>
                  <a:schemeClr val="accent1"/>
                </a:solidFill>
              </a:rPr>
              <a:t> – S’inscrire à un parcours de formation</a:t>
            </a:r>
            <a:endParaRPr lang="fr-FR" sz="24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56017"/>
            <a:ext cx="3816424" cy="30963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 smtClean="0"/>
              <a:t>A </a:t>
            </a:r>
            <a:r>
              <a:rPr lang="fr-FR" sz="1800" dirty="0" smtClean="0"/>
              <a:t>- Un catalogue de 300 formations en auto-inscription disponible pour tous les personnels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 smtClean="0"/>
              <a:t>B </a:t>
            </a:r>
            <a:r>
              <a:rPr lang="fr-FR" sz="1800" dirty="0" smtClean="0"/>
              <a:t>- Un 2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catalogue de 300 autres formations uniquement disponible pour les pilotes et les formateurs afin de choisir des formations à déployer en académie.</a:t>
            </a:r>
            <a:endParaRPr lang="fr-FR" sz="1800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Image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15387" y="1456018"/>
            <a:ext cx="4778293" cy="2700692"/>
          </a:xfrm>
          <a:prstGeom prst="rect">
            <a:avLst/>
          </a:prstGeom>
        </p:spPr>
      </p:pic>
      <p:sp>
        <p:nvSpPr>
          <p:cNvPr id="6" name="Flèche vers le bas 5"/>
          <p:cNvSpPr/>
          <p:nvPr/>
        </p:nvSpPr>
        <p:spPr>
          <a:xfrm>
            <a:off x="6240249" y="1020640"/>
            <a:ext cx="364284" cy="5093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350" b="1" kern="1200" dirty="0" smtClean="0">
                <a:solidFill>
                  <a:prstClr val="white"/>
                </a:solidFill>
                <a:latin typeface="Calibri"/>
              </a:rPr>
              <a:t>A</a:t>
            </a:r>
            <a:endParaRPr lang="fr-FR" sz="1350" b="1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7020272" y="1020639"/>
            <a:ext cx="364284" cy="5093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350" b="1" kern="1200" dirty="0">
                <a:solidFill>
                  <a:prstClr val="white"/>
                </a:solidFill>
                <a:latin typeface="Calibri"/>
              </a:rPr>
              <a:t>B</a:t>
            </a:r>
            <a:endParaRPr lang="fr-FR" sz="1350" b="1" kern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635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06" y="844154"/>
            <a:ext cx="5642114" cy="38878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56" y="1230115"/>
            <a:ext cx="2158196" cy="17175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D</a:t>
            </a:r>
            <a:r>
              <a:rPr lang="fr-FR" b="1" dirty="0" smtClean="0">
                <a:solidFill>
                  <a:schemeClr val="accent1"/>
                </a:solidFill>
              </a:rPr>
              <a:t>es </a:t>
            </a:r>
            <a:r>
              <a:rPr lang="fr-FR" b="1" dirty="0">
                <a:solidFill>
                  <a:schemeClr val="accent1"/>
                </a:solidFill>
              </a:rPr>
              <a:t>parcours à disposition des </a:t>
            </a:r>
            <a:r>
              <a:rPr lang="fr-FR" b="1" dirty="0" smtClean="0">
                <a:solidFill>
                  <a:schemeClr val="accent1"/>
                </a:solidFill>
              </a:rPr>
              <a:t>personnels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1" name="Flèche vers le bas 10"/>
          <p:cNvSpPr/>
          <p:nvPr/>
        </p:nvSpPr>
        <p:spPr>
          <a:xfrm rot="8103069">
            <a:off x="4755711" y="930506"/>
            <a:ext cx="364284" cy="614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lèche vers le bas 11"/>
          <p:cNvSpPr/>
          <p:nvPr/>
        </p:nvSpPr>
        <p:spPr>
          <a:xfrm rot="2013137">
            <a:off x="847276" y="2093215"/>
            <a:ext cx="326378" cy="690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49" y="3379362"/>
            <a:ext cx="2802211" cy="146175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16209" y="3010030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 académie : par </a:t>
            </a:r>
            <a:r>
              <a:rPr lang="fr-FR" b="1" dirty="0" smtClean="0"/>
              <a:t>Arena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5496" y="891561"/>
            <a:ext cx="3236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Administration centrale : par </a:t>
            </a:r>
            <a:r>
              <a:rPr lang="fr-FR" sz="1600" b="1" dirty="0" smtClean="0"/>
              <a:t>Pléiade</a:t>
            </a:r>
            <a:endParaRPr lang="fr-FR" sz="16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139305" y="4804946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Rubrique : Formations</a:t>
            </a:r>
            <a:endParaRPr lang="fr-FR" sz="1600" dirty="0"/>
          </a:p>
        </p:txBody>
      </p:sp>
      <p:sp>
        <p:nvSpPr>
          <p:cNvPr id="13" name="Flèche vers le bas 12"/>
          <p:cNvSpPr/>
          <p:nvPr/>
        </p:nvSpPr>
        <p:spPr>
          <a:xfrm rot="16200000">
            <a:off x="598418" y="4628825"/>
            <a:ext cx="326378" cy="690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lèche vers le bas 14"/>
          <p:cNvSpPr/>
          <p:nvPr/>
        </p:nvSpPr>
        <p:spPr>
          <a:xfrm rot="12392549">
            <a:off x="7800089" y="4064249"/>
            <a:ext cx="364284" cy="675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77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8424000" cy="720000"/>
          </a:xfrm>
        </p:spPr>
        <p:txBody>
          <a:bodyPr/>
          <a:lstStyle/>
          <a:p>
            <a:r>
              <a:rPr lang="fr-FR" dirty="0" smtClean="0"/>
              <a:t>Transformer la voie professionnelle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74733"/>
            <a:ext cx="8784976" cy="4445289"/>
          </a:xfrm>
          <a:prstGeom prst="rect">
            <a:avLst/>
          </a:prstGeom>
        </p:spPr>
      </p:pic>
      <p:sp>
        <p:nvSpPr>
          <p:cNvPr id="5" name="Flèche vers le bas 4"/>
          <p:cNvSpPr/>
          <p:nvPr/>
        </p:nvSpPr>
        <p:spPr>
          <a:xfrm rot="12392549">
            <a:off x="96170" y="3841677"/>
            <a:ext cx="364284" cy="675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lèche vers le bas 5"/>
          <p:cNvSpPr/>
          <p:nvPr/>
        </p:nvSpPr>
        <p:spPr>
          <a:xfrm rot="1652634">
            <a:off x="4629404" y="2185643"/>
            <a:ext cx="364284" cy="675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Flèche vers le bas 6"/>
          <p:cNvSpPr/>
          <p:nvPr/>
        </p:nvSpPr>
        <p:spPr>
          <a:xfrm rot="5400000">
            <a:off x="1271258" y="1768035"/>
            <a:ext cx="364284" cy="675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48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267494"/>
            <a:ext cx="8424000" cy="720000"/>
          </a:xfrm>
        </p:spPr>
        <p:txBody>
          <a:bodyPr/>
          <a:lstStyle/>
          <a:p>
            <a:r>
              <a:rPr lang="fr-FR" dirty="0" smtClean="0"/>
              <a:t>Le choix d’une famille de métiers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43558"/>
            <a:ext cx="4824652" cy="3816424"/>
          </a:xfrm>
          <a:prstGeom prst="rect">
            <a:avLst/>
          </a:prstGeom>
        </p:spPr>
      </p:pic>
      <p:sp>
        <p:nvSpPr>
          <p:cNvPr id="5" name="Flèche vers le bas 4"/>
          <p:cNvSpPr/>
          <p:nvPr/>
        </p:nvSpPr>
        <p:spPr>
          <a:xfrm rot="16200000">
            <a:off x="623187" y="2704139"/>
            <a:ext cx="364284" cy="675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066" y="89190"/>
            <a:ext cx="1140777" cy="24825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066" y="2267714"/>
            <a:ext cx="1140777" cy="2190508"/>
          </a:xfrm>
          <a:prstGeom prst="rect">
            <a:avLst/>
          </a:prstGeom>
        </p:spPr>
      </p:pic>
      <p:sp>
        <p:nvSpPr>
          <p:cNvPr id="8" name="Flèche vers le bas 7"/>
          <p:cNvSpPr/>
          <p:nvPr/>
        </p:nvSpPr>
        <p:spPr>
          <a:xfrm rot="16200000">
            <a:off x="7231140" y="1221569"/>
            <a:ext cx="364284" cy="675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350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064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67494"/>
            <a:ext cx="8172908" cy="570310"/>
          </a:xfrm>
        </p:spPr>
        <p:txBody>
          <a:bodyPr/>
          <a:lstStyle/>
          <a:p>
            <a:r>
              <a:rPr lang="fr-FR" sz="3200" dirty="0" smtClean="0">
                <a:solidFill>
                  <a:schemeClr val="accent1"/>
                </a:solidFill>
              </a:rPr>
              <a:t>3</a:t>
            </a:r>
            <a:r>
              <a:rPr lang="fr-FR" sz="3200" dirty="0" smtClean="0">
                <a:solidFill>
                  <a:schemeClr val="accent1"/>
                </a:solidFill>
              </a:rPr>
              <a:t> – Pour la formation en académie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9582"/>
            <a:ext cx="8496944" cy="36724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Lorsque les enseignants sont inscrits dans le parcours national qui vient d’être présenté, il peut être intéressant de les réunir en académie autour d’un formateur :</a:t>
            </a:r>
          </a:p>
          <a:p>
            <a:pPr marL="594900" lvl="1" indent="-342900">
              <a:buFont typeface="Arial" panose="020B0604020202020204" pitchFamily="34" charset="0"/>
              <a:buChar char="•"/>
            </a:pPr>
            <a:r>
              <a:rPr lang="fr-FR" sz="1900" dirty="0" smtClean="0">
                <a:sym typeface="Wingdings" panose="05000000000000000000" pitchFamily="2" charset="2"/>
              </a:rPr>
              <a:t>Compréhension de la réforme entre pairs et accompagné</a:t>
            </a:r>
          </a:p>
          <a:p>
            <a:pPr marL="594900" lvl="1" indent="-342900">
              <a:buFont typeface="Arial" panose="020B0604020202020204" pitchFamily="34" charset="0"/>
              <a:buChar char="•"/>
            </a:pPr>
            <a:r>
              <a:rPr lang="fr-FR" sz="1900" dirty="0" smtClean="0">
                <a:sym typeface="Wingdings" panose="05000000000000000000" pitchFamily="2" charset="2"/>
              </a:rPr>
              <a:t>Production collective en fonction des contraintes locales</a:t>
            </a:r>
          </a:p>
          <a:p>
            <a:pPr marL="594900" lvl="1" indent="-342900">
              <a:buFont typeface="Arial" panose="020B0604020202020204" pitchFamily="34" charset="0"/>
              <a:buChar char="•"/>
            </a:pPr>
            <a:r>
              <a:rPr lang="fr-FR" sz="1900" dirty="0" smtClean="0">
                <a:sym typeface="Wingdings" panose="05000000000000000000" pitchFamily="2" charset="2"/>
              </a:rPr>
              <a:t>…</a:t>
            </a:r>
            <a:endParaRPr lang="fr-FR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m@gistère met à votre disposition un parcours au catalogue réservé aux pilotes et formateurs pour vous aider à accompagner les enseignants localement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66118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9&quot;/&gt;&lt;lineCharCount val=&quot;16&quot;/&gt;&lt;lineCharCount val=&quot;17&quot;/&gt;&lt;lineCharCount val=&quot;17&quot;/&gt;&lt;lineCharCount val=&quot;16&quot;/&gt;&lt;/TableIndex&gt;&lt;/ShapeTextInfo&gt;"/>
</p:tagLst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e m@gistè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234</TotalTime>
  <Words>318</Words>
  <Application>Microsoft Office PowerPoint</Application>
  <DocSecurity>0</DocSecurity>
  <PresentationFormat>Affichage à l'écran (16:9)</PresentationFormat>
  <Paragraphs>53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Helvetica Neue Medium</vt:lpstr>
      <vt:lpstr>Helvetica Neue Thin</vt:lpstr>
      <vt:lpstr>Wingdings</vt:lpstr>
      <vt:lpstr>MINISTÈRIEL</vt:lpstr>
      <vt:lpstr>modele m@gistère</vt:lpstr>
      <vt:lpstr>Présentation PowerPoint</vt:lpstr>
      <vt:lpstr>1 - m@gistère, quelques généralités</vt:lpstr>
      <vt:lpstr>m@gistère c’est :</vt:lpstr>
      <vt:lpstr>Avec lequel on peut mettre en place…</vt:lpstr>
      <vt:lpstr>2 – S’inscrire à un parcours de formation</vt:lpstr>
      <vt:lpstr>Des parcours à disposition des personnels</vt:lpstr>
      <vt:lpstr>Transformer la voie professionnelle</vt:lpstr>
      <vt:lpstr>Le choix d’une famille de métiers</vt:lpstr>
      <vt:lpstr>3 – Pour la formation en académie</vt:lpstr>
      <vt:lpstr>Volet académique d’accompagnement d’un parcours de l’offre de formation</vt:lpstr>
      <vt:lpstr>Présentation PowerPoint</vt:lpstr>
      <vt:lpstr>Merci pour votre attention</vt:lpstr>
    </vt:vector>
  </TitlesOfParts>
  <Manager>Client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keywords/>
  <dc:description/>
  <cp:lastModifiedBy>Utilisateur Windows</cp:lastModifiedBy>
  <cp:revision>37</cp:revision>
  <dcterms:created xsi:type="dcterms:W3CDTF">2020-03-05T15:21:24Z</dcterms:created>
  <dcterms:modified xsi:type="dcterms:W3CDTF">2021-05-17T00:26:59Z</dcterms:modified>
  <cp:category/>
  <dc:identifier/>
  <cp:contentStatus/>
  <dc:language/>
  <cp:version/>
</cp:coreProperties>
</file>