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18"/>
  </p:notesMasterIdLst>
  <p:handoutMasterIdLst>
    <p:handoutMasterId r:id="rId19"/>
  </p:handoutMasterIdLst>
  <p:sldIdLst>
    <p:sldId id="256" r:id="rId2"/>
    <p:sldId id="311" r:id="rId3"/>
    <p:sldId id="301" r:id="rId4"/>
    <p:sldId id="312" r:id="rId5"/>
    <p:sldId id="259" r:id="rId6"/>
    <p:sldId id="283" r:id="rId7"/>
    <p:sldId id="286" r:id="rId8"/>
    <p:sldId id="297" r:id="rId9"/>
    <p:sldId id="321" r:id="rId10"/>
    <p:sldId id="314" r:id="rId11"/>
    <p:sldId id="300" r:id="rId12"/>
    <p:sldId id="315" r:id="rId13"/>
    <p:sldId id="316" r:id="rId14"/>
    <p:sldId id="319" r:id="rId15"/>
    <p:sldId id="317" r:id="rId16"/>
    <p:sldId id="32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105" d="100"/>
          <a:sy n="105" d="100"/>
        </p:scale>
        <p:origin x="-78" y="-312"/>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0FFA2-EAB7-4A22-BBE4-23EADFC887ED}" type="doc">
      <dgm:prSet loTypeId="urn:microsoft.com/office/officeart/2005/8/layout/chevron1" loCatId="process" qsTypeId="urn:microsoft.com/office/officeart/2005/8/quickstyle/simple1" qsCatId="simple" csTypeId="urn:microsoft.com/office/officeart/2005/8/colors/accent0_3" csCatId="mainScheme" phldr="1"/>
      <dgm:spPr/>
    </dgm:pt>
    <dgm:pt modelId="{6ED39102-BDAC-401A-82D1-DCD58BD0DA6C}">
      <dgm:prSet phldrT="[Texte]"/>
      <dgm:spPr/>
      <dgm:t>
        <a:bodyPr/>
        <a:lstStyle/>
        <a:p>
          <a:r>
            <a:rPr lang="fr-FR" dirty="0" smtClean="0"/>
            <a:t>septembre</a:t>
          </a:r>
          <a:endParaRPr lang="fr-FR" dirty="0"/>
        </a:p>
      </dgm:t>
    </dgm:pt>
    <dgm:pt modelId="{E6ACD297-52C9-4E5F-8E07-04451A702D51}" type="parTrans" cxnId="{5E2935AF-499E-4B93-89F0-035D68C43E90}">
      <dgm:prSet/>
      <dgm:spPr/>
      <dgm:t>
        <a:bodyPr/>
        <a:lstStyle/>
        <a:p>
          <a:endParaRPr lang="fr-FR"/>
        </a:p>
      </dgm:t>
    </dgm:pt>
    <dgm:pt modelId="{6493911D-AE2F-425F-8A3D-27D74382B730}" type="sibTrans" cxnId="{5E2935AF-499E-4B93-89F0-035D68C43E90}">
      <dgm:prSet/>
      <dgm:spPr/>
      <dgm:t>
        <a:bodyPr/>
        <a:lstStyle/>
        <a:p>
          <a:endParaRPr lang="fr-FR"/>
        </a:p>
      </dgm:t>
    </dgm:pt>
    <dgm:pt modelId="{213BB19D-EFFB-48BB-8C48-DD9139727B8B}">
      <dgm:prSet phldrT="[Texte]"/>
      <dgm:spPr/>
      <dgm:t>
        <a:bodyPr/>
        <a:lstStyle/>
        <a:p>
          <a:r>
            <a:rPr lang="fr-FR" dirty="0" smtClean="0"/>
            <a:t>Octobre</a:t>
          </a:r>
          <a:endParaRPr lang="fr-FR" dirty="0"/>
        </a:p>
      </dgm:t>
    </dgm:pt>
    <dgm:pt modelId="{CF76F0AF-33F8-4741-8CDF-8A945781F196}" type="parTrans" cxnId="{E195E23F-6E48-4A46-828B-58368EB21F02}">
      <dgm:prSet/>
      <dgm:spPr/>
      <dgm:t>
        <a:bodyPr/>
        <a:lstStyle/>
        <a:p>
          <a:endParaRPr lang="fr-FR"/>
        </a:p>
      </dgm:t>
    </dgm:pt>
    <dgm:pt modelId="{F3E3820F-1E22-4B88-866E-010B6607602F}" type="sibTrans" cxnId="{E195E23F-6E48-4A46-828B-58368EB21F02}">
      <dgm:prSet/>
      <dgm:spPr/>
      <dgm:t>
        <a:bodyPr/>
        <a:lstStyle/>
        <a:p>
          <a:endParaRPr lang="fr-FR"/>
        </a:p>
      </dgm:t>
    </dgm:pt>
    <dgm:pt modelId="{D89237E8-4400-4A3B-B403-ECAC2D79DF09}">
      <dgm:prSet phldrT="[Texte]"/>
      <dgm:spPr/>
      <dgm:t>
        <a:bodyPr/>
        <a:lstStyle/>
        <a:p>
          <a:r>
            <a:rPr lang="fr-FR" dirty="0" smtClean="0"/>
            <a:t>Juin</a:t>
          </a:r>
          <a:endParaRPr lang="fr-FR" dirty="0"/>
        </a:p>
      </dgm:t>
    </dgm:pt>
    <dgm:pt modelId="{829AD373-C35A-4464-943E-3E0E24D1D9A4}" type="parTrans" cxnId="{BCE5F113-AEAD-4F96-81EA-C8747966694D}">
      <dgm:prSet/>
      <dgm:spPr/>
      <dgm:t>
        <a:bodyPr/>
        <a:lstStyle/>
        <a:p>
          <a:endParaRPr lang="fr-FR"/>
        </a:p>
      </dgm:t>
    </dgm:pt>
    <dgm:pt modelId="{D8C4CE54-1C38-41E7-8EC9-B706BCCE51B9}" type="sibTrans" cxnId="{BCE5F113-AEAD-4F96-81EA-C8747966694D}">
      <dgm:prSet/>
      <dgm:spPr/>
      <dgm:t>
        <a:bodyPr/>
        <a:lstStyle/>
        <a:p>
          <a:endParaRPr lang="fr-FR"/>
        </a:p>
      </dgm:t>
    </dgm:pt>
    <dgm:pt modelId="{11CB3F39-C5F1-4191-BBF6-EFBA41D9EB0A}">
      <dgm:prSet phldrT="[Texte]"/>
      <dgm:spPr/>
      <dgm:t>
        <a:bodyPr/>
        <a:lstStyle/>
        <a:p>
          <a:r>
            <a:rPr lang="fr-FR" dirty="0" smtClean="0"/>
            <a:t>Novembre</a:t>
          </a:r>
          <a:endParaRPr lang="fr-FR" dirty="0"/>
        </a:p>
      </dgm:t>
    </dgm:pt>
    <dgm:pt modelId="{63BF2919-9ED7-4D00-AD7B-BEEF11AD517B}" type="parTrans" cxnId="{7014D42B-5354-463E-BB8B-6CAA00EBA48C}">
      <dgm:prSet/>
      <dgm:spPr/>
      <dgm:t>
        <a:bodyPr/>
        <a:lstStyle/>
        <a:p>
          <a:endParaRPr lang="fr-FR"/>
        </a:p>
      </dgm:t>
    </dgm:pt>
    <dgm:pt modelId="{C7FE407E-932F-48FE-961E-49D88999C7F1}" type="sibTrans" cxnId="{7014D42B-5354-463E-BB8B-6CAA00EBA48C}">
      <dgm:prSet/>
      <dgm:spPr/>
      <dgm:t>
        <a:bodyPr/>
        <a:lstStyle/>
        <a:p>
          <a:endParaRPr lang="fr-FR"/>
        </a:p>
      </dgm:t>
    </dgm:pt>
    <dgm:pt modelId="{2702F4B0-FDC7-4FE0-AABC-4AF59C90C9D5}">
      <dgm:prSet phldrT="[Texte]"/>
      <dgm:spPr/>
      <dgm:t>
        <a:bodyPr/>
        <a:lstStyle/>
        <a:p>
          <a:r>
            <a:rPr lang="fr-FR" dirty="0" smtClean="0"/>
            <a:t>Décembre</a:t>
          </a:r>
          <a:endParaRPr lang="fr-FR" dirty="0"/>
        </a:p>
      </dgm:t>
    </dgm:pt>
    <dgm:pt modelId="{6802EF22-8A4D-40F7-BCD1-42A3F9F36137}" type="parTrans" cxnId="{87C56BD9-42D8-4609-B9CB-ED343741945C}">
      <dgm:prSet/>
      <dgm:spPr/>
      <dgm:t>
        <a:bodyPr/>
        <a:lstStyle/>
        <a:p>
          <a:endParaRPr lang="fr-FR"/>
        </a:p>
      </dgm:t>
    </dgm:pt>
    <dgm:pt modelId="{D560E93E-181D-4BC7-9A70-070FA85B230B}" type="sibTrans" cxnId="{87C56BD9-42D8-4609-B9CB-ED343741945C}">
      <dgm:prSet/>
      <dgm:spPr/>
      <dgm:t>
        <a:bodyPr/>
        <a:lstStyle/>
        <a:p>
          <a:endParaRPr lang="fr-FR"/>
        </a:p>
      </dgm:t>
    </dgm:pt>
    <dgm:pt modelId="{A5315193-0FC5-4488-9235-5AC92AED91EA}">
      <dgm:prSet phldrT="[Texte]"/>
      <dgm:spPr/>
      <dgm:t>
        <a:bodyPr/>
        <a:lstStyle/>
        <a:p>
          <a:r>
            <a:rPr lang="fr-FR" dirty="0" smtClean="0"/>
            <a:t>Janvier</a:t>
          </a:r>
          <a:endParaRPr lang="fr-FR" dirty="0"/>
        </a:p>
      </dgm:t>
    </dgm:pt>
    <dgm:pt modelId="{7591E0FA-9099-4003-AF24-F6B6F643CFE8}" type="parTrans" cxnId="{BDB4A03C-E04E-4BCD-9864-1ABE008578C9}">
      <dgm:prSet/>
      <dgm:spPr/>
      <dgm:t>
        <a:bodyPr/>
        <a:lstStyle/>
        <a:p>
          <a:endParaRPr lang="fr-FR"/>
        </a:p>
      </dgm:t>
    </dgm:pt>
    <dgm:pt modelId="{4E91E341-700F-4B7E-9908-2ABFEC84DE78}" type="sibTrans" cxnId="{BDB4A03C-E04E-4BCD-9864-1ABE008578C9}">
      <dgm:prSet/>
      <dgm:spPr/>
      <dgm:t>
        <a:bodyPr/>
        <a:lstStyle/>
        <a:p>
          <a:endParaRPr lang="fr-FR"/>
        </a:p>
      </dgm:t>
    </dgm:pt>
    <dgm:pt modelId="{F13C35A8-CA34-44E5-A039-57CF65D81E25}">
      <dgm:prSet phldrT="[Texte]"/>
      <dgm:spPr/>
      <dgm:t>
        <a:bodyPr/>
        <a:lstStyle/>
        <a:p>
          <a:r>
            <a:rPr lang="fr-FR" dirty="0" smtClean="0"/>
            <a:t>Février</a:t>
          </a:r>
          <a:endParaRPr lang="fr-FR" dirty="0"/>
        </a:p>
      </dgm:t>
    </dgm:pt>
    <dgm:pt modelId="{C52E3A25-108C-4A06-BE5E-BB8BEB47CFFC}" type="parTrans" cxnId="{610C3843-8DF2-43B0-B433-E891906B03FA}">
      <dgm:prSet/>
      <dgm:spPr/>
      <dgm:t>
        <a:bodyPr/>
        <a:lstStyle/>
        <a:p>
          <a:endParaRPr lang="fr-FR"/>
        </a:p>
      </dgm:t>
    </dgm:pt>
    <dgm:pt modelId="{71D67952-A0CE-4E1C-8F21-9DA190EA5289}" type="sibTrans" cxnId="{610C3843-8DF2-43B0-B433-E891906B03FA}">
      <dgm:prSet/>
      <dgm:spPr/>
      <dgm:t>
        <a:bodyPr/>
        <a:lstStyle/>
        <a:p>
          <a:endParaRPr lang="fr-FR"/>
        </a:p>
      </dgm:t>
    </dgm:pt>
    <dgm:pt modelId="{8B60314A-6577-48AD-A3C0-2711EF6F16AA}">
      <dgm:prSet phldrT="[Texte]"/>
      <dgm:spPr/>
      <dgm:t>
        <a:bodyPr/>
        <a:lstStyle/>
        <a:p>
          <a:r>
            <a:rPr lang="fr-FR" dirty="0" smtClean="0"/>
            <a:t>Mars</a:t>
          </a:r>
          <a:endParaRPr lang="fr-FR" dirty="0"/>
        </a:p>
      </dgm:t>
    </dgm:pt>
    <dgm:pt modelId="{DCFB2B25-CC76-4B4A-A919-49AD8DEC87AB}" type="parTrans" cxnId="{FF044986-F29A-4BE6-81BB-9535CDEF784D}">
      <dgm:prSet/>
      <dgm:spPr/>
      <dgm:t>
        <a:bodyPr/>
        <a:lstStyle/>
        <a:p>
          <a:endParaRPr lang="fr-FR"/>
        </a:p>
      </dgm:t>
    </dgm:pt>
    <dgm:pt modelId="{ACEE3A3C-A68D-40AA-AEBC-628B7EA7FB1C}" type="sibTrans" cxnId="{FF044986-F29A-4BE6-81BB-9535CDEF784D}">
      <dgm:prSet/>
      <dgm:spPr/>
      <dgm:t>
        <a:bodyPr/>
        <a:lstStyle/>
        <a:p>
          <a:endParaRPr lang="fr-FR"/>
        </a:p>
      </dgm:t>
    </dgm:pt>
    <dgm:pt modelId="{F2DAE468-248C-4D49-A109-620B0677B4C6}">
      <dgm:prSet phldrT="[Texte]"/>
      <dgm:spPr/>
      <dgm:t>
        <a:bodyPr/>
        <a:lstStyle/>
        <a:p>
          <a:r>
            <a:rPr lang="fr-FR" dirty="0" smtClean="0"/>
            <a:t>Avril</a:t>
          </a:r>
          <a:endParaRPr lang="fr-FR" dirty="0"/>
        </a:p>
      </dgm:t>
    </dgm:pt>
    <dgm:pt modelId="{3A975F56-D665-4061-A6DF-293CA4D57E66}" type="parTrans" cxnId="{4F131B79-0B46-4C93-9C1A-8BF12A1FF33F}">
      <dgm:prSet/>
      <dgm:spPr/>
      <dgm:t>
        <a:bodyPr/>
        <a:lstStyle/>
        <a:p>
          <a:endParaRPr lang="fr-FR"/>
        </a:p>
      </dgm:t>
    </dgm:pt>
    <dgm:pt modelId="{9EC1614C-E063-4209-9339-5D261428EC13}" type="sibTrans" cxnId="{4F131B79-0B46-4C93-9C1A-8BF12A1FF33F}">
      <dgm:prSet/>
      <dgm:spPr/>
      <dgm:t>
        <a:bodyPr/>
        <a:lstStyle/>
        <a:p>
          <a:endParaRPr lang="fr-FR"/>
        </a:p>
      </dgm:t>
    </dgm:pt>
    <dgm:pt modelId="{686755D1-E62D-4256-9098-C8523AC8C269}">
      <dgm:prSet phldrT="[Texte]"/>
      <dgm:spPr/>
      <dgm:t>
        <a:bodyPr/>
        <a:lstStyle/>
        <a:p>
          <a:r>
            <a:rPr lang="fr-FR" dirty="0" smtClean="0"/>
            <a:t>Mai </a:t>
          </a:r>
          <a:endParaRPr lang="fr-FR" dirty="0"/>
        </a:p>
      </dgm:t>
    </dgm:pt>
    <dgm:pt modelId="{78F9E42D-83E0-49BA-9F27-A33B2BB10459}" type="parTrans" cxnId="{20EC9FE7-96E0-436D-88F6-7EAD961CEAC8}">
      <dgm:prSet/>
      <dgm:spPr/>
      <dgm:t>
        <a:bodyPr/>
        <a:lstStyle/>
        <a:p>
          <a:endParaRPr lang="fr-FR"/>
        </a:p>
      </dgm:t>
    </dgm:pt>
    <dgm:pt modelId="{8159ED02-2C40-4F31-875C-09FA80BE5CB4}" type="sibTrans" cxnId="{20EC9FE7-96E0-436D-88F6-7EAD961CEAC8}">
      <dgm:prSet/>
      <dgm:spPr/>
      <dgm:t>
        <a:bodyPr/>
        <a:lstStyle/>
        <a:p>
          <a:endParaRPr lang="fr-FR"/>
        </a:p>
      </dgm:t>
    </dgm:pt>
    <dgm:pt modelId="{57B5B720-CFFE-4C40-BAB1-C9DF3DCC9E79}">
      <dgm:prSet phldrT="[Texte]"/>
      <dgm:spPr/>
      <dgm:t>
        <a:bodyPr/>
        <a:lstStyle/>
        <a:p>
          <a:r>
            <a:rPr lang="fr-FR" dirty="0" smtClean="0"/>
            <a:t>Juillet</a:t>
          </a:r>
          <a:endParaRPr lang="fr-FR" dirty="0"/>
        </a:p>
      </dgm:t>
    </dgm:pt>
    <dgm:pt modelId="{C2941258-252C-41F1-BAED-0D1E8586558F}" type="parTrans" cxnId="{B9EF7F81-AB67-46C1-853F-8A92C024FF94}">
      <dgm:prSet/>
      <dgm:spPr/>
      <dgm:t>
        <a:bodyPr/>
        <a:lstStyle/>
        <a:p>
          <a:endParaRPr lang="fr-FR"/>
        </a:p>
      </dgm:t>
    </dgm:pt>
    <dgm:pt modelId="{1B762638-4BCD-48C0-A38B-0AD5B4052B3B}" type="sibTrans" cxnId="{B9EF7F81-AB67-46C1-853F-8A92C024FF94}">
      <dgm:prSet/>
      <dgm:spPr/>
      <dgm:t>
        <a:bodyPr/>
        <a:lstStyle/>
        <a:p>
          <a:endParaRPr lang="fr-FR"/>
        </a:p>
      </dgm:t>
    </dgm:pt>
    <dgm:pt modelId="{9D0F1372-5582-4A9D-A967-341F7921B2ED}" type="pres">
      <dgm:prSet presAssocID="{8D20FFA2-EAB7-4A22-BBE4-23EADFC887ED}" presName="Name0" presStyleCnt="0">
        <dgm:presLayoutVars>
          <dgm:dir/>
          <dgm:animLvl val="lvl"/>
          <dgm:resizeHandles val="exact"/>
        </dgm:presLayoutVars>
      </dgm:prSet>
      <dgm:spPr/>
    </dgm:pt>
    <dgm:pt modelId="{CF29A2AF-312D-4A9A-A2FA-DA1686880BBF}" type="pres">
      <dgm:prSet presAssocID="{6ED39102-BDAC-401A-82D1-DCD58BD0DA6C}" presName="parTxOnly" presStyleLbl="node1" presStyleIdx="0" presStyleCnt="11">
        <dgm:presLayoutVars>
          <dgm:chMax val="0"/>
          <dgm:chPref val="0"/>
          <dgm:bulletEnabled val="1"/>
        </dgm:presLayoutVars>
      </dgm:prSet>
      <dgm:spPr/>
      <dgm:t>
        <a:bodyPr/>
        <a:lstStyle/>
        <a:p>
          <a:endParaRPr lang="fr-FR"/>
        </a:p>
      </dgm:t>
    </dgm:pt>
    <dgm:pt modelId="{B7CEC7B0-006E-406B-AD33-40BD5ADA854C}" type="pres">
      <dgm:prSet presAssocID="{6493911D-AE2F-425F-8A3D-27D74382B730}" presName="parTxOnlySpace" presStyleCnt="0"/>
      <dgm:spPr/>
    </dgm:pt>
    <dgm:pt modelId="{1FC046AC-8816-4735-B5C3-C8FE18CEE961}" type="pres">
      <dgm:prSet presAssocID="{213BB19D-EFFB-48BB-8C48-DD9139727B8B}" presName="parTxOnly" presStyleLbl="node1" presStyleIdx="1" presStyleCnt="11">
        <dgm:presLayoutVars>
          <dgm:chMax val="0"/>
          <dgm:chPref val="0"/>
          <dgm:bulletEnabled val="1"/>
        </dgm:presLayoutVars>
      </dgm:prSet>
      <dgm:spPr/>
      <dgm:t>
        <a:bodyPr/>
        <a:lstStyle/>
        <a:p>
          <a:endParaRPr lang="fr-FR"/>
        </a:p>
      </dgm:t>
    </dgm:pt>
    <dgm:pt modelId="{6F98C085-1CFB-4DA1-9C20-9D9479105CA0}" type="pres">
      <dgm:prSet presAssocID="{F3E3820F-1E22-4B88-866E-010B6607602F}" presName="parTxOnlySpace" presStyleCnt="0"/>
      <dgm:spPr/>
    </dgm:pt>
    <dgm:pt modelId="{25D0131E-7913-4612-95FB-0982BD8ADCB1}" type="pres">
      <dgm:prSet presAssocID="{11CB3F39-C5F1-4191-BBF6-EFBA41D9EB0A}" presName="parTxOnly" presStyleLbl="node1" presStyleIdx="2" presStyleCnt="11">
        <dgm:presLayoutVars>
          <dgm:chMax val="0"/>
          <dgm:chPref val="0"/>
          <dgm:bulletEnabled val="1"/>
        </dgm:presLayoutVars>
      </dgm:prSet>
      <dgm:spPr/>
      <dgm:t>
        <a:bodyPr/>
        <a:lstStyle/>
        <a:p>
          <a:endParaRPr lang="fr-FR"/>
        </a:p>
      </dgm:t>
    </dgm:pt>
    <dgm:pt modelId="{417693C6-336D-43F2-A1E4-BA8832EE730E}" type="pres">
      <dgm:prSet presAssocID="{C7FE407E-932F-48FE-961E-49D88999C7F1}" presName="parTxOnlySpace" presStyleCnt="0"/>
      <dgm:spPr/>
    </dgm:pt>
    <dgm:pt modelId="{2EE667F4-4620-4BE0-97B7-048475A1CB60}" type="pres">
      <dgm:prSet presAssocID="{2702F4B0-FDC7-4FE0-AABC-4AF59C90C9D5}" presName="parTxOnly" presStyleLbl="node1" presStyleIdx="3" presStyleCnt="11">
        <dgm:presLayoutVars>
          <dgm:chMax val="0"/>
          <dgm:chPref val="0"/>
          <dgm:bulletEnabled val="1"/>
        </dgm:presLayoutVars>
      </dgm:prSet>
      <dgm:spPr/>
      <dgm:t>
        <a:bodyPr/>
        <a:lstStyle/>
        <a:p>
          <a:endParaRPr lang="fr-FR"/>
        </a:p>
      </dgm:t>
    </dgm:pt>
    <dgm:pt modelId="{177BB7EC-0590-431E-886B-4CC90AF0164B}" type="pres">
      <dgm:prSet presAssocID="{D560E93E-181D-4BC7-9A70-070FA85B230B}" presName="parTxOnlySpace" presStyleCnt="0"/>
      <dgm:spPr/>
    </dgm:pt>
    <dgm:pt modelId="{A5787BFE-6790-44F0-8F5A-368AC82CD7C5}" type="pres">
      <dgm:prSet presAssocID="{A5315193-0FC5-4488-9235-5AC92AED91EA}" presName="parTxOnly" presStyleLbl="node1" presStyleIdx="4" presStyleCnt="11">
        <dgm:presLayoutVars>
          <dgm:chMax val="0"/>
          <dgm:chPref val="0"/>
          <dgm:bulletEnabled val="1"/>
        </dgm:presLayoutVars>
      </dgm:prSet>
      <dgm:spPr/>
      <dgm:t>
        <a:bodyPr/>
        <a:lstStyle/>
        <a:p>
          <a:endParaRPr lang="fr-FR"/>
        </a:p>
      </dgm:t>
    </dgm:pt>
    <dgm:pt modelId="{887F7991-ED87-403F-84E0-A20C29A052BD}" type="pres">
      <dgm:prSet presAssocID="{4E91E341-700F-4B7E-9908-2ABFEC84DE78}" presName="parTxOnlySpace" presStyleCnt="0"/>
      <dgm:spPr/>
    </dgm:pt>
    <dgm:pt modelId="{E00B345B-6AC8-4BA0-B93C-BF04C6FDBE54}" type="pres">
      <dgm:prSet presAssocID="{F13C35A8-CA34-44E5-A039-57CF65D81E25}" presName="parTxOnly" presStyleLbl="node1" presStyleIdx="5" presStyleCnt="11">
        <dgm:presLayoutVars>
          <dgm:chMax val="0"/>
          <dgm:chPref val="0"/>
          <dgm:bulletEnabled val="1"/>
        </dgm:presLayoutVars>
      </dgm:prSet>
      <dgm:spPr/>
      <dgm:t>
        <a:bodyPr/>
        <a:lstStyle/>
        <a:p>
          <a:endParaRPr lang="fr-FR"/>
        </a:p>
      </dgm:t>
    </dgm:pt>
    <dgm:pt modelId="{37896436-55DD-4DF8-9A66-A5F5C6992E53}" type="pres">
      <dgm:prSet presAssocID="{71D67952-A0CE-4E1C-8F21-9DA190EA5289}" presName="parTxOnlySpace" presStyleCnt="0"/>
      <dgm:spPr/>
    </dgm:pt>
    <dgm:pt modelId="{DE33BBF6-5328-441E-8980-78C5247D3775}" type="pres">
      <dgm:prSet presAssocID="{8B60314A-6577-48AD-A3C0-2711EF6F16AA}" presName="parTxOnly" presStyleLbl="node1" presStyleIdx="6" presStyleCnt="11">
        <dgm:presLayoutVars>
          <dgm:chMax val="0"/>
          <dgm:chPref val="0"/>
          <dgm:bulletEnabled val="1"/>
        </dgm:presLayoutVars>
      </dgm:prSet>
      <dgm:spPr/>
      <dgm:t>
        <a:bodyPr/>
        <a:lstStyle/>
        <a:p>
          <a:endParaRPr lang="fr-FR"/>
        </a:p>
      </dgm:t>
    </dgm:pt>
    <dgm:pt modelId="{62F48068-1E88-4700-81AE-E9E331367C32}" type="pres">
      <dgm:prSet presAssocID="{ACEE3A3C-A68D-40AA-AEBC-628B7EA7FB1C}" presName="parTxOnlySpace" presStyleCnt="0"/>
      <dgm:spPr/>
    </dgm:pt>
    <dgm:pt modelId="{57B7BDB6-46E3-436D-B373-45C283CFCDD9}" type="pres">
      <dgm:prSet presAssocID="{F2DAE468-248C-4D49-A109-620B0677B4C6}" presName="parTxOnly" presStyleLbl="node1" presStyleIdx="7" presStyleCnt="11">
        <dgm:presLayoutVars>
          <dgm:chMax val="0"/>
          <dgm:chPref val="0"/>
          <dgm:bulletEnabled val="1"/>
        </dgm:presLayoutVars>
      </dgm:prSet>
      <dgm:spPr/>
      <dgm:t>
        <a:bodyPr/>
        <a:lstStyle/>
        <a:p>
          <a:endParaRPr lang="fr-FR"/>
        </a:p>
      </dgm:t>
    </dgm:pt>
    <dgm:pt modelId="{9A9D7180-D01B-4DC1-A54B-2AA63AC10131}" type="pres">
      <dgm:prSet presAssocID="{9EC1614C-E063-4209-9339-5D261428EC13}" presName="parTxOnlySpace" presStyleCnt="0"/>
      <dgm:spPr/>
    </dgm:pt>
    <dgm:pt modelId="{80A0081B-416F-4C14-9689-72BDA70760A7}" type="pres">
      <dgm:prSet presAssocID="{686755D1-E62D-4256-9098-C8523AC8C269}" presName="parTxOnly" presStyleLbl="node1" presStyleIdx="8" presStyleCnt="11">
        <dgm:presLayoutVars>
          <dgm:chMax val="0"/>
          <dgm:chPref val="0"/>
          <dgm:bulletEnabled val="1"/>
        </dgm:presLayoutVars>
      </dgm:prSet>
      <dgm:spPr/>
      <dgm:t>
        <a:bodyPr/>
        <a:lstStyle/>
        <a:p>
          <a:endParaRPr lang="fr-FR"/>
        </a:p>
      </dgm:t>
    </dgm:pt>
    <dgm:pt modelId="{8A7635AD-5ED7-461E-9668-DBD54AC1071B}" type="pres">
      <dgm:prSet presAssocID="{8159ED02-2C40-4F31-875C-09FA80BE5CB4}" presName="parTxOnlySpace" presStyleCnt="0"/>
      <dgm:spPr/>
    </dgm:pt>
    <dgm:pt modelId="{D9CC0E77-CCBC-45B5-A342-B2256A178A0E}" type="pres">
      <dgm:prSet presAssocID="{D89237E8-4400-4A3B-B403-ECAC2D79DF09}" presName="parTxOnly" presStyleLbl="node1" presStyleIdx="9" presStyleCnt="11">
        <dgm:presLayoutVars>
          <dgm:chMax val="0"/>
          <dgm:chPref val="0"/>
          <dgm:bulletEnabled val="1"/>
        </dgm:presLayoutVars>
      </dgm:prSet>
      <dgm:spPr/>
      <dgm:t>
        <a:bodyPr/>
        <a:lstStyle/>
        <a:p>
          <a:endParaRPr lang="fr-FR"/>
        </a:p>
      </dgm:t>
    </dgm:pt>
    <dgm:pt modelId="{2B11E76E-F68A-496C-9A57-375E8B03E55F}" type="pres">
      <dgm:prSet presAssocID="{D8C4CE54-1C38-41E7-8EC9-B706BCCE51B9}" presName="parTxOnlySpace" presStyleCnt="0"/>
      <dgm:spPr/>
    </dgm:pt>
    <dgm:pt modelId="{8D4381C3-E377-4F7A-B965-5512AE8CFDF2}" type="pres">
      <dgm:prSet presAssocID="{57B5B720-CFFE-4C40-BAB1-C9DF3DCC9E79}" presName="parTxOnly" presStyleLbl="node1" presStyleIdx="10" presStyleCnt="11">
        <dgm:presLayoutVars>
          <dgm:chMax val="0"/>
          <dgm:chPref val="0"/>
          <dgm:bulletEnabled val="1"/>
        </dgm:presLayoutVars>
      </dgm:prSet>
      <dgm:spPr/>
      <dgm:t>
        <a:bodyPr/>
        <a:lstStyle/>
        <a:p>
          <a:endParaRPr lang="fr-FR"/>
        </a:p>
      </dgm:t>
    </dgm:pt>
  </dgm:ptLst>
  <dgm:cxnLst>
    <dgm:cxn modelId="{610C3843-8DF2-43B0-B433-E891906B03FA}" srcId="{8D20FFA2-EAB7-4A22-BBE4-23EADFC887ED}" destId="{F13C35A8-CA34-44E5-A039-57CF65D81E25}" srcOrd="5" destOrd="0" parTransId="{C52E3A25-108C-4A06-BE5E-BB8BEB47CFFC}" sibTransId="{71D67952-A0CE-4E1C-8F21-9DA190EA5289}"/>
    <dgm:cxn modelId="{9754C034-BA2C-479B-A64C-C1FA824F9C19}" type="presOf" srcId="{213BB19D-EFFB-48BB-8C48-DD9139727B8B}" destId="{1FC046AC-8816-4735-B5C3-C8FE18CEE961}" srcOrd="0" destOrd="0" presId="urn:microsoft.com/office/officeart/2005/8/layout/chevron1"/>
    <dgm:cxn modelId="{BCE5F113-AEAD-4F96-81EA-C8747966694D}" srcId="{8D20FFA2-EAB7-4A22-BBE4-23EADFC887ED}" destId="{D89237E8-4400-4A3B-B403-ECAC2D79DF09}" srcOrd="9" destOrd="0" parTransId="{829AD373-C35A-4464-943E-3E0E24D1D9A4}" sibTransId="{D8C4CE54-1C38-41E7-8EC9-B706BCCE51B9}"/>
    <dgm:cxn modelId="{AEAFEC19-EACC-4E10-9968-2978DB58A972}" type="presOf" srcId="{F2DAE468-248C-4D49-A109-620B0677B4C6}" destId="{57B7BDB6-46E3-436D-B373-45C283CFCDD9}" srcOrd="0" destOrd="0" presId="urn:microsoft.com/office/officeart/2005/8/layout/chevron1"/>
    <dgm:cxn modelId="{1391CD8B-DF8D-468D-9542-0C3A185736E8}" type="presOf" srcId="{2702F4B0-FDC7-4FE0-AABC-4AF59C90C9D5}" destId="{2EE667F4-4620-4BE0-97B7-048475A1CB60}" srcOrd="0" destOrd="0" presId="urn:microsoft.com/office/officeart/2005/8/layout/chevron1"/>
    <dgm:cxn modelId="{A8C55BF1-A948-4CEF-BBDF-D16410AAC0DC}" type="presOf" srcId="{A5315193-0FC5-4488-9235-5AC92AED91EA}" destId="{A5787BFE-6790-44F0-8F5A-368AC82CD7C5}" srcOrd="0" destOrd="0" presId="urn:microsoft.com/office/officeart/2005/8/layout/chevron1"/>
    <dgm:cxn modelId="{E195E23F-6E48-4A46-828B-58368EB21F02}" srcId="{8D20FFA2-EAB7-4A22-BBE4-23EADFC887ED}" destId="{213BB19D-EFFB-48BB-8C48-DD9139727B8B}" srcOrd="1" destOrd="0" parTransId="{CF76F0AF-33F8-4741-8CDF-8A945781F196}" sibTransId="{F3E3820F-1E22-4B88-866E-010B6607602F}"/>
    <dgm:cxn modelId="{B9EF7F81-AB67-46C1-853F-8A92C024FF94}" srcId="{8D20FFA2-EAB7-4A22-BBE4-23EADFC887ED}" destId="{57B5B720-CFFE-4C40-BAB1-C9DF3DCC9E79}" srcOrd="10" destOrd="0" parTransId="{C2941258-252C-41F1-BAED-0D1E8586558F}" sibTransId="{1B762638-4BCD-48C0-A38B-0AD5B4052B3B}"/>
    <dgm:cxn modelId="{5A015F3D-7B61-4B9B-90C8-7DF3D1008F28}" type="presOf" srcId="{D89237E8-4400-4A3B-B403-ECAC2D79DF09}" destId="{D9CC0E77-CCBC-45B5-A342-B2256A178A0E}" srcOrd="0" destOrd="0" presId="urn:microsoft.com/office/officeart/2005/8/layout/chevron1"/>
    <dgm:cxn modelId="{FF044986-F29A-4BE6-81BB-9535CDEF784D}" srcId="{8D20FFA2-EAB7-4A22-BBE4-23EADFC887ED}" destId="{8B60314A-6577-48AD-A3C0-2711EF6F16AA}" srcOrd="6" destOrd="0" parTransId="{DCFB2B25-CC76-4B4A-A919-49AD8DEC87AB}" sibTransId="{ACEE3A3C-A68D-40AA-AEBC-628B7EA7FB1C}"/>
    <dgm:cxn modelId="{E3E34B1D-6E56-4959-9BD2-D6F466C1A79C}" type="presOf" srcId="{8D20FFA2-EAB7-4A22-BBE4-23EADFC887ED}" destId="{9D0F1372-5582-4A9D-A967-341F7921B2ED}" srcOrd="0" destOrd="0" presId="urn:microsoft.com/office/officeart/2005/8/layout/chevron1"/>
    <dgm:cxn modelId="{7014D42B-5354-463E-BB8B-6CAA00EBA48C}" srcId="{8D20FFA2-EAB7-4A22-BBE4-23EADFC887ED}" destId="{11CB3F39-C5F1-4191-BBF6-EFBA41D9EB0A}" srcOrd="2" destOrd="0" parTransId="{63BF2919-9ED7-4D00-AD7B-BEEF11AD517B}" sibTransId="{C7FE407E-932F-48FE-961E-49D88999C7F1}"/>
    <dgm:cxn modelId="{87C56BD9-42D8-4609-B9CB-ED343741945C}" srcId="{8D20FFA2-EAB7-4A22-BBE4-23EADFC887ED}" destId="{2702F4B0-FDC7-4FE0-AABC-4AF59C90C9D5}" srcOrd="3" destOrd="0" parTransId="{6802EF22-8A4D-40F7-BCD1-42A3F9F36137}" sibTransId="{D560E93E-181D-4BC7-9A70-070FA85B230B}"/>
    <dgm:cxn modelId="{5E2935AF-499E-4B93-89F0-035D68C43E90}" srcId="{8D20FFA2-EAB7-4A22-BBE4-23EADFC887ED}" destId="{6ED39102-BDAC-401A-82D1-DCD58BD0DA6C}" srcOrd="0" destOrd="0" parTransId="{E6ACD297-52C9-4E5F-8E07-04451A702D51}" sibTransId="{6493911D-AE2F-425F-8A3D-27D74382B730}"/>
    <dgm:cxn modelId="{BDB4A03C-E04E-4BCD-9864-1ABE008578C9}" srcId="{8D20FFA2-EAB7-4A22-BBE4-23EADFC887ED}" destId="{A5315193-0FC5-4488-9235-5AC92AED91EA}" srcOrd="4" destOrd="0" parTransId="{7591E0FA-9099-4003-AF24-F6B6F643CFE8}" sibTransId="{4E91E341-700F-4B7E-9908-2ABFEC84DE78}"/>
    <dgm:cxn modelId="{3FAD2274-13E9-4CF8-9057-5B0C5B71BE42}" type="presOf" srcId="{57B5B720-CFFE-4C40-BAB1-C9DF3DCC9E79}" destId="{8D4381C3-E377-4F7A-B965-5512AE8CFDF2}" srcOrd="0" destOrd="0" presId="urn:microsoft.com/office/officeart/2005/8/layout/chevron1"/>
    <dgm:cxn modelId="{8149A33E-B95C-485D-8B37-25D33B863093}" type="presOf" srcId="{11CB3F39-C5F1-4191-BBF6-EFBA41D9EB0A}" destId="{25D0131E-7913-4612-95FB-0982BD8ADCB1}" srcOrd="0" destOrd="0" presId="urn:microsoft.com/office/officeart/2005/8/layout/chevron1"/>
    <dgm:cxn modelId="{94FA9085-71EF-4927-9567-327A04CAF025}" type="presOf" srcId="{8B60314A-6577-48AD-A3C0-2711EF6F16AA}" destId="{DE33BBF6-5328-441E-8980-78C5247D3775}" srcOrd="0" destOrd="0" presId="urn:microsoft.com/office/officeart/2005/8/layout/chevron1"/>
    <dgm:cxn modelId="{20EC9FE7-96E0-436D-88F6-7EAD961CEAC8}" srcId="{8D20FFA2-EAB7-4A22-BBE4-23EADFC887ED}" destId="{686755D1-E62D-4256-9098-C8523AC8C269}" srcOrd="8" destOrd="0" parTransId="{78F9E42D-83E0-49BA-9F27-A33B2BB10459}" sibTransId="{8159ED02-2C40-4F31-875C-09FA80BE5CB4}"/>
    <dgm:cxn modelId="{D75A83DA-0C82-432E-8321-F1AB2A4A4BBE}" type="presOf" srcId="{6ED39102-BDAC-401A-82D1-DCD58BD0DA6C}" destId="{CF29A2AF-312D-4A9A-A2FA-DA1686880BBF}" srcOrd="0" destOrd="0" presId="urn:microsoft.com/office/officeart/2005/8/layout/chevron1"/>
    <dgm:cxn modelId="{A031211E-B94F-4122-8597-36016D6F8AC9}" type="presOf" srcId="{F13C35A8-CA34-44E5-A039-57CF65D81E25}" destId="{E00B345B-6AC8-4BA0-B93C-BF04C6FDBE54}" srcOrd="0" destOrd="0" presId="urn:microsoft.com/office/officeart/2005/8/layout/chevron1"/>
    <dgm:cxn modelId="{4F131B79-0B46-4C93-9C1A-8BF12A1FF33F}" srcId="{8D20FFA2-EAB7-4A22-BBE4-23EADFC887ED}" destId="{F2DAE468-248C-4D49-A109-620B0677B4C6}" srcOrd="7" destOrd="0" parTransId="{3A975F56-D665-4061-A6DF-293CA4D57E66}" sibTransId="{9EC1614C-E063-4209-9339-5D261428EC13}"/>
    <dgm:cxn modelId="{C7212260-5065-472F-8D59-63620C5375B1}" type="presOf" srcId="{686755D1-E62D-4256-9098-C8523AC8C269}" destId="{80A0081B-416F-4C14-9689-72BDA70760A7}" srcOrd="0" destOrd="0" presId="urn:microsoft.com/office/officeart/2005/8/layout/chevron1"/>
    <dgm:cxn modelId="{05815B2E-E465-45CC-9B7D-08228798620B}" type="presParOf" srcId="{9D0F1372-5582-4A9D-A967-341F7921B2ED}" destId="{CF29A2AF-312D-4A9A-A2FA-DA1686880BBF}" srcOrd="0" destOrd="0" presId="urn:microsoft.com/office/officeart/2005/8/layout/chevron1"/>
    <dgm:cxn modelId="{AE5C6F91-50CB-45FD-BD44-258B0F4DAE58}" type="presParOf" srcId="{9D0F1372-5582-4A9D-A967-341F7921B2ED}" destId="{B7CEC7B0-006E-406B-AD33-40BD5ADA854C}" srcOrd="1" destOrd="0" presId="urn:microsoft.com/office/officeart/2005/8/layout/chevron1"/>
    <dgm:cxn modelId="{92558306-C1DB-4F10-B9DB-C0B8FB8021F5}" type="presParOf" srcId="{9D0F1372-5582-4A9D-A967-341F7921B2ED}" destId="{1FC046AC-8816-4735-B5C3-C8FE18CEE961}" srcOrd="2" destOrd="0" presId="urn:microsoft.com/office/officeart/2005/8/layout/chevron1"/>
    <dgm:cxn modelId="{6EB0CFB8-B82B-4748-BF82-80A97B99B06F}" type="presParOf" srcId="{9D0F1372-5582-4A9D-A967-341F7921B2ED}" destId="{6F98C085-1CFB-4DA1-9C20-9D9479105CA0}" srcOrd="3" destOrd="0" presId="urn:microsoft.com/office/officeart/2005/8/layout/chevron1"/>
    <dgm:cxn modelId="{7FA710A1-DBF9-4D03-B222-D39957CFA886}" type="presParOf" srcId="{9D0F1372-5582-4A9D-A967-341F7921B2ED}" destId="{25D0131E-7913-4612-95FB-0982BD8ADCB1}" srcOrd="4" destOrd="0" presId="urn:microsoft.com/office/officeart/2005/8/layout/chevron1"/>
    <dgm:cxn modelId="{34AE7DB2-CCD1-46C4-AC20-2BB7C8D11723}" type="presParOf" srcId="{9D0F1372-5582-4A9D-A967-341F7921B2ED}" destId="{417693C6-336D-43F2-A1E4-BA8832EE730E}" srcOrd="5" destOrd="0" presId="urn:microsoft.com/office/officeart/2005/8/layout/chevron1"/>
    <dgm:cxn modelId="{C72ABA13-F491-475F-B1D8-AF93C05FB116}" type="presParOf" srcId="{9D0F1372-5582-4A9D-A967-341F7921B2ED}" destId="{2EE667F4-4620-4BE0-97B7-048475A1CB60}" srcOrd="6" destOrd="0" presId="urn:microsoft.com/office/officeart/2005/8/layout/chevron1"/>
    <dgm:cxn modelId="{0844202F-DE2E-401F-9687-65184D2CA1C0}" type="presParOf" srcId="{9D0F1372-5582-4A9D-A967-341F7921B2ED}" destId="{177BB7EC-0590-431E-886B-4CC90AF0164B}" srcOrd="7" destOrd="0" presId="urn:microsoft.com/office/officeart/2005/8/layout/chevron1"/>
    <dgm:cxn modelId="{DC73414A-501D-4617-B1C3-0409ECA728A6}" type="presParOf" srcId="{9D0F1372-5582-4A9D-A967-341F7921B2ED}" destId="{A5787BFE-6790-44F0-8F5A-368AC82CD7C5}" srcOrd="8" destOrd="0" presId="urn:microsoft.com/office/officeart/2005/8/layout/chevron1"/>
    <dgm:cxn modelId="{AE2A3093-BE7E-4893-90AE-E8ABAC4C945F}" type="presParOf" srcId="{9D0F1372-5582-4A9D-A967-341F7921B2ED}" destId="{887F7991-ED87-403F-84E0-A20C29A052BD}" srcOrd="9" destOrd="0" presId="urn:microsoft.com/office/officeart/2005/8/layout/chevron1"/>
    <dgm:cxn modelId="{E060FD35-FBA1-4FBA-9F55-AA244D03D164}" type="presParOf" srcId="{9D0F1372-5582-4A9D-A967-341F7921B2ED}" destId="{E00B345B-6AC8-4BA0-B93C-BF04C6FDBE54}" srcOrd="10" destOrd="0" presId="urn:microsoft.com/office/officeart/2005/8/layout/chevron1"/>
    <dgm:cxn modelId="{7BBF735C-90D1-4978-BBBE-48F882026759}" type="presParOf" srcId="{9D0F1372-5582-4A9D-A967-341F7921B2ED}" destId="{37896436-55DD-4DF8-9A66-A5F5C6992E53}" srcOrd="11" destOrd="0" presId="urn:microsoft.com/office/officeart/2005/8/layout/chevron1"/>
    <dgm:cxn modelId="{7412CF5D-E120-4C11-B1C0-7FA3F44E28D0}" type="presParOf" srcId="{9D0F1372-5582-4A9D-A967-341F7921B2ED}" destId="{DE33BBF6-5328-441E-8980-78C5247D3775}" srcOrd="12" destOrd="0" presId="urn:microsoft.com/office/officeart/2005/8/layout/chevron1"/>
    <dgm:cxn modelId="{830DC366-DD13-49C2-B7A7-4F8B0EDD2F8B}" type="presParOf" srcId="{9D0F1372-5582-4A9D-A967-341F7921B2ED}" destId="{62F48068-1E88-4700-81AE-E9E331367C32}" srcOrd="13" destOrd="0" presId="urn:microsoft.com/office/officeart/2005/8/layout/chevron1"/>
    <dgm:cxn modelId="{71956F93-242E-4F34-BBA1-0EFF79FC6106}" type="presParOf" srcId="{9D0F1372-5582-4A9D-A967-341F7921B2ED}" destId="{57B7BDB6-46E3-436D-B373-45C283CFCDD9}" srcOrd="14" destOrd="0" presId="urn:microsoft.com/office/officeart/2005/8/layout/chevron1"/>
    <dgm:cxn modelId="{207F3D95-BFB2-498F-8426-56E4D4492FBF}" type="presParOf" srcId="{9D0F1372-5582-4A9D-A967-341F7921B2ED}" destId="{9A9D7180-D01B-4DC1-A54B-2AA63AC10131}" srcOrd="15" destOrd="0" presId="urn:microsoft.com/office/officeart/2005/8/layout/chevron1"/>
    <dgm:cxn modelId="{C9945568-960B-4F50-933D-E64106398506}" type="presParOf" srcId="{9D0F1372-5582-4A9D-A967-341F7921B2ED}" destId="{80A0081B-416F-4C14-9689-72BDA70760A7}" srcOrd="16" destOrd="0" presId="urn:microsoft.com/office/officeart/2005/8/layout/chevron1"/>
    <dgm:cxn modelId="{ACBD5266-6198-4882-8BE5-5876244DFD3A}" type="presParOf" srcId="{9D0F1372-5582-4A9D-A967-341F7921B2ED}" destId="{8A7635AD-5ED7-461E-9668-DBD54AC1071B}" srcOrd="17" destOrd="0" presId="urn:microsoft.com/office/officeart/2005/8/layout/chevron1"/>
    <dgm:cxn modelId="{408FAD8A-C66D-4FE1-96BB-61C0A6BF6001}" type="presParOf" srcId="{9D0F1372-5582-4A9D-A967-341F7921B2ED}" destId="{D9CC0E77-CCBC-45B5-A342-B2256A178A0E}" srcOrd="18" destOrd="0" presId="urn:microsoft.com/office/officeart/2005/8/layout/chevron1"/>
    <dgm:cxn modelId="{6B8AB6E5-BACE-4858-99D0-F8A478F727ED}" type="presParOf" srcId="{9D0F1372-5582-4A9D-A967-341F7921B2ED}" destId="{2B11E76E-F68A-496C-9A57-375E8B03E55F}" srcOrd="19" destOrd="0" presId="urn:microsoft.com/office/officeart/2005/8/layout/chevron1"/>
    <dgm:cxn modelId="{08E6000F-B4FB-440A-94A6-3C854C25BE40}" type="presParOf" srcId="{9D0F1372-5582-4A9D-A967-341F7921B2ED}" destId="{8D4381C3-E377-4F7A-B965-5512AE8CFDF2}" srcOrd="2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0FFA2-EAB7-4A22-BBE4-23EADFC887ED}" type="doc">
      <dgm:prSet loTypeId="urn:microsoft.com/office/officeart/2005/8/layout/chevron1" loCatId="process" qsTypeId="urn:microsoft.com/office/officeart/2005/8/quickstyle/simple1" qsCatId="simple" csTypeId="urn:microsoft.com/office/officeart/2005/8/colors/accent0_1" csCatId="mainScheme" phldr="1"/>
      <dgm:spPr/>
    </dgm:pt>
    <dgm:pt modelId="{6ED39102-BDAC-401A-82D1-DCD58BD0DA6C}">
      <dgm:prSet phldrT="[Texte]"/>
      <dgm:spPr/>
      <dgm:t>
        <a:bodyPr/>
        <a:lstStyle/>
        <a:p>
          <a:r>
            <a:rPr lang="fr-FR" b="1" dirty="0" smtClean="0"/>
            <a:t>septembre</a:t>
          </a:r>
          <a:endParaRPr lang="fr-FR" b="1" dirty="0"/>
        </a:p>
      </dgm:t>
    </dgm:pt>
    <dgm:pt modelId="{E6ACD297-52C9-4E5F-8E07-04451A702D51}" type="parTrans" cxnId="{5E2935AF-499E-4B93-89F0-035D68C43E90}">
      <dgm:prSet/>
      <dgm:spPr/>
      <dgm:t>
        <a:bodyPr/>
        <a:lstStyle/>
        <a:p>
          <a:endParaRPr lang="fr-FR" b="1"/>
        </a:p>
      </dgm:t>
    </dgm:pt>
    <dgm:pt modelId="{6493911D-AE2F-425F-8A3D-27D74382B730}" type="sibTrans" cxnId="{5E2935AF-499E-4B93-89F0-035D68C43E90}">
      <dgm:prSet/>
      <dgm:spPr/>
      <dgm:t>
        <a:bodyPr/>
        <a:lstStyle/>
        <a:p>
          <a:endParaRPr lang="fr-FR" b="1"/>
        </a:p>
      </dgm:t>
    </dgm:pt>
    <dgm:pt modelId="{213BB19D-EFFB-48BB-8C48-DD9139727B8B}">
      <dgm:prSet phldrT="[Texte]"/>
      <dgm:spPr/>
      <dgm:t>
        <a:bodyPr/>
        <a:lstStyle/>
        <a:p>
          <a:r>
            <a:rPr lang="fr-FR" b="1" dirty="0" smtClean="0"/>
            <a:t>Octobre</a:t>
          </a:r>
          <a:endParaRPr lang="fr-FR" b="1" dirty="0"/>
        </a:p>
      </dgm:t>
    </dgm:pt>
    <dgm:pt modelId="{CF76F0AF-33F8-4741-8CDF-8A945781F196}" type="parTrans" cxnId="{E195E23F-6E48-4A46-828B-58368EB21F02}">
      <dgm:prSet/>
      <dgm:spPr/>
      <dgm:t>
        <a:bodyPr/>
        <a:lstStyle/>
        <a:p>
          <a:endParaRPr lang="fr-FR" b="1"/>
        </a:p>
      </dgm:t>
    </dgm:pt>
    <dgm:pt modelId="{F3E3820F-1E22-4B88-866E-010B6607602F}" type="sibTrans" cxnId="{E195E23F-6E48-4A46-828B-58368EB21F02}">
      <dgm:prSet/>
      <dgm:spPr/>
      <dgm:t>
        <a:bodyPr/>
        <a:lstStyle/>
        <a:p>
          <a:endParaRPr lang="fr-FR" b="1"/>
        </a:p>
      </dgm:t>
    </dgm:pt>
    <dgm:pt modelId="{D89237E8-4400-4A3B-B403-ECAC2D79DF09}">
      <dgm:prSet phldrT="[Texte]"/>
      <dgm:spPr/>
      <dgm:t>
        <a:bodyPr/>
        <a:lstStyle/>
        <a:p>
          <a:r>
            <a:rPr lang="fr-FR" b="1" dirty="0" smtClean="0"/>
            <a:t>juin</a:t>
          </a:r>
          <a:endParaRPr lang="fr-FR" b="1" dirty="0"/>
        </a:p>
      </dgm:t>
    </dgm:pt>
    <dgm:pt modelId="{829AD373-C35A-4464-943E-3E0E24D1D9A4}" type="parTrans" cxnId="{BCE5F113-AEAD-4F96-81EA-C8747966694D}">
      <dgm:prSet/>
      <dgm:spPr/>
      <dgm:t>
        <a:bodyPr/>
        <a:lstStyle/>
        <a:p>
          <a:endParaRPr lang="fr-FR" b="1"/>
        </a:p>
      </dgm:t>
    </dgm:pt>
    <dgm:pt modelId="{D8C4CE54-1C38-41E7-8EC9-B706BCCE51B9}" type="sibTrans" cxnId="{BCE5F113-AEAD-4F96-81EA-C8747966694D}">
      <dgm:prSet/>
      <dgm:spPr/>
      <dgm:t>
        <a:bodyPr/>
        <a:lstStyle/>
        <a:p>
          <a:endParaRPr lang="fr-FR" b="1"/>
        </a:p>
      </dgm:t>
    </dgm:pt>
    <dgm:pt modelId="{11CB3F39-C5F1-4191-BBF6-EFBA41D9EB0A}">
      <dgm:prSet phldrT="[Texte]"/>
      <dgm:spPr/>
      <dgm:t>
        <a:bodyPr/>
        <a:lstStyle/>
        <a:p>
          <a:r>
            <a:rPr lang="fr-FR" b="1" dirty="0" smtClean="0"/>
            <a:t>Novembre</a:t>
          </a:r>
          <a:endParaRPr lang="fr-FR" b="1" dirty="0"/>
        </a:p>
      </dgm:t>
    </dgm:pt>
    <dgm:pt modelId="{63BF2919-9ED7-4D00-AD7B-BEEF11AD517B}" type="parTrans" cxnId="{7014D42B-5354-463E-BB8B-6CAA00EBA48C}">
      <dgm:prSet/>
      <dgm:spPr/>
      <dgm:t>
        <a:bodyPr/>
        <a:lstStyle/>
        <a:p>
          <a:endParaRPr lang="fr-FR" b="1"/>
        </a:p>
      </dgm:t>
    </dgm:pt>
    <dgm:pt modelId="{C7FE407E-932F-48FE-961E-49D88999C7F1}" type="sibTrans" cxnId="{7014D42B-5354-463E-BB8B-6CAA00EBA48C}">
      <dgm:prSet/>
      <dgm:spPr/>
      <dgm:t>
        <a:bodyPr/>
        <a:lstStyle/>
        <a:p>
          <a:endParaRPr lang="fr-FR" b="1"/>
        </a:p>
      </dgm:t>
    </dgm:pt>
    <dgm:pt modelId="{2702F4B0-FDC7-4FE0-AABC-4AF59C90C9D5}">
      <dgm:prSet phldrT="[Texte]"/>
      <dgm:spPr/>
      <dgm:t>
        <a:bodyPr/>
        <a:lstStyle/>
        <a:p>
          <a:r>
            <a:rPr lang="fr-FR" b="1" dirty="0" smtClean="0"/>
            <a:t>Décembre</a:t>
          </a:r>
          <a:endParaRPr lang="fr-FR" b="1" dirty="0"/>
        </a:p>
      </dgm:t>
    </dgm:pt>
    <dgm:pt modelId="{6802EF22-8A4D-40F7-BCD1-42A3F9F36137}" type="parTrans" cxnId="{87C56BD9-42D8-4609-B9CB-ED343741945C}">
      <dgm:prSet/>
      <dgm:spPr/>
      <dgm:t>
        <a:bodyPr/>
        <a:lstStyle/>
        <a:p>
          <a:endParaRPr lang="fr-FR" b="1"/>
        </a:p>
      </dgm:t>
    </dgm:pt>
    <dgm:pt modelId="{D560E93E-181D-4BC7-9A70-070FA85B230B}" type="sibTrans" cxnId="{87C56BD9-42D8-4609-B9CB-ED343741945C}">
      <dgm:prSet/>
      <dgm:spPr/>
      <dgm:t>
        <a:bodyPr/>
        <a:lstStyle/>
        <a:p>
          <a:endParaRPr lang="fr-FR" b="1"/>
        </a:p>
      </dgm:t>
    </dgm:pt>
    <dgm:pt modelId="{A5315193-0FC5-4488-9235-5AC92AED91EA}">
      <dgm:prSet phldrT="[Texte]"/>
      <dgm:spPr/>
      <dgm:t>
        <a:bodyPr/>
        <a:lstStyle/>
        <a:p>
          <a:r>
            <a:rPr lang="fr-FR" b="1" dirty="0" smtClean="0"/>
            <a:t>Janvier</a:t>
          </a:r>
          <a:endParaRPr lang="fr-FR" b="1" dirty="0"/>
        </a:p>
      </dgm:t>
    </dgm:pt>
    <dgm:pt modelId="{7591E0FA-9099-4003-AF24-F6B6F643CFE8}" type="parTrans" cxnId="{BDB4A03C-E04E-4BCD-9864-1ABE008578C9}">
      <dgm:prSet/>
      <dgm:spPr/>
      <dgm:t>
        <a:bodyPr/>
        <a:lstStyle/>
        <a:p>
          <a:endParaRPr lang="fr-FR" b="1"/>
        </a:p>
      </dgm:t>
    </dgm:pt>
    <dgm:pt modelId="{4E91E341-700F-4B7E-9908-2ABFEC84DE78}" type="sibTrans" cxnId="{BDB4A03C-E04E-4BCD-9864-1ABE008578C9}">
      <dgm:prSet/>
      <dgm:spPr/>
      <dgm:t>
        <a:bodyPr/>
        <a:lstStyle/>
        <a:p>
          <a:endParaRPr lang="fr-FR" b="1"/>
        </a:p>
      </dgm:t>
    </dgm:pt>
    <dgm:pt modelId="{F13C35A8-CA34-44E5-A039-57CF65D81E25}">
      <dgm:prSet phldrT="[Texte]"/>
      <dgm:spPr/>
      <dgm:t>
        <a:bodyPr/>
        <a:lstStyle/>
        <a:p>
          <a:r>
            <a:rPr lang="fr-FR" b="1" dirty="0" smtClean="0"/>
            <a:t>Février</a:t>
          </a:r>
          <a:endParaRPr lang="fr-FR" b="1" dirty="0"/>
        </a:p>
      </dgm:t>
    </dgm:pt>
    <dgm:pt modelId="{C52E3A25-108C-4A06-BE5E-BB8BEB47CFFC}" type="parTrans" cxnId="{610C3843-8DF2-43B0-B433-E891906B03FA}">
      <dgm:prSet/>
      <dgm:spPr/>
      <dgm:t>
        <a:bodyPr/>
        <a:lstStyle/>
        <a:p>
          <a:endParaRPr lang="fr-FR" b="1"/>
        </a:p>
      </dgm:t>
    </dgm:pt>
    <dgm:pt modelId="{71D67952-A0CE-4E1C-8F21-9DA190EA5289}" type="sibTrans" cxnId="{610C3843-8DF2-43B0-B433-E891906B03FA}">
      <dgm:prSet/>
      <dgm:spPr/>
      <dgm:t>
        <a:bodyPr/>
        <a:lstStyle/>
        <a:p>
          <a:endParaRPr lang="fr-FR" b="1"/>
        </a:p>
      </dgm:t>
    </dgm:pt>
    <dgm:pt modelId="{8B60314A-6577-48AD-A3C0-2711EF6F16AA}">
      <dgm:prSet phldrT="[Texte]"/>
      <dgm:spPr/>
      <dgm:t>
        <a:bodyPr/>
        <a:lstStyle/>
        <a:p>
          <a:r>
            <a:rPr lang="fr-FR" b="1" dirty="0" smtClean="0"/>
            <a:t>Mars</a:t>
          </a:r>
          <a:endParaRPr lang="fr-FR" b="1" dirty="0"/>
        </a:p>
      </dgm:t>
    </dgm:pt>
    <dgm:pt modelId="{DCFB2B25-CC76-4B4A-A919-49AD8DEC87AB}" type="parTrans" cxnId="{FF044986-F29A-4BE6-81BB-9535CDEF784D}">
      <dgm:prSet/>
      <dgm:spPr/>
      <dgm:t>
        <a:bodyPr/>
        <a:lstStyle/>
        <a:p>
          <a:endParaRPr lang="fr-FR" b="1"/>
        </a:p>
      </dgm:t>
    </dgm:pt>
    <dgm:pt modelId="{ACEE3A3C-A68D-40AA-AEBC-628B7EA7FB1C}" type="sibTrans" cxnId="{FF044986-F29A-4BE6-81BB-9535CDEF784D}">
      <dgm:prSet/>
      <dgm:spPr/>
      <dgm:t>
        <a:bodyPr/>
        <a:lstStyle/>
        <a:p>
          <a:endParaRPr lang="fr-FR" b="1"/>
        </a:p>
      </dgm:t>
    </dgm:pt>
    <dgm:pt modelId="{F2DAE468-248C-4D49-A109-620B0677B4C6}">
      <dgm:prSet phldrT="[Texte]"/>
      <dgm:spPr/>
      <dgm:t>
        <a:bodyPr/>
        <a:lstStyle/>
        <a:p>
          <a:r>
            <a:rPr lang="fr-FR" b="1" dirty="0" smtClean="0"/>
            <a:t>Avril</a:t>
          </a:r>
          <a:endParaRPr lang="fr-FR" b="1" dirty="0"/>
        </a:p>
      </dgm:t>
    </dgm:pt>
    <dgm:pt modelId="{3A975F56-D665-4061-A6DF-293CA4D57E66}" type="parTrans" cxnId="{4F131B79-0B46-4C93-9C1A-8BF12A1FF33F}">
      <dgm:prSet/>
      <dgm:spPr/>
      <dgm:t>
        <a:bodyPr/>
        <a:lstStyle/>
        <a:p>
          <a:endParaRPr lang="fr-FR" b="1"/>
        </a:p>
      </dgm:t>
    </dgm:pt>
    <dgm:pt modelId="{9EC1614C-E063-4209-9339-5D261428EC13}" type="sibTrans" cxnId="{4F131B79-0B46-4C93-9C1A-8BF12A1FF33F}">
      <dgm:prSet/>
      <dgm:spPr/>
      <dgm:t>
        <a:bodyPr/>
        <a:lstStyle/>
        <a:p>
          <a:endParaRPr lang="fr-FR" b="1"/>
        </a:p>
      </dgm:t>
    </dgm:pt>
    <dgm:pt modelId="{686755D1-E62D-4256-9098-C8523AC8C269}">
      <dgm:prSet phldrT="[Texte]"/>
      <dgm:spPr/>
      <dgm:t>
        <a:bodyPr/>
        <a:lstStyle/>
        <a:p>
          <a:r>
            <a:rPr lang="fr-FR" b="1" dirty="0" smtClean="0"/>
            <a:t>Mai </a:t>
          </a:r>
          <a:endParaRPr lang="fr-FR" b="1" dirty="0"/>
        </a:p>
      </dgm:t>
    </dgm:pt>
    <dgm:pt modelId="{78F9E42D-83E0-49BA-9F27-A33B2BB10459}" type="parTrans" cxnId="{20EC9FE7-96E0-436D-88F6-7EAD961CEAC8}">
      <dgm:prSet/>
      <dgm:spPr/>
      <dgm:t>
        <a:bodyPr/>
        <a:lstStyle/>
        <a:p>
          <a:endParaRPr lang="fr-FR" b="1"/>
        </a:p>
      </dgm:t>
    </dgm:pt>
    <dgm:pt modelId="{8159ED02-2C40-4F31-875C-09FA80BE5CB4}" type="sibTrans" cxnId="{20EC9FE7-96E0-436D-88F6-7EAD961CEAC8}">
      <dgm:prSet/>
      <dgm:spPr/>
      <dgm:t>
        <a:bodyPr/>
        <a:lstStyle/>
        <a:p>
          <a:endParaRPr lang="fr-FR" b="1"/>
        </a:p>
      </dgm:t>
    </dgm:pt>
    <dgm:pt modelId="{9D0F1372-5582-4A9D-A967-341F7921B2ED}" type="pres">
      <dgm:prSet presAssocID="{8D20FFA2-EAB7-4A22-BBE4-23EADFC887ED}" presName="Name0" presStyleCnt="0">
        <dgm:presLayoutVars>
          <dgm:dir/>
          <dgm:animLvl val="lvl"/>
          <dgm:resizeHandles val="exact"/>
        </dgm:presLayoutVars>
      </dgm:prSet>
      <dgm:spPr/>
    </dgm:pt>
    <dgm:pt modelId="{CF29A2AF-312D-4A9A-A2FA-DA1686880BBF}" type="pres">
      <dgm:prSet presAssocID="{6ED39102-BDAC-401A-82D1-DCD58BD0DA6C}" presName="parTxOnly" presStyleLbl="node1" presStyleIdx="0" presStyleCnt="10">
        <dgm:presLayoutVars>
          <dgm:chMax val="0"/>
          <dgm:chPref val="0"/>
          <dgm:bulletEnabled val="1"/>
        </dgm:presLayoutVars>
      </dgm:prSet>
      <dgm:spPr/>
      <dgm:t>
        <a:bodyPr/>
        <a:lstStyle/>
        <a:p>
          <a:endParaRPr lang="fr-FR"/>
        </a:p>
      </dgm:t>
    </dgm:pt>
    <dgm:pt modelId="{B7CEC7B0-006E-406B-AD33-40BD5ADA854C}" type="pres">
      <dgm:prSet presAssocID="{6493911D-AE2F-425F-8A3D-27D74382B730}" presName="parTxOnlySpace" presStyleCnt="0"/>
      <dgm:spPr/>
    </dgm:pt>
    <dgm:pt modelId="{1FC046AC-8816-4735-B5C3-C8FE18CEE961}" type="pres">
      <dgm:prSet presAssocID="{213BB19D-EFFB-48BB-8C48-DD9139727B8B}" presName="parTxOnly" presStyleLbl="node1" presStyleIdx="1" presStyleCnt="10">
        <dgm:presLayoutVars>
          <dgm:chMax val="0"/>
          <dgm:chPref val="0"/>
          <dgm:bulletEnabled val="1"/>
        </dgm:presLayoutVars>
      </dgm:prSet>
      <dgm:spPr/>
      <dgm:t>
        <a:bodyPr/>
        <a:lstStyle/>
        <a:p>
          <a:endParaRPr lang="fr-FR"/>
        </a:p>
      </dgm:t>
    </dgm:pt>
    <dgm:pt modelId="{6F98C085-1CFB-4DA1-9C20-9D9479105CA0}" type="pres">
      <dgm:prSet presAssocID="{F3E3820F-1E22-4B88-866E-010B6607602F}" presName="parTxOnlySpace" presStyleCnt="0"/>
      <dgm:spPr/>
    </dgm:pt>
    <dgm:pt modelId="{25D0131E-7913-4612-95FB-0982BD8ADCB1}" type="pres">
      <dgm:prSet presAssocID="{11CB3F39-C5F1-4191-BBF6-EFBA41D9EB0A}" presName="parTxOnly" presStyleLbl="node1" presStyleIdx="2" presStyleCnt="10">
        <dgm:presLayoutVars>
          <dgm:chMax val="0"/>
          <dgm:chPref val="0"/>
          <dgm:bulletEnabled val="1"/>
        </dgm:presLayoutVars>
      </dgm:prSet>
      <dgm:spPr/>
      <dgm:t>
        <a:bodyPr/>
        <a:lstStyle/>
        <a:p>
          <a:endParaRPr lang="fr-FR"/>
        </a:p>
      </dgm:t>
    </dgm:pt>
    <dgm:pt modelId="{417693C6-336D-43F2-A1E4-BA8832EE730E}" type="pres">
      <dgm:prSet presAssocID="{C7FE407E-932F-48FE-961E-49D88999C7F1}" presName="parTxOnlySpace" presStyleCnt="0"/>
      <dgm:spPr/>
    </dgm:pt>
    <dgm:pt modelId="{2EE667F4-4620-4BE0-97B7-048475A1CB60}" type="pres">
      <dgm:prSet presAssocID="{2702F4B0-FDC7-4FE0-AABC-4AF59C90C9D5}" presName="parTxOnly" presStyleLbl="node1" presStyleIdx="3" presStyleCnt="10">
        <dgm:presLayoutVars>
          <dgm:chMax val="0"/>
          <dgm:chPref val="0"/>
          <dgm:bulletEnabled val="1"/>
        </dgm:presLayoutVars>
      </dgm:prSet>
      <dgm:spPr/>
      <dgm:t>
        <a:bodyPr/>
        <a:lstStyle/>
        <a:p>
          <a:endParaRPr lang="fr-FR"/>
        </a:p>
      </dgm:t>
    </dgm:pt>
    <dgm:pt modelId="{177BB7EC-0590-431E-886B-4CC90AF0164B}" type="pres">
      <dgm:prSet presAssocID="{D560E93E-181D-4BC7-9A70-070FA85B230B}" presName="parTxOnlySpace" presStyleCnt="0"/>
      <dgm:spPr/>
    </dgm:pt>
    <dgm:pt modelId="{A5787BFE-6790-44F0-8F5A-368AC82CD7C5}" type="pres">
      <dgm:prSet presAssocID="{A5315193-0FC5-4488-9235-5AC92AED91EA}" presName="parTxOnly" presStyleLbl="node1" presStyleIdx="4" presStyleCnt="10">
        <dgm:presLayoutVars>
          <dgm:chMax val="0"/>
          <dgm:chPref val="0"/>
          <dgm:bulletEnabled val="1"/>
        </dgm:presLayoutVars>
      </dgm:prSet>
      <dgm:spPr/>
      <dgm:t>
        <a:bodyPr/>
        <a:lstStyle/>
        <a:p>
          <a:endParaRPr lang="fr-FR"/>
        </a:p>
      </dgm:t>
    </dgm:pt>
    <dgm:pt modelId="{887F7991-ED87-403F-84E0-A20C29A052BD}" type="pres">
      <dgm:prSet presAssocID="{4E91E341-700F-4B7E-9908-2ABFEC84DE78}" presName="parTxOnlySpace" presStyleCnt="0"/>
      <dgm:spPr/>
    </dgm:pt>
    <dgm:pt modelId="{E00B345B-6AC8-4BA0-B93C-BF04C6FDBE54}" type="pres">
      <dgm:prSet presAssocID="{F13C35A8-CA34-44E5-A039-57CF65D81E25}" presName="parTxOnly" presStyleLbl="node1" presStyleIdx="5" presStyleCnt="10">
        <dgm:presLayoutVars>
          <dgm:chMax val="0"/>
          <dgm:chPref val="0"/>
          <dgm:bulletEnabled val="1"/>
        </dgm:presLayoutVars>
      </dgm:prSet>
      <dgm:spPr/>
      <dgm:t>
        <a:bodyPr/>
        <a:lstStyle/>
        <a:p>
          <a:endParaRPr lang="fr-FR"/>
        </a:p>
      </dgm:t>
    </dgm:pt>
    <dgm:pt modelId="{37896436-55DD-4DF8-9A66-A5F5C6992E53}" type="pres">
      <dgm:prSet presAssocID="{71D67952-A0CE-4E1C-8F21-9DA190EA5289}" presName="parTxOnlySpace" presStyleCnt="0"/>
      <dgm:spPr/>
    </dgm:pt>
    <dgm:pt modelId="{DE33BBF6-5328-441E-8980-78C5247D3775}" type="pres">
      <dgm:prSet presAssocID="{8B60314A-6577-48AD-A3C0-2711EF6F16AA}" presName="parTxOnly" presStyleLbl="node1" presStyleIdx="6" presStyleCnt="10">
        <dgm:presLayoutVars>
          <dgm:chMax val="0"/>
          <dgm:chPref val="0"/>
          <dgm:bulletEnabled val="1"/>
        </dgm:presLayoutVars>
      </dgm:prSet>
      <dgm:spPr/>
      <dgm:t>
        <a:bodyPr/>
        <a:lstStyle/>
        <a:p>
          <a:endParaRPr lang="fr-FR"/>
        </a:p>
      </dgm:t>
    </dgm:pt>
    <dgm:pt modelId="{62F48068-1E88-4700-81AE-E9E331367C32}" type="pres">
      <dgm:prSet presAssocID="{ACEE3A3C-A68D-40AA-AEBC-628B7EA7FB1C}" presName="parTxOnlySpace" presStyleCnt="0"/>
      <dgm:spPr/>
    </dgm:pt>
    <dgm:pt modelId="{57B7BDB6-46E3-436D-B373-45C283CFCDD9}" type="pres">
      <dgm:prSet presAssocID="{F2DAE468-248C-4D49-A109-620B0677B4C6}" presName="parTxOnly" presStyleLbl="node1" presStyleIdx="7" presStyleCnt="10">
        <dgm:presLayoutVars>
          <dgm:chMax val="0"/>
          <dgm:chPref val="0"/>
          <dgm:bulletEnabled val="1"/>
        </dgm:presLayoutVars>
      </dgm:prSet>
      <dgm:spPr/>
      <dgm:t>
        <a:bodyPr/>
        <a:lstStyle/>
        <a:p>
          <a:endParaRPr lang="fr-FR"/>
        </a:p>
      </dgm:t>
    </dgm:pt>
    <dgm:pt modelId="{9A9D7180-D01B-4DC1-A54B-2AA63AC10131}" type="pres">
      <dgm:prSet presAssocID="{9EC1614C-E063-4209-9339-5D261428EC13}" presName="parTxOnlySpace" presStyleCnt="0"/>
      <dgm:spPr/>
    </dgm:pt>
    <dgm:pt modelId="{80A0081B-416F-4C14-9689-72BDA70760A7}" type="pres">
      <dgm:prSet presAssocID="{686755D1-E62D-4256-9098-C8523AC8C269}" presName="parTxOnly" presStyleLbl="node1" presStyleIdx="8" presStyleCnt="10">
        <dgm:presLayoutVars>
          <dgm:chMax val="0"/>
          <dgm:chPref val="0"/>
          <dgm:bulletEnabled val="1"/>
        </dgm:presLayoutVars>
      </dgm:prSet>
      <dgm:spPr/>
      <dgm:t>
        <a:bodyPr/>
        <a:lstStyle/>
        <a:p>
          <a:endParaRPr lang="fr-FR"/>
        </a:p>
      </dgm:t>
    </dgm:pt>
    <dgm:pt modelId="{8A7635AD-5ED7-461E-9668-DBD54AC1071B}" type="pres">
      <dgm:prSet presAssocID="{8159ED02-2C40-4F31-875C-09FA80BE5CB4}" presName="parTxOnlySpace" presStyleCnt="0"/>
      <dgm:spPr/>
    </dgm:pt>
    <dgm:pt modelId="{D9CC0E77-CCBC-45B5-A342-B2256A178A0E}" type="pres">
      <dgm:prSet presAssocID="{D89237E8-4400-4A3B-B403-ECAC2D79DF09}" presName="parTxOnly" presStyleLbl="node1" presStyleIdx="9" presStyleCnt="10">
        <dgm:presLayoutVars>
          <dgm:chMax val="0"/>
          <dgm:chPref val="0"/>
          <dgm:bulletEnabled val="1"/>
        </dgm:presLayoutVars>
      </dgm:prSet>
      <dgm:spPr/>
      <dgm:t>
        <a:bodyPr/>
        <a:lstStyle/>
        <a:p>
          <a:endParaRPr lang="fr-FR"/>
        </a:p>
      </dgm:t>
    </dgm:pt>
  </dgm:ptLst>
  <dgm:cxnLst>
    <dgm:cxn modelId="{A8C55BF1-A948-4CEF-BBDF-D16410AAC0DC}" type="presOf" srcId="{A5315193-0FC5-4488-9235-5AC92AED91EA}" destId="{A5787BFE-6790-44F0-8F5A-368AC82CD7C5}" srcOrd="0" destOrd="0" presId="urn:microsoft.com/office/officeart/2005/8/layout/chevron1"/>
    <dgm:cxn modelId="{BCE5F113-AEAD-4F96-81EA-C8747966694D}" srcId="{8D20FFA2-EAB7-4A22-BBE4-23EADFC887ED}" destId="{D89237E8-4400-4A3B-B403-ECAC2D79DF09}" srcOrd="9" destOrd="0" parTransId="{829AD373-C35A-4464-943E-3E0E24D1D9A4}" sibTransId="{D8C4CE54-1C38-41E7-8EC9-B706BCCE51B9}"/>
    <dgm:cxn modelId="{5A015F3D-7B61-4B9B-90C8-7DF3D1008F28}" type="presOf" srcId="{D89237E8-4400-4A3B-B403-ECAC2D79DF09}" destId="{D9CC0E77-CCBC-45B5-A342-B2256A178A0E}" srcOrd="0" destOrd="0" presId="urn:microsoft.com/office/officeart/2005/8/layout/chevron1"/>
    <dgm:cxn modelId="{E3E34B1D-6E56-4959-9BD2-D6F466C1A79C}" type="presOf" srcId="{8D20FFA2-EAB7-4A22-BBE4-23EADFC887ED}" destId="{9D0F1372-5582-4A9D-A967-341F7921B2ED}" srcOrd="0" destOrd="0" presId="urn:microsoft.com/office/officeart/2005/8/layout/chevron1"/>
    <dgm:cxn modelId="{7014D42B-5354-463E-BB8B-6CAA00EBA48C}" srcId="{8D20FFA2-EAB7-4A22-BBE4-23EADFC887ED}" destId="{11CB3F39-C5F1-4191-BBF6-EFBA41D9EB0A}" srcOrd="2" destOrd="0" parTransId="{63BF2919-9ED7-4D00-AD7B-BEEF11AD517B}" sibTransId="{C7FE407E-932F-48FE-961E-49D88999C7F1}"/>
    <dgm:cxn modelId="{BDB4A03C-E04E-4BCD-9864-1ABE008578C9}" srcId="{8D20FFA2-EAB7-4A22-BBE4-23EADFC887ED}" destId="{A5315193-0FC5-4488-9235-5AC92AED91EA}" srcOrd="4" destOrd="0" parTransId="{7591E0FA-9099-4003-AF24-F6B6F643CFE8}" sibTransId="{4E91E341-700F-4B7E-9908-2ABFEC84DE78}"/>
    <dgm:cxn modelId="{FF044986-F29A-4BE6-81BB-9535CDEF784D}" srcId="{8D20FFA2-EAB7-4A22-BBE4-23EADFC887ED}" destId="{8B60314A-6577-48AD-A3C0-2711EF6F16AA}" srcOrd="6" destOrd="0" parTransId="{DCFB2B25-CC76-4B4A-A919-49AD8DEC87AB}" sibTransId="{ACEE3A3C-A68D-40AA-AEBC-628B7EA7FB1C}"/>
    <dgm:cxn modelId="{610C3843-8DF2-43B0-B433-E891906B03FA}" srcId="{8D20FFA2-EAB7-4A22-BBE4-23EADFC887ED}" destId="{F13C35A8-CA34-44E5-A039-57CF65D81E25}" srcOrd="5" destOrd="0" parTransId="{C52E3A25-108C-4A06-BE5E-BB8BEB47CFFC}" sibTransId="{71D67952-A0CE-4E1C-8F21-9DA190EA5289}"/>
    <dgm:cxn modelId="{1391CD8B-DF8D-468D-9542-0C3A185736E8}" type="presOf" srcId="{2702F4B0-FDC7-4FE0-AABC-4AF59C90C9D5}" destId="{2EE667F4-4620-4BE0-97B7-048475A1CB60}" srcOrd="0" destOrd="0" presId="urn:microsoft.com/office/officeart/2005/8/layout/chevron1"/>
    <dgm:cxn modelId="{20EC9FE7-96E0-436D-88F6-7EAD961CEAC8}" srcId="{8D20FFA2-EAB7-4A22-BBE4-23EADFC887ED}" destId="{686755D1-E62D-4256-9098-C8523AC8C269}" srcOrd="8" destOrd="0" parTransId="{78F9E42D-83E0-49BA-9F27-A33B2BB10459}" sibTransId="{8159ED02-2C40-4F31-875C-09FA80BE5CB4}"/>
    <dgm:cxn modelId="{87C56BD9-42D8-4609-B9CB-ED343741945C}" srcId="{8D20FFA2-EAB7-4A22-BBE4-23EADFC887ED}" destId="{2702F4B0-FDC7-4FE0-AABC-4AF59C90C9D5}" srcOrd="3" destOrd="0" parTransId="{6802EF22-8A4D-40F7-BCD1-42A3F9F36137}" sibTransId="{D560E93E-181D-4BC7-9A70-070FA85B230B}"/>
    <dgm:cxn modelId="{8149A33E-B95C-485D-8B37-25D33B863093}" type="presOf" srcId="{11CB3F39-C5F1-4191-BBF6-EFBA41D9EB0A}" destId="{25D0131E-7913-4612-95FB-0982BD8ADCB1}" srcOrd="0" destOrd="0" presId="urn:microsoft.com/office/officeart/2005/8/layout/chevron1"/>
    <dgm:cxn modelId="{D75A83DA-0C82-432E-8321-F1AB2A4A4BBE}" type="presOf" srcId="{6ED39102-BDAC-401A-82D1-DCD58BD0DA6C}" destId="{CF29A2AF-312D-4A9A-A2FA-DA1686880BBF}" srcOrd="0" destOrd="0" presId="urn:microsoft.com/office/officeart/2005/8/layout/chevron1"/>
    <dgm:cxn modelId="{4F131B79-0B46-4C93-9C1A-8BF12A1FF33F}" srcId="{8D20FFA2-EAB7-4A22-BBE4-23EADFC887ED}" destId="{F2DAE468-248C-4D49-A109-620B0677B4C6}" srcOrd="7" destOrd="0" parTransId="{3A975F56-D665-4061-A6DF-293CA4D57E66}" sibTransId="{9EC1614C-E063-4209-9339-5D261428EC13}"/>
    <dgm:cxn modelId="{A031211E-B94F-4122-8597-36016D6F8AC9}" type="presOf" srcId="{F13C35A8-CA34-44E5-A039-57CF65D81E25}" destId="{E00B345B-6AC8-4BA0-B93C-BF04C6FDBE54}" srcOrd="0" destOrd="0" presId="urn:microsoft.com/office/officeart/2005/8/layout/chevron1"/>
    <dgm:cxn modelId="{C7212260-5065-472F-8D59-63620C5375B1}" type="presOf" srcId="{686755D1-E62D-4256-9098-C8523AC8C269}" destId="{80A0081B-416F-4C14-9689-72BDA70760A7}" srcOrd="0" destOrd="0" presId="urn:microsoft.com/office/officeart/2005/8/layout/chevron1"/>
    <dgm:cxn modelId="{94FA9085-71EF-4927-9567-327A04CAF025}" type="presOf" srcId="{8B60314A-6577-48AD-A3C0-2711EF6F16AA}" destId="{DE33BBF6-5328-441E-8980-78C5247D3775}" srcOrd="0" destOrd="0" presId="urn:microsoft.com/office/officeart/2005/8/layout/chevron1"/>
    <dgm:cxn modelId="{5E2935AF-499E-4B93-89F0-035D68C43E90}" srcId="{8D20FFA2-EAB7-4A22-BBE4-23EADFC887ED}" destId="{6ED39102-BDAC-401A-82D1-DCD58BD0DA6C}" srcOrd="0" destOrd="0" parTransId="{E6ACD297-52C9-4E5F-8E07-04451A702D51}" sibTransId="{6493911D-AE2F-425F-8A3D-27D74382B730}"/>
    <dgm:cxn modelId="{E195E23F-6E48-4A46-828B-58368EB21F02}" srcId="{8D20FFA2-EAB7-4A22-BBE4-23EADFC887ED}" destId="{213BB19D-EFFB-48BB-8C48-DD9139727B8B}" srcOrd="1" destOrd="0" parTransId="{CF76F0AF-33F8-4741-8CDF-8A945781F196}" sibTransId="{F3E3820F-1E22-4B88-866E-010B6607602F}"/>
    <dgm:cxn modelId="{AEAFEC19-EACC-4E10-9968-2978DB58A972}" type="presOf" srcId="{F2DAE468-248C-4D49-A109-620B0677B4C6}" destId="{57B7BDB6-46E3-436D-B373-45C283CFCDD9}" srcOrd="0" destOrd="0" presId="urn:microsoft.com/office/officeart/2005/8/layout/chevron1"/>
    <dgm:cxn modelId="{9754C034-BA2C-479B-A64C-C1FA824F9C19}" type="presOf" srcId="{213BB19D-EFFB-48BB-8C48-DD9139727B8B}" destId="{1FC046AC-8816-4735-B5C3-C8FE18CEE961}" srcOrd="0" destOrd="0" presId="urn:microsoft.com/office/officeart/2005/8/layout/chevron1"/>
    <dgm:cxn modelId="{05815B2E-E465-45CC-9B7D-08228798620B}" type="presParOf" srcId="{9D0F1372-5582-4A9D-A967-341F7921B2ED}" destId="{CF29A2AF-312D-4A9A-A2FA-DA1686880BBF}" srcOrd="0" destOrd="0" presId="urn:microsoft.com/office/officeart/2005/8/layout/chevron1"/>
    <dgm:cxn modelId="{AE5C6F91-50CB-45FD-BD44-258B0F4DAE58}" type="presParOf" srcId="{9D0F1372-5582-4A9D-A967-341F7921B2ED}" destId="{B7CEC7B0-006E-406B-AD33-40BD5ADA854C}" srcOrd="1" destOrd="0" presId="urn:microsoft.com/office/officeart/2005/8/layout/chevron1"/>
    <dgm:cxn modelId="{92558306-C1DB-4F10-B9DB-C0B8FB8021F5}" type="presParOf" srcId="{9D0F1372-5582-4A9D-A967-341F7921B2ED}" destId="{1FC046AC-8816-4735-B5C3-C8FE18CEE961}" srcOrd="2" destOrd="0" presId="urn:microsoft.com/office/officeart/2005/8/layout/chevron1"/>
    <dgm:cxn modelId="{6EB0CFB8-B82B-4748-BF82-80A97B99B06F}" type="presParOf" srcId="{9D0F1372-5582-4A9D-A967-341F7921B2ED}" destId="{6F98C085-1CFB-4DA1-9C20-9D9479105CA0}" srcOrd="3" destOrd="0" presId="urn:microsoft.com/office/officeart/2005/8/layout/chevron1"/>
    <dgm:cxn modelId="{7FA710A1-DBF9-4D03-B222-D39957CFA886}" type="presParOf" srcId="{9D0F1372-5582-4A9D-A967-341F7921B2ED}" destId="{25D0131E-7913-4612-95FB-0982BD8ADCB1}" srcOrd="4" destOrd="0" presId="urn:microsoft.com/office/officeart/2005/8/layout/chevron1"/>
    <dgm:cxn modelId="{34AE7DB2-CCD1-46C4-AC20-2BB7C8D11723}" type="presParOf" srcId="{9D0F1372-5582-4A9D-A967-341F7921B2ED}" destId="{417693C6-336D-43F2-A1E4-BA8832EE730E}" srcOrd="5" destOrd="0" presId="urn:microsoft.com/office/officeart/2005/8/layout/chevron1"/>
    <dgm:cxn modelId="{C72ABA13-F491-475F-B1D8-AF93C05FB116}" type="presParOf" srcId="{9D0F1372-5582-4A9D-A967-341F7921B2ED}" destId="{2EE667F4-4620-4BE0-97B7-048475A1CB60}" srcOrd="6" destOrd="0" presId="urn:microsoft.com/office/officeart/2005/8/layout/chevron1"/>
    <dgm:cxn modelId="{0844202F-DE2E-401F-9687-65184D2CA1C0}" type="presParOf" srcId="{9D0F1372-5582-4A9D-A967-341F7921B2ED}" destId="{177BB7EC-0590-431E-886B-4CC90AF0164B}" srcOrd="7" destOrd="0" presId="urn:microsoft.com/office/officeart/2005/8/layout/chevron1"/>
    <dgm:cxn modelId="{DC73414A-501D-4617-B1C3-0409ECA728A6}" type="presParOf" srcId="{9D0F1372-5582-4A9D-A967-341F7921B2ED}" destId="{A5787BFE-6790-44F0-8F5A-368AC82CD7C5}" srcOrd="8" destOrd="0" presId="urn:microsoft.com/office/officeart/2005/8/layout/chevron1"/>
    <dgm:cxn modelId="{AE2A3093-BE7E-4893-90AE-E8ABAC4C945F}" type="presParOf" srcId="{9D0F1372-5582-4A9D-A967-341F7921B2ED}" destId="{887F7991-ED87-403F-84E0-A20C29A052BD}" srcOrd="9" destOrd="0" presId="urn:microsoft.com/office/officeart/2005/8/layout/chevron1"/>
    <dgm:cxn modelId="{E060FD35-FBA1-4FBA-9F55-AA244D03D164}" type="presParOf" srcId="{9D0F1372-5582-4A9D-A967-341F7921B2ED}" destId="{E00B345B-6AC8-4BA0-B93C-BF04C6FDBE54}" srcOrd="10" destOrd="0" presId="urn:microsoft.com/office/officeart/2005/8/layout/chevron1"/>
    <dgm:cxn modelId="{7BBF735C-90D1-4978-BBBE-48F882026759}" type="presParOf" srcId="{9D0F1372-5582-4A9D-A967-341F7921B2ED}" destId="{37896436-55DD-4DF8-9A66-A5F5C6992E53}" srcOrd="11" destOrd="0" presId="urn:microsoft.com/office/officeart/2005/8/layout/chevron1"/>
    <dgm:cxn modelId="{7412CF5D-E120-4C11-B1C0-7FA3F44E28D0}" type="presParOf" srcId="{9D0F1372-5582-4A9D-A967-341F7921B2ED}" destId="{DE33BBF6-5328-441E-8980-78C5247D3775}" srcOrd="12" destOrd="0" presId="urn:microsoft.com/office/officeart/2005/8/layout/chevron1"/>
    <dgm:cxn modelId="{830DC366-DD13-49C2-B7A7-4F8B0EDD2F8B}" type="presParOf" srcId="{9D0F1372-5582-4A9D-A967-341F7921B2ED}" destId="{62F48068-1E88-4700-81AE-E9E331367C32}" srcOrd="13" destOrd="0" presId="urn:microsoft.com/office/officeart/2005/8/layout/chevron1"/>
    <dgm:cxn modelId="{71956F93-242E-4F34-BBA1-0EFF79FC6106}" type="presParOf" srcId="{9D0F1372-5582-4A9D-A967-341F7921B2ED}" destId="{57B7BDB6-46E3-436D-B373-45C283CFCDD9}" srcOrd="14" destOrd="0" presId="urn:microsoft.com/office/officeart/2005/8/layout/chevron1"/>
    <dgm:cxn modelId="{207F3D95-BFB2-498F-8426-56E4D4492FBF}" type="presParOf" srcId="{9D0F1372-5582-4A9D-A967-341F7921B2ED}" destId="{9A9D7180-D01B-4DC1-A54B-2AA63AC10131}" srcOrd="15" destOrd="0" presId="urn:microsoft.com/office/officeart/2005/8/layout/chevron1"/>
    <dgm:cxn modelId="{C9945568-960B-4F50-933D-E64106398506}" type="presParOf" srcId="{9D0F1372-5582-4A9D-A967-341F7921B2ED}" destId="{80A0081B-416F-4C14-9689-72BDA70760A7}" srcOrd="16" destOrd="0" presId="urn:microsoft.com/office/officeart/2005/8/layout/chevron1"/>
    <dgm:cxn modelId="{ACBD5266-6198-4882-8BE5-5876244DFD3A}" type="presParOf" srcId="{9D0F1372-5582-4A9D-A967-341F7921B2ED}" destId="{8A7635AD-5ED7-461E-9668-DBD54AC1071B}" srcOrd="17" destOrd="0" presId="urn:microsoft.com/office/officeart/2005/8/layout/chevron1"/>
    <dgm:cxn modelId="{408FAD8A-C66D-4FE1-96BB-61C0A6BF6001}" type="presParOf" srcId="{9D0F1372-5582-4A9D-A967-341F7921B2ED}" destId="{D9CC0E77-CCBC-45B5-A342-B2256A178A0E}" srcOrd="18"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29A2AF-312D-4A9A-A2FA-DA1686880BBF}">
      <dsp:nvSpPr>
        <dsp:cNvPr id="0" name=""/>
        <dsp:cNvSpPr/>
      </dsp:nvSpPr>
      <dsp:spPr>
        <a:xfrm>
          <a:off x="1383" y="607914"/>
          <a:ext cx="1133288" cy="453315"/>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dirty="0" smtClean="0"/>
            <a:t>septembre</a:t>
          </a:r>
          <a:endParaRPr lang="fr-FR" sz="1000" kern="1200" dirty="0"/>
        </a:p>
      </dsp:txBody>
      <dsp:txXfrm>
        <a:off x="1383" y="607914"/>
        <a:ext cx="1133288" cy="453315"/>
      </dsp:txXfrm>
    </dsp:sp>
    <dsp:sp modelId="{1FC046AC-8816-4735-B5C3-C8FE18CEE961}">
      <dsp:nvSpPr>
        <dsp:cNvPr id="0" name=""/>
        <dsp:cNvSpPr/>
      </dsp:nvSpPr>
      <dsp:spPr>
        <a:xfrm>
          <a:off x="1021343" y="607914"/>
          <a:ext cx="1133288" cy="453315"/>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dirty="0" smtClean="0"/>
            <a:t>Octobre</a:t>
          </a:r>
          <a:endParaRPr lang="fr-FR" sz="1000" kern="1200" dirty="0"/>
        </a:p>
      </dsp:txBody>
      <dsp:txXfrm>
        <a:off x="1021343" y="607914"/>
        <a:ext cx="1133288" cy="453315"/>
      </dsp:txXfrm>
    </dsp:sp>
    <dsp:sp modelId="{25D0131E-7913-4612-95FB-0982BD8ADCB1}">
      <dsp:nvSpPr>
        <dsp:cNvPr id="0" name=""/>
        <dsp:cNvSpPr/>
      </dsp:nvSpPr>
      <dsp:spPr>
        <a:xfrm>
          <a:off x="2041303" y="607914"/>
          <a:ext cx="1133288" cy="453315"/>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dirty="0" smtClean="0"/>
            <a:t>Novembre</a:t>
          </a:r>
          <a:endParaRPr lang="fr-FR" sz="1000" kern="1200" dirty="0"/>
        </a:p>
      </dsp:txBody>
      <dsp:txXfrm>
        <a:off x="2041303" y="607914"/>
        <a:ext cx="1133288" cy="453315"/>
      </dsp:txXfrm>
    </dsp:sp>
    <dsp:sp modelId="{2EE667F4-4620-4BE0-97B7-048475A1CB60}">
      <dsp:nvSpPr>
        <dsp:cNvPr id="0" name=""/>
        <dsp:cNvSpPr/>
      </dsp:nvSpPr>
      <dsp:spPr>
        <a:xfrm>
          <a:off x="3061263" y="607914"/>
          <a:ext cx="1133288" cy="453315"/>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dirty="0" smtClean="0"/>
            <a:t>Décembre</a:t>
          </a:r>
          <a:endParaRPr lang="fr-FR" sz="1000" kern="1200" dirty="0"/>
        </a:p>
      </dsp:txBody>
      <dsp:txXfrm>
        <a:off x="3061263" y="607914"/>
        <a:ext cx="1133288" cy="453315"/>
      </dsp:txXfrm>
    </dsp:sp>
    <dsp:sp modelId="{A5787BFE-6790-44F0-8F5A-368AC82CD7C5}">
      <dsp:nvSpPr>
        <dsp:cNvPr id="0" name=""/>
        <dsp:cNvSpPr/>
      </dsp:nvSpPr>
      <dsp:spPr>
        <a:xfrm>
          <a:off x="4081223" y="607914"/>
          <a:ext cx="1133288" cy="453315"/>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dirty="0" smtClean="0"/>
            <a:t>Janvier</a:t>
          </a:r>
          <a:endParaRPr lang="fr-FR" sz="1000" kern="1200" dirty="0"/>
        </a:p>
      </dsp:txBody>
      <dsp:txXfrm>
        <a:off x="4081223" y="607914"/>
        <a:ext cx="1133288" cy="453315"/>
      </dsp:txXfrm>
    </dsp:sp>
    <dsp:sp modelId="{E00B345B-6AC8-4BA0-B93C-BF04C6FDBE54}">
      <dsp:nvSpPr>
        <dsp:cNvPr id="0" name=""/>
        <dsp:cNvSpPr/>
      </dsp:nvSpPr>
      <dsp:spPr>
        <a:xfrm>
          <a:off x="5101183" y="607914"/>
          <a:ext cx="1133288" cy="453315"/>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dirty="0" smtClean="0"/>
            <a:t>Février</a:t>
          </a:r>
          <a:endParaRPr lang="fr-FR" sz="1000" kern="1200" dirty="0"/>
        </a:p>
      </dsp:txBody>
      <dsp:txXfrm>
        <a:off x="5101183" y="607914"/>
        <a:ext cx="1133288" cy="453315"/>
      </dsp:txXfrm>
    </dsp:sp>
    <dsp:sp modelId="{DE33BBF6-5328-441E-8980-78C5247D3775}">
      <dsp:nvSpPr>
        <dsp:cNvPr id="0" name=""/>
        <dsp:cNvSpPr/>
      </dsp:nvSpPr>
      <dsp:spPr>
        <a:xfrm>
          <a:off x="6121143" y="607914"/>
          <a:ext cx="1133288" cy="453315"/>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dirty="0" smtClean="0"/>
            <a:t>Mars</a:t>
          </a:r>
          <a:endParaRPr lang="fr-FR" sz="1000" kern="1200" dirty="0"/>
        </a:p>
      </dsp:txBody>
      <dsp:txXfrm>
        <a:off x="6121143" y="607914"/>
        <a:ext cx="1133288" cy="453315"/>
      </dsp:txXfrm>
    </dsp:sp>
    <dsp:sp modelId="{57B7BDB6-46E3-436D-B373-45C283CFCDD9}">
      <dsp:nvSpPr>
        <dsp:cNvPr id="0" name=""/>
        <dsp:cNvSpPr/>
      </dsp:nvSpPr>
      <dsp:spPr>
        <a:xfrm>
          <a:off x="7141103" y="607914"/>
          <a:ext cx="1133288" cy="453315"/>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dirty="0" smtClean="0"/>
            <a:t>Avril</a:t>
          </a:r>
          <a:endParaRPr lang="fr-FR" sz="1000" kern="1200" dirty="0"/>
        </a:p>
      </dsp:txBody>
      <dsp:txXfrm>
        <a:off x="7141103" y="607914"/>
        <a:ext cx="1133288" cy="453315"/>
      </dsp:txXfrm>
    </dsp:sp>
    <dsp:sp modelId="{80A0081B-416F-4C14-9689-72BDA70760A7}">
      <dsp:nvSpPr>
        <dsp:cNvPr id="0" name=""/>
        <dsp:cNvSpPr/>
      </dsp:nvSpPr>
      <dsp:spPr>
        <a:xfrm>
          <a:off x="8161063" y="607914"/>
          <a:ext cx="1133288" cy="453315"/>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dirty="0" smtClean="0"/>
            <a:t>Mai </a:t>
          </a:r>
          <a:endParaRPr lang="fr-FR" sz="1000" kern="1200" dirty="0"/>
        </a:p>
      </dsp:txBody>
      <dsp:txXfrm>
        <a:off x="8161063" y="607914"/>
        <a:ext cx="1133288" cy="453315"/>
      </dsp:txXfrm>
    </dsp:sp>
    <dsp:sp modelId="{D9CC0E77-CCBC-45B5-A342-B2256A178A0E}">
      <dsp:nvSpPr>
        <dsp:cNvPr id="0" name=""/>
        <dsp:cNvSpPr/>
      </dsp:nvSpPr>
      <dsp:spPr>
        <a:xfrm>
          <a:off x="9181023" y="607914"/>
          <a:ext cx="1133288" cy="453315"/>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dirty="0" smtClean="0"/>
            <a:t>Juin</a:t>
          </a:r>
          <a:endParaRPr lang="fr-FR" sz="1000" kern="1200" dirty="0"/>
        </a:p>
      </dsp:txBody>
      <dsp:txXfrm>
        <a:off x="9181023" y="607914"/>
        <a:ext cx="1133288" cy="453315"/>
      </dsp:txXfrm>
    </dsp:sp>
    <dsp:sp modelId="{8D4381C3-E377-4F7A-B965-5512AE8CFDF2}">
      <dsp:nvSpPr>
        <dsp:cNvPr id="0" name=""/>
        <dsp:cNvSpPr/>
      </dsp:nvSpPr>
      <dsp:spPr>
        <a:xfrm>
          <a:off x="10200983" y="607914"/>
          <a:ext cx="1133288" cy="453315"/>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kern="1200" dirty="0" smtClean="0"/>
            <a:t>Juillet</a:t>
          </a:r>
          <a:endParaRPr lang="fr-FR" sz="1000" kern="1200" dirty="0"/>
        </a:p>
      </dsp:txBody>
      <dsp:txXfrm>
        <a:off x="10200983" y="607914"/>
        <a:ext cx="1133288" cy="4533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29A2AF-312D-4A9A-A2FA-DA1686880BBF}">
      <dsp:nvSpPr>
        <dsp:cNvPr id="0" name=""/>
        <dsp:cNvSpPr/>
      </dsp:nvSpPr>
      <dsp:spPr>
        <a:xfrm>
          <a:off x="1383"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septembre</a:t>
          </a:r>
          <a:endParaRPr lang="fr-FR" sz="1000" b="1" kern="1200" dirty="0"/>
        </a:p>
      </dsp:txBody>
      <dsp:txXfrm>
        <a:off x="1383" y="585497"/>
        <a:ext cx="1245372" cy="498148"/>
      </dsp:txXfrm>
    </dsp:sp>
    <dsp:sp modelId="{1FC046AC-8816-4735-B5C3-C8FE18CEE961}">
      <dsp:nvSpPr>
        <dsp:cNvPr id="0" name=""/>
        <dsp:cNvSpPr/>
      </dsp:nvSpPr>
      <dsp:spPr>
        <a:xfrm>
          <a:off x="1122218"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Octobre</a:t>
          </a:r>
          <a:endParaRPr lang="fr-FR" sz="1000" b="1" kern="1200" dirty="0"/>
        </a:p>
      </dsp:txBody>
      <dsp:txXfrm>
        <a:off x="1122218" y="585497"/>
        <a:ext cx="1245372" cy="498148"/>
      </dsp:txXfrm>
    </dsp:sp>
    <dsp:sp modelId="{25D0131E-7913-4612-95FB-0982BD8ADCB1}">
      <dsp:nvSpPr>
        <dsp:cNvPr id="0" name=""/>
        <dsp:cNvSpPr/>
      </dsp:nvSpPr>
      <dsp:spPr>
        <a:xfrm>
          <a:off x="2243054"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Novembre</a:t>
          </a:r>
          <a:endParaRPr lang="fr-FR" sz="1000" b="1" kern="1200" dirty="0"/>
        </a:p>
      </dsp:txBody>
      <dsp:txXfrm>
        <a:off x="2243054" y="585497"/>
        <a:ext cx="1245372" cy="498148"/>
      </dsp:txXfrm>
    </dsp:sp>
    <dsp:sp modelId="{2EE667F4-4620-4BE0-97B7-048475A1CB60}">
      <dsp:nvSpPr>
        <dsp:cNvPr id="0" name=""/>
        <dsp:cNvSpPr/>
      </dsp:nvSpPr>
      <dsp:spPr>
        <a:xfrm>
          <a:off x="3363889"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Décembre</a:t>
          </a:r>
          <a:endParaRPr lang="fr-FR" sz="1000" b="1" kern="1200" dirty="0"/>
        </a:p>
      </dsp:txBody>
      <dsp:txXfrm>
        <a:off x="3363889" y="585497"/>
        <a:ext cx="1245372" cy="498148"/>
      </dsp:txXfrm>
    </dsp:sp>
    <dsp:sp modelId="{A5787BFE-6790-44F0-8F5A-368AC82CD7C5}">
      <dsp:nvSpPr>
        <dsp:cNvPr id="0" name=""/>
        <dsp:cNvSpPr/>
      </dsp:nvSpPr>
      <dsp:spPr>
        <a:xfrm>
          <a:off x="4484724"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Janvier</a:t>
          </a:r>
          <a:endParaRPr lang="fr-FR" sz="1000" b="1" kern="1200" dirty="0"/>
        </a:p>
      </dsp:txBody>
      <dsp:txXfrm>
        <a:off x="4484724" y="585497"/>
        <a:ext cx="1245372" cy="498148"/>
      </dsp:txXfrm>
    </dsp:sp>
    <dsp:sp modelId="{E00B345B-6AC8-4BA0-B93C-BF04C6FDBE54}">
      <dsp:nvSpPr>
        <dsp:cNvPr id="0" name=""/>
        <dsp:cNvSpPr/>
      </dsp:nvSpPr>
      <dsp:spPr>
        <a:xfrm>
          <a:off x="5605559"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Février</a:t>
          </a:r>
          <a:endParaRPr lang="fr-FR" sz="1000" b="1" kern="1200" dirty="0"/>
        </a:p>
      </dsp:txBody>
      <dsp:txXfrm>
        <a:off x="5605559" y="585497"/>
        <a:ext cx="1245372" cy="498148"/>
      </dsp:txXfrm>
    </dsp:sp>
    <dsp:sp modelId="{DE33BBF6-5328-441E-8980-78C5247D3775}">
      <dsp:nvSpPr>
        <dsp:cNvPr id="0" name=""/>
        <dsp:cNvSpPr/>
      </dsp:nvSpPr>
      <dsp:spPr>
        <a:xfrm>
          <a:off x="6726394"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Mars</a:t>
          </a:r>
          <a:endParaRPr lang="fr-FR" sz="1000" b="1" kern="1200" dirty="0"/>
        </a:p>
      </dsp:txBody>
      <dsp:txXfrm>
        <a:off x="6726394" y="585497"/>
        <a:ext cx="1245372" cy="498148"/>
      </dsp:txXfrm>
    </dsp:sp>
    <dsp:sp modelId="{57B7BDB6-46E3-436D-B373-45C283CFCDD9}">
      <dsp:nvSpPr>
        <dsp:cNvPr id="0" name=""/>
        <dsp:cNvSpPr/>
      </dsp:nvSpPr>
      <dsp:spPr>
        <a:xfrm>
          <a:off x="7847229"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Avril</a:t>
          </a:r>
          <a:endParaRPr lang="fr-FR" sz="1000" b="1" kern="1200" dirty="0"/>
        </a:p>
      </dsp:txBody>
      <dsp:txXfrm>
        <a:off x="7847229" y="585497"/>
        <a:ext cx="1245372" cy="498148"/>
      </dsp:txXfrm>
    </dsp:sp>
    <dsp:sp modelId="{80A0081B-416F-4C14-9689-72BDA70760A7}">
      <dsp:nvSpPr>
        <dsp:cNvPr id="0" name=""/>
        <dsp:cNvSpPr/>
      </dsp:nvSpPr>
      <dsp:spPr>
        <a:xfrm>
          <a:off x="8968064"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Mai </a:t>
          </a:r>
          <a:endParaRPr lang="fr-FR" sz="1000" b="1" kern="1200" dirty="0"/>
        </a:p>
      </dsp:txBody>
      <dsp:txXfrm>
        <a:off x="8968064" y="585497"/>
        <a:ext cx="1245372" cy="498148"/>
      </dsp:txXfrm>
    </dsp:sp>
    <dsp:sp modelId="{D9CC0E77-CCBC-45B5-A342-B2256A178A0E}">
      <dsp:nvSpPr>
        <dsp:cNvPr id="0" name=""/>
        <dsp:cNvSpPr/>
      </dsp:nvSpPr>
      <dsp:spPr>
        <a:xfrm>
          <a:off x="10088899"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t>juin</a:t>
          </a:r>
          <a:endParaRPr lang="fr-FR" sz="1000" b="1" kern="1200" dirty="0"/>
        </a:p>
      </dsp:txBody>
      <dsp:txXfrm>
        <a:off x="10088899" y="585497"/>
        <a:ext cx="1245372" cy="4981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378979-D85E-4CA6-B6DA-19E8D72293BA}" type="datetimeFigureOut">
              <a:rPr lang="fr-FR" smtClean="0"/>
              <a:pPr/>
              <a:t>01/04/2021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F9E4ED-BD23-41FA-AE37-43D08E94F104}" type="slidenum">
              <a:rPr lang="fr-FR" smtClean="0"/>
              <a:pPr/>
              <a:t>‹N°›</a:t>
            </a:fld>
            <a:endParaRPr lang="fr-FR"/>
          </a:p>
        </p:txBody>
      </p:sp>
    </p:spTree>
    <p:extLst>
      <p:ext uri="{BB962C8B-B14F-4D97-AF65-F5344CB8AC3E}">
        <p14:creationId xmlns:p14="http://schemas.microsoft.com/office/powerpoint/2010/main" xmlns="" val="18041286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FA493-F8EE-44DF-8FCF-5267BA36E2B4}" type="datetimeFigureOut">
              <a:rPr lang="fr-FR" smtClean="0"/>
              <a:pPr/>
              <a:t>01/04/2021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A4D5D-8325-417D-9305-9BE2387ED74C}" type="slidenum">
              <a:rPr lang="fr-FR" smtClean="0"/>
              <a:pPr/>
              <a:t>‹N°›</a:t>
            </a:fld>
            <a:endParaRPr lang="fr-FR"/>
          </a:p>
        </p:txBody>
      </p:sp>
    </p:spTree>
    <p:extLst>
      <p:ext uri="{BB962C8B-B14F-4D97-AF65-F5344CB8AC3E}">
        <p14:creationId xmlns:p14="http://schemas.microsoft.com/office/powerpoint/2010/main" xmlns="" val="391437301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DA0E4CF9-26AF-4040-BAFA-8472943FD3D7}" type="slidenum">
              <a:rPr lang="fr-FR" smtClean="0"/>
              <a:pPr/>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5728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275380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7543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2026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1936860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37659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4697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67677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0383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84976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4786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1179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A0E4CF9-26AF-4040-BAFA-8472943FD3D7}" type="slidenum">
              <a:rPr lang="fr-FR" smtClean="0"/>
              <a:pPr/>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0129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A0E4CF9-26AF-4040-BAFA-8472943FD3D7}" type="slidenum">
              <a:rPr lang="fr-FR" smtClean="0"/>
              <a:pPr/>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5350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263027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7529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45945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F34C7B-2D86-4C6A-B7FB-DCE5E292633A}" type="datetimeFigureOut">
              <a:rPr lang="fr-FR" smtClean="0"/>
              <a:pPr/>
              <a:t>01/04/2021</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331995162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66271" y="1802674"/>
            <a:ext cx="6815669" cy="3190722"/>
          </a:xfrm>
        </p:spPr>
        <p:txBody>
          <a:bodyPr anchor="t"/>
          <a:lstStyle/>
          <a:p>
            <a:pPr>
              <a:spcAft>
                <a:spcPts val="0"/>
              </a:spcAft>
            </a:pPr>
            <a:r>
              <a:rPr lang="fr-FR" sz="4800" dirty="0" smtClean="0"/>
              <a:t>BTS FABCR</a:t>
            </a:r>
            <a:r>
              <a:rPr lang="fr-FR" sz="1400" dirty="0" smtClean="0"/>
              <a:t/>
            </a:r>
            <a:br>
              <a:rPr lang="fr-FR" sz="1400" dirty="0" smtClean="0"/>
            </a:br>
            <a:r>
              <a:rPr lang="fr-FR" sz="1400" dirty="0" smtClean="0"/>
              <a:t/>
            </a:r>
            <a:br>
              <a:rPr lang="fr-FR" sz="1400" dirty="0" smtClean="0"/>
            </a:br>
            <a:r>
              <a:rPr lang="fr-FR" sz="4800" b="1" dirty="0" smtClean="0">
                <a:solidFill>
                  <a:schemeClr val="tx1"/>
                </a:solidFill>
              </a:rPr>
              <a:t>Bloc </a:t>
            </a:r>
            <a:r>
              <a:rPr lang="fr-FR" sz="4800" b="1" dirty="0">
                <a:solidFill>
                  <a:schemeClr val="tx1"/>
                </a:solidFill>
              </a:rPr>
              <a:t>n° </a:t>
            </a:r>
            <a:r>
              <a:rPr lang="fr-FR" sz="4800" b="1" dirty="0" smtClean="0">
                <a:solidFill>
                  <a:schemeClr val="tx1"/>
                </a:solidFill>
              </a:rPr>
              <a:t>4</a:t>
            </a:r>
            <a:r>
              <a:rPr lang="fr-FR" sz="4800" b="1" dirty="0">
                <a:solidFill>
                  <a:schemeClr val="tx1"/>
                </a:solidFill>
              </a:rPr>
              <a:t> : </a:t>
            </a:r>
            <a:r>
              <a:rPr lang="fr-FR" sz="4800" b="1" dirty="0" smtClean="0">
                <a:solidFill>
                  <a:schemeClr val="tx1"/>
                </a:solidFill>
              </a:rPr>
              <a:t>conduite de travaux.</a:t>
            </a:r>
            <a:endParaRPr lang="fr-FR" sz="4800" b="1" dirty="0">
              <a:solidFill>
                <a:schemeClr val="tx1"/>
              </a:solidFill>
            </a:endParaRPr>
          </a:p>
        </p:txBody>
      </p:sp>
      <p:sp>
        <p:nvSpPr>
          <p:cNvPr id="7" name="ZoneTexte 6"/>
          <p:cNvSpPr txBox="1"/>
          <p:nvPr/>
        </p:nvSpPr>
        <p:spPr>
          <a:xfrm>
            <a:off x="154745" y="48231"/>
            <a:ext cx="2810524" cy="646331"/>
          </a:xfrm>
          <a:prstGeom prst="rect">
            <a:avLst/>
          </a:prstGeom>
          <a:noFill/>
        </p:spPr>
        <p:txBody>
          <a:bodyPr wrap="square" rtlCol="0">
            <a:spAutoFit/>
          </a:bodyPr>
          <a:lstStyle/>
          <a:p>
            <a:r>
              <a:rPr lang="fr-FR" sz="3600" b="1" dirty="0" smtClean="0">
                <a:solidFill>
                  <a:schemeClr val="bg1"/>
                </a:solidFill>
              </a:rPr>
              <a:t>BTS FABCR</a:t>
            </a:r>
            <a:endParaRPr lang="fr-FR" sz="3600" b="1" dirty="0">
              <a:solidFill>
                <a:schemeClr val="bg1"/>
              </a:solidFill>
            </a:endParaRPr>
          </a:p>
        </p:txBody>
      </p:sp>
      <p:pic>
        <p:nvPicPr>
          <p:cNvPr id="9" name="Image 8"/>
          <p:cNvPicPr>
            <a:picLocks noChangeAspect="1"/>
          </p:cNvPicPr>
          <p:nvPr/>
        </p:nvPicPr>
        <p:blipFill>
          <a:blip r:embed="rId2" cstate="print"/>
          <a:stretch>
            <a:fillRect/>
          </a:stretch>
        </p:blipFill>
        <p:spPr>
          <a:xfrm>
            <a:off x="10251656" y="185884"/>
            <a:ext cx="1694835" cy="999831"/>
          </a:xfrm>
          <a:prstGeom prst="rect">
            <a:avLst/>
          </a:prstGeom>
          <a:solidFill>
            <a:schemeClr val="bg1"/>
          </a:solidFill>
        </p:spPr>
      </p:pic>
      <p:sp>
        <p:nvSpPr>
          <p:cNvPr id="10" name="Rectangle 9"/>
          <p:cNvSpPr/>
          <p:nvPr/>
        </p:nvSpPr>
        <p:spPr>
          <a:xfrm>
            <a:off x="3868270" y="284255"/>
            <a:ext cx="4426641" cy="646331"/>
          </a:xfrm>
          <a:prstGeom prst="rect">
            <a:avLst/>
          </a:prstGeom>
          <a:solidFill>
            <a:schemeClr val="bg1"/>
          </a:solidFill>
        </p:spPr>
        <p:txBody>
          <a:bodyPr wrap="square">
            <a:spAutoFit/>
          </a:bodyPr>
          <a:lstStyle/>
          <a:p>
            <a:pPr algn="ctr"/>
            <a:r>
              <a:rPr lang="fr-FR" b="1" dirty="0"/>
              <a:t>Ministère de l’enseignement supérieur, </a:t>
            </a:r>
          </a:p>
          <a:p>
            <a:pPr algn="ctr"/>
            <a:r>
              <a:rPr lang="fr-FR" b="1" dirty="0"/>
              <a:t>de la recherche et de l’innovation</a:t>
            </a:r>
          </a:p>
        </p:txBody>
      </p:sp>
    </p:spTree>
    <p:extLst>
      <p:ext uri="{BB962C8B-B14F-4D97-AF65-F5344CB8AC3E}">
        <p14:creationId xmlns:p14="http://schemas.microsoft.com/office/powerpoint/2010/main" xmlns="" val="1100019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3109545671"/>
              </p:ext>
            </p:extLst>
          </p:nvPr>
        </p:nvGraphicFramePr>
        <p:xfrm>
          <a:off x="377373" y="1409985"/>
          <a:ext cx="11335656" cy="1669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493485" y="1409985"/>
            <a:ext cx="1930400" cy="369332"/>
          </a:xfrm>
          <a:prstGeom prst="rect">
            <a:avLst/>
          </a:prstGeom>
          <a:solidFill>
            <a:schemeClr val="tx2"/>
          </a:solidFill>
        </p:spPr>
        <p:txBody>
          <a:bodyPr wrap="square" rtlCol="0">
            <a:spAutoFit/>
          </a:bodyPr>
          <a:lstStyle/>
          <a:p>
            <a:r>
              <a:rPr lang="fr-FR" b="1" dirty="0" smtClean="0">
                <a:solidFill>
                  <a:schemeClr val="bg1"/>
                </a:solidFill>
              </a:rPr>
              <a:t>Première année</a:t>
            </a:r>
            <a:endParaRPr lang="fr-FR" b="1" dirty="0">
              <a:solidFill>
                <a:schemeClr val="bg1"/>
              </a:solidFill>
            </a:endParaRPr>
          </a:p>
        </p:txBody>
      </p:sp>
      <p:graphicFrame>
        <p:nvGraphicFramePr>
          <p:cNvPr id="17" name="Diagramme 16"/>
          <p:cNvGraphicFramePr/>
          <p:nvPr>
            <p:extLst>
              <p:ext uri="{D42A27DB-BD31-4B8C-83A1-F6EECF244321}">
                <p14:modId xmlns:p14="http://schemas.microsoft.com/office/powerpoint/2010/main" xmlns="" val="4020164153"/>
              </p:ext>
            </p:extLst>
          </p:nvPr>
        </p:nvGraphicFramePr>
        <p:xfrm>
          <a:off x="377373" y="4019836"/>
          <a:ext cx="11335656" cy="1669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ZoneTexte 17"/>
          <p:cNvSpPr txBox="1"/>
          <p:nvPr/>
        </p:nvSpPr>
        <p:spPr>
          <a:xfrm>
            <a:off x="493485" y="4048864"/>
            <a:ext cx="2104572" cy="369332"/>
          </a:xfrm>
          <a:prstGeom prst="rect">
            <a:avLst/>
          </a:prstGeom>
          <a:solidFill>
            <a:schemeClr val="bg1"/>
          </a:solidFill>
        </p:spPr>
        <p:txBody>
          <a:bodyPr wrap="square" rtlCol="0">
            <a:spAutoFit/>
          </a:bodyPr>
          <a:lstStyle/>
          <a:p>
            <a:r>
              <a:rPr lang="fr-FR" b="1" dirty="0" smtClean="0"/>
              <a:t>Deuxième année</a:t>
            </a:r>
            <a:endParaRPr lang="fr-FR" b="1" dirty="0"/>
          </a:p>
        </p:txBody>
      </p:sp>
      <p:grpSp>
        <p:nvGrpSpPr>
          <p:cNvPr id="19" name="Groupe 18"/>
          <p:cNvGrpSpPr/>
          <p:nvPr/>
        </p:nvGrpSpPr>
        <p:grpSpPr>
          <a:xfrm>
            <a:off x="5172501" y="2674001"/>
            <a:ext cx="6540528" cy="511078"/>
            <a:chOff x="641777" y="1843314"/>
            <a:chExt cx="11731653" cy="511078"/>
          </a:xfrm>
        </p:grpSpPr>
        <p:cxnSp>
          <p:nvCxnSpPr>
            <p:cNvPr id="20" name="Connecteur droit avec flèche 19"/>
            <p:cNvCxnSpPr/>
            <p:nvPr/>
          </p:nvCxnSpPr>
          <p:spPr>
            <a:xfrm flipH="1">
              <a:off x="641777" y="1843314"/>
              <a:ext cx="11731653"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082414" y="1985060"/>
              <a:ext cx="10836261" cy="369332"/>
            </a:xfrm>
            <a:prstGeom prst="rect">
              <a:avLst/>
            </a:prstGeom>
            <a:solidFill>
              <a:schemeClr val="accent2">
                <a:lumMod val="20000"/>
                <a:lumOff val="80000"/>
              </a:schemeClr>
            </a:solidFill>
          </p:spPr>
          <p:txBody>
            <a:bodyPr wrap="square" rtlCol="0">
              <a:spAutoFit/>
            </a:bodyPr>
            <a:lstStyle/>
            <a:p>
              <a:pPr algn="ctr"/>
              <a:r>
                <a:rPr lang="fr-FR" b="1" dirty="0" smtClean="0">
                  <a:solidFill>
                    <a:srgbClr val="002060"/>
                  </a:solidFill>
                </a:rPr>
                <a:t>Période réglementaire pour le stage de 8 semaines</a:t>
              </a:r>
              <a:endParaRPr lang="fr-FR" b="1" dirty="0">
                <a:solidFill>
                  <a:srgbClr val="002060"/>
                </a:solidFill>
              </a:endParaRPr>
            </a:p>
          </p:txBody>
        </p:sp>
      </p:grpSp>
      <p:grpSp>
        <p:nvGrpSpPr>
          <p:cNvPr id="23" name="Groupe 22"/>
          <p:cNvGrpSpPr/>
          <p:nvPr/>
        </p:nvGrpSpPr>
        <p:grpSpPr>
          <a:xfrm>
            <a:off x="3438614" y="5933247"/>
            <a:ext cx="5220477" cy="506891"/>
            <a:chOff x="3676227" y="1843314"/>
            <a:chExt cx="5220477" cy="506891"/>
          </a:xfrm>
        </p:grpSpPr>
        <p:cxnSp>
          <p:nvCxnSpPr>
            <p:cNvPr id="24" name="Connecteur droit avec flèche 23"/>
            <p:cNvCxnSpPr/>
            <p:nvPr/>
          </p:nvCxnSpPr>
          <p:spPr>
            <a:xfrm flipH="1">
              <a:off x="3676227" y="1843314"/>
              <a:ext cx="5220477"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4012319" y="1980873"/>
              <a:ext cx="4551888" cy="369332"/>
            </a:xfrm>
            <a:prstGeom prst="rect">
              <a:avLst/>
            </a:prstGeom>
            <a:solidFill>
              <a:schemeClr val="accent2">
                <a:lumMod val="20000"/>
                <a:lumOff val="80000"/>
              </a:schemeClr>
            </a:solidFill>
          </p:spPr>
          <p:txBody>
            <a:bodyPr wrap="square" rtlCol="0">
              <a:spAutoFit/>
            </a:bodyPr>
            <a:lstStyle/>
            <a:p>
              <a:pPr algn="ctr"/>
              <a:r>
                <a:rPr lang="fr-FR" b="1" dirty="0" smtClean="0">
                  <a:solidFill>
                    <a:srgbClr val="002060"/>
                  </a:solidFill>
                </a:rPr>
                <a:t>Période préférentielle pour le CCF U62</a:t>
              </a:r>
              <a:endParaRPr lang="fr-FR" b="1" dirty="0">
                <a:solidFill>
                  <a:srgbClr val="002060"/>
                </a:solidFill>
              </a:endParaRPr>
            </a:p>
          </p:txBody>
        </p:sp>
      </p:grpSp>
      <p:sp>
        <p:nvSpPr>
          <p:cNvPr id="3" name="Rectangle 2"/>
          <p:cNvSpPr/>
          <p:nvPr/>
        </p:nvSpPr>
        <p:spPr>
          <a:xfrm>
            <a:off x="2313866" y="142931"/>
            <a:ext cx="4777270" cy="707886"/>
          </a:xfrm>
          <a:prstGeom prst="rect">
            <a:avLst/>
          </a:prstGeom>
          <a:solidFill>
            <a:schemeClr val="bg2">
              <a:lumMod val="25000"/>
            </a:schemeClr>
          </a:solidFill>
        </p:spPr>
        <p:txBody>
          <a:bodyPr wrap="none">
            <a:spAutoFit/>
          </a:bodyPr>
          <a:lstStyle/>
          <a:p>
            <a:r>
              <a:rPr lang="fr-FR" sz="4000" dirty="0" smtClean="0">
                <a:solidFill>
                  <a:schemeClr val="bg1"/>
                </a:solidFill>
                <a:latin typeface="Arial" panose="020B0604020202020204" pitchFamily="34" charset="0"/>
                <a:cs typeface="Arial" panose="020B0604020202020204" pitchFamily="34" charset="0"/>
              </a:rPr>
              <a:t>C</a:t>
            </a:r>
            <a:r>
              <a:rPr lang="fr-FR"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onduite </a:t>
            </a:r>
            <a:r>
              <a:rPr lang="fr-FR" sz="4000" dirty="0">
                <a:solidFill>
                  <a:schemeClr val="bg1"/>
                </a:solidFill>
                <a:latin typeface="Arial" panose="020B0604020202020204" pitchFamily="34" charset="0"/>
                <a:ea typeface="Calibri" panose="020F0502020204030204" pitchFamily="34" charset="0"/>
                <a:cs typeface="Arial" panose="020B0604020202020204" pitchFamily="34" charset="0"/>
              </a:rPr>
              <a:t>de travaux</a:t>
            </a:r>
            <a:endParaRPr lang="fr-FR" sz="4000" dirty="0">
              <a:solidFill>
                <a:schemeClr val="bg1"/>
              </a:solidFill>
            </a:endParaRPr>
          </a:p>
        </p:txBody>
      </p:sp>
      <p:grpSp>
        <p:nvGrpSpPr>
          <p:cNvPr id="31" name="Groupe 30"/>
          <p:cNvGrpSpPr/>
          <p:nvPr/>
        </p:nvGrpSpPr>
        <p:grpSpPr>
          <a:xfrm>
            <a:off x="493485" y="2674001"/>
            <a:ext cx="3232706" cy="788077"/>
            <a:chOff x="6574971" y="1843314"/>
            <a:chExt cx="5798459" cy="788077"/>
          </a:xfrm>
        </p:grpSpPr>
        <p:cxnSp>
          <p:nvCxnSpPr>
            <p:cNvPr id="32" name="Connecteur droit avec flèche 31"/>
            <p:cNvCxnSpPr/>
            <p:nvPr/>
          </p:nvCxnSpPr>
          <p:spPr>
            <a:xfrm flipH="1">
              <a:off x="6574971" y="1843314"/>
              <a:ext cx="5798459"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7104049" y="1985060"/>
              <a:ext cx="4814624" cy="646331"/>
            </a:xfrm>
            <a:prstGeom prst="rect">
              <a:avLst/>
            </a:prstGeom>
            <a:solidFill>
              <a:schemeClr val="accent2">
                <a:lumMod val="20000"/>
                <a:lumOff val="80000"/>
              </a:schemeClr>
            </a:solidFill>
          </p:spPr>
          <p:txBody>
            <a:bodyPr wrap="square" rtlCol="0">
              <a:spAutoFit/>
            </a:bodyPr>
            <a:lstStyle/>
            <a:p>
              <a:pPr algn="ctr"/>
              <a:r>
                <a:rPr lang="fr-FR" b="1" dirty="0" smtClean="0">
                  <a:solidFill>
                    <a:srgbClr val="002060"/>
                  </a:solidFill>
                </a:rPr>
                <a:t>Période de découverte professionnelle</a:t>
              </a:r>
              <a:endParaRPr lang="fr-FR" b="1" dirty="0">
                <a:solidFill>
                  <a:srgbClr val="002060"/>
                </a:solidFill>
              </a:endParaRPr>
            </a:p>
          </p:txBody>
        </p:sp>
      </p:grpSp>
      <p:grpSp>
        <p:nvGrpSpPr>
          <p:cNvPr id="16" name="Groupe 15"/>
          <p:cNvGrpSpPr/>
          <p:nvPr/>
        </p:nvGrpSpPr>
        <p:grpSpPr>
          <a:xfrm>
            <a:off x="377374" y="5296020"/>
            <a:ext cx="4795128" cy="472912"/>
            <a:chOff x="6899077" y="-613283"/>
            <a:chExt cx="8687221" cy="472912"/>
          </a:xfrm>
        </p:grpSpPr>
        <p:cxnSp>
          <p:nvCxnSpPr>
            <p:cNvPr id="22" name="Connecteur droit avec flèche 21"/>
            <p:cNvCxnSpPr/>
            <p:nvPr/>
          </p:nvCxnSpPr>
          <p:spPr>
            <a:xfrm flipH="1">
              <a:off x="6899077" y="-613283"/>
              <a:ext cx="8687221"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7630429" y="-509703"/>
              <a:ext cx="4814625" cy="369332"/>
            </a:xfrm>
            <a:prstGeom prst="rect">
              <a:avLst/>
            </a:prstGeom>
            <a:solidFill>
              <a:schemeClr val="accent2">
                <a:lumMod val="20000"/>
                <a:lumOff val="80000"/>
              </a:schemeClr>
            </a:solidFill>
          </p:spPr>
          <p:txBody>
            <a:bodyPr wrap="square" rtlCol="0">
              <a:spAutoFit/>
            </a:bodyPr>
            <a:lstStyle/>
            <a:p>
              <a:pPr algn="ctr"/>
              <a:r>
                <a:rPr lang="fr-FR" b="1" dirty="0" smtClean="0">
                  <a:solidFill>
                    <a:srgbClr val="002060"/>
                  </a:solidFill>
                </a:rPr>
                <a:t>Stage de 8 semaines</a:t>
              </a:r>
              <a:endParaRPr lang="fr-FR" b="1" dirty="0">
                <a:solidFill>
                  <a:srgbClr val="002060"/>
                </a:solidFill>
              </a:endParaRPr>
            </a:p>
          </p:txBody>
        </p:sp>
      </p:grpSp>
      <p:sp>
        <p:nvSpPr>
          <p:cNvPr id="27" name="ZoneTexte 26"/>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smtClean="0">
                <a:solidFill>
                  <a:schemeClr val="bg1"/>
                </a:solidFill>
              </a:rPr>
              <a:t>Proposition</a:t>
            </a:r>
            <a:endParaRPr lang="fr-FR" sz="2400" b="1" dirty="0">
              <a:solidFill>
                <a:schemeClr val="bg1"/>
              </a:solidFill>
            </a:endParaRPr>
          </a:p>
        </p:txBody>
      </p:sp>
      <p:grpSp>
        <p:nvGrpSpPr>
          <p:cNvPr id="28" name="Groupe 27"/>
          <p:cNvGrpSpPr/>
          <p:nvPr/>
        </p:nvGrpSpPr>
        <p:grpSpPr>
          <a:xfrm>
            <a:off x="8338559" y="3371200"/>
            <a:ext cx="2684206" cy="788077"/>
            <a:chOff x="6320689" y="1843314"/>
            <a:chExt cx="4814623" cy="788077"/>
          </a:xfrm>
        </p:grpSpPr>
        <p:cxnSp>
          <p:nvCxnSpPr>
            <p:cNvPr id="29" name="Connecteur droit avec flèche 28"/>
            <p:cNvCxnSpPr/>
            <p:nvPr/>
          </p:nvCxnSpPr>
          <p:spPr>
            <a:xfrm flipH="1">
              <a:off x="6507604" y="1843314"/>
              <a:ext cx="4268811"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6320689" y="1985060"/>
              <a:ext cx="4814623" cy="646331"/>
            </a:xfrm>
            <a:prstGeom prst="rect">
              <a:avLst/>
            </a:prstGeom>
            <a:solidFill>
              <a:srgbClr val="C00000"/>
            </a:solidFill>
          </p:spPr>
          <p:txBody>
            <a:bodyPr wrap="square" rtlCol="0">
              <a:spAutoFit/>
            </a:bodyPr>
            <a:lstStyle/>
            <a:p>
              <a:pPr algn="ctr"/>
              <a:r>
                <a:rPr lang="fr-FR" b="1" dirty="0" smtClean="0">
                  <a:solidFill>
                    <a:schemeClr val="bg1"/>
                  </a:solidFill>
                </a:rPr>
                <a:t>Stage de 8 semaines : période préférentielle</a:t>
              </a:r>
              <a:endParaRPr lang="fr-FR" b="1" dirty="0">
                <a:solidFill>
                  <a:schemeClr val="bg1"/>
                </a:solidFill>
              </a:endParaRPr>
            </a:p>
          </p:txBody>
        </p:sp>
      </p:grpSp>
    </p:spTree>
    <p:extLst>
      <p:ext uri="{BB962C8B-B14F-4D97-AF65-F5344CB8AC3E}">
        <p14:creationId xmlns:p14="http://schemas.microsoft.com/office/powerpoint/2010/main" xmlns="" val="32658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77371" y="570671"/>
            <a:ext cx="11408229" cy="4210383"/>
          </a:xfrm>
          <a:prstGeom prst="rect">
            <a:avLst/>
          </a:prstGeom>
          <a:solidFill>
            <a:schemeClr val="bg1"/>
          </a:solidFill>
        </p:spPr>
        <p:txBody>
          <a:bodyPr wrap="square">
            <a:spAutoFit/>
          </a:bodyPr>
          <a:lstStyle/>
          <a:p>
            <a:pPr marL="1344613" lvl="1" indent="-887413" algn="just">
              <a:lnSpc>
                <a:spcPct val="115000"/>
              </a:lnSpc>
            </a:pPr>
            <a:r>
              <a:rPr lang="fr-FR" sz="3200" b="1" dirty="0" smtClean="0"/>
              <a:t>			Forme ponctuelle</a:t>
            </a:r>
          </a:p>
          <a:p>
            <a:pPr marL="1344613" lvl="1" indent="-887413" algn="just">
              <a:lnSpc>
                <a:spcPct val="115000"/>
              </a:lnSpc>
            </a:pPr>
            <a:r>
              <a:rPr lang="fr-FR" sz="3200" b="1" dirty="0"/>
              <a:t>	</a:t>
            </a:r>
            <a:r>
              <a:rPr lang="fr-FR" sz="3200" b="1" dirty="0" smtClean="0"/>
              <a:t>		(candidats non habilités au CCF).</a:t>
            </a:r>
            <a:endParaRPr lang="fr-FR" sz="3200" dirty="0"/>
          </a:p>
          <a:p>
            <a:pPr>
              <a:lnSpc>
                <a:spcPct val="115000"/>
              </a:lnSpc>
              <a:spcBef>
                <a:spcPts val="600"/>
              </a:spcBef>
              <a:spcAft>
                <a:spcPts val="0"/>
              </a:spcAft>
            </a:pPr>
            <a:r>
              <a:rPr lang="fr-FR" sz="1000" dirty="0">
                <a:latin typeface="Arial" panose="020B0604020202020204" pitchFamily="34" charset="0"/>
                <a:ea typeface="Times New Roman" panose="02020603050405020304" pitchFamily="18" charset="0"/>
                <a:cs typeface="Arial" panose="020B0604020202020204" pitchFamily="34" charset="0"/>
              </a:rPr>
              <a:t> </a:t>
            </a:r>
            <a:r>
              <a:rPr lang="fr-FR" sz="2000" u="sng" dirty="0" smtClean="0">
                <a:latin typeface="Arial" panose="020B0604020202020204" pitchFamily="34" charset="0"/>
                <a:ea typeface="Times New Roman" panose="02020603050405020304" pitchFamily="18" charset="0"/>
                <a:cs typeface="Arial" panose="020B0604020202020204" pitchFamily="34" charset="0"/>
              </a:rPr>
              <a:t>Durée </a:t>
            </a:r>
            <a:r>
              <a:rPr lang="fr-FR" sz="2000" u="sng" dirty="0">
                <a:latin typeface="Arial" panose="020B0604020202020204" pitchFamily="34" charset="0"/>
                <a:ea typeface="Times New Roman" panose="02020603050405020304" pitchFamily="18" charset="0"/>
                <a:cs typeface="Arial" panose="020B0604020202020204" pitchFamily="34" charset="0"/>
              </a:rPr>
              <a:t>totale</a:t>
            </a:r>
            <a:r>
              <a:rPr lang="fr-FR" sz="2000" dirty="0">
                <a:latin typeface="Arial" panose="020B0604020202020204" pitchFamily="34" charset="0"/>
                <a:ea typeface="Times New Roman" panose="02020603050405020304" pitchFamily="18" charset="0"/>
                <a:cs typeface="Arial" panose="020B0604020202020204" pitchFamily="34" charset="0"/>
              </a:rPr>
              <a:t> : 30 minutes maximum. </a:t>
            </a: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600"/>
              </a:spcBef>
              <a:spcAft>
                <a:spcPts val="0"/>
              </a:spcAft>
            </a:pPr>
            <a:r>
              <a:rPr lang="fr-FR" sz="2000" dirty="0">
                <a:latin typeface="Arial" panose="020B0604020202020204" pitchFamily="34" charset="0"/>
                <a:ea typeface="Times New Roman" panose="02020603050405020304" pitchFamily="18" charset="0"/>
                <a:cs typeface="Arial" panose="020B0604020202020204" pitchFamily="34" charset="0"/>
              </a:rPr>
              <a:t>Exposé devant le jury : 15 minutes </a:t>
            </a:r>
            <a:r>
              <a:rPr lang="fr-FR" sz="2000" b="1" dirty="0">
                <a:latin typeface="Arial" panose="020B0604020202020204" pitchFamily="34" charset="0"/>
                <a:ea typeface="Times New Roman" panose="02020603050405020304" pitchFamily="18" charset="0"/>
                <a:cs typeface="Arial" panose="020B0604020202020204" pitchFamily="34" charset="0"/>
              </a:rPr>
              <a:t>maximum </a:t>
            </a: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2000" dirty="0">
                <a:latin typeface="Arial" panose="020B0604020202020204" pitchFamily="34" charset="0"/>
                <a:ea typeface="Times New Roman" panose="02020603050405020304" pitchFamily="18" charset="0"/>
                <a:cs typeface="Arial" panose="020B0604020202020204" pitchFamily="34" charset="0"/>
              </a:rPr>
              <a:t>Entretien avec le jury : 15 minutes </a:t>
            </a:r>
            <a:r>
              <a:rPr lang="fr-FR" sz="2000" b="1" dirty="0">
                <a:latin typeface="Arial" panose="020B0604020202020204" pitchFamily="34" charset="0"/>
                <a:ea typeface="Times New Roman" panose="02020603050405020304" pitchFamily="18" charset="0"/>
                <a:cs typeface="Arial" panose="020B0604020202020204" pitchFamily="34" charset="0"/>
              </a:rPr>
              <a:t>maximum </a:t>
            </a: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2000" dirty="0">
                <a:latin typeface="Arial" panose="020B0604020202020204" pitchFamily="34" charset="0"/>
                <a:ea typeface="Times New Roman" panose="02020603050405020304" pitchFamily="18" charset="0"/>
                <a:cs typeface="Arial" panose="020B0604020202020204" pitchFamily="34" charset="0"/>
              </a:rPr>
              <a:t> </a:t>
            </a: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000" b="1" i="1" u="sng" dirty="0">
                <a:latin typeface="Arial" panose="020B0604020202020204" pitchFamily="34" charset="0"/>
                <a:ea typeface="Times New Roman" panose="02020603050405020304" pitchFamily="18" charset="0"/>
                <a:cs typeface="Times New Roman" panose="02020603050405020304" pitchFamily="18" charset="0"/>
              </a:rPr>
              <a:t>Déroulement de l'oral.</a:t>
            </a: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000" dirty="0">
                <a:latin typeface="Arial" panose="020B0604020202020204" pitchFamily="34" charset="0"/>
                <a:ea typeface="Times New Roman" panose="02020603050405020304" pitchFamily="18" charset="0"/>
                <a:cs typeface="Arial" panose="020B0604020202020204" pitchFamily="34" charset="0"/>
              </a:rPr>
              <a:t>Le candidat réalise un exposé de 15 minutes maximum sans être interrompu.</a:t>
            </a: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000" dirty="0">
                <a:latin typeface="Arial" panose="020B0604020202020204" pitchFamily="34" charset="0"/>
                <a:ea typeface="Times New Roman" panose="02020603050405020304" pitchFamily="18" charset="0"/>
                <a:cs typeface="Arial" panose="020B0604020202020204" pitchFamily="34" charset="0"/>
              </a:rPr>
              <a:t>L'exposé est suivi d'un entretien, d’une durée de 15 minutes maximum, avec la commission d’interrogation. </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77370" y="4868334"/>
            <a:ext cx="11408229" cy="1862048"/>
          </a:xfrm>
          <a:prstGeom prst="rect">
            <a:avLst/>
          </a:prstGeom>
          <a:solidFill>
            <a:schemeClr val="bg1"/>
          </a:solidFill>
        </p:spPr>
        <p:txBody>
          <a:bodyPr wrap="square">
            <a:spAutoFit/>
          </a:bodyPr>
          <a:lstStyle/>
          <a:p>
            <a:pPr algn="just">
              <a:lnSpc>
                <a:spcPct val="115000"/>
              </a:lnSpc>
              <a:spcAft>
                <a:spcPts val="0"/>
              </a:spcAft>
            </a:pPr>
            <a:r>
              <a:rPr lang="fr-FR" sz="2000" b="1" i="1" u="sng" dirty="0">
                <a:latin typeface="Arial" panose="020B0604020202020204" pitchFamily="34" charset="0"/>
                <a:ea typeface="Times New Roman" panose="02020603050405020304" pitchFamily="18" charset="0"/>
                <a:cs typeface="Times New Roman" panose="02020603050405020304" pitchFamily="18" charset="0"/>
              </a:rPr>
              <a:t>Composition de la commission d’évaluation.</a:t>
            </a: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 </a:t>
            </a:r>
          </a:p>
          <a:p>
            <a:pPr>
              <a:lnSpc>
                <a:spcPct val="115000"/>
              </a:lnSpc>
              <a:spcAft>
                <a:spcPts val="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La commission d’interrogation est obligatoirement composée de :</a:t>
            </a:r>
          </a:p>
          <a:p>
            <a:pPr marL="342900" lvl="0" indent="-342900" algn="just">
              <a:lnSpc>
                <a:spcPct val="115000"/>
              </a:lnSpc>
              <a:spcAft>
                <a:spcPts val="0"/>
              </a:spcAft>
              <a:buFont typeface="Symbol" panose="05050102010706020507" pitchFamily="18" charset="2"/>
              <a:buChar char=""/>
            </a:pPr>
            <a:r>
              <a:rPr lang="fr-FR" sz="2000" dirty="0">
                <a:latin typeface="Arial" panose="020B0604020202020204" pitchFamily="34" charset="0"/>
                <a:ea typeface="Times New Roman" panose="02020603050405020304" pitchFamily="18" charset="0"/>
                <a:cs typeface="Times New Roman" panose="02020603050405020304" pitchFamily="18" charset="0"/>
              </a:rPr>
              <a:t>un professionnel issu du champ d’activités du diplôme ; </a:t>
            </a:r>
          </a:p>
          <a:p>
            <a:pPr marL="342900" lvl="0" indent="-342900" algn="just">
              <a:lnSpc>
                <a:spcPct val="115000"/>
              </a:lnSpc>
              <a:spcAft>
                <a:spcPts val="0"/>
              </a:spcAft>
              <a:buFont typeface="Symbol" panose="05050102010706020507" pitchFamily="18" charset="2"/>
              <a:buChar char=""/>
            </a:pPr>
            <a:r>
              <a:rPr lang="fr-FR" sz="2000" dirty="0">
                <a:latin typeface="Arial" panose="020B0604020202020204" pitchFamily="34" charset="0"/>
                <a:ea typeface="Times New Roman" panose="02020603050405020304" pitchFamily="18" charset="0"/>
                <a:cs typeface="Times New Roman" panose="02020603050405020304" pitchFamily="18" charset="0"/>
              </a:rPr>
              <a:t>un professeur de STI intervenant en BTS FABCR.</a:t>
            </a:r>
          </a:p>
        </p:txBody>
      </p:sp>
      <p:sp>
        <p:nvSpPr>
          <p:cNvPr id="4" name="ZoneTexte 3"/>
          <p:cNvSpPr txBox="1"/>
          <p:nvPr/>
        </p:nvSpPr>
        <p:spPr>
          <a:xfrm rot="19992642">
            <a:off x="88832" y="698864"/>
            <a:ext cx="2379752" cy="461665"/>
          </a:xfrm>
          <a:prstGeom prst="rect">
            <a:avLst/>
          </a:prstGeom>
          <a:solidFill>
            <a:srgbClr val="C00000"/>
          </a:solidFill>
        </p:spPr>
        <p:txBody>
          <a:bodyPr wrap="square" rtlCol="0">
            <a:spAutoFit/>
          </a:bodyPr>
          <a:lstStyle/>
          <a:p>
            <a:pPr algn="ctr"/>
            <a:r>
              <a:rPr lang="fr-FR" sz="2400" b="1" dirty="0" smtClean="0">
                <a:solidFill>
                  <a:schemeClr val="bg1"/>
                </a:solidFill>
              </a:rPr>
              <a:t>Référentiel</a:t>
            </a:r>
            <a:endParaRPr lang="fr-FR" sz="2400" b="1" dirty="0">
              <a:solidFill>
                <a:schemeClr val="bg1"/>
              </a:solidFill>
            </a:endParaRPr>
          </a:p>
        </p:txBody>
      </p:sp>
    </p:spTree>
    <p:extLst>
      <p:ext uri="{BB962C8B-B14F-4D97-AF65-F5344CB8AC3E}">
        <p14:creationId xmlns:p14="http://schemas.microsoft.com/office/powerpoint/2010/main" xmlns="" val="3584498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Fichier d’évaluation</a:t>
            </a:r>
            <a:endParaRPr lang="fr-FR" dirty="0"/>
          </a:p>
        </p:txBody>
      </p:sp>
      <p:sp>
        <p:nvSpPr>
          <p:cNvPr id="4" name="ZoneTexte 3"/>
          <p:cNvSpPr txBox="1"/>
          <p:nvPr/>
        </p:nvSpPr>
        <p:spPr>
          <a:xfrm>
            <a:off x="1358898" y="2705100"/>
            <a:ext cx="95377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Arial" panose="020B0604020202020204"/>
                <a:ea typeface="+mn-ea"/>
                <a:cs typeface="+mn-cs"/>
              </a:rPr>
              <a:t>Il se compose de 2 pages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fr-FR" sz="2400" b="0" i="0" u="none" strike="noStrike" kern="1200" cap="none" spc="0" normalizeH="0" baseline="0" noProof="0" dirty="0" smtClean="0">
                <a:ln>
                  <a:noFill/>
                </a:ln>
                <a:solidFill>
                  <a:prstClr val="black"/>
                </a:solidFill>
                <a:effectLst/>
                <a:uLnTx/>
                <a:uFillTx/>
                <a:latin typeface="Arial" panose="020B0604020202020204"/>
                <a:ea typeface="+mn-ea"/>
                <a:cs typeface="+mn-cs"/>
              </a:rPr>
              <a:t>page d’identification du candidat, de l’entreprise et des activités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fr-FR" sz="2400" b="0" i="0" u="none" strike="noStrike" kern="1200" cap="none" spc="0" normalizeH="0" baseline="0" noProof="0" dirty="0" smtClean="0">
                <a:ln>
                  <a:noFill/>
                </a:ln>
                <a:solidFill>
                  <a:prstClr val="black"/>
                </a:solidFill>
                <a:effectLst/>
                <a:uLnTx/>
                <a:uFillTx/>
                <a:latin typeface="Arial" panose="020B0604020202020204"/>
                <a:ea typeface="+mn-ea"/>
                <a:cs typeface="+mn-cs"/>
              </a:rPr>
              <a:t>page d’évaluation du CCF</a:t>
            </a:r>
            <a:r>
              <a:rPr kumimoji="0" lang="fr-FR" sz="24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fr-FR" sz="24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p:txBody>
      </p:sp>
      <p:sp>
        <p:nvSpPr>
          <p:cNvPr id="5" name="ZoneTexte 4"/>
          <p:cNvSpPr txBox="1"/>
          <p:nvPr/>
        </p:nvSpPr>
        <p:spPr>
          <a:xfrm rot="19992642">
            <a:off x="-23670" y="511515"/>
            <a:ext cx="2379752" cy="461665"/>
          </a:xfrm>
          <a:prstGeom prst="rect">
            <a:avLst/>
          </a:prstGeom>
          <a:solidFill>
            <a:srgbClr val="FFC000"/>
          </a:solidFill>
        </p:spPr>
        <p:txBody>
          <a:bodyPr wrap="square" rtlCol="0">
            <a:spAutoFit/>
          </a:bodyPr>
          <a:lstStyle/>
          <a:p>
            <a:pPr algn="ctr"/>
            <a:r>
              <a:rPr lang="fr-FR" sz="2400" b="1" dirty="0" smtClean="0">
                <a:solidFill>
                  <a:schemeClr val="bg1"/>
                </a:solidFill>
              </a:rPr>
              <a:t>Circulaire</a:t>
            </a:r>
            <a:endParaRPr lang="fr-FR" sz="2400" b="1" dirty="0">
              <a:solidFill>
                <a:schemeClr val="bg1"/>
              </a:solidFill>
            </a:endParaRPr>
          </a:p>
        </p:txBody>
      </p:sp>
    </p:spTree>
    <p:extLst>
      <p:ext uri="{BB962C8B-B14F-4D97-AF65-F5344CB8AC3E}">
        <p14:creationId xmlns:p14="http://schemas.microsoft.com/office/powerpoint/2010/main" xmlns="" val="2845396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tretch>
            <a:fillRect/>
          </a:stretch>
        </p:blipFill>
        <p:spPr>
          <a:xfrm>
            <a:off x="3360533" y="116336"/>
            <a:ext cx="4896363" cy="6636265"/>
          </a:xfrm>
          <a:prstGeom prst="rect">
            <a:avLst/>
          </a:prstGeom>
        </p:spPr>
      </p:pic>
      <p:sp>
        <p:nvSpPr>
          <p:cNvPr id="4" name="Légende encadrée 1 3"/>
          <p:cNvSpPr/>
          <p:nvPr/>
        </p:nvSpPr>
        <p:spPr>
          <a:xfrm>
            <a:off x="266700" y="1501633"/>
            <a:ext cx="2667000" cy="1714500"/>
          </a:xfrm>
          <a:prstGeom prst="borderCallout1">
            <a:avLst>
              <a:gd name="adj1" fmla="val 49120"/>
              <a:gd name="adj2" fmla="val 101191"/>
              <a:gd name="adj3" fmla="val 38459"/>
              <a:gd name="adj4" fmla="val 202975"/>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FF0000"/>
                </a:solidFill>
                <a:effectLst/>
                <a:uLnTx/>
                <a:uFillTx/>
                <a:latin typeface="Arial" panose="020B0604020202020204"/>
                <a:ea typeface="+mn-ea"/>
                <a:cs typeface="+mn-cs"/>
              </a:rPr>
              <a:t>Le professeur référent renseigne la fiche.</a:t>
            </a:r>
          </a:p>
        </p:txBody>
      </p:sp>
      <p:sp>
        <p:nvSpPr>
          <p:cNvPr id="5" name="Légende encadrée 1 4"/>
          <p:cNvSpPr/>
          <p:nvPr/>
        </p:nvSpPr>
        <p:spPr>
          <a:xfrm>
            <a:off x="266700" y="3487334"/>
            <a:ext cx="2667000" cy="1714500"/>
          </a:xfrm>
          <a:prstGeom prst="borderCallout1">
            <a:avLst>
              <a:gd name="adj1" fmla="val 49120"/>
              <a:gd name="adj2" fmla="val 101191"/>
              <a:gd name="adj3" fmla="val 137244"/>
              <a:gd name="adj4" fmla="val 194851"/>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FF0000"/>
                </a:solidFill>
                <a:effectLst/>
                <a:uLnTx/>
                <a:uFillTx/>
                <a:latin typeface="Arial" panose="020B0604020202020204"/>
                <a:ea typeface="+mn-ea"/>
                <a:cs typeface="+mn-cs"/>
              </a:rPr>
              <a:t>Le</a:t>
            </a:r>
            <a:r>
              <a:rPr kumimoji="0" lang="fr-FR" sz="1800" b="0" i="0" u="none" strike="noStrike" kern="1200" cap="none" spc="0" normalizeH="0" noProof="0" dirty="0" smtClean="0">
                <a:ln>
                  <a:noFill/>
                </a:ln>
                <a:solidFill>
                  <a:srgbClr val="FF0000"/>
                </a:solidFill>
                <a:effectLst/>
                <a:uLnTx/>
                <a:uFillTx/>
                <a:latin typeface="Arial" panose="020B0604020202020204"/>
                <a:ea typeface="+mn-ea"/>
                <a:cs typeface="+mn-cs"/>
              </a:rPr>
              <a:t> tuteur en entreprise </a:t>
            </a:r>
            <a:r>
              <a:rPr kumimoji="0" lang="fr-FR" sz="1800" b="0" i="0" u="none" strike="noStrike" kern="1200" cap="none" spc="0" normalizeH="0" baseline="0" noProof="0" dirty="0" smtClean="0">
                <a:ln>
                  <a:noFill/>
                </a:ln>
                <a:solidFill>
                  <a:srgbClr val="FF0000"/>
                </a:solidFill>
                <a:effectLst/>
                <a:uLnTx/>
                <a:uFillTx/>
                <a:latin typeface="Arial" panose="020B0604020202020204"/>
                <a:ea typeface="+mn-ea"/>
                <a:cs typeface="+mn-cs"/>
              </a:rPr>
              <a:t>propose une appréciation du stagiaire/apprenti.</a:t>
            </a:r>
          </a:p>
        </p:txBody>
      </p:sp>
      <p:sp>
        <p:nvSpPr>
          <p:cNvPr id="6" name="ZoneTexte 5"/>
          <p:cNvSpPr txBox="1"/>
          <p:nvPr/>
        </p:nvSpPr>
        <p:spPr>
          <a:xfrm rot="19992642">
            <a:off x="-23670" y="511515"/>
            <a:ext cx="2379752" cy="461665"/>
          </a:xfrm>
          <a:prstGeom prst="rect">
            <a:avLst/>
          </a:prstGeom>
          <a:solidFill>
            <a:srgbClr val="FFC000"/>
          </a:solidFill>
        </p:spPr>
        <p:txBody>
          <a:bodyPr wrap="square" rtlCol="0">
            <a:spAutoFit/>
          </a:bodyPr>
          <a:lstStyle/>
          <a:p>
            <a:pPr algn="ctr"/>
            <a:r>
              <a:rPr lang="fr-FR" sz="2400" b="1" dirty="0" smtClean="0">
                <a:solidFill>
                  <a:schemeClr val="bg1"/>
                </a:solidFill>
              </a:rPr>
              <a:t>Circulaire</a:t>
            </a:r>
            <a:endParaRPr lang="fr-FR" sz="2400" b="1" dirty="0">
              <a:solidFill>
                <a:schemeClr val="bg1"/>
              </a:solidFill>
            </a:endParaRPr>
          </a:p>
        </p:txBody>
      </p:sp>
    </p:spTree>
    <p:extLst>
      <p:ext uri="{BB962C8B-B14F-4D97-AF65-F5344CB8AC3E}">
        <p14:creationId xmlns:p14="http://schemas.microsoft.com/office/powerpoint/2010/main" xmlns="" val="4118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6" name="ZoneTexte 5"/>
          <p:cNvSpPr txBox="1"/>
          <p:nvPr/>
        </p:nvSpPr>
        <p:spPr>
          <a:xfrm rot="19992642">
            <a:off x="-23670" y="511515"/>
            <a:ext cx="2379752" cy="461665"/>
          </a:xfrm>
          <a:prstGeom prst="rect">
            <a:avLst/>
          </a:prstGeom>
          <a:solidFill>
            <a:srgbClr val="FFC000"/>
          </a:solidFill>
        </p:spPr>
        <p:txBody>
          <a:bodyPr wrap="square" rtlCol="0">
            <a:spAutoFit/>
          </a:bodyPr>
          <a:lstStyle/>
          <a:p>
            <a:pPr algn="ctr"/>
            <a:r>
              <a:rPr lang="fr-FR" sz="2400" b="1" dirty="0" smtClean="0">
                <a:solidFill>
                  <a:schemeClr val="bg1"/>
                </a:solidFill>
              </a:rPr>
              <a:t>Circulaire</a:t>
            </a:r>
            <a:endParaRPr lang="fr-FR" sz="2400" b="1" dirty="0">
              <a:solidFill>
                <a:schemeClr val="bg1"/>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xmlns="" val="4087208349"/>
              </p:ext>
            </p:extLst>
          </p:nvPr>
        </p:nvGraphicFramePr>
        <p:xfrm>
          <a:off x="846160" y="1146412"/>
          <a:ext cx="10883414" cy="5184411"/>
        </p:xfrm>
        <a:graphic>
          <a:graphicData uri="http://schemas.openxmlformats.org/drawingml/2006/table">
            <a:tbl>
              <a:tblPr/>
              <a:tblGrid>
                <a:gridCol w="2972124">
                  <a:extLst>
                    <a:ext uri="{9D8B030D-6E8A-4147-A177-3AD203B41FA5}">
                      <a16:colId xmlns:a16="http://schemas.microsoft.com/office/drawing/2014/main" xmlns="" val="4274452457"/>
                    </a:ext>
                  </a:extLst>
                </a:gridCol>
                <a:gridCol w="1582258">
                  <a:extLst>
                    <a:ext uri="{9D8B030D-6E8A-4147-A177-3AD203B41FA5}">
                      <a16:colId xmlns:a16="http://schemas.microsoft.com/office/drawing/2014/main" xmlns="" val="2546178084"/>
                    </a:ext>
                  </a:extLst>
                </a:gridCol>
                <a:gridCol w="1582258">
                  <a:extLst>
                    <a:ext uri="{9D8B030D-6E8A-4147-A177-3AD203B41FA5}">
                      <a16:colId xmlns:a16="http://schemas.microsoft.com/office/drawing/2014/main" xmlns="" val="3118045976"/>
                    </a:ext>
                  </a:extLst>
                </a:gridCol>
                <a:gridCol w="1582258">
                  <a:extLst>
                    <a:ext uri="{9D8B030D-6E8A-4147-A177-3AD203B41FA5}">
                      <a16:colId xmlns:a16="http://schemas.microsoft.com/office/drawing/2014/main" xmlns="" val="541989844"/>
                    </a:ext>
                  </a:extLst>
                </a:gridCol>
                <a:gridCol w="1582258">
                  <a:extLst>
                    <a:ext uri="{9D8B030D-6E8A-4147-A177-3AD203B41FA5}">
                      <a16:colId xmlns:a16="http://schemas.microsoft.com/office/drawing/2014/main" xmlns="" val="3530669270"/>
                    </a:ext>
                  </a:extLst>
                </a:gridCol>
                <a:gridCol w="1582258">
                  <a:extLst>
                    <a:ext uri="{9D8B030D-6E8A-4147-A177-3AD203B41FA5}">
                      <a16:colId xmlns:a16="http://schemas.microsoft.com/office/drawing/2014/main" xmlns="" val="3742764213"/>
                    </a:ext>
                  </a:extLst>
                </a:gridCol>
              </a:tblGrid>
              <a:tr h="268482">
                <a:tc>
                  <a:txBody>
                    <a:bodyPr/>
                    <a:lstStyle/>
                    <a:p>
                      <a:pPr algn="l" fontAlgn="ctr"/>
                      <a:r>
                        <a:rPr lang="fr-FR" sz="1800" b="1" i="0" u="none" strike="noStrike">
                          <a:solidFill>
                            <a:srgbClr val="000000"/>
                          </a:solidFill>
                          <a:effectLst/>
                          <a:latin typeface="Calibri" panose="020F0502020204030204" pitchFamily="34" charset="0"/>
                        </a:rPr>
                        <a:t>Comportement général du stagiaire :</a:t>
                      </a:r>
                    </a:p>
                  </a:txBody>
                  <a:tcPr marL="7389" marR="7389" marT="7389" marB="0" anchor="ctr">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a:noFill/>
                    </a:lnB>
                  </a:tcPr>
                </a:tc>
                <a:extLst>
                  <a:ext uri="{0D108BD9-81ED-4DB2-BD59-A6C34878D82A}">
                    <a16:rowId xmlns:a16="http://schemas.microsoft.com/office/drawing/2014/main" xmlns="" val="3382973407"/>
                  </a:ext>
                </a:extLst>
              </a:tr>
              <a:tr h="225525">
                <a:tc>
                  <a:txBody>
                    <a:bodyPr/>
                    <a:lstStyle/>
                    <a:p>
                      <a:pPr algn="l" fontAlgn="ctr"/>
                      <a:endParaRPr lang="fr-FR" sz="700" b="1" i="0" u="none" strike="noStrike">
                        <a:solidFill>
                          <a:srgbClr val="000000"/>
                        </a:solidFill>
                        <a:effectLst/>
                        <a:latin typeface="Calibri" panose="020F0502020204030204" pitchFamily="34" charset="0"/>
                      </a:endParaRPr>
                    </a:p>
                  </a:txBody>
                  <a:tcPr marL="7389" marR="7389" marT="738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0986186"/>
                  </a:ext>
                </a:extLst>
              </a:tr>
              <a:tr h="257742">
                <a:tc>
                  <a:txBody>
                    <a:bodyPr/>
                    <a:lstStyle/>
                    <a:p>
                      <a:pPr algn="ctr" fontAlgn="ctr"/>
                      <a:r>
                        <a:rPr lang="fr-FR" sz="1400" b="1" i="0" u="none" strike="noStrike">
                          <a:solidFill>
                            <a:srgbClr val="000000"/>
                          </a:solidFill>
                          <a:effectLst/>
                          <a:latin typeface="Calibri" panose="020F0502020204030204" pitchFamily="34" charset="0"/>
                        </a:rPr>
                        <a:t>Critères d’appréciation</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algn="ctr" fontAlgn="ctr"/>
                      <a:r>
                        <a:rPr lang="fr-FR" sz="1400" b="1" i="0" u="none" strike="noStrike">
                          <a:solidFill>
                            <a:srgbClr val="000000"/>
                          </a:solidFill>
                          <a:effectLst/>
                          <a:latin typeface="Calibri" panose="020F0502020204030204" pitchFamily="34" charset="0"/>
                        </a:rPr>
                        <a:t>0</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algn="ctr" fontAlgn="ctr"/>
                      <a:r>
                        <a:rPr lang="fr-FR" sz="1400" b="1" i="0" u="none" strike="noStrike">
                          <a:solidFill>
                            <a:srgbClr val="000000"/>
                          </a:solidFill>
                          <a:effectLst/>
                          <a:latin typeface="Calibri" panose="020F0502020204030204" pitchFamily="34" charset="0"/>
                        </a:rPr>
                        <a:t>1</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algn="ctr" fontAlgn="ctr"/>
                      <a:r>
                        <a:rPr lang="fr-FR" sz="1400" b="1" i="0" u="none" strike="noStrike">
                          <a:solidFill>
                            <a:srgbClr val="000000"/>
                          </a:solidFill>
                          <a:effectLst/>
                          <a:latin typeface="Calibri" panose="020F0502020204030204" pitchFamily="34" charset="0"/>
                        </a:rPr>
                        <a:t>2</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algn="ctr" fontAlgn="ctr"/>
                      <a:r>
                        <a:rPr lang="fr-FR" sz="1400" b="1" i="0" u="none" strike="noStrike">
                          <a:solidFill>
                            <a:srgbClr val="000000"/>
                          </a:solidFill>
                          <a:effectLst/>
                          <a:latin typeface="Calibri" panose="020F0502020204030204" pitchFamily="34" charset="0"/>
                        </a:rPr>
                        <a:t>3</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algn="ctr" fontAlgn="ctr"/>
                      <a:r>
                        <a:rPr lang="fr-FR" sz="1400" b="1" i="0" u="none" strike="noStrike">
                          <a:solidFill>
                            <a:srgbClr val="000000"/>
                          </a:solidFill>
                          <a:effectLst/>
                          <a:latin typeface="Calibri" panose="020F0502020204030204" pitchFamily="34" charset="0"/>
                        </a:rPr>
                        <a:t>4</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extLst>
                  <a:ext uri="{0D108BD9-81ED-4DB2-BD59-A6C34878D82A}">
                    <a16:rowId xmlns:a16="http://schemas.microsoft.com/office/drawing/2014/main" xmlns="" val="432872027"/>
                  </a:ext>
                </a:extLst>
              </a:tr>
              <a:tr h="429570">
                <a:tc>
                  <a:txBody>
                    <a:bodyPr/>
                    <a:lstStyle/>
                    <a:p>
                      <a:pPr algn="l" fontAlgn="ctr"/>
                      <a:r>
                        <a:rPr lang="fr-FR" sz="1400" b="1" i="0" u="none" strike="noStrike">
                          <a:solidFill>
                            <a:srgbClr val="000000"/>
                          </a:solidFill>
                          <a:effectLst/>
                          <a:latin typeface="Calibri" panose="020F0502020204030204" pitchFamily="34" charset="0"/>
                        </a:rPr>
                        <a:t>Assiduité</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9923836"/>
                  </a:ext>
                </a:extLst>
              </a:tr>
              <a:tr h="429570">
                <a:tc>
                  <a:txBody>
                    <a:bodyPr/>
                    <a:lstStyle/>
                    <a:p>
                      <a:pPr algn="l" fontAlgn="ctr"/>
                      <a:r>
                        <a:rPr lang="fr-FR" sz="1400" b="1" i="0" u="none" strike="noStrike">
                          <a:solidFill>
                            <a:srgbClr val="000000"/>
                          </a:solidFill>
                          <a:effectLst/>
                          <a:latin typeface="Calibri" panose="020F0502020204030204" pitchFamily="34" charset="0"/>
                        </a:rPr>
                        <a:t>Ponctualité</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2092391"/>
                  </a:ext>
                </a:extLst>
              </a:tr>
              <a:tr h="429570">
                <a:tc>
                  <a:txBody>
                    <a:bodyPr/>
                    <a:lstStyle/>
                    <a:p>
                      <a:pPr algn="l" fontAlgn="ctr"/>
                      <a:r>
                        <a:rPr lang="fr-FR" sz="1400" b="1" i="0" u="none" strike="noStrike">
                          <a:solidFill>
                            <a:srgbClr val="000000"/>
                          </a:solidFill>
                          <a:effectLst/>
                          <a:latin typeface="Calibri" panose="020F0502020204030204" pitchFamily="34" charset="0"/>
                        </a:rPr>
                        <a:t>Comportement vis-à-vis du personnel</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8537650"/>
                  </a:ext>
                </a:extLst>
              </a:tr>
              <a:tr h="429570">
                <a:tc>
                  <a:txBody>
                    <a:bodyPr/>
                    <a:lstStyle/>
                    <a:p>
                      <a:pPr algn="l" fontAlgn="ctr"/>
                      <a:r>
                        <a:rPr lang="fr-FR" sz="1400" b="1" i="0" u="none" strike="noStrike">
                          <a:solidFill>
                            <a:srgbClr val="000000"/>
                          </a:solidFill>
                          <a:effectLst/>
                          <a:latin typeface="Calibri" panose="020F0502020204030204" pitchFamily="34" charset="0"/>
                        </a:rPr>
                        <a:t>Implication au quotidien</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9349192"/>
                  </a:ext>
                </a:extLst>
              </a:tr>
              <a:tr h="320819">
                <a:tc>
                  <a:txBody>
                    <a:bodyPr/>
                    <a:lstStyle/>
                    <a:p>
                      <a:pPr algn="l" fontAlgn="ctr"/>
                      <a:endParaRPr lang="fr-FR" sz="2400" b="1" i="0" u="none" strike="noStrike">
                        <a:solidFill>
                          <a:srgbClr val="000000"/>
                        </a:solidFill>
                        <a:effectLst/>
                        <a:latin typeface="Calibri" panose="020F0502020204030204" pitchFamily="34" charset="0"/>
                      </a:endParaRPr>
                    </a:p>
                  </a:txBody>
                  <a:tcPr marL="7389" marR="7389" marT="738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828072766"/>
                  </a:ext>
                </a:extLst>
              </a:tr>
              <a:tr h="268482">
                <a:tc>
                  <a:txBody>
                    <a:bodyPr/>
                    <a:lstStyle/>
                    <a:p>
                      <a:pPr algn="l" fontAlgn="ctr"/>
                      <a:r>
                        <a:rPr lang="fr-FR" sz="1800" b="1" i="0" u="none" strike="noStrike">
                          <a:solidFill>
                            <a:srgbClr val="000000"/>
                          </a:solidFill>
                          <a:effectLst/>
                          <a:latin typeface="Calibri" panose="020F0502020204030204" pitchFamily="34" charset="0"/>
                        </a:rPr>
                        <a:t>Aptitudes professionnelles :</a:t>
                      </a:r>
                    </a:p>
                  </a:txBody>
                  <a:tcPr marL="7389" marR="7389" marT="7389" marB="0" anchor="ctr">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a:noFill/>
                    </a:lnB>
                  </a:tcPr>
                </a:tc>
                <a:extLst>
                  <a:ext uri="{0D108BD9-81ED-4DB2-BD59-A6C34878D82A}">
                    <a16:rowId xmlns:a16="http://schemas.microsoft.com/office/drawing/2014/main" xmlns="" val="3521222921"/>
                  </a:ext>
                </a:extLst>
              </a:tr>
              <a:tr h="225525">
                <a:tc>
                  <a:txBody>
                    <a:bodyPr/>
                    <a:lstStyle/>
                    <a:p>
                      <a:pPr algn="l" fontAlgn="ctr"/>
                      <a:endParaRPr lang="fr-FR" sz="700" b="1" i="0" u="none" strike="noStrike">
                        <a:solidFill>
                          <a:srgbClr val="000000"/>
                        </a:solidFill>
                        <a:effectLst/>
                        <a:latin typeface="Calibri" panose="020F0502020204030204" pitchFamily="34" charset="0"/>
                      </a:endParaRPr>
                    </a:p>
                  </a:txBody>
                  <a:tcPr marL="7389" marR="7389" marT="738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9513635"/>
                  </a:ext>
                </a:extLst>
              </a:tr>
              <a:tr h="257742">
                <a:tc>
                  <a:txBody>
                    <a:bodyPr/>
                    <a:lstStyle/>
                    <a:p>
                      <a:pPr algn="ctr" fontAlgn="ctr"/>
                      <a:r>
                        <a:rPr lang="fr-FR" sz="1400" b="1" i="0" u="none" strike="noStrike">
                          <a:solidFill>
                            <a:srgbClr val="000000"/>
                          </a:solidFill>
                          <a:effectLst/>
                          <a:latin typeface="Calibri" panose="020F0502020204030204" pitchFamily="34" charset="0"/>
                        </a:rPr>
                        <a:t>Critères d’appréciation</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algn="ctr" fontAlgn="ctr"/>
                      <a:r>
                        <a:rPr lang="fr-FR" sz="1400" b="1" i="0" u="none" strike="noStrike">
                          <a:solidFill>
                            <a:srgbClr val="000000"/>
                          </a:solidFill>
                          <a:effectLst/>
                          <a:latin typeface="Calibri" panose="020F0502020204030204" pitchFamily="34" charset="0"/>
                        </a:rPr>
                        <a:t>0</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algn="ctr" fontAlgn="ctr"/>
                      <a:r>
                        <a:rPr lang="fr-FR" sz="1400" b="1" i="0" u="none" strike="noStrike">
                          <a:solidFill>
                            <a:srgbClr val="000000"/>
                          </a:solidFill>
                          <a:effectLst/>
                          <a:latin typeface="Calibri" panose="020F0502020204030204" pitchFamily="34" charset="0"/>
                        </a:rPr>
                        <a:t>1</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algn="ctr" fontAlgn="ctr"/>
                      <a:r>
                        <a:rPr lang="fr-FR" sz="1400" b="1" i="0" u="none" strike="noStrike">
                          <a:solidFill>
                            <a:srgbClr val="000000"/>
                          </a:solidFill>
                          <a:effectLst/>
                          <a:latin typeface="Calibri" panose="020F0502020204030204" pitchFamily="34" charset="0"/>
                        </a:rPr>
                        <a:t>2</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algn="ctr" fontAlgn="ctr"/>
                      <a:r>
                        <a:rPr lang="fr-FR" sz="1400" b="1" i="0" u="none" strike="noStrike">
                          <a:solidFill>
                            <a:srgbClr val="000000"/>
                          </a:solidFill>
                          <a:effectLst/>
                          <a:latin typeface="Calibri" panose="020F0502020204030204" pitchFamily="34" charset="0"/>
                        </a:rPr>
                        <a:t>3</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algn="ctr" fontAlgn="ctr"/>
                      <a:r>
                        <a:rPr lang="fr-FR" sz="1400" b="1" i="0" u="none" strike="noStrike">
                          <a:solidFill>
                            <a:srgbClr val="000000"/>
                          </a:solidFill>
                          <a:effectLst/>
                          <a:latin typeface="Calibri" panose="020F0502020204030204" pitchFamily="34" charset="0"/>
                        </a:rPr>
                        <a:t>4</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extLst>
                  <a:ext uri="{0D108BD9-81ED-4DB2-BD59-A6C34878D82A}">
                    <a16:rowId xmlns:a16="http://schemas.microsoft.com/office/drawing/2014/main" xmlns="" val="1982766707"/>
                  </a:ext>
                </a:extLst>
              </a:tr>
              <a:tr h="429570">
                <a:tc>
                  <a:txBody>
                    <a:bodyPr/>
                    <a:lstStyle/>
                    <a:p>
                      <a:pPr algn="l" fontAlgn="ctr"/>
                      <a:r>
                        <a:rPr lang="fr-FR" sz="1400" b="1" i="0" u="none" strike="noStrike">
                          <a:solidFill>
                            <a:srgbClr val="000000"/>
                          </a:solidFill>
                          <a:effectLst/>
                          <a:latin typeface="Calibri" panose="020F0502020204030204" pitchFamily="34" charset="0"/>
                        </a:rPr>
                        <a:t>Méthode et organisation</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7138992"/>
                  </a:ext>
                </a:extLst>
              </a:tr>
              <a:tr h="429570">
                <a:tc>
                  <a:txBody>
                    <a:bodyPr/>
                    <a:lstStyle/>
                    <a:p>
                      <a:pPr algn="l" fontAlgn="ctr"/>
                      <a:r>
                        <a:rPr lang="fr-FR" sz="1400" b="1" i="0" u="none" strike="noStrike">
                          <a:solidFill>
                            <a:srgbClr val="000000"/>
                          </a:solidFill>
                          <a:effectLst/>
                          <a:latin typeface="Calibri" panose="020F0502020204030204" pitchFamily="34" charset="0"/>
                        </a:rPr>
                        <a:t>Qualité du travail fourni sur le terrain</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7453397"/>
                  </a:ext>
                </a:extLst>
              </a:tr>
              <a:tr h="429570">
                <a:tc>
                  <a:txBody>
                    <a:bodyPr/>
                    <a:lstStyle/>
                    <a:p>
                      <a:pPr algn="l" fontAlgn="ctr"/>
                      <a:r>
                        <a:rPr lang="fr-FR" sz="1400" b="1" i="0" u="none" strike="noStrike">
                          <a:solidFill>
                            <a:srgbClr val="000000"/>
                          </a:solidFill>
                          <a:effectLst/>
                          <a:latin typeface="Calibri" panose="020F0502020204030204" pitchFamily="34" charset="0"/>
                        </a:rPr>
                        <a:t>Qualité du travail fourni sur au bureau</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solidFill>
                            <a:srgbClr val="000000"/>
                          </a:solidFill>
                          <a:effectLst/>
                          <a:latin typeface="Times New Roman" panose="02020603050405020304" pitchFamily="18" charset="0"/>
                        </a:rPr>
                        <a:t> </a:t>
                      </a:r>
                    </a:p>
                  </a:txBody>
                  <a:tcPr marL="7389" marR="7389" marT="7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7033588"/>
                  </a:ext>
                </a:extLst>
              </a:tr>
            </a:tbl>
          </a:graphicData>
        </a:graphic>
      </p:graphicFrame>
    </p:spTree>
    <p:extLst>
      <p:ext uri="{BB962C8B-B14F-4D97-AF65-F5344CB8AC3E}">
        <p14:creationId xmlns:p14="http://schemas.microsoft.com/office/powerpoint/2010/main" xmlns="" val="2502921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3676873" y="-1"/>
            <a:ext cx="6395175" cy="6840541"/>
          </a:xfrm>
          <a:prstGeom prst="rect">
            <a:avLst/>
          </a:prstGeom>
        </p:spPr>
      </p:pic>
      <p:sp>
        <p:nvSpPr>
          <p:cNvPr id="5" name="Légende encadrée 1 4"/>
          <p:cNvSpPr/>
          <p:nvPr/>
        </p:nvSpPr>
        <p:spPr>
          <a:xfrm>
            <a:off x="235989" y="614528"/>
            <a:ext cx="2667000" cy="1896660"/>
          </a:xfrm>
          <a:prstGeom prst="borderCallout1">
            <a:avLst>
              <a:gd name="adj1" fmla="val 70707"/>
              <a:gd name="adj2" fmla="val 101191"/>
              <a:gd name="adj3" fmla="val 80344"/>
              <a:gd name="adj4" fmla="val 105769"/>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FF0000"/>
                </a:solidFill>
                <a:effectLst/>
                <a:uLnTx/>
                <a:uFillTx/>
                <a:latin typeface="Arial" panose="020B0604020202020204"/>
                <a:ea typeface="+mn-ea"/>
                <a:cs typeface="+mn-cs"/>
              </a:rPr>
              <a:t>Les</a:t>
            </a:r>
            <a:r>
              <a:rPr kumimoji="0" lang="fr-FR" sz="1800" b="0" i="0" u="none" strike="noStrike" kern="1200" cap="none" spc="0" normalizeH="0" noProof="0" dirty="0" smtClean="0">
                <a:ln>
                  <a:noFill/>
                </a:ln>
                <a:solidFill>
                  <a:srgbClr val="FF0000"/>
                </a:solidFill>
                <a:effectLst/>
                <a:uLnTx/>
                <a:uFillTx/>
                <a:latin typeface="Arial" panose="020B0604020202020204"/>
                <a:ea typeface="+mn-ea"/>
                <a:cs typeface="+mn-cs"/>
              </a:rPr>
              <a:t> 4 premières compétences, sur l’oral et sur l’écrit, sont toutes évaluées.</a:t>
            </a:r>
            <a:endParaRPr kumimoji="0" lang="fr-FR" sz="1800" b="0" i="0" u="none" strike="noStrike" kern="1200" cap="none" spc="0" normalizeH="0" baseline="0" noProof="0" dirty="0" smtClean="0">
              <a:ln>
                <a:noFill/>
              </a:ln>
              <a:solidFill>
                <a:srgbClr val="FF0000"/>
              </a:solidFill>
              <a:effectLst/>
              <a:uLnTx/>
              <a:uFillTx/>
              <a:latin typeface="Arial" panose="020B0604020202020204"/>
              <a:ea typeface="+mn-ea"/>
              <a:cs typeface="+mn-cs"/>
            </a:endParaRPr>
          </a:p>
        </p:txBody>
      </p:sp>
      <p:sp>
        <p:nvSpPr>
          <p:cNvPr id="7" name="Légende encadrée 1 6"/>
          <p:cNvSpPr/>
          <p:nvPr/>
        </p:nvSpPr>
        <p:spPr>
          <a:xfrm>
            <a:off x="235989" y="2913881"/>
            <a:ext cx="2667000" cy="1714500"/>
          </a:xfrm>
          <a:prstGeom prst="borderCallout1">
            <a:avLst>
              <a:gd name="adj1" fmla="val 100065"/>
              <a:gd name="adj2" fmla="val 77140"/>
              <a:gd name="adj3" fmla="val 123668"/>
              <a:gd name="adj4" fmla="val 103722"/>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smtClean="0">
                <a:solidFill>
                  <a:srgbClr val="FF0000"/>
                </a:solidFill>
                <a:latin typeface="Arial" panose="020B0604020202020204"/>
              </a:rPr>
              <a:t>Ces compétences sont évaluées par le tuteur en entreprise, soit au moment de la soutenance, soit avant.</a:t>
            </a:r>
            <a:endParaRPr kumimoji="0" lang="fr-FR" sz="1800" b="0" i="0" u="none" strike="noStrike" kern="1200" cap="none" spc="0" normalizeH="0" baseline="0" noProof="0" dirty="0" smtClean="0">
              <a:ln>
                <a:noFill/>
              </a:ln>
              <a:solidFill>
                <a:srgbClr val="FF0000"/>
              </a:solidFill>
              <a:effectLst/>
              <a:uLnTx/>
              <a:uFillTx/>
              <a:latin typeface="Arial" panose="020B0604020202020204"/>
              <a:ea typeface="+mn-ea"/>
              <a:cs typeface="+mn-cs"/>
            </a:endParaRPr>
          </a:p>
        </p:txBody>
      </p:sp>
      <p:sp>
        <p:nvSpPr>
          <p:cNvPr id="3" name="Accolade ouvrante 2"/>
          <p:cNvSpPr/>
          <p:nvPr/>
        </p:nvSpPr>
        <p:spPr>
          <a:xfrm>
            <a:off x="3121357" y="4121624"/>
            <a:ext cx="427061" cy="1801504"/>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Accolade ouvrante 5"/>
          <p:cNvSpPr/>
          <p:nvPr/>
        </p:nvSpPr>
        <p:spPr>
          <a:xfrm>
            <a:off x="3121357" y="1146411"/>
            <a:ext cx="427061" cy="1992573"/>
          </a:xfrm>
          <a:prstGeom prst="lef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Légende encadrée 1 7"/>
          <p:cNvSpPr/>
          <p:nvPr/>
        </p:nvSpPr>
        <p:spPr>
          <a:xfrm>
            <a:off x="235989" y="5065878"/>
            <a:ext cx="2667000" cy="1714500"/>
          </a:xfrm>
          <a:prstGeom prst="borderCallout1">
            <a:avLst>
              <a:gd name="adj1" fmla="val 35621"/>
              <a:gd name="adj2" fmla="val 99283"/>
              <a:gd name="adj3" fmla="val 3668"/>
              <a:gd name="adj4" fmla="val 108722"/>
            </a:avLst>
          </a:prstGeom>
          <a:solidFill>
            <a:srgbClr val="FFFF66"/>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smtClean="0">
                <a:solidFill>
                  <a:srgbClr val="FF0000"/>
                </a:solidFill>
                <a:latin typeface="Arial" panose="020B0604020202020204"/>
              </a:rPr>
              <a:t>En jaune, items à choisir en fonction des activités réalisées en entreprise lors d’un entretien tripartite.</a:t>
            </a:r>
            <a:endParaRPr kumimoji="0" lang="fr-FR" sz="1800" b="0" i="0" u="none" strike="noStrike" kern="1200" cap="none" spc="0" normalizeH="0" baseline="0" noProof="0" dirty="0" smtClean="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xmlns="" val="9291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2" cstate="print"/>
          <a:stretch>
            <a:fillRect/>
          </a:stretch>
        </p:blipFill>
        <p:spPr>
          <a:xfrm>
            <a:off x="982640" y="137818"/>
            <a:ext cx="10260610" cy="6604176"/>
          </a:xfrm>
          <a:prstGeom prst="rect">
            <a:avLst/>
          </a:prstGeom>
        </p:spPr>
      </p:pic>
    </p:spTree>
    <p:extLst>
      <p:ext uri="{BB962C8B-B14F-4D97-AF65-F5344CB8AC3E}">
        <p14:creationId xmlns:p14="http://schemas.microsoft.com/office/powerpoint/2010/main" xmlns="" val="2958503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2319" y="982132"/>
            <a:ext cx="10428025" cy="1303867"/>
          </a:xfrm>
        </p:spPr>
        <p:txBody>
          <a:bodyPr>
            <a:normAutofit fontScale="90000"/>
          </a:bodyPr>
          <a:lstStyle/>
          <a:p>
            <a:r>
              <a:rPr lang="fr-FR" cap="all" dirty="0" smtClean="0"/>
              <a:t>Le stage en milieu professionnel</a:t>
            </a:r>
            <a:endParaRPr lang="fr-FR" cap="all" dirty="0"/>
          </a:p>
        </p:txBody>
      </p:sp>
      <p:pic>
        <p:nvPicPr>
          <p:cNvPr id="4" name="Image 3"/>
          <p:cNvPicPr>
            <a:picLocks noChangeAspect="1"/>
          </p:cNvPicPr>
          <p:nvPr/>
        </p:nvPicPr>
        <p:blipFill>
          <a:blip r:embed="rId2" cstate="print"/>
          <a:stretch>
            <a:fillRect/>
          </a:stretch>
        </p:blipFill>
        <p:spPr>
          <a:xfrm flipH="1">
            <a:off x="6856195" y="2830000"/>
            <a:ext cx="4444150" cy="2960915"/>
          </a:xfrm>
          <a:prstGeom prst="rect">
            <a:avLst/>
          </a:prstGeom>
        </p:spPr>
      </p:pic>
    </p:spTree>
    <p:extLst>
      <p:ext uri="{BB962C8B-B14F-4D97-AF65-F5344CB8AC3E}">
        <p14:creationId xmlns:p14="http://schemas.microsoft.com/office/powerpoint/2010/main" xmlns="" val="1858303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444913" y="290286"/>
            <a:ext cx="9268115" cy="1477328"/>
          </a:xfrm>
          <a:prstGeom prst="rect">
            <a:avLst/>
          </a:prstGeom>
          <a:solidFill>
            <a:schemeClr val="bg1"/>
          </a:solidFill>
        </p:spPr>
        <p:txBody>
          <a:bodyPr wrap="square">
            <a:spAutoFit/>
          </a:bodyPr>
          <a:lstStyle/>
          <a:p>
            <a:pPr algn="just">
              <a:spcAft>
                <a:spcPts val="0"/>
              </a:spcAft>
            </a:pPr>
            <a:r>
              <a:rPr lang="fr-FR" dirty="0">
                <a:latin typeface="Arial" panose="020B0604020202020204" pitchFamily="34" charset="0"/>
                <a:ea typeface="Arial" panose="020B0604020202020204" pitchFamily="34" charset="0"/>
                <a:cs typeface="Times New Roman" panose="02020603050405020304" pitchFamily="18" charset="0"/>
              </a:rPr>
              <a:t>Le stage en milieu professionnel doit être envisagé comme la composante essentielle d’une formation de brevet de technicien supérieur. </a:t>
            </a:r>
            <a:r>
              <a:rPr lang="fr-FR" b="1" dirty="0">
                <a:latin typeface="Arial" panose="020B0604020202020204" pitchFamily="34" charset="0"/>
                <a:ea typeface="Arial" panose="020B0604020202020204" pitchFamily="34" charset="0"/>
                <a:cs typeface="Times New Roman" panose="02020603050405020304" pitchFamily="18" charset="0"/>
              </a:rPr>
              <a:t>Les problématiques observées, analysées et présentées par le candidat à l’épreuve orale ne doivent pas se limiter aux problématiques d’exécution mais doivent surtout être centrées sur la conduite de travaux.</a:t>
            </a:r>
            <a:endParaRPr lang="fr-FR"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449942" y="1938713"/>
            <a:ext cx="11263086" cy="4683846"/>
          </a:xfrm>
          <a:prstGeom prst="rect">
            <a:avLst/>
          </a:prstGeom>
          <a:solidFill>
            <a:schemeClr val="bg1"/>
          </a:solidFill>
        </p:spPr>
        <p:txBody>
          <a:bodyPr wrap="square">
            <a:spAutoFit/>
          </a:bodyPr>
          <a:lstStyle/>
          <a:p>
            <a:pPr marL="228600" indent="-228600">
              <a:spcBef>
                <a:spcPts val="1200"/>
              </a:spcBef>
              <a:spcAft>
                <a:spcPts val="1200"/>
              </a:spcAft>
            </a:pPr>
            <a:r>
              <a:rPr lang="fr-FR" b="1" i="1" u="sng" dirty="0">
                <a:latin typeface="Arial" panose="020B0604020202020204" pitchFamily="34" charset="0"/>
                <a:ea typeface="Calibri" panose="020F0502020204030204" pitchFamily="34" charset="0"/>
              </a:rPr>
              <a:t>Réglementation relative aux stages en milieu professionnel :</a:t>
            </a:r>
            <a:endParaRPr lang="fr-FR" b="1" u="sng" spc="5" dirty="0">
              <a:latin typeface="Arial" panose="020B0604020202020204" pitchFamily="34" charset="0"/>
              <a:ea typeface="Calibri" panose="020F0502020204030204" pitchFamily="34" charset="0"/>
            </a:endParaRP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Le stage, d’une durée globale de 8 semaines, organisé avec le concours des milieux professionnels, est placé sous le contrôle des autorités académiques dont relève l’étudiant et, le cas échéant, des services du conseiller culturel près l’ambassade de France du pays d’accueil pour un stage à l’étranger.</a:t>
            </a: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Chaque période de stage en entreprise fait l’objet d’une convention entre l’établissement fréquenté par l’étudiant et la ou les entreprise(s) d’accueil. Cette convention est établie conformément aux dispositions réglementaires en vigueur. Toutefois, cette convention pourra être adaptée pour tenir compte des contraintes imposées par la législation du pays d’accueil.</a:t>
            </a: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Pendant le stage en entreprise(s), l’étudiant a obligatoirement la qualité d’étudiant stagiaire et non de salarié. La convention de stage doit notamment :</a:t>
            </a: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just">
              <a:lnSpc>
                <a:spcPct val="107000"/>
              </a:lnSpc>
              <a:spcAft>
                <a:spcPts val="800"/>
              </a:spcAft>
              <a:buFont typeface="Wingdings" panose="05000000000000000000" pitchFamily="2" charset="2"/>
              <a:buChar char=""/>
            </a:pPr>
            <a:r>
              <a:rPr lang="fr-FR" dirty="0">
                <a:latin typeface="Arial" panose="020B0604020202020204" pitchFamily="34" charset="0"/>
                <a:ea typeface="Times New Roman" panose="02020603050405020304" pitchFamily="18" charset="0"/>
                <a:cs typeface="Times New Roman" panose="02020603050405020304" pitchFamily="18" charset="0"/>
              </a:rPr>
              <a:t>fixer les modalités de couverture en matière d'accident du travail et de responsabilité civile ;</a:t>
            </a:r>
          </a:p>
          <a:p>
            <a:pPr marL="342900" lvl="0" indent="-342900" algn="just">
              <a:lnSpc>
                <a:spcPct val="107000"/>
              </a:lnSpc>
              <a:spcAft>
                <a:spcPts val="800"/>
              </a:spcAft>
              <a:buFont typeface="Wingdings" panose="05000000000000000000" pitchFamily="2" charset="2"/>
              <a:buChar char=""/>
            </a:pPr>
            <a:r>
              <a:rPr lang="fr-FR" dirty="0">
                <a:latin typeface="Arial" panose="020B0604020202020204" pitchFamily="34" charset="0"/>
                <a:ea typeface="Times New Roman" panose="02020603050405020304" pitchFamily="18" charset="0"/>
                <a:cs typeface="Times New Roman" panose="02020603050405020304" pitchFamily="18" charset="0"/>
              </a:rPr>
              <a:t>préciser les objectifs et les modalités de formation (durée, calendrier) ;</a:t>
            </a:r>
          </a:p>
          <a:p>
            <a:pPr marL="342900" lvl="0" indent="-342900" algn="just">
              <a:lnSpc>
                <a:spcPct val="107000"/>
              </a:lnSpc>
              <a:spcAft>
                <a:spcPts val="800"/>
              </a:spcAft>
              <a:buFont typeface="Wingdings" panose="05000000000000000000" pitchFamily="2" charset="2"/>
              <a:buChar char=""/>
            </a:pPr>
            <a:r>
              <a:rPr lang="fr-FR" dirty="0">
                <a:latin typeface="Arial" panose="020B0604020202020204" pitchFamily="34" charset="0"/>
                <a:ea typeface="Times New Roman" panose="02020603050405020304" pitchFamily="18" charset="0"/>
                <a:cs typeface="Times New Roman" panose="02020603050405020304" pitchFamily="18" charset="0"/>
              </a:rPr>
              <a:t>préciser les modalités de suivi du stagiaire par les professeurs de l’équipe pédagogique responsable de la formation et l’étudiant.</a:t>
            </a:r>
          </a:p>
        </p:txBody>
      </p:sp>
      <p:sp>
        <p:nvSpPr>
          <p:cNvPr id="4" name="ZoneTexte 3"/>
          <p:cNvSpPr txBox="1"/>
          <p:nvPr/>
        </p:nvSpPr>
        <p:spPr>
          <a:xfrm rot="19992642">
            <a:off x="88832" y="698864"/>
            <a:ext cx="2379752" cy="461665"/>
          </a:xfrm>
          <a:prstGeom prst="rect">
            <a:avLst/>
          </a:prstGeom>
          <a:solidFill>
            <a:srgbClr val="C00000"/>
          </a:solidFill>
        </p:spPr>
        <p:txBody>
          <a:bodyPr wrap="square" rtlCol="0">
            <a:spAutoFit/>
          </a:bodyPr>
          <a:lstStyle/>
          <a:p>
            <a:pPr algn="ctr"/>
            <a:r>
              <a:rPr lang="fr-FR" sz="2400" b="1" dirty="0" smtClean="0">
                <a:solidFill>
                  <a:schemeClr val="bg1"/>
                </a:solidFill>
              </a:rPr>
              <a:t>Référentiel</a:t>
            </a:r>
            <a:endParaRPr lang="fr-FR" sz="2400" b="1" dirty="0">
              <a:solidFill>
                <a:schemeClr val="bg1"/>
              </a:solidFill>
            </a:endParaRPr>
          </a:p>
        </p:txBody>
      </p:sp>
    </p:spTree>
    <p:extLst>
      <p:ext uri="{BB962C8B-B14F-4D97-AF65-F5344CB8AC3E}">
        <p14:creationId xmlns:p14="http://schemas.microsoft.com/office/powerpoint/2010/main" xmlns="" val="626163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52131" y="301939"/>
            <a:ext cx="9393126" cy="2462213"/>
          </a:xfrm>
          <a:prstGeom prst="rect">
            <a:avLst/>
          </a:prstGeom>
          <a:solidFill>
            <a:schemeClr val="bg1"/>
          </a:solidFill>
        </p:spPr>
        <p:txBody>
          <a:bodyPr wrap="square">
            <a:spAutoFit/>
          </a:bodyPr>
          <a:lstStyle/>
          <a:p>
            <a:pPr marL="228600" indent="-228600">
              <a:spcBef>
                <a:spcPts val="1200"/>
              </a:spcBef>
              <a:spcAft>
                <a:spcPts val="1200"/>
              </a:spcAft>
            </a:pPr>
            <a:r>
              <a:rPr lang="fr-FR" b="1" i="1" u="sng" dirty="0">
                <a:latin typeface="Arial" panose="020B0604020202020204" pitchFamily="34" charset="0"/>
                <a:ea typeface="Calibri" panose="020F0502020204030204" pitchFamily="34" charset="0"/>
              </a:rPr>
              <a:t>Mise en place et suivi du stage.</a:t>
            </a:r>
            <a:endParaRPr lang="fr-FR" b="1" u="sng" spc="5" dirty="0">
              <a:latin typeface="Arial" panose="020B0604020202020204" pitchFamily="34" charset="0"/>
              <a:ea typeface="Calibri" panose="020F0502020204030204" pitchFamily="34" charset="0"/>
            </a:endParaRP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Afin d’en assurer le caractère formateur, les périodes de stage sont placées sous la responsabilité de l’équipe pédagogique dans son ensemble qui est responsable de leur mise en place, de leur suivi et de l’exploitation qui en est faite.</a:t>
            </a: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Durant la formation, l’équipe éducative organise un stage obligatoire de conduite de travaux en milieu professionnel. </a:t>
            </a:r>
            <a:r>
              <a:rPr lang="fr-FR" b="1" dirty="0">
                <a:latin typeface="Arial" panose="020B0604020202020204" pitchFamily="34" charset="0"/>
                <a:ea typeface="Times New Roman" panose="02020603050405020304" pitchFamily="18" charset="0"/>
                <a:cs typeface="Times New Roman" panose="02020603050405020304" pitchFamily="18" charset="0"/>
              </a:rPr>
              <a:t>D’une durée de 8 semaines, ce stage s’adresse à tous les étudiants.</a:t>
            </a:r>
            <a:endParaRPr lang="fr-FR"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203199" y="2934973"/>
            <a:ext cx="11742057" cy="3701654"/>
          </a:xfrm>
          <a:prstGeom prst="rect">
            <a:avLst/>
          </a:prstGeom>
          <a:solidFill>
            <a:schemeClr val="bg1"/>
          </a:solidFill>
        </p:spPr>
        <p:txBody>
          <a:bodyPr wrap="square">
            <a:spAutoFit/>
          </a:bodyPr>
          <a:lstStyle/>
          <a:p>
            <a:pPr lvl="0">
              <a:lnSpc>
                <a:spcPct val="115000"/>
              </a:lnSpc>
              <a:spcAft>
                <a:spcPts val="1000"/>
              </a:spcAft>
            </a:pPr>
            <a:r>
              <a:rPr lang="fr-FR" b="1" i="1" u="sng" dirty="0">
                <a:latin typeface="Arial" panose="020B0604020202020204" pitchFamily="34" charset="0"/>
                <a:ea typeface="Arial" panose="020B0604020202020204" pitchFamily="34" charset="0"/>
                <a:cs typeface="Arial" panose="020B0604020202020204" pitchFamily="34" charset="0"/>
              </a:rPr>
              <a:t>Période de découverte professionnelle.</a:t>
            </a:r>
            <a:endParaRPr lang="fr-FR" i="1" u="sng"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dirty="0">
                <a:latin typeface="Arial" panose="020B0604020202020204" pitchFamily="34" charset="0"/>
                <a:ea typeface="Arial" panose="020B0604020202020204" pitchFamily="34" charset="0"/>
                <a:cs typeface="Arial" panose="020B0604020202020204" pitchFamily="34" charset="0"/>
              </a:rPr>
              <a:t>Au cours du premier semestre de la première année, un minimum de 20 heures prises sur l’emploi du temps global est utilisé par le centre de formation pour permettre aux étudiants de découvrir les différents champs d’activités des finitions et de l’aménagement des bâtiments. Ces temps pourront prendre la forme de :</a:t>
            </a: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dirty="0">
                <a:latin typeface="Arial" panose="020B0604020202020204" pitchFamily="34" charset="0"/>
                <a:ea typeface="Arial" panose="020B0604020202020204" pitchFamily="34" charset="0"/>
                <a:cs typeface="Arial" panose="020B0604020202020204" pitchFamily="34" charset="0"/>
              </a:rPr>
              <a:t>visites de chantier ;</a:t>
            </a: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dirty="0">
                <a:latin typeface="Arial" panose="020B0604020202020204" pitchFamily="34" charset="0"/>
                <a:ea typeface="Arial" panose="020B0604020202020204" pitchFamily="34" charset="0"/>
                <a:cs typeface="Arial" panose="020B0604020202020204" pitchFamily="34" charset="0"/>
              </a:rPr>
              <a:t>conférences ;</a:t>
            </a: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dirty="0">
                <a:latin typeface="Arial" panose="020B0604020202020204" pitchFamily="34" charset="0"/>
                <a:ea typeface="Arial" panose="020B0604020202020204" pitchFamily="34" charset="0"/>
                <a:cs typeface="Arial" panose="020B0604020202020204" pitchFamily="34" charset="0"/>
              </a:rPr>
              <a:t>interventions de professionnels ;</a:t>
            </a: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dirty="0">
                <a:latin typeface="Arial" panose="020B0604020202020204" pitchFamily="34" charset="0"/>
                <a:ea typeface="Arial" panose="020B0604020202020204" pitchFamily="34" charset="0"/>
                <a:cs typeface="Arial" panose="020B0604020202020204" pitchFamily="34" charset="0"/>
              </a:rPr>
              <a:t>interventions d’anciens étudiants ;</a:t>
            </a: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dirty="0">
                <a:latin typeface="Arial" panose="020B0604020202020204" pitchFamily="34" charset="0"/>
                <a:ea typeface="Arial" panose="020B0604020202020204" pitchFamily="34" charset="0"/>
                <a:cs typeface="Arial" panose="020B0604020202020204" pitchFamily="34" charset="0"/>
              </a:rPr>
              <a:t>échanges avec des étudiants de 2</a:t>
            </a:r>
            <a:r>
              <a:rPr lang="fr-FR" baseline="30000" dirty="0">
                <a:latin typeface="Arial" panose="020B0604020202020204" pitchFamily="34" charset="0"/>
                <a:ea typeface="Arial" panose="020B0604020202020204" pitchFamily="34" charset="0"/>
                <a:cs typeface="Arial" panose="020B0604020202020204" pitchFamily="34" charset="0"/>
              </a:rPr>
              <a:t>e</a:t>
            </a:r>
            <a:r>
              <a:rPr lang="fr-FR" dirty="0">
                <a:latin typeface="Arial" panose="020B0604020202020204" pitchFamily="34" charset="0"/>
                <a:ea typeface="Arial" panose="020B0604020202020204" pitchFamily="34" charset="0"/>
                <a:cs typeface="Arial" panose="020B0604020202020204" pitchFamily="34" charset="0"/>
              </a:rPr>
              <a:t> année ;</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ZoneTexte 3"/>
          <p:cNvSpPr txBox="1"/>
          <p:nvPr/>
        </p:nvSpPr>
        <p:spPr>
          <a:xfrm rot="19992642">
            <a:off x="88832" y="698864"/>
            <a:ext cx="2379752" cy="461665"/>
          </a:xfrm>
          <a:prstGeom prst="rect">
            <a:avLst/>
          </a:prstGeom>
          <a:solidFill>
            <a:srgbClr val="C00000"/>
          </a:solidFill>
        </p:spPr>
        <p:txBody>
          <a:bodyPr wrap="square" rtlCol="0">
            <a:spAutoFit/>
          </a:bodyPr>
          <a:lstStyle/>
          <a:p>
            <a:pPr algn="ctr"/>
            <a:r>
              <a:rPr lang="fr-FR" sz="2400" b="1" dirty="0" smtClean="0">
                <a:solidFill>
                  <a:schemeClr val="bg1"/>
                </a:solidFill>
              </a:rPr>
              <a:t>Référentiel</a:t>
            </a:r>
            <a:endParaRPr lang="fr-FR" sz="2400" b="1" dirty="0">
              <a:solidFill>
                <a:schemeClr val="bg1"/>
              </a:solidFill>
            </a:endParaRPr>
          </a:p>
        </p:txBody>
      </p:sp>
    </p:spTree>
    <p:extLst>
      <p:ext uri="{BB962C8B-B14F-4D97-AF65-F5344CB8AC3E}">
        <p14:creationId xmlns:p14="http://schemas.microsoft.com/office/powerpoint/2010/main" xmlns="" val="2727393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xmlns="" val="3464569958"/>
              </p:ext>
            </p:extLst>
          </p:nvPr>
        </p:nvGraphicFramePr>
        <p:xfrm>
          <a:off x="365760" y="404950"/>
          <a:ext cx="11390811" cy="1004788"/>
        </p:xfrm>
        <a:graphic>
          <a:graphicData uri="http://schemas.openxmlformats.org/drawingml/2006/table">
            <a:tbl>
              <a:tblPr firstRow="1" firstCol="1" bandRow="1">
                <a:tableStyleId>{5C22544A-7EE6-4342-B048-85BDC9FD1C3A}</a:tableStyleId>
              </a:tblPr>
              <a:tblGrid>
                <a:gridCol w="4803869">
                  <a:extLst>
                    <a:ext uri="{9D8B030D-6E8A-4147-A177-3AD203B41FA5}">
                      <a16:colId xmlns:a16="http://schemas.microsoft.com/office/drawing/2014/main" xmlns="" val="629240796"/>
                    </a:ext>
                  </a:extLst>
                </a:gridCol>
                <a:gridCol w="4278623">
                  <a:extLst>
                    <a:ext uri="{9D8B030D-6E8A-4147-A177-3AD203B41FA5}">
                      <a16:colId xmlns:a16="http://schemas.microsoft.com/office/drawing/2014/main" xmlns="" val="2459523008"/>
                    </a:ext>
                  </a:extLst>
                </a:gridCol>
                <a:gridCol w="2308319">
                  <a:extLst>
                    <a:ext uri="{9D8B030D-6E8A-4147-A177-3AD203B41FA5}">
                      <a16:colId xmlns:a16="http://schemas.microsoft.com/office/drawing/2014/main" xmlns="" val="2138412044"/>
                    </a:ext>
                  </a:extLst>
                </a:gridCol>
              </a:tblGrid>
              <a:tr h="1004788">
                <a:tc>
                  <a:txBody>
                    <a:bodyPr/>
                    <a:lstStyle/>
                    <a:p>
                      <a:pPr algn="ctr">
                        <a:spcAft>
                          <a:spcPts val="0"/>
                        </a:spcAft>
                      </a:pPr>
                      <a:r>
                        <a:rPr lang="fr-FR" sz="3200" dirty="0">
                          <a:effectLst/>
                        </a:rPr>
                        <a:t>Activités professionnelles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3200">
                          <a:effectLst/>
                        </a:rPr>
                        <a:t>Blocs de compétences</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3200" dirty="0">
                          <a:effectLst/>
                        </a:rPr>
                        <a:t>Unités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19837180"/>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xmlns="" val="2097951826"/>
              </p:ext>
            </p:extLst>
          </p:nvPr>
        </p:nvGraphicFramePr>
        <p:xfrm>
          <a:off x="365760" y="1409736"/>
          <a:ext cx="11390811" cy="5004711"/>
        </p:xfrm>
        <a:graphic>
          <a:graphicData uri="http://schemas.openxmlformats.org/drawingml/2006/table">
            <a:tbl>
              <a:tblPr firstRow="1" firstCol="1" bandRow="1">
                <a:tableStyleId>{5C22544A-7EE6-4342-B048-85BDC9FD1C3A}</a:tableStyleId>
              </a:tblPr>
              <a:tblGrid>
                <a:gridCol w="4803870">
                  <a:extLst>
                    <a:ext uri="{9D8B030D-6E8A-4147-A177-3AD203B41FA5}">
                      <a16:colId xmlns:a16="http://schemas.microsoft.com/office/drawing/2014/main" xmlns="" val="1319873592"/>
                    </a:ext>
                  </a:extLst>
                </a:gridCol>
                <a:gridCol w="4278621">
                  <a:extLst>
                    <a:ext uri="{9D8B030D-6E8A-4147-A177-3AD203B41FA5}">
                      <a16:colId xmlns:a16="http://schemas.microsoft.com/office/drawing/2014/main" xmlns="" val="1716650407"/>
                    </a:ext>
                  </a:extLst>
                </a:gridCol>
                <a:gridCol w="2308320">
                  <a:extLst>
                    <a:ext uri="{9D8B030D-6E8A-4147-A177-3AD203B41FA5}">
                      <a16:colId xmlns:a16="http://schemas.microsoft.com/office/drawing/2014/main" xmlns="" val="3415687256"/>
                    </a:ext>
                  </a:extLst>
                </a:gridCol>
              </a:tblGrid>
              <a:tr h="5004711">
                <a:tc>
                  <a:txBody>
                    <a:bodyPr/>
                    <a:lstStyle/>
                    <a:p>
                      <a:pPr>
                        <a:spcAft>
                          <a:spcPts val="0"/>
                        </a:spcAft>
                      </a:pPr>
                      <a:r>
                        <a:rPr lang="fr-FR" sz="2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Domaine d’activités 4 : conduite de travaux.</a:t>
                      </a:r>
                      <a:endParaRPr lang="fr-FR"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fr-FR"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fr-FR"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Communiquer au sein de l’entreprise.</a:t>
                      </a:r>
                      <a:endParaRPr lang="fr-FR"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fr-FR"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Représenter l’entreprise à l’extérieur.</a:t>
                      </a:r>
                      <a:endParaRPr lang="fr-FR"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fr-FR"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Encadrer et gérer une ou plusieurs équipes.</a:t>
                      </a:r>
                      <a:endParaRPr lang="fr-FR"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fr-FR"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Travailler en mode collaboratif avec différents interlocuteurs.</a:t>
                      </a:r>
                      <a:endParaRPr lang="fr-FR"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fr-FR"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Contrôler l’environnement du chantier.</a:t>
                      </a:r>
                      <a:endParaRPr lang="fr-FR"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fr-FR"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Effectuer le suivi technique et environnemental du chantier.</a:t>
                      </a:r>
                      <a:endParaRPr lang="fr-FR"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fr-FR"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Effectuer le suivi économique du chantier.</a:t>
                      </a:r>
                      <a:endParaRPr lang="fr-FR"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fr-FR"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Organiser le repliement du chantier</a:t>
                      </a:r>
                      <a:r>
                        <a:rPr lang="fr-FR" sz="18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fr-FR"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spcAft>
                          <a:spcPts val="0"/>
                        </a:spcAft>
                      </a:pPr>
                      <a:r>
                        <a:rPr lang="fr-FR" sz="2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Bloc </a:t>
                      </a:r>
                      <a:r>
                        <a:rPr lang="fr-FR" sz="2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 4 : conduite de travaux.</a:t>
                      </a:r>
                      <a:endParaRPr lang="fr-FR"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fr-FR"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fr-FR"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Préparer et assurer une communication.</a:t>
                      </a:r>
                      <a:endParaRPr lang="fr-FR"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fr-FR"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Collaborer et manager le travail en équipe.</a:t>
                      </a:r>
                      <a:endParaRPr lang="fr-FR"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fr-FR"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Conduire le chantier et gérer les ressources.</a:t>
                      </a:r>
                      <a:endParaRPr lang="fr-FR"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fr-FR"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fr-FR" sz="24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Unité U62</a:t>
                      </a:r>
                      <a:endParaRPr lang="fr-FR"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fr-FR"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fr-FR"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fr-FR"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Conduite de </a:t>
                      </a:r>
                      <a:r>
                        <a:rPr lang="fr-FR" sz="2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travaux</a:t>
                      </a:r>
                    </a:p>
                    <a:p>
                      <a:pPr algn="ctr">
                        <a:spcAft>
                          <a:spcPts val="0"/>
                        </a:spcAft>
                      </a:pPr>
                      <a:endParaRPr lang="fr-FR" sz="20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1 situation de CCF sur la période en entreprise</a:t>
                      </a:r>
                    </a:p>
                    <a:p>
                      <a:pPr algn="ctr">
                        <a:spcAft>
                          <a:spcPts val="0"/>
                        </a:spcAft>
                      </a:pPr>
                      <a:endParaRPr lang="fr-FR"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3723290599"/>
                  </a:ext>
                </a:extLst>
              </a:tr>
            </a:tbl>
          </a:graphicData>
        </a:graphic>
      </p:graphicFrame>
    </p:spTree>
    <p:extLst>
      <p:ext uri="{BB962C8B-B14F-4D97-AF65-F5344CB8AC3E}">
        <p14:creationId xmlns:p14="http://schemas.microsoft.com/office/powerpoint/2010/main" xmlns="" val="3944831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ZoneTexte 6"/>
          <p:cNvSpPr txBox="1"/>
          <p:nvPr/>
        </p:nvSpPr>
        <p:spPr>
          <a:xfrm>
            <a:off x="509451" y="410901"/>
            <a:ext cx="10829109" cy="4893647"/>
          </a:xfrm>
          <a:prstGeom prst="rect">
            <a:avLst/>
          </a:prstGeom>
          <a:solidFill>
            <a:schemeClr val="bg1"/>
          </a:solidFill>
        </p:spPr>
        <p:txBody>
          <a:bodyPr wrap="square" rtlCol="0">
            <a:spAutoFit/>
          </a:bodyPr>
          <a:lstStyle/>
          <a:p>
            <a:endParaRPr lang="fr-FR" sz="2400" u="sng" dirty="0" smtClean="0"/>
          </a:p>
          <a:p>
            <a:r>
              <a:rPr lang="fr-FR" sz="2400" u="sng" dirty="0" smtClean="0"/>
              <a:t>Postulat</a:t>
            </a:r>
            <a:r>
              <a:rPr lang="fr-FR" sz="2400" dirty="0" smtClean="0"/>
              <a:t> </a:t>
            </a:r>
            <a:r>
              <a:rPr lang="fr-FR" sz="2400" dirty="0"/>
              <a:t>: on est en phase de travaux sur chantier.</a:t>
            </a:r>
          </a:p>
          <a:p>
            <a:endParaRPr lang="fr-FR" sz="2400" dirty="0" smtClean="0"/>
          </a:p>
          <a:p>
            <a:r>
              <a:rPr lang="fr-FR" sz="2400" dirty="0" smtClean="0"/>
              <a:t>Le Technicien Supérieur doit :</a:t>
            </a:r>
          </a:p>
          <a:p>
            <a:pPr marL="1257300" lvl="2" indent="-342900">
              <a:buFont typeface="Symbol" panose="05050102010706020507" pitchFamily="18" charset="2"/>
              <a:buChar char=""/>
            </a:pPr>
            <a:r>
              <a:rPr lang="fr-FR" sz="2400" dirty="0" smtClean="0">
                <a:latin typeface="Arial" panose="020B0604020202020204" pitchFamily="34" charset="0"/>
                <a:ea typeface="Calibri" panose="020F0502020204030204" pitchFamily="34" charset="0"/>
                <a:cs typeface="Arial" panose="020B0604020202020204" pitchFamily="34" charset="0"/>
              </a:rPr>
              <a:t>communiquer </a:t>
            </a:r>
            <a:r>
              <a:rPr lang="fr-FR" sz="2400" dirty="0">
                <a:latin typeface="Arial" panose="020B0604020202020204" pitchFamily="34" charset="0"/>
                <a:ea typeface="Calibri" panose="020F0502020204030204" pitchFamily="34" charset="0"/>
                <a:cs typeface="Arial" panose="020B0604020202020204" pitchFamily="34" charset="0"/>
              </a:rPr>
              <a:t>au sein de </a:t>
            </a:r>
            <a:r>
              <a:rPr lang="fr-FR" sz="2400" dirty="0" smtClean="0">
                <a:latin typeface="Arial" panose="020B0604020202020204" pitchFamily="34" charset="0"/>
                <a:ea typeface="Calibri" panose="020F0502020204030204" pitchFamily="34" charset="0"/>
                <a:cs typeface="Arial" panose="020B0604020202020204" pitchFamily="34" charset="0"/>
              </a:rPr>
              <a:t>l’entreprise ;</a:t>
            </a: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buFont typeface="Symbol" panose="05050102010706020507" pitchFamily="18" charset="2"/>
              <a:buChar char=""/>
            </a:pPr>
            <a:r>
              <a:rPr lang="fr-FR" sz="2400" dirty="0" smtClean="0">
                <a:latin typeface="Arial" panose="020B0604020202020204" pitchFamily="34" charset="0"/>
                <a:ea typeface="Calibri" panose="020F0502020204030204" pitchFamily="34" charset="0"/>
                <a:cs typeface="Arial" panose="020B0604020202020204" pitchFamily="34" charset="0"/>
              </a:rPr>
              <a:t>représenter </a:t>
            </a:r>
            <a:r>
              <a:rPr lang="fr-FR" sz="2400" dirty="0">
                <a:latin typeface="Arial" panose="020B0604020202020204" pitchFamily="34" charset="0"/>
                <a:ea typeface="Calibri" panose="020F0502020204030204" pitchFamily="34" charset="0"/>
                <a:cs typeface="Arial" panose="020B0604020202020204" pitchFamily="34" charset="0"/>
              </a:rPr>
              <a:t>l’entreprise à </a:t>
            </a:r>
            <a:r>
              <a:rPr lang="fr-FR" sz="2400" dirty="0" smtClean="0">
                <a:latin typeface="Arial" panose="020B0604020202020204" pitchFamily="34" charset="0"/>
                <a:ea typeface="Calibri" panose="020F0502020204030204" pitchFamily="34" charset="0"/>
                <a:cs typeface="Arial" panose="020B0604020202020204" pitchFamily="34" charset="0"/>
              </a:rPr>
              <a:t>l’extérieur ;</a:t>
            </a:r>
          </a:p>
          <a:p>
            <a:pPr marL="1257300" lvl="2" indent="-342900">
              <a:buFont typeface="Symbol" panose="05050102010706020507" pitchFamily="18" charset="2"/>
              <a:buChar char=""/>
            </a:pPr>
            <a:r>
              <a:rPr lang="fr-FR" sz="2400" dirty="0" smtClean="0">
                <a:latin typeface="Arial" panose="020B0604020202020204" pitchFamily="34" charset="0"/>
                <a:ea typeface="Calibri" panose="020F0502020204030204" pitchFamily="34" charset="0"/>
                <a:cs typeface="Arial" panose="020B0604020202020204" pitchFamily="34" charset="0"/>
              </a:rPr>
              <a:t>travailler </a:t>
            </a:r>
            <a:r>
              <a:rPr lang="fr-FR" sz="2400" dirty="0">
                <a:latin typeface="Arial" panose="020B0604020202020204" pitchFamily="34" charset="0"/>
                <a:ea typeface="Calibri" panose="020F0502020204030204" pitchFamily="34" charset="0"/>
                <a:cs typeface="Arial" panose="020B0604020202020204" pitchFamily="34" charset="0"/>
              </a:rPr>
              <a:t>en mode collaboratif avec différents </a:t>
            </a:r>
            <a:r>
              <a:rPr lang="fr-FR" sz="2400" dirty="0" smtClean="0">
                <a:latin typeface="Arial" panose="020B0604020202020204" pitchFamily="34" charset="0"/>
                <a:ea typeface="Calibri" panose="020F0502020204030204" pitchFamily="34" charset="0"/>
                <a:cs typeface="Arial" panose="020B0604020202020204" pitchFamily="34" charset="0"/>
              </a:rPr>
              <a:t>interlocuteurs;</a:t>
            </a:r>
          </a:p>
          <a:p>
            <a:pPr marL="1257300" lvl="2" indent="-342900">
              <a:buFont typeface="Symbol" panose="050501020107060205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contrôler l’environnement du chantier ;</a:t>
            </a: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buFont typeface="Symbol" panose="050501020107060205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effectuer le suivi technique et environnemental du chantier ;</a:t>
            </a: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buFont typeface="Symbol" panose="050501020107060205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effectuer le suivi économique du </a:t>
            </a:r>
            <a:r>
              <a:rPr lang="fr-FR" sz="2400" dirty="0" smtClean="0">
                <a:latin typeface="Arial" panose="020B0604020202020204" pitchFamily="34" charset="0"/>
                <a:ea typeface="Calibri" panose="020F0502020204030204" pitchFamily="34" charset="0"/>
                <a:cs typeface="Arial" panose="020B0604020202020204" pitchFamily="34" charset="0"/>
              </a:rPr>
              <a:t>chantier;</a:t>
            </a:r>
          </a:p>
          <a:p>
            <a:pPr marL="1257300" lvl="2" indent="-342900">
              <a:buFont typeface="Symbol" panose="05050102010706020507" pitchFamily="18" charset="2"/>
              <a:buChar char=""/>
            </a:pPr>
            <a:r>
              <a:rPr lang="fr-FR" sz="2400" dirty="0">
                <a:latin typeface="Arial" panose="020B0604020202020204" pitchFamily="34" charset="0"/>
                <a:cs typeface="Arial" panose="020B0604020202020204" pitchFamily="34" charset="0"/>
              </a:rPr>
              <a:t>o</a:t>
            </a:r>
            <a:r>
              <a:rPr lang="fr-FR" sz="2400" dirty="0">
                <a:latin typeface="Arial" panose="020B0604020202020204" pitchFamily="34" charset="0"/>
                <a:ea typeface="Calibri" panose="020F0502020204030204" pitchFamily="34" charset="0"/>
                <a:cs typeface="Arial" panose="020B0604020202020204" pitchFamily="34" charset="0"/>
              </a:rPr>
              <a:t>rganiser le repliement du chantier.</a:t>
            </a: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lvl="0">
              <a:spcAft>
                <a:spcPts val="0"/>
              </a:spcAft>
            </a:pP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endParaRPr lang="fr-FR" sz="2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11105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7645" y="770707"/>
            <a:ext cx="10463349" cy="1802674"/>
          </a:xfrm>
        </p:spPr>
        <p:txBody>
          <a:bodyPr>
            <a:normAutofit/>
          </a:bodyPr>
          <a:lstStyle/>
          <a:p>
            <a:r>
              <a:rPr lang="fr-FR" dirty="0" smtClean="0"/>
              <a:t>Sous-épreuve U62 : </a:t>
            </a:r>
            <a:r>
              <a:rPr lang="fr-FR" dirty="0" smtClean="0">
                <a:solidFill>
                  <a:schemeClr val="tx1"/>
                </a:solidFill>
                <a:latin typeface="Arial" panose="020B0604020202020204" pitchFamily="34" charset="0"/>
                <a:cs typeface="Arial" panose="020B0604020202020204" pitchFamily="34" charset="0"/>
              </a:rPr>
              <a:t>c</a:t>
            </a:r>
            <a:r>
              <a:rPr lang="fr-FR" dirty="0" smtClean="0">
                <a:solidFill>
                  <a:schemeClr val="tx1"/>
                </a:solidFill>
                <a:latin typeface="Arial" panose="020B0604020202020204" pitchFamily="34" charset="0"/>
                <a:ea typeface="Calibri" panose="020F0502020204030204" pitchFamily="34" charset="0"/>
                <a:cs typeface="Arial" panose="020B0604020202020204" pitchFamily="34" charset="0"/>
              </a:rPr>
              <a:t>onduite </a:t>
            </a:r>
            <a:r>
              <a:rPr lang="fr-FR" dirty="0">
                <a:solidFill>
                  <a:schemeClr val="tx1"/>
                </a:solidFill>
                <a:latin typeface="Arial" panose="020B0604020202020204" pitchFamily="34" charset="0"/>
                <a:ea typeface="Calibri" panose="020F0502020204030204" pitchFamily="34" charset="0"/>
                <a:cs typeface="Arial" panose="020B0604020202020204" pitchFamily="34" charset="0"/>
              </a:rPr>
              <a:t>de </a:t>
            </a:r>
            <a:r>
              <a:rPr lang="fr-FR" dirty="0" smtClean="0">
                <a:solidFill>
                  <a:schemeClr val="tx1"/>
                </a:solidFill>
                <a:latin typeface="Arial" panose="020B0604020202020204" pitchFamily="34" charset="0"/>
                <a:ea typeface="Calibri" panose="020F0502020204030204" pitchFamily="34" charset="0"/>
                <a:cs typeface="Arial" panose="020B0604020202020204" pitchFamily="34" charset="0"/>
              </a:rPr>
              <a:t>travaux.</a:t>
            </a:r>
            <a:endParaRPr lang="fr-FR"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16701" y="2511189"/>
            <a:ext cx="10761065" cy="3168560"/>
          </a:xfrm>
          <a:prstGeom prst="rect">
            <a:avLst/>
          </a:prstGeom>
          <a:solidFill>
            <a:schemeClr val="bg1"/>
          </a:solidFill>
        </p:spPr>
        <p:txBody>
          <a:bodyPr wrap="square">
            <a:spAutoFit/>
          </a:bodyPr>
          <a:lstStyle/>
          <a:p>
            <a:pPr lvl="0" algn="ctr">
              <a:lnSpc>
                <a:spcPct val="115000"/>
              </a:lnSpc>
            </a:pPr>
            <a:r>
              <a:rPr lang="fr-FR" sz="2800" b="1" dirty="0"/>
              <a:t>Formes </a:t>
            </a:r>
            <a:r>
              <a:rPr lang="fr-FR" sz="2800" b="1" dirty="0" smtClean="0"/>
              <a:t>d’évaluation : contrôle </a:t>
            </a:r>
            <a:r>
              <a:rPr lang="fr-FR" sz="2800" b="1" dirty="0"/>
              <a:t>en cours de formation.</a:t>
            </a:r>
            <a:endParaRPr lang="fr-FR" sz="2800" dirty="0"/>
          </a:p>
          <a:p>
            <a:pPr>
              <a:lnSpc>
                <a:spcPct val="115000"/>
              </a:lnSpc>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 </a:t>
            </a:r>
          </a:p>
          <a:p>
            <a:pPr algn="just">
              <a:spcBef>
                <a:spcPts val="250"/>
              </a:spcBef>
              <a:spcAft>
                <a:spcPts val="0"/>
              </a:spcAft>
            </a:pPr>
            <a:r>
              <a:rPr lang="fr-FR" spc="5" dirty="0">
                <a:latin typeface="Arial" panose="020B0604020202020204" pitchFamily="34" charset="0"/>
                <a:ea typeface="Arial" panose="020B0604020202020204" pitchFamily="34" charset="0"/>
              </a:rPr>
              <a:t>Cette situation d’évaluation est organisée par l'équipe pédagogique et par le tuteur en entreprise (ou son représentant) du candidat. </a:t>
            </a:r>
            <a:r>
              <a:rPr lang="fr-FR" dirty="0">
                <a:latin typeface="Arial" panose="020B0604020202020204" pitchFamily="34" charset="0"/>
                <a:ea typeface="Arial" panose="020B0604020202020204" pitchFamily="34" charset="0"/>
              </a:rPr>
              <a:t>La fiche de notation proposée par la circulaire nationale fixera d’une année sur l’autre les modalités et le taux de compétences à évaluer</a:t>
            </a:r>
            <a:r>
              <a:rPr lang="fr-FR" dirty="0" smtClean="0">
                <a:latin typeface="Arial" panose="020B0604020202020204" pitchFamily="34" charset="0"/>
                <a:ea typeface="Arial" panose="020B0604020202020204" pitchFamily="34" charset="0"/>
              </a:rPr>
              <a:t>.</a:t>
            </a:r>
          </a:p>
          <a:p>
            <a:pPr algn="just">
              <a:spcBef>
                <a:spcPts val="250"/>
              </a:spcBef>
              <a:spcAft>
                <a:spcPts val="0"/>
              </a:spcAft>
            </a:pPr>
            <a:endParaRPr lang="fr-FR" sz="1600" spc="5" dirty="0">
              <a:latin typeface="Arial" panose="020B0604020202020204" pitchFamily="34" charset="0"/>
              <a:ea typeface="Arial" panose="020B0604020202020204" pitchFamily="34" charset="0"/>
            </a:endParaRP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La période choisie pour l’évaluation – en centre, sur chantier ou en entreprise – située de préférence entre les mois de novembre et de mai de la deuxième année de la formation, peut être différente pour chacun des candidats. L’organisation de cette évaluation relève de la responsabilité de l'équipe pédagogique</a:t>
            </a:r>
            <a:r>
              <a:rPr lang="fr-FR" dirty="0" smtClean="0">
                <a:latin typeface="Arial" panose="020B0604020202020204" pitchFamily="34" charset="0"/>
                <a:ea typeface="Times New Roman" panose="02020603050405020304" pitchFamily="18" charset="0"/>
                <a:cs typeface="Times New Roman" panose="02020603050405020304" pitchFamily="18" charset="0"/>
              </a:rPr>
              <a:t>.</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ZoneTexte 4"/>
          <p:cNvSpPr txBox="1"/>
          <p:nvPr/>
        </p:nvSpPr>
        <p:spPr>
          <a:xfrm rot="19992642">
            <a:off x="88832" y="698864"/>
            <a:ext cx="2379752" cy="461665"/>
          </a:xfrm>
          <a:prstGeom prst="rect">
            <a:avLst/>
          </a:prstGeom>
          <a:solidFill>
            <a:srgbClr val="C00000"/>
          </a:solidFill>
        </p:spPr>
        <p:txBody>
          <a:bodyPr wrap="square" rtlCol="0">
            <a:spAutoFit/>
          </a:bodyPr>
          <a:lstStyle/>
          <a:p>
            <a:pPr algn="ctr"/>
            <a:r>
              <a:rPr lang="fr-FR" sz="2400" b="1" dirty="0" smtClean="0">
                <a:solidFill>
                  <a:schemeClr val="bg1"/>
                </a:solidFill>
              </a:rPr>
              <a:t>Référentiel</a:t>
            </a:r>
            <a:endParaRPr lang="fr-FR" sz="2400" b="1" dirty="0">
              <a:solidFill>
                <a:schemeClr val="bg1"/>
              </a:solidFill>
            </a:endParaRPr>
          </a:p>
        </p:txBody>
      </p:sp>
    </p:spTree>
    <p:extLst>
      <p:ext uri="{BB962C8B-B14F-4D97-AF65-F5344CB8AC3E}">
        <p14:creationId xmlns:p14="http://schemas.microsoft.com/office/powerpoint/2010/main" xmlns="" val="1104634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06399" y="1487713"/>
            <a:ext cx="11408229" cy="4647426"/>
          </a:xfrm>
          <a:prstGeom prst="rect">
            <a:avLst/>
          </a:prstGeom>
          <a:solidFill>
            <a:schemeClr val="bg1"/>
          </a:solidFill>
        </p:spPr>
        <p:txBody>
          <a:bodyPr wrap="square">
            <a:spAutoFit/>
          </a:bodyPr>
          <a:lstStyle/>
          <a:p>
            <a:pPr algn="just">
              <a:lnSpc>
                <a:spcPct val="115000"/>
              </a:lnSpc>
              <a:spcAft>
                <a:spcPts val="0"/>
              </a:spcAft>
            </a:pPr>
            <a:r>
              <a:rPr lang="fr-FR" sz="2000" b="1" i="1" u="sng" dirty="0">
                <a:latin typeface="Arial" panose="020B0604020202020204" pitchFamily="34" charset="0"/>
                <a:ea typeface="Times New Roman" panose="02020603050405020304" pitchFamily="18" charset="0"/>
                <a:cs typeface="Times New Roman" panose="02020603050405020304" pitchFamily="18" charset="0"/>
              </a:rPr>
              <a:t>Contenu et support de l’épreuve</a:t>
            </a:r>
            <a:r>
              <a:rPr lang="fr-FR" sz="2000" b="1" i="1" u="sng" dirty="0" smtClean="0">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L'épreuve a pour support le rapport d’activités. Il comprend </a:t>
            </a:r>
            <a:r>
              <a:rPr lang="fr-FR" sz="20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25 à 30 pages </a:t>
            </a:r>
            <a:r>
              <a:rPr lang="fr-FR" sz="2000" dirty="0">
                <a:latin typeface="Arial" panose="020B0604020202020204" pitchFamily="34" charset="0"/>
                <a:ea typeface="Times New Roman" panose="02020603050405020304" pitchFamily="18" charset="0"/>
                <a:cs typeface="Times New Roman" panose="02020603050405020304" pitchFamily="18" charset="0"/>
              </a:rPr>
              <a:t>dactylographiées, hors annexes, police type Arial de taille comprise entre 10 et 12, remis en format numérique. Il est rédigé à titre individuel par le candidat et rend compte </a:t>
            </a:r>
            <a:r>
              <a:rPr lang="fr-FR" sz="2000" dirty="0" smtClean="0">
                <a:latin typeface="Arial" panose="020B0604020202020204" pitchFamily="34" charset="0"/>
                <a:ea typeface="Times New Roman" panose="02020603050405020304" pitchFamily="18" charset="0"/>
                <a:cs typeface="Times New Roman" panose="02020603050405020304" pitchFamily="18" charset="0"/>
              </a:rPr>
              <a:t>:</a:t>
            </a:r>
          </a:p>
          <a:p>
            <a:pPr algn="just">
              <a:spcBef>
                <a:spcPts val="600"/>
              </a:spcBef>
              <a:spcAft>
                <a:spcPts val="0"/>
              </a:spcAft>
            </a:pP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tabLst>
                <a:tab pos="228600" algn="l"/>
              </a:tabLst>
            </a:pPr>
            <a:r>
              <a:rPr lang="fr-FR" sz="2000" dirty="0">
                <a:latin typeface="Arial" panose="020B0604020202020204" pitchFamily="34" charset="0"/>
                <a:ea typeface="Times New Roman" panose="02020603050405020304" pitchFamily="18" charset="0"/>
                <a:cs typeface="Times New Roman" panose="02020603050405020304" pitchFamily="18" charset="0"/>
              </a:rPr>
              <a:t>de l’organisation de l’entreprise, son environnement économique, ses activités, etc.</a:t>
            </a:r>
          </a:p>
          <a:p>
            <a:pPr marL="342900" lvl="0" indent="-342900" algn="just">
              <a:spcAft>
                <a:spcPts val="0"/>
              </a:spcAft>
              <a:buFont typeface="Symbol" panose="05050102010706020507" pitchFamily="18" charset="2"/>
              <a:buChar char=""/>
              <a:tabLst>
                <a:tab pos="228600" algn="l"/>
              </a:tabLst>
            </a:pPr>
            <a:r>
              <a:rPr lang="fr-FR" sz="2000" dirty="0">
                <a:latin typeface="Arial" panose="020B0604020202020204" pitchFamily="34" charset="0"/>
                <a:ea typeface="Times New Roman" panose="02020603050405020304" pitchFamily="18" charset="0"/>
                <a:cs typeface="Times New Roman" panose="02020603050405020304" pitchFamily="18" charset="0"/>
              </a:rPr>
              <a:t>des activités qu’il a réalisées durant la ou les périodes en milieu professionnel, en lien avec les tâches professionnelles et les compétences visées par cette épreuve (</a:t>
            </a:r>
            <a:r>
              <a:rPr lang="fr-FR"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au moins deux activités sur des éléments ou systèmes différents y seront détaillées</a:t>
            </a:r>
            <a:r>
              <a:rPr lang="fr-FR" sz="2000" dirty="0" smtClean="0">
                <a:latin typeface="Arial" panose="020B0604020202020204" pitchFamily="34" charset="0"/>
                <a:ea typeface="Times New Roman" panose="02020603050405020304" pitchFamily="18" charset="0"/>
                <a:cs typeface="Times New Roman" panose="02020603050405020304" pitchFamily="18" charset="0"/>
              </a:rPr>
              <a:t>).</a:t>
            </a:r>
          </a:p>
          <a:p>
            <a:pPr lvl="0" algn="just">
              <a:spcAft>
                <a:spcPts val="0"/>
              </a:spcAft>
              <a:tabLst>
                <a:tab pos="228600" algn="l"/>
              </a:tabLst>
            </a:pP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0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Il comporte également un résumé des activités, ou le détail d’une activité, effectuées en entreprise sur une page format A4 rédigée en anglais. Elle sert de support pour l’épreuve U2</a:t>
            </a:r>
            <a:r>
              <a:rPr lang="fr-FR" sz="20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endParaRPr lang="fr-FR" sz="20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ZoneTexte 2"/>
          <p:cNvSpPr txBox="1"/>
          <p:nvPr/>
        </p:nvSpPr>
        <p:spPr>
          <a:xfrm rot="19992642">
            <a:off x="88832" y="698864"/>
            <a:ext cx="2379752" cy="461665"/>
          </a:xfrm>
          <a:prstGeom prst="rect">
            <a:avLst/>
          </a:prstGeom>
          <a:solidFill>
            <a:srgbClr val="C00000"/>
          </a:solidFill>
        </p:spPr>
        <p:txBody>
          <a:bodyPr wrap="square" rtlCol="0">
            <a:spAutoFit/>
          </a:bodyPr>
          <a:lstStyle/>
          <a:p>
            <a:pPr algn="ctr"/>
            <a:r>
              <a:rPr lang="fr-FR" sz="2400" b="1" dirty="0" smtClean="0">
                <a:solidFill>
                  <a:schemeClr val="bg1"/>
                </a:solidFill>
              </a:rPr>
              <a:t>Référentiel</a:t>
            </a:r>
            <a:endParaRPr lang="fr-FR" sz="2400" b="1" dirty="0">
              <a:solidFill>
                <a:schemeClr val="bg1"/>
              </a:solidFill>
            </a:endParaRPr>
          </a:p>
        </p:txBody>
      </p:sp>
    </p:spTree>
    <p:extLst>
      <p:ext uri="{BB962C8B-B14F-4D97-AF65-F5344CB8AC3E}">
        <p14:creationId xmlns:p14="http://schemas.microsoft.com/office/powerpoint/2010/main" xmlns="" val="3337645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06399" y="1487713"/>
            <a:ext cx="11408229" cy="1492716"/>
          </a:xfrm>
          <a:prstGeom prst="rect">
            <a:avLst/>
          </a:prstGeom>
          <a:solidFill>
            <a:schemeClr val="bg1"/>
          </a:solidFill>
        </p:spPr>
        <p:txBody>
          <a:bodyPr wrap="square">
            <a:spAutoFit/>
          </a:bodyPr>
          <a:lstStyle/>
          <a:p>
            <a:pPr algn="just">
              <a:lnSpc>
                <a:spcPct val="115000"/>
              </a:lnSpc>
              <a:spcAft>
                <a:spcPts val="0"/>
              </a:spcAft>
            </a:pPr>
            <a:r>
              <a:rPr lang="fr-FR" sz="2000" b="1" i="1" u="sng" dirty="0" smtClean="0">
                <a:latin typeface="Arial" panose="020B0604020202020204" pitchFamily="34" charset="0"/>
                <a:ea typeface="Times New Roman" panose="02020603050405020304" pitchFamily="18" charset="0"/>
                <a:cs typeface="Times New Roman" panose="02020603050405020304" pitchFamily="18" charset="0"/>
              </a:rPr>
              <a:t>Membres de la commission d’évaluation.</a:t>
            </a:r>
          </a:p>
          <a:p>
            <a:pPr algn="just">
              <a:lnSpc>
                <a:spcPct val="115000"/>
              </a:lnSpc>
              <a:spcAft>
                <a:spcPts val="0"/>
              </a:spcAft>
            </a:pP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0"/>
              </a:spcAft>
            </a:pPr>
            <a:r>
              <a:rPr lang="fr-FR" sz="2000" dirty="0" smtClean="0">
                <a:latin typeface="Arial" panose="020B0604020202020204" pitchFamily="34" charset="0"/>
                <a:ea typeface="Times New Roman" panose="02020603050405020304" pitchFamily="18" charset="0"/>
                <a:cs typeface="Times New Roman" panose="02020603050405020304" pitchFamily="18" charset="0"/>
              </a:rPr>
              <a:t>La circulaire nationale précisera les modalités de l’évaluation.</a:t>
            </a:r>
          </a:p>
          <a:p>
            <a:pPr algn="just">
              <a:spcAft>
                <a:spcPts val="0"/>
              </a:spcAft>
            </a:pPr>
            <a:endParaRPr lang="fr-FR" sz="20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ZoneTexte 3"/>
          <p:cNvSpPr txBox="1"/>
          <p:nvPr/>
        </p:nvSpPr>
        <p:spPr>
          <a:xfrm rot="19992642">
            <a:off x="-23670" y="511515"/>
            <a:ext cx="2379752" cy="461665"/>
          </a:xfrm>
          <a:prstGeom prst="rect">
            <a:avLst/>
          </a:prstGeom>
          <a:solidFill>
            <a:srgbClr val="FFC000"/>
          </a:solidFill>
        </p:spPr>
        <p:txBody>
          <a:bodyPr wrap="square" rtlCol="0">
            <a:spAutoFit/>
          </a:bodyPr>
          <a:lstStyle/>
          <a:p>
            <a:pPr algn="ctr"/>
            <a:r>
              <a:rPr lang="fr-FR" sz="2400" b="1" dirty="0" smtClean="0">
                <a:solidFill>
                  <a:schemeClr val="bg1"/>
                </a:solidFill>
              </a:rPr>
              <a:t>Circulaire</a:t>
            </a:r>
            <a:endParaRPr lang="fr-FR" sz="2400" b="1" dirty="0">
              <a:solidFill>
                <a:schemeClr val="bg1"/>
              </a:solidFill>
            </a:endParaRPr>
          </a:p>
        </p:txBody>
      </p:sp>
    </p:spTree>
    <p:extLst>
      <p:ext uri="{BB962C8B-B14F-4D97-AF65-F5344CB8AC3E}">
        <p14:creationId xmlns:p14="http://schemas.microsoft.com/office/powerpoint/2010/main" xmlns="" val="1954952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649</TotalTime>
  <Words>564</Words>
  <Application>Microsoft Office PowerPoint</Application>
  <PresentationFormat>Personnalisé</PresentationFormat>
  <Paragraphs>196</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Organique</vt:lpstr>
      <vt:lpstr>BTS FABCR  Bloc n° 4 : conduite de travaux.</vt:lpstr>
      <vt:lpstr>Le stage en milieu professionnel</vt:lpstr>
      <vt:lpstr>Diapositive 3</vt:lpstr>
      <vt:lpstr>Diapositive 4</vt:lpstr>
      <vt:lpstr>Diapositive 5</vt:lpstr>
      <vt:lpstr>Diapositive 6</vt:lpstr>
      <vt:lpstr>Sous-épreuve U62 : conduite de travaux.</vt:lpstr>
      <vt:lpstr>Diapositive 8</vt:lpstr>
      <vt:lpstr>Diapositive 9</vt:lpstr>
      <vt:lpstr>Diapositive 10</vt:lpstr>
      <vt:lpstr>Diapositive 11</vt:lpstr>
      <vt:lpstr>Fichier d’évaluation</vt:lpstr>
      <vt:lpstr>Diapositive 13</vt:lpstr>
      <vt:lpstr>Diapositive 14</vt:lpstr>
      <vt:lpstr>Diapositive 15</vt:lpstr>
      <vt:lpstr>Diapositive 16</vt:lpstr>
    </vt:vector>
  </TitlesOfParts>
  <Company>ACADEMIE DE LYON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drauch</dc:creator>
  <cp:lastModifiedBy>Philippe</cp:lastModifiedBy>
  <cp:revision>94</cp:revision>
  <dcterms:created xsi:type="dcterms:W3CDTF">2020-10-24T09:06:35Z</dcterms:created>
  <dcterms:modified xsi:type="dcterms:W3CDTF">2021-04-01T09:57:08Z</dcterms:modified>
</cp:coreProperties>
</file>