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2" r:id="rId2"/>
    <p:sldId id="426" r:id="rId3"/>
    <p:sldId id="427" r:id="rId4"/>
    <p:sldId id="428" r:id="rId5"/>
    <p:sldId id="432" r:id="rId6"/>
    <p:sldId id="434" r:id="rId7"/>
    <p:sldId id="435" r:id="rId8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F6B"/>
    <a:srgbClr val="88CDD3"/>
    <a:srgbClr val="5AAEBB"/>
    <a:srgbClr val="76D0BB"/>
    <a:srgbClr val="00264B"/>
    <a:srgbClr val="0056A4"/>
    <a:srgbClr val="004150"/>
    <a:srgbClr val="EB5C2E"/>
    <a:srgbClr val="FFFFFF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69E0D-F04E-47E7-970F-C8FB6DC55233}" v="3" dt="2020-12-13T14:40:0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9" autoAdjust="0"/>
    <p:restoredTop sz="85949" autoAdjust="0"/>
  </p:normalViewPr>
  <p:slideViewPr>
    <p:cSldViewPr snapToGrid="0" snapToObjects="1" showGuides="1">
      <p:cViewPr varScale="1">
        <p:scale>
          <a:sx n="48" d="100"/>
          <a:sy n="48" d="100"/>
        </p:scale>
        <p:origin x="28" y="184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E3E69E0D-F04E-47E7-970F-C8FB6DC55233}"/>
    <pc:docChg chg="undo redo custSel delSld modSld modMainMaster">
      <pc:chgData name="Cedric Dziubanowski" userId="9cf059ebb6151069" providerId="LiveId" clId="{E3E69E0D-F04E-47E7-970F-C8FB6DC55233}" dt="2020-12-15T09:40:36.886" v="1473" actId="6549"/>
      <pc:docMkLst>
        <pc:docMk/>
      </pc:docMkLst>
      <pc:sldChg chg="modSp mod">
        <pc:chgData name="Cedric Dziubanowski" userId="9cf059ebb6151069" providerId="LiveId" clId="{E3E69E0D-F04E-47E7-970F-C8FB6DC55233}" dt="2020-12-13T12:13:07.048" v="24" actId="1076"/>
        <pc:sldMkLst>
          <pc:docMk/>
          <pc:sldMk cId="3888800381" sldId="422"/>
        </pc:sldMkLst>
        <pc:spChg chg="mod">
          <ac:chgData name="Cedric Dziubanowski" userId="9cf059ebb6151069" providerId="LiveId" clId="{E3E69E0D-F04E-47E7-970F-C8FB6DC55233}" dt="2020-12-13T12:12:57.639" v="23" actId="6549"/>
          <ac:spMkLst>
            <pc:docMk/>
            <pc:sldMk cId="3888800381" sldId="422"/>
            <ac:spMk id="6" creationId="{00000000-0000-0000-0000-000000000000}"/>
          </ac:spMkLst>
        </pc:spChg>
        <pc:picChg chg="mod">
          <ac:chgData name="Cedric Dziubanowski" userId="9cf059ebb6151069" providerId="LiveId" clId="{E3E69E0D-F04E-47E7-970F-C8FB6DC55233}" dt="2020-12-13T12:12:48.550" v="0" actId="1076"/>
          <ac:picMkLst>
            <pc:docMk/>
            <pc:sldMk cId="3888800381" sldId="422"/>
            <ac:picMk id="3" creationId="{57457A1F-4E03-428C-A01D-E9690BD90680}"/>
          </ac:picMkLst>
        </pc:picChg>
        <pc:picChg chg="mod">
          <ac:chgData name="Cedric Dziubanowski" userId="9cf059ebb6151069" providerId="LiveId" clId="{E3E69E0D-F04E-47E7-970F-C8FB6DC55233}" dt="2020-12-13T12:13:07.048" v="24" actId="1076"/>
          <ac:picMkLst>
            <pc:docMk/>
            <pc:sldMk cId="3888800381" sldId="422"/>
            <ac:picMk id="4" creationId="{00000000-0000-0000-0000-000000000000}"/>
          </ac:picMkLst>
        </pc:picChg>
      </pc:sldChg>
      <pc:sldChg chg="delSp modSp mod">
        <pc:chgData name="Cedric Dziubanowski" userId="9cf059ebb6151069" providerId="LiveId" clId="{E3E69E0D-F04E-47E7-970F-C8FB6DC55233}" dt="2020-12-13T14:34:26.209" v="1036" actId="1076"/>
        <pc:sldMkLst>
          <pc:docMk/>
          <pc:sldMk cId="1275077956" sldId="426"/>
        </pc:sldMkLst>
        <pc:spChg chg="mod">
          <ac:chgData name="Cedric Dziubanowski" userId="9cf059ebb6151069" providerId="LiveId" clId="{E3E69E0D-F04E-47E7-970F-C8FB6DC55233}" dt="2020-12-13T12:13:49.212" v="50" actId="6549"/>
          <ac:spMkLst>
            <pc:docMk/>
            <pc:sldMk cId="1275077956" sldId="426"/>
            <ac:spMk id="14" creationId="{F36B32F5-EA17-48DB-9733-B55CA8EF3696}"/>
          </ac:spMkLst>
        </pc:spChg>
        <pc:spChg chg="mod">
          <ac:chgData name="Cedric Dziubanowski" userId="9cf059ebb6151069" providerId="LiveId" clId="{E3E69E0D-F04E-47E7-970F-C8FB6DC55233}" dt="2020-12-13T14:33:52.702" v="1022" actId="403"/>
          <ac:spMkLst>
            <pc:docMk/>
            <pc:sldMk cId="1275077956" sldId="426"/>
            <ac:spMk id="16" creationId="{19701F6D-FCD1-4917-B467-5E72AC0683F7}"/>
          </ac:spMkLst>
        </pc:spChg>
        <pc:spChg chg="del">
          <ac:chgData name="Cedric Dziubanowski" userId="9cf059ebb6151069" providerId="LiveId" clId="{E3E69E0D-F04E-47E7-970F-C8FB6DC55233}" dt="2020-12-13T14:33:55.891" v="1023" actId="478"/>
          <ac:spMkLst>
            <pc:docMk/>
            <pc:sldMk cId="1275077956" sldId="426"/>
            <ac:spMk id="18" creationId="{E84672A5-F849-4F88-A7DB-0C7D9136D099}"/>
          </ac:spMkLst>
        </pc:spChg>
        <pc:spChg chg="del mod">
          <ac:chgData name="Cedric Dziubanowski" userId="9cf059ebb6151069" providerId="LiveId" clId="{E3E69E0D-F04E-47E7-970F-C8FB6DC55233}" dt="2020-12-13T14:34:05.462" v="1027" actId="478"/>
          <ac:spMkLst>
            <pc:docMk/>
            <pc:sldMk cId="1275077956" sldId="426"/>
            <ac:spMk id="21" creationId="{14199180-6198-4B14-A50F-39284EB63991}"/>
          </ac:spMkLst>
        </pc:spChg>
        <pc:spChg chg="mod">
          <ac:chgData name="Cedric Dziubanowski" userId="9cf059ebb6151069" providerId="LiveId" clId="{E3E69E0D-F04E-47E7-970F-C8FB6DC55233}" dt="2020-12-13T14:34:09.200" v="1029" actId="14100"/>
          <ac:spMkLst>
            <pc:docMk/>
            <pc:sldMk cId="1275077956" sldId="426"/>
            <ac:spMk id="24" creationId="{A9047B3B-302D-4440-80A4-D322C2C35D10}"/>
          </ac:spMkLst>
        </pc:spChg>
        <pc:spChg chg="mod">
          <ac:chgData name="Cedric Dziubanowski" userId="9cf059ebb6151069" providerId="LiveId" clId="{E3E69E0D-F04E-47E7-970F-C8FB6DC55233}" dt="2020-12-13T14:34:26.209" v="1036" actId="1076"/>
          <ac:spMkLst>
            <pc:docMk/>
            <pc:sldMk cId="1275077956" sldId="426"/>
            <ac:spMk id="37" creationId="{96A2218B-CE61-47D6-85F6-F39584A9B86C}"/>
          </ac:spMkLst>
        </pc:spChg>
      </pc:sldChg>
      <pc:sldChg chg="delSp modSp mod modNotesTx">
        <pc:chgData name="Cedric Dziubanowski" userId="9cf059ebb6151069" providerId="LiveId" clId="{E3E69E0D-F04E-47E7-970F-C8FB6DC55233}" dt="2020-12-15T09:39:48.009" v="1424" actId="6549"/>
        <pc:sldMkLst>
          <pc:docMk/>
          <pc:sldMk cId="3459053268" sldId="427"/>
        </pc:sldMkLst>
        <pc:spChg chg="mod">
          <ac:chgData name="Cedric Dziubanowski" userId="9cf059ebb6151069" providerId="LiveId" clId="{E3E69E0D-F04E-47E7-970F-C8FB6DC55233}" dt="2020-12-15T09:39:48.009" v="1424" actId="6549"/>
          <ac:spMkLst>
            <pc:docMk/>
            <pc:sldMk cId="3459053268" sldId="427"/>
            <ac:spMk id="16" creationId="{19701F6D-FCD1-4917-B467-5E72AC0683F7}"/>
          </ac:spMkLst>
        </pc:spChg>
        <pc:spChg chg="del">
          <ac:chgData name="Cedric Dziubanowski" userId="9cf059ebb6151069" providerId="LiveId" clId="{E3E69E0D-F04E-47E7-970F-C8FB6DC55233}" dt="2020-12-13T12:14:27.745" v="57" actId="478"/>
          <ac:spMkLst>
            <pc:docMk/>
            <pc:sldMk cId="3459053268" sldId="427"/>
            <ac:spMk id="18" creationId="{E84672A5-F849-4F88-A7DB-0C7D9136D099}"/>
          </ac:spMkLst>
        </pc:spChg>
        <pc:spChg chg="del">
          <ac:chgData name="Cedric Dziubanowski" userId="9cf059ebb6151069" providerId="LiveId" clId="{E3E69E0D-F04E-47E7-970F-C8FB6DC55233}" dt="2020-12-13T14:35:42.415" v="1109" actId="478"/>
          <ac:spMkLst>
            <pc:docMk/>
            <pc:sldMk cId="3459053268" sldId="427"/>
            <ac:spMk id="37" creationId="{96A2218B-CE61-47D6-85F6-F39584A9B86C}"/>
          </ac:spMkLst>
        </pc:spChg>
      </pc:sldChg>
      <pc:sldChg chg="modSp mod modNotesTx">
        <pc:chgData name="Cedric Dziubanowski" userId="9cf059ebb6151069" providerId="LiveId" clId="{E3E69E0D-F04E-47E7-970F-C8FB6DC55233}" dt="2020-12-13T14:40:51.902" v="1378" actId="6549"/>
        <pc:sldMkLst>
          <pc:docMk/>
          <pc:sldMk cId="4239416134" sldId="428"/>
        </pc:sldMkLst>
        <pc:spChg chg="mod">
          <ac:chgData name="Cedric Dziubanowski" userId="9cf059ebb6151069" providerId="LiveId" clId="{E3E69E0D-F04E-47E7-970F-C8FB6DC55233}" dt="2020-12-13T14:38:32.905" v="1353" actId="6549"/>
          <ac:spMkLst>
            <pc:docMk/>
            <pc:sldMk cId="4239416134" sldId="428"/>
            <ac:spMk id="16" creationId="{19701F6D-FCD1-4917-B467-5E72AC0683F7}"/>
          </ac:spMkLst>
        </pc:spChg>
      </pc:sldChg>
      <pc:sldChg chg="modSp del mod">
        <pc:chgData name="Cedric Dziubanowski" userId="9cf059ebb6151069" providerId="LiveId" clId="{E3E69E0D-F04E-47E7-970F-C8FB6DC55233}" dt="2020-12-13T14:38:48.157" v="1354" actId="47"/>
        <pc:sldMkLst>
          <pc:docMk/>
          <pc:sldMk cId="2406245877" sldId="429"/>
        </pc:sldMkLst>
        <pc:spChg chg="mod">
          <ac:chgData name="Cedric Dziubanowski" userId="9cf059ebb6151069" providerId="LiveId" clId="{E3E69E0D-F04E-47E7-970F-C8FB6DC55233}" dt="2020-12-13T12:18:49.355" v="536" actId="20577"/>
          <ac:spMkLst>
            <pc:docMk/>
            <pc:sldMk cId="2406245877" sldId="429"/>
            <ac:spMk id="14" creationId="{F36B32F5-EA17-48DB-9733-B55CA8EF3696}"/>
          </ac:spMkLst>
        </pc:spChg>
        <pc:spChg chg="mod">
          <ac:chgData name="Cedric Dziubanowski" userId="9cf059ebb6151069" providerId="LiveId" clId="{E3E69E0D-F04E-47E7-970F-C8FB6DC55233}" dt="2020-12-13T12:20:14.270" v="685" actId="14100"/>
          <ac:spMkLst>
            <pc:docMk/>
            <pc:sldMk cId="2406245877" sldId="429"/>
            <ac:spMk id="16" creationId="{19701F6D-FCD1-4917-B467-5E72AC0683F7}"/>
          </ac:spMkLst>
        </pc:spChg>
      </pc:sldChg>
      <pc:sldChg chg="addSp delSp modSp del mod">
        <pc:chgData name="Cedric Dziubanowski" userId="9cf059ebb6151069" providerId="LiveId" clId="{E3E69E0D-F04E-47E7-970F-C8FB6DC55233}" dt="2020-12-13T14:40:33.032" v="1375" actId="47"/>
        <pc:sldMkLst>
          <pc:docMk/>
          <pc:sldMk cId="4239492129" sldId="431"/>
        </pc:sldMkLst>
        <pc:spChg chg="add mod">
          <ac:chgData name="Cedric Dziubanowski" userId="9cf059ebb6151069" providerId="LiveId" clId="{E3E69E0D-F04E-47E7-970F-C8FB6DC55233}" dt="2020-12-13T12:26:54.322" v="1003" actId="20577"/>
          <ac:spMkLst>
            <pc:docMk/>
            <pc:sldMk cId="4239492129" sldId="431"/>
            <ac:spMk id="10" creationId="{45336D77-B127-4920-A63D-1A833C8D26AD}"/>
          </ac:spMkLst>
        </pc:spChg>
        <pc:spChg chg="mod">
          <ac:chgData name="Cedric Dziubanowski" userId="9cf059ebb6151069" providerId="LiveId" clId="{E3E69E0D-F04E-47E7-970F-C8FB6DC55233}" dt="2020-12-13T12:22:00.882" v="829" actId="6549"/>
          <ac:spMkLst>
            <pc:docMk/>
            <pc:sldMk cId="4239492129" sldId="431"/>
            <ac:spMk id="14" creationId="{F36B32F5-EA17-48DB-9733-B55CA8EF3696}"/>
          </ac:spMkLst>
        </pc:spChg>
        <pc:spChg chg="mod">
          <ac:chgData name="Cedric Dziubanowski" userId="9cf059ebb6151069" providerId="LiveId" clId="{E3E69E0D-F04E-47E7-970F-C8FB6DC55233}" dt="2020-12-13T12:27:31.352" v="1019" actId="14100"/>
          <ac:spMkLst>
            <pc:docMk/>
            <pc:sldMk cId="4239492129" sldId="431"/>
            <ac:spMk id="16" creationId="{19701F6D-FCD1-4917-B467-5E72AC0683F7}"/>
          </ac:spMkLst>
        </pc:spChg>
        <pc:picChg chg="del mod">
          <ac:chgData name="Cedric Dziubanowski" userId="9cf059ebb6151069" providerId="LiveId" clId="{E3E69E0D-F04E-47E7-970F-C8FB6DC55233}" dt="2020-12-13T14:39:40.580" v="1355" actId="478"/>
          <ac:picMkLst>
            <pc:docMk/>
            <pc:sldMk cId="4239492129" sldId="431"/>
            <ac:picMk id="3" creationId="{A8C03084-0200-4A14-BD80-C2C81B214EDC}"/>
          </ac:picMkLst>
        </pc:picChg>
      </pc:sldChg>
      <pc:sldChg chg="modSp mod modNotesTx">
        <pc:chgData name="Cedric Dziubanowski" userId="9cf059ebb6151069" providerId="LiveId" clId="{E3E69E0D-F04E-47E7-970F-C8FB6DC55233}" dt="2020-12-15T09:40:13.801" v="1466" actId="20577"/>
        <pc:sldMkLst>
          <pc:docMk/>
          <pc:sldMk cId="527650031" sldId="432"/>
        </pc:sldMkLst>
        <pc:spChg chg="mod">
          <ac:chgData name="Cedric Dziubanowski" userId="9cf059ebb6151069" providerId="LiveId" clId="{E3E69E0D-F04E-47E7-970F-C8FB6DC55233}" dt="2020-12-15T09:39:58.233" v="1433" actId="6549"/>
          <ac:spMkLst>
            <pc:docMk/>
            <pc:sldMk cId="527650031" sldId="432"/>
            <ac:spMk id="8" creationId="{914D5624-1771-4BD3-B438-811FE34A57B9}"/>
          </ac:spMkLst>
        </pc:spChg>
        <pc:spChg chg="mod">
          <ac:chgData name="Cedric Dziubanowski" userId="9cf059ebb6151069" providerId="LiveId" clId="{E3E69E0D-F04E-47E7-970F-C8FB6DC55233}" dt="2020-12-13T12:20:32.893" v="710" actId="20577"/>
          <ac:spMkLst>
            <pc:docMk/>
            <pc:sldMk cId="527650031" sldId="432"/>
            <ac:spMk id="14" creationId="{F36B32F5-EA17-48DB-9733-B55CA8EF3696}"/>
          </ac:spMkLst>
        </pc:spChg>
        <pc:spChg chg="mod">
          <ac:chgData name="Cedric Dziubanowski" userId="9cf059ebb6151069" providerId="LiveId" clId="{E3E69E0D-F04E-47E7-970F-C8FB6DC55233}" dt="2020-12-15T09:40:13.801" v="1466" actId="20577"/>
          <ac:spMkLst>
            <pc:docMk/>
            <pc:sldMk cId="527650031" sldId="432"/>
            <ac:spMk id="16" creationId="{19701F6D-FCD1-4917-B467-5E72AC0683F7}"/>
          </ac:spMkLst>
        </pc:spChg>
      </pc:sldChg>
      <pc:sldChg chg="addSp delSp modSp mod modNotesTx">
        <pc:chgData name="Cedric Dziubanowski" userId="9cf059ebb6151069" providerId="LiveId" clId="{E3E69E0D-F04E-47E7-970F-C8FB6DC55233}" dt="2020-12-15T09:40:36.886" v="1473" actId="6549"/>
        <pc:sldMkLst>
          <pc:docMk/>
          <pc:sldMk cId="4138482096" sldId="434"/>
        </pc:sldMkLst>
        <pc:spChg chg="add del mod">
          <ac:chgData name="Cedric Dziubanowski" userId="9cf059ebb6151069" providerId="LiveId" clId="{E3E69E0D-F04E-47E7-970F-C8FB6DC55233}" dt="2020-12-13T14:40:06.787" v="1362"/>
          <ac:spMkLst>
            <pc:docMk/>
            <pc:sldMk cId="4138482096" sldId="434"/>
            <ac:spMk id="9" creationId="{4AEEAD6D-E801-402E-A35C-60AD2CBF2BCE}"/>
          </ac:spMkLst>
        </pc:spChg>
        <pc:spChg chg="mod">
          <ac:chgData name="Cedric Dziubanowski" userId="9cf059ebb6151069" providerId="LiveId" clId="{E3E69E0D-F04E-47E7-970F-C8FB6DC55233}" dt="2020-12-15T09:40:36.886" v="1473" actId="6549"/>
          <ac:spMkLst>
            <pc:docMk/>
            <pc:sldMk cId="4138482096" sldId="434"/>
            <ac:spMk id="16" creationId="{19701F6D-FCD1-4917-B467-5E72AC0683F7}"/>
          </ac:spMkLst>
        </pc:spChg>
      </pc:sldChg>
      <pc:sldMasterChg chg="modSldLayout">
        <pc:chgData name="Cedric Dziubanowski" userId="9cf059ebb6151069" providerId="LiveId" clId="{E3E69E0D-F04E-47E7-970F-C8FB6DC55233}" dt="2020-12-15T09:38:05.243" v="1380" actId="207"/>
        <pc:sldMasterMkLst>
          <pc:docMk/>
          <pc:sldMasterMk cId="2903240059" sldId="2147483648"/>
        </pc:sldMasterMkLst>
        <pc:sldLayoutChg chg="modSp mod">
          <pc:chgData name="Cedric Dziubanowski" userId="9cf059ebb6151069" providerId="LiveId" clId="{E3E69E0D-F04E-47E7-970F-C8FB6DC55233}" dt="2020-12-15T09:38:05.243" v="1380" actId="207"/>
          <pc:sldLayoutMkLst>
            <pc:docMk/>
            <pc:sldMasterMk cId="2903240059" sldId="2147483648"/>
            <pc:sldLayoutMk cId="4122702106" sldId="2147483655"/>
          </pc:sldLayoutMkLst>
          <pc:spChg chg="mod">
            <ac:chgData name="Cedric Dziubanowski" userId="9cf059ebb6151069" providerId="LiveId" clId="{E3E69E0D-F04E-47E7-970F-C8FB6DC55233}" dt="2020-12-15T09:38:05.243" v="1380" actId="207"/>
            <ac:spMkLst>
              <pc:docMk/>
              <pc:sldMasterMk cId="2903240059" sldId="2147483648"/>
              <pc:sldLayoutMk cId="4122702106" sldId="2147483655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63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8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04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8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25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97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2142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Users/anne-sophie/Documents/en%20cours/FEE%20BAT/SUPPORTS/DECLINAISON_SUPPORTS/PPT_JPG/BANDEAU_2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16/12/2020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63" r:id="rId7"/>
    <p:sldLayoutId id="2147483650" r:id="rId8"/>
    <p:sldLayoutId id="2147483655" r:id="rId9"/>
    <p:sldLayoutId id="2147483649" r:id="rId10"/>
    <p:sldLayoutId id="2147483657" r:id="rId11"/>
    <p:sldLayoutId id="2147483662" r:id="rId12"/>
  </p:sldLayoutIdLst>
  <p:transition spd="slow">
    <p:wipe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feebat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4026" y="2672080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7457A1F-4E03-428C-A01D-E9690BD9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32" y="386079"/>
            <a:ext cx="1717595" cy="16208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3099" y="5533932"/>
            <a:ext cx="68844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PNF 16 décembre 2020</a:t>
            </a:r>
            <a:endParaRPr lang="fr-FR" sz="3600" dirty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Projet de plateforme numérique FEEBAT</a:t>
            </a:r>
          </a:p>
        </p:txBody>
      </p:sp>
    </p:spTree>
    <p:extLst>
      <p:ext uri="{BB962C8B-B14F-4D97-AF65-F5344CB8AC3E}">
        <p14:creationId xmlns:p14="http://schemas.microsoft.com/office/powerpoint/2010/main" val="3888800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pour une image  22">
            <a:extLst>
              <a:ext uri="{FF2B5EF4-FFF2-40B4-BE49-F238E27FC236}">
                <a16:creationId xmlns="" xmlns:a16="http://schemas.microsoft.com/office/drawing/2014/main" id="{4EADBC9C-02D9-4185-802B-AF88630749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90" t="986" r="-1" b="1398"/>
          <a:stretch/>
        </p:blipFill>
        <p:spPr>
          <a:xfrm>
            <a:off x="348343" y="2445661"/>
            <a:ext cx="3988320" cy="3733800"/>
          </a:xfrm>
        </p:spPr>
      </p:pic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70482" y="1687286"/>
            <a:ext cx="4906641" cy="647700"/>
          </a:xfrm>
        </p:spPr>
        <p:txBody>
          <a:bodyPr/>
          <a:lstStyle/>
          <a:p>
            <a:pPr algn="ctr"/>
            <a:r>
              <a:rPr lang="fr-FR" sz="2000" dirty="0"/>
              <a:t>Site principal </a:t>
            </a:r>
            <a:r>
              <a:rPr lang="fr-FR" sz="2000" b="1" dirty="0" smtClean="0">
                <a:hlinkClick r:id="rId4"/>
              </a:rPr>
              <a:t>www.feebat.org</a:t>
            </a:r>
            <a:r>
              <a:rPr lang="fr-FR" sz="2000" b="1" dirty="0" smtClean="0"/>
              <a:t> </a:t>
            </a:r>
            <a:r>
              <a:rPr lang="fr-FR" sz="2000" dirty="0" smtClean="0"/>
              <a:t>pour </a:t>
            </a:r>
            <a:r>
              <a:rPr lang="fr-FR" sz="2000" dirty="0"/>
              <a:t>tous les destinataires du </a:t>
            </a:r>
            <a:r>
              <a:rPr lang="fr-FR" sz="2000" dirty="0" smtClean="0"/>
              <a:t>programme</a:t>
            </a: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217335"/>
            <a:ext cx="8003806" cy="1041495"/>
          </a:xfrm>
        </p:spPr>
        <p:txBody>
          <a:bodyPr/>
          <a:lstStyle/>
          <a:p>
            <a:r>
              <a:rPr lang="fr-FR" altLang="fr-FR" sz="28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portails FEEBAT </a:t>
            </a:r>
            <a:r>
              <a:rPr lang="fr-FR" altLang="fr-FR" sz="28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destinés</a:t>
            </a:r>
            <a:br>
              <a:rPr lang="fr-FR" altLang="fr-FR" sz="28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altLang="fr-FR" sz="28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enseignants et </a:t>
            </a:r>
            <a:r>
              <a:rPr lang="fr-FR" altLang="fr-FR" sz="28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formateurs</a:t>
            </a:r>
            <a:endParaRPr lang="fr-FR" sz="2800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9047B3B-302D-4440-80A4-D322C2C35D10}"/>
              </a:ext>
            </a:extLst>
          </p:cNvPr>
          <p:cNvSpPr/>
          <p:nvPr/>
        </p:nvSpPr>
        <p:spPr>
          <a:xfrm>
            <a:off x="5850412" y="2682918"/>
            <a:ext cx="2869045" cy="22896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de formation e-learning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spécifique 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les enseignants, formateurs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apprenants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3470B651-AB64-4E55-A3A5-179A6E281128}"/>
              </a:ext>
            </a:extLst>
          </p:cNvPr>
          <p:cNvCxnSpPr>
            <a:cxnSpLocks/>
          </p:cNvCxnSpPr>
          <p:nvPr/>
        </p:nvCxnSpPr>
        <p:spPr>
          <a:xfrm flipH="1" flipV="1">
            <a:off x="3908751" y="5516781"/>
            <a:ext cx="780919" cy="3858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D82204E4-08EF-4ABE-9A66-F07686887889}"/>
              </a:ext>
            </a:extLst>
          </p:cNvPr>
          <p:cNvCxnSpPr>
            <a:cxnSpLocks/>
          </p:cNvCxnSpPr>
          <p:nvPr/>
        </p:nvCxnSpPr>
        <p:spPr>
          <a:xfrm flipV="1">
            <a:off x="222670" y="4379901"/>
            <a:ext cx="748215" cy="790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2315DF5-11DB-4EE8-A2D7-F6E079B4E4F5}"/>
              </a:ext>
            </a:extLst>
          </p:cNvPr>
          <p:cNvSpPr/>
          <p:nvPr/>
        </p:nvSpPr>
        <p:spPr>
          <a:xfrm>
            <a:off x="275994" y="2776751"/>
            <a:ext cx="4213690" cy="1603149"/>
          </a:xfrm>
          <a:custGeom>
            <a:avLst/>
            <a:gdLst>
              <a:gd name="connsiteX0" fmla="*/ 0 w 4213690"/>
              <a:gd name="connsiteY0" fmla="*/ 0 h 1603149"/>
              <a:gd name="connsiteX1" fmla="*/ 517682 w 4213690"/>
              <a:gd name="connsiteY1" fmla="*/ 0 h 1603149"/>
              <a:gd name="connsiteX2" fmla="*/ 1161775 w 4213690"/>
              <a:gd name="connsiteY2" fmla="*/ 0 h 1603149"/>
              <a:gd name="connsiteX3" fmla="*/ 1721593 w 4213690"/>
              <a:gd name="connsiteY3" fmla="*/ 0 h 1603149"/>
              <a:gd name="connsiteX4" fmla="*/ 2239275 w 4213690"/>
              <a:gd name="connsiteY4" fmla="*/ 0 h 1603149"/>
              <a:gd name="connsiteX5" fmla="*/ 2799094 w 4213690"/>
              <a:gd name="connsiteY5" fmla="*/ 0 h 1603149"/>
              <a:gd name="connsiteX6" fmla="*/ 3316776 w 4213690"/>
              <a:gd name="connsiteY6" fmla="*/ 0 h 1603149"/>
              <a:gd name="connsiteX7" fmla="*/ 4213690 w 4213690"/>
              <a:gd name="connsiteY7" fmla="*/ 0 h 1603149"/>
              <a:gd name="connsiteX8" fmla="*/ 4213690 w 4213690"/>
              <a:gd name="connsiteY8" fmla="*/ 566446 h 1603149"/>
              <a:gd name="connsiteX9" fmla="*/ 4213690 w 4213690"/>
              <a:gd name="connsiteY9" fmla="*/ 1084797 h 1603149"/>
              <a:gd name="connsiteX10" fmla="*/ 4213690 w 4213690"/>
              <a:gd name="connsiteY10" fmla="*/ 1603149 h 1603149"/>
              <a:gd name="connsiteX11" fmla="*/ 3611734 w 4213690"/>
              <a:gd name="connsiteY11" fmla="*/ 1603149 h 1603149"/>
              <a:gd name="connsiteX12" fmla="*/ 3009779 w 4213690"/>
              <a:gd name="connsiteY12" fmla="*/ 1603149 h 1603149"/>
              <a:gd name="connsiteX13" fmla="*/ 2407823 w 4213690"/>
              <a:gd name="connsiteY13" fmla="*/ 1603149 h 1603149"/>
              <a:gd name="connsiteX14" fmla="*/ 1890141 w 4213690"/>
              <a:gd name="connsiteY14" fmla="*/ 1603149 h 1603149"/>
              <a:gd name="connsiteX15" fmla="*/ 1372459 w 4213690"/>
              <a:gd name="connsiteY15" fmla="*/ 1603149 h 1603149"/>
              <a:gd name="connsiteX16" fmla="*/ 686230 w 4213690"/>
              <a:gd name="connsiteY16" fmla="*/ 1603149 h 1603149"/>
              <a:gd name="connsiteX17" fmla="*/ 0 w 4213690"/>
              <a:gd name="connsiteY17" fmla="*/ 1603149 h 1603149"/>
              <a:gd name="connsiteX18" fmla="*/ 0 w 4213690"/>
              <a:gd name="connsiteY18" fmla="*/ 1068766 h 1603149"/>
              <a:gd name="connsiteX19" fmla="*/ 0 w 4213690"/>
              <a:gd name="connsiteY19" fmla="*/ 502320 h 1603149"/>
              <a:gd name="connsiteX20" fmla="*/ 0 w 4213690"/>
              <a:gd name="connsiteY20" fmla="*/ 0 h 160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13690" h="1603149" extrusionOk="0">
                <a:moveTo>
                  <a:pt x="0" y="0"/>
                </a:moveTo>
                <a:cubicBezTo>
                  <a:pt x="117947" y="12613"/>
                  <a:pt x="402897" y="9537"/>
                  <a:pt x="517682" y="0"/>
                </a:cubicBezTo>
                <a:cubicBezTo>
                  <a:pt x="632467" y="-9537"/>
                  <a:pt x="935254" y="-9016"/>
                  <a:pt x="1161775" y="0"/>
                </a:cubicBezTo>
                <a:cubicBezTo>
                  <a:pt x="1388296" y="9016"/>
                  <a:pt x="1519865" y="2211"/>
                  <a:pt x="1721593" y="0"/>
                </a:cubicBezTo>
                <a:cubicBezTo>
                  <a:pt x="1923321" y="-2211"/>
                  <a:pt x="1996698" y="14318"/>
                  <a:pt x="2239275" y="0"/>
                </a:cubicBezTo>
                <a:cubicBezTo>
                  <a:pt x="2481852" y="-14318"/>
                  <a:pt x="2637088" y="10262"/>
                  <a:pt x="2799094" y="0"/>
                </a:cubicBezTo>
                <a:cubicBezTo>
                  <a:pt x="2961100" y="-10262"/>
                  <a:pt x="3205581" y="22399"/>
                  <a:pt x="3316776" y="0"/>
                </a:cubicBezTo>
                <a:cubicBezTo>
                  <a:pt x="3427971" y="-22399"/>
                  <a:pt x="3838094" y="-1431"/>
                  <a:pt x="4213690" y="0"/>
                </a:cubicBezTo>
                <a:cubicBezTo>
                  <a:pt x="4238001" y="244219"/>
                  <a:pt x="4191467" y="342367"/>
                  <a:pt x="4213690" y="566446"/>
                </a:cubicBezTo>
                <a:cubicBezTo>
                  <a:pt x="4235913" y="790525"/>
                  <a:pt x="4222444" y="873455"/>
                  <a:pt x="4213690" y="1084797"/>
                </a:cubicBezTo>
                <a:cubicBezTo>
                  <a:pt x="4204936" y="1296139"/>
                  <a:pt x="4191198" y="1453732"/>
                  <a:pt x="4213690" y="1603149"/>
                </a:cubicBezTo>
                <a:cubicBezTo>
                  <a:pt x="4046901" y="1619383"/>
                  <a:pt x="3866628" y="1613554"/>
                  <a:pt x="3611734" y="1603149"/>
                </a:cubicBezTo>
                <a:cubicBezTo>
                  <a:pt x="3356840" y="1592744"/>
                  <a:pt x="3151473" y="1618872"/>
                  <a:pt x="3009779" y="1603149"/>
                </a:cubicBezTo>
                <a:cubicBezTo>
                  <a:pt x="2868086" y="1587426"/>
                  <a:pt x="2532181" y="1607242"/>
                  <a:pt x="2407823" y="1603149"/>
                </a:cubicBezTo>
                <a:cubicBezTo>
                  <a:pt x="2283465" y="1599056"/>
                  <a:pt x="2117302" y="1589851"/>
                  <a:pt x="1890141" y="1603149"/>
                </a:cubicBezTo>
                <a:cubicBezTo>
                  <a:pt x="1662980" y="1616447"/>
                  <a:pt x="1480472" y="1577410"/>
                  <a:pt x="1372459" y="1603149"/>
                </a:cubicBezTo>
                <a:cubicBezTo>
                  <a:pt x="1264446" y="1628888"/>
                  <a:pt x="1004386" y="1615840"/>
                  <a:pt x="686230" y="1603149"/>
                </a:cubicBezTo>
                <a:cubicBezTo>
                  <a:pt x="368074" y="1590458"/>
                  <a:pt x="320455" y="1606092"/>
                  <a:pt x="0" y="1603149"/>
                </a:cubicBezTo>
                <a:cubicBezTo>
                  <a:pt x="-19499" y="1367243"/>
                  <a:pt x="18967" y="1217048"/>
                  <a:pt x="0" y="1068766"/>
                </a:cubicBezTo>
                <a:cubicBezTo>
                  <a:pt x="-18967" y="920484"/>
                  <a:pt x="185" y="629931"/>
                  <a:pt x="0" y="502320"/>
                </a:cubicBezTo>
                <a:cubicBezTo>
                  <a:pt x="-185" y="374709"/>
                  <a:pt x="-7557" y="18643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769510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0D66589-DDAB-425F-B9C6-6C262F605491}"/>
              </a:ext>
            </a:extLst>
          </p:cNvPr>
          <p:cNvSpPr/>
          <p:nvPr/>
        </p:nvSpPr>
        <p:spPr>
          <a:xfrm>
            <a:off x="2797609" y="4685374"/>
            <a:ext cx="1077705" cy="1603149"/>
          </a:xfrm>
          <a:custGeom>
            <a:avLst/>
            <a:gdLst>
              <a:gd name="connsiteX0" fmla="*/ 0 w 1077705"/>
              <a:gd name="connsiteY0" fmla="*/ 0 h 1603149"/>
              <a:gd name="connsiteX1" fmla="*/ 517298 w 1077705"/>
              <a:gd name="connsiteY1" fmla="*/ 0 h 1603149"/>
              <a:gd name="connsiteX2" fmla="*/ 1077705 w 1077705"/>
              <a:gd name="connsiteY2" fmla="*/ 0 h 1603149"/>
              <a:gd name="connsiteX3" fmla="*/ 1077705 w 1077705"/>
              <a:gd name="connsiteY3" fmla="*/ 518352 h 1603149"/>
              <a:gd name="connsiteX4" fmla="*/ 1077705 w 1077705"/>
              <a:gd name="connsiteY4" fmla="*/ 1068766 h 1603149"/>
              <a:gd name="connsiteX5" fmla="*/ 1077705 w 1077705"/>
              <a:gd name="connsiteY5" fmla="*/ 1603149 h 1603149"/>
              <a:gd name="connsiteX6" fmla="*/ 517298 w 1077705"/>
              <a:gd name="connsiteY6" fmla="*/ 1603149 h 1603149"/>
              <a:gd name="connsiteX7" fmla="*/ 0 w 1077705"/>
              <a:gd name="connsiteY7" fmla="*/ 1603149 h 1603149"/>
              <a:gd name="connsiteX8" fmla="*/ 0 w 1077705"/>
              <a:gd name="connsiteY8" fmla="*/ 1068766 h 1603149"/>
              <a:gd name="connsiteX9" fmla="*/ 0 w 1077705"/>
              <a:gd name="connsiteY9" fmla="*/ 534383 h 1603149"/>
              <a:gd name="connsiteX10" fmla="*/ 0 w 1077705"/>
              <a:gd name="connsiteY10" fmla="*/ 0 h 160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7705" h="1603149" extrusionOk="0">
                <a:moveTo>
                  <a:pt x="0" y="0"/>
                </a:moveTo>
                <a:cubicBezTo>
                  <a:pt x="142888" y="9314"/>
                  <a:pt x="366849" y="17293"/>
                  <a:pt x="517298" y="0"/>
                </a:cubicBezTo>
                <a:cubicBezTo>
                  <a:pt x="667747" y="-17293"/>
                  <a:pt x="829413" y="-22721"/>
                  <a:pt x="1077705" y="0"/>
                </a:cubicBezTo>
                <a:cubicBezTo>
                  <a:pt x="1093854" y="157891"/>
                  <a:pt x="1080947" y="372163"/>
                  <a:pt x="1077705" y="518352"/>
                </a:cubicBezTo>
                <a:cubicBezTo>
                  <a:pt x="1074463" y="664541"/>
                  <a:pt x="1098217" y="864599"/>
                  <a:pt x="1077705" y="1068766"/>
                </a:cubicBezTo>
                <a:cubicBezTo>
                  <a:pt x="1057193" y="1272933"/>
                  <a:pt x="1053738" y="1433586"/>
                  <a:pt x="1077705" y="1603149"/>
                </a:cubicBezTo>
                <a:cubicBezTo>
                  <a:pt x="911258" y="1586967"/>
                  <a:pt x="686620" y="1596988"/>
                  <a:pt x="517298" y="1603149"/>
                </a:cubicBezTo>
                <a:cubicBezTo>
                  <a:pt x="347976" y="1609310"/>
                  <a:pt x="121885" y="1609002"/>
                  <a:pt x="0" y="1603149"/>
                </a:cubicBezTo>
                <a:cubicBezTo>
                  <a:pt x="-21226" y="1415307"/>
                  <a:pt x="14339" y="1212189"/>
                  <a:pt x="0" y="1068766"/>
                </a:cubicBezTo>
                <a:cubicBezTo>
                  <a:pt x="-14339" y="925343"/>
                  <a:pt x="-10420" y="712831"/>
                  <a:pt x="0" y="534383"/>
                </a:cubicBezTo>
                <a:cubicBezTo>
                  <a:pt x="10420" y="355935"/>
                  <a:pt x="-368" y="13805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769510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15">
            <a:extLst>
              <a:ext uri="{FF2B5EF4-FFF2-40B4-BE49-F238E27FC236}">
                <a16:creationId xmlns="" xmlns:a16="http://schemas.microsoft.com/office/drawing/2014/main" id="{96A2218B-CE61-47D6-85F6-F39584A9B86C}"/>
              </a:ext>
            </a:extLst>
          </p:cNvPr>
          <p:cNvSpPr txBox="1">
            <a:spLocks/>
          </p:cNvSpPr>
          <p:nvPr/>
        </p:nvSpPr>
        <p:spPr>
          <a:xfrm>
            <a:off x="4489684" y="5516238"/>
            <a:ext cx="3519480" cy="593186"/>
          </a:xfrm>
          <a:prstGeom prst="rect">
            <a:avLst/>
          </a:prstGeom>
          <a:solidFill>
            <a:srgbClr val="5AAEBB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bg1"/>
                </a:solidFill>
              </a:rPr>
              <a:t>Informations spécifiques e</a:t>
            </a:r>
            <a:r>
              <a:rPr lang="fr-FR" sz="2000" b="1" dirty="0" smtClean="0">
                <a:solidFill>
                  <a:schemeClr val="bg1"/>
                </a:solidFill>
              </a:rPr>
              <a:t>nseignants </a:t>
            </a:r>
            <a:r>
              <a:rPr lang="fr-FR" sz="2000" b="1" dirty="0">
                <a:solidFill>
                  <a:schemeClr val="bg1"/>
                </a:solidFill>
              </a:rPr>
              <a:t>et formateurs</a:t>
            </a:r>
          </a:p>
        </p:txBody>
      </p:sp>
      <p:sp>
        <p:nvSpPr>
          <p:cNvPr id="38" name="Croix 37">
            <a:extLst>
              <a:ext uri="{FF2B5EF4-FFF2-40B4-BE49-F238E27FC236}">
                <a16:creationId xmlns="" xmlns:a16="http://schemas.microsoft.com/office/drawing/2014/main" id="{43307186-9EC1-46E7-BA02-1BEFCCBA4D92}"/>
              </a:ext>
            </a:extLst>
          </p:cNvPr>
          <p:cNvSpPr/>
          <p:nvPr/>
        </p:nvSpPr>
        <p:spPr>
          <a:xfrm>
            <a:off x="4992914" y="3429000"/>
            <a:ext cx="575129" cy="620486"/>
          </a:xfrm>
          <a:prstGeom prst="plus">
            <a:avLst>
              <a:gd name="adj" fmla="val 36356"/>
            </a:avLst>
          </a:prstGeom>
          <a:solidFill>
            <a:srgbClr val="88CD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5598827"/>
            <a:ext cx="1649470" cy="385393"/>
          </a:xfrm>
        </p:spPr>
        <p:txBody>
          <a:bodyPr/>
          <a:lstStyle/>
          <a:p>
            <a:r>
              <a:rPr lang="fr-FR" sz="2000" dirty="0" smtClean="0"/>
              <a:t>3 cibles</a:t>
            </a:r>
            <a:endParaRPr lang="fr-FR" sz="2000" dirty="0"/>
          </a:p>
        </p:txBody>
      </p:sp>
      <p:sp>
        <p:nvSpPr>
          <p:cNvPr id="17" name="ZoneTexte 1"/>
          <p:cNvSpPr txBox="1"/>
          <p:nvPr/>
        </p:nvSpPr>
        <p:spPr>
          <a:xfrm>
            <a:off x="66848" y="6325885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75077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687285"/>
            <a:ext cx="8242370" cy="39950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besoins et une volonté de proposition de </a:t>
            </a:r>
            <a:r>
              <a:rPr lang="fr-FR" sz="20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: </a:t>
            </a:r>
          </a:p>
          <a:p>
            <a:pPr>
              <a:spcAft>
                <a:spcPts val="1200"/>
              </a:spcAft>
            </a:pPr>
            <a:endParaRPr 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Mettre à disposition les </a:t>
            </a: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contenus de formation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tous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Mettre à jour les contenus, les compléter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Destinataires </a:t>
            </a: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statuts variés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plateformes internes diverses dupliquant les besoins d’implantation des ressources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spécifiques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FEEBAT, non proposés dans certaines plateformes existantes (ENT, Magistère…)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une nouvelle </a:t>
            </a:r>
            <a:r>
              <a:rPr lang="fr-FR" altLang="fr-FR" sz="32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?</a:t>
            </a:r>
            <a:endParaRPr lang="fr-FR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207245" y="6207770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59053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71" y="1190818"/>
            <a:ext cx="8061936" cy="50303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2C7F6B"/>
                </a:solidFill>
              </a:rPr>
              <a:t>Instruction et identification débutées </a:t>
            </a:r>
            <a:r>
              <a:rPr lang="fr-FR" sz="2000" b="1" dirty="0">
                <a:solidFill>
                  <a:srgbClr val="2C7F6B"/>
                </a:solidFill>
              </a:rPr>
              <a:t>en 2019 avec un prestataire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9423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Interrogation d’experts variés au sein de FEEBAT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Des fonctionnalités classiques 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Mise à disposition de parcours et </a:t>
            </a:r>
            <a:r>
              <a:rPr lang="fr-FR" sz="2000" dirty="0" smtClean="0"/>
              <a:t>ressources </a:t>
            </a:r>
            <a:r>
              <a:rPr lang="fr-FR" sz="2000" dirty="0"/>
              <a:t>de formation 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Des fonctionnalités spécifiques, voire innovantes 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Connexion via les annuaires d’utilisateurs (ENT, GAR, etc…)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Tableaux de bord de suivi des acquisitions (vue formateur et vue apprenant)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Préconisations différentiées proposées aux formateurs et aux apprenants (algorithmes à définir avec les prestataires)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Visualisations des études de cas (y compris affichages en 3D de bâtiments, quartiers, immersion VR…)</a:t>
            </a:r>
          </a:p>
          <a:p>
            <a:pPr marL="342900" indent="-34290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Utilisation connectée ou déconnectée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fonctionnalités </a:t>
            </a:r>
            <a:r>
              <a:rPr lang="fr-FR" altLang="fr-FR" sz="32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="" xmlns:a16="http://schemas.microsoft.com/office/drawing/2014/main" id="{14199180-6198-4B14-A50F-39284EB63991}"/>
              </a:ext>
            </a:extLst>
          </p:cNvPr>
          <p:cNvSpPr txBox="1">
            <a:spLocks/>
          </p:cNvSpPr>
          <p:nvPr/>
        </p:nvSpPr>
        <p:spPr>
          <a:xfrm>
            <a:off x="4689670" y="2590802"/>
            <a:ext cx="4031674" cy="2785442"/>
          </a:xfrm>
          <a:prstGeom prst="rect">
            <a:avLst/>
          </a:prstGeom>
          <a:ln>
            <a:noFill/>
          </a:ln>
        </p:spPr>
      </p:sp>
      <p:sp>
        <p:nvSpPr>
          <p:cNvPr id="8" name="ZoneTexte 1"/>
          <p:cNvSpPr txBox="1"/>
          <p:nvPr/>
        </p:nvSpPr>
        <p:spPr>
          <a:xfrm>
            <a:off x="326515" y="6250147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39416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687286"/>
            <a:ext cx="3575863" cy="6477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/>
              <a:t>Ce qui est visé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/>
              <a:t>Plateforme </a:t>
            </a:r>
            <a:r>
              <a:rPr lang="fr-FR" sz="2000" dirty="0">
                <a:solidFill>
                  <a:srgbClr val="2C7F6B"/>
                </a:solidFill>
              </a:rPr>
              <a:t>simple et ergonomique </a:t>
            </a:r>
            <a:r>
              <a:rPr lang="fr-FR" sz="2000" dirty="0"/>
              <a:t>à utiliser par tous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2C7F6B"/>
                </a:solidFill>
              </a:rPr>
              <a:t>Connexions simples </a:t>
            </a:r>
            <a:r>
              <a:rPr lang="fr-FR" sz="2000" dirty="0"/>
              <a:t>avec les annuaires existants (professionnels, apprenants…)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2C7F6B"/>
                </a:solidFill>
              </a:rPr>
              <a:t>Contenus spécifiques </a:t>
            </a:r>
            <a:r>
              <a:rPr lang="fr-FR" sz="2000" dirty="0"/>
              <a:t>rénovation FEEBAT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2C7F6B"/>
                </a:solidFill>
              </a:rPr>
              <a:t>Etudes de cas </a:t>
            </a:r>
            <a:r>
              <a:rPr lang="fr-FR" sz="2000" dirty="0"/>
              <a:t>réelles et contextualisées, en approche globale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objectifs FEEBAT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="" xmlns:a16="http://schemas.microsoft.com/office/drawing/2014/main" id="{14199180-6198-4B14-A50F-39284EB63991}"/>
              </a:ext>
            </a:extLst>
          </p:cNvPr>
          <p:cNvSpPr txBox="1">
            <a:spLocks/>
          </p:cNvSpPr>
          <p:nvPr/>
        </p:nvSpPr>
        <p:spPr>
          <a:xfrm>
            <a:off x="4689670" y="2590802"/>
            <a:ext cx="4031674" cy="2785442"/>
          </a:xfrm>
          <a:prstGeom prst="rect">
            <a:avLst/>
          </a:prstGeom>
          <a:ln>
            <a:noFill/>
          </a:ln>
        </p:spPr>
      </p:sp>
      <p:sp>
        <p:nvSpPr>
          <p:cNvPr id="8" name="Espace réservé du texte 15">
            <a:extLst>
              <a:ext uri="{FF2B5EF4-FFF2-40B4-BE49-F238E27FC236}">
                <a16:creationId xmlns="" xmlns:a16="http://schemas.microsoft.com/office/drawing/2014/main" id="{914D5624-1771-4BD3-B438-811FE34A57B9}"/>
              </a:ext>
            </a:extLst>
          </p:cNvPr>
          <p:cNvSpPr txBox="1">
            <a:spLocks/>
          </p:cNvSpPr>
          <p:nvPr/>
        </p:nvSpPr>
        <p:spPr>
          <a:xfrm>
            <a:off x="4846959" y="1684734"/>
            <a:ext cx="3575863" cy="647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2000" b="1" dirty="0"/>
              <a:t>Ce qui sera évité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/>
              <a:t>Plateforme d’ergonomie trop complexe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/>
              <a:t>Faire créer des comptes spécifiques aux formateurs ou apprenants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/>
              <a:t>Créer des doublons avec ce qui est déjà enseigné dans les diplômes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/>
              <a:t>Etudes de cas incomplètes, peu contextualisées ou partielles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  <p:sp>
        <p:nvSpPr>
          <p:cNvPr id="9" name="ZoneTexte 1"/>
          <p:cNvSpPr txBox="1"/>
          <p:nvPr/>
        </p:nvSpPr>
        <p:spPr>
          <a:xfrm>
            <a:off x="266795" y="630558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2765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29"/>
            <a:ext cx="8594664" cy="17813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/>
              <a:t>Mise en situation avec des bâtiments et/ou quartiers à rénover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interface gérant la 3D (bâtiments) moderne et contextualisant le sujet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/>
              <a:t>prototype 1 visé en début des formations M0 et M1 début 2022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graphique adaptée au sujet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19" name="Espace réservé pour une image  14">
            <a:extLst>
              <a:ext uri="{FF2B5EF4-FFF2-40B4-BE49-F238E27FC236}">
                <a16:creationId xmlns="" xmlns:a16="http://schemas.microsoft.com/office/drawing/2014/main" id="{2DA5C3C8-988A-4C8C-A710-81821B778235}"/>
              </a:ext>
            </a:extLst>
          </p:cNvPr>
          <p:cNvSpPr txBox="1">
            <a:spLocks/>
          </p:cNvSpPr>
          <p:nvPr/>
        </p:nvSpPr>
        <p:spPr>
          <a:xfrm>
            <a:off x="4710545" y="2588250"/>
            <a:ext cx="4210785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="" xmlns:a16="http://schemas.microsoft.com/office/drawing/2014/main" id="{14199180-6198-4B14-A50F-39284EB63991}"/>
              </a:ext>
            </a:extLst>
          </p:cNvPr>
          <p:cNvSpPr txBox="1">
            <a:spLocks/>
          </p:cNvSpPr>
          <p:nvPr/>
        </p:nvSpPr>
        <p:spPr>
          <a:xfrm>
            <a:off x="4689670" y="2590802"/>
            <a:ext cx="4031674" cy="2785442"/>
          </a:xfrm>
          <a:prstGeom prst="rect">
            <a:avLst/>
          </a:prstGeom>
          <a:ln>
            <a:noFill/>
          </a:ln>
        </p:spPr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46B06AB-8ED4-4D59-A0C1-EA0878C10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30" y="3166845"/>
            <a:ext cx="7329634" cy="2944565"/>
          </a:xfrm>
          <a:prstGeom prst="rect">
            <a:avLst/>
          </a:prstGeom>
        </p:spPr>
      </p:pic>
      <p:sp>
        <p:nvSpPr>
          <p:cNvPr id="9" name="ZoneTexte 1"/>
          <p:cNvSpPr txBox="1"/>
          <p:nvPr/>
        </p:nvSpPr>
        <p:spPr>
          <a:xfrm>
            <a:off x="565230" y="6228007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38482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4026" y="2672080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7457A1F-4E03-428C-A01D-E9690BD9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32" y="386079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1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359</Words>
  <Application>Microsoft Office PowerPoint</Application>
  <PresentationFormat>Affichage à l'écran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Présentation PowerPoint</vt:lpstr>
      <vt:lpstr>2 portails FEEBAT destinés aux enseignants et formateurs</vt:lpstr>
      <vt:lpstr>Pourquoi une nouvelle plateforme ?</vt:lpstr>
      <vt:lpstr>Quelles fonctionnalités ?</vt:lpstr>
      <vt:lpstr>Les objectifs FEEBAT</vt:lpstr>
      <vt:lpstr>Interface graphique adaptée au sujet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cedric.dziubanowski@ac-nantes.fr</dc:creator>
  <cp:lastModifiedBy>GILLET-DUCRUET Catherine</cp:lastModifiedBy>
  <cp:revision>548</cp:revision>
  <cp:lastPrinted>2020-06-02T13:15:46Z</cp:lastPrinted>
  <dcterms:created xsi:type="dcterms:W3CDTF">2020-01-08T10:39:34Z</dcterms:created>
  <dcterms:modified xsi:type="dcterms:W3CDTF">2020-12-16T14:08:35Z</dcterms:modified>
</cp:coreProperties>
</file>