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2" r:id="rId2"/>
    <p:sldId id="427" r:id="rId3"/>
    <p:sldId id="259" r:id="rId4"/>
    <p:sldId id="260" r:id="rId5"/>
    <p:sldId id="258" r:id="rId6"/>
    <p:sldId id="262" r:id="rId7"/>
    <p:sldId id="263" r:id="rId8"/>
    <p:sldId id="264" r:id="rId9"/>
    <p:sldId id="428" r:id="rId10"/>
    <p:sldId id="429" r:id="rId11"/>
    <p:sldId id="431" r:id="rId12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7C333A1-F95A-483D-A7F7-263E50AB6919}">
          <p14:sldIdLst>
            <p14:sldId id="422"/>
          </p14:sldIdLst>
        </p14:section>
        <p14:section name="Structure d'ensemble" id="{F697B27C-BBE5-4E89-A88E-3ECB39840A29}">
          <p14:sldIdLst>
            <p14:sldId id="427"/>
            <p14:sldId id="259"/>
            <p14:sldId id="260"/>
            <p14:sldId id="258"/>
            <p14:sldId id="262"/>
            <p14:sldId id="263"/>
            <p14:sldId id="264"/>
            <p14:sldId id="428"/>
            <p14:sldId id="429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F6B"/>
    <a:srgbClr val="EB5C2E"/>
    <a:srgbClr val="88CDD3"/>
    <a:srgbClr val="5AAEBB"/>
    <a:srgbClr val="76D0BB"/>
    <a:srgbClr val="00264B"/>
    <a:srgbClr val="0056A4"/>
    <a:srgbClr val="004150"/>
    <a:srgbClr val="FFFFFF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87FDE-3D81-48DA-BE48-FEA70204AB66}" v="1" dt="2020-12-15T16:35:5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91827" autoAdjust="0"/>
  </p:normalViewPr>
  <p:slideViewPr>
    <p:cSldViewPr snapToGrid="0" snapToObjects="1" showGuides="1">
      <p:cViewPr varScale="1">
        <p:scale>
          <a:sx n="48" d="100"/>
          <a:sy n="48" d="100"/>
        </p:scale>
        <p:origin x="28" y="268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D0B87FDE-3D81-48DA-BE48-FEA70204AB66}"/>
    <pc:docChg chg="undo custSel delSld modSld delSection modSection">
      <pc:chgData name="Cedric Dziubanowski" userId="9cf059ebb6151069" providerId="LiveId" clId="{D0B87FDE-3D81-48DA-BE48-FEA70204AB66}" dt="2020-12-15T16:38:04.475" v="14" actId="47"/>
      <pc:docMkLst>
        <pc:docMk/>
      </pc:docMkLst>
      <pc:sldChg chg="del">
        <pc:chgData name="Cedric Dziubanowski" userId="9cf059ebb6151069" providerId="LiveId" clId="{D0B87FDE-3D81-48DA-BE48-FEA70204AB66}" dt="2020-12-15T16:37:02.201" v="10" actId="47"/>
        <pc:sldMkLst>
          <pc:docMk/>
          <pc:sldMk cId="0" sldId="256"/>
        </pc:sldMkLst>
      </pc:sldChg>
      <pc:sldChg chg="del">
        <pc:chgData name="Cedric Dziubanowski" userId="9cf059ebb6151069" providerId="LiveId" clId="{D0B87FDE-3D81-48DA-BE48-FEA70204AB66}" dt="2020-12-15T16:37:05.608" v="11" actId="47"/>
        <pc:sldMkLst>
          <pc:docMk/>
          <pc:sldMk cId="0" sldId="257"/>
        </pc:sldMkLst>
      </pc:sldChg>
      <pc:sldChg chg="addSp modSp mod modClrScheme chgLayout">
        <pc:chgData name="Cedric Dziubanowski" userId="9cf059ebb6151069" providerId="LiveId" clId="{D0B87FDE-3D81-48DA-BE48-FEA70204AB66}" dt="2020-12-15T16:37:38.098" v="12" actId="700"/>
        <pc:sldMkLst>
          <pc:docMk/>
          <pc:sldMk cId="0" sldId="258"/>
        </pc:sldMkLst>
        <pc:spChg chg="add mod ord">
          <ac:chgData name="Cedric Dziubanowski" userId="9cf059ebb6151069" providerId="LiveId" clId="{D0B87FDE-3D81-48DA-BE48-FEA70204AB66}" dt="2020-12-15T16:37:38.098" v="12" actId="700"/>
          <ac:spMkLst>
            <pc:docMk/>
            <pc:sldMk cId="0" sldId="258"/>
            <ac:spMk id="2" creationId="{910685F5-8BAD-4FAD-B01A-974ACA19B94F}"/>
          </ac:spMkLst>
        </pc:spChg>
        <pc:spChg chg="add mod ord">
          <ac:chgData name="Cedric Dziubanowski" userId="9cf059ebb6151069" providerId="LiveId" clId="{D0B87FDE-3D81-48DA-BE48-FEA70204AB66}" dt="2020-12-15T16:37:38.098" v="12" actId="700"/>
          <ac:spMkLst>
            <pc:docMk/>
            <pc:sldMk cId="0" sldId="258"/>
            <ac:spMk id="3" creationId="{B99629F9-0F11-4C0F-A97B-3D164821BD6E}"/>
          </ac:spMkLst>
        </pc:spChg>
        <pc:spChg chg="add mod ord">
          <ac:chgData name="Cedric Dziubanowski" userId="9cf059ebb6151069" providerId="LiveId" clId="{D0B87FDE-3D81-48DA-BE48-FEA70204AB66}" dt="2020-12-15T16:37:38.098" v="12" actId="700"/>
          <ac:spMkLst>
            <pc:docMk/>
            <pc:sldMk cId="0" sldId="258"/>
            <ac:spMk id="4" creationId="{2F2391B1-90F0-4383-8C7C-349E7241ED0E}"/>
          </ac:spMkLst>
        </pc:spChg>
        <pc:spChg chg="mod ord">
          <ac:chgData name="Cedric Dziubanowski" userId="9cf059ebb6151069" providerId="LiveId" clId="{D0B87FDE-3D81-48DA-BE48-FEA70204AB66}" dt="2020-12-15T16:37:38.098" v="12" actId="700"/>
          <ac:spMkLst>
            <pc:docMk/>
            <pc:sldMk cId="0" sldId="258"/>
            <ac:spMk id="66" creationId="{00000000-0000-0000-0000-000000000000}"/>
          </ac:spMkLst>
        </pc:spChg>
      </pc:sldChg>
      <pc:sldChg chg="addSp modSp mod modClrScheme chgLayout">
        <pc:chgData name="Cedric Dziubanowski" userId="9cf059ebb6151069" providerId="LiveId" clId="{D0B87FDE-3D81-48DA-BE48-FEA70204AB66}" dt="2020-12-15T16:37:56.156" v="13" actId="700"/>
        <pc:sldMkLst>
          <pc:docMk/>
          <pc:sldMk cId="0" sldId="259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59"/>
            <ac:spMk id="2" creationId="{9D3F3978-12A8-4996-B311-9DCD683A60F4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59"/>
            <ac:spMk id="3" creationId="{124ADB28-1874-488F-AB17-A826D8DE2029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59"/>
            <ac:spMk id="4" creationId="{CF49A43C-F482-4D07-8FE8-B0ED7556F164}"/>
          </ac:spMkLst>
        </pc:spChg>
        <pc:spChg chg="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59"/>
            <ac:spMk id="72" creationId="{00000000-0000-0000-0000-000000000000}"/>
          </ac:spMkLst>
        </pc:spChg>
      </pc:sldChg>
      <pc:sldChg chg="addSp delSp modSp mod modClrScheme chgLayout">
        <pc:chgData name="Cedric Dziubanowski" userId="9cf059ebb6151069" providerId="LiveId" clId="{D0B87FDE-3D81-48DA-BE48-FEA70204AB66}" dt="2020-12-15T16:37:56.156" v="13" actId="700"/>
        <pc:sldMkLst>
          <pc:docMk/>
          <pc:sldMk cId="0" sldId="260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0"/>
            <ac:spMk id="2" creationId="{B40C959D-8D51-4A44-B364-F8B43512815E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0"/>
            <ac:spMk id="3" creationId="{D538173E-886B-4C4C-AC04-82A6C0C94E74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0"/>
            <ac:spMk id="4" creationId="{56A3FC9E-6A82-4E71-A528-D6BA2450505D}"/>
          </ac:spMkLst>
        </pc:spChg>
        <pc:spChg chg="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0"/>
            <ac:spMk id="78" creationId="{00000000-0000-0000-0000-000000000000}"/>
          </ac:spMkLst>
        </pc:spChg>
        <pc:spChg chg="del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0"/>
            <ac:spMk id="79" creationId="{00000000-0000-0000-0000-000000000000}"/>
          </ac:spMkLst>
        </pc:spChg>
      </pc:sldChg>
      <pc:sldChg chg="addSp delSp modSp del mod modClrScheme chgLayout">
        <pc:chgData name="Cedric Dziubanowski" userId="9cf059ebb6151069" providerId="LiveId" clId="{D0B87FDE-3D81-48DA-BE48-FEA70204AB66}" dt="2020-12-15T16:38:04.475" v="14" actId="47"/>
        <pc:sldMkLst>
          <pc:docMk/>
          <pc:sldMk cId="0" sldId="261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1"/>
            <ac:spMk id="2" creationId="{80AA42AA-8032-4A63-900B-F5A075DB2250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1"/>
            <ac:spMk id="3" creationId="{3ADE7ADB-EDE2-4770-ADD9-202960CB5D58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1"/>
            <ac:spMk id="4" creationId="{01A94B56-C41A-48B8-9D3E-47FAB053DD4B}"/>
          </ac:spMkLst>
        </pc:spChg>
        <pc:spChg chg="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1"/>
            <ac:spMk id="85" creationId="{00000000-0000-0000-0000-000000000000}"/>
          </ac:spMkLst>
        </pc:spChg>
        <pc:spChg chg="del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1"/>
            <ac:spMk id="86" creationId="{00000000-0000-0000-0000-000000000000}"/>
          </ac:spMkLst>
        </pc:spChg>
      </pc:sldChg>
      <pc:sldChg chg="addSp modSp mod modClrScheme chgLayout">
        <pc:chgData name="Cedric Dziubanowski" userId="9cf059ebb6151069" providerId="LiveId" clId="{D0B87FDE-3D81-48DA-BE48-FEA70204AB66}" dt="2020-12-15T16:37:56.156" v="13" actId="700"/>
        <pc:sldMkLst>
          <pc:docMk/>
          <pc:sldMk cId="0" sldId="262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2"/>
            <ac:spMk id="2" creationId="{E45018E7-8848-4CA7-A99E-DF15C959AE57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2"/>
            <ac:spMk id="3" creationId="{3248C07D-2EB0-412A-81D2-D570C9A341D0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2"/>
            <ac:spMk id="4" creationId="{7BFFB8F3-881F-4AF1-9A19-8ED58795464E}"/>
          </ac:spMkLst>
        </pc:spChg>
        <pc:spChg chg="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2"/>
            <ac:spMk id="91" creationId="{00000000-0000-0000-0000-000000000000}"/>
          </ac:spMkLst>
        </pc:spChg>
      </pc:sldChg>
      <pc:sldChg chg="addSp delSp modSp mod modClrScheme chgLayout">
        <pc:chgData name="Cedric Dziubanowski" userId="9cf059ebb6151069" providerId="LiveId" clId="{D0B87FDE-3D81-48DA-BE48-FEA70204AB66}" dt="2020-12-15T16:37:56.156" v="13" actId="700"/>
        <pc:sldMkLst>
          <pc:docMk/>
          <pc:sldMk cId="0" sldId="263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2" creationId="{745D5DEC-D4F9-4F60-95C0-C725E00A19AE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3" creationId="{A7B7DD5B-7924-472F-B383-BD28D17C29D7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4" creationId="{DB44E109-2F46-411F-B3AB-6C733A30313A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5" creationId="{66BAA398-42DC-4A94-81B8-4D187CB7F301}"/>
          </ac:spMkLst>
        </pc:spChg>
        <pc:spChg chg="del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97" creationId="{00000000-0000-0000-0000-000000000000}"/>
          </ac:spMkLst>
        </pc:spChg>
        <pc:spChg chg="del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3"/>
            <ac:spMk id="98" creationId="{00000000-0000-0000-0000-000000000000}"/>
          </ac:spMkLst>
        </pc:spChg>
      </pc:sldChg>
      <pc:sldChg chg="addSp delSp modSp mod modClrScheme chgLayout">
        <pc:chgData name="Cedric Dziubanowski" userId="9cf059ebb6151069" providerId="LiveId" clId="{D0B87FDE-3D81-48DA-BE48-FEA70204AB66}" dt="2020-12-15T16:37:56.156" v="13" actId="700"/>
        <pc:sldMkLst>
          <pc:docMk/>
          <pc:sldMk cId="0" sldId="264"/>
        </pc:sldMkLst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4"/>
            <ac:spMk id="2" creationId="{A0ECE3BE-B6E8-4D4A-BE8F-59DA2FF636A7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4"/>
            <ac:spMk id="3" creationId="{967A391E-6283-44CC-80B7-EF0B0B776501}"/>
          </ac:spMkLst>
        </pc:spChg>
        <pc:spChg chg="add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4"/>
            <ac:spMk id="4" creationId="{45034278-2CD8-449F-96E0-1258239DA7DA}"/>
          </ac:spMkLst>
        </pc:spChg>
        <pc:spChg chg="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4"/>
            <ac:spMk id="104" creationId="{00000000-0000-0000-0000-000000000000}"/>
          </ac:spMkLst>
        </pc:spChg>
        <pc:spChg chg="del mod ord">
          <ac:chgData name="Cedric Dziubanowski" userId="9cf059ebb6151069" providerId="LiveId" clId="{D0B87FDE-3D81-48DA-BE48-FEA70204AB66}" dt="2020-12-15T16:37:56.156" v="13" actId="700"/>
          <ac:spMkLst>
            <pc:docMk/>
            <pc:sldMk cId="0" sldId="264"/>
            <ac:spMk id="105" creationId="{00000000-0000-0000-0000-000000000000}"/>
          </ac:spMkLst>
        </pc:spChg>
      </pc:sldChg>
      <pc:sldChg chg="modSp mod">
        <pc:chgData name="Cedric Dziubanowski" userId="9cf059ebb6151069" providerId="LiveId" clId="{D0B87FDE-3D81-48DA-BE48-FEA70204AB66}" dt="2020-12-15T16:36:47.515" v="9" actId="404"/>
        <pc:sldMkLst>
          <pc:docMk/>
          <pc:sldMk cId="3888800381" sldId="422"/>
        </pc:sldMkLst>
        <pc:spChg chg="mod">
          <ac:chgData name="Cedric Dziubanowski" userId="9cf059ebb6151069" providerId="LiveId" clId="{D0B87FDE-3D81-48DA-BE48-FEA70204AB66}" dt="2020-12-15T16:36:47.515" v="9" actId="404"/>
          <ac:spMkLst>
            <pc:docMk/>
            <pc:sldMk cId="3888800381" sldId="422"/>
            <ac:spMk id="6" creationId="{00000000-0000-0000-0000-000000000000}"/>
          </ac:spMkLst>
        </pc:spChg>
      </pc:sldChg>
      <pc:sldChg chg="addSp delSp mod">
        <pc:chgData name="Cedric Dziubanowski" userId="9cf059ebb6151069" providerId="LiveId" clId="{D0B87FDE-3D81-48DA-BE48-FEA70204AB66}" dt="2020-12-15T16:35:39.600" v="5" actId="22"/>
        <pc:sldMkLst>
          <pc:docMk/>
          <pc:sldMk cId="3459053268" sldId="427"/>
        </pc:sldMkLst>
        <pc:spChg chg="add del">
          <ac:chgData name="Cedric Dziubanowski" userId="9cf059ebb6151069" providerId="LiveId" clId="{D0B87FDE-3D81-48DA-BE48-FEA70204AB66}" dt="2020-12-15T16:35:39.600" v="5" actId="22"/>
          <ac:spMkLst>
            <pc:docMk/>
            <pc:sldMk cId="3459053268" sldId="427"/>
            <ac:spMk id="7" creationId="{13AC0966-D3F4-402C-98D5-B5836964BF05}"/>
          </ac:spMkLst>
        </pc:spChg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453553554" sldId="429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366788044" sldId="430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620012807" sldId="433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707149475" sldId="434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570714632" sldId="435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1992380577" sldId="440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258453882" sldId="441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50953352" sldId="442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2014247401" sldId="444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121560292" sldId="445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3524332338" sldId="446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2522327846" sldId="447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734736025" sldId="448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1552081161" sldId="450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480732171" sldId="452"/>
        </pc:sldMkLst>
      </pc:sldChg>
      <pc:sldChg chg="del">
        <pc:chgData name="Cedric Dziubanowski" userId="9cf059ebb6151069" providerId="LiveId" clId="{D0B87FDE-3D81-48DA-BE48-FEA70204AB66}" dt="2020-12-15T16:35:28.914" v="0" actId="47"/>
        <pc:sldMkLst>
          <pc:docMk/>
          <pc:sldMk cId="2585998340" sldId="453"/>
        </pc:sldMkLst>
      </pc:sldChg>
      <pc:sldMasterChg chg="delSldLayout">
        <pc:chgData name="Cedric Dziubanowski" userId="9cf059ebb6151069" providerId="LiveId" clId="{D0B87FDE-3D81-48DA-BE48-FEA70204AB66}" dt="2020-12-15T16:37:02.201" v="10" actId="47"/>
        <pc:sldMasterMkLst>
          <pc:docMk/>
          <pc:sldMasterMk cId="2903240059" sldId="2147483648"/>
        </pc:sldMasterMkLst>
        <pc:sldLayoutChg chg="del">
          <pc:chgData name="Cedric Dziubanowski" userId="9cf059ebb6151069" providerId="LiveId" clId="{D0B87FDE-3D81-48DA-BE48-FEA70204AB66}" dt="2020-12-15T16:37:02.201" v="10" actId="47"/>
          <pc:sldLayoutMkLst>
            <pc:docMk/>
            <pc:sldMasterMk cId="2903240059" sldId="2147483648"/>
            <pc:sldLayoutMk cId="411303606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4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9006e4d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9006e4df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62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9006e4df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9006e4df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76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006e4d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006e4d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93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9006e4d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9006e4d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17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9006e4df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9006e4df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9006e4df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9006e4df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27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68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56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anne-sophie/Documents/en%20cours/FEE%20BAT/SUPPORTS/DECLINAISON_SUPPORTS/PPT_JPG/BANDEAU_2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16/12/2020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  <p:sldLayoutId id="2147483664" r:id="rId12"/>
  </p:sldLayoutIdLst>
  <p:transition spd="slow">
    <p:wipe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948731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987" y="4540995"/>
            <a:ext cx="85890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PNF 16 décembre 2020 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ATELIER </a:t>
            </a:r>
            <a:r>
              <a:rPr lang="fr-FR" sz="3600" dirty="0">
                <a:solidFill>
                  <a:schemeClr val="bg1"/>
                </a:solidFill>
              </a:rPr>
              <a:t>4 : Présentation détaillée des formations des élèves/étudiants/apprentis </a:t>
            </a:r>
            <a:r>
              <a:rPr lang="fr-FR" sz="2400" dirty="0">
                <a:solidFill>
                  <a:schemeClr val="bg1"/>
                </a:solidFill>
              </a:rPr>
              <a:t>(modules, capsules, contenus)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24" y="363219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03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9BE658EF-51C1-41E1-9632-170111BEF96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B0F432B-C13A-4840-84A1-DE2245E8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2AA8E66-D499-42DE-939C-EC8DF6331B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7286E46-5035-4A36-AE0E-16EB7022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42083" y="313785"/>
            <a:ext cx="6047091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ressources 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5166406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948731" y="2672080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7457A1F-4E03-428C-A01D-E9690BD9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24" y="363219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27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19701F6D-FCD1-4917-B467-5E72AC06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666" y="1306287"/>
            <a:ext cx="8482598" cy="45556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Un tronc commun de compétences pour tous </a:t>
            </a:r>
            <a:r>
              <a:rPr lang="fr-FR" sz="2000" b="1" dirty="0" smtClean="0">
                <a:solidFill>
                  <a:srgbClr val="2C7F6B"/>
                </a:solidFill>
              </a:rPr>
              <a:t>M0 &amp; M1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M0 : Maîtriser les enjeux de la rénovation 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M1 </a:t>
            </a:r>
            <a:r>
              <a:rPr lang="fr-FR" sz="2000" dirty="0"/>
              <a:t>: M</a:t>
            </a:r>
            <a:r>
              <a:rPr lang="fr-FR" sz="2000" dirty="0" smtClean="0"/>
              <a:t>aîtriser </a:t>
            </a:r>
            <a:r>
              <a:rPr lang="fr-FR" sz="2000" dirty="0"/>
              <a:t>les principes de la performance </a:t>
            </a:r>
            <a:r>
              <a:rPr lang="fr-FR" sz="2000" dirty="0" smtClean="0"/>
              <a:t>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spcAft>
                <a:spcPts val="1200"/>
              </a:spcAft>
            </a:pPr>
            <a:r>
              <a:rPr lang="fr-FR" sz="2000" b="1" dirty="0">
                <a:solidFill>
                  <a:srgbClr val="2C7F6B"/>
                </a:solidFill>
              </a:rPr>
              <a:t>Des formations spécifiques </a:t>
            </a:r>
            <a:r>
              <a:rPr lang="fr-FR" sz="2000" b="1" dirty="0" smtClean="0">
                <a:solidFill>
                  <a:srgbClr val="2C7F6B"/>
                </a:solidFill>
              </a:rPr>
              <a:t>adaptées </a:t>
            </a:r>
            <a:r>
              <a:rPr lang="fr-FR" sz="2000" b="1" dirty="0">
                <a:solidFill>
                  <a:srgbClr val="2C7F6B"/>
                </a:solidFill>
              </a:rPr>
              <a:t>aux différents profils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M2 : </a:t>
            </a:r>
            <a:r>
              <a:rPr lang="fr-FR" sz="2000" dirty="0" smtClean="0"/>
              <a:t>Conduire </a:t>
            </a:r>
            <a:r>
              <a:rPr lang="fr-FR" sz="2000" dirty="0"/>
              <a:t>un diagnostic de rénovation énergétique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M3 : </a:t>
            </a:r>
            <a:r>
              <a:rPr lang="fr-FR" sz="2000" dirty="0" smtClean="0"/>
              <a:t>Concevoir </a:t>
            </a:r>
            <a:r>
              <a:rPr lang="fr-FR" sz="2000" dirty="0"/>
              <a:t>des programmes de travaux de rénovation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M4 : </a:t>
            </a:r>
            <a:r>
              <a:rPr lang="fr-FR" sz="2000" dirty="0" smtClean="0"/>
              <a:t>Réaliser </a:t>
            </a:r>
            <a:r>
              <a:rPr lang="fr-FR" sz="2000" dirty="0"/>
              <a:t>des programmes de travaux de rénovation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30" y="392451"/>
            <a:ext cx="8003806" cy="584740"/>
          </a:xfrm>
        </p:spPr>
        <p:txBody>
          <a:bodyPr/>
          <a:lstStyle/>
          <a:p>
            <a:r>
              <a:rPr lang="fr-FR" altLang="fr-FR" sz="3200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des 5 modules FEEBAT</a:t>
            </a:r>
            <a:endParaRPr lang="fr-FR" dirty="0"/>
          </a:p>
        </p:txBody>
      </p:sp>
      <p:sp>
        <p:nvSpPr>
          <p:cNvPr id="18" name="Espace réservé pour une image  14">
            <a:extLst>
              <a:ext uri="{FF2B5EF4-FFF2-40B4-BE49-F238E27FC236}">
                <a16:creationId xmlns="" xmlns:a16="http://schemas.microsoft.com/office/drawing/2014/main" id="{E84672A5-F849-4F88-A7DB-0C7D9136D099}"/>
              </a:ext>
            </a:extLst>
          </p:cNvPr>
          <p:cNvSpPr txBox="1">
            <a:spLocks/>
          </p:cNvSpPr>
          <p:nvPr/>
        </p:nvSpPr>
        <p:spPr>
          <a:xfrm>
            <a:off x="4454332" y="2919840"/>
            <a:ext cx="3362583" cy="2785442"/>
          </a:xfrm>
          <a:prstGeom prst="rect">
            <a:avLst/>
          </a:prstGeom>
          <a:ln>
            <a:noFill/>
          </a:ln>
        </p:spPr>
      </p:sp>
      <p:sp>
        <p:nvSpPr>
          <p:cNvPr id="20" name="Espace réservé du texte 15">
            <a:extLst>
              <a:ext uri="{FF2B5EF4-FFF2-40B4-BE49-F238E27FC236}">
                <a16:creationId xmlns="" xmlns:a16="http://schemas.microsoft.com/office/drawing/2014/main" id="{77457587-1EC7-4D3C-9469-395C159DECB4}"/>
              </a:ext>
            </a:extLst>
          </p:cNvPr>
          <p:cNvSpPr txBox="1">
            <a:spLocks/>
          </p:cNvSpPr>
          <p:nvPr/>
        </p:nvSpPr>
        <p:spPr>
          <a:xfrm>
            <a:off x="5568043" y="1687286"/>
            <a:ext cx="3353287" cy="69017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rgbClr val="3942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590532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9D3F3978-12A8-4996-B311-9DCD683A60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24ADB28-1874-488F-AB17-A826D8DE2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F49A43C-F482-4D07-8FE8-B0ED7556F1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01" y="1584800"/>
            <a:ext cx="7382926" cy="44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65230" y="392451"/>
            <a:ext cx="8003806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capsule - M2.1.1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B40C959D-8D51-4A44-B364-F8B43512815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38173E-886B-4C4C-AC04-82A6C0C9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6A3FC9E-6A82-4E71-A528-D6BA2450505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1" y="2009725"/>
            <a:ext cx="8933749" cy="37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65230" y="392451"/>
            <a:ext cx="8820508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capsule – M2.1.1 avec relecture DOM 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910685F5-8BAD-4FAD-B01A-974ACA19B9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99629F9-0F11-4C0F-A97B-3D164821B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F2391B1-90F0-4383-8C7C-349E7241ED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38" y="1781551"/>
            <a:ext cx="7789326" cy="40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447490" y="406601"/>
            <a:ext cx="8820508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Relecture des modules par les DOM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E45018E7-8848-4CA7-A99E-DF15C959AE5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248C07D-2EB0-412A-81D2-D570C9A34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BFFB8F3-881F-4AF1-9A19-8ED58795464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l="2686" t="9326" r="1371" b="7547"/>
          <a:stretch/>
        </p:blipFill>
        <p:spPr>
          <a:xfrm>
            <a:off x="2193700" y="1075976"/>
            <a:ext cx="6229674" cy="47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21063" y="381670"/>
            <a:ext cx="4313696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Notion de parcours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A7B7DD5B-7924-472F-B383-BD28D17C29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B44E109-2F46-411F-B3AB-6C733A30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6BAA398-42DC-4A94-81B8-4D187CB7F30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99" y="1859262"/>
            <a:ext cx="7941899" cy="37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21063" y="381670"/>
            <a:ext cx="4313696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parcours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A0ECE3BE-B6E8-4D4A-BE8F-59DA2FF636A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67A391E-6283-44CC-80B7-EF0B0B776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5034278-2CD8-449F-96E0-1258239DA7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5" y="2050851"/>
            <a:ext cx="8946450" cy="27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521063" y="381670"/>
            <a:ext cx="4313696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parcours</a:t>
            </a:r>
            <a:endParaRPr lang="fr-FR" dirty="0"/>
          </a:p>
        </p:txBody>
      </p:sp>
      <p:sp>
        <p:nvSpPr>
          <p:cNvPr id="7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="" xmlns:a16="http://schemas.microsoft.com/office/drawing/2014/main" id="{41677292-05D3-4134-BC7B-16D4957693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271D22F-0D77-44F4-A26D-8B5BCEE20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1CC7170-77A8-4127-8AF8-ECAF8FC8F5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5EF5BEC-35E0-4251-A0FB-2EE25B423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 bwMode="auto">
          <a:xfrm>
            <a:off x="495300" y="1222218"/>
            <a:ext cx="8153400" cy="46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3">
            <a:extLst>
              <a:ext uri="{FF2B5EF4-FFF2-40B4-BE49-F238E27FC236}">
                <a16:creationId xmlns="" xmlns:a16="http://schemas.microsoft.com/office/drawing/2014/main" id="{F36B32F5-EA17-48DB-9733-B55CA8EF3696}"/>
              </a:ext>
            </a:extLst>
          </p:cNvPr>
          <p:cNvSpPr txBox="1">
            <a:spLocks/>
          </p:cNvSpPr>
          <p:nvPr/>
        </p:nvSpPr>
        <p:spPr>
          <a:xfrm>
            <a:off x="772498" y="388545"/>
            <a:ext cx="5796467" cy="58474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26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3200" dirty="0" smtClean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de la formation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326666" y="6345343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PNF FEEBAT – 16 décembre 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548957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174</Words>
  <Application>Microsoft Office PowerPoint</Application>
  <PresentationFormat>Affichage à l'écran (4:3)</PresentationFormat>
  <Paragraphs>29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Rappel des 5 modules FEEBAT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Dziubanowski</dc:creator>
  <cp:lastModifiedBy>GILLET-DUCRUET Catherine</cp:lastModifiedBy>
  <cp:revision>14</cp:revision>
  <dcterms:created xsi:type="dcterms:W3CDTF">2020-12-13T09:41:56Z</dcterms:created>
  <dcterms:modified xsi:type="dcterms:W3CDTF">2020-12-16T14:17:17Z</dcterms:modified>
</cp:coreProperties>
</file>