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684" r:id="rId5"/>
    <p:sldMasterId id="2147483659" r:id="rId6"/>
    <p:sldMasterId id="2147483661" r:id="rId7"/>
    <p:sldMasterId id="2147483682" r:id="rId8"/>
    <p:sldMasterId id="2147483689" r:id="rId9"/>
  </p:sldMasterIdLst>
  <p:notesMasterIdLst>
    <p:notesMasterId r:id="rId16"/>
  </p:notesMasterIdLst>
  <p:handoutMasterIdLst>
    <p:handoutMasterId r:id="rId17"/>
  </p:handoutMasterIdLst>
  <p:sldIdLst>
    <p:sldId id="271" r:id="rId10"/>
    <p:sldId id="284" r:id="rId11"/>
    <p:sldId id="285" r:id="rId12"/>
    <p:sldId id="286" r:id="rId13"/>
    <p:sldId id="288" r:id="rId14"/>
    <p:sldId id="278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9999"/>
    <a:srgbClr val="E0B347"/>
    <a:srgbClr val="00A6BE"/>
    <a:srgbClr val="8B2934"/>
    <a:srgbClr val="005E8B"/>
    <a:srgbClr val="6E902B"/>
    <a:srgbClr val="DA0D57"/>
    <a:srgbClr val="CC0047"/>
    <a:srgbClr val="9B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738" autoAdjust="0"/>
    <p:restoredTop sz="93700"/>
  </p:normalViewPr>
  <p:slideViewPr>
    <p:cSldViewPr snapToGrid="0" snapToObjects="1">
      <p:cViewPr>
        <p:scale>
          <a:sx n="100" d="100"/>
          <a:sy n="100" d="100"/>
        </p:scale>
        <p:origin x="-2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1CF8D-E60D-4178-8EFF-47B62B3FBFE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2C9FCC8A-1CBD-47E7-8569-92352D32833B}">
      <dgm:prSet phldrT="[Texte]"/>
      <dgm:spPr/>
      <dgm:t>
        <a:bodyPr/>
        <a:lstStyle/>
        <a:p>
          <a:r>
            <a:rPr lang="fr-FR" b="1" dirty="0" smtClean="0">
              <a:effectLst/>
            </a:rPr>
            <a:t>3</a:t>
          </a:r>
          <a:r>
            <a:rPr lang="fr-FR" b="1" baseline="30000" dirty="0" smtClean="0">
              <a:effectLst/>
            </a:rPr>
            <a:t>e</a:t>
          </a:r>
          <a:r>
            <a:rPr lang="fr-FR" b="1" dirty="0" smtClean="0">
              <a:effectLst/>
            </a:rPr>
            <a:t>  et 3</a:t>
          </a:r>
          <a:r>
            <a:rPr lang="fr-FR" b="1" baseline="30000" dirty="0" smtClean="0">
              <a:effectLst/>
            </a:rPr>
            <a:t>e</a:t>
          </a:r>
          <a:r>
            <a:rPr lang="fr-FR" b="1" dirty="0" smtClean="0">
              <a:effectLst/>
            </a:rPr>
            <a:t> </a:t>
          </a:r>
          <a:r>
            <a:rPr lang="fr-FR" b="1" dirty="0" smtClean="0"/>
            <a:t>prépa</a:t>
          </a:r>
          <a:r>
            <a:rPr lang="fr-FR" dirty="0" smtClean="0"/>
            <a:t> </a:t>
          </a:r>
          <a:r>
            <a:rPr lang="fr-FR" b="1" dirty="0" smtClean="0"/>
            <a:t>métiers</a:t>
          </a:r>
          <a:endParaRPr lang="fr-FR" b="1" dirty="0"/>
        </a:p>
      </dgm:t>
    </dgm:pt>
    <dgm:pt modelId="{BB95AA2D-00D3-4440-96E6-ED28D2BDA5E4}" type="parTrans" cxnId="{691B8A83-32FA-4FAA-8C2E-73A9389ABCEF}">
      <dgm:prSet/>
      <dgm:spPr/>
      <dgm:t>
        <a:bodyPr/>
        <a:lstStyle/>
        <a:p>
          <a:endParaRPr lang="fr-FR"/>
        </a:p>
      </dgm:t>
    </dgm:pt>
    <dgm:pt modelId="{CB8B5B71-9AA5-4943-8F47-AF46F85BF230}" type="sibTrans" cxnId="{691B8A83-32FA-4FAA-8C2E-73A9389ABCEF}">
      <dgm:prSet/>
      <dgm:spPr/>
      <dgm:t>
        <a:bodyPr/>
        <a:lstStyle/>
        <a:p>
          <a:endParaRPr lang="fr-FR"/>
        </a:p>
      </dgm:t>
    </dgm:pt>
    <dgm:pt modelId="{3C81699E-7415-4A46-9CCD-36CA02FDAC37}" type="pres">
      <dgm:prSet presAssocID="{FF81CF8D-E60D-4178-8EFF-47B62B3FBFE8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225B49CF-854B-4E16-9316-33BB8FF789DA}" type="pres">
      <dgm:prSet presAssocID="{2C9FCC8A-1CBD-47E7-8569-92352D32833B}" presName="chaos" presStyleCnt="0"/>
      <dgm:spPr/>
    </dgm:pt>
    <dgm:pt modelId="{2799677B-B4C6-44AD-A2C0-0183C4CC7D23}" type="pres">
      <dgm:prSet presAssocID="{2C9FCC8A-1CBD-47E7-8569-92352D32833B}" presName="parTx1" presStyleLbl="revTx" presStyleIdx="0" presStyleCnt="1"/>
      <dgm:spPr/>
      <dgm:t>
        <a:bodyPr/>
        <a:lstStyle/>
        <a:p>
          <a:endParaRPr lang="fr-FR"/>
        </a:p>
      </dgm:t>
    </dgm:pt>
    <dgm:pt modelId="{45796FE6-C88F-4BEE-AD6E-2A3DE00CAA38}" type="pres">
      <dgm:prSet presAssocID="{2C9FCC8A-1CBD-47E7-8569-92352D32833B}" presName="c1" presStyleLbl="node1" presStyleIdx="0" presStyleCnt="18"/>
      <dgm:spPr/>
    </dgm:pt>
    <dgm:pt modelId="{1805FD97-F7A9-40EF-8B64-C9A15F23A520}" type="pres">
      <dgm:prSet presAssocID="{2C9FCC8A-1CBD-47E7-8569-92352D32833B}" presName="c2" presStyleLbl="node1" presStyleIdx="1" presStyleCnt="18"/>
      <dgm:spPr/>
    </dgm:pt>
    <dgm:pt modelId="{5579B80F-274B-4A47-B00E-C576040FFE41}" type="pres">
      <dgm:prSet presAssocID="{2C9FCC8A-1CBD-47E7-8569-92352D32833B}" presName="c3" presStyleLbl="node1" presStyleIdx="2" presStyleCnt="18" custLinFactNeighborX="-72640"/>
      <dgm:spPr/>
    </dgm:pt>
    <dgm:pt modelId="{236C1719-7E7E-4BED-8A03-459700519893}" type="pres">
      <dgm:prSet presAssocID="{2C9FCC8A-1CBD-47E7-8569-92352D32833B}" presName="c4" presStyleLbl="node1" presStyleIdx="3" presStyleCnt="18"/>
      <dgm:spPr/>
    </dgm:pt>
    <dgm:pt modelId="{C0CFCBE1-84E3-4452-A225-DF1F4D797412}" type="pres">
      <dgm:prSet presAssocID="{2C9FCC8A-1CBD-47E7-8569-92352D32833B}" presName="c5" presStyleLbl="node1" presStyleIdx="4" presStyleCnt="18"/>
      <dgm:spPr/>
    </dgm:pt>
    <dgm:pt modelId="{246A0A52-6FA1-4521-938B-948FC6AB033E}" type="pres">
      <dgm:prSet presAssocID="{2C9FCC8A-1CBD-47E7-8569-92352D32833B}" presName="c6" presStyleLbl="node1" presStyleIdx="5" presStyleCnt="18"/>
      <dgm:spPr/>
    </dgm:pt>
    <dgm:pt modelId="{D40ABFF6-8F91-4844-9F40-31690882D6F0}" type="pres">
      <dgm:prSet presAssocID="{2C9FCC8A-1CBD-47E7-8569-92352D32833B}" presName="c7" presStyleLbl="node1" presStyleIdx="6" presStyleCnt="18"/>
      <dgm:spPr/>
    </dgm:pt>
    <dgm:pt modelId="{86FE09D1-6F42-4B7C-9051-43344C32B3B7}" type="pres">
      <dgm:prSet presAssocID="{2C9FCC8A-1CBD-47E7-8569-92352D32833B}" presName="c8" presStyleLbl="node1" presStyleIdx="7" presStyleCnt="18"/>
      <dgm:spPr/>
    </dgm:pt>
    <dgm:pt modelId="{6B7027AD-9284-4F5A-A2EF-92D633F37228}" type="pres">
      <dgm:prSet presAssocID="{2C9FCC8A-1CBD-47E7-8569-92352D32833B}" presName="c9" presStyleLbl="node1" presStyleIdx="8" presStyleCnt="18"/>
      <dgm:spPr/>
    </dgm:pt>
    <dgm:pt modelId="{33226317-A3DA-46A3-8CE9-0D3E78B3B654}" type="pres">
      <dgm:prSet presAssocID="{2C9FCC8A-1CBD-47E7-8569-92352D32833B}" presName="c10" presStyleLbl="node1" presStyleIdx="9" presStyleCnt="18"/>
      <dgm:spPr/>
    </dgm:pt>
    <dgm:pt modelId="{994525F2-FA1E-4A0D-8B4E-FF912F7DCD90}" type="pres">
      <dgm:prSet presAssocID="{2C9FCC8A-1CBD-47E7-8569-92352D32833B}" presName="c11" presStyleLbl="node1" presStyleIdx="10" presStyleCnt="18"/>
      <dgm:spPr/>
    </dgm:pt>
    <dgm:pt modelId="{A39AA56B-D676-4BD1-A1C2-E942596011FA}" type="pres">
      <dgm:prSet presAssocID="{2C9FCC8A-1CBD-47E7-8569-92352D32833B}" presName="c12" presStyleLbl="node1" presStyleIdx="11" presStyleCnt="18"/>
      <dgm:spPr/>
    </dgm:pt>
    <dgm:pt modelId="{347C1490-6415-4CAE-9097-073B48250A4B}" type="pres">
      <dgm:prSet presAssocID="{2C9FCC8A-1CBD-47E7-8569-92352D32833B}" presName="c13" presStyleLbl="node1" presStyleIdx="12" presStyleCnt="18"/>
      <dgm:spPr/>
    </dgm:pt>
    <dgm:pt modelId="{78EF0FA9-A63A-47A4-912D-2970EAE6D97D}" type="pres">
      <dgm:prSet presAssocID="{2C9FCC8A-1CBD-47E7-8569-92352D32833B}" presName="c14" presStyleLbl="node1" presStyleIdx="13" presStyleCnt="18"/>
      <dgm:spPr/>
    </dgm:pt>
    <dgm:pt modelId="{3E82B722-7E27-47FA-AAD9-DD842B16C175}" type="pres">
      <dgm:prSet presAssocID="{2C9FCC8A-1CBD-47E7-8569-92352D32833B}" presName="c15" presStyleLbl="node1" presStyleIdx="14" presStyleCnt="18"/>
      <dgm:spPr/>
    </dgm:pt>
    <dgm:pt modelId="{76FAA578-1944-41FA-8784-9C407254318E}" type="pres">
      <dgm:prSet presAssocID="{2C9FCC8A-1CBD-47E7-8569-92352D32833B}" presName="c16" presStyleLbl="node1" presStyleIdx="15" presStyleCnt="18"/>
      <dgm:spPr/>
    </dgm:pt>
    <dgm:pt modelId="{B3028635-5359-455C-9033-84558D662BD3}" type="pres">
      <dgm:prSet presAssocID="{2C9FCC8A-1CBD-47E7-8569-92352D32833B}" presName="c17" presStyleLbl="node1" presStyleIdx="16" presStyleCnt="18"/>
      <dgm:spPr/>
    </dgm:pt>
    <dgm:pt modelId="{ECF98AC4-136D-4EA4-8606-A164782D4BEC}" type="pres">
      <dgm:prSet presAssocID="{2C9FCC8A-1CBD-47E7-8569-92352D32833B}" presName="c18" presStyleLbl="node1" presStyleIdx="17" presStyleCnt="18"/>
      <dgm:spPr/>
    </dgm:pt>
  </dgm:ptLst>
  <dgm:cxnLst>
    <dgm:cxn modelId="{78D37C7E-58F9-46F6-A7DC-A40A81D059D5}" type="presOf" srcId="{2C9FCC8A-1CBD-47E7-8569-92352D32833B}" destId="{2799677B-B4C6-44AD-A2C0-0183C4CC7D23}" srcOrd="0" destOrd="0" presId="urn:microsoft.com/office/officeart/2009/3/layout/RandomtoResultProcess"/>
    <dgm:cxn modelId="{5C819FAF-C8CA-4D16-B0B5-CE613DE88710}" type="presOf" srcId="{FF81CF8D-E60D-4178-8EFF-47B62B3FBFE8}" destId="{3C81699E-7415-4A46-9CCD-36CA02FDAC37}" srcOrd="0" destOrd="0" presId="urn:microsoft.com/office/officeart/2009/3/layout/RandomtoResultProcess"/>
    <dgm:cxn modelId="{691B8A83-32FA-4FAA-8C2E-73A9389ABCEF}" srcId="{FF81CF8D-E60D-4178-8EFF-47B62B3FBFE8}" destId="{2C9FCC8A-1CBD-47E7-8569-92352D32833B}" srcOrd="0" destOrd="0" parTransId="{BB95AA2D-00D3-4440-96E6-ED28D2BDA5E4}" sibTransId="{CB8B5B71-9AA5-4943-8F47-AF46F85BF230}"/>
    <dgm:cxn modelId="{ACF42BF5-45AB-48DF-99F8-1B258A1D45A1}" type="presParOf" srcId="{3C81699E-7415-4A46-9CCD-36CA02FDAC37}" destId="{225B49CF-854B-4E16-9316-33BB8FF789DA}" srcOrd="0" destOrd="0" presId="urn:microsoft.com/office/officeart/2009/3/layout/RandomtoResultProcess"/>
    <dgm:cxn modelId="{F69AA3D1-A865-4CD4-98E0-F360FFA22674}" type="presParOf" srcId="{225B49CF-854B-4E16-9316-33BB8FF789DA}" destId="{2799677B-B4C6-44AD-A2C0-0183C4CC7D23}" srcOrd="0" destOrd="0" presId="urn:microsoft.com/office/officeart/2009/3/layout/RandomtoResultProcess"/>
    <dgm:cxn modelId="{1FC0A563-B116-44A1-A8F3-4C4A9C9B1B99}" type="presParOf" srcId="{225B49CF-854B-4E16-9316-33BB8FF789DA}" destId="{45796FE6-C88F-4BEE-AD6E-2A3DE00CAA38}" srcOrd="1" destOrd="0" presId="urn:microsoft.com/office/officeart/2009/3/layout/RandomtoResultProcess"/>
    <dgm:cxn modelId="{D3BCBC39-B82D-43F0-8418-A25143CA7847}" type="presParOf" srcId="{225B49CF-854B-4E16-9316-33BB8FF789DA}" destId="{1805FD97-F7A9-40EF-8B64-C9A15F23A520}" srcOrd="2" destOrd="0" presId="urn:microsoft.com/office/officeart/2009/3/layout/RandomtoResultProcess"/>
    <dgm:cxn modelId="{8F8132FA-20B8-4A19-B5C4-C1ADF0F49281}" type="presParOf" srcId="{225B49CF-854B-4E16-9316-33BB8FF789DA}" destId="{5579B80F-274B-4A47-B00E-C576040FFE41}" srcOrd="3" destOrd="0" presId="urn:microsoft.com/office/officeart/2009/3/layout/RandomtoResultProcess"/>
    <dgm:cxn modelId="{D4E385F6-F9F8-4F84-83FC-80F95D2ED420}" type="presParOf" srcId="{225B49CF-854B-4E16-9316-33BB8FF789DA}" destId="{236C1719-7E7E-4BED-8A03-459700519893}" srcOrd="4" destOrd="0" presId="urn:microsoft.com/office/officeart/2009/3/layout/RandomtoResultProcess"/>
    <dgm:cxn modelId="{8053072B-0E91-4503-8579-D656F31480F7}" type="presParOf" srcId="{225B49CF-854B-4E16-9316-33BB8FF789DA}" destId="{C0CFCBE1-84E3-4452-A225-DF1F4D797412}" srcOrd="5" destOrd="0" presId="urn:microsoft.com/office/officeart/2009/3/layout/RandomtoResultProcess"/>
    <dgm:cxn modelId="{66C341B3-D7E7-46D9-A355-FB9562EDEEC7}" type="presParOf" srcId="{225B49CF-854B-4E16-9316-33BB8FF789DA}" destId="{246A0A52-6FA1-4521-938B-948FC6AB033E}" srcOrd="6" destOrd="0" presId="urn:microsoft.com/office/officeart/2009/3/layout/RandomtoResultProcess"/>
    <dgm:cxn modelId="{67C96C1A-4737-4D1C-9636-79B80962459D}" type="presParOf" srcId="{225B49CF-854B-4E16-9316-33BB8FF789DA}" destId="{D40ABFF6-8F91-4844-9F40-31690882D6F0}" srcOrd="7" destOrd="0" presId="urn:microsoft.com/office/officeart/2009/3/layout/RandomtoResultProcess"/>
    <dgm:cxn modelId="{0CAD9D5B-5200-4024-B13C-F519E5649C56}" type="presParOf" srcId="{225B49CF-854B-4E16-9316-33BB8FF789DA}" destId="{86FE09D1-6F42-4B7C-9051-43344C32B3B7}" srcOrd="8" destOrd="0" presId="urn:microsoft.com/office/officeart/2009/3/layout/RandomtoResultProcess"/>
    <dgm:cxn modelId="{F1F8D021-EC35-47E4-A55A-6B35C5054C13}" type="presParOf" srcId="{225B49CF-854B-4E16-9316-33BB8FF789DA}" destId="{6B7027AD-9284-4F5A-A2EF-92D633F37228}" srcOrd="9" destOrd="0" presId="urn:microsoft.com/office/officeart/2009/3/layout/RandomtoResultProcess"/>
    <dgm:cxn modelId="{3DBE7830-F429-4927-81EE-DEB2DF57DBB6}" type="presParOf" srcId="{225B49CF-854B-4E16-9316-33BB8FF789DA}" destId="{33226317-A3DA-46A3-8CE9-0D3E78B3B654}" srcOrd="10" destOrd="0" presId="urn:microsoft.com/office/officeart/2009/3/layout/RandomtoResultProcess"/>
    <dgm:cxn modelId="{36075F94-92DB-464F-8B0A-BCF6BDA5026F}" type="presParOf" srcId="{225B49CF-854B-4E16-9316-33BB8FF789DA}" destId="{994525F2-FA1E-4A0D-8B4E-FF912F7DCD90}" srcOrd="11" destOrd="0" presId="urn:microsoft.com/office/officeart/2009/3/layout/RandomtoResultProcess"/>
    <dgm:cxn modelId="{4E1F8ADF-6E30-42A6-AFAE-1311CA07F603}" type="presParOf" srcId="{225B49CF-854B-4E16-9316-33BB8FF789DA}" destId="{A39AA56B-D676-4BD1-A1C2-E942596011FA}" srcOrd="12" destOrd="0" presId="urn:microsoft.com/office/officeart/2009/3/layout/RandomtoResultProcess"/>
    <dgm:cxn modelId="{401D87F5-E2CC-4262-84CB-A550B0B6FF30}" type="presParOf" srcId="{225B49CF-854B-4E16-9316-33BB8FF789DA}" destId="{347C1490-6415-4CAE-9097-073B48250A4B}" srcOrd="13" destOrd="0" presId="urn:microsoft.com/office/officeart/2009/3/layout/RandomtoResultProcess"/>
    <dgm:cxn modelId="{303338D3-601F-4398-9D11-71FA092AC051}" type="presParOf" srcId="{225B49CF-854B-4E16-9316-33BB8FF789DA}" destId="{78EF0FA9-A63A-47A4-912D-2970EAE6D97D}" srcOrd="14" destOrd="0" presId="urn:microsoft.com/office/officeart/2009/3/layout/RandomtoResultProcess"/>
    <dgm:cxn modelId="{6512118F-EF01-44AC-B90A-23B997ECC7BC}" type="presParOf" srcId="{225B49CF-854B-4E16-9316-33BB8FF789DA}" destId="{3E82B722-7E27-47FA-AAD9-DD842B16C175}" srcOrd="15" destOrd="0" presId="urn:microsoft.com/office/officeart/2009/3/layout/RandomtoResultProcess"/>
    <dgm:cxn modelId="{0E6B76F8-0306-4E9C-84D3-5736475A8A86}" type="presParOf" srcId="{225B49CF-854B-4E16-9316-33BB8FF789DA}" destId="{76FAA578-1944-41FA-8784-9C407254318E}" srcOrd="16" destOrd="0" presId="urn:microsoft.com/office/officeart/2009/3/layout/RandomtoResultProcess"/>
    <dgm:cxn modelId="{A7CEB605-31E2-4906-A640-A7A622D4F791}" type="presParOf" srcId="{225B49CF-854B-4E16-9316-33BB8FF789DA}" destId="{B3028635-5359-455C-9033-84558D662BD3}" srcOrd="17" destOrd="0" presId="urn:microsoft.com/office/officeart/2009/3/layout/RandomtoResultProcess"/>
    <dgm:cxn modelId="{8B2F2825-255C-4D52-BCE8-329667D4BBF0}" type="presParOf" srcId="{225B49CF-854B-4E16-9316-33BB8FF789DA}" destId="{ECF98AC4-136D-4EA4-8606-A164782D4BEC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6D8EE-5D75-496D-8FDB-1212B868D85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D8C0F50-D048-4250-BF82-A9DCA676FD64}">
      <dgm:prSet phldrT="[Texte]" custT="1"/>
      <dgm:spPr/>
      <dgm:t>
        <a:bodyPr/>
        <a:lstStyle/>
        <a:p>
          <a:r>
            <a:rPr lang="fr-F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Consolidation des acquis et accompagnement personnalisé</a:t>
          </a:r>
          <a:endParaRPr lang="fr-F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6516B1-8A88-4271-9998-1D443C3D49F2}" type="parTrans" cxnId="{1A303C94-DE7A-420C-A9C1-1AA51CA0B1D2}">
      <dgm:prSet/>
      <dgm:spPr/>
      <dgm:t>
        <a:bodyPr/>
        <a:lstStyle/>
        <a:p>
          <a:endParaRPr lang="fr-FR"/>
        </a:p>
      </dgm:t>
    </dgm:pt>
    <dgm:pt modelId="{925E0DCD-8076-4E3B-853A-4E685300D640}" type="sibTrans" cxnId="{1A303C94-DE7A-420C-A9C1-1AA51CA0B1D2}">
      <dgm:prSet/>
      <dgm:spPr/>
      <dgm:t>
        <a:bodyPr/>
        <a:lstStyle/>
        <a:p>
          <a:endParaRPr lang="fr-FR"/>
        </a:p>
      </dgm:t>
    </dgm:pt>
    <dgm:pt modelId="{C092057E-A15F-4595-80B0-07AC85009ECF}">
      <dgm:prSet phldrT="[Texte]"/>
      <dgm:spPr/>
      <dgm:t>
        <a:bodyPr/>
        <a:lstStyle/>
        <a:p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Co- intervention</a:t>
          </a:r>
          <a:endParaRPr lang="fr-F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150E33-944F-4373-BD9B-CBA899F24EF4}" type="parTrans" cxnId="{70B1B915-668E-4316-9972-A816D4414E4B}">
      <dgm:prSet/>
      <dgm:spPr/>
      <dgm:t>
        <a:bodyPr/>
        <a:lstStyle/>
        <a:p>
          <a:endParaRPr lang="fr-FR"/>
        </a:p>
      </dgm:t>
    </dgm:pt>
    <dgm:pt modelId="{7A37831C-0CCD-44CA-A8F5-A17C4867224F}" type="sibTrans" cxnId="{70B1B915-668E-4316-9972-A816D4414E4B}">
      <dgm:prSet/>
      <dgm:spPr/>
      <dgm:t>
        <a:bodyPr/>
        <a:lstStyle/>
        <a:p>
          <a:endParaRPr lang="fr-FR"/>
        </a:p>
      </dgm:t>
    </dgm:pt>
    <dgm:pt modelId="{3EFBEDBA-93BF-41C2-B473-DE680A1D5291}">
      <dgm:prSet phldrT="[Texte]"/>
      <dgm:spPr/>
      <dgm:t>
        <a:bodyPr/>
        <a:lstStyle/>
        <a:p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Chef d’œuvre </a:t>
          </a:r>
          <a:endParaRPr lang="fr-F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F164E7-D2C7-4320-B0BB-AC1D107B8BBA}" type="parTrans" cxnId="{23416363-B035-4F79-8CE3-7799C05291D4}">
      <dgm:prSet/>
      <dgm:spPr/>
      <dgm:t>
        <a:bodyPr/>
        <a:lstStyle/>
        <a:p>
          <a:endParaRPr lang="fr-FR"/>
        </a:p>
      </dgm:t>
    </dgm:pt>
    <dgm:pt modelId="{FD981F0F-5237-484C-B282-587754FE8C58}" type="sibTrans" cxnId="{23416363-B035-4F79-8CE3-7799C05291D4}">
      <dgm:prSet/>
      <dgm:spPr/>
      <dgm:t>
        <a:bodyPr/>
        <a:lstStyle/>
        <a:p>
          <a:endParaRPr lang="fr-FR"/>
        </a:p>
      </dgm:t>
    </dgm:pt>
    <dgm:pt modelId="{5C139A14-300B-42A8-B086-17D5F8FDE338}" type="pres">
      <dgm:prSet presAssocID="{DF86D8EE-5D75-496D-8FDB-1212B868D850}" presName="arrowDiagram" presStyleCnt="0">
        <dgm:presLayoutVars>
          <dgm:chMax val="5"/>
          <dgm:dir/>
          <dgm:resizeHandles val="exact"/>
        </dgm:presLayoutVars>
      </dgm:prSet>
      <dgm:spPr/>
    </dgm:pt>
    <dgm:pt modelId="{3810E22C-49CF-4F56-B3FA-EE253A15D978}" type="pres">
      <dgm:prSet presAssocID="{DF86D8EE-5D75-496D-8FDB-1212B868D850}" presName="arrow" presStyleLbl="bgShp" presStyleIdx="0" presStyleCnt="1" custLinFactNeighborX="-19734" custLinFactNeighborY="-12404"/>
      <dgm:spPr>
        <a:solidFill>
          <a:schemeClr val="accent1">
            <a:lumMod val="40000"/>
            <a:lumOff val="60000"/>
          </a:schemeClr>
        </a:solidFill>
      </dgm:spPr>
    </dgm:pt>
    <dgm:pt modelId="{5F76E699-8053-49E7-9509-64941CFAD762}" type="pres">
      <dgm:prSet presAssocID="{DF86D8EE-5D75-496D-8FDB-1212B868D850}" presName="arrowDiagram3" presStyleCnt="0"/>
      <dgm:spPr/>
    </dgm:pt>
    <dgm:pt modelId="{F5E5EB53-EE02-4C61-9062-B892C725733C}" type="pres">
      <dgm:prSet presAssocID="{ED8C0F50-D048-4250-BF82-A9DCA676FD64}" presName="bullet3a" presStyleLbl="node1" presStyleIdx="0" presStyleCnt="3" custLinFactNeighborY="-90356"/>
      <dgm:spPr/>
    </dgm:pt>
    <dgm:pt modelId="{3F6B8328-B0D2-464F-BE85-C39D97B9B97E}" type="pres">
      <dgm:prSet presAssocID="{ED8C0F50-D048-4250-BF82-A9DCA676FD64}" presName="textBox3a" presStyleLbl="revTx" presStyleIdx="0" presStyleCnt="3" custScaleX="1289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496AC6-C970-44AB-87A0-8AAB1E10F77D}" type="pres">
      <dgm:prSet presAssocID="{C092057E-A15F-4595-80B0-07AC85009ECF}" presName="bullet3b" presStyleLbl="node1" presStyleIdx="1" presStyleCnt="3" custLinFactNeighborX="-14995" custLinFactNeighborY="-14999"/>
      <dgm:spPr/>
    </dgm:pt>
    <dgm:pt modelId="{61CA34D3-BC44-4842-95EB-669600EB55DB}" type="pres">
      <dgm:prSet presAssocID="{C092057E-A15F-4595-80B0-07AC85009ECF}" presName="textBox3b" presStyleLbl="revTx" presStyleIdx="1" presStyleCnt="3" custLinFactNeighborX="13704" custLinFactNeighborY="80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F4BE0A-E1EF-43DC-8CE7-9B609A165F16}" type="pres">
      <dgm:prSet presAssocID="{3EFBEDBA-93BF-41C2-B473-DE680A1D5291}" presName="bullet3c" presStyleLbl="node1" presStyleIdx="2" presStyleCnt="3" custLinFactNeighborX="-7228" custLinFactNeighborY="-39756"/>
      <dgm:spPr/>
    </dgm:pt>
    <dgm:pt modelId="{93D2133F-E049-4EAB-8FE2-F4D42E4A5569}" type="pres">
      <dgm:prSet presAssocID="{3EFBEDBA-93BF-41C2-B473-DE680A1D5291}" presName="textBox3c" presStyleLbl="revTx" presStyleIdx="2" presStyleCnt="3" custScaleY="43418" custLinFactNeighborX="-3915" custLinFactNeighborY="-219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086D090-DF4F-4AD3-855C-0AFE813CE59E}" type="presOf" srcId="{3EFBEDBA-93BF-41C2-B473-DE680A1D5291}" destId="{93D2133F-E049-4EAB-8FE2-F4D42E4A5569}" srcOrd="0" destOrd="0" presId="urn:microsoft.com/office/officeart/2005/8/layout/arrow2"/>
    <dgm:cxn modelId="{1A303C94-DE7A-420C-A9C1-1AA51CA0B1D2}" srcId="{DF86D8EE-5D75-496D-8FDB-1212B868D850}" destId="{ED8C0F50-D048-4250-BF82-A9DCA676FD64}" srcOrd="0" destOrd="0" parTransId="{276516B1-8A88-4271-9998-1D443C3D49F2}" sibTransId="{925E0DCD-8076-4E3B-853A-4E685300D640}"/>
    <dgm:cxn modelId="{9900FC98-0281-4B49-8C48-BD087018C11D}" type="presOf" srcId="{C092057E-A15F-4595-80B0-07AC85009ECF}" destId="{61CA34D3-BC44-4842-95EB-669600EB55DB}" srcOrd="0" destOrd="0" presId="urn:microsoft.com/office/officeart/2005/8/layout/arrow2"/>
    <dgm:cxn modelId="{D29ED20F-1F5E-4960-90D6-19CD79FDEC0C}" type="presOf" srcId="{ED8C0F50-D048-4250-BF82-A9DCA676FD64}" destId="{3F6B8328-B0D2-464F-BE85-C39D97B9B97E}" srcOrd="0" destOrd="0" presId="urn:microsoft.com/office/officeart/2005/8/layout/arrow2"/>
    <dgm:cxn modelId="{23416363-B035-4F79-8CE3-7799C05291D4}" srcId="{DF86D8EE-5D75-496D-8FDB-1212B868D850}" destId="{3EFBEDBA-93BF-41C2-B473-DE680A1D5291}" srcOrd="2" destOrd="0" parTransId="{56F164E7-D2C7-4320-B0BB-AC1D107B8BBA}" sibTransId="{FD981F0F-5237-484C-B282-587754FE8C58}"/>
    <dgm:cxn modelId="{70B1B915-668E-4316-9972-A816D4414E4B}" srcId="{DF86D8EE-5D75-496D-8FDB-1212B868D850}" destId="{C092057E-A15F-4595-80B0-07AC85009ECF}" srcOrd="1" destOrd="0" parTransId="{B4150E33-944F-4373-BD9B-CBA899F24EF4}" sibTransId="{7A37831C-0CCD-44CA-A8F5-A17C4867224F}"/>
    <dgm:cxn modelId="{4449AD6B-7B83-4D34-8D9A-7DFB2FE2F94F}" type="presOf" srcId="{DF86D8EE-5D75-496D-8FDB-1212B868D850}" destId="{5C139A14-300B-42A8-B086-17D5F8FDE338}" srcOrd="0" destOrd="0" presId="urn:microsoft.com/office/officeart/2005/8/layout/arrow2"/>
    <dgm:cxn modelId="{2EB8F4EA-253E-4FF7-8A59-AF98BBAF8638}" type="presParOf" srcId="{5C139A14-300B-42A8-B086-17D5F8FDE338}" destId="{3810E22C-49CF-4F56-B3FA-EE253A15D978}" srcOrd="0" destOrd="0" presId="urn:microsoft.com/office/officeart/2005/8/layout/arrow2"/>
    <dgm:cxn modelId="{853CBB63-58D9-4D3B-BBC8-587CE06EA131}" type="presParOf" srcId="{5C139A14-300B-42A8-B086-17D5F8FDE338}" destId="{5F76E699-8053-49E7-9509-64941CFAD762}" srcOrd="1" destOrd="0" presId="urn:microsoft.com/office/officeart/2005/8/layout/arrow2"/>
    <dgm:cxn modelId="{90736DA7-4F14-4B1D-872B-2A3586DD8702}" type="presParOf" srcId="{5F76E699-8053-49E7-9509-64941CFAD762}" destId="{F5E5EB53-EE02-4C61-9062-B892C725733C}" srcOrd="0" destOrd="0" presId="urn:microsoft.com/office/officeart/2005/8/layout/arrow2"/>
    <dgm:cxn modelId="{00CA3E76-008E-40A0-81BE-872BB9277F52}" type="presParOf" srcId="{5F76E699-8053-49E7-9509-64941CFAD762}" destId="{3F6B8328-B0D2-464F-BE85-C39D97B9B97E}" srcOrd="1" destOrd="0" presId="urn:microsoft.com/office/officeart/2005/8/layout/arrow2"/>
    <dgm:cxn modelId="{E27C1DB3-6CC9-453B-BD66-36E711FBF121}" type="presParOf" srcId="{5F76E699-8053-49E7-9509-64941CFAD762}" destId="{06496AC6-C970-44AB-87A0-8AAB1E10F77D}" srcOrd="2" destOrd="0" presId="urn:microsoft.com/office/officeart/2005/8/layout/arrow2"/>
    <dgm:cxn modelId="{17FF0609-938E-4C4D-B25B-4DF44519B5F5}" type="presParOf" srcId="{5F76E699-8053-49E7-9509-64941CFAD762}" destId="{61CA34D3-BC44-4842-95EB-669600EB55DB}" srcOrd="3" destOrd="0" presId="urn:microsoft.com/office/officeart/2005/8/layout/arrow2"/>
    <dgm:cxn modelId="{1FB9E1C8-759C-418A-8132-2EF463BD2EE1}" type="presParOf" srcId="{5F76E699-8053-49E7-9509-64941CFAD762}" destId="{FCF4BE0A-E1EF-43DC-8CE7-9B609A165F16}" srcOrd="4" destOrd="0" presId="urn:microsoft.com/office/officeart/2005/8/layout/arrow2"/>
    <dgm:cxn modelId="{99ED1C56-6784-4C7B-83D2-EBC8317CB9AF}" type="presParOf" srcId="{5F76E699-8053-49E7-9509-64941CFAD762}" destId="{93D2133F-E049-4EAB-8FE2-F4D42E4A556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CBCC6B-7AA7-46E3-81D8-566A285F3C6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4E716D3-1CBB-46A6-B8CB-39BCF3692296}">
      <dgm:prSet phldrT="[Texte]"/>
      <dgm:spPr/>
      <dgm:t>
        <a:bodyPr/>
        <a:lstStyle/>
        <a:p>
          <a:r>
            <a:rPr lang="fr-FR" b="1" dirty="0" smtClean="0"/>
            <a:t>Formation du citoyen de demain</a:t>
          </a:r>
          <a:endParaRPr lang="fr-FR" b="1" dirty="0"/>
        </a:p>
      </dgm:t>
    </dgm:pt>
    <dgm:pt modelId="{7B0759A5-7081-4845-A455-99141F56CDCB}" type="parTrans" cxnId="{21968722-F158-4F20-9F56-41925B0D9D7B}">
      <dgm:prSet/>
      <dgm:spPr/>
      <dgm:t>
        <a:bodyPr/>
        <a:lstStyle/>
        <a:p>
          <a:endParaRPr lang="fr-FR"/>
        </a:p>
      </dgm:t>
    </dgm:pt>
    <dgm:pt modelId="{381BE943-5144-46E4-80DB-0B1FB4014120}" type="sibTrans" cxnId="{21968722-F158-4F20-9F56-41925B0D9D7B}">
      <dgm:prSet/>
      <dgm:spPr/>
      <dgm:t>
        <a:bodyPr/>
        <a:lstStyle/>
        <a:p>
          <a:endParaRPr lang="fr-FR"/>
        </a:p>
      </dgm:t>
    </dgm:pt>
    <dgm:pt modelId="{FB4A8C70-08E3-4451-B234-90E487C756D6}">
      <dgm:prSet phldrT="[Texte]"/>
      <dgm:spPr>
        <a:solidFill>
          <a:srgbClr val="009999"/>
        </a:solidFill>
      </dgm:spPr>
      <dgm:t>
        <a:bodyPr/>
        <a:lstStyle/>
        <a:p>
          <a:endParaRPr lang="fr-FR" dirty="0"/>
        </a:p>
      </dgm:t>
    </dgm:pt>
    <dgm:pt modelId="{ED3037C2-069C-4CD8-B344-90E560C6C09D}" type="parTrans" cxnId="{64E68646-25B1-41CE-A1C6-EF219091027C}">
      <dgm:prSet/>
      <dgm:spPr/>
      <dgm:t>
        <a:bodyPr/>
        <a:lstStyle/>
        <a:p>
          <a:endParaRPr lang="fr-FR"/>
        </a:p>
      </dgm:t>
    </dgm:pt>
    <dgm:pt modelId="{BC2025F9-E134-4766-ACDC-A50EEF1FEFF6}" type="sibTrans" cxnId="{64E68646-25B1-41CE-A1C6-EF219091027C}">
      <dgm:prSet/>
      <dgm:spPr/>
      <dgm:t>
        <a:bodyPr/>
        <a:lstStyle/>
        <a:p>
          <a:endParaRPr lang="fr-FR"/>
        </a:p>
      </dgm:t>
    </dgm:pt>
    <dgm:pt modelId="{0A7C6B7E-1B73-4D6A-A5ED-E230A67B43DE}">
      <dgm:prSet phldrT="[Texte]"/>
      <dgm:spPr>
        <a:solidFill>
          <a:srgbClr val="009999">
            <a:alpha val="90000"/>
          </a:srgbClr>
        </a:solidFill>
      </dgm:spPr>
      <dgm:t>
        <a:bodyPr/>
        <a:lstStyle/>
        <a:p>
          <a:endParaRPr lang="fr-FR" dirty="0"/>
        </a:p>
      </dgm:t>
    </dgm:pt>
    <dgm:pt modelId="{947A4A2C-1288-4E3D-A18B-9ECE76211555}" type="parTrans" cxnId="{54FC1990-A608-48FD-97BF-A23CD76AF226}">
      <dgm:prSet/>
      <dgm:spPr/>
      <dgm:t>
        <a:bodyPr/>
        <a:lstStyle/>
        <a:p>
          <a:endParaRPr lang="fr-FR"/>
        </a:p>
      </dgm:t>
    </dgm:pt>
    <dgm:pt modelId="{C5AD86E8-2BBB-4DB7-A5FB-E21977B84C87}" type="sibTrans" cxnId="{54FC1990-A608-48FD-97BF-A23CD76AF226}">
      <dgm:prSet/>
      <dgm:spPr/>
      <dgm:t>
        <a:bodyPr/>
        <a:lstStyle/>
        <a:p>
          <a:endParaRPr lang="fr-FR"/>
        </a:p>
      </dgm:t>
    </dgm:pt>
    <dgm:pt modelId="{E44A46CD-5F4C-4DD4-8DF7-41E408C1A9D6}" type="pres">
      <dgm:prSet presAssocID="{0ECBCC6B-7AA7-46E3-81D8-566A285F3C6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27EE35F-3BC0-4E40-84FE-1D3B2354B191}" type="pres">
      <dgm:prSet presAssocID="{A4E716D3-1CBB-46A6-B8CB-39BCF3692296}" presName="linNode" presStyleCnt="0"/>
      <dgm:spPr/>
    </dgm:pt>
    <dgm:pt modelId="{97E63C5F-76BB-4119-A82C-E8D695357E61}" type="pres">
      <dgm:prSet presAssocID="{A4E716D3-1CBB-46A6-B8CB-39BCF3692296}" presName="parentShp" presStyleLbl="node1" presStyleIdx="0" presStyleCnt="2" custScaleX="1626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CF09A4-9069-4B92-92F5-D644D6BDA0B1}" type="pres">
      <dgm:prSet presAssocID="{A4E716D3-1CBB-46A6-B8CB-39BCF3692296}" presName="childShp" presStyleLbl="bgAccFollowNode1" presStyleIdx="0" presStyleCnt="2" custScaleX="55273">
        <dgm:presLayoutVars>
          <dgm:bulletEnabled val="1"/>
        </dgm:presLayoutVars>
      </dgm:prSet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fr-FR"/>
        </a:p>
      </dgm:t>
    </dgm:pt>
    <dgm:pt modelId="{1662269B-BCBE-46D2-9DC8-67729D9BCD6D}" type="pres">
      <dgm:prSet presAssocID="{381BE943-5144-46E4-80DB-0B1FB4014120}" presName="spacing" presStyleCnt="0"/>
      <dgm:spPr/>
    </dgm:pt>
    <dgm:pt modelId="{7CA5C4C2-E390-4A45-9952-7B41A60AC26B}" type="pres">
      <dgm:prSet presAssocID="{FB4A8C70-08E3-4451-B234-90E487C756D6}" presName="linNode" presStyleCnt="0"/>
      <dgm:spPr/>
    </dgm:pt>
    <dgm:pt modelId="{1CECF078-7F13-4C62-B000-236FF064C6D8}" type="pres">
      <dgm:prSet presAssocID="{FB4A8C70-08E3-4451-B234-90E487C756D6}" presName="parentShp" presStyleLbl="node1" presStyleIdx="1" presStyleCnt="2" custScaleX="1651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02D9CF-3EE8-4331-8403-541D027B89A5}" type="pres">
      <dgm:prSet presAssocID="{FB4A8C70-08E3-4451-B234-90E487C756D6}" presName="childShp" presStyleLbl="bgAccFollowNode1" presStyleIdx="1" presStyleCnt="2" custScaleX="569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02775A1-CF9B-4EFA-A101-C06BBC29684A}" type="presOf" srcId="{A4E716D3-1CBB-46A6-B8CB-39BCF3692296}" destId="{97E63C5F-76BB-4119-A82C-E8D695357E61}" srcOrd="0" destOrd="0" presId="urn:microsoft.com/office/officeart/2005/8/layout/vList6"/>
    <dgm:cxn modelId="{64E68646-25B1-41CE-A1C6-EF219091027C}" srcId="{0ECBCC6B-7AA7-46E3-81D8-566A285F3C6A}" destId="{FB4A8C70-08E3-4451-B234-90E487C756D6}" srcOrd="1" destOrd="0" parTransId="{ED3037C2-069C-4CD8-B344-90E560C6C09D}" sibTransId="{BC2025F9-E134-4766-ACDC-A50EEF1FEFF6}"/>
    <dgm:cxn modelId="{E881A1B5-BAB0-4729-ACA1-71B9343EB886}" type="presOf" srcId="{0ECBCC6B-7AA7-46E3-81D8-566A285F3C6A}" destId="{E44A46CD-5F4C-4DD4-8DF7-41E408C1A9D6}" srcOrd="0" destOrd="0" presId="urn:microsoft.com/office/officeart/2005/8/layout/vList6"/>
    <dgm:cxn modelId="{40304E15-36B2-466C-9F8A-341E97A68066}" type="presOf" srcId="{0A7C6B7E-1B73-4D6A-A5ED-E230A67B43DE}" destId="{AE02D9CF-3EE8-4331-8403-541D027B89A5}" srcOrd="0" destOrd="0" presId="urn:microsoft.com/office/officeart/2005/8/layout/vList6"/>
    <dgm:cxn modelId="{54FC1990-A608-48FD-97BF-A23CD76AF226}" srcId="{FB4A8C70-08E3-4451-B234-90E487C756D6}" destId="{0A7C6B7E-1B73-4D6A-A5ED-E230A67B43DE}" srcOrd="0" destOrd="0" parTransId="{947A4A2C-1288-4E3D-A18B-9ECE76211555}" sibTransId="{C5AD86E8-2BBB-4DB7-A5FB-E21977B84C87}"/>
    <dgm:cxn modelId="{6413EA72-03CB-4F94-957C-F3FC78D10161}" type="presOf" srcId="{FB4A8C70-08E3-4451-B234-90E487C756D6}" destId="{1CECF078-7F13-4C62-B000-236FF064C6D8}" srcOrd="0" destOrd="0" presId="urn:microsoft.com/office/officeart/2005/8/layout/vList6"/>
    <dgm:cxn modelId="{21968722-F158-4F20-9F56-41925B0D9D7B}" srcId="{0ECBCC6B-7AA7-46E3-81D8-566A285F3C6A}" destId="{A4E716D3-1CBB-46A6-B8CB-39BCF3692296}" srcOrd="0" destOrd="0" parTransId="{7B0759A5-7081-4845-A455-99141F56CDCB}" sibTransId="{381BE943-5144-46E4-80DB-0B1FB4014120}"/>
    <dgm:cxn modelId="{09B9496C-BAD5-4870-9B2C-A7CEB221D2D1}" type="presParOf" srcId="{E44A46CD-5F4C-4DD4-8DF7-41E408C1A9D6}" destId="{A27EE35F-3BC0-4E40-84FE-1D3B2354B191}" srcOrd="0" destOrd="0" presId="urn:microsoft.com/office/officeart/2005/8/layout/vList6"/>
    <dgm:cxn modelId="{FE724D4B-FB3C-4796-A8B1-B6E876CCED41}" type="presParOf" srcId="{A27EE35F-3BC0-4E40-84FE-1D3B2354B191}" destId="{97E63C5F-76BB-4119-A82C-E8D695357E61}" srcOrd="0" destOrd="0" presId="urn:microsoft.com/office/officeart/2005/8/layout/vList6"/>
    <dgm:cxn modelId="{34732942-9E17-4CB7-B704-B2D4A44C8988}" type="presParOf" srcId="{A27EE35F-3BC0-4E40-84FE-1D3B2354B191}" destId="{89CF09A4-9069-4B92-92F5-D644D6BDA0B1}" srcOrd="1" destOrd="0" presId="urn:microsoft.com/office/officeart/2005/8/layout/vList6"/>
    <dgm:cxn modelId="{EE883E50-0051-41AE-9891-630803FDC5F7}" type="presParOf" srcId="{E44A46CD-5F4C-4DD4-8DF7-41E408C1A9D6}" destId="{1662269B-BCBE-46D2-9DC8-67729D9BCD6D}" srcOrd="1" destOrd="0" presId="urn:microsoft.com/office/officeart/2005/8/layout/vList6"/>
    <dgm:cxn modelId="{40B4F032-042A-4A8F-AF47-A86CE6AD2471}" type="presParOf" srcId="{E44A46CD-5F4C-4DD4-8DF7-41E408C1A9D6}" destId="{7CA5C4C2-E390-4A45-9952-7B41A60AC26B}" srcOrd="2" destOrd="0" presId="urn:microsoft.com/office/officeart/2005/8/layout/vList6"/>
    <dgm:cxn modelId="{BEC554A2-E781-4284-95BA-524C4A39DAE9}" type="presParOf" srcId="{7CA5C4C2-E390-4A45-9952-7B41A60AC26B}" destId="{1CECF078-7F13-4C62-B000-236FF064C6D8}" srcOrd="0" destOrd="0" presId="urn:microsoft.com/office/officeart/2005/8/layout/vList6"/>
    <dgm:cxn modelId="{47E75A37-4B7E-48C8-8C2F-6DCCD9714004}" type="presParOf" srcId="{7CA5C4C2-E390-4A45-9952-7B41A60AC26B}" destId="{AE02D9CF-3EE8-4331-8403-541D027B89A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81CF8D-E60D-4178-8EFF-47B62B3FBFE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2C9FCC8A-1CBD-47E7-8569-92352D32833B}">
      <dgm:prSet phldrT="[Texte]"/>
      <dgm:spPr/>
      <dgm:t>
        <a:bodyPr/>
        <a:lstStyle/>
        <a:p>
          <a:r>
            <a:rPr lang="fr-FR" b="1" dirty="0" smtClean="0"/>
            <a:t>3</a:t>
          </a:r>
          <a:r>
            <a:rPr lang="fr-FR" b="1" baseline="30000" dirty="0" smtClean="0"/>
            <a:t>e</a:t>
          </a:r>
          <a:r>
            <a:rPr lang="fr-FR" b="1" dirty="0" smtClean="0"/>
            <a:t> et 3</a:t>
          </a:r>
          <a:r>
            <a:rPr lang="fr-FR" b="1" baseline="30000" dirty="0" smtClean="0"/>
            <a:t>e</a:t>
          </a:r>
          <a:r>
            <a:rPr lang="fr-FR" b="1" dirty="0" smtClean="0"/>
            <a:t> prépa</a:t>
          </a:r>
          <a:r>
            <a:rPr lang="fr-FR" dirty="0" smtClean="0"/>
            <a:t> </a:t>
          </a:r>
          <a:r>
            <a:rPr lang="fr-FR" b="1" dirty="0" smtClean="0"/>
            <a:t>métiers</a:t>
          </a:r>
          <a:endParaRPr lang="fr-FR" b="1" dirty="0"/>
        </a:p>
      </dgm:t>
    </dgm:pt>
    <dgm:pt modelId="{BB95AA2D-00D3-4440-96E6-ED28D2BDA5E4}" type="parTrans" cxnId="{691B8A83-32FA-4FAA-8C2E-73A9389ABCEF}">
      <dgm:prSet/>
      <dgm:spPr/>
      <dgm:t>
        <a:bodyPr/>
        <a:lstStyle/>
        <a:p>
          <a:endParaRPr lang="fr-FR"/>
        </a:p>
      </dgm:t>
    </dgm:pt>
    <dgm:pt modelId="{CB8B5B71-9AA5-4943-8F47-AF46F85BF230}" type="sibTrans" cxnId="{691B8A83-32FA-4FAA-8C2E-73A9389ABCEF}">
      <dgm:prSet/>
      <dgm:spPr/>
      <dgm:t>
        <a:bodyPr/>
        <a:lstStyle/>
        <a:p>
          <a:endParaRPr lang="fr-FR"/>
        </a:p>
      </dgm:t>
    </dgm:pt>
    <dgm:pt modelId="{3C81699E-7415-4A46-9CCD-36CA02FDAC37}" type="pres">
      <dgm:prSet presAssocID="{FF81CF8D-E60D-4178-8EFF-47B62B3FBFE8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225B49CF-854B-4E16-9316-33BB8FF789DA}" type="pres">
      <dgm:prSet presAssocID="{2C9FCC8A-1CBD-47E7-8569-92352D32833B}" presName="chaos" presStyleCnt="0"/>
      <dgm:spPr/>
    </dgm:pt>
    <dgm:pt modelId="{2799677B-B4C6-44AD-A2C0-0183C4CC7D23}" type="pres">
      <dgm:prSet presAssocID="{2C9FCC8A-1CBD-47E7-8569-92352D32833B}" presName="parTx1" presStyleLbl="revTx" presStyleIdx="0" presStyleCnt="1"/>
      <dgm:spPr/>
      <dgm:t>
        <a:bodyPr/>
        <a:lstStyle/>
        <a:p>
          <a:endParaRPr lang="fr-FR"/>
        </a:p>
      </dgm:t>
    </dgm:pt>
    <dgm:pt modelId="{45796FE6-C88F-4BEE-AD6E-2A3DE00CAA38}" type="pres">
      <dgm:prSet presAssocID="{2C9FCC8A-1CBD-47E7-8569-92352D32833B}" presName="c1" presStyleLbl="node1" presStyleIdx="0" presStyleCnt="18"/>
      <dgm:spPr/>
    </dgm:pt>
    <dgm:pt modelId="{1805FD97-F7A9-40EF-8B64-C9A15F23A520}" type="pres">
      <dgm:prSet presAssocID="{2C9FCC8A-1CBD-47E7-8569-92352D32833B}" presName="c2" presStyleLbl="node1" presStyleIdx="1" presStyleCnt="18"/>
      <dgm:spPr/>
    </dgm:pt>
    <dgm:pt modelId="{5579B80F-274B-4A47-B00E-C576040FFE41}" type="pres">
      <dgm:prSet presAssocID="{2C9FCC8A-1CBD-47E7-8569-92352D32833B}" presName="c3" presStyleLbl="node1" presStyleIdx="2" presStyleCnt="18" custLinFactNeighborX="-72640"/>
      <dgm:spPr/>
    </dgm:pt>
    <dgm:pt modelId="{236C1719-7E7E-4BED-8A03-459700519893}" type="pres">
      <dgm:prSet presAssocID="{2C9FCC8A-1CBD-47E7-8569-92352D32833B}" presName="c4" presStyleLbl="node1" presStyleIdx="3" presStyleCnt="18"/>
      <dgm:spPr/>
    </dgm:pt>
    <dgm:pt modelId="{C0CFCBE1-84E3-4452-A225-DF1F4D797412}" type="pres">
      <dgm:prSet presAssocID="{2C9FCC8A-1CBD-47E7-8569-92352D32833B}" presName="c5" presStyleLbl="node1" presStyleIdx="4" presStyleCnt="18"/>
      <dgm:spPr/>
    </dgm:pt>
    <dgm:pt modelId="{246A0A52-6FA1-4521-938B-948FC6AB033E}" type="pres">
      <dgm:prSet presAssocID="{2C9FCC8A-1CBD-47E7-8569-92352D32833B}" presName="c6" presStyleLbl="node1" presStyleIdx="5" presStyleCnt="18"/>
      <dgm:spPr/>
    </dgm:pt>
    <dgm:pt modelId="{D40ABFF6-8F91-4844-9F40-31690882D6F0}" type="pres">
      <dgm:prSet presAssocID="{2C9FCC8A-1CBD-47E7-8569-92352D32833B}" presName="c7" presStyleLbl="node1" presStyleIdx="6" presStyleCnt="18"/>
      <dgm:spPr/>
    </dgm:pt>
    <dgm:pt modelId="{86FE09D1-6F42-4B7C-9051-43344C32B3B7}" type="pres">
      <dgm:prSet presAssocID="{2C9FCC8A-1CBD-47E7-8569-92352D32833B}" presName="c8" presStyleLbl="node1" presStyleIdx="7" presStyleCnt="18"/>
      <dgm:spPr/>
    </dgm:pt>
    <dgm:pt modelId="{6B7027AD-9284-4F5A-A2EF-92D633F37228}" type="pres">
      <dgm:prSet presAssocID="{2C9FCC8A-1CBD-47E7-8569-92352D32833B}" presName="c9" presStyleLbl="node1" presStyleIdx="8" presStyleCnt="18"/>
      <dgm:spPr/>
    </dgm:pt>
    <dgm:pt modelId="{33226317-A3DA-46A3-8CE9-0D3E78B3B654}" type="pres">
      <dgm:prSet presAssocID="{2C9FCC8A-1CBD-47E7-8569-92352D32833B}" presName="c10" presStyleLbl="node1" presStyleIdx="9" presStyleCnt="18"/>
      <dgm:spPr/>
    </dgm:pt>
    <dgm:pt modelId="{994525F2-FA1E-4A0D-8B4E-FF912F7DCD90}" type="pres">
      <dgm:prSet presAssocID="{2C9FCC8A-1CBD-47E7-8569-92352D32833B}" presName="c11" presStyleLbl="node1" presStyleIdx="10" presStyleCnt="18"/>
      <dgm:spPr/>
    </dgm:pt>
    <dgm:pt modelId="{A39AA56B-D676-4BD1-A1C2-E942596011FA}" type="pres">
      <dgm:prSet presAssocID="{2C9FCC8A-1CBD-47E7-8569-92352D32833B}" presName="c12" presStyleLbl="node1" presStyleIdx="11" presStyleCnt="18"/>
      <dgm:spPr/>
    </dgm:pt>
    <dgm:pt modelId="{347C1490-6415-4CAE-9097-073B48250A4B}" type="pres">
      <dgm:prSet presAssocID="{2C9FCC8A-1CBD-47E7-8569-92352D32833B}" presName="c13" presStyleLbl="node1" presStyleIdx="12" presStyleCnt="18"/>
      <dgm:spPr/>
    </dgm:pt>
    <dgm:pt modelId="{78EF0FA9-A63A-47A4-912D-2970EAE6D97D}" type="pres">
      <dgm:prSet presAssocID="{2C9FCC8A-1CBD-47E7-8569-92352D32833B}" presName="c14" presStyleLbl="node1" presStyleIdx="13" presStyleCnt="18"/>
      <dgm:spPr/>
    </dgm:pt>
    <dgm:pt modelId="{3E82B722-7E27-47FA-AAD9-DD842B16C175}" type="pres">
      <dgm:prSet presAssocID="{2C9FCC8A-1CBD-47E7-8569-92352D32833B}" presName="c15" presStyleLbl="node1" presStyleIdx="14" presStyleCnt="18"/>
      <dgm:spPr/>
    </dgm:pt>
    <dgm:pt modelId="{76FAA578-1944-41FA-8784-9C407254318E}" type="pres">
      <dgm:prSet presAssocID="{2C9FCC8A-1CBD-47E7-8569-92352D32833B}" presName="c16" presStyleLbl="node1" presStyleIdx="15" presStyleCnt="18"/>
      <dgm:spPr/>
    </dgm:pt>
    <dgm:pt modelId="{B3028635-5359-455C-9033-84558D662BD3}" type="pres">
      <dgm:prSet presAssocID="{2C9FCC8A-1CBD-47E7-8569-92352D32833B}" presName="c17" presStyleLbl="node1" presStyleIdx="16" presStyleCnt="18"/>
      <dgm:spPr/>
    </dgm:pt>
    <dgm:pt modelId="{ECF98AC4-136D-4EA4-8606-A164782D4BEC}" type="pres">
      <dgm:prSet presAssocID="{2C9FCC8A-1CBD-47E7-8569-92352D32833B}" presName="c18" presStyleLbl="node1" presStyleIdx="17" presStyleCnt="18"/>
      <dgm:spPr/>
    </dgm:pt>
  </dgm:ptLst>
  <dgm:cxnLst>
    <dgm:cxn modelId="{016F65FC-504E-4979-9B99-5DEA51C260CB}" type="presOf" srcId="{2C9FCC8A-1CBD-47E7-8569-92352D32833B}" destId="{2799677B-B4C6-44AD-A2C0-0183C4CC7D23}" srcOrd="0" destOrd="0" presId="urn:microsoft.com/office/officeart/2009/3/layout/RandomtoResultProcess"/>
    <dgm:cxn modelId="{8F1B3FE6-B767-4969-9C41-520A3108390A}" type="presOf" srcId="{FF81CF8D-E60D-4178-8EFF-47B62B3FBFE8}" destId="{3C81699E-7415-4A46-9CCD-36CA02FDAC37}" srcOrd="0" destOrd="0" presId="urn:microsoft.com/office/officeart/2009/3/layout/RandomtoResultProcess"/>
    <dgm:cxn modelId="{691B8A83-32FA-4FAA-8C2E-73A9389ABCEF}" srcId="{FF81CF8D-E60D-4178-8EFF-47B62B3FBFE8}" destId="{2C9FCC8A-1CBD-47E7-8569-92352D32833B}" srcOrd="0" destOrd="0" parTransId="{BB95AA2D-00D3-4440-96E6-ED28D2BDA5E4}" sibTransId="{CB8B5B71-9AA5-4943-8F47-AF46F85BF230}"/>
    <dgm:cxn modelId="{847DAB5D-4F95-4885-8CA9-89C7041E58CE}" type="presParOf" srcId="{3C81699E-7415-4A46-9CCD-36CA02FDAC37}" destId="{225B49CF-854B-4E16-9316-33BB8FF789DA}" srcOrd="0" destOrd="0" presId="urn:microsoft.com/office/officeart/2009/3/layout/RandomtoResultProcess"/>
    <dgm:cxn modelId="{46C704F2-BD28-401F-8981-A7B8A9B6ACAD}" type="presParOf" srcId="{225B49CF-854B-4E16-9316-33BB8FF789DA}" destId="{2799677B-B4C6-44AD-A2C0-0183C4CC7D23}" srcOrd="0" destOrd="0" presId="urn:microsoft.com/office/officeart/2009/3/layout/RandomtoResultProcess"/>
    <dgm:cxn modelId="{C6FA9C37-ECE5-4591-AF0F-609B30A4CAEF}" type="presParOf" srcId="{225B49CF-854B-4E16-9316-33BB8FF789DA}" destId="{45796FE6-C88F-4BEE-AD6E-2A3DE00CAA38}" srcOrd="1" destOrd="0" presId="urn:microsoft.com/office/officeart/2009/3/layout/RandomtoResultProcess"/>
    <dgm:cxn modelId="{DA0BF009-50BE-4767-94A1-BE153436BBF2}" type="presParOf" srcId="{225B49CF-854B-4E16-9316-33BB8FF789DA}" destId="{1805FD97-F7A9-40EF-8B64-C9A15F23A520}" srcOrd="2" destOrd="0" presId="urn:microsoft.com/office/officeart/2009/3/layout/RandomtoResultProcess"/>
    <dgm:cxn modelId="{6AE6535D-A64C-40A6-B1E0-F193F000D66A}" type="presParOf" srcId="{225B49CF-854B-4E16-9316-33BB8FF789DA}" destId="{5579B80F-274B-4A47-B00E-C576040FFE41}" srcOrd="3" destOrd="0" presId="urn:microsoft.com/office/officeart/2009/3/layout/RandomtoResultProcess"/>
    <dgm:cxn modelId="{A9889290-6BC0-4206-9965-CEF1FD7A3D1D}" type="presParOf" srcId="{225B49CF-854B-4E16-9316-33BB8FF789DA}" destId="{236C1719-7E7E-4BED-8A03-459700519893}" srcOrd="4" destOrd="0" presId="urn:microsoft.com/office/officeart/2009/3/layout/RandomtoResultProcess"/>
    <dgm:cxn modelId="{A2D46AAA-CAD8-41DE-A7E9-77E14FF95CF3}" type="presParOf" srcId="{225B49CF-854B-4E16-9316-33BB8FF789DA}" destId="{C0CFCBE1-84E3-4452-A225-DF1F4D797412}" srcOrd="5" destOrd="0" presId="urn:microsoft.com/office/officeart/2009/3/layout/RandomtoResultProcess"/>
    <dgm:cxn modelId="{CA79B8CD-BAC7-495D-A261-AC54B070FEDD}" type="presParOf" srcId="{225B49CF-854B-4E16-9316-33BB8FF789DA}" destId="{246A0A52-6FA1-4521-938B-948FC6AB033E}" srcOrd="6" destOrd="0" presId="urn:microsoft.com/office/officeart/2009/3/layout/RandomtoResultProcess"/>
    <dgm:cxn modelId="{DF5B07A8-08F7-43B6-A90B-9F6FCAFD3421}" type="presParOf" srcId="{225B49CF-854B-4E16-9316-33BB8FF789DA}" destId="{D40ABFF6-8F91-4844-9F40-31690882D6F0}" srcOrd="7" destOrd="0" presId="urn:microsoft.com/office/officeart/2009/3/layout/RandomtoResultProcess"/>
    <dgm:cxn modelId="{6D4C79FA-9C0F-4735-8864-86310F4A8E1B}" type="presParOf" srcId="{225B49CF-854B-4E16-9316-33BB8FF789DA}" destId="{86FE09D1-6F42-4B7C-9051-43344C32B3B7}" srcOrd="8" destOrd="0" presId="urn:microsoft.com/office/officeart/2009/3/layout/RandomtoResultProcess"/>
    <dgm:cxn modelId="{4948031C-D049-49DB-860A-178CEF956345}" type="presParOf" srcId="{225B49CF-854B-4E16-9316-33BB8FF789DA}" destId="{6B7027AD-9284-4F5A-A2EF-92D633F37228}" srcOrd="9" destOrd="0" presId="urn:microsoft.com/office/officeart/2009/3/layout/RandomtoResultProcess"/>
    <dgm:cxn modelId="{29270487-5F24-479C-8E07-4D187AB4003C}" type="presParOf" srcId="{225B49CF-854B-4E16-9316-33BB8FF789DA}" destId="{33226317-A3DA-46A3-8CE9-0D3E78B3B654}" srcOrd="10" destOrd="0" presId="urn:microsoft.com/office/officeart/2009/3/layout/RandomtoResultProcess"/>
    <dgm:cxn modelId="{3AB02CE8-DDAB-42FD-87FC-3A02FA3CCD8C}" type="presParOf" srcId="{225B49CF-854B-4E16-9316-33BB8FF789DA}" destId="{994525F2-FA1E-4A0D-8B4E-FF912F7DCD90}" srcOrd="11" destOrd="0" presId="urn:microsoft.com/office/officeart/2009/3/layout/RandomtoResultProcess"/>
    <dgm:cxn modelId="{7601A981-5ECE-43F0-8A66-B203384C8616}" type="presParOf" srcId="{225B49CF-854B-4E16-9316-33BB8FF789DA}" destId="{A39AA56B-D676-4BD1-A1C2-E942596011FA}" srcOrd="12" destOrd="0" presId="urn:microsoft.com/office/officeart/2009/3/layout/RandomtoResultProcess"/>
    <dgm:cxn modelId="{3AE358FA-94A4-47C8-BA77-AB1C9804B199}" type="presParOf" srcId="{225B49CF-854B-4E16-9316-33BB8FF789DA}" destId="{347C1490-6415-4CAE-9097-073B48250A4B}" srcOrd="13" destOrd="0" presId="urn:microsoft.com/office/officeart/2009/3/layout/RandomtoResultProcess"/>
    <dgm:cxn modelId="{3E88D93A-96D9-4240-9AAE-FF34B5C98A5E}" type="presParOf" srcId="{225B49CF-854B-4E16-9316-33BB8FF789DA}" destId="{78EF0FA9-A63A-47A4-912D-2970EAE6D97D}" srcOrd="14" destOrd="0" presId="urn:microsoft.com/office/officeart/2009/3/layout/RandomtoResultProcess"/>
    <dgm:cxn modelId="{5A08B008-D41F-4CA1-8CA7-CE05B9A35B0D}" type="presParOf" srcId="{225B49CF-854B-4E16-9316-33BB8FF789DA}" destId="{3E82B722-7E27-47FA-AAD9-DD842B16C175}" srcOrd="15" destOrd="0" presId="urn:microsoft.com/office/officeart/2009/3/layout/RandomtoResultProcess"/>
    <dgm:cxn modelId="{404D3DCB-A710-48F7-B99F-DA739D828302}" type="presParOf" srcId="{225B49CF-854B-4E16-9316-33BB8FF789DA}" destId="{76FAA578-1944-41FA-8784-9C407254318E}" srcOrd="16" destOrd="0" presId="urn:microsoft.com/office/officeart/2009/3/layout/RandomtoResultProcess"/>
    <dgm:cxn modelId="{5136EB35-6EC5-44A0-B765-51B4EFE43C61}" type="presParOf" srcId="{225B49CF-854B-4E16-9316-33BB8FF789DA}" destId="{B3028635-5359-455C-9033-84558D662BD3}" srcOrd="17" destOrd="0" presId="urn:microsoft.com/office/officeart/2009/3/layout/RandomtoResultProcess"/>
    <dgm:cxn modelId="{18CD23EE-6843-4BEF-B813-C9A1324BFD94}" type="presParOf" srcId="{225B49CF-854B-4E16-9316-33BB8FF789DA}" destId="{ECF98AC4-136D-4EA4-8606-A164782D4BEC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86D8EE-5D75-496D-8FDB-1212B868D85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D8C0F50-D048-4250-BF82-A9DCA676FD64}">
      <dgm:prSet phldrT="[Texte]" custT="1"/>
      <dgm:spPr/>
      <dgm:t>
        <a:bodyPr/>
        <a:lstStyle/>
        <a:p>
          <a:r>
            <a:rPr lang="fr-F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 en 1, 2, 3 ans</a:t>
          </a:r>
          <a:endParaRPr lang="fr-F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6516B1-8A88-4271-9998-1D443C3D49F2}" type="parTrans" cxnId="{1A303C94-DE7A-420C-A9C1-1AA51CA0B1D2}">
      <dgm:prSet/>
      <dgm:spPr/>
      <dgm:t>
        <a:bodyPr/>
        <a:lstStyle/>
        <a:p>
          <a:endParaRPr lang="fr-FR"/>
        </a:p>
      </dgm:t>
    </dgm:pt>
    <dgm:pt modelId="{925E0DCD-8076-4E3B-853A-4E685300D640}" type="sibTrans" cxnId="{1A303C94-DE7A-420C-A9C1-1AA51CA0B1D2}">
      <dgm:prSet/>
      <dgm:spPr/>
      <dgm:t>
        <a:bodyPr/>
        <a:lstStyle/>
        <a:p>
          <a:endParaRPr lang="fr-FR"/>
        </a:p>
      </dgm:t>
    </dgm:pt>
    <dgm:pt modelId="{C092057E-A15F-4595-80B0-07AC85009ECF}">
      <dgm:prSet phldrT="[Texte]" custT="1"/>
      <dgm:spPr/>
      <dgm:t>
        <a:bodyPr/>
        <a:lstStyle/>
        <a:p>
          <a:r>
            <a:rPr lang="fr-F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Seconde par familles de métiers </a:t>
          </a:r>
          <a:endParaRPr lang="fr-F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150E33-944F-4373-BD9B-CBA899F24EF4}" type="parTrans" cxnId="{70B1B915-668E-4316-9972-A816D4414E4B}">
      <dgm:prSet/>
      <dgm:spPr/>
      <dgm:t>
        <a:bodyPr/>
        <a:lstStyle/>
        <a:p>
          <a:endParaRPr lang="fr-FR"/>
        </a:p>
      </dgm:t>
    </dgm:pt>
    <dgm:pt modelId="{7A37831C-0CCD-44CA-A8F5-A17C4867224F}" type="sibTrans" cxnId="{70B1B915-668E-4316-9972-A816D4414E4B}">
      <dgm:prSet/>
      <dgm:spPr/>
      <dgm:t>
        <a:bodyPr/>
        <a:lstStyle/>
        <a:p>
          <a:endParaRPr lang="fr-FR"/>
        </a:p>
      </dgm:t>
    </dgm:pt>
    <dgm:pt modelId="{3EFBEDBA-93BF-41C2-B473-DE680A1D5291}">
      <dgm:prSet phldrT="[Texte]" custT="1"/>
      <dgm:spPr/>
      <dgm:t>
        <a:bodyPr/>
        <a:lstStyle/>
        <a:p>
          <a:r>
            <a:rPr lang="fr-F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Accompagnement à l’orientation Modules d’insertion professionnelle ou de poursuite d’études </a:t>
          </a:r>
          <a:endParaRPr lang="fr-F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F164E7-D2C7-4320-B0BB-AC1D107B8BBA}" type="parTrans" cxnId="{23416363-B035-4F79-8CE3-7799C05291D4}">
      <dgm:prSet/>
      <dgm:spPr/>
      <dgm:t>
        <a:bodyPr/>
        <a:lstStyle/>
        <a:p>
          <a:endParaRPr lang="fr-FR"/>
        </a:p>
      </dgm:t>
    </dgm:pt>
    <dgm:pt modelId="{FD981F0F-5237-484C-B282-587754FE8C58}" type="sibTrans" cxnId="{23416363-B035-4F79-8CE3-7799C05291D4}">
      <dgm:prSet/>
      <dgm:spPr/>
      <dgm:t>
        <a:bodyPr/>
        <a:lstStyle/>
        <a:p>
          <a:endParaRPr lang="fr-FR"/>
        </a:p>
      </dgm:t>
    </dgm:pt>
    <dgm:pt modelId="{5C139A14-300B-42A8-B086-17D5F8FDE338}" type="pres">
      <dgm:prSet presAssocID="{DF86D8EE-5D75-496D-8FDB-1212B868D850}" presName="arrowDiagram" presStyleCnt="0">
        <dgm:presLayoutVars>
          <dgm:chMax val="5"/>
          <dgm:dir/>
          <dgm:resizeHandles val="exact"/>
        </dgm:presLayoutVars>
      </dgm:prSet>
      <dgm:spPr/>
    </dgm:pt>
    <dgm:pt modelId="{3810E22C-49CF-4F56-B3FA-EE253A15D978}" type="pres">
      <dgm:prSet presAssocID="{DF86D8EE-5D75-496D-8FDB-1212B868D850}" presName="arrow" presStyleLbl="bgShp" presStyleIdx="0" presStyleCnt="1" custLinFactNeighborX="-19734" custLinFactNeighborY="-12404"/>
      <dgm:spPr>
        <a:solidFill>
          <a:srgbClr val="00CC99"/>
        </a:solidFill>
      </dgm:spPr>
    </dgm:pt>
    <dgm:pt modelId="{5F76E699-8053-49E7-9509-64941CFAD762}" type="pres">
      <dgm:prSet presAssocID="{DF86D8EE-5D75-496D-8FDB-1212B868D850}" presName="arrowDiagram3" presStyleCnt="0"/>
      <dgm:spPr/>
    </dgm:pt>
    <dgm:pt modelId="{F5E5EB53-EE02-4C61-9062-B892C725733C}" type="pres">
      <dgm:prSet presAssocID="{ED8C0F50-D048-4250-BF82-A9DCA676FD64}" presName="bullet3a" presStyleLbl="node1" presStyleIdx="0" presStyleCnt="3" custLinFactNeighborY="-90356"/>
      <dgm:spPr>
        <a:solidFill>
          <a:srgbClr val="009999"/>
        </a:solidFill>
      </dgm:spPr>
    </dgm:pt>
    <dgm:pt modelId="{3F6B8328-B0D2-464F-BE85-C39D97B9B97E}" type="pres">
      <dgm:prSet presAssocID="{ED8C0F50-D048-4250-BF82-A9DCA676FD64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496AC6-C970-44AB-87A0-8AAB1E10F77D}" type="pres">
      <dgm:prSet presAssocID="{C092057E-A15F-4595-80B0-07AC85009ECF}" presName="bullet3b" presStyleLbl="node1" presStyleIdx="1" presStyleCnt="3" custLinFactNeighborX="-14995" custLinFactNeighborY="-14999"/>
      <dgm:spPr>
        <a:solidFill>
          <a:srgbClr val="009999"/>
        </a:solidFill>
      </dgm:spPr>
    </dgm:pt>
    <dgm:pt modelId="{61CA34D3-BC44-4842-95EB-669600EB55DB}" type="pres">
      <dgm:prSet presAssocID="{C092057E-A15F-4595-80B0-07AC85009ECF}" presName="textBox3b" presStyleLbl="revTx" presStyleIdx="1" presStyleCnt="3" custLinFactNeighborX="13704" custLinFactNeighborY="80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F4BE0A-E1EF-43DC-8CE7-9B609A165F16}" type="pres">
      <dgm:prSet presAssocID="{3EFBEDBA-93BF-41C2-B473-DE680A1D5291}" presName="bullet3c" presStyleLbl="node1" presStyleIdx="2" presStyleCnt="3" custLinFactNeighborX="-7228" custLinFactNeighborY="-39756"/>
      <dgm:spPr>
        <a:solidFill>
          <a:srgbClr val="009999"/>
        </a:solidFill>
      </dgm:spPr>
    </dgm:pt>
    <dgm:pt modelId="{93D2133F-E049-4EAB-8FE2-F4D42E4A5569}" type="pres">
      <dgm:prSet presAssocID="{3EFBEDBA-93BF-41C2-B473-DE680A1D5291}" presName="textBox3c" presStyleLbl="revTx" presStyleIdx="2" presStyleCnt="3" custScaleX="141215" custScaleY="43418" custLinFactNeighborX="-3915" custLinFactNeighborY="-219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A303C94-DE7A-420C-A9C1-1AA51CA0B1D2}" srcId="{DF86D8EE-5D75-496D-8FDB-1212B868D850}" destId="{ED8C0F50-D048-4250-BF82-A9DCA676FD64}" srcOrd="0" destOrd="0" parTransId="{276516B1-8A88-4271-9998-1D443C3D49F2}" sibTransId="{925E0DCD-8076-4E3B-853A-4E685300D640}"/>
    <dgm:cxn modelId="{1BC43AA4-3197-4803-9AC1-34C2AFB3065F}" type="presOf" srcId="{C092057E-A15F-4595-80B0-07AC85009ECF}" destId="{61CA34D3-BC44-4842-95EB-669600EB55DB}" srcOrd="0" destOrd="0" presId="urn:microsoft.com/office/officeart/2005/8/layout/arrow2"/>
    <dgm:cxn modelId="{23416363-B035-4F79-8CE3-7799C05291D4}" srcId="{DF86D8EE-5D75-496D-8FDB-1212B868D850}" destId="{3EFBEDBA-93BF-41C2-B473-DE680A1D5291}" srcOrd="2" destOrd="0" parTransId="{56F164E7-D2C7-4320-B0BB-AC1D107B8BBA}" sibTransId="{FD981F0F-5237-484C-B282-587754FE8C58}"/>
    <dgm:cxn modelId="{70B1B915-668E-4316-9972-A816D4414E4B}" srcId="{DF86D8EE-5D75-496D-8FDB-1212B868D850}" destId="{C092057E-A15F-4595-80B0-07AC85009ECF}" srcOrd="1" destOrd="0" parTransId="{B4150E33-944F-4373-BD9B-CBA899F24EF4}" sibTransId="{7A37831C-0CCD-44CA-A8F5-A17C4867224F}"/>
    <dgm:cxn modelId="{57FE763D-4BAB-4796-98AA-09C2CCD5093E}" type="presOf" srcId="{3EFBEDBA-93BF-41C2-B473-DE680A1D5291}" destId="{93D2133F-E049-4EAB-8FE2-F4D42E4A5569}" srcOrd="0" destOrd="0" presId="urn:microsoft.com/office/officeart/2005/8/layout/arrow2"/>
    <dgm:cxn modelId="{581821B4-0F27-4676-9871-B8748CE14FCE}" type="presOf" srcId="{ED8C0F50-D048-4250-BF82-A9DCA676FD64}" destId="{3F6B8328-B0D2-464F-BE85-C39D97B9B97E}" srcOrd="0" destOrd="0" presId="urn:microsoft.com/office/officeart/2005/8/layout/arrow2"/>
    <dgm:cxn modelId="{1D2CB9E5-EAF3-4578-BB08-674969109262}" type="presOf" srcId="{DF86D8EE-5D75-496D-8FDB-1212B868D850}" destId="{5C139A14-300B-42A8-B086-17D5F8FDE338}" srcOrd="0" destOrd="0" presId="urn:microsoft.com/office/officeart/2005/8/layout/arrow2"/>
    <dgm:cxn modelId="{7B76E11F-BCAF-4CDE-908D-5C9511C6BD86}" type="presParOf" srcId="{5C139A14-300B-42A8-B086-17D5F8FDE338}" destId="{3810E22C-49CF-4F56-B3FA-EE253A15D978}" srcOrd="0" destOrd="0" presId="urn:microsoft.com/office/officeart/2005/8/layout/arrow2"/>
    <dgm:cxn modelId="{81F2C619-BB2D-446F-AA27-3FE483607F2A}" type="presParOf" srcId="{5C139A14-300B-42A8-B086-17D5F8FDE338}" destId="{5F76E699-8053-49E7-9509-64941CFAD762}" srcOrd="1" destOrd="0" presId="urn:microsoft.com/office/officeart/2005/8/layout/arrow2"/>
    <dgm:cxn modelId="{16DACF19-C93B-4964-B78A-7AF9F730E996}" type="presParOf" srcId="{5F76E699-8053-49E7-9509-64941CFAD762}" destId="{F5E5EB53-EE02-4C61-9062-B892C725733C}" srcOrd="0" destOrd="0" presId="urn:microsoft.com/office/officeart/2005/8/layout/arrow2"/>
    <dgm:cxn modelId="{86F54380-8A9A-4991-9F8E-98F864FAEACA}" type="presParOf" srcId="{5F76E699-8053-49E7-9509-64941CFAD762}" destId="{3F6B8328-B0D2-464F-BE85-C39D97B9B97E}" srcOrd="1" destOrd="0" presId="urn:microsoft.com/office/officeart/2005/8/layout/arrow2"/>
    <dgm:cxn modelId="{F6DC3F63-38A4-4B83-A867-A5A2425EB2A6}" type="presParOf" srcId="{5F76E699-8053-49E7-9509-64941CFAD762}" destId="{06496AC6-C970-44AB-87A0-8AAB1E10F77D}" srcOrd="2" destOrd="0" presId="urn:microsoft.com/office/officeart/2005/8/layout/arrow2"/>
    <dgm:cxn modelId="{7C1D0516-6B00-4296-85B1-A03DE9636278}" type="presParOf" srcId="{5F76E699-8053-49E7-9509-64941CFAD762}" destId="{61CA34D3-BC44-4842-95EB-669600EB55DB}" srcOrd="3" destOrd="0" presId="urn:microsoft.com/office/officeart/2005/8/layout/arrow2"/>
    <dgm:cxn modelId="{0B2317AA-7780-41AD-BF19-736CADFFE4C8}" type="presParOf" srcId="{5F76E699-8053-49E7-9509-64941CFAD762}" destId="{FCF4BE0A-E1EF-43DC-8CE7-9B609A165F16}" srcOrd="4" destOrd="0" presId="urn:microsoft.com/office/officeart/2005/8/layout/arrow2"/>
    <dgm:cxn modelId="{128C83C6-387A-4B80-9552-E3489618946D}" type="presParOf" srcId="{5F76E699-8053-49E7-9509-64941CFAD762}" destId="{93D2133F-E049-4EAB-8FE2-F4D42E4A556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CBCC6B-7AA7-46E3-81D8-566A285F3C6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4E716D3-1CBB-46A6-B8CB-39BCF3692296}">
      <dgm:prSet phldrT="[Texte]"/>
      <dgm:spPr/>
      <dgm:t>
        <a:bodyPr/>
        <a:lstStyle/>
        <a:p>
          <a:endParaRPr lang="fr-FR" dirty="0"/>
        </a:p>
      </dgm:t>
    </dgm:pt>
    <dgm:pt modelId="{7B0759A5-7081-4845-A455-99141F56CDCB}" type="parTrans" cxnId="{21968722-F158-4F20-9F56-41925B0D9D7B}">
      <dgm:prSet/>
      <dgm:spPr/>
      <dgm:t>
        <a:bodyPr/>
        <a:lstStyle/>
        <a:p>
          <a:endParaRPr lang="fr-FR"/>
        </a:p>
      </dgm:t>
    </dgm:pt>
    <dgm:pt modelId="{381BE943-5144-46E4-80DB-0B1FB4014120}" type="sibTrans" cxnId="{21968722-F158-4F20-9F56-41925B0D9D7B}">
      <dgm:prSet/>
      <dgm:spPr/>
      <dgm:t>
        <a:bodyPr/>
        <a:lstStyle/>
        <a:p>
          <a:endParaRPr lang="fr-FR"/>
        </a:p>
      </dgm:t>
    </dgm:pt>
    <dgm:pt modelId="{FB4A8C70-08E3-4451-B234-90E487C756D6}">
      <dgm:prSet phldrT="[Texte]"/>
      <dgm:spPr>
        <a:solidFill>
          <a:srgbClr val="009999"/>
        </a:solidFill>
      </dgm:spPr>
      <dgm:t>
        <a:bodyPr/>
        <a:lstStyle/>
        <a:p>
          <a:r>
            <a:rPr lang="fr-FR" b="1" dirty="0" smtClean="0"/>
            <a:t>Formation du professionnel de demain</a:t>
          </a:r>
          <a:endParaRPr lang="fr-FR" b="1" dirty="0"/>
        </a:p>
      </dgm:t>
    </dgm:pt>
    <dgm:pt modelId="{ED3037C2-069C-4CD8-B344-90E560C6C09D}" type="parTrans" cxnId="{64E68646-25B1-41CE-A1C6-EF219091027C}">
      <dgm:prSet/>
      <dgm:spPr/>
      <dgm:t>
        <a:bodyPr/>
        <a:lstStyle/>
        <a:p>
          <a:endParaRPr lang="fr-FR"/>
        </a:p>
      </dgm:t>
    </dgm:pt>
    <dgm:pt modelId="{BC2025F9-E134-4766-ACDC-A50EEF1FEFF6}" type="sibTrans" cxnId="{64E68646-25B1-41CE-A1C6-EF219091027C}">
      <dgm:prSet/>
      <dgm:spPr/>
      <dgm:t>
        <a:bodyPr/>
        <a:lstStyle/>
        <a:p>
          <a:endParaRPr lang="fr-FR"/>
        </a:p>
      </dgm:t>
    </dgm:pt>
    <dgm:pt modelId="{0A7C6B7E-1B73-4D6A-A5ED-E230A67B43DE}">
      <dgm:prSet phldrT="[Texte]"/>
      <dgm:spPr>
        <a:solidFill>
          <a:srgbClr val="009999">
            <a:alpha val="90000"/>
          </a:srgbClr>
        </a:solidFill>
      </dgm:spPr>
      <dgm:t>
        <a:bodyPr/>
        <a:lstStyle/>
        <a:p>
          <a:endParaRPr lang="fr-FR" dirty="0"/>
        </a:p>
      </dgm:t>
    </dgm:pt>
    <dgm:pt modelId="{947A4A2C-1288-4E3D-A18B-9ECE76211555}" type="parTrans" cxnId="{54FC1990-A608-48FD-97BF-A23CD76AF226}">
      <dgm:prSet/>
      <dgm:spPr/>
      <dgm:t>
        <a:bodyPr/>
        <a:lstStyle/>
        <a:p>
          <a:endParaRPr lang="fr-FR"/>
        </a:p>
      </dgm:t>
    </dgm:pt>
    <dgm:pt modelId="{C5AD86E8-2BBB-4DB7-A5FB-E21977B84C87}" type="sibTrans" cxnId="{54FC1990-A608-48FD-97BF-A23CD76AF226}">
      <dgm:prSet/>
      <dgm:spPr/>
      <dgm:t>
        <a:bodyPr/>
        <a:lstStyle/>
        <a:p>
          <a:endParaRPr lang="fr-FR"/>
        </a:p>
      </dgm:t>
    </dgm:pt>
    <dgm:pt modelId="{E44A46CD-5F4C-4DD4-8DF7-41E408C1A9D6}" type="pres">
      <dgm:prSet presAssocID="{0ECBCC6B-7AA7-46E3-81D8-566A285F3C6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27EE35F-3BC0-4E40-84FE-1D3B2354B191}" type="pres">
      <dgm:prSet presAssocID="{A4E716D3-1CBB-46A6-B8CB-39BCF3692296}" presName="linNode" presStyleCnt="0"/>
      <dgm:spPr/>
    </dgm:pt>
    <dgm:pt modelId="{97E63C5F-76BB-4119-A82C-E8D695357E61}" type="pres">
      <dgm:prSet presAssocID="{A4E716D3-1CBB-46A6-B8CB-39BCF3692296}" presName="parentShp" presStyleLbl="node1" presStyleIdx="0" presStyleCnt="2" custScaleX="1626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CF09A4-9069-4B92-92F5-D644D6BDA0B1}" type="pres">
      <dgm:prSet presAssocID="{A4E716D3-1CBB-46A6-B8CB-39BCF3692296}" presName="childShp" presStyleLbl="bgAccFollowNode1" presStyleIdx="0" presStyleCnt="2" custScaleX="45063">
        <dgm:presLayoutVars>
          <dgm:bulletEnabled val="1"/>
        </dgm:presLayoutVars>
      </dgm:prSet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fr-FR"/>
        </a:p>
      </dgm:t>
    </dgm:pt>
    <dgm:pt modelId="{1662269B-BCBE-46D2-9DC8-67729D9BCD6D}" type="pres">
      <dgm:prSet presAssocID="{381BE943-5144-46E4-80DB-0B1FB4014120}" presName="spacing" presStyleCnt="0"/>
      <dgm:spPr/>
    </dgm:pt>
    <dgm:pt modelId="{7CA5C4C2-E390-4A45-9952-7B41A60AC26B}" type="pres">
      <dgm:prSet presAssocID="{FB4A8C70-08E3-4451-B234-90E487C756D6}" presName="linNode" presStyleCnt="0"/>
      <dgm:spPr/>
    </dgm:pt>
    <dgm:pt modelId="{1CECF078-7F13-4C62-B000-236FF064C6D8}" type="pres">
      <dgm:prSet presAssocID="{FB4A8C70-08E3-4451-B234-90E487C756D6}" presName="parentShp" presStyleLbl="node1" presStyleIdx="1" presStyleCnt="2" custScaleX="1651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02D9CF-3EE8-4331-8403-541D027B89A5}" type="pres">
      <dgm:prSet presAssocID="{FB4A8C70-08E3-4451-B234-90E487C756D6}" presName="childShp" presStyleLbl="bgAccFollowNode1" presStyleIdx="1" presStyleCnt="2" custScaleX="435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4E68646-25B1-41CE-A1C6-EF219091027C}" srcId="{0ECBCC6B-7AA7-46E3-81D8-566A285F3C6A}" destId="{FB4A8C70-08E3-4451-B234-90E487C756D6}" srcOrd="1" destOrd="0" parTransId="{ED3037C2-069C-4CD8-B344-90E560C6C09D}" sibTransId="{BC2025F9-E134-4766-ACDC-A50EEF1FEFF6}"/>
    <dgm:cxn modelId="{75E6205B-B732-4CFF-975F-FDDD8175D976}" type="presOf" srcId="{0A7C6B7E-1B73-4D6A-A5ED-E230A67B43DE}" destId="{AE02D9CF-3EE8-4331-8403-541D027B89A5}" srcOrd="0" destOrd="0" presId="urn:microsoft.com/office/officeart/2005/8/layout/vList6"/>
    <dgm:cxn modelId="{1B7542F7-3812-4E53-8535-4EF03F60C1D2}" type="presOf" srcId="{A4E716D3-1CBB-46A6-B8CB-39BCF3692296}" destId="{97E63C5F-76BB-4119-A82C-E8D695357E61}" srcOrd="0" destOrd="0" presId="urn:microsoft.com/office/officeart/2005/8/layout/vList6"/>
    <dgm:cxn modelId="{54FC1990-A608-48FD-97BF-A23CD76AF226}" srcId="{FB4A8C70-08E3-4451-B234-90E487C756D6}" destId="{0A7C6B7E-1B73-4D6A-A5ED-E230A67B43DE}" srcOrd="0" destOrd="0" parTransId="{947A4A2C-1288-4E3D-A18B-9ECE76211555}" sibTransId="{C5AD86E8-2BBB-4DB7-A5FB-E21977B84C87}"/>
    <dgm:cxn modelId="{C8DE8753-A29A-430F-B307-3F03E18C4465}" type="presOf" srcId="{0ECBCC6B-7AA7-46E3-81D8-566A285F3C6A}" destId="{E44A46CD-5F4C-4DD4-8DF7-41E408C1A9D6}" srcOrd="0" destOrd="0" presId="urn:microsoft.com/office/officeart/2005/8/layout/vList6"/>
    <dgm:cxn modelId="{F8F0585B-7394-4170-956C-FB837C80BA3E}" type="presOf" srcId="{FB4A8C70-08E3-4451-B234-90E487C756D6}" destId="{1CECF078-7F13-4C62-B000-236FF064C6D8}" srcOrd="0" destOrd="0" presId="urn:microsoft.com/office/officeart/2005/8/layout/vList6"/>
    <dgm:cxn modelId="{21968722-F158-4F20-9F56-41925B0D9D7B}" srcId="{0ECBCC6B-7AA7-46E3-81D8-566A285F3C6A}" destId="{A4E716D3-1CBB-46A6-B8CB-39BCF3692296}" srcOrd="0" destOrd="0" parTransId="{7B0759A5-7081-4845-A455-99141F56CDCB}" sibTransId="{381BE943-5144-46E4-80DB-0B1FB4014120}"/>
    <dgm:cxn modelId="{409FB37D-A69E-4158-A235-FF84F77596C5}" type="presParOf" srcId="{E44A46CD-5F4C-4DD4-8DF7-41E408C1A9D6}" destId="{A27EE35F-3BC0-4E40-84FE-1D3B2354B191}" srcOrd="0" destOrd="0" presId="urn:microsoft.com/office/officeart/2005/8/layout/vList6"/>
    <dgm:cxn modelId="{B762C434-3CAD-42F2-90E3-C30FE18E8AE3}" type="presParOf" srcId="{A27EE35F-3BC0-4E40-84FE-1D3B2354B191}" destId="{97E63C5F-76BB-4119-A82C-E8D695357E61}" srcOrd="0" destOrd="0" presId="urn:microsoft.com/office/officeart/2005/8/layout/vList6"/>
    <dgm:cxn modelId="{3F402BCC-E768-4029-88E4-0E38627D411C}" type="presParOf" srcId="{A27EE35F-3BC0-4E40-84FE-1D3B2354B191}" destId="{89CF09A4-9069-4B92-92F5-D644D6BDA0B1}" srcOrd="1" destOrd="0" presId="urn:microsoft.com/office/officeart/2005/8/layout/vList6"/>
    <dgm:cxn modelId="{428B91B1-4F33-4C22-B318-34C0E72FB9E2}" type="presParOf" srcId="{E44A46CD-5F4C-4DD4-8DF7-41E408C1A9D6}" destId="{1662269B-BCBE-46D2-9DC8-67729D9BCD6D}" srcOrd="1" destOrd="0" presId="urn:microsoft.com/office/officeart/2005/8/layout/vList6"/>
    <dgm:cxn modelId="{CFDF32EE-BD27-4687-8982-E37B166ADEBE}" type="presParOf" srcId="{E44A46CD-5F4C-4DD4-8DF7-41E408C1A9D6}" destId="{7CA5C4C2-E390-4A45-9952-7B41A60AC26B}" srcOrd="2" destOrd="0" presId="urn:microsoft.com/office/officeart/2005/8/layout/vList6"/>
    <dgm:cxn modelId="{0A838525-0FFD-478B-B554-DF5BA344D74F}" type="presParOf" srcId="{7CA5C4C2-E390-4A45-9952-7B41A60AC26B}" destId="{1CECF078-7F13-4C62-B000-236FF064C6D8}" srcOrd="0" destOrd="0" presId="urn:microsoft.com/office/officeart/2005/8/layout/vList6"/>
    <dgm:cxn modelId="{93FC48AA-7FEB-4CF1-82E5-51838D04C2E5}" type="presParOf" srcId="{7CA5C4C2-E390-4A45-9952-7B41A60AC26B}" destId="{AE02D9CF-3EE8-4331-8403-541D027B89A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92FB0B-2579-4224-BB4E-A713D0A6629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9E0BE60-476E-498D-A685-5D79B166A460}">
      <dgm:prSet phldrT="[Texte]" custT="1"/>
      <dgm:spPr/>
      <dgm:t>
        <a:bodyPr/>
        <a:lstStyle/>
        <a:p>
          <a:r>
            <a:rPr lang="fr-FR" sz="1400" dirty="0" smtClean="0"/>
            <a:t>9h30</a:t>
          </a:r>
          <a:endParaRPr lang="fr-FR" sz="1400" dirty="0"/>
        </a:p>
      </dgm:t>
    </dgm:pt>
    <dgm:pt modelId="{F5E264A5-BE4D-4BE4-8A69-FB04C8551675}" type="parTrans" cxnId="{2724BA99-D275-4B09-A0BE-D20E4A411FD1}">
      <dgm:prSet/>
      <dgm:spPr/>
      <dgm:t>
        <a:bodyPr/>
        <a:lstStyle/>
        <a:p>
          <a:endParaRPr lang="fr-FR" sz="1400"/>
        </a:p>
      </dgm:t>
    </dgm:pt>
    <dgm:pt modelId="{F1C82E5A-89FF-492F-B010-D358CC210DCB}" type="sibTrans" cxnId="{2724BA99-D275-4B09-A0BE-D20E4A411FD1}">
      <dgm:prSet/>
      <dgm:spPr/>
      <dgm:t>
        <a:bodyPr/>
        <a:lstStyle/>
        <a:p>
          <a:endParaRPr lang="fr-FR" sz="1400"/>
        </a:p>
      </dgm:t>
    </dgm:pt>
    <dgm:pt modelId="{04617A37-D7C9-4DBD-BB89-9D5B47DDE8F4}">
      <dgm:prSet phldrT="[Texte]" custT="1"/>
      <dgm:spPr/>
      <dgm:t>
        <a:bodyPr/>
        <a:lstStyle/>
        <a:p>
          <a:r>
            <a:rPr lang="fr-FR" sz="1400" b="1" dirty="0" smtClean="0"/>
            <a:t>Ouverture du PNF</a:t>
          </a:r>
          <a:r>
            <a:rPr lang="fr-FR" sz="1400" dirty="0" smtClean="0"/>
            <a:t>, </a:t>
          </a:r>
          <a:r>
            <a:rPr lang="fr-FR" sz="1000" i="1" dirty="0" smtClean="0"/>
            <a:t>JM DESPREZ, D HELARD, IGEN STI</a:t>
          </a:r>
          <a:endParaRPr lang="fr-FR" sz="1000" i="1" dirty="0"/>
        </a:p>
      </dgm:t>
    </dgm:pt>
    <dgm:pt modelId="{9CDEC4F1-8644-4B5F-8257-A274CF8DF062}" type="parTrans" cxnId="{7970486B-8CF0-4CA7-B1A0-6BDD14CF7451}">
      <dgm:prSet/>
      <dgm:spPr/>
      <dgm:t>
        <a:bodyPr/>
        <a:lstStyle/>
        <a:p>
          <a:endParaRPr lang="fr-FR" sz="1400"/>
        </a:p>
      </dgm:t>
    </dgm:pt>
    <dgm:pt modelId="{957114DA-95B3-4D33-83BF-06ADE73C9827}" type="sibTrans" cxnId="{7970486B-8CF0-4CA7-B1A0-6BDD14CF7451}">
      <dgm:prSet/>
      <dgm:spPr/>
      <dgm:t>
        <a:bodyPr/>
        <a:lstStyle/>
        <a:p>
          <a:endParaRPr lang="fr-FR" sz="1400"/>
        </a:p>
      </dgm:t>
    </dgm:pt>
    <dgm:pt modelId="{4DDB5A1A-B45C-4610-8FD3-454C7809F693}">
      <dgm:prSet phldrT="[Texte]" custT="1"/>
      <dgm:spPr/>
      <dgm:t>
        <a:bodyPr/>
        <a:lstStyle/>
        <a:p>
          <a:r>
            <a:rPr lang="fr-FR" sz="1400" dirty="0" smtClean="0"/>
            <a:t>10h00</a:t>
          </a:r>
        </a:p>
        <a:p>
          <a:r>
            <a:rPr lang="fr-FR" sz="1400" dirty="0" smtClean="0"/>
            <a:t>30’</a:t>
          </a:r>
          <a:endParaRPr lang="fr-FR" sz="1400" dirty="0"/>
        </a:p>
      </dgm:t>
    </dgm:pt>
    <dgm:pt modelId="{2DDB1937-EEFB-405A-BC66-3AC9651A5479}" type="parTrans" cxnId="{CE798AA0-7B13-4ED9-B7B9-D491B238119C}">
      <dgm:prSet/>
      <dgm:spPr/>
      <dgm:t>
        <a:bodyPr/>
        <a:lstStyle/>
        <a:p>
          <a:endParaRPr lang="fr-FR" sz="1400"/>
        </a:p>
      </dgm:t>
    </dgm:pt>
    <dgm:pt modelId="{49EA2E1D-9D0F-4F38-ABD3-7AC8EBBA1945}" type="sibTrans" cxnId="{CE798AA0-7B13-4ED9-B7B9-D491B238119C}">
      <dgm:prSet/>
      <dgm:spPr/>
      <dgm:t>
        <a:bodyPr/>
        <a:lstStyle/>
        <a:p>
          <a:endParaRPr lang="fr-FR" sz="1400"/>
        </a:p>
      </dgm:t>
    </dgm:pt>
    <dgm:pt modelId="{0B235A13-6177-4FD7-BFF4-3FEAE5F86931}">
      <dgm:prSet phldrT="[Texte]" custT="1"/>
      <dgm:spPr/>
      <dgm:t>
        <a:bodyPr/>
        <a:lstStyle/>
        <a:p>
          <a:r>
            <a:rPr lang="en-US" sz="1400" b="1" dirty="0" smtClean="0"/>
            <a:t>La 3e </a:t>
          </a:r>
          <a:r>
            <a:rPr lang="en-US" sz="1400" b="1" dirty="0" err="1" smtClean="0"/>
            <a:t>prépa</a:t>
          </a:r>
          <a:r>
            <a:rPr lang="en-US" sz="1400" b="1" dirty="0" smtClean="0"/>
            <a:t>-métiers</a:t>
          </a:r>
          <a:r>
            <a:rPr lang="en-US" sz="1400" dirty="0" smtClean="0"/>
            <a:t>, </a:t>
          </a:r>
          <a:r>
            <a:rPr lang="en-US" sz="1000" i="1" dirty="0" smtClean="0"/>
            <a:t>Bernard DUCERF (DIJON), </a:t>
          </a:r>
          <a:r>
            <a:rPr lang="fr-FR" sz="1000" i="1" dirty="0" smtClean="0"/>
            <a:t>Patrick AVELINE, IEN STI (NANTES), Sandrine MYKAJ, IEN STI (LILLE)</a:t>
          </a:r>
          <a:endParaRPr lang="fr-FR" sz="1000" i="1" dirty="0"/>
        </a:p>
      </dgm:t>
    </dgm:pt>
    <dgm:pt modelId="{0358C5EE-3DD6-48EF-8BED-3456C7E5BC21}" type="parTrans" cxnId="{7B326A0D-1552-4505-9B63-47655A182929}">
      <dgm:prSet/>
      <dgm:spPr/>
      <dgm:t>
        <a:bodyPr/>
        <a:lstStyle/>
        <a:p>
          <a:endParaRPr lang="fr-FR" sz="1400"/>
        </a:p>
      </dgm:t>
    </dgm:pt>
    <dgm:pt modelId="{E5EC7BE8-8B3D-43B1-A72A-FF1A1BD59B0D}" type="sibTrans" cxnId="{7B326A0D-1552-4505-9B63-47655A182929}">
      <dgm:prSet/>
      <dgm:spPr/>
      <dgm:t>
        <a:bodyPr/>
        <a:lstStyle/>
        <a:p>
          <a:endParaRPr lang="fr-FR" sz="1400"/>
        </a:p>
      </dgm:t>
    </dgm:pt>
    <dgm:pt modelId="{8EEAACA5-EE4D-4FE1-96EC-CFC7C8423D6A}">
      <dgm:prSet phldrT="[Texte]" custT="1"/>
      <dgm:spPr/>
      <dgm:t>
        <a:bodyPr/>
        <a:lstStyle/>
        <a:p>
          <a:r>
            <a:rPr lang="fr-FR" sz="1400" dirty="0" smtClean="0"/>
            <a:t>10h45</a:t>
          </a:r>
        </a:p>
        <a:p>
          <a:r>
            <a:rPr lang="fr-FR" sz="1400" dirty="0" smtClean="0"/>
            <a:t>60’</a:t>
          </a:r>
          <a:endParaRPr lang="fr-FR" sz="1400" dirty="0"/>
        </a:p>
      </dgm:t>
    </dgm:pt>
    <dgm:pt modelId="{F444A36B-6DCE-43EE-92D7-B74A7FDF87C8}" type="parTrans" cxnId="{7B477577-258F-49A1-8264-DDACF6AB7318}">
      <dgm:prSet/>
      <dgm:spPr/>
      <dgm:t>
        <a:bodyPr/>
        <a:lstStyle/>
        <a:p>
          <a:endParaRPr lang="fr-FR" sz="1400"/>
        </a:p>
      </dgm:t>
    </dgm:pt>
    <dgm:pt modelId="{6C34CB57-9CA4-4EC0-8C73-3B1920FCA470}" type="sibTrans" cxnId="{7B477577-258F-49A1-8264-DDACF6AB7318}">
      <dgm:prSet/>
      <dgm:spPr/>
      <dgm:t>
        <a:bodyPr/>
        <a:lstStyle/>
        <a:p>
          <a:endParaRPr lang="fr-FR" sz="1400"/>
        </a:p>
      </dgm:t>
    </dgm:pt>
    <dgm:pt modelId="{3CBB6791-31C7-4A0F-990F-98FC323FD0F2}">
      <dgm:prSet phldrT="[Texte]" custT="1"/>
      <dgm:spPr/>
      <dgm:t>
        <a:bodyPr/>
        <a:lstStyle/>
        <a:p>
          <a:r>
            <a:rPr lang="fr-FR" sz="1400" b="1" dirty="0" smtClean="0"/>
            <a:t>Les familles de métiers, la classe de 2</a:t>
          </a:r>
          <a:r>
            <a:rPr lang="fr-FR" sz="1400" b="1" baseline="30000" dirty="0" smtClean="0"/>
            <a:t>nde</a:t>
          </a:r>
          <a:r>
            <a:rPr lang="fr-FR" sz="1400" b="1" dirty="0" smtClean="0"/>
            <a:t> baccalauréat professionnel, « Bâtiment et travaux publics », </a:t>
          </a:r>
          <a:r>
            <a:rPr lang="fr-FR" sz="1000" b="0" i="1" dirty="0" smtClean="0"/>
            <a:t>David HELARD, </a:t>
          </a:r>
          <a:r>
            <a:rPr lang="fr-FR" sz="1000" i="1" dirty="0" smtClean="0"/>
            <a:t>Hubert GLAD, Eric VANNIER,  (DIJON), Sophia  CZERNIC, (AIX-MARSEILLE)</a:t>
          </a:r>
          <a:endParaRPr lang="fr-FR" sz="1000" i="1" dirty="0"/>
        </a:p>
      </dgm:t>
    </dgm:pt>
    <dgm:pt modelId="{3C0F3CF6-5616-4157-9AD7-0D4957BE07EE}" type="parTrans" cxnId="{47BA72B4-ADCD-4511-B7B7-56C86872AEBA}">
      <dgm:prSet/>
      <dgm:spPr/>
      <dgm:t>
        <a:bodyPr/>
        <a:lstStyle/>
        <a:p>
          <a:endParaRPr lang="fr-FR" sz="1400"/>
        </a:p>
      </dgm:t>
    </dgm:pt>
    <dgm:pt modelId="{3223A8A3-2B13-430D-A403-BFDE2EEECCD4}" type="sibTrans" cxnId="{47BA72B4-ADCD-4511-B7B7-56C86872AEBA}">
      <dgm:prSet/>
      <dgm:spPr/>
      <dgm:t>
        <a:bodyPr/>
        <a:lstStyle/>
        <a:p>
          <a:endParaRPr lang="fr-FR" sz="1400"/>
        </a:p>
      </dgm:t>
    </dgm:pt>
    <dgm:pt modelId="{7C2B1C1C-9B9D-440E-8A43-F5246679DEC8}">
      <dgm:prSet phldrT="[Texte]" custT="1"/>
      <dgm:spPr/>
      <dgm:t>
        <a:bodyPr/>
        <a:lstStyle/>
        <a:p>
          <a:r>
            <a:rPr lang="fr-FR" sz="1400" dirty="0" smtClean="0"/>
            <a:t>Le concept de famille de métiers, une 2</a:t>
          </a:r>
          <a:r>
            <a:rPr lang="fr-FR" sz="1400" baseline="30000" dirty="0" smtClean="0"/>
            <a:t>nde</a:t>
          </a:r>
          <a:r>
            <a:rPr lang="fr-FR" sz="1400" dirty="0" smtClean="0"/>
            <a:t> avec une approche par compétences communes, la démarche didactique, exemples</a:t>
          </a:r>
          <a:endParaRPr lang="fr-FR" sz="1400" dirty="0"/>
        </a:p>
      </dgm:t>
    </dgm:pt>
    <dgm:pt modelId="{6B44220E-D1EF-4DAA-B1E4-C596E50DA623}" type="parTrans" cxnId="{EB3DD2EF-33A2-441D-8C25-E067BED8119C}">
      <dgm:prSet/>
      <dgm:spPr/>
      <dgm:t>
        <a:bodyPr/>
        <a:lstStyle/>
        <a:p>
          <a:endParaRPr lang="fr-FR" sz="1400"/>
        </a:p>
      </dgm:t>
    </dgm:pt>
    <dgm:pt modelId="{0AE2AE96-AE8B-4A2B-940F-6F55970BF3AA}" type="sibTrans" cxnId="{EB3DD2EF-33A2-441D-8C25-E067BED8119C}">
      <dgm:prSet/>
      <dgm:spPr/>
      <dgm:t>
        <a:bodyPr/>
        <a:lstStyle/>
        <a:p>
          <a:endParaRPr lang="fr-FR" sz="1400"/>
        </a:p>
      </dgm:t>
    </dgm:pt>
    <dgm:pt modelId="{22236A68-9189-429D-A03C-AEA25D4F4233}">
      <dgm:prSet phldrT="[Texte]" custT="1"/>
      <dgm:spPr/>
      <dgm:t>
        <a:bodyPr/>
        <a:lstStyle/>
        <a:p>
          <a:r>
            <a:rPr lang="fr-FR" sz="1400" dirty="0" smtClean="0"/>
            <a:t>Les axes et leviers de la transformation de la voie professionnelle, </a:t>
          </a:r>
          <a:endParaRPr lang="fr-FR" sz="1400" dirty="0"/>
        </a:p>
      </dgm:t>
    </dgm:pt>
    <dgm:pt modelId="{E55AE4BD-5B3C-4548-998B-815AE59CD88E}" type="parTrans" cxnId="{4780C8A1-2A5B-4B7B-BE4C-2B95399ACC7C}">
      <dgm:prSet/>
      <dgm:spPr/>
      <dgm:t>
        <a:bodyPr/>
        <a:lstStyle/>
        <a:p>
          <a:endParaRPr lang="fr-FR"/>
        </a:p>
      </dgm:t>
    </dgm:pt>
    <dgm:pt modelId="{B0E98976-12AB-411E-A509-24BA31C4AA6A}" type="sibTrans" cxnId="{4780C8A1-2A5B-4B7B-BE4C-2B95399ACC7C}">
      <dgm:prSet/>
      <dgm:spPr/>
      <dgm:t>
        <a:bodyPr/>
        <a:lstStyle/>
        <a:p>
          <a:endParaRPr lang="fr-FR"/>
        </a:p>
      </dgm:t>
    </dgm:pt>
    <dgm:pt modelId="{0CB72917-EABA-4E9B-A01F-623C5840FD0E}">
      <dgm:prSet phldrT="[Texte]" custT="1"/>
      <dgm:spPr/>
      <dgm:t>
        <a:bodyPr/>
        <a:lstStyle/>
        <a:p>
          <a:r>
            <a:rPr lang="fr-FR" sz="1400" dirty="0" smtClean="0"/>
            <a:t>Les évolutions attendues et points de vigilance , le projet pédagogique, la construction des compétences, la découverte des métiers et des formations professionnelles  </a:t>
          </a:r>
          <a:endParaRPr lang="fr-FR" sz="1400" dirty="0"/>
        </a:p>
      </dgm:t>
    </dgm:pt>
    <dgm:pt modelId="{079ACF05-F14C-44C6-B1E5-7F5CEEA9BA83}" type="parTrans" cxnId="{5E9879CB-F2EB-4590-A3DD-00909D840F59}">
      <dgm:prSet/>
      <dgm:spPr/>
      <dgm:t>
        <a:bodyPr/>
        <a:lstStyle/>
        <a:p>
          <a:endParaRPr lang="fr-FR"/>
        </a:p>
      </dgm:t>
    </dgm:pt>
    <dgm:pt modelId="{83F5B4B5-437D-4904-9F9B-44C207EDD0A2}" type="sibTrans" cxnId="{5E9879CB-F2EB-4590-A3DD-00909D840F59}">
      <dgm:prSet/>
      <dgm:spPr/>
      <dgm:t>
        <a:bodyPr/>
        <a:lstStyle/>
        <a:p>
          <a:endParaRPr lang="fr-FR"/>
        </a:p>
      </dgm:t>
    </dgm:pt>
    <dgm:pt modelId="{01469401-D5F9-4D89-B30E-F6A98B074FC4}" type="pres">
      <dgm:prSet presAssocID="{DC92FB0B-2579-4224-BB4E-A713D0A662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7851AAA-2764-451D-8486-EB527F0B0DFF}" type="pres">
      <dgm:prSet presAssocID="{69E0BE60-476E-498D-A685-5D79B166A460}" presName="composite" presStyleCnt="0"/>
      <dgm:spPr/>
    </dgm:pt>
    <dgm:pt modelId="{637450A4-3077-47C1-80CD-11C7B530D25B}" type="pres">
      <dgm:prSet presAssocID="{69E0BE60-476E-498D-A685-5D79B166A46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14DD19-D4DF-4660-B9BE-70BA0DCD4DB3}" type="pres">
      <dgm:prSet presAssocID="{69E0BE60-476E-498D-A685-5D79B166A46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C1501D-C419-4B88-A04F-6402F3DDEDE3}" type="pres">
      <dgm:prSet presAssocID="{F1C82E5A-89FF-492F-B010-D358CC210DCB}" presName="sp" presStyleCnt="0"/>
      <dgm:spPr/>
    </dgm:pt>
    <dgm:pt modelId="{20010325-ACF0-4797-A9AB-0B8A92736C9D}" type="pres">
      <dgm:prSet presAssocID="{4DDB5A1A-B45C-4610-8FD3-454C7809F693}" presName="composite" presStyleCnt="0"/>
      <dgm:spPr/>
    </dgm:pt>
    <dgm:pt modelId="{1D95CD3C-5F97-4C1D-B8DF-A77E3B2876AE}" type="pres">
      <dgm:prSet presAssocID="{4DDB5A1A-B45C-4610-8FD3-454C7809F69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957444-C10E-48D8-A32A-FCC48F0FC107}" type="pres">
      <dgm:prSet presAssocID="{4DDB5A1A-B45C-4610-8FD3-454C7809F693}" presName="descendantText" presStyleLbl="alignAcc1" presStyleIdx="1" presStyleCnt="3" custLinFactNeighborY="-8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170CC7-BDB1-46FA-98E2-21FFFCA93CBE}" type="pres">
      <dgm:prSet presAssocID="{49EA2E1D-9D0F-4F38-ABD3-7AC8EBBA1945}" presName="sp" presStyleCnt="0"/>
      <dgm:spPr/>
    </dgm:pt>
    <dgm:pt modelId="{8A71EA1D-36F6-4602-9F32-05EB79650014}" type="pres">
      <dgm:prSet presAssocID="{8EEAACA5-EE4D-4FE1-96EC-CFC7C8423D6A}" presName="composite" presStyleCnt="0"/>
      <dgm:spPr/>
    </dgm:pt>
    <dgm:pt modelId="{633F30F9-236F-45F5-AB78-99384B4B8BBA}" type="pres">
      <dgm:prSet presAssocID="{8EEAACA5-EE4D-4FE1-96EC-CFC7C8423D6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D0126D-5494-49C4-8BDD-0AF41B0A8E2F}" type="pres">
      <dgm:prSet presAssocID="{8EEAACA5-EE4D-4FE1-96EC-CFC7C8423D6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724BA99-D275-4B09-A0BE-D20E4A411FD1}" srcId="{DC92FB0B-2579-4224-BB4E-A713D0A6629C}" destId="{69E0BE60-476E-498D-A685-5D79B166A460}" srcOrd="0" destOrd="0" parTransId="{F5E264A5-BE4D-4BE4-8A69-FB04C8551675}" sibTransId="{F1C82E5A-89FF-492F-B010-D358CC210DCB}"/>
    <dgm:cxn modelId="{68AABE11-37F9-4051-B879-3CED9EFEBE17}" type="presOf" srcId="{8EEAACA5-EE4D-4FE1-96EC-CFC7C8423D6A}" destId="{633F30F9-236F-45F5-AB78-99384B4B8BBA}" srcOrd="0" destOrd="0" presId="urn:microsoft.com/office/officeart/2005/8/layout/chevron2"/>
    <dgm:cxn modelId="{7970486B-8CF0-4CA7-B1A0-6BDD14CF7451}" srcId="{69E0BE60-476E-498D-A685-5D79B166A460}" destId="{04617A37-D7C9-4DBD-BB89-9D5B47DDE8F4}" srcOrd="0" destOrd="0" parTransId="{9CDEC4F1-8644-4B5F-8257-A274CF8DF062}" sibTransId="{957114DA-95B3-4D33-83BF-06ADE73C9827}"/>
    <dgm:cxn modelId="{7B477577-258F-49A1-8264-DDACF6AB7318}" srcId="{DC92FB0B-2579-4224-BB4E-A713D0A6629C}" destId="{8EEAACA5-EE4D-4FE1-96EC-CFC7C8423D6A}" srcOrd="2" destOrd="0" parTransId="{F444A36B-6DCE-43EE-92D7-B74A7FDF87C8}" sibTransId="{6C34CB57-9CA4-4EC0-8C73-3B1920FCA470}"/>
    <dgm:cxn modelId="{02C49588-EC22-4536-A086-DA1A5B5BD052}" type="presOf" srcId="{0CB72917-EABA-4E9B-A01F-623C5840FD0E}" destId="{25957444-C10E-48D8-A32A-FCC48F0FC107}" srcOrd="0" destOrd="1" presId="urn:microsoft.com/office/officeart/2005/8/layout/chevron2"/>
    <dgm:cxn modelId="{7B326A0D-1552-4505-9B63-47655A182929}" srcId="{4DDB5A1A-B45C-4610-8FD3-454C7809F693}" destId="{0B235A13-6177-4FD7-BFF4-3FEAE5F86931}" srcOrd="0" destOrd="0" parTransId="{0358C5EE-3DD6-48EF-8BED-3456C7E5BC21}" sibTransId="{E5EC7BE8-8B3D-43B1-A72A-FF1A1BD59B0D}"/>
    <dgm:cxn modelId="{4780C8A1-2A5B-4B7B-BE4C-2B95399ACC7C}" srcId="{69E0BE60-476E-498D-A685-5D79B166A460}" destId="{22236A68-9189-429D-A03C-AEA25D4F4233}" srcOrd="1" destOrd="0" parTransId="{E55AE4BD-5B3C-4548-998B-815AE59CD88E}" sibTransId="{B0E98976-12AB-411E-A509-24BA31C4AA6A}"/>
    <dgm:cxn modelId="{CE798AA0-7B13-4ED9-B7B9-D491B238119C}" srcId="{DC92FB0B-2579-4224-BB4E-A713D0A6629C}" destId="{4DDB5A1A-B45C-4610-8FD3-454C7809F693}" srcOrd="1" destOrd="0" parTransId="{2DDB1937-EEFB-405A-BC66-3AC9651A5479}" sibTransId="{49EA2E1D-9D0F-4F38-ABD3-7AC8EBBA1945}"/>
    <dgm:cxn modelId="{B493EE38-C45D-44EF-8407-99D20542F90A}" type="presOf" srcId="{22236A68-9189-429D-A03C-AEA25D4F4233}" destId="{4B14DD19-D4DF-4660-B9BE-70BA0DCD4DB3}" srcOrd="0" destOrd="1" presId="urn:microsoft.com/office/officeart/2005/8/layout/chevron2"/>
    <dgm:cxn modelId="{6FAC38A9-25AD-4227-A447-0888E952AEEF}" type="presOf" srcId="{69E0BE60-476E-498D-A685-5D79B166A460}" destId="{637450A4-3077-47C1-80CD-11C7B530D25B}" srcOrd="0" destOrd="0" presId="urn:microsoft.com/office/officeart/2005/8/layout/chevron2"/>
    <dgm:cxn modelId="{4097D91C-AECA-4BDD-9A70-C32D8149F257}" type="presOf" srcId="{0B235A13-6177-4FD7-BFF4-3FEAE5F86931}" destId="{25957444-C10E-48D8-A32A-FCC48F0FC107}" srcOrd="0" destOrd="0" presId="urn:microsoft.com/office/officeart/2005/8/layout/chevron2"/>
    <dgm:cxn modelId="{5E9879CB-F2EB-4590-A3DD-00909D840F59}" srcId="{4DDB5A1A-B45C-4610-8FD3-454C7809F693}" destId="{0CB72917-EABA-4E9B-A01F-623C5840FD0E}" srcOrd="1" destOrd="0" parTransId="{079ACF05-F14C-44C6-B1E5-7F5CEEA9BA83}" sibTransId="{83F5B4B5-437D-4904-9F9B-44C207EDD0A2}"/>
    <dgm:cxn modelId="{EB3DD2EF-33A2-441D-8C25-E067BED8119C}" srcId="{8EEAACA5-EE4D-4FE1-96EC-CFC7C8423D6A}" destId="{7C2B1C1C-9B9D-440E-8A43-F5246679DEC8}" srcOrd="1" destOrd="0" parTransId="{6B44220E-D1EF-4DAA-B1E4-C596E50DA623}" sibTransId="{0AE2AE96-AE8B-4A2B-940F-6F55970BF3AA}"/>
    <dgm:cxn modelId="{1E90FBF2-B625-45F9-A787-EFC66A437661}" type="presOf" srcId="{04617A37-D7C9-4DBD-BB89-9D5B47DDE8F4}" destId="{4B14DD19-D4DF-4660-B9BE-70BA0DCD4DB3}" srcOrd="0" destOrd="0" presId="urn:microsoft.com/office/officeart/2005/8/layout/chevron2"/>
    <dgm:cxn modelId="{C9122C6E-70F2-45C8-95D4-3F4F194F5D10}" type="presOf" srcId="{3CBB6791-31C7-4A0F-990F-98FC323FD0F2}" destId="{02D0126D-5494-49C4-8BDD-0AF41B0A8E2F}" srcOrd="0" destOrd="0" presId="urn:microsoft.com/office/officeart/2005/8/layout/chevron2"/>
    <dgm:cxn modelId="{4F10AFB3-40FD-4B4A-8B11-F1E806DA198B}" type="presOf" srcId="{DC92FB0B-2579-4224-BB4E-A713D0A6629C}" destId="{01469401-D5F9-4D89-B30E-F6A98B074FC4}" srcOrd="0" destOrd="0" presId="urn:microsoft.com/office/officeart/2005/8/layout/chevron2"/>
    <dgm:cxn modelId="{0A8DFE14-E671-46B4-91CC-5A8AAB17B6CE}" type="presOf" srcId="{7C2B1C1C-9B9D-440E-8A43-F5246679DEC8}" destId="{02D0126D-5494-49C4-8BDD-0AF41B0A8E2F}" srcOrd="0" destOrd="1" presId="urn:microsoft.com/office/officeart/2005/8/layout/chevron2"/>
    <dgm:cxn modelId="{4A10E3A4-CEE3-441E-9469-FE816A78F519}" type="presOf" srcId="{4DDB5A1A-B45C-4610-8FD3-454C7809F693}" destId="{1D95CD3C-5F97-4C1D-B8DF-A77E3B2876AE}" srcOrd="0" destOrd="0" presId="urn:microsoft.com/office/officeart/2005/8/layout/chevron2"/>
    <dgm:cxn modelId="{47BA72B4-ADCD-4511-B7B7-56C86872AEBA}" srcId="{8EEAACA5-EE4D-4FE1-96EC-CFC7C8423D6A}" destId="{3CBB6791-31C7-4A0F-990F-98FC323FD0F2}" srcOrd="0" destOrd="0" parTransId="{3C0F3CF6-5616-4157-9AD7-0D4957BE07EE}" sibTransId="{3223A8A3-2B13-430D-A403-BFDE2EEECCD4}"/>
    <dgm:cxn modelId="{4C18051F-7CAC-4AA0-BAFA-15503F647DC4}" type="presParOf" srcId="{01469401-D5F9-4D89-B30E-F6A98B074FC4}" destId="{87851AAA-2764-451D-8486-EB527F0B0DFF}" srcOrd="0" destOrd="0" presId="urn:microsoft.com/office/officeart/2005/8/layout/chevron2"/>
    <dgm:cxn modelId="{C7AA0441-9ACB-4B50-B81E-CF5A0BD7F6DD}" type="presParOf" srcId="{87851AAA-2764-451D-8486-EB527F0B0DFF}" destId="{637450A4-3077-47C1-80CD-11C7B530D25B}" srcOrd="0" destOrd="0" presId="urn:microsoft.com/office/officeart/2005/8/layout/chevron2"/>
    <dgm:cxn modelId="{F4D470B7-BEA6-42D3-B2E1-DC1661141FDE}" type="presParOf" srcId="{87851AAA-2764-451D-8486-EB527F0B0DFF}" destId="{4B14DD19-D4DF-4660-B9BE-70BA0DCD4DB3}" srcOrd="1" destOrd="0" presId="urn:microsoft.com/office/officeart/2005/8/layout/chevron2"/>
    <dgm:cxn modelId="{1B351D12-E228-4BA0-AB01-BFAAC119B8D4}" type="presParOf" srcId="{01469401-D5F9-4D89-B30E-F6A98B074FC4}" destId="{30C1501D-C419-4B88-A04F-6402F3DDEDE3}" srcOrd="1" destOrd="0" presId="urn:microsoft.com/office/officeart/2005/8/layout/chevron2"/>
    <dgm:cxn modelId="{56A47D9E-2F2B-460A-9882-5A3477D5D665}" type="presParOf" srcId="{01469401-D5F9-4D89-B30E-F6A98B074FC4}" destId="{20010325-ACF0-4797-A9AB-0B8A92736C9D}" srcOrd="2" destOrd="0" presId="urn:microsoft.com/office/officeart/2005/8/layout/chevron2"/>
    <dgm:cxn modelId="{8C8276EF-7EDD-4A3F-BB8C-D42B18C1FDC6}" type="presParOf" srcId="{20010325-ACF0-4797-A9AB-0B8A92736C9D}" destId="{1D95CD3C-5F97-4C1D-B8DF-A77E3B2876AE}" srcOrd="0" destOrd="0" presId="urn:microsoft.com/office/officeart/2005/8/layout/chevron2"/>
    <dgm:cxn modelId="{D94FDB41-920E-4DE1-9AFF-F4175458DA52}" type="presParOf" srcId="{20010325-ACF0-4797-A9AB-0B8A92736C9D}" destId="{25957444-C10E-48D8-A32A-FCC48F0FC107}" srcOrd="1" destOrd="0" presId="urn:microsoft.com/office/officeart/2005/8/layout/chevron2"/>
    <dgm:cxn modelId="{D1BF4943-7845-40C1-BA17-070EEA436510}" type="presParOf" srcId="{01469401-D5F9-4D89-B30E-F6A98B074FC4}" destId="{FD170CC7-BDB1-46FA-98E2-21FFFCA93CBE}" srcOrd="3" destOrd="0" presId="urn:microsoft.com/office/officeart/2005/8/layout/chevron2"/>
    <dgm:cxn modelId="{6AF02D73-5359-4F41-8141-777E062021AE}" type="presParOf" srcId="{01469401-D5F9-4D89-B30E-F6A98B074FC4}" destId="{8A71EA1D-36F6-4602-9F32-05EB79650014}" srcOrd="4" destOrd="0" presId="urn:microsoft.com/office/officeart/2005/8/layout/chevron2"/>
    <dgm:cxn modelId="{DEDD20D2-FF5E-4565-A11B-E74D55A3C99E}" type="presParOf" srcId="{8A71EA1D-36F6-4602-9F32-05EB79650014}" destId="{633F30F9-236F-45F5-AB78-99384B4B8BBA}" srcOrd="0" destOrd="0" presId="urn:microsoft.com/office/officeart/2005/8/layout/chevron2"/>
    <dgm:cxn modelId="{6F1DFC0F-3FF0-45EA-A095-4478EDE05905}" type="presParOf" srcId="{8A71EA1D-36F6-4602-9F32-05EB79650014}" destId="{02D0126D-5494-49C4-8BDD-0AF41B0A8E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92FB0B-2579-4224-BB4E-A713D0A6629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9E0BE60-476E-498D-A685-5D79B166A460}">
      <dgm:prSet phldrT="[Texte]" custT="1"/>
      <dgm:spPr/>
      <dgm:t>
        <a:bodyPr/>
        <a:lstStyle/>
        <a:p>
          <a:r>
            <a:rPr lang="fr-FR" sz="1400" dirty="0" smtClean="0"/>
            <a:t>12h00</a:t>
          </a:r>
        </a:p>
        <a:p>
          <a:r>
            <a:rPr lang="fr-FR" sz="1400" dirty="0" smtClean="0"/>
            <a:t>45’</a:t>
          </a:r>
          <a:endParaRPr lang="fr-FR" sz="1400" dirty="0"/>
        </a:p>
      </dgm:t>
    </dgm:pt>
    <dgm:pt modelId="{F5E264A5-BE4D-4BE4-8A69-FB04C8551675}" type="parTrans" cxnId="{2724BA99-D275-4B09-A0BE-D20E4A411FD1}">
      <dgm:prSet/>
      <dgm:spPr/>
      <dgm:t>
        <a:bodyPr/>
        <a:lstStyle/>
        <a:p>
          <a:endParaRPr lang="fr-FR" sz="1400"/>
        </a:p>
      </dgm:t>
    </dgm:pt>
    <dgm:pt modelId="{F1C82E5A-89FF-492F-B010-D358CC210DCB}" type="sibTrans" cxnId="{2724BA99-D275-4B09-A0BE-D20E4A411FD1}">
      <dgm:prSet/>
      <dgm:spPr/>
      <dgm:t>
        <a:bodyPr/>
        <a:lstStyle/>
        <a:p>
          <a:endParaRPr lang="fr-FR" sz="1400"/>
        </a:p>
      </dgm:t>
    </dgm:pt>
    <dgm:pt modelId="{04617A37-D7C9-4DBD-BB89-9D5B47DDE8F4}">
      <dgm:prSet phldrT="[Texte]" custT="1"/>
      <dgm:spPr/>
      <dgm:t>
        <a:bodyPr/>
        <a:lstStyle/>
        <a:p>
          <a:r>
            <a:rPr lang="fr-FR" sz="1400" b="1" dirty="0" smtClean="0"/>
            <a:t>La </a:t>
          </a:r>
          <a:r>
            <a:rPr lang="fr-FR" sz="1400" b="1" dirty="0" err="1" smtClean="0"/>
            <a:t>co</a:t>
          </a:r>
          <a:r>
            <a:rPr lang="fr-FR" sz="1400" b="1" dirty="0" smtClean="0"/>
            <a:t>-intervention : français, mathématiques et enseignements professionnels, </a:t>
          </a:r>
          <a:r>
            <a:rPr lang="fr-FR" sz="1000" i="1" dirty="0" smtClean="0"/>
            <a:t>Sophie ANXIONNAZ (POITIERS), Sophia CZERNIC (AIX-MARSEILLE), Michel POLIDORI (CORSE)</a:t>
          </a:r>
          <a:endParaRPr lang="fr-FR" sz="1000" i="1" dirty="0"/>
        </a:p>
      </dgm:t>
    </dgm:pt>
    <dgm:pt modelId="{9CDEC4F1-8644-4B5F-8257-A274CF8DF062}" type="parTrans" cxnId="{7970486B-8CF0-4CA7-B1A0-6BDD14CF7451}">
      <dgm:prSet/>
      <dgm:spPr/>
      <dgm:t>
        <a:bodyPr/>
        <a:lstStyle/>
        <a:p>
          <a:endParaRPr lang="fr-FR" sz="1400"/>
        </a:p>
      </dgm:t>
    </dgm:pt>
    <dgm:pt modelId="{957114DA-95B3-4D33-83BF-06ADE73C9827}" type="sibTrans" cxnId="{7970486B-8CF0-4CA7-B1A0-6BDD14CF7451}">
      <dgm:prSet/>
      <dgm:spPr/>
      <dgm:t>
        <a:bodyPr/>
        <a:lstStyle/>
        <a:p>
          <a:endParaRPr lang="fr-FR" sz="1400"/>
        </a:p>
      </dgm:t>
    </dgm:pt>
    <dgm:pt modelId="{4DDB5A1A-B45C-4610-8FD3-454C7809F693}">
      <dgm:prSet phldrT="[Texte]" custT="1"/>
      <dgm:spPr/>
      <dgm:t>
        <a:bodyPr/>
        <a:lstStyle/>
        <a:p>
          <a:r>
            <a:rPr lang="fr-FR" sz="1400" dirty="0" smtClean="0"/>
            <a:t>14h30</a:t>
          </a:r>
        </a:p>
        <a:p>
          <a:r>
            <a:rPr lang="fr-FR" sz="1400" dirty="0" smtClean="0"/>
            <a:t>60’</a:t>
          </a:r>
          <a:endParaRPr lang="fr-FR" sz="1400" dirty="0"/>
        </a:p>
      </dgm:t>
    </dgm:pt>
    <dgm:pt modelId="{2DDB1937-EEFB-405A-BC66-3AC9651A5479}" type="parTrans" cxnId="{CE798AA0-7B13-4ED9-B7B9-D491B238119C}">
      <dgm:prSet/>
      <dgm:spPr/>
      <dgm:t>
        <a:bodyPr/>
        <a:lstStyle/>
        <a:p>
          <a:endParaRPr lang="fr-FR" sz="1400"/>
        </a:p>
      </dgm:t>
    </dgm:pt>
    <dgm:pt modelId="{49EA2E1D-9D0F-4F38-ABD3-7AC8EBBA1945}" type="sibTrans" cxnId="{CE798AA0-7B13-4ED9-B7B9-D491B238119C}">
      <dgm:prSet/>
      <dgm:spPr/>
      <dgm:t>
        <a:bodyPr/>
        <a:lstStyle/>
        <a:p>
          <a:endParaRPr lang="fr-FR" sz="1400"/>
        </a:p>
      </dgm:t>
    </dgm:pt>
    <dgm:pt modelId="{0B235A13-6177-4FD7-BFF4-3FEAE5F86931}">
      <dgm:prSet phldrT="[Texte]" custT="1"/>
      <dgm:spPr/>
      <dgm:t>
        <a:bodyPr/>
        <a:lstStyle/>
        <a:p>
          <a:r>
            <a:rPr lang="fr-FR" sz="1400" b="1" dirty="0" smtClean="0"/>
            <a:t>Le développement du numérique éducatif et professionnalisant, </a:t>
          </a:r>
          <a:r>
            <a:rPr lang="fr-FR" sz="1000" i="1" dirty="0" smtClean="0"/>
            <a:t>Philippe TAILLARD, Christophe DUFAY, (PARIS), Philippe RADIGOIS, Stéphane RIVOLA (TOULOUSE), Cédric DELVARRE (ROUEN)</a:t>
          </a:r>
          <a:endParaRPr lang="fr-FR" sz="1000" i="1" dirty="0"/>
        </a:p>
      </dgm:t>
    </dgm:pt>
    <dgm:pt modelId="{0358C5EE-3DD6-48EF-8BED-3456C7E5BC21}" type="parTrans" cxnId="{7B326A0D-1552-4505-9B63-47655A182929}">
      <dgm:prSet/>
      <dgm:spPr/>
      <dgm:t>
        <a:bodyPr/>
        <a:lstStyle/>
        <a:p>
          <a:endParaRPr lang="fr-FR" sz="1400"/>
        </a:p>
      </dgm:t>
    </dgm:pt>
    <dgm:pt modelId="{E5EC7BE8-8B3D-43B1-A72A-FF1A1BD59B0D}" type="sibTrans" cxnId="{7B326A0D-1552-4505-9B63-47655A182929}">
      <dgm:prSet/>
      <dgm:spPr/>
      <dgm:t>
        <a:bodyPr/>
        <a:lstStyle/>
        <a:p>
          <a:endParaRPr lang="fr-FR" sz="1400"/>
        </a:p>
      </dgm:t>
    </dgm:pt>
    <dgm:pt modelId="{8EEAACA5-EE4D-4FE1-96EC-CFC7C8423D6A}">
      <dgm:prSet phldrT="[Texte]" custT="1"/>
      <dgm:spPr/>
      <dgm:t>
        <a:bodyPr/>
        <a:lstStyle/>
        <a:p>
          <a:r>
            <a:rPr lang="fr-FR" sz="1400" dirty="0" smtClean="0"/>
            <a:t>15h45</a:t>
          </a:r>
        </a:p>
        <a:p>
          <a:r>
            <a:rPr lang="fr-FR" sz="1400" dirty="0" smtClean="0"/>
            <a:t>45’</a:t>
          </a:r>
          <a:endParaRPr lang="fr-FR" sz="1400" dirty="0"/>
        </a:p>
      </dgm:t>
    </dgm:pt>
    <dgm:pt modelId="{F444A36B-6DCE-43EE-92D7-B74A7FDF87C8}" type="parTrans" cxnId="{7B477577-258F-49A1-8264-DDACF6AB7318}">
      <dgm:prSet/>
      <dgm:spPr/>
      <dgm:t>
        <a:bodyPr/>
        <a:lstStyle/>
        <a:p>
          <a:endParaRPr lang="fr-FR" sz="1400"/>
        </a:p>
      </dgm:t>
    </dgm:pt>
    <dgm:pt modelId="{6C34CB57-9CA4-4EC0-8C73-3B1920FCA470}" type="sibTrans" cxnId="{7B477577-258F-49A1-8264-DDACF6AB7318}">
      <dgm:prSet/>
      <dgm:spPr/>
      <dgm:t>
        <a:bodyPr/>
        <a:lstStyle/>
        <a:p>
          <a:endParaRPr lang="fr-FR" sz="1400"/>
        </a:p>
      </dgm:t>
    </dgm:pt>
    <dgm:pt modelId="{3CBB6791-31C7-4A0F-990F-98FC323FD0F2}">
      <dgm:prSet phldrT="[Texte]" custT="1"/>
      <dgm:spPr/>
      <dgm:t>
        <a:bodyPr/>
        <a:lstStyle/>
        <a:p>
          <a:endParaRPr lang="fr-FR" sz="1000" i="1" dirty="0"/>
        </a:p>
      </dgm:t>
    </dgm:pt>
    <dgm:pt modelId="{3C0F3CF6-5616-4157-9AD7-0D4957BE07EE}" type="parTrans" cxnId="{47BA72B4-ADCD-4511-B7B7-56C86872AEBA}">
      <dgm:prSet/>
      <dgm:spPr/>
      <dgm:t>
        <a:bodyPr/>
        <a:lstStyle/>
        <a:p>
          <a:endParaRPr lang="fr-FR" sz="1400"/>
        </a:p>
      </dgm:t>
    </dgm:pt>
    <dgm:pt modelId="{3223A8A3-2B13-430D-A403-BFDE2EEECCD4}" type="sibTrans" cxnId="{47BA72B4-ADCD-4511-B7B7-56C86872AEBA}">
      <dgm:prSet/>
      <dgm:spPr/>
      <dgm:t>
        <a:bodyPr/>
        <a:lstStyle/>
        <a:p>
          <a:endParaRPr lang="fr-FR" sz="1400"/>
        </a:p>
      </dgm:t>
    </dgm:pt>
    <dgm:pt modelId="{7C2B1C1C-9B9D-440E-8A43-F5246679DEC8}">
      <dgm:prSet phldrT="[Texte]" custT="1"/>
      <dgm:spPr/>
      <dgm:t>
        <a:bodyPr/>
        <a:lstStyle/>
        <a:p>
          <a:r>
            <a:rPr lang="fr-FR" sz="1400" b="1" dirty="0" smtClean="0"/>
            <a:t>Le chef d’œuvre </a:t>
          </a:r>
          <a:r>
            <a:rPr lang="fr-FR" sz="1000" i="1" dirty="0" smtClean="0"/>
            <a:t>, F JANIER-DUBRY, IGEN H&amp;G,</a:t>
          </a:r>
          <a:r>
            <a:rPr lang="fr-FR" sz="1400" dirty="0" smtClean="0"/>
            <a:t> </a:t>
          </a:r>
          <a:r>
            <a:rPr lang="fr-FR" sz="1000" i="1" dirty="0" smtClean="0"/>
            <a:t>Denis ROSIAU(LILLE), David CILIEGIO (ROUEN)</a:t>
          </a:r>
          <a:endParaRPr lang="fr-FR" sz="1000" i="1" dirty="0"/>
        </a:p>
      </dgm:t>
    </dgm:pt>
    <dgm:pt modelId="{6B44220E-D1EF-4DAA-B1E4-C596E50DA623}" type="parTrans" cxnId="{EB3DD2EF-33A2-441D-8C25-E067BED8119C}">
      <dgm:prSet/>
      <dgm:spPr/>
      <dgm:t>
        <a:bodyPr/>
        <a:lstStyle/>
        <a:p>
          <a:endParaRPr lang="fr-FR" sz="1400"/>
        </a:p>
      </dgm:t>
    </dgm:pt>
    <dgm:pt modelId="{0AE2AE96-AE8B-4A2B-940F-6F55970BF3AA}" type="sibTrans" cxnId="{EB3DD2EF-33A2-441D-8C25-E067BED8119C}">
      <dgm:prSet/>
      <dgm:spPr/>
      <dgm:t>
        <a:bodyPr/>
        <a:lstStyle/>
        <a:p>
          <a:endParaRPr lang="fr-FR" sz="1400"/>
        </a:p>
      </dgm:t>
    </dgm:pt>
    <dgm:pt modelId="{14A78A95-9C1F-476C-A4D4-C7F2F7B2E9B3}">
      <dgm:prSet phldrT="[Texte]" custT="1"/>
      <dgm:spPr/>
      <dgm:t>
        <a:bodyPr/>
        <a:lstStyle/>
        <a:p>
          <a:r>
            <a:rPr lang="fr-FR" sz="1000" i="1" dirty="0" smtClean="0"/>
            <a:t> </a:t>
          </a:r>
          <a:r>
            <a:rPr lang="fr-FR" sz="1400" i="1" dirty="0" smtClean="0"/>
            <a:t>Cadre et exemples </a:t>
          </a:r>
          <a:r>
            <a:rPr lang="fr-FR" sz="1400" i="1" dirty="0" err="1" smtClean="0"/>
            <a:t>co</a:t>
          </a:r>
          <a:r>
            <a:rPr lang="fr-FR" sz="1400" i="1" dirty="0" smtClean="0"/>
            <a:t>-intervention STI -Physique, mathématiques, français, recommandations, méthodologie , documents disponibles </a:t>
          </a:r>
          <a:endParaRPr lang="fr-FR" sz="1400" i="1" dirty="0"/>
        </a:p>
      </dgm:t>
    </dgm:pt>
    <dgm:pt modelId="{16AE3A79-A70E-4838-8F48-24CD3513382F}" type="parTrans" cxnId="{BE01A240-45A0-44C8-8B9F-F57FCA0BED59}">
      <dgm:prSet/>
      <dgm:spPr/>
      <dgm:t>
        <a:bodyPr/>
        <a:lstStyle/>
        <a:p>
          <a:endParaRPr lang="fr-FR"/>
        </a:p>
      </dgm:t>
    </dgm:pt>
    <dgm:pt modelId="{DB299BF3-9B78-4510-88F7-10759437C5CF}" type="sibTrans" cxnId="{BE01A240-45A0-44C8-8B9F-F57FCA0BED59}">
      <dgm:prSet/>
      <dgm:spPr/>
      <dgm:t>
        <a:bodyPr/>
        <a:lstStyle/>
        <a:p>
          <a:endParaRPr lang="fr-FR"/>
        </a:p>
      </dgm:t>
    </dgm:pt>
    <dgm:pt modelId="{694F6AB5-3BEB-46FC-A09B-4F83829A926B}">
      <dgm:prSet phldrT="[Texte]" custT="1"/>
      <dgm:spPr/>
      <dgm:t>
        <a:bodyPr/>
        <a:lstStyle/>
        <a:p>
          <a:r>
            <a:rPr lang="fr-FR" sz="1400" i="1" dirty="0" smtClean="0"/>
            <a:t> Le numérique au service de la pédagogie : classe inversée, mobilisation de la réalité augmentée, le numérique au service de la professionnalisation, transformation des métiers dans le bâtiment, réalité virtuelle et immersive pour former et évaluer </a:t>
          </a:r>
          <a:endParaRPr lang="fr-FR" sz="1400" i="1" dirty="0"/>
        </a:p>
      </dgm:t>
    </dgm:pt>
    <dgm:pt modelId="{2C31783A-B9D3-430D-BE03-60AABD7E82AC}" type="parTrans" cxnId="{751BFC97-78DA-427C-807F-20350F35C17A}">
      <dgm:prSet/>
      <dgm:spPr/>
      <dgm:t>
        <a:bodyPr/>
        <a:lstStyle/>
        <a:p>
          <a:endParaRPr lang="fr-FR"/>
        </a:p>
      </dgm:t>
    </dgm:pt>
    <dgm:pt modelId="{B3F5D8A6-1C21-43DC-829A-95E56F57F225}" type="sibTrans" cxnId="{751BFC97-78DA-427C-807F-20350F35C17A}">
      <dgm:prSet/>
      <dgm:spPr/>
      <dgm:t>
        <a:bodyPr/>
        <a:lstStyle/>
        <a:p>
          <a:endParaRPr lang="fr-FR"/>
        </a:p>
      </dgm:t>
    </dgm:pt>
    <dgm:pt modelId="{D91FCB7F-04CC-422F-9742-629E8DF69744}">
      <dgm:prSet phldrT="[Texte]" custT="1"/>
      <dgm:spPr/>
      <dgm:t>
        <a:bodyPr/>
        <a:lstStyle/>
        <a:p>
          <a:endParaRPr lang="fr-FR" sz="1000" i="1" dirty="0"/>
        </a:p>
      </dgm:t>
    </dgm:pt>
    <dgm:pt modelId="{723BE505-8AF9-4F8C-B8AA-6FE3D9A17825}" type="parTrans" cxnId="{215F9DBC-2030-4848-9D79-A2BFD2EDCBE2}">
      <dgm:prSet/>
      <dgm:spPr/>
      <dgm:t>
        <a:bodyPr/>
        <a:lstStyle/>
        <a:p>
          <a:endParaRPr lang="fr-FR"/>
        </a:p>
      </dgm:t>
    </dgm:pt>
    <dgm:pt modelId="{5A9926DC-23B4-46A0-8C18-104B3B359128}" type="sibTrans" cxnId="{215F9DBC-2030-4848-9D79-A2BFD2EDCBE2}">
      <dgm:prSet/>
      <dgm:spPr/>
      <dgm:t>
        <a:bodyPr/>
        <a:lstStyle/>
        <a:p>
          <a:endParaRPr lang="fr-FR"/>
        </a:p>
      </dgm:t>
    </dgm:pt>
    <dgm:pt modelId="{03D31FC4-198F-4117-857A-7B3F88472115}">
      <dgm:prSet phldrT="[Texte]" custT="1"/>
      <dgm:spPr/>
      <dgm:t>
        <a:bodyPr/>
        <a:lstStyle/>
        <a:p>
          <a:r>
            <a:rPr lang="fr-FR" sz="1000" i="1" dirty="0" smtClean="0"/>
            <a:t> </a:t>
          </a:r>
          <a:r>
            <a:rPr lang="fr-FR" sz="1400" i="1" dirty="0" smtClean="0"/>
            <a:t>Définition du chef d’œuvre, les horaires alloués, els enjeux didactiques, l’évaluation</a:t>
          </a:r>
          <a:endParaRPr lang="fr-FR" sz="1400" i="1" dirty="0"/>
        </a:p>
      </dgm:t>
    </dgm:pt>
    <dgm:pt modelId="{5731A8EE-E218-4C35-AAF1-31DACD411481}" type="parTrans" cxnId="{3DD2ACA1-7B97-4E49-8970-4D3B8B97BAD4}">
      <dgm:prSet/>
      <dgm:spPr/>
      <dgm:t>
        <a:bodyPr/>
        <a:lstStyle/>
        <a:p>
          <a:endParaRPr lang="fr-FR"/>
        </a:p>
      </dgm:t>
    </dgm:pt>
    <dgm:pt modelId="{2C765B08-8C27-4DA5-A184-EA6AA44D4C49}" type="sibTrans" cxnId="{3DD2ACA1-7B97-4E49-8970-4D3B8B97BAD4}">
      <dgm:prSet/>
      <dgm:spPr/>
      <dgm:t>
        <a:bodyPr/>
        <a:lstStyle/>
        <a:p>
          <a:endParaRPr lang="fr-FR"/>
        </a:p>
      </dgm:t>
    </dgm:pt>
    <dgm:pt modelId="{01469401-D5F9-4D89-B30E-F6A98B074FC4}" type="pres">
      <dgm:prSet presAssocID="{DC92FB0B-2579-4224-BB4E-A713D0A662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7851AAA-2764-451D-8486-EB527F0B0DFF}" type="pres">
      <dgm:prSet presAssocID="{69E0BE60-476E-498D-A685-5D79B166A460}" presName="composite" presStyleCnt="0"/>
      <dgm:spPr/>
    </dgm:pt>
    <dgm:pt modelId="{637450A4-3077-47C1-80CD-11C7B530D25B}" type="pres">
      <dgm:prSet presAssocID="{69E0BE60-476E-498D-A685-5D79B166A46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14DD19-D4DF-4660-B9BE-70BA0DCD4DB3}" type="pres">
      <dgm:prSet presAssocID="{69E0BE60-476E-498D-A685-5D79B166A460}" presName="descendantText" presStyleLbl="alignAcc1" presStyleIdx="0" presStyleCnt="3" custScaleY="1275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C1501D-C419-4B88-A04F-6402F3DDEDE3}" type="pres">
      <dgm:prSet presAssocID="{F1C82E5A-89FF-492F-B010-D358CC210DCB}" presName="sp" presStyleCnt="0"/>
      <dgm:spPr/>
    </dgm:pt>
    <dgm:pt modelId="{20010325-ACF0-4797-A9AB-0B8A92736C9D}" type="pres">
      <dgm:prSet presAssocID="{4DDB5A1A-B45C-4610-8FD3-454C7809F693}" presName="composite" presStyleCnt="0"/>
      <dgm:spPr/>
    </dgm:pt>
    <dgm:pt modelId="{1D95CD3C-5F97-4C1D-B8DF-A77E3B2876AE}" type="pres">
      <dgm:prSet presAssocID="{4DDB5A1A-B45C-4610-8FD3-454C7809F69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957444-C10E-48D8-A32A-FCC48F0FC107}" type="pres">
      <dgm:prSet presAssocID="{4DDB5A1A-B45C-4610-8FD3-454C7809F693}" presName="descendantText" presStyleLbl="alignAcc1" presStyleIdx="1" presStyleCnt="3" custScaleY="153245" custLinFactNeighborY="-8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170CC7-BDB1-46FA-98E2-21FFFCA93CBE}" type="pres">
      <dgm:prSet presAssocID="{49EA2E1D-9D0F-4F38-ABD3-7AC8EBBA1945}" presName="sp" presStyleCnt="0"/>
      <dgm:spPr/>
    </dgm:pt>
    <dgm:pt modelId="{8A71EA1D-36F6-4602-9F32-05EB79650014}" type="pres">
      <dgm:prSet presAssocID="{8EEAACA5-EE4D-4FE1-96EC-CFC7C8423D6A}" presName="composite" presStyleCnt="0"/>
      <dgm:spPr/>
    </dgm:pt>
    <dgm:pt modelId="{633F30F9-236F-45F5-AB78-99384B4B8BBA}" type="pres">
      <dgm:prSet presAssocID="{8EEAACA5-EE4D-4FE1-96EC-CFC7C8423D6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D0126D-5494-49C4-8BDD-0AF41B0A8E2F}" type="pres">
      <dgm:prSet presAssocID="{8EEAACA5-EE4D-4FE1-96EC-CFC7C8423D6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724BA99-D275-4B09-A0BE-D20E4A411FD1}" srcId="{DC92FB0B-2579-4224-BB4E-A713D0A6629C}" destId="{69E0BE60-476E-498D-A685-5D79B166A460}" srcOrd="0" destOrd="0" parTransId="{F5E264A5-BE4D-4BE4-8A69-FB04C8551675}" sibTransId="{F1C82E5A-89FF-492F-B010-D358CC210DCB}"/>
    <dgm:cxn modelId="{DB8D707A-C8E1-4035-9135-0EE2596856F7}" type="presOf" srcId="{3CBB6791-31C7-4A0F-990F-98FC323FD0F2}" destId="{02D0126D-5494-49C4-8BDD-0AF41B0A8E2F}" srcOrd="0" destOrd="0" presId="urn:microsoft.com/office/officeart/2005/8/layout/chevron2"/>
    <dgm:cxn modelId="{7970486B-8CF0-4CA7-B1A0-6BDD14CF7451}" srcId="{69E0BE60-476E-498D-A685-5D79B166A460}" destId="{04617A37-D7C9-4DBD-BB89-9D5B47DDE8F4}" srcOrd="0" destOrd="0" parTransId="{9CDEC4F1-8644-4B5F-8257-A274CF8DF062}" sibTransId="{957114DA-95B3-4D33-83BF-06ADE73C9827}"/>
    <dgm:cxn modelId="{7B477577-258F-49A1-8264-DDACF6AB7318}" srcId="{DC92FB0B-2579-4224-BB4E-A713D0A6629C}" destId="{8EEAACA5-EE4D-4FE1-96EC-CFC7C8423D6A}" srcOrd="2" destOrd="0" parTransId="{F444A36B-6DCE-43EE-92D7-B74A7FDF87C8}" sibTransId="{6C34CB57-9CA4-4EC0-8C73-3B1920FCA470}"/>
    <dgm:cxn modelId="{7B326A0D-1552-4505-9B63-47655A182929}" srcId="{4DDB5A1A-B45C-4610-8FD3-454C7809F693}" destId="{0B235A13-6177-4FD7-BFF4-3FEAE5F86931}" srcOrd="0" destOrd="0" parTransId="{0358C5EE-3DD6-48EF-8BED-3456C7E5BC21}" sibTransId="{E5EC7BE8-8B3D-43B1-A72A-FF1A1BD59B0D}"/>
    <dgm:cxn modelId="{B6E11B10-EE9F-4894-A235-9EAB289FD431}" type="presOf" srcId="{8EEAACA5-EE4D-4FE1-96EC-CFC7C8423D6A}" destId="{633F30F9-236F-45F5-AB78-99384B4B8BBA}" srcOrd="0" destOrd="0" presId="urn:microsoft.com/office/officeart/2005/8/layout/chevron2"/>
    <dgm:cxn modelId="{CE798AA0-7B13-4ED9-B7B9-D491B238119C}" srcId="{DC92FB0B-2579-4224-BB4E-A713D0A6629C}" destId="{4DDB5A1A-B45C-4610-8FD3-454C7809F693}" srcOrd="1" destOrd="0" parTransId="{2DDB1937-EEFB-405A-BC66-3AC9651A5479}" sibTransId="{49EA2E1D-9D0F-4F38-ABD3-7AC8EBBA1945}"/>
    <dgm:cxn modelId="{7FDFED3C-684A-4BEC-9A43-11D34795D2B7}" type="presOf" srcId="{694F6AB5-3BEB-46FC-A09B-4F83829A926B}" destId="{25957444-C10E-48D8-A32A-FCC48F0FC107}" srcOrd="0" destOrd="1" presId="urn:microsoft.com/office/officeart/2005/8/layout/chevron2"/>
    <dgm:cxn modelId="{8637B2C6-4F28-4C5E-9FF7-E81F5339215B}" type="presOf" srcId="{14A78A95-9C1F-476C-A4D4-C7F2F7B2E9B3}" destId="{4B14DD19-D4DF-4660-B9BE-70BA0DCD4DB3}" srcOrd="0" destOrd="1" presId="urn:microsoft.com/office/officeart/2005/8/layout/chevron2"/>
    <dgm:cxn modelId="{751BFC97-78DA-427C-807F-20350F35C17A}" srcId="{4DDB5A1A-B45C-4610-8FD3-454C7809F693}" destId="{694F6AB5-3BEB-46FC-A09B-4F83829A926B}" srcOrd="1" destOrd="0" parTransId="{2C31783A-B9D3-430D-BE03-60AABD7E82AC}" sibTransId="{B3F5D8A6-1C21-43DC-829A-95E56F57F225}"/>
    <dgm:cxn modelId="{D52F636A-18A0-4E63-B0AB-C41CF53A9333}" type="presOf" srcId="{04617A37-D7C9-4DBD-BB89-9D5B47DDE8F4}" destId="{4B14DD19-D4DF-4660-B9BE-70BA0DCD4DB3}" srcOrd="0" destOrd="0" presId="urn:microsoft.com/office/officeart/2005/8/layout/chevron2"/>
    <dgm:cxn modelId="{9B33EB46-AE1E-443F-BDF1-87C3CB1F43D3}" type="presOf" srcId="{DC92FB0B-2579-4224-BB4E-A713D0A6629C}" destId="{01469401-D5F9-4D89-B30E-F6A98B074FC4}" srcOrd="0" destOrd="0" presId="urn:microsoft.com/office/officeart/2005/8/layout/chevron2"/>
    <dgm:cxn modelId="{07CCD6D5-B770-45D1-8126-9351B4E3D438}" type="presOf" srcId="{0B235A13-6177-4FD7-BFF4-3FEAE5F86931}" destId="{25957444-C10E-48D8-A32A-FCC48F0FC107}" srcOrd="0" destOrd="0" presId="urn:microsoft.com/office/officeart/2005/8/layout/chevron2"/>
    <dgm:cxn modelId="{BE01A240-45A0-44C8-8B9F-F57FCA0BED59}" srcId="{69E0BE60-476E-498D-A685-5D79B166A460}" destId="{14A78A95-9C1F-476C-A4D4-C7F2F7B2E9B3}" srcOrd="1" destOrd="0" parTransId="{16AE3A79-A70E-4838-8F48-24CD3513382F}" sibTransId="{DB299BF3-9B78-4510-88F7-10759437C5CF}"/>
    <dgm:cxn modelId="{3AFD84B0-E2F8-44B4-BB4E-C6A23A07A146}" type="presOf" srcId="{7C2B1C1C-9B9D-440E-8A43-F5246679DEC8}" destId="{02D0126D-5494-49C4-8BDD-0AF41B0A8E2F}" srcOrd="0" destOrd="1" presId="urn:microsoft.com/office/officeart/2005/8/layout/chevron2"/>
    <dgm:cxn modelId="{EB3DD2EF-33A2-441D-8C25-E067BED8119C}" srcId="{8EEAACA5-EE4D-4FE1-96EC-CFC7C8423D6A}" destId="{7C2B1C1C-9B9D-440E-8A43-F5246679DEC8}" srcOrd="1" destOrd="0" parTransId="{6B44220E-D1EF-4DAA-B1E4-C596E50DA623}" sibTransId="{0AE2AE96-AE8B-4A2B-940F-6F55970BF3AA}"/>
    <dgm:cxn modelId="{215F9DBC-2030-4848-9D79-A2BFD2EDCBE2}" srcId="{8EEAACA5-EE4D-4FE1-96EC-CFC7C8423D6A}" destId="{D91FCB7F-04CC-422F-9742-629E8DF69744}" srcOrd="3" destOrd="0" parTransId="{723BE505-8AF9-4F8C-B8AA-6FE3D9A17825}" sibTransId="{5A9926DC-23B4-46A0-8C18-104B3B359128}"/>
    <dgm:cxn modelId="{F5C9F5DA-1DEF-4E9B-BD9F-6E6A61972664}" type="presOf" srcId="{69E0BE60-476E-498D-A685-5D79B166A460}" destId="{637450A4-3077-47C1-80CD-11C7B530D25B}" srcOrd="0" destOrd="0" presId="urn:microsoft.com/office/officeart/2005/8/layout/chevron2"/>
    <dgm:cxn modelId="{5CE465C0-187E-4890-BCC0-2488D12B70FD}" type="presOf" srcId="{03D31FC4-198F-4117-857A-7B3F88472115}" destId="{02D0126D-5494-49C4-8BDD-0AF41B0A8E2F}" srcOrd="0" destOrd="2" presId="urn:microsoft.com/office/officeart/2005/8/layout/chevron2"/>
    <dgm:cxn modelId="{A729BD55-5D88-446C-80A9-1DF44249E369}" type="presOf" srcId="{4DDB5A1A-B45C-4610-8FD3-454C7809F693}" destId="{1D95CD3C-5F97-4C1D-B8DF-A77E3B2876AE}" srcOrd="0" destOrd="0" presId="urn:microsoft.com/office/officeart/2005/8/layout/chevron2"/>
    <dgm:cxn modelId="{3DD2ACA1-7B97-4E49-8970-4D3B8B97BAD4}" srcId="{8EEAACA5-EE4D-4FE1-96EC-CFC7C8423D6A}" destId="{03D31FC4-198F-4117-857A-7B3F88472115}" srcOrd="2" destOrd="0" parTransId="{5731A8EE-E218-4C35-AAF1-31DACD411481}" sibTransId="{2C765B08-8C27-4DA5-A184-EA6AA44D4C49}"/>
    <dgm:cxn modelId="{47BA72B4-ADCD-4511-B7B7-56C86872AEBA}" srcId="{8EEAACA5-EE4D-4FE1-96EC-CFC7C8423D6A}" destId="{3CBB6791-31C7-4A0F-990F-98FC323FD0F2}" srcOrd="0" destOrd="0" parTransId="{3C0F3CF6-5616-4157-9AD7-0D4957BE07EE}" sibTransId="{3223A8A3-2B13-430D-A403-BFDE2EEECCD4}"/>
    <dgm:cxn modelId="{D3064A86-2C2C-421A-8A41-9F1E675FE223}" type="presOf" srcId="{D91FCB7F-04CC-422F-9742-629E8DF69744}" destId="{02D0126D-5494-49C4-8BDD-0AF41B0A8E2F}" srcOrd="0" destOrd="3" presId="urn:microsoft.com/office/officeart/2005/8/layout/chevron2"/>
    <dgm:cxn modelId="{09B1A6EC-3708-4D9B-AF13-129953E0A306}" type="presParOf" srcId="{01469401-D5F9-4D89-B30E-F6A98B074FC4}" destId="{87851AAA-2764-451D-8486-EB527F0B0DFF}" srcOrd="0" destOrd="0" presId="urn:microsoft.com/office/officeart/2005/8/layout/chevron2"/>
    <dgm:cxn modelId="{495406DC-379E-4854-BDEE-F7DE7B76A25A}" type="presParOf" srcId="{87851AAA-2764-451D-8486-EB527F0B0DFF}" destId="{637450A4-3077-47C1-80CD-11C7B530D25B}" srcOrd="0" destOrd="0" presId="urn:microsoft.com/office/officeart/2005/8/layout/chevron2"/>
    <dgm:cxn modelId="{F7C25C20-BF40-4F22-BFB4-F589FF29E709}" type="presParOf" srcId="{87851AAA-2764-451D-8486-EB527F0B0DFF}" destId="{4B14DD19-D4DF-4660-B9BE-70BA0DCD4DB3}" srcOrd="1" destOrd="0" presId="urn:microsoft.com/office/officeart/2005/8/layout/chevron2"/>
    <dgm:cxn modelId="{0A149D6A-7C42-48E7-AE2B-F913CAEB0417}" type="presParOf" srcId="{01469401-D5F9-4D89-B30E-F6A98B074FC4}" destId="{30C1501D-C419-4B88-A04F-6402F3DDEDE3}" srcOrd="1" destOrd="0" presId="urn:microsoft.com/office/officeart/2005/8/layout/chevron2"/>
    <dgm:cxn modelId="{EBB5F323-D3C2-4991-95E2-6ECA64ECEE3D}" type="presParOf" srcId="{01469401-D5F9-4D89-B30E-F6A98B074FC4}" destId="{20010325-ACF0-4797-A9AB-0B8A92736C9D}" srcOrd="2" destOrd="0" presId="urn:microsoft.com/office/officeart/2005/8/layout/chevron2"/>
    <dgm:cxn modelId="{4C5C7725-6398-42B8-B05F-591F5BA50810}" type="presParOf" srcId="{20010325-ACF0-4797-A9AB-0B8A92736C9D}" destId="{1D95CD3C-5F97-4C1D-B8DF-A77E3B2876AE}" srcOrd="0" destOrd="0" presId="urn:microsoft.com/office/officeart/2005/8/layout/chevron2"/>
    <dgm:cxn modelId="{AC0039D1-4AEF-4B0C-997C-DDC733E92974}" type="presParOf" srcId="{20010325-ACF0-4797-A9AB-0B8A92736C9D}" destId="{25957444-C10E-48D8-A32A-FCC48F0FC107}" srcOrd="1" destOrd="0" presId="urn:microsoft.com/office/officeart/2005/8/layout/chevron2"/>
    <dgm:cxn modelId="{8C6B7163-F1CA-41FE-B45A-2260915E183D}" type="presParOf" srcId="{01469401-D5F9-4D89-B30E-F6A98B074FC4}" destId="{FD170CC7-BDB1-46FA-98E2-21FFFCA93CBE}" srcOrd="3" destOrd="0" presId="urn:microsoft.com/office/officeart/2005/8/layout/chevron2"/>
    <dgm:cxn modelId="{9E6F677A-A75C-459F-A9EE-2BBD127C8BB8}" type="presParOf" srcId="{01469401-D5F9-4D89-B30E-F6A98B074FC4}" destId="{8A71EA1D-36F6-4602-9F32-05EB79650014}" srcOrd="4" destOrd="0" presId="urn:microsoft.com/office/officeart/2005/8/layout/chevron2"/>
    <dgm:cxn modelId="{E1E17696-561F-4CB0-96F7-B705B2C8F8FC}" type="presParOf" srcId="{8A71EA1D-36F6-4602-9F32-05EB79650014}" destId="{633F30F9-236F-45F5-AB78-99384B4B8BBA}" srcOrd="0" destOrd="0" presId="urn:microsoft.com/office/officeart/2005/8/layout/chevron2"/>
    <dgm:cxn modelId="{065CE62D-005C-4C60-936A-86584365DBB2}" type="presParOf" srcId="{8A71EA1D-36F6-4602-9F32-05EB79650014}" destId="{02D0126D-5494-49C4-8BDD-0AF41B0A8E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9677B-B4C6-44AD-A2C0-0183C4CC7D23}">
      <dsp:nvSpPr>
        <dsp:cNvPr id="0" name=""/>
        <dsp:cNvSpPr/>
      </dsp:nvSpPr>
      <dsp:spPr>
        <a:xfrm>
          <a:off x="224393" y="383081"/>
          <a:ext cx="1046279" cy="34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effectLst/>
            </a:rPr>
            <a:t>3</a:t>
          </a:r>
          <a:r>
            <a:rPr lang="fr-FR" sz="1100" b="1" kern="1200" baseline="30000" dirty="0" smtClean="0">
              <a:effectLst/>
            </a:rPr>
            <a:t>e</a:t>
          </a:r>
          <a:r>
            <a:rPr lang="fr-FR" sz="1100" b="1" kern="1200" dirty="0" smtClean="0">
              <a:effectLst/>
            </a:rPr>
            <a:t>  et 3</a:t>
          </a:r>
          <a:r>
            <a:rPr lang="fr-FR" sz="1100" b="1" kern="1200" baseline="30000" dirty="0" smtClean="0">
              <a:effectLst/>
            </a:rPr>
            <a:t>e</a:t>
          </a:r>
          <a:r>
            <a:rPr lang="fr-FR" sz="1100" b="1" kern="1200" dirty="0" smtClean="0">
              <a:effectLst/>
            </a:rPr>
            <a:t> </a:t>
          </a:r>
          <a:r>
            <a:rPr lang="fr-FR" sz="1100" b="1" kern="1200" dirty="0" smtClean="0"/>
            <a:t>prépa</a:t>
          </a:r>
          <a:r>
            <a:rPr lang="fr-FR" sz="1100" kern="1200" dirty="0" smtClean="0"/>
            <a:t> </a:t>
          </a:r>
          <a:r>
            <a:rPr lang="fr-FR" sz="1100" b="1" kern="1200" dirty="0" smtClean="0"/>
            <a:t>métiers</a:t>
          </a:r>
          <a:endParaRPr lang="fr-FR" sz="1100" b="1" kern="1200" dirty="0"/>
        </a:p>
      </dsp:txBody>
      <dsp:txXfrm>
        <a:off x="224393" y="383081"/>
        <a:ext cx="1046279" cy="344796"/>
      </dsp:txXfrm>
    </dsp:sp>
    <dsp:sp modelId="{45796FE6-C88F-4BEE-AD6E-2A3DE00CAA38}">
      <dsp:nvSpPr>
        <dsp:cNvPr id="0" name=""/>
        <dsp:cNvSpPr/>
      </dsp:nvSpPr>
      <dsp:spPr>
        <a:xfrm>
          <a:off x="223205" y="278215"/>
          <a:ext cx="83226" cy="832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5FD97-F7A9-40EF-8B64-C9A15F23A520}">
      <dsp:nvSpPr>
        <dsp:cNvPr id="0" name=""/>
        <dsp:cNvSpPr/>
      </dsp:nvSpPr>
      <dsp:spPr>
        <a:xfrm>
          <a:off x="281463" y="161698"/>
          <a:ext cx="83226" cy="83226"/>
        </a:xfrm>
        <a:prstGeom prst="ellipse">
          <a:avLst/>
        </a:prstGeom>
        <a:solidFill>
          <a:schemeClr val="accent5">
            <a:hueOff val="-584346"/>
            <a:satOff val="2342"/>
            <a:lumOff val="5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9B80F-274B-4A47-B00E-C576040FFE41}">
      <dsp:nvSpPr>
        <dsp:cNvPr id="0" name=""/>
        <dsp:cNvSpPr/>
      </dsp:nvSpPr>
      <dsp:spPr>
        <a:xfrm>
          <a:off x="326282" y="185001"/>
          <a:ext cx="130784" cy="130784"/>
        </a:xfrm>
        <a:prstGeom prst="ellipse">
          <a:avLst/>
        </a:prstGeom>
        <a:solidFill>
          <a:schemeClr val="accent5">
            <a:hueOff val="-1168691"/>
            <a:satOff val="4684"/>
            <a:lumOff val="10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C1719-7E7E-4BED-8A03-459700519893}">
      <dsp:nvSpPr>
        <dsp:cNvPr id="0" name=""/>
        <dsp:cNvSpPr/>
      </dsp:nvSpPr>
      <dsp:spPr>
        <a:xfrm>
          <a:off x="537802" y="56832"/>
          <a:ext cx="83226" cy="83226"/>
        </a:xfrm>
        <a:prstGeom prst="ellipse">
          <a:avLst/>
        </a:prstGeom>
        <a:solidFill>
          <a:schemeClr val="accent5">
            <a:hueOff val="-1753037"/>
            <a:satOff val="7025"/>
            <a:lumOff val="15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FCBE1-84E3-4452-A225-DF1F4D797412}">
      <dsp:nvSpPr>
        <dsp:cNvPr id="0" name=""/>
        <dsp:cNvSpPr/>
      </dsp:nvSpPr>
      <dsp:spPr>
        <a:xfrm>
          <a:off x="689275" y="10225"/>
          <a:ext cx="83226" cy="83226"/>
        </a:xfrm>
        <a:prstGeom prst="ellipse">
          <a:avLst/>
        </a:prstGeom>
        <a:solidFill>
          <a:schemeClr val="accent5">
            <a:hueOff val="-2337383"/>
            <a:satOff val="9367"/>
            <a:lumOff val="2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A0A52-6FA1-4521-938B-948FC6AB033E}">
      <dsp:nvSpPr>
        <dsp:cNvPr id="0" name=""/>
        <dsp:cNvSpPr/>
      </dsp:nvSpPr>
      <dsp:spPr>
        <a:xfrm>
          <a:off x="875703" y="91787"/>
          <a:ext cx="83226" cy="83226"/>
        </a:xfrm>
        <a:prstGeom prst="ellipse">
          <a:avLst/>
        </a:prstGeom>
        <a:solidFill>
          <a:schemeClr val="accent5">
            <a:hueOff val="-2921728"/>
            <a:satOff val="11709"/>
            <a:lumOff val="2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ABFF6-8F91-4844-9F40-31690882D6F0}">
      <dsp:nvSpPr>
        <dsp:cNvPr id="0" name=""/>
        <dsp:cNvSpPr/>
      </dsp:nvSpPr>
      <dsp:spPr>
        <a:xfrm>
          <a:off x="992220" y="150046"/>
          <a:ext cx="130784" cy="130784"/>
        </a:xfrm>
        <a:prstGeom prst="ellipse">
          <a:avLst/>
        </a:prstGeom>
        <a:solidFill>
          <a:schemeClr val="accent5">
            <a:hueOff val="-3506074"/>
            <a:satOff val="14051"/>
            <a:lumOff val="30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E09D1-6F42-4B7C-9051-43344C32B3B7}">
      <dsp:nvSpPr>
        <dsp:cNvPr id="0" name=""/>
        <dsp:cNvSpPr/>
      </dsp:nvSpPr>
      <dsp:spPr>
        <a:xfrm>
          <a:off x="1155345" y="278215"/>
          <a:ext cx="83226" cy="83226"/>
        </a:xfrm>
        <a:prstGeom prst="ellipse">
          <a:avLst/>
        </a:prstGeom>
        <a:solidFill>
          <a:schemeClr val="accent5">
            <a:hueOff val="-4090420"/>
            <a:satOff val="16393"/>
            <a:lumOff val="35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027AD-9284-4F5A-A2EF-92D633F37228}">
      <dsp:nvSpPr>
        <dsp:cNvPr id="0" name=""/>
        <dsp:cNvSpPr/>
      </dsp:nvSpPr>
      <dsp:spPr>
        <a:xfrm>
          <a:off x="1225255" y="406384"/>
          <a:ext cx="83226" cy="83226"/>
        </a:xfrm>
        <a:prstGeom prst="ellipse">
          <a:avLst/>
        </a:prstGeom>
        <a:solidFill>
          <a:schemeClr val="accent5">
            <a:hueOff val="-4674765"/>
            <a:satOff val="18735"/>
            <a:lumOff val="4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26317-A3DA-46A3-8CE9-0D3E78B3B654}">
      <dsp:nvSpPr>
        <dsp:cNvPr id="0" name=""/>
        <dsp:cNvSpPr/>
      </dsp:nvSpPr>
      <dsp:spPr>
        <a:xfrm>
          <a:off x="619364" y="161698"/>
          <a:ext cx="214011" cy="214011"/>
        </a:xfrm>
        <a:prstGeom prst="ellipse">
          <a:avLst/>
        </a:prstGeom>
        <a:solidFill>
          <a:schemeClr val="accent5">
            <a:hueOff val="-5259111"/>
            <a:satOff val="21076"/>
            <a:lumOff val="4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525F2-FA1E-4A0D-8B4E-FF912F7DCD90}">
      <dsp:nvSpPr>
        <dsp:cNvPr id="0" name=""/>
        <dsp:cNvSpPr/>
      </dsp:nvSpPr>
      <dsp:spPr>
        <a:xfrm>
          <a:off x="164946" y="604464"/>
          <a:ext cx="83226" cy="83226"/>
        </a:xfrm>
        <a:prstGeom prst="ellipse">
          <a:avLst/>
        </a:prstGeom>
        <a:solidFill>
          <a:schemeClr val="accent5">
            <a:hueOff val="-5843457"/>
            <a:satOff val="23418"/>
            <a:lumOff val="50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AA56B-D676-4BD1-A1C2-E942596011FA}">
      <dsp:nvSpPr>
        <dsp:cNvPr id="0" name=""/>
        <dsp:cNvSpPr/>
      </dsp:nvSpPr>
      <dsp:spPr>
        <a:xfrm>
          <a:off x="234856" y="709330"/>
          <a:ext cx="130784" cy="130784"/>
        </a:xfrm>
        <a:prstGeom prst="ellipse">
          <a:avLst/>
        </a:prstGeom>
        <a:solidFill>
          <a:schemeClr val="accent5">
            <a:hueOff val="-6427803"/>
            <a:satOff val="25760"/>
            <a:lumOff val="55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C1490-6415-4CAE-9097-073B48250A4B}">
      <dsp:nvSpPr>
        <dsp:cNvPr id="0" name=""/>
        <dsp:cNvSpPr/>
      </dsp:nvSpPr>
      <dsp:spPr>
        <a:xfrm>
          <a:off x="409633" y="802544"/>
          <a:ext cx="190232" cy="190232"/>
        </a:xfrm>
        <a:prstGeom prst="ellipse">
          <a:avLst/>
        </a:prstGeom>
        <a:solidFill>
          <a:schemeClr val="accent5">
            <a:hueOff val="-7012148"/>
            <a:satOff val="28102"/>
            <a:lumOff val="60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F0FA9-A63A-47A4-912D-2970EAE6D97D}">
      <dsp:nvSpPr>
        <dsp:cNvPr id="0" name=""/>
        <dsp:cNvSpPr/>
      </dsp:nvSpPr>
      <dsp:spPr>
        <a:xfrm>
          <a:off x="654319" y="954017"/>
          <a:ext cx="83226" cy="83226"/>
        </a:xfrm>
        <a:prstGeom prst="ellipse">
          <a:avLst/>
        </a:prstGeom>
        <a:solidFill>
          <a:schemeClr val="accent5">
            <a:hueOff val="-7596494"/>
            <a:satOff val="30444"/>
            <a:lumOff val="6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2B722-7E27-47FA-AAD9-DD842B16C175}">
      <dsp:nvSpPr>
        <dsp:cNvPr id="0" name=""/>
        <dsp:cNvSpPr/>
      </dsp:nvSpPr>
      <dsp:spPr>
        <a:xfrm>
          <a:off x="700926" y="802544"/>
          <a:ext cx="130784" cy="130784"/>
        </a:xfrm>
        <a:prstGeom prst="ellipse">
          <a:avLst/>
        </a:prstGeom>
        <a:solidFill>
          <a:schemeClr val="accent5">
            <a:hueOff val="-8180839"/>
            <a:satOff val="32786"/>
            <a:lumOff val="71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AA578-1944-41FA-8784-9C407254318E}">
      <dsp:nvSpPr>
        <dsp:cNvPr id="0" name=""/>
        <dsp:cNvSpPr/>
      </dsp:nvSpPr>
      <dsp:spPr>
        <a:xfrm>
          <a:off x="817444" y="965668"/>
          <a:ext cx="83226" cy="83226"/>
        </a:xfrm>
        <a:prstGeom prst="ellipse">
          <a:avLst/>
        </a:prstGeom>
        <a:solidFill>
          <a:schemeClr val="accent5">
            <a:hueOff val="-8765185"/>
            <a:satOff val="35127"/>
            <a:lumOff val="76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28635-5359-455C-9033-84558D662BD3}">
      <dsp:nvSpPr>
        <dsp:cNvPr id="0" name=""/>
        <dsp:cNvSpPr/>
      </dsp:nvSpPr>
      <dsp:spPr>
        <a:xfrm>
          <a:off x="922310" y="779240"/>
          <a:ext cx="190232" cy="190232"/>
        </a:xfrm>
        <a:prstGeom prst="ellipse">
          <a:avLst/>
        </a:prstGeom>
        <a:solidFill>
          <a:schemeClr val="accent5">
            <a:hueOff val="-9349531"/>
            <a:satOff val="37469"/>
            <a:lumOff val="8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98AC4-136D-4EA4-8606-A164782D4BEC}">
      <dsp:nvSpPr>
        <dsp:cNvPr id="0" name=""/>
        <dsp:cNvSpPr/>
      </dsp:nvSpPr>
      <dsp:spPr>
        <a:xfrm>
          <a:off x="1178648" y="732633"/>
          <a:ext cx="130784" cy="13078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0E22C-49CF-4F56-B3FA-EE253A15D978}">
      <dsp:nvSpPr>
        <dsp:cNvPr id="0" name=""/>
        <dsp:cNvSpPr/>
      </dsp:nvSpPr>
      <dsp:spPr>
        <a:xfrm>
          <a:off x="0" y="0"/>
          <a:ext cx="5054930" cy="315933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5EB53-EE02-4C61-9062-B892C725733C}">
      <dsp:nvSpPr>
        <dsp:cNvPr id="0" name=""/>
        <dsp:cNvSpPr/>
      </dsp:nvSpPr>
      <dsp:spPr>
        <a:xfrm>
          <a:off x="641976" y="2190311"/>
          <a:ext cx="131428" cy="131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B8328-B0D2-464F-BE85-C39D97B9B97E}">
      <dsp:nvSpPr>
        <dsp:cNvPr id="0" name=""/>
        <dsp:cNvSpPr/>
      </dsp:nvSpPr>
      <dsp:spPr>
        <a:xfrm>
          <a:off x="536932" y="2374778"/>
          <a:ext cx="1519313" cy="91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64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Consolidation des acquis et accompagnement personnalisé</a:t>
          </a:r>
          <a:endParaRPr lang="fr-F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6932" y="2374778"/>
        <a:ext cx="1519313" cy="913046"/>
      </dsp:txXfrm>
    </dsp:sp>
    <dsp:sp modelId="{06496AC6-C970-44AB-87A0-8AAB1E10F77D}">
      <dsp:nvSpPr>
        <dsp:cNvPr id="0" name=""/>
        <dsp:cNvSpPr/>
      </dsp:nvSpPr>
      <dsp:spPr>
        <a:xfrm>
          <a:off x="1766457" y="1414723"/>
          <a:ext cx="237581" cy="237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A34D3-BC44-4842-95EB-669600EB55DB}">
      <dsp:nvSpPr>
        <dsp:cNvPr id="0" name=""/>
        <dsp:cNvSpPr/>
      </dsp:nvSpPr>
      <dsp:spPr>
        <a:xfrm>
          <a:off x="2087128" y="1697643"/>
          <a:ext cx="1213183" cy="1718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89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Co- intervention</a:t>
          </a:r>
          <a:endParaRPr lang="fr-FR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7128" y="1697643"/>
        <a:ext cx="1213183" cy="1718676"/>
      </dsp:txXfrm>
    </dsp:sp>
    <dsp:sp modelId="{FCF4BE0A-E1EF-43DC-8CE7-9B609A165F16}">
      <dsp:nvSpPr>
        <dsp:cNvPr id="0" name=""/>
        <dsp:cNvSpPr/>
      </dsp:nvSpPr>
      <dsp:spPr>
        <a:xfrm>
          <a:off x="3173494" y="797178"/>
          <a:ext cx="328570" cy="328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2133F-E049-4EAB-8FE2-F4D42E4A5569}">
      <dsp:nvSpPr>
        <dsp:cNvPr id="0" name=""/>
        <dsp:cNvSpPr/>
      </dsp:nvSpPr>
      <dsp:spPr>
        <a:xfrm>
          <a:off x="3314032" y="1231497"/>
          <a:ext cx="1213183" cy="953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03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Chef d’œuvre </a:t>
          </a:r>
          <a:endParaRPr lang="fr-FR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4032" y="1231497"/>
        <a:ext cx="1213183" cy="953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F09A4-9069-4B92-92F5-D644D6BDA0B1}">
      <dsp:nvSpPr>
        <dsp:cNvPr id="0" name=""/>
        <dsp:cNvSpPr/>
      </dsp:nvSpPr>
      <dsp:spPr>
        <a:xfrm>
          <a:off x="935025" y="135"/>
          <a:ext cx="470183" cy="5279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63C5F-76BB-4119-A82C-E8D695357E61}">
      <dsp:nvSpPr>
        <dsp:cNvPr id="0" name=""/>
        <dsp:cNvSpPr/>
      </dsp:nvSpPr>
      <dsp:spPr>
        <a:xfrm>
          <a:off x="12551" y="135"/>
          <a:ext cx="922474" cy="527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Formation du citoyen de demain</a:t>
          </a:r>
          <a:endParaRPr lang="fr-FR" sz="1000" b="1" kern="1200" dirty="0"/>
        </a:p>
      </dsp:txBody>
      <dsp:txXfrm>
        <a:off x="38326" y="25910"/>
        <a:ext cx="870924" cy="476445"/>
      </dsp:txXfrm>
    </dsp:sp>
    <dsp:sp modelId="{AE02D9CF-3EE8-4331-8403-541D027B89A5}">
      <dsp:nvSpPr>
        <dsp:cNvPr id="0" name=""/>
        <dsp:cNvSpPr/>
      </dsp:nvSpPr>
      <dsp:spPr>
        <a:xfrm>
          <a:off x="934561" y="580930"/>
          <a:ext cx="483154" cy="527995"/>
        </a:xfrm>
        <a:prstGeom prst="rightArrow">
          <a:avLst>
            <a:gd name="adj1" fmla="val 75000"/>
            <a:gd name="adj2" fmla="val 50000"/>
          </a:avLst>
        </a:prstGeom>
        <a:solidFill>
          <a:srgbClr val="009999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600" kern="1200" dirty="0"/>
        </a:p>
      </dsp:txBody>
      <dsp:txXfrm>
        <a:off x="934561" y="646929"/>
        <a:ext cx="301971" cy="395997"/>
      </dsp:txXfrm>
    </dsp:sp>
    <dsp:sp modelId="{1CECF078-7F13-4C62-B000-236FF064C6D8}">
      <dsp:nvSpPr>
        <dsp:cNvPr id="0" name=""/>
        <dsp:cNvSpPr/>
      </dsp:nvSpPr>
      <dsp:spPr>
        <a:xfrm>
          <a:off x="44" y="580930"/>
          <a:ext cx="934516" cy="527995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 dirty="0"/>
        </a:p>
      </dsp:txBody>
      <dsp:txXfrm>
        <a:off x="25819" y="606705"/>
        <a:ext cx="882966" cy="4764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9677B-B4C6-44AD-A2C0-0183C4CC7D23}">
      <dsp:nvSpPr>
        <dsp:cNvPr id="0" name=""/>
        <dsp:cNvSpPr/>
      </dsp:nvSpPr>
      <dsp:spPr>
        <a:xfrm>
          <a:off x="224393" y="383081"/>
          <a:ext cx="1046279" cy="34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3</a:t>
          </a:r>
          <a:r>
            <a:rPr lang="fr-FR" sz="1100" b="1" kern="1200" baseline="30000" dirty="0" smtClean="0"/>
            <a:t>e</a:t>
          </a:r>
          <a:r>
            <a:rPr lang="fr-FR" sz="1100" b="1" kern="1200" dirty="0" smtClean="0"/>
            <a:t> et 3</a:t>
          </a:r>
          <a:r>
            <a:rPr lang="fr-FR" sz="1100" b="1" kern="1200" baseline="30000" dirty="0" smtClean="0"/>
            <a:t>e</a:t>
          </a:r>
          <a:r>
            <a:rPr lang="fr-FR" sz="1100" b="1" kern="1200" dirty="0" smtClean="0"/>
            <a:t> prépa</a:t>
          </a:r>
          <a:r>
            <a:rPr lang="fr-FR" sz="1100" kern="1200" dirty="0" smtClean="0"/>
            <a:t> </a:t>
          </a:r>
          <a:r>
            <a:rPr lang="fr-FR" sz="1100" b="1" kern="1200" dirty="0" smtClean="0"/>
            <a:t>métiers</a:t>
          </a:r>
          <a:endParaRPr lang="fr-FR" sz="1100" b="1" kern="1200" dirty="0"/>
        </a:p>
      </dsp:txBody>
      <dsp:txXfrm>
        <a:off x="224393" y="383081"/>
        <a:ext cx="1046279" cy="344796"/>
      </dsp:txXfrm>
    </dsp:sp>
    <dsp:sp modelId="{45796FE6-C88F-4BEE-AD6E-2A3DE00CAA38}">
      <dsp:nvSpPr>
        <dsp:cNvPr id="0" name=""/>
        <dsp:cNvSpPr/>
      </dsp:nvSpPr>
      <dsp:spPr>
        <a:xfrm>
          <a:off x="223205" y="278215"/>
          <a:ext cx="83226" cy="832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5FD97-F7A9-40EF-8B64-C9A15F23A520}">
      <dsp:nvSpPr>
        <dsp:cNvPr id="0" name=""/>
        <dsp:cNvSpPr/>
      </dsp:nvSpPr>
      <dsp:spPr>
        <a:xfrm>
          <a:off x="281463" y="161698"/>
          <a:ext cx="83226" cy="83226"/>
        </a:xfrm>
        <a:prstGeom prst="ellipse">
          <a:avLst/>
        </a:prstGeom>
        <a:solidFill>
          <a:schemeClr val="accent5">
            <a:hueOff val="-584346"/>
            <a:satOff val="2342"/>
            <a:lumOff val="5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9B80F-274B-4A47-B00E-C576040FFE41}">
      <dsp:nvSpPr>
        <dsp:cNvPr id="0" name=""/>
        <dsp:cNvSpPr/>
      </dsp:nvSpPr>
      <dsp:spPr>
        <a:xfrm>
          <a:off x="326282" y="185001"/>
          <a:ext cx="130784" cy="130784"/>
        </a:xfrm>
        <a:prstGeom prst="ellipse">
          <a:avLst/>
        </a:prstGeom>
        <a:solidFill>
          <a:schemeClr val="accent5">
            <a:hueOff val="-1168691"/>
            <a:satOff val="4684"/>
            <a:lumOff val="10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C1719-7E7E-4BED-8A03-459700519893}">
      <dsp:nvSpPr>
        <dsp:cNvPr id="0" name=""/>
        <dsp:cNvSpPr/>
      </dsp:nvSpPr>
      <dsp:spPr>
        <a:xfrm>
          <a:off x="537802" y="56832"/>
          <a:ext cx="83226" cy="83226"/>
        </a:xfrm>
        <a:prstGeom prst="ellipse">
          <a:avLst/>
        </a:prstGeom>
        <a:solidFill>
          <a:schemeClr val="accent5">
            <a:hueOff val="-1753037"/>
            <a:satOff val="7025"/>
            <a:lumOff val="15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FCBE1-84E3-4452-A225-DF1F4D797412}">
      <dsp:nvSpPr>
        <dsp:cNvPr id="0" name=""/>
        <dsp:cNvSpPr/>
      </dsp:nvSpPr>
      <dsp:spPr>
        <a:xfrm>
          <a:off x="689275" y="10225"/>
          <a:ext cx="83226" cy="83226"/>
        </a:xfrm>
        <a:prstGeom prst="ellipse">
          <a:avLst/>
        </a:prstGeom>
        <a:solidFill>
          <a:schemeClr val="accent5">
            <a:hueOff val="-2337383"/>
            <a:satOff val="9367"/>
            <a:lumOff val="2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A0A52-6FA1-4521-938B-948FC6AB033E}">
      <dsp:nvSpPr>
        <dsp:cNvPr id="0" name=""/>
        <dsp:cNvSpPr/>
      </dsp:nvSpPr>
      <dsp:spPr>
        <a:xfrm>
          <a:off x="875703" y="91787"/>
          <a:ext cx="83226" cy="83226"/>
        </a:xfrm>
        <a:prstGeom prst="ellipse">
          <a:avLst/>
        </a:prstGeom>
        <a:solidFill>
          <a:schemeClr val="accent5">
            <a:hueOff val="-2921728"/>
            <a:satOff val="11709"/>
            <a:lumOff val="2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ABFF6-8F91-4844-9F40-31690882D6F0}">
      <dsp:nvSpPr>
        <dsp:cNvPr id="0" name=""/>
        <dsp:cNvSpPr/>
      </dsp:nvSpPr>
      <dsp:spPr>
        <a:xfrm>
          <a:off x="992220" y="150046"/>
          <a:ext cx="130784" cy="130784"/>
        </a:xfrm>
        <a:prstGeom prst="ellipse">
          <a:avLst/>
        </a:prstGeom>
        <a:solidFill>
          <a:schemeClr val="accent5">
            <a:hueOff val="-3506074"/>
            <a:satOff val="14051"/>
            <a:lumOff val="30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E09D1-6F42-4B7C-9051-43344C32B3B7}">
      <dsp:nvSpPr>
        <dsp:cNvPr id="0" name=""/>
        <dsp:cNvSpPr/>
      </dsp:nvSpPr>
      <dsp:spPr>
        <a:xfrm>
          <a:off x="1155345" y="278215"/>
          <a:ext cx="83226" cy="83226"/>
        </a:xfrm>
        <a:prstGeom prst="ellipse">
          <a:avLst/>
        </a:prstGeom>
        <a:solidFill>
          <a:schemeClr val="accent5">
            <a:hueOff val="-4090420"/>
            <a:satOff val="16393"/>
            <a:lumOff val="35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027AD-9284-4F5A-A2EF-92D633F37228}">
      <dsp:nvSpPr>
        <dsp:cNvPr id="0" name=""/>
        <dsp:cNvSpPr/>
      </dsp:nvSpPr>
      <dsp:spPr>
        <a:xfrm>
          <a:off x="1225255" y="406384"/>
          <a:ext cx="83226" cy="83226"/>
        </a:xfrm>
        <a:prstGeom prst="ellipse">
          <a:avLst/>
        </a:prstGeom>
        <a:solidFill>
          <a:schemeClr val="accent5">
            <a:hueOff val="-4674765"/>
            <a:satOff val="18735"/>
            <a:lumOff val="4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26317-A3DA-46A3-8CE9-0D3E78B3B654}">
      <dsp:nvSpPr>
        <dsp:cNvPr id="0" name=""/>
        <dsp:cNvSpPr/>
      </dsp:nvSpPr>
      <dsp:spPr>
        <a:xfrm>
          <a:off x="619364" y="161698"/>
          <a:ext cx="214011" cy="214011"/>
        </a:xfrm>
        <a:prstGeom prst="ellipse">
          <a:avLst/>
        </a:prstGeom>
        <a:solidFill>
          <a:schemeClr val="accent5">
            <a:hueOff val="-5259111"/>
            <a:satOff val="21076"/>
            <a:lumOff val="4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525F2-FA1E-4A0D-8B4E-FF912F7DCD90}">
      <dsp:nvSpPr>
        <dsp:cNvPr id="0" name=""/>
        <dsp:cNvSpPr/>
      </dsp:nvSpPr>
      <dsp:spPr>
        <a:xfrm>
          <a:off x="164946" y="604464"/>
          <a:ext cx="83226" cy="83226"/>
        </a:xfrm>
        <a:prstGeom prst="ellipse">
          <a:avLst/>
        </a:prstGeom>
        <a:solidFill>
          <a:schemeClr val="accent5">
            <a:hueOff val="-5843457"/>
            <a:satOff val="23418"/>
            <a:lumOff val="50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AA56B-D676-4BD1-A1C2-E942596011FA}">
      <dsp:nvSpPr>
        <dsp:cNvPr id="0" name=""/>
        <dsp:cNvSpPr/>
      </dsp:nvSpPr>
      <dsp:spPr>
        <a:xfrm>
          <a:off x="234856" y="709330"/>
          <a:ext cx="130784" cy="130784"/>
        </a:xfrm>
        <a:prstGeom prst="ellipse">
          <a:avLst/>
        </a:prstGeom>
        <a:solidFill>
          <a:schemeClr val="accent5">
            <a:hueOff val="-6427803"/>
            <a:satOff val="25760"/>
            <a:lumOff val="55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C1490-6415-4CAE-9097-073B48250A4B}">
      <dsp:nvSpPr>
        <dsp:cNvPr id="0" name=""/>
        <dsp:cNvSpPr/>
      </dsp:nvSpPr>
      <dsp:spPr>
        <a:xfrm>
          <a:off x="409633" y="802544"/>
          <a:ext cx="190232" cy="190232"/>
        </a:xfrm>
        <a:prstGeom prst="ellipse">
          <a:avLst/>
        </a:prstGeom>
        <a:solidFill>
          <a:schemeClr val="accent5">
            <a:hueOff val="-7012148"/>
            <a:satOff val="28102"/>
            <a:lumOff val="60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F0FA9-A63A-47A4-912D-2970EAE6D97D}">
      <dsp:nvSpPr>
        <dsp:cNvPr id="0" name=""/>
        <dsp:cNvSpPr/>
      </dsp:nvSpPr>
      <dsp:spPr>
        <a:xfrm>
          <a:off x="654319" y="954017"/>
          <a:ext cx="83226" cy="83226"/>
        </a:xfrm>
        <a:prstGeom prst="ellipse">
          <a:avLst/>
        </a:prstGeom>
        <a:solidFill>
          <a:schemeClr val="accent5">
            <a:hueOff val="-7596494"/>
            <a:satOff val="30444"/>
            <a:lumOff val="6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2B722-7E27-47FA-AAD9-DD842B16C175}">
      <dsp:nvSpPr>
        <dsp:cNvPr id="0" name=""/>
        <dsp:cNvSpPr/>
      </dsp:nvSpPr>
      <dsp:spPr>
        <a:xfrm>
          <a:off x="700926" y="802544"/>
          <a:ext cx="130784" cy="130784"/>
        </a:xfrm>
        <a:prstGeom prst="ellipse">
          <a:avLst/>
        </a:prstGeom>
        <a:solidFill>
          <a:schemeClr val="accent5">
            <a:hueOff val="-8180839"/>
            <a:satOff val="32786"/>
            <a:lumOff val="71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AA578-1944-41FA-8784-9C407254318E}">
      <dsp:nvSpPr>
        <dsp:cNvPr id="0" name=""/>
        <dsp:cNvSpPr/>
      </dsp:nvSpPr>
      <dsp:spPr>
        <a:xfrm>
          <a:off x="817444" y="965668"/>
          <a:ext cx="83226" cy="83226"/>
        </a:xfrm>
        <a:prstGeom prst="ellipse">
          <a:avLst/>
        </a:prstGeom>
        <a:solidFill>
          <a:schemeClr val="accent5">
            <a:hueOff val="-8765185"/>
            <a:satOff val="35127"/>
            <a:lumOff val="76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28635-5359-455C-9033-84558D662BD3}">
      <dsp:nvSpPr>
        <dsp:cNvPr id="0" name=""/>
        <dsp:cNvSpPr/>
      </dsp:nvSpPr>
      <dsp:spPr>
        <a:xfrm>
          <a:off x="922310" y="779240"/>
          <a:ext cx="190232" cy="190232"/>
        </a:xfrm>
        <a:prstGeom prst="ellipse">
          <a:avLst/>
        </a:prstGeom>
        <a:solidFill>
          <a:schemeClr val="accent5">
            <a:hueOff val="-9349531"/>
            <a:satOff val="37469"/>
            <a:lumOff val="8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98AC4-136D-4EA4-8606-A164782D4BEC}">
      <dsp:nvSpPr>
        <dsp:cNvPr id="0" name=""/>
        <dsp:cNvSpPr/>
      </dsp:nvSpPr>
      <dsp:spPr>
        <a:xfrm>
          <a:off x="1178648" y="732633"/>
          <a:ext cx="130784" cy="13078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0E22C-49CF-4F56-B3FA-EE253A15D978}">
      <dsp:nvSpPr>
        <dsp:cNvPr id="0" name=""/>
        <dsp:cNvSpPr/>
      </dsp:nvSpPr>
      <dsp:spPr>
        <a:xfrm>
          <a:off x="0" y="0"/>
          <a:ext cx="5054930" cy="3159331"/>
        </a:xfrm>
        <a:prstGeom prst="swooshArrow">
          <a:avLst>
            <a:gd name="adj1" fmla="val 25000"/>
            <a:gd name="adj2" fmla="val 25000"/>
          </a:avLst>
        </a:prstGeom>
        <a:solidFill>
          <a:srgbClr val="00CC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5EB53-EE02-4C61-9062-B892C725733C}">
      <dsp:nvSpPr>
        <dsp:cNvPr id="0" name=""/>
        <dsp:cNvSpPr/>
      </dsp:nvSpPr>
      <dsp:spPr>
        <a:xfrm>
          <a:off x="641976" y="2190311"/>
          <a:ext cx="131428" cy="131428"/>
        </a:xfrm>
        <a:prstGeom prst="ellipse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B8328-B0D2-464F-BE85-C39D97B9B97E}">
      <dsp:nvSpPr>
        <dsp:cNvPr id="0" name=""/>
        <dsp:cNvSpPr/>
      </dsp:nvSpPr>
      <dsp:spPr>
        <a:xfrm>
          <a:off x="707690" y="2374778"/>
          <a:ext cx="1177798" cy="91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64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 en 1, 2, 3 ans</a:t>
          </a:r>
          <a:endParaRPr lang="fr-F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690" y="2374778"/>
        <a:ext cx="1177798" cy="913046"/>
      </dsp:txXfrm>
    </dsp:sp>
    <dsp:sp modelId="{06496AC6-C970-44AB-87A0-8AAB1E10F77D}">
      <dsp:nvSpPr>
        <dsp:cNvPr id="0" name=""/>
        <dsp:cNvSpPr/>
      </dsp:nvSpPr>
      <dsp:spPr>
        <a:xfrm>
          <a:off x="1766457" y="1414723"/>
          <a:ext cx="237581" cy="237581"/>
        </a:xfrm>
        <a:prstGeom prst="ellipse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A34D3-BC44-4842-95EB-669600EB55DB}">
      <dsp:nvSpPr>
        <dsp:cNvPr id="0" name=""/>
        <dsp:cNvSpPr/>
      </dsp:nvSpPr>
      <dsp:spPr>
        <a:xfrm>
          <a:off x="2087128" y="1697643"/>
          <a:ext cx="1213183" cy="1718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89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Seconde par familles de métiers </a:t>
          </a:r>
          <a:endParaRPr lang="fr-F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7128" y="1697643"/>
        <a:ext cx="1213183" cy="1718676"/>
      </dsp:txXfrm>
    </dsp:sp>
    <dsp:sp modelId="{FCF4BE0A-E1EF-43DC-8CE7-9B609A165F16}">
      <dsp:nvSpPr>
        <dsp:cNvPr id="0" name=""/>
        <dsp:cNvSpPr/>
      </dsp:nvSpPr>
      <dsp:spPr>
        <a:xfrm>
          <a:off x="3173494" y="797178"/>
          <a:ext cx="328570" cy="328570"/>
        </a:xfrm>
        <a:prstGeom prst="ellipse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2133F-E049-4EAB-8FE2-F4D42E4A5569}">
      <dsp:nvSpPr>
        <dsp:cNvPr id="0" name=""/>
        <dsp:cNvSpPr/>
      </dsp:nvSpPr>
      <dsp:spPr>
        <a:xfrm>
          <a:off x="3064025" y="1231497"/>
          <a:ext cx="1713196" cy="953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0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Accompagnement à l’orientation Modules d’insertion professionnelle ou de poursuite d’études </a:t>
          </a:r>
          <a:endParaRPr lang="fr-F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64025" y="1231497"/>
        <a:ext cx="1713196" cy="953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F09A4-9069-4B92-92F5-D644D6BDA0B1}">
      <dsp:nvSpPr>
        <dsp:cNvPr id="0" name=""/>
        <dsp:cNvSpPr/>
      </dsp:nvSpPr>
      <dsp:spPr>
        <a:xfrm>
          <a:off x="1061799" y="135"/>
          <a:ext cx="415984" cy="5279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63C5F-76BB-4119-A82C-E8D695357E61}">
      <dsp:nvSpPr>
        <dsp:cNvPr id="0" name=""/>
        <dsp:cNvSpPr/>
      </dsp:nvSpPr>
      <dsp:spPr>
        <a:xfrm>
          <a:off x="60745" y="135"/>
          <a:ext cx="1001053" cy="527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 dirty="0"/>
        </a:p>
      </dsp:txBody>
      <dsp:txXfrm>
        <a:off x="86520" y="25910"/>
        <a:ext cx="949503" cy="476445"/>
      </dsp:txXfrm>
    </dsp:sp>
    <dsp:sp modelId="{AE02D9CF-3EE8-4331-8403-541D027B89A5}">
      <dsp:nvSpPr>
        <dsp:cNvPr id="0" name=""/>
        <dsp:cNvSpPr/>
      </dsp:nvSpPr>
      <dsp:spPr>
        <a:xfrm>
          <a:off x="1076337" y="580930"/>
          <a:ext cx="401962" cy="527995"/>
        </a:xfrm>
        <a:prstGeom prst="rightArrow">
          <a:avLst>
            <a:gd name="adj1" fmla="val 75000"/>
            <a:gd name="adj2" fmla="val 50000"/>
          </a:avLst>
        </a:prstGeom>
        <a:solidFill>
          <a:srgbClr val="009999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</dsp:txBody>
      <dsp:txXfrm>
        <a:off x="1076337" y="646929"/>
        <a:ext cx="251226" cy="395997"/>
      </dsp:txXfrm>
    </dsp:sp>
    <dsp:sp modelId="{1CECF078-7F13-4C62-B000-236FF064C6D8}">
      <dsp:nvSpPr>
        <dsp:cNvPr id="0" name=""/>
        <dsp:cNvSpPr/>
      </dsp:nvSpPr>
      <dsp:spPr>
        <a:xfrm>
          <a:off x="60230" y="580930"/>
          <a:ext cx="1016106" cy="527995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Formation du professionnel de demain</a:t>
          </a:r>
          <a:endParaRPr lang="fr-FR" sz="1000" b="1" kern="1200" dirty="0"/>
        </a:p>
      </dsp:txBody>
      <dsp:txXfrm>
        <a:off x="86005" y="606705"/>
        <a:ext cx="964556" cy="4764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450A4-3077-47C1-80CD-11C7B530D25B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9h30</a:t>
          </a:r>
          <a:endParaRPr lang="fr-FR" sz="1400" kern="1200" dirty="0"/>
        </a:p>
      </dsp:txBody>
      <dsp:txXfrm rot="-5400000">
        <a:off x="0" y="522165"/>
        <a:ext cx="1038004" cy="444858"/>
      </dsp:txXfrm>
    </dsp:sp>
    <dsp:sp modelId="{4B14DD19-D4DF-4660-B9BE-70BA0DCD4DB3}">
      <dsp:nvSpPr>
        <dsp:cNvPr id="0" name=""/>
        <dsp:cNvSpPr/>
      </dsp:nvSpPr>
      <dsp:spPr>
        <a:xfrm rot="5400000">
          <a:off x="3085071" y="-2043904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Ouverture du PNF</a:t>
          </a:r>
          <a:r>
            <a:rPr lang="fr-FR" sz="1400" kern="1200" dirty="0" smtClean="0"/>
            <a:t>, </a:t>
          </a:r>
          <a:r>
            <a:rPr lang="fr-FR" sz="1000" i="1" kern="1200" dirty="0" smtClean="0"/>
            <a:t>JM DESPREZ, D HELARD, IGEN STI</a:t>
          </a:r>
          <a:endParaRPr lang="fr-FR" sz="10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Les axes et leviers de la transformation de la voie professionnelle, </a:t>
          </a:r>
          <a:endParaRPr lang="fr-FR" sz="1400" kern="1200" dirty="0"/>
        </a:p>
      </dsp:txBody>
      <dsp:txXfrm rot="-5400000">
        <a:off x="1038004" y="50215"/>
        <a:ext cx="5010943" cy="869756"/>
      </dsp:txXfrm>
    </dsp:sp>
    <dsp:sp modelId="{1D95CD3C-5F97-4C1D-B8DF-A77E3B2876AE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10h00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30’</a:t>
          </a:r>
          <a:endParaRPr lang="fr-FR" sz="1400" kern="1200" dirty="0"/>
        </a:p>
      </dsp:txBody>
      <dsp:txXfrm rot="-5400000">
        <a:off x="0" y="1809570"/>
        <a:ext cx="1038004" cy="444858"/>
      </dsp:txXfrm>
    </dsp:sp>
    <dsp:sp modelId="{25957444-C10E-48D8-A32A-FCC48F0FC107}">
      <dsp:nvSpPr>
        <dsp:cNvPr id="0" name=""/>
        <dsp:cNvSpPr/>
      </dsp:nvSpPr>
      <dsp:spPr>
        <a:xfrm rot="5400000">
          <a:off x="3084818" y="-764876"/>
          <a:ext cx="964367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La 3e </a:t>
          </a:r>
          <a:r>
            <a:rPr lang="en-US" sz="1400" b="1" kern="1200" dirty="0" err="1" smtClean="0"/>
            <a:t>prépa</a:t>
          </a:r>
          <a:r>
            <a:rPr lang="en-US" sz="1400" b="1" kern="1200" dirty="0" smtClean="0"/>
            <a:t>-métiers</a:t>
          </a:r>
          <a:r>
            <a:rPr lang="en-US" sz="1400" kern="1200" dirty="0" smtClean="0"/>
            <a:t>, </a:t>
          </a:r>
          <a:r>
            <a:rPr lang="en-US" sz="1000" i="1" kern="1200" dirty="0" smtClean="0"/>
            <a:t>Bernard DUCERF (DIJON), </a:t>
          </a:r>
          <a:r>
            <a:rPr lang="fr-FR" sz="1000" i="1" kern="1200" dirty="0" smtClean="0"/>
            <a:t>Patrick AVELINE, IEN STI (NANTES), Sandrine MYKAJ, IEN STI (LILLE)</a:t>
          </a:r>
          <a:endParaRPr lang="fr-FR" sz="10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Les évolutions attendues et points de vigilance , le projet pédagogique, la construction des compétences, la découverte des métiers et des formations professionnelles  </a:t>
          </a:r>
          <a:endParaRPr lang="fr-FR" sz="1400" kern="1200" dirty="0"/>
        </a:p>
      </dsp:txBody>
      <dsp:txXfrm rot="-5400000">
        <a:off x="1038005" y="1329014"/>
        <a:ext cx="5010918" cy="870213"/>
      </dsp:txXfrm>
    </dsp:sp>
    <dsp:sp modelId="{633F30F9-236F-45F5-AB78-99384B4B8BBA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10h45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60’</a:t>
          </a:r>
          <a:endParaRPr lang="fr-FR" sz="1400" kern="1200" dirty="0"/>
        </a:p>
      </dsp:txBody>
      <dsp:txXfrm rot="-5400000">
        <a:off x="0" y="3096976"/>
        <a:ext cx="1038004" cy="444858"/>
      </dsp:txXfrm>
    </dsp:sp>
    <dsp:sp modelId="{02D0126D-5494-49C4-8BDD-0AF41B0A8E2F}">
      <dsp:nvSpPr>
        <dsp:cNvPr id="0" name=""/>
        <dsp:cNvSpPr/>
      </dsp:nvSpPr>
      <dsp:spPr>
        <a:xfrm rot="5400000">
          <a:off x="3085071" y="530906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Les familles de métiers, la classe de 2</a:t>
          </a:r>
          <a:r>
            <a:rPr lang="fr-FR" sz="1400" b="1" kern="1200" baseline="30000" dirty="0" smtClean="0"/>
            <a:t>nde</a:t>
          </a:r>
          <a:r>
            <a:rPr lang="fr-FR" sz="1400" b="1" kern="1200" dirty="0" smtClean="0"/>
            <a:t> baccalauréat professionnel, « Bâtiment et travaux publics », </a:t>
          </a:r>
          <a:r>
            <a:rPr lang="fr-FR" sz="1000" b="0" i="1" kern="1200" dirty="0" smtClean="0"/>
            <a:t>David HELARD, </a:t>
          </a:r>
          <a:r>
            <a:rPr lang="fr-FR" sz="1000" i="1" kern="1200" dirty="0" smtClean="0"/>
            <a:t>Hubert GLAD, Eric VANNIER,  (DIJON), Sophia  CZERNIC, (AIX-MARSEILLE)</a:t>
          </a:r>
          <a:endParaRPr lang="fr-FR" sz="10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Le concept de famille de métiers, une 2</a:t>
          </a:r>
          <a:r>
            <a:rPr lang="fr-FR" sz="1400" kern="1200" baseline="30000" dirty="0" smtClean="0"/>
            <a:t>nde</a:t>
          </a:r>
          <a:r>
            <a:rPr lang="fr-FR" sz="1400" kern="1200" dirty="0" smtClean="0"/>
            <a:t> avec une approche par compétences communes, la démarche didactique, exemples</a:t>
          </a:r>
          <a:endParaRPr lang="fr-FR" sz="1400" kern="1200" dirty="0"/>
        </a:p>
      </dsp:txBody>
      <dsp:txXfrm rot="-5400000">
        <a:off x="1038004" y="2625025"/>
        <a:ext cx="5010943" cy="8697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28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286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286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28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>
                <a:solidFill>
                  <a:srgbClr val="00A6BE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A6B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4F6C58C5-3CD1-DC40-904B-C6FFC13F3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9" y="8247"/>
            <a:ext cx="9155061" cy="6847687"/>
          </a:xfrm>
          <a:prstGeom prst="rect">
            <a:avLst/>
          </a:prstGeom>
        </p:spPr>
      </p:pic>
      <p:pic>
        <p:nvPicPr>
          <p:cNvPr id="2" name="Image 1" descr="transformer_grisocr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0" y="559963"/>
            <a:ext cx="168871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6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5" y="3901509"/>
            <a:ext cx="6931817" cy="1679346"/>
          </a:xfrm>
        </p:spPr>
        <p:txBody>
          <a:bodyPr anchor="t" anchorCtr="0">
            <a:normAutofit/>
          </a:bodyPr>
          <a:lstStyle>
            <a:lvl1pPr>
              <a:defRPr sz="12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Contacts :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71" y="1867896"/>
            <a:ext cx="3735880" cy="15509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90" y="5585455"/>
            <a:ext cx="697747" cy="92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70822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>
                <a:solidFill>
                  <a:srgbClr val="00A6BE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A6B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09663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A6B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16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00A6BE"/>
              </a:buClr>
              <a:defRPr>
                <a:solidFill>
                  <a:srgbClr val="00A6BE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27928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78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A6B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00A6BE"/>
              </a:buClr>
              <a:defRPr>
                <a:solidFill>
                  <a:srgbClr val="00A6BE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>
                <a:solidFill>
                  <a:srgbClr val="E0B347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0B347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>
                <a:solidFill>
                  <a:srgbClr val="E0B347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0B347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>
                <a:solidFill>
                  <a:srgbClr val="E0B347"/>
                </a:solidFill>
              </a:defRPr>
            </a:lvl1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0B347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700D3E5-2C83-1F4B-9DF8-EE71BCF99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0" y="4094"/>
            <a:ext cx="9131201" cy="6853905"/>
          </a:xfrm>
          <a:prstGeom prst="rect">
            <a:avLst/>
          </a:prstGeom>
        </p:spPr>
      </p:pic>
      <p:pic>
        <p:nvPicPr>
          <p:cNvPr id="5" name="Image 4" descr="transformer_gri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9" y="556415"/>
            <a:ext cx="168872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</a:t>
            </a:r>
            <a:r>
              <a:rPr lang="fr-FR" sz="9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TROISIÈME PRÉPA-MÉTIERS</a:t>
            </a: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7031531" y="6314648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Janvier 2019</a:t>
            </a:r>
          </a:p>
          <a:p>
            <a:pPr>
              <a:lnSpc>
                <a:spcPts val="1320"/>
              </a:lnSpc>
            </a:pPr>
            <a:endParaRPr lang="fr-FR" sz="900" b="0" i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9F21F5D-F93F-7E43-AC00-B854D2AC559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314648"/>
            <a:ext cx="1231891" cy="3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00A6BE"/>
        </a:buClr>
        <a:buSzPct val="114000"/>
        <a:buFont typeface="Wingdings" charset="2"/>
        <a:buChar char="§"/>
        <a:defRPr sz="1800" b="1" i="0" kern="1200">
          <a:solidFill>
            <a:srgbClr val="00A6BE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00A6BE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00A6BE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JJ/MM/AAAA</a:t>
            </a:r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314648"/>
            <a:ext cx="1231891" cy="3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3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E0B347"/>
        </a:buClr>
        <a:buSzPct val="114000"/>
        <a:buFont typeface="Wingdings" charset="2"/>
        <a:buChar char="§"/>
        <a:defRPr sz="1800" b="1" i="0" kern="1200">
          <a:solidFill>
            <a:srgbClr val="E0B347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E0B347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E0B347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</a:t>
            </a:r>
            <a:br>
              <a:rPr lang="fr-FR" dirty="0"/>
            </a:br>
            <a:r>
              <a:rPr lang="fr-FR" dirty="0"/>
              <a:t>du masque</a:t>
            </a:r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rgbClr val="00919D"/>
                </a:solidFill>
              </a:rPr>
              <a:t/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</a:t>
            </a:r>
            <a:r>
              <a:rPr lang="fr-FR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réalisation du chef-d'œuvre</a:t>
            </a:r>
          </a:p>
          <a:p>
            <a:pPr>
              <a:lnSpc>
                <a:spcPts val="1320"/>
              </a:lnSpc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223000" y="6302069"/>
            <a:ext cx="1926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r>
              <a:rPr lang="fr-FR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24 janvier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B9F2CB5-F14A-6B4E-A43B-921923DC80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314648"/>
            <a:ext cx="1231891" cy="3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  <p:sldLayoutId id="2147483675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rgbClr val="005E8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A57E84A-A76A-AE47-8ECF-AE75B0DC75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33" y="6876"/>
            <a:ext cx="9167859" cy="685726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69" y="3578946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rgbClr val="00919D"/>
                </a:solidFill>
              </a:rPr>
              <a:t/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TVP 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janvier 2019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3121481" y="2132720"/>
            <a:ext cx="525531" cy="171686"/>
            <a:chOff x="5391302" y="1426464"/>
            <a:chExt cx="604579" cy="197510"/>
          </a:xfrm>
          <a:solidFill>
            <a:srgbClr val="00A6BE"/>
          </a:solidFill>
        </p:grpSpPr>
        <p:sp>
          <p:nvSpPr>
            <p:cNvPr id="10" name="Rectangle 9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5E8B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5E8B"/>
                </a:solidFill>
              </a:endParaRPr>
            </a:p>
          </p:txBody>
        </p:sp>
      </p:grpSp>
      <p:pic>
        <p:nvPicPr>
          <p:cNvPr id="4" name="Image 3" descr="transformer_bleu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0" y="533142"/>
            <a:ext cx="1935656" cy="701491"/>
          </a:xfrm>
          <a:prstGeom prst="rect">
            <a:avLst/>
          </a:prstGeom>
        </p:spPr>
      </p:pic>
      <p:pic>
        <p:nvPicPr>
          <p:cNvPr id="5" name="Image 4" descr="transformer_bleu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" y="533142"/>
            <a:ext cx="1935656" cy="7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0A6BE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4325835-A224-FD4F-B2B4-E4378CAE69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293"/>
            <a:ext cx="9142636" cy="683839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DF44B2DF-6333-D145-8E04-D4E4780F3A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4" y="0"/>
            <a:ext cx="9142636" cy="683839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69" y="3578946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rgbClr val="00919D"/>
                </a:solidFill>
              </a:rPr>
              <a:t/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21481" y="213272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13" name="Rectangle 12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" name="Image 4" descr="transformer_ocr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6" y="527392"/>
            <a:ext cx="1919941" cy="69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8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E0B347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JJ/MM/AAAA</a:t>
            </a: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19F21F5D-F93F-7E43-AC00-B854D2AC559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314648"/>
            <a:ext cx="1231891" cy="3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6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00A6BE"/>
        </a:buClr>
        <a:buSzPct val="114000"/>
        <a:buFont typeface="Wingdings" charset="2"/>
        <a:buChar char="§"/>
        <a:defRPr sz="1800" b="1" i="0" kern="1200">
          <a:solidFill>
            <a:srgbClr val="00A6BE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00A6BE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00A6BE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5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image" Target="../media/image16.jpeg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sz="3800" i="1" dirty="0" smtClean="0"/>
              <a:t>Accompagner les élèves, futurs citoyens et professionnels de demain</a:t>
            </a:r>
          </a:p>
          <a:p>
            <a:endParaRPr lang="fr-FR" sz="2400" i="1" dirty="0"/>
          </a:p>
          <a:p>
            <a:endParaRPr lang="fr-FR" sz="2400" i="1" dirty="0" smtClean="0"/>
          </a:p>
          <a:p>
            <a:pPr algn="r"/>
            <a:r>
              <a:rPr lang="fr-FR" sz="2400" b="1" i="1" dirty="0" smtClean="0"/>
              <a:t>PNF STI 29 janvier 2019</a:t>
            </a:r>
            <a:endParaRPr lang="fr-FR" sz="2400" b="1" i="1" dirty="0"/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3090594" y="2030795"/>
            <a:ext cx="5826983" cy="1442078"/>
          </a:xfrm>
        </p:spPr>
        <p:txBody>
          <a:bodyPr/>
          <a:lstStyle/>
          <a:p>
            <a:r>
              <a:rPr lang="fr-FR" dirty="0" smtClean="0"/>
              <a:t>La transformation de la voie professionnelle </a:t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0764" y="308520"/>
            <a:ext cx="5590311" cy="971122"/>
          </a:xfrm>
        </p:spPr>
        <p:txBody>
          <a:bodyPr>
            <a:normAutofit fontScale="90000"/>
          </a:bodyPr>
          <a:lstStyle/>
          <a:p>
            <a:pPr lvl="0"/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Des lignes de force 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et des leviers à mettre en œuvre de façon intégrée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72140" y="1765005"/>
            <a:ext cx="1935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3</a:t>
            </a:r>
            <a:r>
              <a:rPr lang="fr-FR" sz="1200" b="1" baseline="30000" dirty="0" smtClean="0">
                <a:solidFill>
                  <a:schemeClr val="bg1"/>
                </a:solidFill>
              </a:rPr>
              <a:t>e</a:t>
            </a:r>
            <a:r>
              <a:rPr lang="fr-FR" sz="1200" b="1" dirty="0" smtClean="0">
                <a:solidFill>
                  <a:schemeClr val="bg1"/>
                </a:solidFill>
              </a:rPr>
              <a:t> prépa-métiers</a:t>
            </a:r>
          </a:p>
          <a:p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Consolidation des acquis</a:t>
            </a:r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Co-intervention</a:t>
            </a:r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Chef d’œuvre</a:t>
            </a:r>
          </a:p>
          <a:p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Développement des usages du numérique 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Apprentissage et mixité des publics</a:t>
            </a:r>
          </a:p>
          <a:p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200" b="1" dirty="0">
                <a:solidFill>
                  <a:schemeClr val="bg1"/>
                </a:solidFill>
              </a:rPr>
              <a:t>CAP 1, 2 , 3 ans</a:t>
            </a:r>
          </a:p>
          <a:p>
            <a:r>
              <a:rPr lang="fr-FR" sz="1200" b="1" dirty="0" smtClean="0">
                <a:solidFill>
                  <a:schemeClr val="bg1"/>
                </a:solidFill>
              </a:rPr>
              <a:t>Familles </a:t>
            </a:r>
            <a:r>
              <a:rPr lang="fr-FR" sz="1200" b="1" dirty="0">
                <a:solidFill>
                  <a:schemeClr val="bg1"/>
                </a:solidFill>
              </a:rPr>
              <a:t>de métiers</a:t>
            </a:r>
          </a:p>
          <a:p>
            <a:r>
              <a:rPr lang="fr-FR" sz="1200" b="1" dirty="0" smtClean="0">
                <a:solidFill>
                  <a:schemeClr val="bg1"/>
                </a:solidFill>
              </a:rPr>
              <a:t>Module d’insertion professionnelle</a:t>
            </a:r>
          </a:p>
          <a:p>
            <a:r>
              <a:rPr lang="fr-FR" sz="1200" b="1" dirty="0" smtClean="0">
                <a:solidFill>
                  <a:schemeClr val="bg1"/>
                </a:solidFill>
              </a:rPr>
              <a:t>Module de poursuite d’études</a:t>
            </a:r>
          </a:p>
          <a:p>
            <a:endParaRPr lang="fr-FR" sz="1200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2027784522"/>
              </p:ext>
            </p:extLst>
          </p:nvPr>
        </p:nvGraphicFramePr>
        <p:xfrm>
          <a:off x="2665439" y="5331789"/>
          <a:ext cx="1474380" cy="1059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909834214"/>
              </p:ext>
            </p:extLst>
          </p:nvPr>
        </p:nvGraphicFramePr>
        <p:xfrm>
          <a:off x="3823855" y="1765005"/>
          <a:ext cx="5054930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139848" y="4397003"/>
            <a:ext cx="2461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</a:rPr>
              <a:t>Développement des usages du numérique pour apprendre</a:t>
            </a:r>
          </a:p>
          <a:p>
            <a:r>
              <a:rPr lang="fr-FR" i="1" dirty="0" smtClean="0">
                <a:solidFill>
                  <a:srgbClr val="0070C0"/>
                </a:solidFill>
              </a:rPr>
              <a:t>Apprentissage, mixité des publics, mobilité internationale</a:t>
            </a:r>
            <a:endParaRPr lang="fr-FR" i="1" dirty="0">
              <a:solidFill>
                <a:srgbClr val="0070C0"/>
              </a:solidFill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319941182"/>
              </p:ext>
            </p:extLst>
          </p:nvPr>
        </p:nvGraphicFramePr>
        <p:xfrm>
          <a:off x="2826437" y="1883521"/>
          <a:ext cx="1417760" cy="110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9" t="20873" r="43352" b="37617"/>
          <a:stretch/>
        </p:blipFill>
        <p:spPr bwMode="auto">
          <a:xfrm>
            <a:off x="4334667" y="1883521"/>
            <a:ext cx="780797" cy="10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 descr="C:\Users\jdesprez\AppData\Local\Microsoft\Windows\Temporary Internet Files\Content.IE5\11JFDQM9\공유가치창출[1].jpg"/>
          <p:cNvPicPr/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3" b="7180"/>
          <a:stretch/>
        </p:blipFill>
        <p:spPr bwMode="auto">
          <a:xfrm>
            <a:off x="3241727" y="4268435"/>
            <a:ext cx="1092940" cy="912889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23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0764" y="308520"/>
            <a:ext cx="5590311" cy="971122"/>
          </a:xfrm>
        </p:spPr>
        <p:txBody>
          <a:bodyPr>
            <a:normAutofit fontScale="90000"/>
          </a:bodyPr>
          <a:lstStyle/>
          <a:p>
            <a:pPr lvl="0"/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Des lignes de force 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et des leviers à mettre en œuvre de façon intégrée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72140" y="1765005"/>
            <a:ext cx="1935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3</a:t>
            </a:r>
            <a:r>
              <a:rPr lang="fr-FR" sz="1200" b="1" baseline="30000" dirty="0" smtClean="0">
                <a:solidFill>
                  <a:schemeClr val="bg1"/>
                </a:solidFill>
              </a:rPr>
              <a:t>e</a:t>
            </a:r>
            <a:r>
              <a:rPr lang="fr-FR" sz="1200" b="1" dirty="0" smtClean="0">
                <a:solidFill>
                  <a:schemeClr val="bg1"/>
                </a:solidFill>
              </a:rPr>
              <a:t> prépa-métiers</a:t>
            </a:r>
          </a:p>
          <a:p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Consolidation des acquis</a:t>
            </a:r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Co-intervention</a:t>
            </a:r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Chef d’œuvre</a:t>
            </a:r>
          </a:p>
          <a:p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Développement des usages du numérique 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Apprentissage et mixité des parcours, des publics</a:t>
            </a:r>
          </a:p>
          <a:p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CAP 1, 2 , 3 ans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Familles de métiers</a:t>
            </a:r>
          </a:p>
          <a:p>
            <a:r>
              <a:rPr lang="fr-FR" sz="1200" b="1" dirty="0" smtClean="0">
                <a:solidFill>
                  <a:schemeClr val="bg1"/>
                </a:solidFill>
              </a:rPr>
              <a:t>Module d’insertion professionnelle</a:t>
            </a:r>
          </a:p>
          <a:p>
            <a:r>
              <a:rPr lang="fr-FR" sz="1200" b="1" dirty="0" smtClean="0">
                <a:solidFill>
                  <a:schemeClr val="bg1"/>
                </a:solidFill>
              </a:rPr>
              <a:t>Module de poursuite d’études</a:t>
            </a:r>
          </a:p>
          <a:p>
            <a:endParaRPr lang="fr-FR" sz="1200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585061295"/>
              </p:ext>
            </p:extLst>
          </p:nvPr>
        </p:nvGraphicFramePr>
        <p:xfrm>
          <a:off x="2639559" y="5331789"/>
          <a:ext cx="1474380" cy="1059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40238804"/>
              </p:ext>
            </p:extLst>
          </p:nvPr>
        </p:nvGraphicFramePr>
        <p:xfrm>
          <a:off x="3823855" y="1765005"/>
          <a:ext cx="5054930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348377" y="4615268"/>
            <a:ext cx="3451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Développement des usages du numérique professionnalisant, Apprentissage, mixité des parcours</a:t>
            </a:r>
          </a:p>
          <a:p>
            <a:r>
              <a:rPr lang="fr-FR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Mobilité internationale, </a:t>
            </a:r>
          </a:p>
          <a:p>
            <a:r>
              <a:rPr lang="fr-FR" i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 en réseaux LDM, CMQ , campus d’excellence</a:t>
            </a:r>
            <a:endParaRPr lang="fr-FR" i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369968355"/>
              </p:ext>
            </p:extLst>
          </p:nvPr>
        </p:nvGraphicFramePr>
        <p:xfrm>
          <a:off x="2826437" y="1883521"/>
          <a:ext cx="1538530" cy="110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9" t="20873" r="43352" b="37617"/>
          <a:stretch/>
        </p:blipFill>
        <p:spPr bwMode="auto">
          <a:xfrm>
            <a:off x="4364967" y="1926650"/>
            <a:ext cx="776376" cy="10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" descr="https://i1.wp.com/www.mezencloiremeygal.fr/wp-content/uploads/2018/03/reunion-productive.jpg?ssl=1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57" y="4304581"/>
            <a:ext cx="1025683" cy="850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1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0764" y="308520"/>
            <a:ext cx="5590311" cy="971122"/>
          </a:xfrm>
        </p:spPr>
        <p:txBody>
          <a:bodyPr>
            <a:normAutofit/>
          </a:bodyPr>
          <a:lstStyle/>
          <a:p>
            <a:pPr lvl="0"/>
            <a:r>
              <a:rPr lang="fr-FR" dirty="0" smtClean="0">
                <a:solidFill>
                  <a:schemeClr val="tx1"/>
                </a:solidFill>
              </a:rPr>
              <a:t>PNF du 29 janvier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9" t="20873" r="43352" b="37617"/>
          <a:stretch/>
        </p:blipFill>
        <p:spPr bwMode="auto">
          <a:xfrm>
            <a:off x="8102409" y="308520"/>
            <a:ext cx="776376" cy="10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674348532"/>
              </p:ext>
            </p:extLst>
          </p:nvPr>
        </p:nvGraphicFramePr>
        <p:xfrm>
          <a:off x="2714446" y="16040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88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0764" y="308520"/>
            <a:ext cx="5590311" cy="971122"/>
          </a:xfrm>
        </p:spPr>
        <p:txBody>
          <a:bodyPr>
            <a:normAutofit/>
          </a:bodyPr>
          <a:lstStyle/>
          <a:p>
            <a:pPr lvl="0"/>
            <a:r>
              <a:rPr lang="fr-FR" dirty="0" smtClean="0">
                <a:solidFill>
                  <a:schemeClr val="tx1"/>
                </a:solidFill>
              </a:rPr>
              <a:t>PNF du 29 janvier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9" t="20873" r="43352" b="37617"/>
          <a:stretch/>
        </p:blipFill>
        <p:spPr bwMode="auto">
          <a:xfrm>
            <a:off x="8102409" y="308520"/>
            <a:ext cx="776376" cy="10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456573341"/>
              </p:ext>
            </p:extLst>
          </p:nvPr>
        </p:nvGraphicFramePr>
        <p:xfrm>
          <a:off x="2714446" y="1255892"/>
          <a:ext cx="6096000" cy="462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210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5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119f9b1cd9f589f93a03fb976800c80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CC0B796-EFB2-440A-95E4-D8A9508E48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7B7124-B266-42FB-8DD0-5A44C66D15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967D42-78B9-4666-AD0B-D1AD8F20AEAA}">
  <ds:schemaRefs>
    <ds:schemaRef ds:uri="http://schemas.microsoft.com/sharepoint/v3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4367</TotalTime>
  <Words>451</Words>
  <Application>Microsoft Office PowerPoint</Application>
  <PresentationFormat>Affichage à l'écran (4:3)</PresentationFormat>
  <Paragraphs>81</Paragraphs>
  <Slides>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pages de contenus</vt:lpstr>
      <vt:lpstr>1_pages de contenus</vt:lpstr>
      <vt:lpstr>page de presentation et de partie</vt:lpstr>
      <vt:lpstr>page de sous-partie</vt:lpstr>
      <vt:lpstr>1_page de sous-partie</vt:lpstr>
      <vt:lpstr>2_pages de contenus</vt:lpstr>
      <vt:lpstr>La transformation de la voie professionnelle  </vt:lpstr>
      <vt:lpstr> Des lignes de force  et des leviers à mettre en œuvre de façon intégrée</vt:lpstr>
      <vt:lpstr> Des lignes de force  et des leviers à mettre en œuvre de façon intégrée</vt:lpstr>
      <vt:lpstr>PNF du 29 janvier</vt:lpstr>
      <vt:lpstr>PNF du 29 janvier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Administration centrale</cp:lastModifiedBy>
  <cp:revision>288</cp:revision>
  <cp:lastPrinted>2015-02-04T16:19:06Z</cp:lastPrinted>
  <dcterms:created xsi:type="dcterms:W3CDTF">2015-02-04T10:43:31Z</dcterms:created>
  <dcterms:modified xsi:type="dcterms:W3CDTF">2019-01-28T22:15:07Z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