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8" r:id="rId2"/>
    <p:sldId id="309" r:id="rId3"/>
    <p:sldId id="310" r:id="rId4"/>
    <p:sldId id="311" r:id="rId5"/>
    <p:sldId id="317" r:id="rId6"/>
    <p:sldId id="312" r:id="rId7"/>
    <p:sldId id="313" r:id="rId8"/>
    <p:sldId id="318" r:id="rId9"/>
    <p:sldId id="319" r:id="rId10"/>
    <p:sldId id="321" r:id="rId11"/>
    <p:sldId id="322" r:id="rId12"/>
    <p:sldId id="320" r:id="rId13"/>
    <p:sldId id="315" r:id="rId14"/>
    <p:sldId id="316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453C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64EF8C-E86A-4009-A2F3-E40F502D2D2A}" v="326" dt="2018-11-23T08:34:10.498"/>
    <p1510:client id="{3982504B-38EC-48C8-807C-D41DB2223AA6}" v="10" dt="2018-11-23T08:38:46.6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890" autoAdjust="0"/>
    <p:restoredTop sz="94660"/>
  </p:normalViewPr>
  <p:slideViewPr>
    <p:cSldViewPr>
      <p:cViewPr varScale="1">
        <p:scale>
          <a:sx n="91" d="100"/>
          <a:sy n="91" d="100"/>
        </p:scale>
        <p:origin x="-12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dric Dziubanowski" userId="9cf059ebb6151069" providerId="LiveId" clId="{3982504B-38EC-48C8-807C-D41DB2223AA6}"/>
    <pc:docChg chg="custSel addSld delSld modSld sldOrd delSection modSection">
      <pc:chgData name="Cedric Dziubanowski" userId="9cf059ebb6151069" providerId="LiveId" clId="{3982504B-38EC-48C8-807C-D41DB2223AA6}" dt="2018-11-23T08:38:46.638" v="114"/>
      <pc:docMkLst>
        <pc:docMk/>
      </pc:docMkLst>
      <pc:sldChg chg="del ord">
        <pc:chgData name="Cedric Dziubanowski" userId="9cf059ebb6151069" providerId="LiveId" clId="{3982504B-38EC-48C8-807C-D41DB2223AA6}" dt="2018-11-23T08:37:25.955" v="26" actId="2696"/>
        <pc:sldMkLst>
          <pc:docMk/>
          <pc:sldMk cId="2079669863" sldId="256"/>
        </pc:sldMkLst>
      </pc:sldChg>
      <pc:sldChg chg="del">
        <pc:chgData name="Cedric Dziubanowski" userId="9cf059ebb6151069" providerId="LiveId" clId="{3982504B-38EC-48C8-807C-D41DB2223AA6}" dt="2018-11-23T08:37:33.659" v="29" actId="2696"/>
        <pc:sldMkLst>
          <pc:docMk/>
          <pc:sldMk cId="2037660415" sldId="257"/>
        </pc:sldMkLst>
      </pc:sldChg>
      <pc:sldChg chg="del ord">
        <pc:chgData name="Cedric Dziubanowski" userId="9cf059ebb6151069" providerId="LiveId" clId="{3982504B-38EC-48C8-807C-D41DB2223AA6}" dt="2018-11-23T08:37:16.582" v="19" actId="2696"/>
        <pc:sldMkLst>
          <pc:docMk/>
          <pc:sldMk cId="1826490000" sldId="259"/>
        </pc:sldMkLst>
      </pc:sldChg>
      <pc:sldChg chg="del">
        <pc:chgData name="Cedric Dziubanowski" userId="9cf059ebb6151069" providerId="LiveId" clId="{3982504B-38EC-48C8-807C-D41DB2223AA6}" dt="2018-11-23T08:37:20.267" v="24" actId="2696"/>
        <pc:sldMkLst>
          <pc:docMk/>
          <pc:sldMk cId="2849911359" sldId="260"/>
        </pc:sldMkLst>
      </pc:sldChg>
      <pc:sldChg chg="del">
        <pc:chgData name="Cedric Dziubanowski" userId="9cf059ebb6151069" providerId="LiveId" clId="{3982504B-38EC-48C8-807C-D41DB2223AA6}" dt="2018-11-23T08:36:49.198" v="10" actId="2696"/>
        <pc:sldMkLst>
          <pc:docMk/>
          <pc:sldMk cId="3426343099" sldId="265"/>
        </pc:sldMkLst>
      </pc:sldChg>
      <pc:sldChg chg="del">
        <pc:chgData name="Cedric Dziubanowski" userId="9cf059ebb6151069" providerId="LiveId" clId="{3982504B-38EC-48C8-807C-D41DB2223AA6}" dt="2018-11-23T08:37:19.234" v="22" actId="2696"/>
        <pc:sldMkLst>
          <pc:docMk/>
          <pc:sldMk cId="1762370440" sldId="278"/>
        </pc:sldMkLst>
      </pc:sldChg>
      <pc:sldChg chg="del">
        <pc:chgData name="Cedric Dziubanowski" userId="9cf059ebb6151069" providerId="LiveId" clId="{3982504B-38EC-48C8-807C-D41DB2223AA6}" dt="2018-11-23T08:36:40.615" v="0" actId="2696"/>
        <pc:sldMkLst>
          <pc:docMk/>
          <pc:sldMk cId="3020765199" sldId="284"/>
        </pc:sldMkLst>
      </pc:sldChg>
      <pc:sldChg chg="del">
        <pc:chgData name="Cedric Dziubanowski" userId="9cf059ebb6151069" providerId="LiveId" clId="{3982504B-38EC-48C8-807C-D41DB2223AA6}" dt="2018-11-23T08:37:33.690" v="30" actId="2696"/>
        <pc:sldMkLst>
          <pc:docMk/>
          <pc:sldMk cId="2323796774" sldId="286"/>
        </pc:sldMkLst>
      </pc:sldChg>
      <pc:sldChg chg="del">
        <pc:chgData name="Cedric Dziubanowski" userId="9cf059ebb6151069" providerId="LiveId" clId="{3982504B-38EC-48C8-807C-D41DB2223AA6}" dt="2018-11-23T08:37:33.690" v="31" actId="2696"/>
        <pc:sldMkLst>
          <pc:docMk/>
          <pc:sldMk cId="3517307434" sldId="288"/>
        </pc:sldMkLst>
      </pc:sldChg>
      <pc:sldChg chg="del">
        <pc:chgData name="Cedric Dziubanowski" userId="9cf059ebb6151069" providerId="LiveId" clId="{3982504B-38EC-48C8-807C-D41DB2223AA6}" dt="2018-11-23T08:37:33.643" v="28" actId="2696"/>
        <pc:sldMkLst>
          <pc:docMk/>
          <pc:sldMk cId="1356645713" sldId="289"/>
        </pc:sldMkLst>
      </pc:sldChg>
      <pc:sldChg chg="del">
        <pc:chgData name="Cedric Dziubanowski" userId="9cf059ebb6151069" providerId="LiveId" clId="{3982504B-38EC-48C8-807C-D41DB2223AA6}" dt="2018-11-23T08:37:27.513" v="27" actId="2696"/>
        <pc:sldMkLst>
          <pc:docMk/>
          <pc:sldMk cId="3130396398" sldId="290"/>
        </pc:sldMkLst>
      </pc:sldChg>
      <pc:sldChg chg="del">
        <pc:chgData name="Cedric Dziubanowski" userId="9cf059ebb6151069" providerId="LiveId" clId="{3982504B-38EC-48C8-807C-D41DB2223AA6}" dt="2018-11-23T08:37:33.706" v="32" actId="2696"/>
        <pc:sldMkLst>
          <pc:docMk/>
          <pc:sldMk cId="2040930564" sldId="291"/>
        </pc:sldMkLst>
      </pc:sldChg>
      <pc:sldChg chg="addSp delSp modSp">
        <pc:chgData name="Cedric Dziubanowski" userId="9cf059ebb6151069" providerId="LiveId" clId="{3982504B-38EC-48C8-807C-D41DB2223AA6}" dt="2018-11-23T08:37:42.551" v="34"/>
        <pc:sldMkLst>
          <pc:docMk/>
          <pc:sldMk cId="2286743739" sldId="292"/>
        </pc:sldMkLst>
        <pc:spChg chg="add del mod">
          <ac:chgData name="Cedric Dziubanowski" userId="9cf059ebb6151069" providerId="LiveId" clId="{3982504B-38EC-48C8-807C-D41DB2223AA6}" dt="2018-11-23T08:37:42.551" v="34"/>
          <ac:spMkLst>
            <pc:docMk/>
            <pc:sldMk cId="2286743739" sldId="292"/>
            <ac:spMk id="2" creationId="{EC34AB66-CC79-44AD-BB49-CAEA0A49A272}"/>
          </ac:spMkLst>
        </pc:spChg>
        <pc:spChg chg="add del mod">
          <ac:chgData name="Cedric Dziubanowski" userId="9cf059ebb6151069" providerId="LiveId" clId="{3982504B-38EC-48C8-807C-D41DB2223AA6}" dt="2018-11-23T08:37:42.551" v="34"/>
          <ac:spMkLst>
            <pc:docMk/>
            <pc:sldMk cId="2286743739" sldId="292"/>
            <ac:spMk id="3" creationId="{721ADC56-B9F2-4BC1-AAC1-BDEFBF77C14D}"/>
          </ac:spMkLst>
        </pc:spChg>
        <pc:spChg chg="add mod">
          <ac:chgData name="Cedric Dziubanowski" userId="9cf059ebb6151069" providerId="LiveId" clId="{3982504B-38EC-48C8-807C-D41DB2223AA6}" dt="2018-11-23T08:37:42.551" v="34"/>
          <ac:spMkLst>
            <pc:docMk/>
            <pc:sldMk cId="2286743739" sldId="292"/>
            <ac:spMk id="5" creationId="{03D6C91F-1A33-4568-82BF-29DCFC13E40E}"/>
          </ac:spMkLst>
        </pc:spChg>
        <pc:spChg chg="del mod">
          <ac:chgData name="Cedric Dziubanowski" userId="9cf059ebb6151069" providerId="LiveId" clId="{3982504B-38EC-48C8-807C-D41DB2223AA6}" dt="2018-11-23T08:37:42.551" v="34"/>
          <ac:spMkLst>
            <pc:docMk/>
            <pc:sldMk cId="2286743739" sldId="292"/>
            <ac:spMk id="6" creationId="{3C90F09D-D6DD-4F94-82FB-1C2DA69820E5}"/>
          </ac:spMkLst>
        </pc:spChg>
      </pc:sldChg>
      <pc:sldChg chg="del">
        <pc:chgData name="Cedric Dziubanowski" userId="9cf059ebb6151069" providerId="LiveId" clId="{3982504B-38EC-48C8-807C-D41DB2223AA6}" dt="2018-11-23T08:36:54.626" v="14" actId="2696"/>
        <pc:sldMkLst>
          <pc:docMk/>
          <pc:sldMk cId="3824909230" sldId="293"/>
        </pc:sldMkLst>
      </pc:sldChg>
      <pc:sldChg chg="del">
        <pc:chgData name="Cedric Dziubanowski" userId="9cf059ebb6151069" providerId="LiveId" clId="{3982504B-38EC-48C8-807C-D41DB2223AA6}" dt="2018-11-23T08:36:51.942" v="13" actId="2696"/>
        <pc:sldMkLst>
          <pc:docMk/>
          <pc:sldMk cId="1500143924" sldId="294"/>
        </pc:sldMkLst>
      </pc:sldChg>
      <pc:sldChg chg="del">
        <pc:chgData name="Cedric Dziubanowski" userId="9cf059ebb6151069" providerId="LiveId" clId="{3982504B-38EC-48C8-807C-D41DB2223AA6}" dt="2018-11-23T08:36:51.218" v="12" actId="2696"/>
        <pc:sldMkLst>
          <pc:docMk/>
          <pc:sldMk cId="25398964" sldId="295"/>
        </pc:sldMkLst>
      </pc:sldChg>
      <pc:sldChg chg="del">
        <pc:chgData name="Cedric Dziubanowski" userId="9cf059ebb6151069" providerId="LiveId" clId="{3982504B-38EC-48C8-807C-D41DB2223AA6}" dt="2018-11-23T08:36:50.571" v="11" actId="2696"/>
        <pc:sldMkLst>
          <pc:docMk/>
          <pc:sldMk cId="276203447" sldId="296"/>
        </pc:sldMkLst>
      </pc:sldChg>
      <pc:sldChg chg="del">
        <pc:chgData name="Cedric Dziubanowski" userId="9cf059ebb6151069" providerId="LiveId" clId="{3982504B-38EC-48C8-807C-D41DB2223AA6}" dt="2018-11-23T08:36:48.518" v="9" actId="2696"/>
        <pc:sldMkLst>
          <pc:docMk/>
          <pc:sldMk cId="4089430509" sldId="297"/>
        </pc:sldMkLst>
      </pc:sldChg>
      <pc:sldChg chg="del">
        <pc:chgData name="Cedric Dziubanowski" userId="9cf059ebb6151069" providerId="LiveId" clId="{3982504B-38EC-48C8-807C-D41DB2223AA6}" dt="2018-11-23T08:36:47.895" v="8" actId="2696"/>
        <pc:sldMkLst>
          <pc:docMk/>
          <pc:sldMk cId="774718328" sldId="298"/>
        </pc:sldMkLst>
      </pc:sldChg>
      <pc:sldChg chg="del">
        <pc:chgData name="Cedric Dziubanowski" userId="9cf059ebb6151069" providerId="LiveId" clId="{3982504B-38EC-48C8-807C-D41DB2223AA6}" dt="2018-11-23T08:36:47.209" v="7" actId="2696"/>
        <pc:sldMkLst>
          <pc:docMk/>
          <pc:sldMk cId="1391713304" sldId="299"/>
        </pc:sldMkLst>
      </pc:sldChg>
      <pc:sldChg chg="del">
        <pc:chgData name="Cedric Dziubanowski" userId="9cf059ebb6151069" providerId="LiveId" clId="{3982504B-38EC-48C8-807C-D41DB2223AA6}" dt="2018-11-23T08:36:46.507" v="6" actId="2696"/>
        <pc:sldMkLst>
          <pc:docMk/>
          <pc:sldMk cId="3129269441" sldId="300"/>
        </pc:sldMkLst>
      </pc:sldChg>
      <pc:sldChg chg="del">
        <pc:chgData name="Cedric Dziubanowski" userId="9cf059ebb6151069" providerId="LiveId" clId="{3982504B-38EC-48C8-807C-D41DB2223AA6}" dt="2018-11-23T08:36:45.806" v="5" actId="2696"/>
        <pc:sldMkLst>
          <pc:docMk/>
          <pc:sldMk cId="2600989956" sldId="301"/>
        </pc:sldMkLst>
      </pc:sldChg>
      <pc:sldChg chg="del">
        <pc:chgData name="Cedric Dziubanowski" userId="9cf059ebb6151069" providerId="LiveId" clId="{3982504B-38EC-48C8-807C-D41DB2223AA6}" dt="2018-11-23T08:36:45.057" v="4" actId="2696"/>
        <pc:sldMkLst>
          <pc:docMk/>
          <pc:sldMk cId="4088797310" sldId="302"/>
        </pc:sldMkLst>
      </pc:sldChg>
      <pc:sldChg chg="del">
        <pc:chgData name="Cedric Dziubanowski" userId="9cf059ebb6151069" providerId="LiveId" clId="{3982504B-38EC-48C8-807C-D41DB2223AA6}" dt="2018-11-23T08:36:44.302" v="3" actId="2696"/>
        <pc:sldMkLst>
          <pc:docMk/>
          <pc:sldMk cId="4273812589" sldId="303"/>
        </pc:sldMkLst>
      </pc:sldChg>
      <pc:sldChg chg="del">
        <pc:chgData name="Cedric Dziubanowski" userId="9cf059ebb6151069" providerId="LiveId" clId="{3982504B-38EC-48C8-807C-D41DB2223AA6}" dt="2018-11-23T08:36:43.537" v="2" actId="2696"/>
        <pc:sldMkLst>
          <pc:docMk/>
          <pc:sldMk cId="3528747304" sldId="304"/>
        </pc:sldMkLst>
      </pc:sldChg>
      <pc:sldChg chg="del">
        <pc:chgData name="Cedric Dziubanowski" userId="9cf059ebb6151069" providerId="LiveId" clId="{3982504B-38EC-48C8-807C-D41DB2223AA6}" dt="2018-11-23T08:36:41.912" v="1" actId="2696"/>
        <pc:sldMkLst>
          <pc:docMk/>
          <pc:sldMk cId="3742450266" sldId="305"/>
        </pc:sldMkLst>
      </pc:sldChg>
      <pc:sldChg chg="del">
        <pc:chgData name="Cedric Dziubanowski" userId="9cf059ebb6151069" providerId="LiveId" clId="{3982504B-38EC-48C8-807C-D41DB2223AA6}" dt="2018-11-23T08:37:18.184" v="20" actId="2696"/>
        <pc:sldMkLst>
          <pc:docMk/>
          <pc:sldMk cId="703750800" sldId="307"/>
        </pc:sldMkLst>
      </pc:sldChg>
      <pc:sldChg chg="addSp delSp modSp add">
        <pc:chgData name="Cedric Dziubanowski" userId="9cf059ebb6151069" providerId="LiveId" clId="{3982504B-38EC-48C8-807C-D41DB2223AA6}" dt="2018-11-23T08:38:13.396" v="93" actId="20577"/>
        <pc:sldMkLst>
          <pc:docMk/>
          <pc:sldMk cId="579498842" sldId="308"/>
        </pc:sldMkLst>
        <pc:spChg chg="del">
          <ac:chgData name="Cedric Dziubanowski" userId="9cf059ebb6151069" providerId="LiveId" clId="{3982504B-38EC-48C8-807C-D41DB2223AA6}" dt="2018-11-23T08:37:49.230" v="35"/>
          <ac:spMkLst>
            <pc:docMk/>
            <pc:sldMk cId="579498842" sldId="308"/>
            <ac:spMk id="2" creationId="{C4799604-8E77-4858-83C0-07B5EA9ACD51}"/>
          </ac:spMkLst>
        </pc:spChg>
        <pc:spChg chg="del">
          <ac:chgData name="Cedric Dziubanowski" userId="9cf059ebb6151069" providerId="LiveId" clId="{3982504B-38EC-48C8-807C-D41DB2223AA6}" dt="2018-11-23T08:37:49.230" v="35"/>
          <ac:spMkLst>
            <pc:docMk/>
            <pc:sldMk cId="579498842" sldId="308"/>
            <ac:spMk id="3" creationId="{EA7816EF-FD5B-4A85-9DEB-FCF78B8CF256}"/>
          </ac:spMkLst>
        </pc:spChg>
        <pc:spChg chg="add mod">
          <ac:chgData name="Cedric Dziubanowski" userId="9cf059ebb6151069" providerId="LiveId" clId="{3982504B-38EC-48C8-807C-D41DB2223AA6}" dt="2018-11-23T08:37:56.800" v="55" actId="20577"/>
          <ac:spMkLst>
            <pc:docMk/>
            <pc:sldMk cId="579498842" sldId="308"/>
            <ac:spMk id="5" creationId="{0ED1DED4-C332-4093-8D24-DC488EB89415}"/>
          </ac:spMkLst>
        </pc:spChg>
        <pc:spChg chg="add mod">
          <ac:chgData name="Cedric Dziubanowski" userId="9cf059ebb6151069" providerId="LiveId" clId="{3982504B-38EC-48C8-807C-D41DB2223AA6}" dt="2018-11-23T08:38:13.396" v="93" actId="20577"/>
          <ac:spMkLst>
            <pc:docMk/>
            <pc:sldMk cId="579498842" sldId="308"/>
            <ac:spMk id="6" creationId="{212D4207-B0D2-4BC5-B8DC-1699A0567397}"/>
          </ac:spMkLst>
        </pc:spChg>
      </pc:sldChg>
      <pc:sldChg chg="modSp add">
        <pc:chgData name="Cedric Dziubanowski" userId="9cf059ebb6151069" providerId="LiveId" clId="{3982504B-38EC-48C8-807C-D41DB2223AA6}" dt="2018-11-23T08:38:20.896" v="105" actId="20577"/>
        <pc:sldMkLst>
          <pc:docMk/>
          <pc:sldMk cId="1876533836" sldId="309"/>
        </pc:sldMkLst>
        <pc:spChg chg="mod">
          <ac:chgData name="Cedric Dziubanowski" userId="9cf059ebb6151069" providerId="LiveId" clId="{3982504B-38EC-48C8-807C-D41DB2223AA6}" dt="2018-11-23T08:38:18.407" v="98" actId="20577"/>
          <ac:spMkLst>
            <pc:docMk/>
            <pc:sldMk cId="1876533836" sldId="309"/>
            <ac:spMk id="2" creationId="{F02C5B8D-7F1C-4E01-9F18-BF11EEE7206F}"/>
          </ac:spMkLst>
        </pc:spChg>
        <pc:spChg chg="mod">
          <ac:chgData name="Cedric Dziubanowski" userId="9cf059ebb6151069" providerId="LiveId" clId="{3982504B-38EC-48C8-807C-D41DB2223AA6}" dt="2018-11-23T08:38:20.896" v="105" actId="20577"/>
          <ac:spMkLst>
            <pc:docMk/>
            <pc:sldMk cId="1876533836" sldId="309"/>
            <ac:spMk id="3" creationId="{A0FF99E3-87E5-4E2B-ADE9-4A78AA49A21B}"/>
          </ac:spMkLst>
        </pc:spChg>
      </pc:sldChg>
      <pc:sldChg chg="addSp delSp modSp add">
        <pc:chgData name="Cedric Dziubanowski" userId="9cf059ebb6151069" providerId="LiveId" clId="{3982504B-38EC-48C8-807C-D41DB2223AA6}" dt="2018-11-23T08:38:33.256" v="112" actId="20577"/>
        <pc:sldMkLst>
          <pc:docMk/>
          <pc:sldMk cId="819488182" sldId="310"/>
        </pc:sldMkLst>
        <pc:spChg chg="del">
          <ac:chgData name="Cedric Dziubanowski" userId="9cf059ebb6151069" providerId="LiveId" clId="{3982504B-38EC-48C8-807C-D41DB2223AA6}" dt="2018-11-23T08:38:30.695" v="107"/>
          <ac:spMkLst>
            <pc:docMk/>
            <pc:sldMk cId="819488182" sldId="310"/>
            <ac:spMk id="2" creationId="{907D82CE-5CB8-464E-8BEF-7666217651A3}"/>
          </ac:spMkLst>
        </pc:spChg>
        <pc:spChg chg="del">
          <ac:chgData name="Cedric Dziubanowski" userId="9cf059ebb6151069" providerId="LiveId" clId="{3982504B-38EC-48C8-807C-D41DB2223AA6}" dt="2018-11-23T08:38:30.695" v="107"/>
          <ac:spMkLst>
            <pc:docMk/>
            <pc:sldMk cId="819488182" sldId="310"/>
            <ac:spMk id="3" creationId="{8AE0CCFD-045C-4693-BBEB-77FCB95178D0}"/>
          </ac:spMkLst>
        </pc:spChg>
        <pc:spChg chg="add mod">
          <ac:chgData name="Cedric Dziubanowski" userId="9cf059ebb6151069" providerId="LiveId" clId="{3982504B-38EC-48C8-807C-D41DB2223AA6}" dt="2018-11-23T08:38:33.256" v="112" actId="20577"/>
          <ac:spMkLst>
            <pc:docMk/>
            <pc:sldMk cId="819488182" sldId="310"/>
            <ac:spMk id="5" creationId="{4D22590C-223A-4530-96F3-4DECC34A0DFF}"/>
          </ac:spMkLst>
        </pc:spChg>
      </pc:sldChg>
      <pc:sldChg chg="delSp add">
        <pc:chgData name="Cedric Dziubanowski" userId="9cf059ebb6151069" providerId="LiveId" clId="{3982504B-38EC-48C8-807C-D41DB2223AA6}" dt="2018-11-23T08:38:46.638" v="114"/>
        <pc:sldMkLst>
          <pc:docMk/>
          <pc:sldMk cId="1253237117" sldId="311"/>
        </pc:sldMkLst>
        <pc:spChg chg="del">
          <ac:chgData name="Cedric Dziubanowski" userId="9cf059ebb6151069" providerId="LiveId" clId="{3982504B-38EC-48C8-807C-D41DB2223AA6}" dt="2018-11-23T08:38:46.638" v="114"/>
          <ac:spMkLst>
            <pc:docMk/>
            <pc:sldMk cId="1253237117" sldId="311"/>
            <ac:spMk id="2" creationId="{1F21B654-6F7B-42E2-AF77-2FF56DF282BE}"/>
          </ac:spMkLst>
        </pc:spChg>
        <pc:spChg chg="del">
          <ac:chgData name="Cedric Dziubanowski" userId="9cf059ebb6151069" providerId="LiveId" clId="{3982504B-38EC-48C8-807C-D41DB2223AA6}" dt="2018-11-23T08:38:46.638" v="114"/>
          <ac:spMkLst>
            <pc:docMk/>
            <pc:sldMk cId="1253237117" sldId="311"/>
            <ac:spMk id="3" creationId="{BC9F3456-999D-4B68-8C12-36E390F18277}"/>
          </ac:spMkLst>
        </pc:spChg>
      </pc:sldChg>
      <pc:sldMasterChg chg="delSldLayout">
        <pc:chgData name="Cedric Dziubanowski" userId="9cf059ebb6151069" providerId="LiveId" clId="{3982504B-38EC-48C8-807C-D41DB2223AA6}" dt="2018-11-23T08:37:19.234" v="23" actId="2696"/>
        <pc:sldMasterMkLst>
          <pc:docMk/>
          <pc:sldMasterMk cId="2440612285" sldId="2147483648"/>
        </pc:sldMasterMkLst>
        <pc:sldLayoutChg chg="del">
          <pc:chgData name="Cedric Dziubanowski" userId="9cf059ebb6151069" providerId="LiveId" clId="{3982504B-38EC-48C8-807C-D41DB2223AA6}" dt="2018-11-23T08:37:18.184" v="21" actId="2696"/>
          <pc:sldLayoutMkLst>
            <pc:docMk/>
            <pc:sldMasterMk cId="2440612285" sldId="2147483648"/>
            <pc:sldLayoutMk cId="3680643762" sldId="2147483657"/>
          </pc:sldLayoutMkLst>
        </pc:sldLayoutChg>
        <pc:sldLayoutChg chg="del">
          <pc:chgData name="Cedric Dziubanowski" userId="9cf059ebb6151069" providerId="LiveId" clId="{3982504B-38EC-48C8-807C-D41DB2223AA6}" dt="2018-11-23T08:37:19.234" v="23" actId="2696"/>
          <pc:sldLayoutMkLst>
            <pc:docMk/>
            <pc:sldMasterMk cId="2440612285" sldId="2147483648"/>
            <pc:sldLayoutMk cId="3383062597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6CE23-0281-48E3-8F23-C13186062654}" type="datetimeFigureOut">
              <a:rPr lang="fr-FR" smtClean="0"/>
              <a:pPr/>
              <a:t>28/01/2019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858B2-BE96-4C1C-AE19-6172446B746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431249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75B30-F17C-4AD2-B6C1-3022D4465FEF}" type="datetime1">
              <a:rPr lang="fr-FR" smtClean="0"/>
              <a:pPr/>
              <a:t>28/01/2019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0765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63488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defRPr lang="fr-FR" sz="2800" b="1" kern="1200" dirty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>
            <a:lvl1pPr>
              <a:defRPr sz="2400" b="1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2B23-9150-4C57-B4B8-7C3F35FAAB52}" type="datetime1">
              <a:rPr lang="fr-FR" smtClean="0"/>
              <a:pPr/>
              <a:t>28/01/2019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2078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sitive à supprim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63488"/>
          </a:xfrm>
        </p:spPr>
        <p:txBody>
          <a:bodyPr>
            <a:normAutofit/>
          </a:bodyPr>
          <a:lstStyle>
            <a:lvl1pPr marL="0" algn="ctr" defTabSz="914400" rtl="0" eaLnBrk="1" latinLnBrk="0" hangingPunct="1">
              <a:defRPr lang="fr-FR" sz="2800" b="1" kern="1200" dirty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>
            <a:lvl1pPr>
              <a:defRPr sz="2400" b="1"/>
            </a:lvl1pPr>
            <a:lvl2pPr>
              <a:defRPr sz="2000" b="0"/>
            </a:lvl2pPr>
            <a:lvl3pPr>
              <a:defRPr sz="18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2B23-9150-4C57-B4B8-7C3F35FAAB52}" type="datetime1">
              <a:rPr lang="fr-FR" smtClean="0"/>
              <a:pPr/>
              <a:t>28/01/2019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13250EF-50CF-40D6-A00D-74BE2F49DAD0}"/>
              </a:ext>
            </a:extLst>
          </p:cNvPr>
          <p:cNvSpPr/>
          <p:nvPr userDrawn="1"/>
        </p:nvSpPr>
        <p:spPr>
          <a:xfrm rot="20724246">
            <a:off x="3376736" y="4289720"/>
            <a:ext cx="52861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Dispositive à remplacer </a:t>
            </a:r>
          </a:p>
          <a:p>
            <a:pPr algn="ctr"/>
            <a:r>
              <a:rPr lang="fr-FR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puis supprimer</a:t>
            </a:r>
          </a:p>
        </p:txBody>
      </p:sp>
    </p:spTree>
    <p:extLst>
      <p:ext uri="{BB962C8B-B14F-4D97-AF65-F5344CB8AC3E}">
        <p14:creationId xmlns:p14="http://schemas.microsoft.com/office/powerpoint/2010/main" xmlns="" val="3112848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747962"/>
            <a:ext cx="7772400" cy="1362075"/>
          </a:xfrm>
        </p:spPr>
        <p:txBody>
          <a:bodyPr anchor="t">
            <a:normAutofit/>
          </a:bodyPr>
          <a:lstStyle>
            <a:lvl1pPr algn="ctr">
              <a:defRPr sz="3200" b="1" cap="all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4110037"/>
            <a:ext cx="7772400" cy="1500187"/>
          </a:xfrm>
        </p:spPr>
        <p:txBody>
          <a:bodyPr anchor="b"/>
          <a:lstStyle>
            <a:lvl1pPr marL="2155825" indent="-2068513" algn="ctr">
              <a:buNone/>
              <a:tabLst>
                <a:tab pos="2155825" algn="l"/>
              </a:tabLst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8BF9-AB4A-4CD9-8171-6D9EC7CF5E4B}" type="datetime1">
              <a:rPr lang="fr-FR" smtClean="0"/>
              <a:pPr/>
              <a:t>28/01/2019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901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E0CA3-00A7-4876-8CBC-51A5F9BF780A}" type="datetime1">
              <a:rPr lang="fr-FR" smtClean="0"/>
              <a:pPr/>
              <a:t>28/01/2019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2617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E9A1-46DD-4F6F-A2ED-29F14F78B853}" type="datetime1">
              <a:rPr lang="fr-FR" smtClean="0"/>
              <a:pPr/>
              <a:t>28/01/2019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60833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C576-85C9-40DD-998E-E3188D67EF7D}" type="datetime1">
              <a:rPr lang="fr-FR" smtClean="0"/>
              <a:pPr/>
              <a:t>28/01/2019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8340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836711"/>
            <a:ext cx="8229600" cy="720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00ABA-3EB4-4B43-B8F0-063D203A63A6}" type="datetime1">
              <a:rPr lang="fr-FR" smtClean="0"/>
              <a:pPr/>
              <a:t>28/01/2019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D59C3-3175-4073-91CF-50F255B391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3F55BC80-4E45-4BB9-857D-AB807E636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912" y="195590"/>
            <a:ext cx="648661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5778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400" algn="l"/>
              </a:tabLst>
            </a:pPr>
            <a:r>
              <a:rPr kumimoji="0" lang="fr-FR" altLang="fr-FR" sz="1100" b="1" i="1" u="none" strike="noStrike" cap="none" normalizeH="0" baseline="0" dirty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PNF BTS AMCR			   Lycée Raspail</a:t>
            </a:r>
            <a:r>
              <a:rPr kumimoji="0" lang="fr-FR" altLang="fr-FR" sz="1100" b="1" i="1" u="none" strike="noStrike" cap="none" normalizeH="0" dirty="0">
                <a:ln>
                  <a:noFill/>
                </a:ln>
                <a:solidFill>
                  <a:srgbClr val="8453C6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-Paris le 17 janvier 2018</a:t>
            </a:r>
            <a:endParaRPr kumimoji="0" lang="fr-FR" altLang="fr-FR" sz="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xmlns="" id="{2C30EF9D-ADBD-493F-9838-3707685DDEA7}"/>
              </a:ext>
            </a:extLst>
          </p:cNvPr>
          <p:cNvCxnSpPr>
            <a:cxnSpLocks/>
          </p:cNvCxnSpPr>
          <p:nvPr/>
        </p:nvCxnSpPr>
        <p:spPr>
          <a:xfrm flipV="1">
            <a:off x="2436912" y="454217"/>
            <a:ext cx="6486610" cy="2983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73425D0C-560E-4BB4-878D-D079A4F7B36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742" y="215819"/>
            <a:ext cx="2030869" cy="62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061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3" r:id="rId5"/>
    <p:sldLayoutId id="2147483654" r:id="rId6"/>
    <p:sldLayoutId id="2147483655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0" lang="fr-FR" sz="2800" b="1" i="1" u="none" strike="noStrike" kern="1200" cap="none" normalizeH="0" baseline="0" dirty="0">
          <a:ln>
            <a:noFill/>
          </a:ln>
          <a:solidFill>
            <a:srgbClr val="8453C6"/>
          </a:solidFill>
          <a:effectLst/>
          <a:latin typeface="Century Gothic" pitchFamily="34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xmlns="" id="{0ED1DED4-C332-4093-8D24-DC488EB894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F99F40DD-E6F1-4997-B807-AF397CF9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10" name="Sous-titre 5">
            <a:extLst>
              <a:ext uri="{FF2B5EF4-FFF2-40B4-BE49-F238E27FC236}">
                <a16:creationId xmlns:a16="http://schemas.microsoft.com/office/drawing/2014/main" xmlns="" id="{212D4207-B0D2-4BC5-B8DC-1699A056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fr-FR" dirty="0" smtClean="0"/>
              <a:t>Guy LE RUN</a:t>
            </a:r>
          </a:p>
          <a:p>
            <a:pPr lvl="1"/>
            <a:r>
              <a:rPr lang="fr-FR" dirty="0" smtClean="0"/>
              <a:t>Professeur en BTS AMCR</a:t>
            </a:r>
          </a:p>
          <a:p>
            <a:pPr lvl="1"/>
            <a:r>
              <a:rPr lang="fr-FR" dirty="0" smtClean="0"/>
              <a:t>Lycée Yves Thépot, Rennes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57949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10</a:t>
            </a:fld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8305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11</a:t>
            </a:fld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820102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Idéal de progression :</a:t>
            </a:r>
            <a:endParaRPr lang="fr-FR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lvl="0"/>
            <a:r>
              <a:rPr lang="fr-FR" b="1" dirty="0" smtClean="0"/>
              <a:t>En </a:t>
            </a:r>
            <a:r>
              <a:rPr lang="fr-FR" b="1" dirty="0" smtClean="0"/>
              <a:t>corrélation avec celle de l’enseignement des savoirs technologiques.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lvl="0"/>
            <a:r>
              <a:rPr lang="fr-FR" b="1" dirty="0" smtClean="0"/>
              <a:t>En </a:t>
            </a:r>
            <a:r>
              <a:rPr lang="fr-FR" b="1" dirty="0" smtClean="0"/>
              <a:t>corrélation avec celle du cours de mathématique pour des sujets </a:t>
            </a:r>
            <a:r>
              <a:rPr lang="fr-FR" b="1" dirty="0" smtClean="0"/>
              <a:t>également traités </a:t>
            </a:r>
            <a:r>
              <a:rPr lang="fr-FR" b="1" dirty="0" smtClean="0"/>
              <a:t>dans le programme de math.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pic>
        <p:nvPicPr>
          <p:cNvPr id="5" name="Espace réservé du contenu 4" descr="Image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578814"/>
            <a:ext cx="3816424" cy="5086857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720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 complément sur l’exploitation des tableurs: l’utilisation d’Excel en base 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</a:t>
            </a:r>
          </a:p>
          <a:p>
            <a:pPr>
              <a:buNone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données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document 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programme réalisés par José </a:t>
            </a:r>
            <a:r>
              <a:rPr lang="fr-FR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Pautrel</a:t>
            </a: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67544" y="2420888"/>
            <a:ext cx="799288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SOMMAIRE</a:t>
            </a:r>
            <a:endParaRPr lang="fr-FR" sz="1600" dirty="0" smtClean="0"/>
          </a:p>
          <a:p>
            <a:r>
              <a:rPr lang="fr-FR" sz="1600" b="1" u="sng" dirty="0" smtClean="0">
                <a:hlinkClick r:id="" action="ppaction://hlinkfile"/>
              </a:rPr>
              <a:t>CRÉATION DE LA BASE DE DONNÉES</a:t>
            </a:r>
            <a:endParaRPr lang="fr-FR" sz="1600" dirty="0" smtClean="0"/>
          </a:p>
          <a:p>
            <a:r>
              <a:rPr lang="fr-FR" sz="1600" b="1" dirty="0" smtClean="0"/>
              <a:t>Préparation des données</a:t>
            </a:r>
            <a:endParaRPr lang="fr-FR" sz="1600" dirty="0" smtClean="0"/>
          </a:p>
          <a:p>
            <a:r>
              <a:rPr lang="fr-FR" sz="1600" b="1" dirty="0" smtClean="0"/>
              <a:t>Transformation en « tableau » </a:t>
            </a:r>
            <a:r>
              <a:rPr lang="fr-FR" sz="1600" b="1" dirty="0" err="1" smtClean="0"/>
              <a:t>excel</a:t>
            </a:r>
            <a:endParaRPr lang="fr-FR" sz="1600" dirty="0" smtClean="0"/>
          </a:p>
          <a:p>
            <a:r>
              <a:rPr lang="fr-FR" sz="1600" b="1" dirty="0" smtClean="0"/>
              <a:t>Remplissage du « tableau » </a:t>
            </a:r>
            <a:r>
              <a:rPr lang="fr-FR" sz="1600" b="1" dirty="0" err="1" smtClean="0"/>
              <a:t>excel</a:t>
            </a:r>
            <a:endParaRPr lang="fr-FR" sz="1600" dirty="0" smtClean="0"/>
          </a:p>
          <a:p>
            <a:r>
              <a:rPr lang="fr-FR" sz="1600" b="1" u="sng" dirty="0" smtClean="0">
                <a:hlinkClick r:id="" action="ppaction://hlinkfile"/>
              </a:rPr>
              <a:t>UTILISATION DE LA BASE DE DONNÉES A L’AIDE DU FORMULAIRE</a:t>
            </a:r>
            <a:endParaRPr lang="fr-FR" sz="1600" dirty="0" smtClean="0"/>
          </a:p>
          <a:p>
            <a:r>
              <a:rPr lang="fr-FR" sz="1600" b="1" dirty="0" smtClean="0"/>
              <a:t>Gestion de la base de données</a:t>
            </a:r>
            <a:endParaRPr lang="fr-FR" sz="1600" dirty="0" smtClean="0"/>
          </a:p>
          <a:p>
            <a:r>
              <a:rPr lang="fr-FR" sz="1600" b="1" dirty="0" smtClean="0"/>
              <a:t>Recherche dans la base de données</a:t>
            </a:r>
            <a:endParaRPr lang="fr-FR" sz="1600" dirty="0" smtClean="0"/>
          </a:p>
          <a:p>
            <a:r>
              <a:rPr lang="fr-FR" sz="1600" b="1" u="sng" dirty="0" smtClean="0">
                <a:hlinkClick r:id="" action="ppaction://hlinkfile"/>
              </a:rPr>
              <a:t>UTILISATION DE LA BASE DE DONNÉES AVEC LES FONCTIONS DE TRI ET DE FILTRAGE</a:t>
            </a:r>
            <a:endParaRPr lang="fr-FR" sz="1600" dirty="0" smtClean="0"/>
          </a:p>
          <a:p>
            <a:r>
              <a:rPr lang="fr-FR" sz="1600" b="1" dirty="0" smtClean="0"/>
              <a:t>Tri des données</a:t>
            </a:r>
            <a:endParaRPr lang="fr-FR" sz="1600" dirty="0" smtClean="0"/>
          </a:p>
          <a:p>
            <a:r>
              <a:rPr lang="fr-FR" sz="1600" b="1" dirty="0" smtClean="0"/>
              <a:t>Filtrage des données </a:t>
            </a:r>
            <a:endParaRPr lang="fr-FR" sz="1600" dirty="0" smtClean="0"/>
          </a:p>
          <a:p>
            <a:r>
              <a:rPr lang="fr-FR" sz="1600" b="1" u="sng" dirty="0" smtClean="0">
                <a:hlinkClick r:id="" action="ppaction://hlinkfile"/>
              </a:rPr>
              <a:t>EXTRACTION DE DONNÉES</a:t>
            </a:r>
            <a:endParaRPr lang="fr-FR" sz="1600" dirty="0" smtClean="0"/>
          </a:p>
          <a:p>
            <a:r>
              <a:rPr lang="fr-FR" sz="1600" b="1" dirty="0" smtClean="0"/>
              <a:t>Création de la zone de critères d’extraction</a:t>
            </a:r>
            <a:endParaRPr lang="fr-FR" sz="1600" dirty="0" smtClean="0"/>
          </a:p>
          <a:p>
            <a:r>
              <a:rPr lang="fr-FR" sz="1600" b="1" dirty="0" smtClean="0"/>
              <a:t>Création de la zone d’extraction</a:t>
            </a:r>
            <a:endParaRPr lang="fr-FR" sz="1600" dirty="0" smtClean="0"/>
          </a:p>
          <a:p>
            <a:r>
              <a:rPr lang="fr-FR" sz="1600" b="1" dirty="0" smtClean="0"/>
              <a:t>Extraction des données</a:t>
            </a:r>
            <a:endParaRPr lang="fr-FR" sz="16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02C5B8D-7F1C-4E01-9F18-BF11EEE72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>
            <a:normAutofit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0FF99E3-87E5-4E2B-ADE9-4A78AA49A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32856"/>
            <a:ext cx="8892480" cy="172819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    Pris en charge par </a:t>
            </a:r>
            <a:r>
              <a:rPr lang="fr-FR" dirty="0" err="1" smtClean="0">
                <a:solidFill>
                  <a:schemeClr val="bg1">
                    <a:lumMod val="50000"/>
                  </a:schemeClr>
                </a:solidFill>
              </a:rPr>
              <a:t>un.e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50000"/>
                  </a:schemeClr>
                </a:solidFill>
              </a:rPr>
              <a:t>enseignant.e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de STI et </a:t>
            </a:r>
            <a:r>
              <a:rPr lang="fr-FR" dirty="0" err="1" smtClean="0">
                <a:solidFill>
                  <a:schemeClr val="bg1">
                    <a:lumMod val="50000"/>
                  </a:schemeClr>
                </a:solidFill>
              </a:rPr>
              <a:t>un.e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50000"/>
                  </a:schemeClr>
                </a:solidFill>
              </a:rPr>
              <a:t>enseignant.e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de mathématiques. Cette heure de co-enseignement est centrée sur des mises en situation et sur les objets d’étude du  BTS.</a:t>
            </a:r>
          </a:p>
          <a:p>
            <a:pPr>
              <a:buNone/>
            </a:pP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    </a:t>
            </a:r>
          </a:p>
          <a:p>
            <a:pPr>
              <a:buNone/>
            </a:pP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     1 h /semaine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E1173923-C991-4803-A7E8-9539C5E31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4077072"/>
            <a:ext cx="8394221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 Donne du sens aux savoirs mathématiques.</a:t>
            </a:r>
          </a:p>
          <a:p>
            <a:endParaRPr lang="fr-FR" sz="2000" b="1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 Réactive quelques connaissances essentielles, en sommeil depuis le collège.</a:t>
            </a:r>
          </a:p>
          <a:p>
            <a:endParaRPr lang="fr-FR" sz="2000" b="1" dirty="0" smtClean="0"/>
          </a:p>
          <a:p>
            <a:pPr>
              <a:buFont typeface="Arial" pitchFamily="34" charset="0"/>
              <a:buChar char="•"/>
            </a:pPr>
            <a:r>
              <a:rPr lang="fr-FR" sz="2000" b="1" dirty="0" smtClean="0"/>
              <a:t> Dynamisme + fort avec deux enseignant(e)s qui se complètent,</a:t>
            </a:r>
          </a:p>
          <a:p>
            <a:r>
              <a:rPr lang="fr-FR" sz="2000" b="1" dirty="0" smtClean="0"/>
              <a:t>  favorisant la pédagogie différentiée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765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xmlns="" id="{4D22590C-223A-4530-96F3-4DECC34A0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0E53BB27-0560-453D-B457-F0B47FCD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15616" y="1988840"/>
            <a:ext cx="69127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2000" b="1" dirty="0" smtClean="0"/>
          </a:p>
          <a:p>
            <a:pPr algn="just">
              <a:buFont typeface="Arial" pitchFamily="34" charset="0"/>
              <a:buChar char="•"/>
            </a:pPr>
            <a:r>
              <a:rPr lang="fr-FR" sz="2000" b="1" dirty="0" smtClean="0"/>
              <a:t> Amène une plus grande rigueur dans les méthodes de résolution ainsi que dans les écritures.  </a:t>
            </a:r>
          </a:p>
          <a:p>
            <a:pPr algn="just"/>
            <a:endParaRPr lang="fr-FR" sz="2000" b="1" dirty="0" smtClean="0"/>
          </a:p>
          <a:p>
            <a:pPr algn="just">
              <a:buFont typeface="Arial" pitchFamily="34" charset="0"/>
              <a:buChar char="•"/>
            </a:pPr>
            <a:r>
              <a:rPr lang="fr-FR" sz="2000" b="1" dirty="0" smtClean="0"/>
              <a:t> Une partie des besoins mathématiques spécifiques aux métiers de la CM était vu en mécanique ou projet précédemment, il s’agit aujourd’hui d’un basculement qui soulage la part purement technologique. </a:t>
            </a:r>
          </a:p>
          <a:p>
            <a:pPr algn="just"/>
            <a:endParaRPr lang="fr-FR" sz="2000" b="1" dirty="0" smtClean="0"/>
          </a:p>
          <a:p>
            <a:pPr algn="just">
              <a:buFont typeface="Arial" pitchFamily="34" charset="0"/>
              <a:buChar char="•"/>
            </a:pPr>
            <a:r>
              <a:rPr lang="fr-FR" sz="2000" b="1" dirty="0" smtClean="0"/>
              <a:t> L’ensemble des besoins pour ces métiers est donc déjà identifié. Ceci permet d’envisager, en collaboration avec la professeur.e de math, un contenu et une progression dont voici une proposition: 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xmlns="" val="81948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79512" y="1628800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Contenus mathématiques associés </a:t>
            </a:r>
            <a:r>
              <a:rPr lang="fr-FR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aux </a:t>
            </a:r>
            <a:r>
              <a:rPr lang="fr-FR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compétences professionnelles</a:t>
            </a:r>
            <a:endParaRPr lang="fr-FR" sz="2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060848"/>
            <a:ext cx="6537903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5</a:t>
            </a:fld>
            <a:endParaRPr lang="fr-FR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00808"/>
            <a:ext cx="7656785" cy="470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7919814" cy="397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7</a:t>
            </a:fld>
            <a:endParaRPr lang="fr-F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1700808"/>
            <a:ext cx="8199311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7995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Contenus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mathématiques associés </a:t>
            </a:r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aux savoirs professionnels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60848"/>
            <a:ext cx="6624984" cy="444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ym typeface="Symbol"/>
              </a:rPr>
              <a:t>Co-enseignement</a:t>
            </a:r>
            <a:br>
              <a:rPr lang="fr-FR" dirty="0" smtClean="0">
                <a:sym typeface="Symbol"/>
              </a:rPr>
            </a:br>
            <a:r>
              <a:rPr lang="fr-FR" dirty="0" smtClean="0">
                <a:sym typeface="Symbol"/>
              </a:rPr>
              <a:t> mathématiques-technologie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D59C3-3175-4073-91CF-50F255B39163}" type="slidenum">
              <a:rPr lang="fr-FR" smtClean="0"/>
              <a:pPr/>
              <a:t>9</a:t>
            </a:fld>
            <a:endParaRPr lang="fr-F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920880" cy="472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3351</TotalTime>
  <Words>247</Words>
  <Application>Microsoft Office PowerPoint</Application>
  <PresentationFormat>Affichage à l'écran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Co-enseignement  mathématiques-technologie</vt:lpstr>
      <vt:lpstr>Co-enseignement  mathématiques-technologie</vt:lpstr>
      <vt:lpstr>Co-enseignement  mathématiques-technologie</vt:lpstr>
      <vt:lpstr>Co-enseignement  mathématiques-technologie</vt:lpstr>
      <vt:lpstr>Co-enseignement  mathématiques-technologie</vt:lpstr>
      <vt:lpstr>Co-enseignement  mathématiques-technologie</vt:lpstr>
      <vt:lpstr>Co-enseignement  mathématiques-technologie</vt:lpstr>
      <vt:lpstr>Co-enseignement  mathématiques-technologie</vt:lpstr>
      <vt:lpstr>Co-enseignement  mathématiques-technologie</vt:lpstr>
      <vt:lpstr>Co-enseignement  mathématiques-technologie</vt:lpstr>
      <vt:lpstr>Co-enseignement  mathématiques-technologie</vt:lpstr>
      <vt:lpstr>Diapositive 12</vt:lpstr>
      <vt:lpstr>Co-enseignement  mathématiques-technologie</vt:lpstr>
      <vt:lpstr>Co-enseignement  mathématiques-technologie</vt:lpstr>
    </vt:vector>
  </TitlesOfParts>
  <Company>Rectorat De Montpellier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Monin Thierry</dc:creator>
  <cp:lastModifiedBy>glr</cp:lastModifiedBy>
  <cp:revision>86</cp:revision>
  <dcterms:created xsi:type="dcterms:W3CDTF">2017-01-13T11:06:51Z</dcterms:created>
  <dcterms:modified xsi:type="dcterms:W3CDTF">2019-01-28T14:47:01Z</dcterms:modified>
</cp:coreProperties>
</file>