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29"/>
  </p:notesMasterIdLst>
  <p:sldIdLst>
    <p:sldId id="256" r:id="rId2"/>
    <p:sldId id="259" r:id="rId3"/>
    <p:sldId id="260" r:id="rId4"/>
    <p:sldId id="261" r:id="rId5"/>
    <p:sldId id="262" r:id="rId6"/>
    <p:sldId id="264" r:id="rId7"/>
    <p:sldId id="265" r:id="rId8"/>
    <p:sldId id="266" r:id="rId9"/>
    <p:sldId id="267" r:id="rId10"/>
    <p:sldId id="274" r:id="rId11"/>
    <p:sldId id="275" r:id="rId12"/>
    <p:sldId id="276" r:id="rId13"/>
    <p:sldId id="277" r:id="rId14"/>
    <p:sldId id="278" r:id="rId15"/>
    <p:sldId id="280" r:id="rId16"/>
    <p:sldId id="285" r:id="rId17"/>
    <p:sldId id="281" r:id="rId18"/>
    <p:sldId id="286" r:id="rId19"/>
    <p:sldId id="282" r:id="rId20"/>
    <p:sldId id="268" r:id="rId21"/>
    <p:sldId id="269" r:id="rId22"/>
    <p:sldId id="270" r:id="rId23"/>
    <p:sldId id="271" r:id="rId24"/>
    <p:sldId id="272" r:id="rId25"/>
    <p:sldId id="284" r:id="rId26"/>
    <p:sldId id="273" r:id="rId27"/>
    <p:sldId id="283" r:id="rId28"/>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97" autoAdjust="0"/>
    <p:restoredTop sz="94706" autoAdjust="0"/>
  </p:normalViewPr>
  <p:slideViewPr>
    <p:cSldViewPr snapToGrid="0">
      <p:cViewPr varScale="1">
        <p:scale>
          <a:sx n="81" d="100"/>
          <a:sy n="81" d="100"/>
        </p:scale>
        <p:origin x="-1560" y="-9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5D8FDBB-B2EA-42E3-AE3E-AA49CE3D9034}" type="datetimeFigureOut">
              <a:rPr lang="fr-FR" smtClean="0"/>
              <a:t>09/04/2011</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F1C7633-2102-484C-90BB-461F07AD871A}" type="slidenum">
              <a:rPr lang="fr-FR" smtClean="0"/>
              <a:t>‹N°›</a:t>
            </a:fld>
            <a:endParaRPr lang="fr-FR"/>
          </a:p>
        </p:txBody>
      </p:sp>
    </p:spTree>
    <p:extLst>
      <p:ext uri="{BB962C8B-B14F-4D97-AF65-F5344CB8AC3E}">
        <p14:creationId xmlns:p14="http://schemas.microsoft.com/office/powerpoint/2010/main" val="425409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fr-FR" smtClean="0"/>
              <a:t>Modifiez le style du titre</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fr-FR" smtClean="0"/>
              <a:t>Modifiez le style des sous-titres du masque</a:t>
            </a:r>
            <a:endParaRPr lang="en-US" dirty="0"/>
          </a:p>
        </p:txBody>
      </p:sp>
      <p:sp>
        <p:nvSpPr>
          <p:cNvPr id="4" name="Date Placeholder 3"/>
          <p:cNvSpPr>
            <a:spLocks noGrp="1"/>
          </p:cNvSpPr>
          <p:nvPr>
            <p:ph type="dt" sz="half" idx="10"/>
          </p:nvPr>
        </p:nvSpPr>
        <p:spPr/>
        <p:txBody>
          <a:bodyPr/>
          <a:lstStyle/>
          <a:p>
            <a:fld id="{1BBEC22E-C01B-4CB1-8CFA-B0012DB3B6C7}" type="datetime1">
              <a:rPr lang="fr-FR" smtClean="0"/>
              <a:t>09/04/2011</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121E8307-F1CB-4DFA-B424-3B24CDE560C6}" type="slidenum">
              <a:rPr lang="fr-FR" smtClean="0"/>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a:p>
        </p:txBody>
      </p:sp>
      <p:sp>
        <p:nvSpPr>
          <p:cNvPr id="3" name="Vertical Text Placeholder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Date Placeholder 3"/>
          <p:cNvSpPr>
            <a:spLocks noGrp="1"/>
          </p:cNvSpPr>
          <p:nvPr>
            <p:ph type="dt" sz="half" idx="10"/>
          </p:nvPr>
        </p:nvSpPr>
        <p:spPr/>
        <p:txBody>
          <a:bodyPr/>
          <a:lstStyle/>
          <a:p>
            <a:fld id="{03C1B403-EC42-4C8D-A90F-05A897BE9A9F}" type="datetime1">
              <a:rPr lang="fr-FR" smtClean="0"/>
              <a:t>09/04/2011</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121E8307-F1CB-4DFA-B424-3B24CDE560C6}" type="slidenum">
              <a:rPr lang="fr-FR" smtClean="0"/>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fr-FR" smtClean="0"/>
              <a:t>Modifiez le style du titre</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Date Placeholder 3"/>
          <p:cNvSpPr>
            <a:spLocks noGrp="1"/>
          </p:cNvSpPr>
          <p:nvPr>
            <p:ph type="dt" sz="half" idx="10"/>
          </p:nvPr>
        </p:nvSpPr>
        <p:spPr/>
        <p:txBody>
          <a:bodyPr/>
          <a:lstStyle/>
          <a:p>
            <a:fld id="{E0E56164-38E1-4AF5-8262-8192266AC4E5}" type="datetime1">
              <a:rPr lang="fr-FR" smtClean="0"/>
              <a:t>09/04/2011</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121E8307-F1CB-4DFA-B424-3B24CDE560C6}" type="slidenum">
              <a:rPr lang="fr-FR" smtClean="0"/>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a:p>
        </p:txBody>
      </p:sp>
      <p:sp>
        <p:nvSpPr>
          <p:cNvPr id="3" name="Content Placeholder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ABD21DCF-16F2-4F70-B06A-448B4378C9FB}" type="datetime1">
              <a:rPr lang="fr-FR" smtClean="0"/>
              <a:t>09/04/2011</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121E8307-F1CB-4DFA-B424-3B24CDE560C6}" type="slidenum">
              <a:rPr lang="fr-FR" smtClean="0"/>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fr-FR" smtClean="0"/>
              <a:t>Modifiez le style du titre</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fr-FR" smtClean="0"/>
              <a:t>Modifiez les styles du texte du masque</a:t>
            </a:r>
          </a:p>
        </p:txBody>
      </p:sp>
      <p:sp>
        <p:nvSpPr>
          <p:cNvPr id="4" name="Date Placeholder 3"/>
          <p:cNvSpPr>
            <a:spLocks noGrp="1"/>
          </p:cNvSpPr>
          <p:nvPr>
            <p:ph type="dt" sz="half" idx="10"/>
          </p:nvPr>
        </p:nvSpPr>
        <p:spPr/>
        <p:txBody>
          <a:bodyPr/>
          <a:lstStyle/>
          <a:p>
            <a:fld id="{3D6FEFA5-DABE-4EB9-9C71-5873FE492700}" type="datetime1">
              <a:rPr lang="fr-FR" smtClean="0"/>
              <a:t>09/04/2011</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121E8307-F1CB-4DFA-B424-3B24CDE560C6}" type="slidenum">
              <a:rPr lang="fr-FR" smtClean="0"/>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Date Placeholder 4"/>
          <p:cNvSpPr>
            <a:spLocks noGrp="1"/>
          </p:cNvSpPr>
          <p:nvPr>
            <p:ph type="dt" sz="half" idx="10"/>
          </p:nvPr>
        </p:nvSpPr>
        <p:spPr/>
        <p:txBody>
          <a:bodyPr/>
          <a:lstStyle/>
          <a:p>
            <a:fld id="{7C7EAC6A-EBAB-43B6-98CA-DD0B8BE1DD9F}" type="datetime1">
              <a:rPr lang="fr-FR" smtClean="0"/>
              <a:t>09/04/2011</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121E8307-F1CB-4DFA-B424-3B24CDE560C6}" type="slidenum">
              <a:rPr lang="fr-FR" smtClean="0"/>
              <a:t>‹N°›</a:t>
            </a:fld>
            <a:endParaRPr lang="fr-FR"/>
          </a:p>
        </p:txBody>
      </p:sp>
      <p:sp>
        <p:nvSpPr>
          <p:cNvPr id="8" name="Title 7"/>
          <p:cNvSpPr>
            <a:spLocks noGrp="1"/>
          </p:cNvSpPr>
          <p:nvPr>
            <p:ph type="title"/>
          </p:nvPr>
        </p:nvSpPr>
        <p:spPr/>
        <p:txBody>
          <a:bodyPr/>
          <a:lstStyle/>
          <a:p>
            <a:r>
              <a:rPr lang="fr-FR" smtClean="0"/>
              <a:t>Modifiez le style du titre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fr-FR" smtClean="0"/>
              <a:t>Modifiez le style du titre</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fr-FR" smtClean="0"/>
              <a:t>Modifiez les styles du texte du masque</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fr-FR" smtClean="0"/>
              <a:t>Modifiez les styles du texte du masque</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7" name="Date Placeholder 6"/>
          <p:cNvSpPr>
            <a:spLocks noGrp="1"/>
          </p:cNvSpPr>
          <p:nvPr>
            <p:ph type="dt" sz="half" idx="10"/>
          </p:nvPr>
        </p:nvSpPr>
        <p:spPr/>
        <p:txBody>
          <a:bodyPr/>
          <a:lstStyle/>
          <a:p>
            <a:fld id="{4E6E46DC-1041-4848-95A0-7572CA53571B}" type="datetime1">
              <a:rPr lang="fr-FR" smtClean="0"/>
              <a:t>09/04/2011</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121E8307-F1CB-4DFA-B424-3B24CDE560C6}" type="slidenum">
              <a:rPr lang="fr-FR" smtClean="0"/>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a:p>
        </p:txBody>
      </p:sp>
      <p:sp>
        <p:nvSpPr>
          <p:cNvPr id="3" name="Date Placeholder 2"/>
          <p:cNvSpPr>
            <a:spLocks noGrp="1"/>
          </p:cNvSpPr>
          <p:nvPr>
            <p:ph type="dt" sz="half" idx="10"/>
          </p:nvPr>
        </p:nvSpPr>
        <p:spPr/>
        <p:txBody>
          <a:bodyPr/>
          <a:lstStyle/>
          <a:p>
            <a:fld id="{1A1077A0-5DE6-494C-B70B-C76A8354165B}" type="datetime1">
              <a:rPr lang="fr-FR" smtClean="0"/>
              <a:t>09/04/2011</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121E8307-F1CB-4DFA-B424-3B24CDE560C6}" type="slidenum">
              <a:rPr lang="fr-FR" smtClean="0"/>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9E46A94-A019-494E-AE59-C5266FC44B82}" type="datetime1">
              <a:rPr lang="fr-FR" smtClean="0"/>
              <a:t>09/04/2011</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121E8307-F1CB-4DFA-B424-3B24CDE560C6}" type="slidenum">
              <a:rPr lang="fr-FR" smtClean="0"/>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fr-FR" smtClean="0"/>
              <a:t>Modifiez le style du titre</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fr-FR" smtClean="0"/>
              <a:t>Modifiez les styles du texte du masque</a:t>
            </a:r>
          </a:p>
        </p:txBody>
      </p:sp>
      <p:sp>
        <p:nvSpPr>
          <p:cNvPr id="5" name="Date Placeholder 4"/>
          <p:cNvSpPr>
            <a:spLocks noGrp="1"/>
          </p:cNvSpPr>
          <p:nvPr>
            <p:ph type="dt" sz="half" idx="10"/>
          </p:nvPr>
        </p:nvSpPr>
        <p:spPr/>
        <p:txBody>
          <a:bodyPr/>
          <a:lstStyle/>
          <a:p>
            <a:fld id="{91B3FF73-8516-42B4-BA6D-E6E1B20E4014}" type="datetime1">
              <a:rPr lang="fr-FR" smtClean="0"/>
              <a:t>09/04/2011</a:t>
            </a:fld>
            <a:endParaRPr lang="fr-FR"/>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fr-FR"/>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121E8307-F1CB-4DFA-B424-3B24CDE560C6}" type="slidenum">
              <a:rPr lang="fr-FR" smtClean="0"/>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fr-FR" smtClean="0"/>
              <a:t>Cliquez sur l'icône pour ajouter une image</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fr-FR" smtClean="0"/>
              <a:t>Modifiez le style du titre</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BECD9A0C-D3A5-4992-B21F-A7818D2EF277}" type="datetime1">
              <a:rPr lang="fr-FR" smtClean="0"/>
              <a:t>09/04/2011</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121E8307-F1CB-4DFA-B424-3B24CDE560C6}" type="slidenum">
              <a:rPr lang="fr-FR" smtClean="0"/>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fr-FR" smtClean="0"/>
              <a:t>Modifiez le style du titre</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fld id="{08652FE9-9303-41BD-A5F7-730DC6AD92A0}" type="datetime1">
              <a:rPr lang="fr-FR" smtClean="0"/>
              <a:t>09/04/2011</a:t>
            </a:fld>
            <a:endParaRPr lang="fr-FR"/>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fr-FR"/>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121E8307-F1CB-4DFA-B424-3B24CDE560C6}" type="slidenum">
              <a:rPr lang="fr-FR" smtClean="0"/>
              <a:t>‹N°›</a:t>
            </a:fld>
            <a:endParaRPr lang="fr-F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dt="0"/>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2.png"/><Relationship Id="rId1" Type="http://schemas.openxmlformats.org/officeDocument/2006/relationships/slideLayout" Target="../slideLayouts/slideLayout6.xml"/><Relationship Id="rId4" Type="http://schemas.openxmlformats.org/officeDocument/2006/relationships/image" Target="../media/image4.jpeg"/></Relationships>
</file>

<file path=ppt/slides/_rels/slide1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3.wmf"/><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7.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image" Target="../media/image18.pn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2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0.wmf"/><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1.wmf"/><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1.wmf"/><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2.wmf"/><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2.wmf"/><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6.xml"/><Relationship Id="rId4" Type="http://schemas.openxmlformats.org/officeDocument/2006/relationships/image" Target="../media/image4.jpeg"/></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rot="19140000">
            <a:off x="537317" y="1404221"/>
            <a:ext cx="4983155" cy="1649885"/>
          </a:xfrm>
        </p:spPr>
        <p:txBody>
          <a:bodyPr/>
          <a:lstStyle/>
          <a:p>
            <a:r>
              <a:rPr lang="fr-FR" dirty="0" smtClean="0"/>
              <a:t>Qualité de l’Air et Efficacité Energétique</a:t>
            </a:r>
            <a:endParaRPr lang="fr-FR" dirty="0"/>
          </a:p>
        </p:txBody>
      </p:sp>
      <p:sp>
        <p:nvSpPr>
          <p:cNvPr id="3" name="Sous-titre 2"/>
          <p:cNvSpPr>
            <a:spLocks noGrp="1"/>
          </p:cNvSpPr>
          <p:nvPr>
            <p:ph type="subTitle" idx="1"/>
          </p:nvPr>
        </p:nvSpPr>
        <p:spPr/>
        <p:txBody>
          <a:bodyPr>
            <a:noAutofit/>
          </a:bodyPr>
          <a:lstStyle/>
          <a:p>
            <a:r>
              <a:rPr lang="fr-FR" sz="2000" b="1" dirty="0" smtClean="0"/>
              <a:t>LES SYSTEMES VMC</a:t>
            </a:r>
            <a:endParaRPr lang="fr-FR" sz="2000" b="1" dirty="0"/>
          </a:p>
        </p:txBody>
      </p:sp>
      <p:pic>
        <p:nvPicPr>
          <p:cNvPr id="4" name="Picture 4"/>
          <p:cNvPicPr>
            <a:picLocks noChangeAspect="1" noChangeArrowheads="1"/>
          </p:cNvPicPr>
          <p:nvPr/>
        </p:nvPicPr>
        <p:blipFill rotWithShape="1">
          <a:blip r:embed="rId2">
            <a:extLst>
              <a:ext uri="{28A0092B-C50C-407E-A947-70E740481C1C}">
                <a14:useLocalDpi xmlns:a14="http://schemas.microsoft.com/office/drawing/2010/main" val="0"/>
              </a:ext>
            </a:extLst>
          </a:blip>
          <a:srcRect l="1666" t="5339" r="898" b="78251"/>
          <a:stretch/>
        </p:blipFill>
        <p:spPr bwMode="auto">
          <a:xfrm>
            <a:off x="0" y="-27384"/>
            <a:ext cx="9144000" cy="9730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ZoneTexte 4"/>
          <p:cNvSpPr txBox="1"/>
          <p:nvPr/>
        </p:nvSpPr>
        <p:spPr>
          <a:xfrm>
            <a:off x="5220072" y="4149080"/>
            <a:ext cx="2520280" cy="523220"/>
          </a:xfrm>
          <a:prstGeom prst="rect">
            <a:avLst/>
          </a:prstGeom>
          <a:noFill/>
        </p:spPr>
        <p:txBody>
          <a:bodyPr wrap="square" rtlCol="0">
            <a:spAutoFit/>
          </a:bodyPr>
          <a:lstStyle/>
          <a:p>
            <a:pPr algn="ctr"/>
            <a:r>
              <a:rPr lang="fr-FR" sz="2800" b="1" dirty="0" smtClean="0">
                <a:effectLst>
                  <a:outerShdw blurRad="38100" dist="38100" dir="2700000" algn="tl">
                    <a:srgbClr val="000000">
                      <a:alpha val="43137"/>
                    </a:srgbClr>
                  </a:outerShdw>
                </a:effectLst>
              </a:rPr>
              <a:t>Module EE3.1</a:t>
            </a:r>
            <a:endParaRPr lang="fr-FR" sz="2800" b="1" dirty="0">
              <a:effectLst>
                <a:outerShdw blurRad="38100" dist="38100" dir="2700000" algn="tl">
                  <a:srgbClr val="000000">
                    <a:alpha val="43137"/>
                  </a:srgbClr>
                </a:outerShdw>
              </a:effectLst>
            </a:endParaRPr>
          </a:p>
        </p:txBody>
      </p:sp>
      <p:sp>
        <p:nvSpPr>
          <p:cNvPr id="6" name="Rectangle 5"/>
          <p:cNvSpPr/>
          <p:nvPr/>
        </p:nvSpPr>
        <p:spPr>
          <a:xfrm>
            <a:off x="4548409" y="4869160"/>
            <a:ext cx="3960440" cy="1200329"/>
          </a:xfrm>
          <a:prstGeom prst="rect">
            <a:avLst/>
          </a:prstGeom>
        </p:spPr>
        <p:txBody>
          <a:bodyPr wrap="square">
            <a:spAutoFit/>
          </a:bodyPr>
          <a:lstStyle/>
          <a:p>
            <a:pPr algn="ctr"/>
            <a:r>
              <a:rPr lang="fr-FR" sz="2400" b="1" dirty="0"/>
              <a:t>Qualité de </a:t>
            </a:r>
            <a:r>
              <a:rPr lang="fr-FR" sz="2400" b="1" dirty="0" smtClean="0"/>
              <a:t>l’air</a:t>
            </a:r>
          </a:p>
          <a:p>
            <a:pPr algn="ctr"/>
            <a:r>
              <a:rPr lang="fr-FR" sz="2400" b="1" dirty="0" smtClean="0"/>
              <a:t>Transferts </a:t>
            </a:r>
            <a:r>
              <a:rPr lang="fr-FR" sz="2400" b="1" dirty="0"/>
              <a:t>et Modulation de l’Energie</a:t>
            </a:r>
            <a:endParaRPr lang="fr-FR" sz="2400" dirty="0"/>
          </a:p>
        </p:txBody>
      </p:sp>
    </p:spTree>
    <p:extLst>
      <p:ext uri="{BB962C8B-B14F-4D97-AF65-F5344CB8AC3E}">
        <p14:creationId xmlns:p14="http://schemas.microsoft.com/office/powerpoint/2010/main" val="162591574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1" y="752715"/>
            <a:ext cx="9143998" cy="1081088"/>
          </a:xfrm>
          <a:solidFill>
            <a:srgbClr val="FFFF00"/>
          </a:solidFill>
        </p:spPr>
        <p:txBody>
          <a:bodyPr/>
          <a:lstStyle/>
          <a:p>
            <a:pPr algn="ctr" eaLnBrk="1" hangingPunct="1"/>
            <a:r>
              <a:rPr lang="fr-FR" sz="2000" b="1" cap="none" dirty="0" smtClean="0">
                <a:solidFill>
                  <a:schemeClr val="tx1"/>
                </a:solidFill>
                <a:latin typeface="Arial" pitchFamily="34" charset="0"/>
                <a:cs typeface="Arial" pitchFamily="34" charset="0"/>
              </a:rPr>
              <a:t>Dispositions pour les entrées d’air et les passages d’air dans les logements  en</a:t>
            </a:r>
            <a:br>
              <a:rPr lang="fr-FR" sz="2000" b="1" cap="none" dirty="0" smtClean="0">
                <a:solidFill>
                  <a:schemeClr val="tx1"/>
                </a:solidFill>
                <a:latin typeface="Arial" pitchFamily="34" charset="0"/>
                <a:cs typeface="Arial" pitchFamily="34" charset="0"/>
              </a:rPr>
            </a:br>
            <a:r>
              <a:rPr lang="fr-FR" sz="2000" b="1" cap="none" dirty="0" smtClean="0">
                <a:solidFill>
                  <a:schemeClr val="tx1"/>
                </a:solidFill>
                <a:latin typeface="Arial" pitchFamily="34" charset="0"/>
                <a:cs typeface="Arial" pitchFamily="34" charset="0"/>
              </a:rPr>
              <a:t>Ventilation naturelle Contrôlée - VNC</a:t>
            </a:r>
          </a:p>
        </p:txBody>
      </p:sp>
      <p:sp>
        <p:nvSpPr>
          <p:cNvPr id="7171" name="Rectangle 4"/>
          <p:cNvSpPr>
            <a:spLocks noChangeArrowheads="1"/>
          </p:cNvSpPr>
          <p:nvPr/>
        </p:nvSpPr>
        <p:spPr bwMode="auto">
          <a:xfrm>
            <a:off x="827088" y="3651737"/>
            <a:ext cx="7489825" cy="135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tabLst>
                <a:tab pos="449263" algn="r"/>
              </a:tabLst>
            </a:pPr>
            <a:r>
              <a:rPr lang="fr-FR" b="1" dirty="0">
                <a:latin typeface="Arial" pitchFamily="34" charset="0"/>
                <a:cs typeface="Arial" pitchFamily="34" charset="0"/>
                <a:sym typeface="Wingdings 3" pitchFamily="18" charset="2"/>
              </a:rPr>
              <a:t> </a:t>
            </a:r>
            <a:r>
              <a:rPr lang="fr-FR" b="1" dirty="0">
                <a:latin typeface="Arial" pitchFamily="34" charset="0"/>
                <a:cs typeface="Arial" pitchFamily="34" charset="0"/>
              </a:rPr>
              <a:t>Passage d’air sous les portes :</a:t>
            </a:r>
          </a:p>
          <a:p>
            <a:pPr>
              <a:spcBef>
                <a:spcPct val="30000"/>
              </a:spcBef>
              <a:tabLst>
                <a:tab pos="449263" algn="r"/>
              </a:tabLst>
            </a:pPr>
            <a:r>
              <a:rPr lang="fr-FR" dirty="0">
                <a:latin typeface="Arial" pitchFamily="34" charset="0"/>
                <a:cs typeface="Arial" pitchFamily="34" charset="0"/>
              </a:rPr>
              <a:t>	. Cuisine :	</a:t>
            </a:r>
            <a:r>
              <a:rPr lang="fr-FR" b="1" dirty="0">
                <a:latin typeface="Arial" pitchFamily="34" charset="0"/>
                <a:cs typeface="Arial" pitchFamily="34" charset="0"/>
              </a:rPr>
              <a:t>2 cm</a:t>
            </a:r>
            <a:r>
              <a:rPr lang="fr-FR" dirty="0">
                <a:latin typeface="Arial" pitchFamily="34" charset="0"/>
                <a:cs typeface="Arial" pitchFamily="34" charset="0"/>
              </a:rPr>
              <a:t> en partie basse complété par un jeu de 			2,5 cm en partie haute</a:t>
            </a:r>
          </a:p>
          <a:p>
            <a:pPr>
              <a:spcBef>
                <a:spcPct val="30000"/>
              </a:spcBef>
              <a:tabLst>
                <a:tab pos="449263" algn="r"/>
              </a:tabLst>
            </a:pPr>
            <a:r>
              <a:rPr lang="fr-FR" dirty="0">
                <a:latin typeface="Arial" pitchFamily="34" charset="0"/>
                <a:cs typeface="Arial" pitchFamily="34" charset="0"/>
              </a:rPr>
              <a:t>	. Autre porte :	</a:t>
            </a:r>
            <a:r>
              <a:rPr lang="fr-FR" b="1" dirty="0">
                <a:latin typeface="Arial" pitchFamily="34" charset="0"/>
                <a:cs typeface="Arial" pitchFamily="34" charset="0"/>
              </a:rPr>
              <a:t>1,5 cm</a:t>
            </a:r>
            <a:r>
              <a:rPr lang="fr-FR" dirty="0">
                <a:latin typeface="Arial" pitchFamily="34" charset="0"/>
                <a:cs typeface="Arial" pitchFamily="34" charset="0"/>
              </a:rPr>
              <a:t> au dessus du revêtement de sol </a:t>
            </a:r>
          </a:p>
        </p:txBody>
      </p:sp>
      <p:sp>
        <p:nvSpPr>
          <p:cNvPr id="7172" name="Rectangle 5"/>
          <p:cNvSpPr>
            <a:spLocks noChangeArrowheads="1"/>
          </p:cNvSpPr>
          <p:nvPr/>
        </p:nvSpPr>
        <p:spPr bwMode="auto">
          <a:xfrm>
            <a:off x="827088" y="2244357"/>
            <a:ext cx="7343775" cy="1081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fr-FR" b="1" dirty="0">
                <a:latin typeface="Arial" pitchFamily="34" charset="0"/>
                <a:cs typeface="Arial" pitchFamily="34" charset="0"/>
                <a:sym typeface="Wingdings 3" pitchFamily="18" charset="2"/>
              </a:rPr>
              <a:t> </a:t>
            </a:r>
            <a:r>
              <a:rPr lang="fr-FR" b="1" dirty="0">
                <a:latin typeface="Arial" pitchFamily="34" charset="0"/>
                <a:cs typeface="Arial" pitchFamily="34" charset="0"/>
              </a:rPr>
              <a:t>Utilisations de bouches autoréglables placées en partie haute </a:t>
            </a:r>
            <a:r>
              <a:rPr lang="fr-FR" dirty="0">
                <a:latin typeface="Arial" pitchFamily="34" charset="0"/>
                <a:cs typeface="Arial" pitchFamily="34" charset="0"/>
              </a:rPr>
              <a:t>:</a:t>
            </a:r>
          </a:p>
          <a:p>
            <a:pPr>
              <a:spcBef>
                <a:spcPct val="30000"/>
              </a:spcBef>
            </a:pPr>
            <a:r>
              <a:rPr lang="fr-FR" dirty="0">
                <a:latin typeface="Arial" pitchFamily="34" charset="0"/>
                <a:cs typeface="Arial" pitchFamily="34" charset="0"/>
              </a:rPr>
              <a:t>			. </a:t>
            </a:r>
            <a:r>
              <a:rPr lang="fr-FR" b="1" dirty="0">
                <a:latin typeface="Arial" pitchFamily="34" charset="0"/>
                <a:cs typeface="Arial" pitchFamily="34" charset="0"/>
              </a:rPr>
              <a:t>30 à 45 m</a:t>
            </a:r>
            <a:r>
              <a:rPr lang="fr-FR" b="1" baseline="30000" dirty="0">
                <a:latin typeface="Arial" pitchFamily="34" charset="0"/>
                <a:cs typeface="Arial" pitchFamily="34" charset="0"/>
              </a:rPr>
              <a:t>3</a:t>
            </a:r>
            <a:r>
              <a:rPr lang="fr-FR" b="1" dirty="0">
                <a:latin typeface="Arial" pitchFamily="34" charset="0"/>
                <a:cs typeface="Arial" pitchFamily="34" charset="0"/>
              </a:rPr>
              <a:t>/h</a:t>
            </a:r>
            <a:r>
              <a:rPr lang="fr-FR" dirty="0">
                <a:latin typeface="Arial" pitchFamily="34" charset="0"/>
                <a:cs typeface="Arial" pitchFamily="34" charset="0"/>
              </a:rPr>
              <a:t> 	par chambre</a:t>
            </a:r>
          </a:p>
          <a:p>
            <a:pPr>
              <a:spcBef>
                <a:spcPct val="30000"/>
              </a:spcBef>
            </a:pPr>
            <a:r>
              <a:rPr lang="fr-FR" dirty="0">
                <a:latin typeface="Arial" pitchFamily="34" charset="0"/>
                <a:cs typeface="Arial" pitchFamily="34" charset="0"/>
              </a:rPr>
              <a:t>			. </a:t>
            </a:r>
            <a:r>
              <a:rPr lang="fr-FR" b="1" dirty="0">
                <a:latin typeface="Arial" pitchFamily="34" charset="0"/>
                <a:cs typeface="Arial" pitchFamily="34" charset="0"/>
              </a:rPr>
              <a:t>45 à 60 m</a:t>
            </a:r>
            <a:r>
              <a:rPr lang="fr-FR" b="1" baseline="30000" dirty="0">
                <a:latin typeface="Arial" pitchFamily="34" charset="0"/>
                <a:cs typeface="Arial" pitchFamily="34" charset="0"/>
              </a:rPr>
              <a:t>3</a:t>
            </a:r>
            <a:r>
              <a:rPr lang="fr-FR" b="1" dirty="0">
                <a:latin typeface="Arial" pitchFamily="34" charset="0"/>
                <a:cs typeface="Arial" pitchFamily="34" charset="0"/>
              </a:rPr>
              <a:t>/h</a:t>
            </a:r>
            <a:r>
              <a:rPr lang="fr-FR" dirty="0">
                <a:latin typeface="Arial" pitchFamily="34" charset="0"/>
                <a:cs typeface="Arial" pitchFamily="34" charset="0"/>
              </a:rPr>
              <a:t> 	pour le séjour</a:t>
            </a:r>
          </a:p>
        </p:txBody>
      </p:sp>
      <p:sp>
        <p:nvSpPr>
          <p:cNvPr id="7173" name="Text Box 6"/>
          <p:cNvSpPr txBox="1">
            <a:spLocks noChangeArrowheads="1"/>
          </p:cNvSpPr>
          <p:nvPr/>
        </p:nvSpPr>
        <p:spPr bwMode="auto">
          <a:xfrm>
            <a:off x="4173538" y="5429246"/>
            <a:ext cx="4970462" cy="366713"/>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fr-FR" b="1" i="1" dirty="0"/>
              <a:t>Débits espérés dans le meilleur des cas !</a:t>
            </a:r>
          </a:p>
        </p:txBody>
      </p:sp>
      <p:sp>
        <p:nvSpPr>
          <p:cNvPr id="6" name="Espace réservé du pied de page 1"/>
          <p:cNvSpPr>
            <a:spLocks noGrp="1"/>
          </p:cNvSpPr>
          <p:nvPr>
            <p:ph type="ftr" sz="quarter" idx="11"/>
          </p:nvPr>
        </p:nvSpPr>
        <p:spPr>
          <a:xfrm>
            <a:off x="3517514" y="6285122"/>
            <a:ext cx="4724400" cy="274320"/>
          </a:xfrm>
        </p:spPr>
        <p:txBody>
          <a:bodyPr/>
          <a:lstStyle/>
          <a:p>
            <a:r>
              <a:rPr lang="fr-FR" dirty="0"/>
              <a:t>Module EE 3.1</a:t>
            </a:r>
          </a:p>
          <a:p>
            <a:endParaRPr lang="fr-FR" dirty="0"/>
          </a:p>
        </p:txBody>
      </p:sp>
      <p:sp>
        <p:nvSpPr>
          <p:cNvPr id="7" name="Espace réservé du numéro de diapositive 2"/>
          <p:cNvSpPr>
            <a:spLocks noGrp="1"/>
          </p:cNvSpPr>
          <p:nvPr>
            <p:ph type="sldNum" sz="quarter" idx="12"/>
          </p:nvPr>
        </p:nvSpPr>
        <p:spPr>
          <a:xfrm>
            <a:off x="8401038" y="6170822"/>
            <a:ext cx="502920" cy="502920"/>
          </a:xfrm>
        </p:spPr>
        <p:txBody>
          <a:bodyPr/>
          <a:lstStyle/>
          <a:p>
            <a:fld id="{121E8307-F1CB-4DFA-B424-3B24CDE560C6}" type="slidenum">
              <a:rPr lang="fr-FR" smtClean="0"/>
              <a:t>10</a:t>
            </a:fld>
            <a:endParaRPr lang="fr-FR"/>
          </a:p>
        </p:txBody>
      </p:sp>
      <p:pic>
        <p:nvPicPr>
          <p:cNvPr id="8" name="Image 7" descr="banniere copie.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3059832" cy="687178"/>
          </a:xfrm>
          <a:prstGeom prst="rect">
            <a:avLst/>
          </a:prstGeom>
          <a:solidFill>
            <a:schemeClr val="accent3">
              <a:lumMod val="60000"/>
              <a:lumOff val="40000"/>
            </a:schemeClr>
          </a:solidFill>
          <a:ln>
            <a:noFill/>
          </a:ln>
        </p:spPr>
      </p:pic>
    </p:spTree>
    <p:extLst>
      <p:ext uri="{BB962C8B-B14F-4D97-AF65-F5344CB8AC3E}">
        <p14:creationId xmlns:p14="http://schemas.microsoft.com/office/powerpoint/2010/main" val="243049881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351692" y="1130538"/>
            <a:ext cx="8475419" cy="569302"/>
          </a:xfrm>
          <a:solidFill>
            <a:srgbClr val="FFCC00"/>
          </a:solidFill>
        </p:spPr>
        <p:txBody>
          <a:bodyPr/>
          <a:lstStyle/>
          <a:p>
            <a:pPr algn="ctr" eaLnBrk="1" hangingPunct="1"/>
            <a:r>
              <a:rPr lang="fr-FR" b="1" cap="none" smtClean="0"/>
              <a:t>La Ventilation Mécanique Contrôlée </a:t>
            </a:r>
            <a:r>
              <a:rPr lang="fr-FR" cap="none" smtClean="0"/>
              <a:t> </a:t>
            </a:r>
          </a:p>
        </p:txBody>
      </p:sp>
      <p:sp>
        <p:nvSpPr>
          <p:cNvPr id="8195" name="Text Box 3"/>
          <p:cNvSpPr txBox="1">
            <a:spLocks noChangeArrowheads="1"/>
          </p:cNvSpPr>
          <p:nvPr/>
        </p:nvSpPr>
        <p:spPr bwMode="auto">
          <a:xfrm>
            <a:off x="539750" y="2136651"/>
            <a:ext cx="2735263" cy="822325"/>
          </a:xfrm>
          <a:prstGeom prst="rect">
            <a:avLst/>
          </a:prstGeom>
          <a:solidFill>
            <a:srgbClr val="00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fr-FR" sz="2400" b="1"/>
              <a:t>Ventilation  Simple Flux</a:t>
            </a:r>
          </a:p>
        </p:txBody>
      </p:sp>
      <p:sp>
        <p:nvSpPr>
          <p:cNvPr id="8196" name="Text Box 4"/>
          <p:cNvSpPr txBox="1">
            <a:spLocks noChangeArrowheads="1"/>
          </p:cNvSpPr>
          <p:nvPr/>
        </p:nvSpPr>
        <p:spPr bwMode="auto">
          <a:xfrm>
            <a:off x="539750" y="3863851"/>
            <a:ext cx="2735263" cy="822325"/>
          </a:xfrm>
          <a:prstGeom prst="rect">
            <a:avLst/>
          </a:prstGeom>
          <a:solidFill>
            <a:srgbClr val="00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fr-FR" sz="2400" b="1"/>
              <a:t>Ventilation Double Flux</a:t>
            </a:r>
          </a:p>
        </p:txBody>
      </p:sp>
      <p:sp>
        <p:nvSpPr>
          <p:cNvPr id="8197" name="Text Box 5"/>
          <p:cNvSpPr txBox="1">
            <a:spLocks noChangeArrowheads="1"/>
          </p:cNvSpPr>
          <p:nvPr/>
        </p:nvSpPr>
        <p:spPr bwMode="auto">
          <a:xfrm>
            <a:off x="539750" y="5448176"/>
            <a:ext cx="2735263" cy="457200"/>
          </a:xfrm>
          <a:prstGeom prst="rect">
            <a:avLst/>
          </a:prstGeom>
          <a:solidFill>
            <a:srgbClr val="00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fr-FR" sz="2400" b="1"/>
              <a:t>VMC GAZ</a:t>
            </a:r>
          </a:p>
        </p:txBody>
      </p:sp>
      <p:sp>
        <p:nvSpPr>
          <p:cNvPr id="8198" name="Text Box 6"/>
          <p:cNvSpPr txBox="1">
            <a:spLocks noChangeArrowheads="1"/>
          </p:cNvSpPr>
          <p:nvPr/>
        </p:nvSpPr>
        <p:spPr bwMode="auto">
          <a:xfrm>
            <a:off x="3563938" y="2138238"/>
            <a:ext cx="4176712"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fr-FR" sz="2000"/>
              <a:t>VMC Simple Flux à l’extraction</a:t>
            </a:r>
          </a:p>
        </p:txBody>
      </p:sp>
      <p:sp>
        <p:nvSpPr>
          <p:cNvPr id="8199" name="Text Box 8"/>
          <p:cNvSpPr txBox="1">
            <a:spLocks noChangeArrowheads="1"/>
          </p:cNvSpPr>
          <p:nvPr/>
        </p:nvSpPr>
        <p:spPr bwMode="auto">
          <a:xfrm>
            <a:off x="3494088" y="3647951"/>
            <a:ext cx="53990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fr-FR" sz="2000"/>
              <a:t>Double Flux sans récupération de chaleur</a:t>
            </a:r>
          </a:p>
        </p:txBody>
      </p:sp>
      <p:sp>
        <p:nvSpPr>
          <p:cNvPr id="8200" name="Text Box 9"/>
          <p:cNvSpPr txBox="1">
            <a:spLocks noChangeArrowheads="1"/>
          </p:cNvSpPr>
          <p:nvPr/>
        </p:nvSpPr>
        <p:spPr bwMode="auto">
          <a:xfrm>
            <a:off x="3494088" y="4008313"/>
            <a:ext cx="53990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fr-FR" sz="2000"/>
              <a:t>Double Flux avec récupération de chaleur</a:t>
            </a:r>
          </a:p>
        </p:txBody>
      </p:sp>
      <p:sp>
        <p:nvSpPr>
          <p:cNvPr id="8201" name="Text Box 12"/>
          <p:cNvSpPr txBox="1">
            <a:spLocks noChangeArrowheads="1"/>
          </p:cNvSpPr>
          <p:nvPr/>
        </p:nvSpPr>
        <p:spPr bwMode="auto">
          <a:xfrm>
            <a:off x="3563938" y="2497013"/>
            <a:ext cx="44640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fr-FR" sz="2000"/>
              <a:t>Système Simple Flux au soufflage</a:t>
            </a:r>
          </a:p>
        </p:txBody>
      </p:sp>
      <p:sp>
        <p:nvSpPr>
          <p:cNvPr id="8202" name="Text Box 14"/>
          <p:cNvSpPr txBox="1">
            <a:spLocks noChangeArrowheads="1"/>
          </p:cNvSpPr>
          <p:nvPr/>
        </p:nvSpPr>
        <p:spPr bwMode="auto">
          <a:xfrm>
            <a:off x="3492500" y="5305301"/>
            <a:ext cx="17272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fr-FR" sz="2000"/>
              <a:t>Individuelle</a:t>
            </a:r>
          </a:p>
        </p:txBody>
      </p:sp>
      <p:sp>
        <p:nvSpPr>
          <p:cNvPr id="8203" name="Text Box 15"/>
          <p:cNvSpPr txBox="1">
            <a:spLocks noChangeArrowheads="1"/>
          </p:cNvSpPr>
          <p:nvPr/>
        </p:nvSpPr>
        <p:spPr bwMode="auto">
          <a:xfrm>
            <a:off x="3492500" y="5664076"/>
            <a:ext cx="14414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fr-FR" sz="2000"/>
              <a:t>Collective</a:t>
            </a:r>
          </a:p>
        </p:txBody>
      </p:sp>
      <p:sp>
        <p:nvSpPr>
          <p:cNvPr id="8204" name="Text Box 16"/>
          <p:cNvSpPr txBox="1">
            <a:spLocks noChangeArrowheads="1"/>
          </p:cNvSpPr>
          <p:nvPr/>
        </p:nvSpPr>
        <p:spPr bwMode="auto">
          <a:xfrm>
            <a:off x="3492500" y="4368676"/>
            <a:ext cx="50387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fr-FR" sz="2000"/>
              <a:t>Double Flux thermodynamique </a:t>
            </a:r>
            <a:r>
              <a:rPr lang="fr-FR" sz="2000" i="1"/>
              <a:t>(Tempéral)</a:t>
            </a:r>
          </a:p>
        </p:txBody>
      </p:sp>
      <p:sp>
        <p:nvSpPr>
          <p:cNvPr id="13" name="Espace réservé du pied de page 1"/>
          <p:cNvSpPr>
            <a:spLocks noGrp="1"/>
          </p:cNvSpPr>
          <p:nvPr>
            <p:ph type="ftr" sz="quarter" idx="11"/>
          </p:nvPr>
        </p:nvSpPr>
        <p:spPr>
          <a:xfrm>
            <a:off x="3517514" y="6285122"/>
            <a:ext cx="4724400" cy="274320"/>
          </a:xfrm>
        </p:spPr>
        <p:txBody>
          <a:bodyPr/>
          <a:lstStyle/>
          <a:p>
            <a:r>
              <a:rPr lang="fr-FR" dirty="0"/>
              <a:t>Module EE 3.1</a:t>
            </a:r>
          </a:p>
          <a:p>
            <a:endParaRPr lang="fr-FR" dirty="0"/>
          </a:p>
        </p:txBody>
      </p:sp>
      <p:sp>
        <p:nvSpPr>
          <p:cNvPr id="14" name="Espace réservé du numéro de diapositive 2"/>
          <p:cNvSpPr>
            <a:spLocks noGrp="1"/>
          </p:cNvSpPr>
          <p:nvPr>
            <p:ph type="sldNum" sz="quarter" idx="12"/>
          </p:nvPr>
        </p:nvSpPr>
        <p:spPr>
          <a:xfrm>
            <a:off x="8401038" y="6170822"/>
            <a:ext cx="502920" cy="502920"/>
          </a:xfrm>
        </p:spPr>
        <p:txBody>
          <a:bodyPr/>
          <a:lstStyle/>
          <a:p>
            <a:fld id="{121E8307-F1CB-4DFA-B424-3B24CDE560C6}" type="slidenum">
              <a:rPr lang="fr-FR" smtClean="0"/>
              <a:t>11</a:t>
            </a:fld>
            <a:endParaRPr lang="fr-FR"/>
          </a:p>
        </p:txBody>
      </p:sp>
      <p:pic>
        <p:nvPicPr>
          <p:cNvPr id="15" name="Image 14" descr="banniere copie.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3059832" cy="687178"/>
          </a:xfrm>
          <a:prstGeom prst="rect">
            <a:avLst/>
          </a:prstGeom>
          <a:solidFill>
            <a:schemeClr val="accent3">
              <a:lumMod val="60000"/>
              <a:lumOff val="40000"/>
            </a:schemeClr>
          </a:solidFill>
          <a:ln>
            <a:noFill/>
          </a:ln>
        </p:spPr>
      </p:pic>
    </p:spTree>
    <p:extLst>
      <p:ext uri="{BB962C8B-B14F-4D97-AF65-F5344CB8AC3E}">
        <p14:creationId xmlns:p14="http://schemas.microsoft.com/office/powerpoint/2010/main" val="58448057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0" y="855779"/>
            <a:ext cx="9144000" cy="463916"/>
          </a:xfrm>
          <a:solidFill>
            <a:srgbClr val="FFCC00"/>
          </a:solidFill>
        </p:spPr>
        <p:txBody>
          <a:bodyPr/>
          <a:lstStyle/>
          <a:p>
            <a:pPr eaLnBrk="1" hangingPunct="1"/>
            <a:r>
              <a:rPr lang="fr-FR" sz="2400" b="1" cap="none" dirty="0" smtClean="0">
                <a:latin typeface="Arial" pitchFamily="34" charset="0"/>
                <a:cs typeface="Arial" pitchFamily="34" charset="0"/>
              </a:rPr>
              <a:t>VMC Simple Flux Habitat</a:t>
            </a:r>
          </a:p>
        </p:txBody>
      </p:sp>
      <p:sp>
        <p:nvSpPr>
          <p:cNvPr id="16387" name="Text Box 3"/>
          <p:cNvSpPr txBox="1">
            <a:spLocks noChangeArrowheads="1"/>
          </p:cNvSpPr>
          <p:nvPr/>
        </p:nvSpPr>
        <p:spPr bwMode="auto">
          <a:xfrm>
            <a:off x="179388" y="2141537"/>
            <a:ext cx="2376487" cy="519112"/>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fr-FR" sz="2800" b="1"/>
              <a:t>Autoréglable</a:t>
            </a:r>
          </a:p>
        </p:txBody>
      </p:sp>
      <p:sp>
        <p:nvSpPr>
          <p:cNvPr id="16388" name="Text Box 4"/>
          <p:cNvSpPr txBox="1">
            <a:spLocks noChangeArrowheads="1"/>
          </p:cNvSpPr>
          <p:nvPr/>
        </p:nvSpPr>
        <p:spPr bwMode="auto">
          <a:xfrm>
            <a:off x="214313" y="4042266"/>
            <a:ext cx="2716212" cy="519113"/>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fr-FR" sz="2800" b="1"/>
              <a:t>Hygroréglable</a:t>
            </a:r>
          </a:p>
        </p:txBody>
      </p:sp>
      <p:sp>
        <p:nvSpPr>
          <p:cNvPr id="16389" name="Text Box 5"/>
          <p:cNvSpPr txBox="1">
            <a:spLocks noChangeArrowheads="1"/>
          </p:cNvSpPr>
          <p:nvPr/>
        </p:nvSpPr>
        <p:spPr bwMode="auto">
          <a:xfrm>
            <a:off x="2843213" y="3402504"/>
            <a:ext cx="1441450" cy="457200"/>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fr-FR" sz="2400" b="1"/>
              <a:t>Hygro A</a:t>
            </a:r>
          </a:p>
        </p:txBody>
      </p:sp>
      <p:sp>
        <p:nvSpPr>
          <p:cNvPr id="16390" name="Text Box 6"/>
          <p:cNvSpPr txBox="1">
            <a:spLocks noChangeArrowheads="1"/>
          </p:cNvSpPr>
          <p:nvPr/>
        </p:nvSpPr>
        <p:spPr bwMode="auto">
          <a:xfrm>
            <a:off x="2843213" y="5058266"/>
            <a:ext cx="1441450" cy="457200"/>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fr-FR" sz="2400" b="1"/>
              <a:t>Hygro B</a:t>
            </a:r>
          </a:p>
        </p:txBody>
      </p:sp>
      <p:sp>
        <p:nvSpPr>
          <p:cNvPr id="16391" name="Text Box 7"/>
          <p:cNvSpPr txBox="1">
            <a:spLocks noChangeArrowheads="1"/>
          </p:cNvSpPr>
          <p:nvPr/>
        </p:nvSpPr>
        <p:spPr bwMode="auto">
          <a:xfrm>
            <a:off x="4356100" y="2068512"/>
            <a:ext cx="42481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fr-FR"/>
              <a:t>Bouches d’entrée et d’extraction d’air </a:t>
            </a:r>
            <a:r>
              <a:rPr lang="fr-FR" b="1"/>
              <a:t>AUTOREGLABLES</a:t>
            </a:r>
          </a:p>
        </p:txBody>
      </p:sp>
      <p:sp>
        <p:nvSpPr>
          <p:cNvPr id="16392" name="Text Box 8"/>
          <p:cNvSpPr txBox="1">
            <a:spLocks noChangeArrowheads="1"/>
          </p:cNvSpPr>
          <p:nvPr/>
        </p:nvSpPr>
        <p:spPr bwMode="auto">
          <a:xfrm>
            <a:off x="4356100" y="3258041"/>
            <a:ext cx="47879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fr-FR"/>
              <a:t>Bouches d’entrée d’air </a:t>
            </a:r>
            <a:r>
              <a:rPr lang="fr-FR" b="1"/>
              <a:t>AUTOREGLABLES</a:t>
            </a:r>
            <a:r>
              <a:rPr lang="fr-FR"/>
              <a:t> et extraction d’air </a:t>
            </a:r>
            <a:r>
              <a:rPr lang="fr-FR" b="1"/>
              <a:t>HYGROREGLABLES</a:t>
            </a:r>
            <a:r>
              <a:rPr lang="fr-FR"/>
              <a:t> </a:t>
            </a:r>
          </a:p>
        </p:txBody>
      </p:sp>
      <p:sp>
        <p:nvSpPr>
          <p:cNvPr id="16393" name="Text Box 9"/>
          <p:cNvSpPr txBox="1">
            <a:spLocks noChangeArrowheads="1"/>
          </p:cNvSpPr>
          <p:nvPr/>
        </p:nvSpPr>
        <p:spPr bwMode="auto">
          <a:xfrm>
            <a:off x="4356100" y="4986829"/>
            <a:ext cx="47879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fr-FR"/>
              <a:t>Bouches d’entrée d’air </a:t>
            </a:r>
            <a:r>
              <a:rPr lang="fr-FR" b="1"/>
              <a:t>HYGROREGLABLES</a:t>
            </a:r>
            <a:r>
              <a:rPr lang="fr-FR"/>
              <a:t> et extraction d’air </a:t>
            </a:r>
            <a:r>
              <a:rPr lang="fr-FR" b="1"/>
              <a:t>HYGROREGLABLES</a:t>
            </a:r>
            <a:r>
              <a:rPr lang="fr-FR"/>
              <a:t> </a:t>
            </a:r>
          </a:p>
        </p:txBody>
      </p:sp>
      <p:sp>
        <p:nvSpPr>
          <p:cNvPr id="16394" name="Text Box 10"/>
          <p:cNvSpPr txBox="1">
            <a:spLocks noChangeArrowheads="1"/>
          </p:cNvSpPr>
          <p:nvPr/>
        </p:nvSpPr>
        <p:spPr bwMode="auto">
          <a:xfrm>
            <a:off x="489439" y="1496885"/>
            <a:ext cx="1871663" cy="396875"/>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50000"/>
              </a:spcBef>
            </a:pPr>
            <a:r>
              <a:rPr lang="fr-FR" sz="2000" b="1" dirty="0"/>
              <a:t>Systèmes</a:t>
            </a:r>
          </a:p>
        </p:txBody>
      </p:sp>
      <p:sp>
        <p:nvSpPr>
          <p:cNvPr id="16395" name="ZoneTexte 12"/>
          <p:cNvSpPr txBox="1">
            <a:spLocks noChangeArrowheads="1"/>
          </p:cNvSpPr>
          <p:nvPr/>
        </p:nvSpPr>
        <p:spPr bwMode="auto">
          <a:xfrm>
            <a:off x="489439" y="4661758"/>
            <a:ext cx="207168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fr-FR" dirty="0"/>
              <a:t>Système sous AT</a:t>
            </a:r>
          </a:p>
        </p:txBody>
      </p:sp>
      <p:sp>
        <p:nvSpPr>
          <p:cNvPr id="12" name="Espace réservé du pied de page 1"/>
          <p:cNvSpPr>
            <a:spLocks noGrp="1"/>
          </p:cNvSpPr>
          <p:nvPr>
            <p:ph type="ftr" sz="quarter" idx="11"/>
          </p:nvPr>
        </p:nvSpPr>
        <p:spPr>
          <a:xfrm>
            <a:off x="3517514" y="6285122"/>
            <a:ext cx="4724400" cy="274320"/>
          </a:xfrm>
        </p:spPr>
        <p:txBody>
          <a:bodyPr/>
          <a:lstStyle/>
          <a:p>
            <a:r>
              <a:rPr lang="fr-FR" dirty="0"/>
              <a:t>Module EE 3.1</a:t>
            </a:r>
          </a:p>
          <a:p>
            <a:endParaRPr lang="fr-FR" dirty="0"/>
          </a:p>
        </p:txBody>
      </p:sp>
      <p:sp>
        <p:nvSpPr>
          <p:cNvPr id="13" name="Espace réservé du numéro de diapositive 2"/>
          <p:cNvSpPr>
            <a:spLocks noGrp="1"/>
          </p:cNvSpPr>
          <p:nvPr>
            <p:ph type="sldNum" sz="quarter" idx="12"/>
          </p:nvPr>
        </p:nvSpPr>
        <p:spPr>
          <a:xfrm>
            <a:off x="8401038" y="6170822"/>
            <a:ext cx="502920" cy="502920"/>
          </a:xfrm>
        </p:spPr>
        <p:txBody>
          <a:bodyPr/>
          <a:lstStyle/>
          <a:p>
            <a:fld id="{121E8307-F1CB-4DFA-B424-3B24CDE560C6}" type="slidenum">
              <a:rPr lang="fr-FR" smtClean="0"/>
              <a:t>12</a:t>
            </a:fld>
            <a:endParaRPr lang="fr-FR"/>
          </a:p>
        </p:txBody>
      </p:sp>
      <p:pic>
        <p:nvPicPr>
          <p:cNvPr id="14" name="Image 13" descr="banniere copie.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748" y="0"/>
            <a:ext cx="3059832" cy="687178"/>
          </a:xfrm>
          <a:prstGeom prst="rect">
            <a:avLst/>
          </a:prstGeom>
          <a:solidFill>
            <a:schemeClr val="accent3">
              <a:lumMod val="60000"/>
              <a:lumOff val="40000"/>
            </a:schemeClr>
          </a:solidFill>
          <a:ln>
            <a:noFill/>
          </a:ln>
        </p:spPr>
      </p:pic>
    </p:spTree>
    <p:extLst>
      <p:ext uri="{BB962C8B-B14F-4D97-AF65-F5344CB8AC3E}">
        <p14:creationId xmlns:p14="http://schemas.microsoft.com/office/powerpoint/2010/main" val="63216426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4"/>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rcRect l="26381" t="17000" r="23424" b="14542"/>
          <a:stretch>
            <a:fillRect/>
          </a:stretch>
        </p:blipFill>
        <p:spPr bwMode="auto">
          <a:xfrm>
            <a:off x="1808774" y="1409940"/>
            <a:ext cx="5140958" cy="4580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1" name="Text Box 5"/>
          <p:cNvSpPr txBox="1">
            <a:spLocks noChangeArrowheads="1"/>
          </p:cNvSpPr>
          <p:nvPr/>
        </p:nvSpPr>
        <p:spPr bwMode="auto">
          <a:xfrm>
            <a:off x="0" y="778358"/>
            <a:ext cx="5616527" cy="461665"/>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fr-FR" sz="2400" b="1" dirty="0"/>
              <a:t>VMC SF Autoréglable </a:t>
            </a:r>
            <a:r>
              <a:rPr lang="fr-FR" sz="1600" b="1" dirty="0"/>
              <a:t>(habitat individuel)</a:t>
            </a:r>
          </a:p>
        </p:txBody>
      </p:sp>
      <p:sp>
        <p:nvSpPr>
          <p:cNvPr id="4" name="Espace réservé du pied de page 1"/>
          <p:cNvSpPr>
            <a:spLocks noGrp="1"/>
          </p:cNvSpPr>
          <p:nvPr>
            <p:ph type="ftr" sz="quarter" idx="11"/>
          </p:nvPr>
        </p:nvSpPr>
        <p:spPr>
          <a:xfrm>
            <a:off x="3517514" y="6285122"/>
            <a:ext cx="4724400" cy="274320"/>
          </a:xfrm>
        </p:spPr>
        <p:txBody>
          <a:bodyPr/>
          <a:lstStyle/>
          <a:p>
            <a:r>
              <a:rPr lang="fr-FR" dirty="0"/>
              <a:t>Module EE 3.1</a:t>
            </a:r>
          </a:p>
          <a:p>
            <a:endParaRPr lang="fr-FR" dirty="0"/>
          </a:p>
        </p:txBody>
      </p:sp>
      <p:sp>
        <p:nvSpPr>
          <p:cNvPr id="5" name="Espace réservé du numéro de diapositive 2"/>
          <p:cNvSpPr>
            <a:spLocks noGrp="1"/>
          </p:cNvSpPr>
          <p:nvPr>
            <p:ph type="sldNum" sz="quarter" idx="12"/>
          </p:nvPr>
        </p:nvSpPr>
        <p:spPr>
          <a:xfrm>
            <a:off x="8401038" y="6170822"/>
            <a:ext cx="502920" cy="502920"/>
          </a:xfrm>
        </p:spPr>
        <p:txBody>
          <a:bodyPr/>
          <a:lstStyle/>
          <a:p>
            <a:fld id="{121E8307-F1CB-4DFA-B424-3B24CDE560C6}" type="slidenum">
              <a:rPr lang="fr-FR" smtClean="0"/>
              <a:t>13</a:t>
            </a:fld>
            <a:endParaRPr lang="fr-FR"/>
          </a:p>
        </p:txBody>
      </p:sp>
      <p:pic>
        <p:nvPicPr>
          <p:cNvPr id="6" name="Image 5" descr="banniere copie.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0"/>
            <a:ext cx="3059832" cy="687178"/>
          </a:xfrm>
          <a:prstGeom prst="rect">
            <a:avLst/>
          </a:prstGeom>
          <a:solidFill>
            <a:schemeClr val="accent3">
              <a:lumMod val="60000"/>
              <a:lumOff val="40000"/>
            </a:schemeClr>
          </a:solidFill>
          <a:ln>
            <a:noFill/>
          </a:ln>
        </p:spPr>
      </p:pic>
    </p:spTree>
    <p:extLst>
      <p:ext uri="{BB962C8B-B14F-4D97-AF65-F5344CB8AC3E}">
        <p14:creationId xmlns:p14="http://schemas.microsoft.com/office/powerpoint/2010/main" val="36774518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 Box 3"/>
          <p:cNvSpPr>
            <a:spLocks noGrp="1" noChangeArrowheads="1"/>
          </p:cNvSpPr>
          <p:nvPr>
            <p:ph type="title"/>
          </p:nvPr>
        </p:nvSpPr>
        <p:spPr>
          <a:xfrm>
            <a:off x="0" y="726826"/>
            <a:ext cx="7057292" cy="503237"/>
          </a:xfrm>
          <a:solidFill>
            <a:srgbClr val="FFFF00"/>
          </a:solidFill>
        </p:spPr>
        <p:txBody>
          <a:bodyPr/>
          <a:lstStyle/>
          <a:p>
            <a:pPr algn="l" eaLnBrk="1" hangingPunct="1">
              <a:spcBef>
                <a:spcPct val="50000"/>
              </a:spcBef>
            </a:pPr>
            <a:r>
              <a:rPr lang="fr-FR" sz="2400" b="1" cap="none" dirty="0" smtClean="0">
                <a:latin typeface="Arial" pitchFamily="34" charset="0"/>
                <a:cs typeface="Arial" pitchFamily="34" charset="0"/>
              </a:rPr>
              <a:t>VMC SF  hygroréglable </a:t>
            </a:r>
            <a:r>
              <a:rPr lang="fr-FR" sz="1600" b="1" cap="none" dirty="0" smtClean="0">
                <a:solidFill>
                  <a:schemeClr val="tx1"/>
                </a:solidFill>
                <a:latin typeface="Arial" pitchFamily="34" charset="0"/>
                <a:cs typeface="Arial" pitchFamily="34" charset="0"/>
              </a:rPr>
              <a:t>(habitat individuel)</a:t>
            </a:r>
          </a:p>
        </p:txBody>
      </p:sp>
      <p:sp>
        <p:nvSpPr>
          <p:cNvPr id="18435" name="Text Box 6"/>
          <p:cNvSpPr txBox="1">
            <a:spLocks noChangeArrowheads="1"/>
          </p:cNvSpPr>
          <p:nvPr/>
        </p:nvSpPr>
        <p:spPr bwMode="auto">
          <a:xfrm>
            <a:off x="900113" y="1388691"/>
            <a:ext cx="74168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50000"/>
              </a:spcBef>
            </a:pPr>
            <a:r>
              <a:rPr lang="fr-FR" sz="2000" b="1"/>
              <a:t>Les systèmes VMC hygroréglables sont soumis</a:t>
            </a:r>
          </a:p>
          <a:p>
            <a:pPr algn="ctr" eaLnBrk="1" hangingPunct="1">
              <a:spcBef>
                <a:spcPct val="20000"/>
              </a:spcBef>
            </a:pPr>
            <a:r>
              <a:rPr lang="fr-FR" sz="2000" b="1"/>
              <a:t>à des AT spécifiant leurs caractéristiques</a:t>
            </a:r>
          </a:p>
        </p:txBody>
      </p:sp>
      <p:pic>
        <p:nvPicPr>
          <p:cNvPr id="18437" name="Picture 8"/>
          <p:cNvPicPr>
            <a:picLocks noChangeAspect="1" noChangeArrowheads="1"/>
          </p:cNvPicPr>
          <p:nvPr/>
        </p:nvPicPr>
        <p:blipFill>
          <a:blip r:embed="rId2">
            <a:lum contrast="20000"/>
            <a:extLst>
              <a:ext uri="{28A0092B-C50C-407E-A947-70E740481C1C}">
                <a14:useLocalDpi xmlns:a14="http://schemas.microsoft.com/office/drawing/2010/main" val="0"/>
              </a:ext>
            </a:extLst>
          </a:blip>
          <a:srcRect/>
          <a:stretch>
            <a:fillRect/>
          </a:stretch>
        </p:blipFill>
        <p:spPr bwMode="auto">
          <a:xfrm>
            <a:off x="1187450" y="2150690"/>
            <a:ext cx="6553200" cy="3201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8" name="Text Box 9"/>
          <p:cNvSpPr txBox="1">
            <a:spLocks noChangeArrowheads="1"/>
          </p:cNvSpPr>
          <p:nvPr/>
        </p:nvSpPr>
        <p:spPr bwMode="auto">
          <a:xfrm>
            <a:off x="128344" y="5352678"/>
            <a:ext cx="266382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50000"/>
              </a:spcBef>
            </a:pPr>
            <a:r>
              <a:rPr lang="fr-FR" i="1" dirty="0">
                <a:latin typeface="Times New Roman" pitchFamily="18" charset="0"/>
              </a:rPr>
              <a:t>Doc Atlantic Ventilation</a:t>
            </a:r>
          </a:p>
        </p:txBody>
      </p:sp>
      <p:sp>
        <p:nvSpPr>
          <p:cNvPr id="7" name="Espace réservé du pied de page 1"/>
          <p:cNvSpPr>
            <a:spLocks noGrp="1"/>
          </p:cNvSpPr>
          <p:nvPr>
            <p:ph type="ftr" sz="quarter" idx="11"/>
          </p:nvPr>
        </p:nvSpPr>
        <p:spPr>
          <a:xfrm>
            <a:off x="3517514" y="6285122"/>
            <a:ext cx="4724400" cy="274320"/>
          </a:xfrm>
        </p:spPr>
        <p:txBody>
          <a:bodyPr/>
          <a:lstStyle/>
          <a:p>
            <a:r>
              <a:rPr lang="fr-FR" dirty="0"/>
              <a:t>Module EE 3.1</a:t>
            </a:r>
          </a:p>
          <a:p>
            <a:endParaRPr lang="fr-FR" dirty="0"/>
          </a:p>
        </p:txBody>
      </p:sp>
      <p:sp>
        <p:nvSpPr>
          <p:cNvPr id="8" name="Espace réservé du numéro de diapositive 2"/>
          <p:cNvSpPr>
            <a:spLocks noGrp="1"/>
          </p:cNvSpPr>
          <p:nvPr>
            <p:ph type="sldNum" sz="quarter" idx="12"/>
          </p:nvPr>
        </p:nvSpPr>
        <p:spPr>
          <a:xfrm>
            <a:off x="8401038" y="6170822"/>
            <a:ext cx="502920" cy="502920"/>
          </a:xfrm>
        </p:spPr>
        <p:txBody>
          <a:bodyPr/>
          <a:lstStyle/>
          <a:p>
            <a:fld id="{121E8307-F1CB-4DFA-B424-3B24CDE560C6}" type="slidenum">
              <a:rPr lang="fr-FR" smtClean="0"/>
              <a:t>14</a:t>
            </a:fld>
            <a:endParaRPr lang="fr-FR"/>
          </a:p>
        </p:txBody>
      </p:sp>
      <p:pic>
        <p:nvPicPr>
          <p:cNvPr id="9" name="Image 8" descr="banniere copie.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748" y="0"/>
            <a:ext cx="3059832" cy="687178"/>
          </a:xfrm>
          <a:prstGeom prst="rect">
            <a:avLst/>
          </a:prstGeom>
          <a:solidFill>
            <a:schemeClr val="accent3">
              <a:lumMod val="60000"/>
              <a:lumOff val="40000"/>
            </a:schemeClr>
          </a:solidFill>
          <a:ln>
            <a:noFill/>
          </a:ln>
        </p:spPr>
      </p:pic>
    </p:spTree>
    <p:extLst>
      <p:ext uri="{BB962C8B-B14F-4D97-AF65-F5344CB8AC3E}">
        <p14:creationId xmlns:p14="http://schemas.microsoft.com/office/powerpoint/2010/main" val="983225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0" y="785441"/>
            <a:ext cx="9144000" cy="445477"/>
          </a:xfrm>
          <a:solidFill>
            <a:srgbClr val="FFCC00"/>
          </a:solidFill>
        </p:spPr>
        <p:txBody>
          <a:bodyPr/>
          <a:lstStyle/>
          <a:p>
            <a:pPr eaLnBrk="1" hangingPunct="1"/>
            <a:r>
              <a:rPr lang="fr-FR" b="1" cap="none" dirty="0" smtClean="0"/>
              <a:t>VMC Double Flux</a:t>
            </a:r>
          </a:p>
        </p:txBody>
      </p:sp>
      <p:sp>
        <p:nvSpPr>
          <p:cNvPr id="32775" name="Text Box 11"/>
          <p:cNvSpPr txBox="1">
            <a:spLocks noChangeArrowheads="1"/>
          </p:cNvSpPr>
          <p:nvPr/>
        </p:nvSpPr>
        <p:spPr bwMode="auto">
          <a:xfrm>
            <a:off x="900111" y="1450482"/>
            <a:ext cx="727233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50000"/>
              </a:spcBef>
            </a:pPr>
            <a:r>
              <a:rPr lang="fr-FR" sz="2000" b="1" u="sng" dirty="0"/>
              <a:t>Intérêt :</a:t>
            </a:r>
            <a:r>
              <a:rPr lang="fr-FR" dirty="0"/>
              <a:t> </a:t>
            </a:r>
            <a:r>
              <a:rPr lang="fr-FR" sz="2000" b="1" dirty="0">
                <a:solidFill>
                  <a:srgbClr val="FF3300"/>
                </a:solidFill>
              </a:rPr>
              <a:t>Récupération de chaleur sur l’air extrait</a:t>
            </a:r>
          </a:p>
        </p:txBody>
      </p:sp>
      <p:pic>
        <p:nvPicPr>
          <p:cNvPr id="32776" name="Picture 13" descr="systeme-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9252" y="1793629"/>
            <a:ext cx="6873196" cy="4317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Espace réservé du pied de page 1"/>
          <p:cNvSpPr>
            <a:spLocks noGrp="1"/>
          </p:cNvSpPr>
          <p:nvPr>
            <p:ph type="ftr" sz="quarter" idx="11"/>
          </p:nvPr>
        </p:nvSpPr>
        <p:spPr>
          <a:xfrm>
            <a:off x="3517514" y="6285122"/>
            <a:ext cx="4724400" cy="274320"/>
          </a:xfrm>
        </p:spPr>
        <p:txBody>
          <a:bodyPr/>
          <a:lstStyle/>
          <a:p>
            <a:r>
              <a:rPr lang="fr-FR" dirty="0"/>
              <a:t>Module EE 3.1</a:t>
            </a:r>
          </a:p>
          <a:p>
            <a:endParaRPr lang="fr-FR" dirty="0"/>
          </a:p>
        </p:txBody>
      </p:sp>
      <p:sp>
        <p:nvSpPr>
          <p:cNvPr id="11" name="Espace réservé du numéro de diapositive 2"/>
          <p:cNvSpPr>
            <a:spLocks noGrp="1"/>
          </p:cNvSpPr>
          <p:nvPr>
            <p:ph type="sldNum" sz="quarter" idx="12"/>
          </p:nvPr>
        </p:nvSpPr>
        <p:spPr>
          <a:xfrm>
            <a:off x="8401038" y="6170822"/>
            <a:ext cx="502920" cy="502920"/>
          </a:xfrm>
        </p:spPr>
        <p:txBody>
          <a:bodyPr/>
          <a:lstStyle/>
          <a:p>
            <a:fld id="{121E8307-F1CB-4DFA-B424-3B24CDE560C6}" type="slidenum">
              <a:rPr lang="fr-FR" smtClean="0"/>
              <a:t>15</a:t>
            </a:fld>
            <a:endParaRPr lang="fr-FR"/>
          </a:p>
        </p:txBody>
      </p:sp>
      <p:pic>
        <p:nvPicPr>
          <p:cNvPr id="7" name="Image 6" descr="banniere copie.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3059832" cy="687178"/>
          </a:xfrm>
          <a:prstGeom prst="rect">
            <a:avLst/>
          </a:prstGeom>
          <a:solidFill>
            <a:schemeClr val="accent3">
              <a:lumMod val="60000"/>
              <a:lumOff val="40000"/>
            </a:schemeClr>
          </a:solidFill>
          <a:ln>
            <a:noFill/>
          </a:ln>
        </p:spPr>
      </p:pic>
    </p:spTree>
    <p:extLst>
      <p:ext uri="{BB962C8B-B14F-4D97-AF65-F5344CB8AC3E}">
        <p14:creationId xmlns:p14="http://schemas.microsoft.com/office/powerpoint/2010/main" val="66962610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7230" y="1548987"/>
            <a:ext cx="8955915" cy="35260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oneTexte 3"/>
          <p:cNvSpPr txBox="1"/>
          <p:nvPr/>
        </p:nvSpPr>
        <p:spPr>
          <a:xfrm>
            <a:off x="1582617" y="697575"/>
            <a:ext cx="6400798" cy="523220"/>
          </a:xfrm>
          <a:prstGeom prst="rect">
            <a:avLst/>
          </a:prstGeom>
          <a:noFill/>
        </p:spPr>
        <p:txBody>
          <a:bodyPr wrap="square" rtlCol="0">
            <a:spAutoFit/>
          </a:bodyPr>
          <a:lstStyle/>
          <a:p>
            <a:r>
              <a:rPr lang="fr-FR" sz="2800" b="1" dirty="0" smtClean="0"/>
              <a:t>Impact d’un système Double Flux</a:t>
            </a:r>
            <a:endParaRPr lang="fr-FR" sz="2800" b="1" dirty="0"/>
          </a:p>
        </p:txBody>
      </p:sp>
      <p:sp>
        <p:nvSpPr>
          <p:cNvPr id="6" name="ZoneTexte 5"/>
          <p:cNvSpPr txBox="1"/>
          <p:nvPr/>
        </p:nvSpPr>
        <p:spPr>
          <a:xfrm>
            <a:off x="2707772" y="1141582"/>
            <a:ext cx="3774830" cy="369332"/>
          </a:xfrm>
          <a:prstGeom prst="rect">
            <a:avLst/>
          </a:prstGeom>
          <a:noFill/>
        </p:spPr>
        <p:txBody>
          <a:bodyPr wrap="square" rtlCol="0">
            <a:spAutoFit/>
          </a:bodyPr>
          <a:lstStyle/>
          <a:p>
            <a:r>
              <a:rPr lang="fr-FR" i="1" dirty="0" smtClean="0">
                <a:latin typeface="Times New Roman" pitchFamily="18" charset="0"/>
                <a:cs typeface="Times New Roman" pitchFamily="18" charset="0"/>
              </a:rPr>
              <a:t>Cf. Fichier EXCEL </a:t>
            </a:r>
            <a:r>
              <a:rPr lang="fr-FR" i="1" dirty="0" err="1" smtClean="0">
                <a:latin typeface="Times New Roman" pitchFamily="18" charset="0"/>
                <a:cs typeface="Times New Roman" pitchFamily="18" charset="0"/>
              </a:rPr>
              <a:t>ss</a:t>
            </a:r>
            <a:r>
              <a:rPr lang="fr-FR" i="1" dirty="0" smtClean="0">
                <a:latin typeface="Times New Roman" pitchFamily="18" charset="0"/>
                <a:cs typeface="Times New Roman" pitchFamily="18" charset="0"/>
              </a:rPr>
              <a:t> module EE5</a:t>
            </a:r>
            <a:endParaRPr lang="fr-FR" i="1" dirty="0">
              <a:latin typeface="Times New Roman" pitchFamily="18" charset="0"/>
              <a:cs typeface="Times New Roman" pitchFamily="18" charset="0"/>
            </a:endParaRPr>
          </a:p>
        </p:txBody>
      </p:sp>
      <p:sp>
        <p:nvSpPr>
          <p:cNvPr id="7" name="Espace réservé du pied de page 1"/>
          <p:cNvSpPr>
            <a:spLocks noGrp="1"/>
          </p:cNvSpPr>
          <p:nvPr>
            <p:ph type="ftr" sz="quarter" idx="11"/>
          </p:nvPr>
        </p:nvSpPr>
        <p:spPr>
          <a:xfrm>
            <a:off x="3517514" y="6285122"/>
            <a:ext cx="4724400" cy="274320"/>
          </a:xfrm>
        </p:spPr>
        <p:txBody>
          <a:bodyPr/>
          <a:lstStyle/>
          <a:p>
            <a:r>
              <a:rPr lang="fr-FR" dirty="0"/>
              <a:t>Module EE 3.1</a:t>
            </a:r>
          </a:p>
          <a:p>
            <a:endParaRPr lang="fr-FR" dirty="0"/>
          </a:p>
        </p:txBody>
      </p:sp>
      <p:sp>
        <p:nvSpPr>
          <p:cNvPr id="8" name="Espace réservé du numéro de diapositive 2"/>
          <p:cNvSpPr>
            <a:spLocks noGrp="1"/>
          </p:cNvSpPr>
          <p:nvPr>
            <p:ph type="sldNum" sz="quarter" idx="12"/>
          </p:nvPr>
        </p:nvSpPr>
        <p:spPr>
          <a:xfrm>
            <a:off x="8401038" y="6170822"/>
            <a:ext cx="502920" cy="502920"/>
          </a:xfrm>
        </p:spPr>
        <p:txBody>
          <a:bodyPr/>
          <a:lstStyle/>
          <a:p>
            <a:fld id="{121E8307-F1CB-4DFA-B424-3B24CDE560C6}" type="slidenum">
              <a:rPr lang="fr-FR" smtClean="0"/>
              <a:t>16</a:t>
            </a:fld>
            <a:endParaRPr lang="fr-FR"/>
          </a:p>
        </p:txBody>
      </p:sp>
      <p:pic>
        <p:nvPicPr>
          <p:cNvPr id="9" name="Image 8" descr="banniere copie.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748" y="0"/>
            <a:ext cx="3059832" cy="687178"/>
          </a:xfrm>
          <a:prstGeom prst="rect">
            <a:avLst/>
          </a:prstGeom>
          <a:solidFill>
            <a:schemeClr val="accent3">
              <a:lumMod val="60000"/>
              <a:lumOff val="40000"/>
            </a:schemeClr>
          </a:solidFill>
          <a:ln>
            <a:noFill/>
          </a:ln>
        </p:spPr>
      </p:pic>
    </p:spTree>
    <p:extLst>
      <p:ext uri="{BB962C8B-B14F-4D97-AF65-F5344CB8AC3E}">
        <p14:creationId xmlns:p14="http://schemas.microsoft.com/office/powerpoint/2010/main" val="27347782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Rectangle 2"/>
          <p:cNvSpPr>
            <a:spLocks noGrp="1" noChangeArrowheads="1"/>
          </p:cNvSpPr>
          <p:nvPr>
            <p:ph type="title"/>
          </p:nvPr>
        </p:nvSpPr>
        <p:spPr>
          <a:xfrm>
            <a:off x="0" y="703380"/>
            <a:ext cx="9144000" cy="633413"/>
          </a:xfrm>
          <a:solidFill>
            <a:srgbClr val="FFCC00"/>
          </a:solidFill>
        </p:spPr>
        <p:txBody>
          <a:bodyPr/>
          <a:lstStyle/>
          <a:p>
            <a:pPr eaLnBrk="1" hangingPunct="1"/>
            <a:r>
              <a:rPr lang="fr-FR" b="1" cap="none" smtClean="0"/>
              <a:t>VMC Double Flux Thermodynamique</a:t>
            </a:r>
          </a:p>
        </p:txBody>
      </p:sp>
      <p:pic>
        <p:nvPicPr>
          <p:cNvPr id="33796" name="Picture 5"/>
          <p:cNvPicPr>
            <a:picLocks noChangeAspect="1" noChangeArrowheads="1"/>
          </p:cNvPicPr>
          <p:nvPr/>
        </p:nvPicPr>
        <p:blipFill>
          <a:blip r:embed="rId2">
            <a:lum bright="6000"/>
            <a:extLst>
              <a:ext uri="{28A0092B-C50C-407E-A947-70E740481C1C}">
                <a14:useLocalDpi xmlns:a14="http://schemas.microsoft.com/office/drawing/2010/main" val="0"/>
              </a:ext>
            </a:extLst>
          </a:blip>
          <a:srcRect/>
          <a:stretch>
            <a:fillRect/>
          </a:stretch>
        </p:blipFill>
        <p:spPr bwMode="auto">
          <a:xfrm>
            <a:off x="1430215" y="1464160"/>
            <a:ext cx="5390801" cy="48545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Espace réservé du pied de page 1"/>
          <p:cNvSpPr>
            <a:spLocks noGrp="1"/>
          </p:cNvSpPr>
          <p:nvPr>
            <p:ph type="ftr" sz="quarter" idx="11"/>
          </p:nvPr>
        </p:nvSpPr>
        <p:spPr>
          <a:xfrm>
            <a:off x="3517514" y="6285122"/>
            <a:ext cx="4724400" cy="274320"/>
          </a:xfrm>
        </p:spPr>
        <p:txBody>
          <a:bodyPr/>
          <a:lstStyle/>
          <a:p>
            <a:r>
              <a:rPr lang="fr-FR" dirty="0"/>
              <a:t>Module EE 3.1</a:t>
            </a:r>
          </a:p>
          <a:p>
            <a:endParaRPr lang="fr-FR" dirty="0"/>
          </a:p>
        </p:txBody>
      </p:sp>
      <p:sp>
        <p:nvSpPr>
          <p:cNvPr id="8" name="Espace réservé du numéro de diapositive 2"/>
          <p:cNvSpPr>
            <a:spLocks noGrp="1"/>
          </p:cNvSpPr>
          <p:nvPr>
            <p:ph type="sldNum" sz="quarter" idx="12"/>
          </p:nvPr>
        </p:nvSpPr>
        <p:spPr>
          <a:xfrm>
            <a:off x="8401038" y="6170822"/>
            <a:ext cx="502920" cy="502920"/>
          </a:xfrm>
        </p:spPr>
        <p:txBody>
          <a:bodyPr/>
          <a:lstStyle/>
          <a:p>
            <a:fld id="{121E8307-F1CB-4DFA-B424-3B24CDE560C6}" type="slidenum">
              <a:rPr lang="fr-FR" smtClean="0"/>
              <a:t>17</a:t>
            </a:fld>
            <a:endParaRPr lang="fr-FR"/>
          </a:p>
        </p:txBody>
      </p:sp>
      <p:pic>
        <p:nvPicPr>
          <p:cNvPr id="6" name="Image 5" descr="banniere copie.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3059832" cy="687178"/>
          </a:xfrm>
          <a:prstGeom prst="rect">
            <a:avLst/>
          </a:prstGeom>
          <a:solidFill>
            <a:schemeClr val="accent3">
              <a:lumMod val="60000"/>
              <a:lumOff val="40000"/>
            </a:schemeClr>
          </a:solidFill>
          <a:ln>
            <a:noFill/>
          </a:ln>
        </p:spPr>
      </p:pic>
    </p:spTree>
    <p:extLst>
      <p:ext uri="{BB962C8B-B14F-4D97-AF65-F5344CB8AC3E}">
        <p14:creationId xmlns:p14="http://schemas.microsoft.com/office/powerpoint/2010/main" val="177842500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e 5"/>
          <p:cNvGrpSpPr/>
          <p:nvPr/>
        </p:nvGrpSpPr>
        <p:grpSpPr>
          <a:xfrm>
            <a:off x="408049" y="1789907"/>
            <a:ext cx="8066087" cy="3041650"/>
            <a:chOff x="395288" y="1196975"/>
            <a:chExt cx="8066087" cy="3041650"/>
          </a:xfrm>
        </p:grpSpPr>
        <p:sp>
          <p:nvSpPr>
            <p:cNvPr id="7" name="Text Box 2"/>
            <p:cNvSpPr txBox="1">
              <a:spLocks noChangeArrowheads="1"/>
            </p:cNvSpPr>
            <p:nvPr/>
          </p:nvSpPr>
          <p:spPr bwMode="auto">
            <a:xfrm>
              <a:off x="395288" y="1916113"/>
              <a:ext cx="3600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charset="0"/>
                  <a:cs typeface="Times New Roman" pitchFamily="18" charset="0"/>
                </a:defRPr>
              </a:lvl1pPr>
              <a:lvl2pPr marL="742950" indent="-285750" eaLnBrk="0" hangingPunct="0">
                <a:defRPr sz="2000">
                  <a:solidFill>
                    <a:schemeClr val="tx1"/>
                  </a:solidFill>
                  <a:latin typeface="Arial" charset="0"/>
                  <a:cs typeface="Times New Roman" pitchFamily="18" charset="0"/>
                </a:defRPr>
              </a:lvl2pPr>
              <a:lvl3pPr marL="1143000" indent="-228600" eaLnBrk="0" hangingPunct="0">
                <a:defRPr sz="2000">
                  <a:solidFill>
                    <a:schemeClr val="tx1"/>
                  </a:solidFill>
                  <a:latin typeface="Arial" charset="0"/>
                  <a:cs typeface="Times New Roman" pitchFamily="18" charset="0"/>
                </a:defRPr>
              </a:lvl3pPr>
              <a:lvl4pPr marL="1600200" indent="-228600" eaLnBrk="0" hangingPunct="0">
                <a:defRPr sz="2000">
                  <a:solidFill>
                    <a:schemeClr val="tx1"/>
                  </a:solidFill>
                  <a:latin typeface="Arial" charset="0"/>
                  <a:cs typeface="Times New Roman" pitchFamily="18" charset="0"/>
                </a:defRPr>
              </a:lvl4pPr>
              <a:lvl5pPr marL="2057400" indent="-228600" eaLnBrk="0" hangingPunct="0">
                <a:defRPr sz="2000">
                  <a:solidFill>
                    <a:schemeClr val="tx1"/>
                  </a:solidFill>
                  <a:latin typeface="Arial" charset="0"/>
                  <a:cs typeface="Times New Roman" pitchFamily="18" charset="0"/>
                </a:defRPr>
              </a:lvl5pPr>
              <a:lvl6pPr marL="2514600" indent="-228600" algn="ctr" eaLnBrk="0" fontAlgn="base" hangingPunct="0">
                <a:spcBef>
                  <a:spcPct val="0"/>
                </a:spcBef>
                <a:spcAft>
                  <a:spcPct val="0"/>
                </a:spcAft>
                <a:defRPr sz="2000">
                  <a:solidFill>
                    <a:schemeClr val="tx1"/>
                  </a:solidFill>
                  <a:latin typeface="Arial" charset="0"/>
                  <a:cs typeface="Times New Roman" pitchFamily="18" charset="0"/>
                </a:defRPr>
              </a:lvl6pPr>
              <a:lvl7pPr marL="2971800" indent="-228600" algn="ctr" eaLnBrk="0" fontAlgn="base" hangingPunct="0">
                <a:spcBef>
                  <a:spcPct val="0"/>
                </a:spcBef>
                <a:spcAft>
                  <a:spcPct val="0"/>
                </a:spcAft>
                <a:defRPr sz="2000">
                  <a:solidFill>
                    <a:schemeClr val="tx1"/>
                  </a:solidFill>
                  <a:latin typeface="Arial" charset="0"/>
                  <a:cs typeface="Times New Roman" pitchFamily="18" charset="0"/>
                </a:defRPr>
              </a:lvl7pPr>
              <a:lvl8pPr marL="3429000" indent="-228600" algn="ctr" eaLnBrk="0" fontAlgn="base" hangingPunct="0">
                <a:spcBef>
                  <a:spcPct val="0"/>
                </a:spcBef>
                <a:spcAft>
                  <a:spcPct val="0"/>
                </a:spcAft>
                <a:defRPr sz="2000">
                  <a:solidFill>
                    <a:schemeClr val="tx1"/>
                  </a:solidFill>
                  <a:latin typeface="Arial" charset="0"/>
                  <a:cs typeface="Times New Roman" pitchFamily="18" charset="0"/>
                </a:defRPr>
              </a:lvl8pPr>
              <a:lvl9pPr marL="3886200" indent="-228600" algn="ctr" eaLnBrk="0" fontAlgn="base" hangingPunct="0">
                <a:spcBef>
                  <a:spcPct val="0"/>
                </a:spcBef>
                <a:spcAft>
                  <a:spcPct val="0"/>
                </a:spcAft>
                <a:defRPr sz="2000">
                  <a:solidFill>
                    <a:schemeClr val="tx1"/>
                  </a:solidFill>
                  <a:latin typeface="Arial" charset="0"/>
                  <a:cs typeface="Times New Roman" pitchFamily="18" charset="0"/>
                </a:defRPr>
              </a:lvl9pPr>
            </a:lstStyle>
            <a:p>
              <a:pPr algn="l" eaLnBrk="1" hangingPunct="1">
                <a:spcBef>
                  <a:spcPct val="50000"/>
                </a:spcBef>
              </a:pPr>
              <a:endParaRPr lang="fr-FR" sz="1800">
                <a:latin typeface="Times New Roman" pitchFamily="18" charset="0"/>
              </a:endParaRPr>
            </a:p>
          </p:txBody>
        </p:sp>
        <p:sp>
          <p:nvSpPr>
            <p:cNvPr id="8" name="Rectangle 3"/>
            <p:cNvSpPr>
              <a:spLocks noChangeArrowheads="1"/>
            </p:cNvSpPr>
            <p:nvPr/>
          </p:nvSpPr>
          <p:spPr bwMode="auto">
            <a:xfrm>
              <a:off x="6588125" y="2709863"/>
              <a:ext cx="1008063" cy="647700"/>
            </a:xfrm>
            <a:prstGeom prst="rect">
              <a:avLst/>
            </a:prstGeom>
            <a:gradFill rotWithShape="1">
              <a:gsLst>
                <a:gs pos="0">
                  <a:srgbClr val="FF9933"/>
                </a:gs>
                <a:gs pos="100000">
                  <a:schemeClr val="accent1"/>
                </a:gs>
              </a:gsLst>
              <a:lin ang="5400000" scaled="1"/>
            </a:gradFill>
            <a:ln w="9525">
              <a:pattFill prst="pct5">
                <a:fgClr>
                  <a:srgbClr val="FF6600"/>
                </a:fgClr>
                <a:bgClr>
                  <a:srgbClr val="FFFFFF"/>
                </a:bgClr>
              </a:pattFill>
              <a:miter lim="800000"/>
              <a:headEnd/>
              <a:tailEnd/>
            </a:ln>
          </p:spPr>
          <p:txBody>
            <a:bodyPr wrap="none" anchor="ctr"/>
            <a:lstStyle/>
            <a:p>
              <a:endParaRPr lang="fr-FR"/>
            </a:p>
          </p:txBody>
        </p:sp>
        <p:sp>
          <p:nvSpPr>
            <p:cNvPr id="9" name="Rectangle 4"/>
            <p:cNvSpPr>
              <a:spLocks noChangeArrowheads="1"/>
            </p:cNvSpPr>
            <p:nvPr/>
          </p:nvSpPr>
          <p:spPr bwMode="auto">
            <a:xfrm>
              <a:off x="1403350" y="2709863"/>
              <a:ext cx="1008063" cy="647700"/>
            </a:xfrm>
            <a:prstGeom prst="rect">
              <a:avLst/>
            </a:prstGeom>
            <a:gradFill rotWithShape="1">
              <a:gsLst>
                <a:gs pos="0">
                  <a:srgbClr val="FF9933"/>
                </a:gs>
                <a:gs pos="100000">
                  <a:schemeClr val="accent1"/>
                </a:gs>
              </a:gsLst>
              <a:lin ang="5400000" scaled="1"/>
            </a:gradFill>
            <a:ln w="9525">
              <a:pattFill prst="pct5">
                <a:fgClr>
                  <a:srgbClr val="FF6600"/>
                </a:fgClr>
                <a:bgClr>
                  <a:srgbClr val="FFFFFF"/>
                </a:bgClr>
              </a:pattFill>
              <a:miter lim="800000"/>
              <a:headEnd/>
              <a:tailEnd/>
            </a:ln>
          </p:spPr>
          <p:txBody>
            <a:bodyPr wrap="none" anchor="ctr"/>
            <a:lstStyle/>
            <a:p>
              <a:endParaRPr lang="fr-FR"/>
            </a:p>
          </p:txBody>
        </p:sp>
        <p:sp>
          <p:nvSpPr>
            <p:cNvPr id="10" name="Line 5"/>
            <p:cNvSpPr>
              <a:spLocks noChangeShapeType="1"/>
            </p:cNvSpPr>
            <p:nvPr/>
          </p:nvSpPr>
          <p:spPr bwMode="auto">
            <a:xfrm flipH="1">
              <a:off x="6588125" y="2060575"/>
              <a:ext cx="4318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FR"/>
            </a:p>
          </p:txBody>
        </p:sp>
        <p:sp>
          <p:nvSpPr>
            <p:cNvPr id="11" name="Line 6"/>
            <p:cNvSpPr>
              <a:spLocks noChangeShapeType="1"/>
            </p:cNvSpPr>
            <p:nvPr/>
          </p:nvSpPr>
          <p:spPr bwMode="auto">
            <a:xfrm flipH="1">
              <a:off x="7164388" y="2060575"/>
              <a:ext cx="4318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FR"/>
            </a:p>
          </p:txBody>
        </p:sp>
        <p:sp>
          <p:nvSpPr>
            <p:cNvPr id="12" name="Line 7"/>
            <p:cNvSpPr>
              <a:spLocks noChangeShapeType="1"/>
            </p:cNvSpPr>
            <p:nvPr/>
          </p:nvSpPr>
          <p:spPr bwMode="auto">
            <a:xfrm>
              <a:off x="6588125" y="2060575"/>
              <a:ext cx="1588" cy="12969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FR"/>
            </a:p>
          </p:txBody>
        </p:sp>
        <p:sp>
          <p:nvSpPr>
            <p:cNvPr id="13" name="Line 8"/>
            <p:cNvSpPr>
              <a:spLocks noChangeShapeType="1"/>
            </p:cNvSpPr>
            <p:nvPr/>
          </p:nvSpPr>
          <p:spPr bwMode="auto">
            <a:xfrm>
              <a:off x="7596188" y="2060575"/>
              <a:ext cx="1587" cy="12969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FR"/>
            </a:p>
          </p:txBody>
        </p:sp>
        <p:sp>
          <p:nvSpPr>
            <p:cNvPr id="14" name="Line 9"/>
            <p:cNvSpPr>
              <a:spLocks noChangeShapeType="1"/>
            </p:cNvSpPr>
            <p:nvPr/>
          </p:nvSpPr>
          <p:spPr bwMode="auto">
            <a:xfrm flipH="1">
              <a:off x="7164388" y="3357563"/>
              <a:ext cx="4318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FR"/>
            </a:p>
          </p:txBody>
        </p:sp>
        <p:sp>
          <p:nvSpPr>
            <p:cNvPr id="15" name="Line 10"/>
            <p:cNvSpPr>
              <a:spLocks noChangeShapeType="1"/>
            </p:cNvSpPr>
            <p:nvPr/>
          </p:nvSpPr>
          <p:spPr bwMode="auto">
            <a:xfrm>
              <a:off x="6588125" y="3357563"/>
              <a:ext cx="4318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FR"/>
            </a:p>
          </p:txBody>
        </p:sp>
        <p:sp>
          <p:nvSpPr>
            <p:cNvPr id="16" name="Line 11"/>
            <p:cNvSpPr>
              <a:spLocks noChangeShapeType="1"/>
            </p:cNvSpPr>
            <p:nvPr/>
          </p:nvSpPr>
          <p:spPr bwMode="auto">
            <a:xfrm flipH="1">
              <a:off x="1403350" y="2060575"/>
              <a:ext cx="4318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FR"/>
            </a:p>
          </p:txBody>
        </p:sp>
        <p:sp>
          <p:nvSpPr>
            <p:cNvPr id="17" name="Line 12"/>
            <p:cNvSpPr>
              <a:spLocks noChangeShapeType="1"/>
            </p:cNvSpPr>
            <p:nvPr/>
          </p:nvSpPr>
          <p:spPr bwMode="auto">
            <a:xfrm flipH="1">
              <a:off x="1979613" y="2060575"/>
              <a:ext cx="4318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FR"/>
            </a:p>
          </p:txBody>
        </p:sp>
        <p:sp>
          <p:nvSpPr>
            <p:cNvPr id="18" name="Line 13"/>
            <p:cNvSpPr>
              <a:spLocks noChangeShapeType="1"/>
            </p:cNvSpPr>
            <p:nvPr/>
          </p:nvSpPr>
          <p:spPr bwMode="auto">
            <a:xfrm>
              <a:off x="1403350" y="2060575"/>
              <a:ext cx="1588" cy="12969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FR"/>
            </a:p>
          </p:txBody>
        </p:sp>
        <p:sp>
          <p:nvSpPr>
            <p:cNvPr id="19" name="Line 14"/>
            <p:cNvSpPr>
              <a:spLocks noChangeShapeType="1"/>
            </p:cNvSpPr>
            <p:nvPr/>
          </p:nvSpPr>
          <p:spPr bwMode="auto">
            <a:xfrm>
              <a:off x="2411413" y="2060575"/>
              <a:ext cx="1587" cy="12969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FR"/>
            </a:p>
          </p:txBody>
        </p:sp>
        <p:sp>
          <p:nvSpPr>
            <p:cNvPr id="20" name="Line 15"/>
            <p:cNvSpPr>
              <a:spLocks noChangeShapeType="1"/>
            </p:cNvSpPr>
            <p:nvPr/>
          </p:nvSpPr>
          <p:spPr bwMode="auto">
            <a:xfrm flipH="1">
              <a:off x="1979613" y="3357563"/>
              <a:ext cx="4318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FR"/>
            </a:p>
          </p:txBody>
        </p:sp>
        <p:sp>
          <p:nvSpPr>
            <p:cNvPr id="21" name="Line 16"/>
            <p:cNvSpPr>
              <a:spLocks noChangeShapeType="1"/>
            </p:cNvSpPr>
            <p:nvPr/>
          </p:nvSpPr>
          <p:spPr bwMode="auto">
            <a:xfrm>
              <a:off x="1403350" y="3357563"/>
              <a:ext cx="4318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FR"/>
            </a:p>
          </p:txBody>
        </p:sp>
        <p:sp>
          <p:nvSpPr>
            <p:cNvPr id="22" name="Line 17"/>
            <p:cNvSpPr>
              <a:spLocks noChangeShapeType="1"/>
            </p:cNvSpPr>
            <p:nvPr/>
          </p:nvSpPr>
          <p:spPr bwMode="auto">
            <a:xfrm flipV="1">
              <a:off x="1835150" y="1628775"/>
              <a:ext cx="1588" cy="431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FR"/>
            </a:p>
          </p:txBody>
        </p:sp>
        <p:sp>
          <p:nvSpPr>
            <p:cNvPr id="23" name="Oval 18"/>
            <p:cNvSpPr>
              <a:spLocks noChangeArrowheads="1"/>
            </p:cNvSpPr>
            <p:nvPr/>
          </p:nvSpPr>
          <p:spPr bwMode="auto">
            <a:xfrm>
              <a:off x="4140200" y="2133600"/>
              <a:ext cx="720725" cy="647700"/>
            </a:xfrm>
            <a:prstGeom prst="ellipse">
              <a:avLst/>
            </a:prstGeom>
            <a:solidFill>
              <a:schemeClr val="accent1"/>
            </a:solidFill>
            <a:ln w="9525">
              <a:solidFill>
                <a:schemeClr val="tx1"/>
              </a:solidFill>
              <a:round/>
              <a:headEnd/>
              <a:tailEnd/>
            </a:ln>
          </p:spPr>
          <p:txBody>
            <a:bodyPr wrap="none" anchor="ctr"/>
            <a:lstStyle/>
            <a:p>
              <a:endParaRPr lang="fr-FR"/>
            </a:p>
          </p:txBody>
        </p:sp>
        <p:sp>
          <p:nvSpPr>
            <p:cNvPr id="24" name="Line 19"/>
            <p:cNvSpPr>
              <a:spLocks noChangeShapeType="1"/>
            </p:cNvSpPr>
            <p:nvPr/>
          </p:nvSpPr>
          <p:spPr bwMode="auto">
            <a:xfrm flipV="1">
              <a:off x="4211638" y="1989138"/>
              <a:ext cx="1587" cy="2889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FR"/>
            </a:p>
          </p:txBody>
        </p:sp>
        <p:sp>
          <p:nvSpPr>
            <p:cNvPr id="25" name="Line 20"/>
            <p:cNvSpPr>
              <a:spLocks noChangeShapeType="1"/>
            </p:cNvSpPr>
            <p:nvPr/>
          </p:nvSpPr>
          <p:spPr bwMode="auto">
            <a:xfrm>
              <a:off x="4211638" y="1989138"/>
              <a:ext cx="576262"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FR"/>
            </a:p>
          </p:txBody>
        </p:sp>
        <p:sp>
          <p:nvSpPr>
            <p:cNvPr id="26" name="Line 21"/>
            <p:cNvSpPr>
              <a:spLocks noChangeShapeType="1"/>
            </p:cNvSpPr>
            <p:nvPr/>
          </p:nvSpPr>
          <p:spPr bwMode="auto">
            <a:xfrm flipV="1">
              <a:off x="4787900" y="1989138"/>
              <a:ext cx="1588" cy="2889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FR"/>
            </a:p>
          </p:txBody>
        </p:sp>
        <p:sp>
          <p:nvSpPr>
            <p:cNvPr id="27" name="Line 22"/>
            <p:cNvSpPr>
              <a:spLocks noChangeShapeType="1"/>
            </p:cNvSpPr>
            <p:nvPr/>
          </p:nvSpPr>
          <p:spPr bwMode="auto">
            <a:xfrm>
              <a:off x="1836738" y="1628775"/>
              <a:ext cx="2519362"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FR"/>
            </a:p>
          </p:txBody>
        </p:sp>
        <p:sp>
          <p:nvSpPr>
            <p:cNvPr id="28" name="Line 23"/>
            <p:cNvSpPr>
              <a:spLocks noChangeShapeType="1"/>
            </p:cNvSpPr>
            <p:nvPr/>
          </p:nvSpPr>
          <p:spPr bwMode="auto">
            <a:xfrm>
              <a:off x="4645025" y="1628775"/>
              <a:ext cx="2519363"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FR"/>
            </a:p>
          </p:txBody>
        </p:sp>
        <p:sp>
          <p:nvSpPr>
            <p:cNvPr id="29" name="Line 24"/>
            <p:cNvSpPr>
              <a:spLocks noChangeShapeType="1"/>
            </p:cNvSpPr>
            <p:nvPr/>
          </p:nvSpPr>
          <p:spPr bwMode="auto">
            <a:xfrm flipV="1">
              <a:off x="7164388" y="1628775"/>
              <a:ext cx="1587" cy="431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FR"/>
            </a:p>
          </p:txBody>
        </p:sp>
        <p:sp>
          <p:nvSpPr>
            <p:cNvPr id="30" name="Line 25"/>
            <p:cNvSpPr>
              <a:spLocks noChangeShapeType="1"/>
            </p:cNvSpPr>
            <p:nvPr/>
          </p:nvSpPr>
          <p:spPr bwMode="auto">
            <a:xfrm>
              <a:off x="4645025" y="1628775"/>
              <a:ext cx="1588" cy="36036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FR"/>
            </a:p>
          </p:txBody>
        </p:sp>
        <p:sp>
          <p:nvSpPr>
            <p:cNvPr id="31" name="Line 26"/>
            <p:cNvSpPr>
              <a:spLocks noChangeShapeType="1"/>
            </p:cNvSpPr>
            <p:nvPr/>
          </p:nvSpPr>
          <p:spPr bwMode="auto">
            <a:xfrm>
              <a:off x="4356100" y="1628775"/>
              <a:ext cx="1588" cy="36036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FR"/>
            </a:p>
          </p:txBody>
        </p:sp>
        <p:sp>
          <p:nvSpPr>
            <p:cNvPr id="32" name="Line 27"/>
            <p:cNvSpPr>
              <a:spLocks noChangeShapeType="1"/>
            </p:cNvSpPr>
            <p:nvPr/>
          </p:nvSpPr>
          <p:spPr bwMode="auto">
            <a:xfrm>
              <a:off x="4787900" y="1773238"/>
              <a:ext cx="2233613"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FR"/>
            </a:p>
          </p:txBody>
        </p:sp>
        <p:sp>
          <p:nvSpPr>
            <p:cNvPr id="33" name="Line 28"/>
            <p:cNvSpPr>
              <a:spLocks noChangeShapeType="1"/>
            </p:cNvSpPr>
            <p:nvPr/>
          </p:nvSpPr>
          <p:spPr bwMode="auto">
            <a:xfrm>
              <a:off x="7021513" y="1773238"/>
              <a:ext cx="1587" cy="28733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FR"/>
            </a:p>
          </p:txBody>
        </p:sp>
        <p:sp>
          <p:nvSpPr>
            <p:cNvPr id="34" name="Line 29"/>
            <p:cNvSpPr>
              <a:spLocks noChangeShapeType="1"/>
            </p:cNvSpPr>
            <p:nvPr/>
          </p:nvSpPr>
          <p:spPr bwMode="auto">
            <a:xfrm>
              <a:off x="4787900" y="1773238"/>
              <a:ext cx="1588" cy="2159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FR"/>
            </a:p>
          </p:txBody>
        </p:sp>
        <p:sp>
          <p:nvSpPr>
            <p:cNvPr id="35" name="Line 30"/>
            <p:cNvSpPr>
              <a:spLocks noChangeShapeType="1"/>
            </p:cNvSpPr>
            <p:nvPr/>
          </p:nvSpPr>
          <p:spPr bwMode="auto">
            <a:xfrm>
              <a:off x="1979613" y="1773238"/>
              <a:ext cx="2233612"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FR"/>
            </a:p>
          </p:txBody>
        </p:sp>
        <p:sp>
          <p:nvSpPr>
            <p:cNvPr id="36" name="Line 31"/>
            <p:cNvSpPr>
              <a:spLocks noChangeShapeType="1"/>
            </p:cNvSpPr>
            <p:nvPr/>
          </p:nvSpPr>
          <p:spPr bwMode="auto">
            <a:xfrm>
              <a:off x="4211638" y="1773238"/>
              <a:ext cx="1587" cy="28733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FR"/>
            </a:p>
          </p:txBody>
        </p:sp>
        <p:sp>
          <p:nvSpPr>
            <p:cNvPr id="37" name="Line 32"/>
            <p:cNvSpPr>
              <a:spLocks noChangeShapeType="1"/>
            </p:cNvSpPr>
            <p:nvPr/>
          </p:nvSpPr>
          <p:spPr bwMode="auto">
            <a:xfrm>
              <a:off x="1979613" y="1773238"/>
              <a:ext cx="1587" cy="28733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FR"/>
            </a:p>
          </p:txBody>
        </p:sp>
        <p:sp>
          <p:nvSpPr>
            <p:cNvPr id="38" name="Line 33"/>
            <p:cNvSpPr>
              <a:spLocks noChangeShapeType="1"/>
            </p:cNvSpPr>
            <p:nvPr/>
          </p:nvSpPr>
          <p:spPr bwMode="auto">
            <a:xfrm flipV="1">
              <a:off x="1836738" y="3357563"/>
              <a:ext cx="1587" cy="431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FR"/>
            </a:p>
          </p:txBody>
        </p:sp>
        <p:sp>
          <p:nvSpPr>
            <p:cNvPr id="39" name="Line 34"/>
            <p:cNvSpPr>
              <a:spLocks noChangeShapeType="1"/>
            </p:cNvSpPr>
            <p:nvPr/>
          </p:nvSpPr>
          <p:spPr bwMode="auto">
            <a:xfrm flipV="1">
              <a:off x="7164388" y="3357563"/>
              <a:ext cx="1587" cy="431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FR"/>
            </a:p>
          </p:txBody>
        </p:sp>
        <p:sp>
          <p:nvSpPr>
            <p:cNvPr id="40" name="Line 35"/>
            <p:cNvSpPr>
              <a:spLocks noChangeShapeType="1"/>
            </p:cNvSpPr>
            <p:nvPr/>
          </p:nvSpPr>
          <p:spPr bwMode="auto">
            <a:xfrm>
              <a:off x="1836738" y="3789363"/>
              <a:ext cx="2233612"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FR"/>
            </a:p>
          </p:txBody>
        </p:sp>
        <p:sp>
          <p:nvSpPr>
            <p:cNvPr id="41" name="Line 36"/>
            <p:cNvSpPr>
              <a:spLocks noChangeShapeType="1"/>
            </p:cNvSpPr>
            <p:nvPr/>
          </p:nvSpPr>
          <p:spPr bwMode="auto">
            <a:xfrm>
              <a:off x="4932363" y="3789363"/>
              <a:ext cx="2233612"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FR"/>
            </a:p>
          </p:txBody>
        </p:sp>
        <p:sp>
          <p:nvSpPr>
            <p:cNvPr id="42" name="Line 37"/>
            <p:cNvSpPr>
              <a:spLocks noChangeShapeType="1"/>
            </p:cNvSpPr>
            <p:nvPr/>
          </p:nvSpPr>
          <p:spPr bwMode="auto">
            <a:xfrm>
              <a:off x="1979613" y="3357563"/>
              <a:ext cx="1587" cy="28733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FR"/>
            </a:p>
          </p:txBody>
        </p:sp>
        <p:sp>
          <p:nvSpPr>
            <p:cNvPr id="43" name="Line 38"/>
            <p:cNvSpPr>
              <a:spLocks noChangeShapeType="1"/>
            </p:cNvSpPr>
            <p:nvPr/>
          </p:nvSpPr>
          <p:spPr bwMode="auto">
            <a:xfrm>
              <a:off x="7021513" y="3357563"/>
              <a:ext cx="1587" cy="28733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FR"/>
            </a:p>
          </p:txBody>
        </p:sp>
        <p:sp>
          <p:nvSpPr>
            <p:cNvPr id="44" name="Line 39"/>
            <p:cNvSpPr>
              <a:spLocks noChangeShapeType="1"/>
            </p:cNvSpPr>
            <p:nvPr/>
          </p:nvSpPr>
          <p:spPr bwMode="auto">
            <a:xfrm>
              <a:off x="1979613" y="3644900"/>
              <a:ext cx="208915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FR"/>
            </a:p>
          </p:txBody>
        </p:sp>
        <p:sp>
          <p:nvSpPr>
            <p:cNvPr id="45" name="Line 40"/>
            <p:cNvSpPr>
              <a:spLocks noChangeShapeType="1"/>
            </p:cNvSpPr>
            <p:nvPr/>
          </p:nvSpPr>
          <p:spPr bwMode="auto">
            <a:xfrm>
              <a:off x="4932363" y="3644900"/>
              <a:ext cx="208915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FR"/>
            </a:p>
          </p:txBody>
        </p:sp>
        <p:sp>
          <p:nvSpPr>
            <p:cNvPr id="46" name="Line 41"/>
            <p:cNvSpPr>
              <a:spLocks noChangeShapeType="1"/>
            </p:cNvSpPr>
            <p:nvPr/>
          </p:nvSpPr>
          <p:spPr bwMode="auto">
            <a:xfrm>
              <a:off x="4068763" y="3789363"/>
              <a:ext cx="1587" cy="14446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FR"/>
            </a:p>
          </p:txBody>
        </p:sp>
        <p:sp>
          <p:nvSpPr>
            <p:cNvPr id="47" name="Line 42"/>
            <p:cNvSpPr>
              <a:spLocks noChangeShapeType="1"/>
            </p:cNvSpPr>
            <p:nvPr/>
          </p:nvSpPr>
          <p:spPr bwMode="auto">
            <a:xfrm>
              <a:off x="4068763" y="3502025"/>
              <a:ext cx="1587" cy="14446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FR"/>
            </a:p>
          </p:txBody>
        </p:sp>
        <p:sp>
          <p:nvSpPr>
            <p:cNvPr id="48" name="Line 43"/>
            <p:cNvSpPr>
              <a:spLocks noChangeShapeType="1"/>
            </p:cNvSpPr>
            <p:nvPr/>
          </p:nvSpPr>
          <p:spPr bwMode="auto">
            <a:xfrm>
              <a:off x="4932363" y="3502025"/>
              <a:ext cx="1587" cy="14446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FR"/>
            </a:p>
          </p:txBody>
        </p:sp>
        <p:sp>
          <p:nvSpPr>
            <p:cNvPr id="49" name="Line 44"/>
            <p:cNvSpPr>
              <a:spLocks noChangeShapeType="1"/>
            </p:cNvSpPr>
            <p:nvPr/>
          </p:nvSpPr>
          <p:spPr bwMode="auto">
            <a:xfrm>
              <a:off x="4932363" y="3789363"/>
              <a:ext cx="1587" cy="14446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FR"/>
            </a:p>
          </p:txBody>
        </p:sp>
        <p:sp>
          <p:nvSpPr>
            <p:cNvPr id="50" name="Line 45"/>
            <p:cNvSpPr>
              <a:spLocks noChangeShapeType="1"/>
            </p:cNvSpPr>
            <p:nvPr/>
          </p:nvSpPr>
          <p:spPr bwMode="auto">
            <a:xfrm>
              <a:off x="4068763" y="3502025"/>
              <a:ext cx="431800" cy="1428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FR"/>
            </a:p>
          </p:txBody>
        </p:sp>
        <p:sp>
          <p:nvSpPr>
            <p:cNvPr id="51" name="Line 46"/>
            <p:cNvSpPr>
              <a:spLocks noChangeShapeType="1"/>
            </p:cNvSpPr>
            <p:nvPr/>
          </p:nvSpPr>
          <p:spPr bwMode="auto">
            <a:xfrm flipV="1">
              <a:off x="4500563" y="3502025"/>
              <a:ext cx="431800" cy="1428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FR"/>
            </a:p>
          </p:txBody>
        </p:sp>
        <p:sp>
          <p:nvSpPr>
            <p:cNvPr id="52" name="Line 47"/>
            <p:cNvSpPr>
              <a:spLocks noChangeShapeType="1"/>
            </p:cNvSpPr>
            <p:nvPr/>
          </p:nvSpPr>
          <p:spPr bwMode="auto">
            <a:xfrm>
              <a:off x="4500563" y="3789363"/>
              <a:ext cx="431800" cy="1428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FR"/>
            </a:p>
          </p:txBody>
        </p:sp>
        <p:sp>
          <p:nvSpPr>
            <p:cNvPr id="53" name="Line 48"/>
            <p:cNvSpPr>
              <a:spLocks noChangeShapeType="1"/>
            </p:cNvSpPr>
            <p:nvPr/>
          </p:nvSpPr>
          <p:spPr bwMode="auto">
            <a:xfrm flipV="1">
              <a:off x="4068763" y="3789363"/>
              <a:ext cx="431800" cy="1428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FR"/>
            </a:p>
          </p:txBody>
        </p:sp>
        <p:sp>
          <p:nvSpPr>
            <p:cNvPr id="54" name="Line 49"/>
            <p:cNvSpPr>
              <a:spLocks noChangeShapeType="1"/>
            </p:cNvSpPr>
            <p:nvPr/>
          </p:nvSpPr>
          <p:spPr bwMode="auto">
            <a:xfrm>
              <a:off x="7740650" y="2276475"/>
              <a:ext cx="576263" cy="0"/>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fr-FR"/>
            </a:p>
          </p:txBody>
        </p:sp>
        <p:sp>
          <p:nvSpPr>
            <p:cNvPr id="55" name="Line 50"/>
            <p:cNvSpPr>
              <a:spLocks noChangeShapeType="1"/>
            </p:cNvSpPr>
            <p:nvPr/>
          </p:nvSpPr>
          <p:spPr bwMode="auto">
            <a:xfrm>
              <a:off x="7740650" y="2708275"/>
              <a:ext cx="576263" cy="0"/>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fr-FR"/>
            </a:p>
          </p:txBody>
        </p:sp>
        <p:sp>
          <p:nvSpPr>
            <p:cNvPr id="56" name="Line 51"/>
            <p:cNvSpPr>
              <a:spLocks noChangeShapeType="1"/>
            </p:cNvSpPr>
            <p:nvPr/>
          </p:nvSpPr>
          <p:spPr bwMode="auto">
            <a:xfrm>
              <a:off x="7740650" y="3141663"/>
              <a:ext cx="576263" cy="0"/>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fr-FR"/>
            </a:p>
          </p:txBody>
        </p:sp>
        <p:sp>
          <p:nvSpPr>
            <p:cNvPr id="57" name="Text Box 52"/>
            <p:cNvSpPr txBox="1">
              <a:spLocks noChangeArrowheads="1"/>
            </p:cNvSpPr>
            <p:nvPr/>
          </p:nvSpPr>
          <p:spPr bwMode="auto">
            <a:xfrm>
              <a:off x="2052638" y="1773238"/>
              <a:ext cx="1008062"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charset="0"/>
                  <a:cs typeface="Times New Roman" pitchFamily="18" charset="0"/>
                </a:defRPr>
              </a:lvl1pPr>
              <a:lvl2pPr marL="742950" indent="-285750" eaLnBrk="0" hangingPunct="0">
                <a:defRPr sz="2000">
                  <a:solidFill>
                    <a:schemeClr val="tx1"/>
                  </a:solidFill>
                  <a:latin typeface="Arial" charset="0"/>
                  <a:cs typeface="Times New Roman" pitchFamily="18" charset="0"/>
                </a:defRPr>
              </a:lvl2pPr>
              <a:lvl3pPr marL="1143000" indent="-228600" eaLnBrk="0" hangingPunct="0">
                <a:defRPr sz="2000">
                  <a:solidFill>
                    <a:schemeClr val="tx1"/>
                  </a:solidFill>
                  <a:latin typeface="Arial" charset="0"/>
                  <a:cs typeface="Times New Roman" pitchFamily="18" charset="0"/>
                </a:defRPr>
              </a:lvl3pPr>
              <a:lvl4pPr marL="1600200" indent="-228600" eaLnBrk="0" hangingPunct="0">
                <a:defRPr sz="2000">
                  <a:solidFill>
                    <a:schemeClr val="tx1"/>
                  </a:solidFill>
                  <a:latin typeface="Arial" charset="0"/>
                  <a:cs typeface="Times New Roman" pitchFamily="18" charset="0"/>
                </a:defRPr>
              </a:lvl4pPr>
              <a:lvl5pPr marL="2057400" indent="-228600" eaLnBrk="0" hangingPunct="0">
                <a:defRPr sz="2000">
                  <a:solidFill>
                    <a:schemeClr val="tx1"/>
                  </a:solidFill>
                  <a:latin typeface="Arial" charset="0"/>
                  <a:cs typeface="Times New Roman" pitchFamily="18" charset="0"/>
                </a:defRPr>
              </a:lvl5pPr>
              <a:lvl6pPr marL="2514600" indent="-228600" algn="ctr" eaLnBrk="0" fontAlgn="base" hangingPunct="0">
                <a:spcBef>
                  <a:spcPct val="0"/>
                </a:spcBef>
                <a:spcAft>
                  <a:spcPct val="0"/>
                </a:spcAft>
                <a:defRPr sz="2000">
                  <a:solidFill>
                    <a:schemeClr val="tx1"/>
                  </a:solidFill>
                  <a:latin typeface="Arial" charset="0"/>
                  <a:cs typeface="Times New Roman" pitchFamily="18" charset="0"/>
                </a:defRPr>
              </a:lvl6pPr>
              <a:lvl7pPr marL="2971800" indent="-228600" algn="ctr" eaLnBrk="0" fontAlgn="base" hangingPunct="0">
                <a:spcBef>
                  <a:spcPct val="0"/>
                </a:spcBef>
                <a:spcAft>
                  <a:spcPct val="0"/>
                </a:spcAft>
                <a:defRPr sz="2000">
                  <a:solidFill>
                    <a:schemeClr val="tx1"/>
                  </a:solidFill>
                  <a:latin typeface="Arial" charset="0"/>
                  <a:cs typeface="Times New Roman" pitchFamily="18" charset="0"/>
                </a:defRPr>
              </a:lvl7pPr>
              <a:lvl8pPr marL="3429000" indent="-228600" algn="ctr" eaLnBrk="0" fontAlgn="base" hangingPunct="0">
                <a:spcBef>
                  <a:spcPct val="0"/>
                </a:spcBef>
                <a:spcAft>
                  <a:spcPct val="0"/>
                </a:spcAft>
                <a:defRPr sz="2000">
                  <a:solidFill>
                    <a:schemeClr val="tx1"/>
                  </a:solidFill>
                  <a:latin typeface="Arial" charset="0"/>
                  <a:cs typeface="Times New Roman" pitchFamily="18" charset="0"/>
                </a:defRPr>
              </a:lvl8pPr>
              <a:lvl9pPr marL="3886200" indent="-228600" algn="ctr" eaLnBrk="0" fontAlgn="base" hangingPunct="0">
                <a:spcBef>
                  <a:spcPct val="0"/>
                </a:spcBef>
                <a:spcAft>
                  <a:spcPct val="0"/>
                </a:spcAft>
                <a:defRPr sz="2000">
                  <a:solidFill>
                    <a:schemeClr val="tx1"/>
                  </a:solidFill>
                  <a:latin typeface="Arial" charset="0"/>
                  <a:cs typeface="Times New Roman" pitchFamily="18" charset="0"/>
                </a:defRPr>
              </a:lvl9pPr>
            </a:lstStyle>
            <a:p>
              <a:pPr algn="l" eaLnBrk="1" hangingPunct="1">
                <a:spcBef>
                  <a:spcPct val="50000"/>
                </a:spcBef>
              </a:pPr>
              <a:r>
                <a:rPr lang="fr-FR" sz="1200">
                  <a:latin typeface="Times New Roman" pitchFamily="18" charset="0"/>
                </a:rPr>
                <a:t>VAPEUR</a:t>
              </a:r>
            </a:p>
          </p:txBody>
        </p:sp>
        <p:sp>
          <p:nvSpPr>
            <p:cNvPr id="58" name="Text Box 53"/>
            <p:cNvSpPr txBox="1">
              <a:spLocks noChangeArrowheads="1"/>
            </p:cNvSpPr>
            <p:nvPr/>
          </p:nvSpPr>
          <p:spPr bwMode="auto">
            <a:xfrm>
              <a:off x="6156325" y="1773238"/>
              <a:ext cx="1008063"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charset="0"/>
                  <a:cs typeface="Times New Roman" pitchFamily="18" charset="0"/>
                </a:defRPr>
              </a:lvl1pPr>
              <a:lvl2pPr marL="742950" indent="-285750" eaLnBrk="0" hangingPunct="0">
                <a:defRPr sz="2000">
                  <a:solidFill>
                    <a:schemeClr val="tx1"/>
                  </a:solidFill>
                  <a:latin typeface="Arial" charset="0"/>
                  <a:cs typeface="Times New Roman" pitchFamily="18" charset="0"/>
                </a:defRPr>
              </a:lvl2pPr>
              <a:lvl3pPr marL="1143000" indent="-228600" eaLnBrk="0" hangingPunct="0">
                <a:defRPr sz="2000">
                  <a:solidFill>
                    <a:schemeClr val="tx1"/>
                  </a:solidFill>
                  <a:latin typeface="Arial" charset="0"/>
                  <a:cs typeface="Times New Roman" pitchFamily="18" charset="0"/>
                </a:defRPr>
              </a:lvl3pPr>
              <a:lvl4pPr marL="1600200" indent="-228600" eaLnBrk="0" hangingPunct="0">
                <a:defRPr sz="2000">
                  <a:solidFill>
                    <a:schemeClr val="tx1"/>
                  </a:solidFill>
                  <a:latin typeface="Arial" charset="0"/>
                  <a:cs typeface="Times New Roman" pitchFamily="18" charset="0"/>
                </a:defRPr>
              </a:lvl4pPr>
              <a:lvl5pPr marL="2057400" indent="-228600" eaLnBrk="0" hangingPunct="0">
                <a:defRPr sz="2000">
                  <a:solidFill>
                    <a:schemeClr val="tx1"/>
                  </a:solidFill>
                  <a:latin typeface="Arial" charset="0"/>
                  <a:cs typeface="Times New Roman" pitchFamily="18" charset="0"/>
                </a:defRPr>
              </a:lvl5pPr>
              <a:lvl6pPr marL="2514600" indent="-228600" algn="ctr" eaLnBrk="0" fontAlgn="base" hangingPunct="0">
                <a:spcBef>
                  <a:spcPct val="0"/>
                </a:spcBef>
                <a:spcAft>
                  <a:spcPct val="0"/>
                </a:spcAft>
                <a:defRPr sz="2000">
                  <a:solidFill>
                    <a:schemeClr val="tx1"/>
                  </a:solidFill>
                  <a:latin typeface="Arial" charset="0"/>
                  <a:cs typeface="Times New Roman" pitchFamily="18" charset="0"/>
                </a:defRPr>
              </a:lvl6pPr>
              <a:lvl7pPr marL="2971800" indent="-228600" algn="ctr" eaLnBrk="0" fontAlgn="base" hangingPunct="0">
                <a:spcBef>
                  <a:spcPct val="0"/>
                </a:spcBef>
                <a:spcAft>
                  <a:spcPct val="0"/>
                </a:spcAft>
                <a:defRPr sz="2000">
                  <a:solidFill>
                    <a:schemeClr val="tx1"/>
                  </a:solidFill>
                  <a:latin typeface="Arial" charset="0"/>
                  <a:cs typeface="Times New Roman" pitchFamily="18" charset="0"/>
                </a:defRPr>
              </a:lvl7pPr>
              <a:lvl8pPr marL="3429000" indent="-228600" algn="ctr" eaLnBrk="0" fontAlgn="base" hangingPunct="0">
                <a:spcBef>
                  <a:spcPct val="0"/>
                </a:spcBef>
                <a:spcAft>
                  <a:spcPct val="0"/>
                </a:spcAft>
                <a:defRPr sz="2000">
                  <a:solidFill>
                    <a:schemeClr val="tx1"/>
                  </a:solidFill>
                  <a:latin typeface="Arial" charset="0"/>
                  <a:cs typeface="Times New Roman" pitchFamily="18" charset="0"/>
                </a:defRPr>
              </a:lvl8pPr>
              <a:lvl9pPr marL="3886200" indent="-228600" algn="ctr" eaLnBrk="0" fontAlgn="base" hangingPunct="0">
                <a:spcBef>
                  <a:spcPct val="0"/>
                </a:spcBef>
                <a:spcAft>
                  <a:spcPct val="0"/>
                </a:spcAft>
                <a:defRPr sz="2000">
                  <a:solidFill>
                    <a:schemeClr val="tx1"/>
                  </a:solidFill>
                  <a:latin typeface="Arial" charset="0"/>
                  <a:cs typeface="Times New Roman" pitchFamily="18" charset="0"/>
                </a:defRPr>
              </a:lvl9pPr>
            </a:lstStyle>
            <a:p>
              <a:pPr algn="l" eaLnBrk="1" hangingPunct="1">
                <a:spcBef>
                  <a:spcPct val="50000"/>
                </a:spcBef>
              </a:pPr>
              <a:r>
                <a:rPr lang="fr-FR" sz="1200">
                  <a:latin typeface="Times New Roman" pitchFamily="18" charset="0"/>
                </a:rPr>
                <a:t>VAPEUR</a:t>
              </a:r>
            </a:p>
          </p:txBody>
        </p:sp>
        <p:sp>
          <p:nvSpPr>
            <p:cNvPr id="59" name="Text Box 54"/>
            <p:cNvSpPr txBox="1">
              <a:spLocks noChangeArrowheads="1"/>
            </p:cNvSpPr>
            <p:nvPr/>
          </p:nvSpPr>
          <p:spPr bwMode="auto">
            <a:xfrm>
              <a:off x="6011863" y="3357563"/>
              <a:ext cx="1008062"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charset="0"/>
                  <a:cs typeface="Times New Roman" pitchFamily="18" charset="0"/>
                </a:defRPr>
              </a:lvl1pPr>
              <a:lvl2pPr marL="742950" indent="-285750" eaLnBrk="0" hangingPunct="0">
                <a:defRPr sz="2000">
                  <a:solidFill>
                    <a:schemeClr val="tx1"/>
                  </a:solidFill>
                  <a:latin typeface="Arial" charset="0"/>
                  <a:cs typeface="Times New Roman" pitchFamily="18" charset="0"/>
                </a:defRPr>
              </a:lvl2pPr>
              <a:lvl3pPr marL="1143000" indent="-228600" eaLnBrk="0" hangingPunct="0">
                <a:defRPr sz="2000">
                  <a:solidFill>
                    <a:schemeClr val="tx1"/>
                  </a:solidFill>
                  <a:latin typeface="Arial" charset="0"/>
                  <a:cs typeface="Times New Roman" pitchFamily="18" charset="0"/>
                </a:defRPr>
              </a:lvl3pPr>
              <a:lvl4pPr marL="1600200" indent="-228600" eaLnBrk="0" hangingPunct="0">
                <a:defRPr sz="2000">
                  <a:solidFill>
                    <a:schemeClr val="tx1"/>
                  </a:solidFill>
                  <a:latin typeface="Arial" charset="0"/>
                  <a:cs typeface="Times New Roman" pitchFamily="18" charset="0"/>
                </a:defRPr>
              </a:lvl4pPr>
              <a:lvl5pPr marL="2057400" indent="-228600" eaLnBrk="0" hangingPunct="0">
                <a:defRPr sz="2000">
                  <a:solidFill>
                    <a:schemeClr val="tx1"/>
                  </a:solidFill>
                  <a:latin typeface="Arial" charset="0"/>
                  <a:cs typeface="Times New Roman" pitchFamily="18" charset="0"/>
                </a:defRPr>
              </a:lvl5pPr>
              <a:lvl6pPr marL="2514600" indent="-228600" algn="ctr" eaLnBrk="0" fontAlgn="base" hangingPunct="0">
                <a:spcBef>
                  <a:spcPct val="0"/>
                </a:spcBef>
                <a:spcAft>
                  <a:spcPct val="0"/>
                </a:spcAft>
                <a:defRPr sz="2000">
                  <a:solidFill>
                    <a:schemeClr val="tx1"/>
                  </a:solidFill>
                  <a:latin typeface="Arial" charset="0"/>
                  <a:cs typeface="Times New Roman" pitchFamily="18" charset="0"/>
                </a:defRPr>
              </a:lvl6pPr>
              <a:lvl7pPr marL="2971800" indent="-228600" algn="ctr" eaLnBrk="0" fontAlgn="base" hangingPunct="0">
                <a:spcBef>
                  <a:spcPct val="0"/>
                </a:spcBef>
                <a:spcAft>
                  <a:spcPct val="0"/>
                </a:spcAft>
                <a:defRPr sz="2000">
                  <a:solidFill>
                    <a:schemeClr val="tx1"/>
                  </a:solidFill>
                  <a:latin typeface="Arial" charset="0"/>
                  <a:cs typeface="Times New Roman" pitchFamily="18" charset="0"/>
                </a:defRPr>
              </a:lvl7pPr>
              <a:lvl8pPr marL="3429000" indent="-228600" algn="ctr" eaLnBrk="0" fontAlgn="base" hangingPunct="0">
                <a:spcBef>
                  <a:spcPct val="0"/>
                </a:spcBef>
                <a:spcAft>
                  <a:spcPct val="0"/>
                </a:spcAft>
                <a:defRPr sz="2000">
                  <a:solidFill>
                    <a:schemeClr val="tx1"/>
                  </a:solidFill>
                  <a:latin typeface="Arial" charset="0"/>
                  <a:cs typeface="Times New Roman" pitchFamily="18" charset="0"/>
                </a:defRPr>
              </a:lvl8pPr>
              <a:lvl9pPr marL="3886200" indent="-228600" algn="ctr" eaLnBrk="0" fontAlgn="base" hangingPunct="0">
                <a:spcBef>
                  <a:spcPct val="0"/>
                </a:spcBef>
                <a:spcAft>
                  <a:spcPct val="0"/>
                </a:spcAft>
                <a:defRPr sz="2000">
                  <a:solidFill>
                    <a:schemeClr val="tx1"/>
                  </a:solidFill>
                  <a:latin typeface="Arial" charset="0"/>
                  <a:cs typeface="Times New Roman" pitchFamily="18" charset="0"/>
                </a:defRPr>
              </a:lvl9pPr>
            </a:lstStyle>
            <a:p>
              <a:pPr algn="l" eaLnBrk="1" hangingPunct="1">
                <a:spcBef>
                  <a:spcPct val="50000"/>
                </a:spcBef>
              </a:pPr>
              <a:r>
                <a:rPr lang="fr-FR" sz="1200">
                  <a:latin typeface="Times New Roman" pitchFamily="18" charset="0"/>
                </a:rPr>
                <a:t>LIQUIDE</a:t>
              </a:r>
            </a:p>
          </p:txBody>
        </p:sp>
        <p:sp>
          <p:nvSpPr>
            <p:cNvPr id="60" name="Text Box 55"/>
            <p:cNvSpPr txBox="1">
              <a:spLocks noChangeArrowheads="1"/>
            </p:cNvSpPr>
            <p:nvPr/>
          </p:nvSpPr>
          <p:spPr bwMode="auto">
            <a:xfrm>
              <a:off x="1979613" y="3357563"/>
              <a:ext cx="1008062"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charset="0"/>
                  <a:cs typeface="Times New Roman" pitchFamily="18" charset="0"/>
                </a:defRPr>
              </a:lvl1pPr>
              <a:lvl2pPr marL="742950" indent="-285750" eaLnBrk="0" hangingPunct="0">
                <a:defRPr sz="2000">
                  <a:solidFill>
                    <a:schemeClr val="tx1"/>
                  </a:solidFill>
                  <a:latin typeface="Arial" charset="0"/>
                  <a:cs typeface="Times New Roman" pitchFamily="18" charset="0"/>
                </a:defRPr>
              </a:lvl2pPr>
              <a:lvl3pPr marL="1143000" indent="-228600" eaLnBrk="0" hangingPunct="0">
                <a:defRPr sz="2000">
                  <a:solidFill>
                    <a:schemeClr val="tx1"/>
                  </a:solidFill>
                  <a:latin typeface="Arial" charset="0"/>
                  <a:cs typeface="Times New Roman" pitchFamily="18" charset="0"/>
                </a:defRPr>
              </a:lvl3pPr>
              <a:lvl4pPr marL="1600200" indent="-228600" eaLnBrk="0" hangingPunct="0">
                <a:defRPr sz="2000">
                  <a:solidFill>
                    <a:schemeClr val="tx1"/>
                  </a:solidFill>
                  <a:latin typeface="Arial" charset="0"/>
                  <a:cs typeface="Times New Roman" pitchFamily="18" charset="0"/>
                </a:defRPr>
              </a:lvl4pPr>
              <a:lvl5pPr marL="2057400" indent="-228600" eaLnBrk="0" hangingPunct="0">
                <a:defRPr sz="2000">
                  <a:solidFill>
                    <a:schemeClr val="tx1"/>
                  </a:solidFill>
                  <a:latin typeface="Arial" charset="0"/>
                  <a:cs typeface="Times New Roman" pitchFamily="18" charset="0"/>
                </a:defRPr>
              </a:lvl5pPr>
              <a:lvl6pPr marL="2514600" indent="-228600" algn="ctr" eaLnBrk="0" fontAlgn="base" hangingPunct="0">
                <a:spcBef>
                  <a:spcPct val="0"/>
                </a:spcBef>
                <a:spcAft>
                  <a:spcPct val="0"/>
                </a:spcAft>
                <a:defRPr sz="2000">
                  <a:solidFill>
                    <a:schemeClr val="tx1"/>
                  </a:solidFill>
                  <a:latin typeface="Arial" charset="0"/>
                  <a:cs typeface="Times New Roman" pitchFamily="18" charset="0"/>
                </a:defRPr>
              </a:lvl6pPr>
              <a:lvl7pPr marL="2971800" indent="-228600" algn="ctr" eaLnBrk="0" fontAlgn="base" hangingPunct="0">
                <a:spcBef>
                  <a:spcPct val="0"/>
                </a:spcBef>
                <a:spcAft>
                  <a:spcPct val="0"/>
                </a:spcAft>
                <a:defRPr sz="2000">
                  <a:solidFill>
                    <a:schemeClr val="tx1"/>
                  </a:solidFill>
                  <a:latin typeface="Arial" charset="0"/>
                  <a:cs typeface="Times New Roman" pitchFamily="18" charset="0"/>
                </a:defRPr>
              </a:lvl7pPr>
              <a:lvl8pPr marL="3429000" indent="-228600" algn="ctr" eaLnBrk="0" fontAlgn="base" hangingPunct="0">
                <a:spcBef>
                  <a:spcPct val="0"/>
                </a:spcBef>
                <a:spcAft>
                  <a:spcPct val="0"/>
                </a:spcAft>
                <a:defRPr sz="2000">
                  <a:solidFill>
                    <a:schemeClr val="tx1"/>
                  </a:solidFill>
                  <a:latin typeface="Arial" charset="0"/>
                  <a:cs typeface="Times New Roman" pitchFamily="18" charset="0"/>
                </a:defRPr>
              </a:lvl8pPr>
              <a:lvl9pPr marL="3886200" indent="-228600" algn="ctr" eaLnBrk="0" fontAlgn="base" hangingPunct="0">
                <a:spcBef>
                  <a:spcPct val="0"/>
                </a:spcBef>
                <a:spcAft>
                  <a:spcPct val="0"/>
                </a:spcAft>
                <a:defRPr sz="2000">
                  <a:solidFill>
                    <a:schemeClr val="tx1"/>
                  </a:solidFill>
                  <a:latin typeface="Arial" charset="0"/>
                  <a:cs typeface="Times New Roman" pitchFamily="18" charset="0"/>
                </a:defRPr>
              </a:lvl9pPr>
            </a:lstStyle>
            <a:p>
              <a:pPr algn="l" eaLnBrk="1" hangingPunct="1">
                <a:spcBef>
                  <a:spcPct val="50000"/>
                </a:spcBef>
              </a:pPr>
              <a:r>
                <a:rPr lang="fr-FR" sz="1200">
                  <a:latin typeface="Times New Roman" pitchFamily="18" charset="0"/>
                </a:rPr>
                <a:t>LIQUIDE</a:t>
              </a:r>
            </a:p>
          </p:txBody>
        </p:sp>
        <p:sp>
          <p:nvSpPr>
            <p:cNvPr id="61" name="Line 56"/>
            <p:cNvSpPr>
              <a:spLocks noChangeShapeType="1"/>
            </p:cNvSpPr>
            <p:nvPr/>
          </p:nvSpPr>
          <p:spPr bwMode="auto">
            <a:xfrm>
              <a:off x="4500563" y="1341438"/>
              <a:ext cx="1587" cy="2879725"/>
            </a:xfrm>
            <a:prstGeom prst="line">
              <a:avLst/>
            </a:prstGeom>
            <a:noFill/>
            <a:ln w="19050">
              <a:solidFill>
                <a:schemeClr val="tx1"/>
              </a:solidFill>
              <a:prstDash val="dashDot"/>
              <a:round/>
              <a:headEnd/>
              <a:tailEnd/>
            </a:ln>
            <a:extLst>
              <a:ext uri="{909E8E84-426E-40DD-AFC4-6F175D3DCCD1}">
                <a14:hiddenFill xmlns:a14="http://schemas.microsoft.com/office/drawing/2010/main">
                  <a:noFill/>
                </a14:hiddenFill>
              </a:ext>
            </a:extLst>
          </p:spPr>
          <p:txBody>
            <a:bodyPr/>
            <a:lstStyle/>
            <a:p>
              <a:endParaRPr lang="fr-FR"/>
            </a:p>
          </p:txBody>
        </p:sp>
        <p:sp>
          <p:nvSpPr>
            <p:cNvPr id="62" name="Text Box 57"/>
            <p:cNvSpPr txBox="1">
              <a:spLocks noChangeArrowheads="1"/>
            </p:cNvSpPr>
            <p:nvPr/>
          </p:nvSpPr>
          <p:spPr bwMode="auto">
            <a:xfrm>
              <a:off x="2555875" y="1196975"/>
              <a:ext cx="151288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charset="0"/>
                  <a:cs typeface="Times New Roman" pitchFamily="18" charset="0"/>
                </a:defRPr>
              </a:lvl1pPr>
              <a:lvl2pPr marL="742950" indent="-285750" eaLnBrk="0" hangingPunct="0">
                <a:defRPr sz="2000">
                  <a:solidFill>
                    <a:schemeClr val="tx1"/>
                  </a:solidFill>
                  <a:latin typeface="Arial" charset="0"/>
                  <a:cs typeface="Times New Roman" pitchFamily="18" charset="0"/>
                </a:defRPr>
              </a:lvl2pPr>
              <a:lvl3pPr marL="1143000" indent="-228600" eaLnBrk="0" hangingPunct="0">
                <a:defRPr sz="2000">
                  <a:solidFill>
                    <a:schemeClr val="tx1"/>
                  </a:solidFill>
                  <a:latin typeface="Arial" charset="0"/>
                  <a:cs typeface="Times New Roman" pitchFamily="18" charset="0"/>
                </a:defRPr>
              </a:lvl3pPr>
              <a:lvl4pPr marL="1600200" indent="-228600" eaLnBrk="0" hangingPunct="0">
                <a:defRPr sz="2000">
                  <a:solidFill>
                    <a:schemeClr val="tx1"/>
                  </a:solidFill>
                  <a:latin typeface="Arial" charset="0"/>
                  <a:cs typeface="Times New Roman" pitchFamily="18" charset="0"/>
                </a:defRPr>
              </a:lvl4pPr>
              <a:lvl5pPr marL="2057400" indent="-228600" eaLnBrk="0" hangingPunct="0">
                <a:defRPr sz="2000">
                  <a:solidFill>
                    <a:schemeClr val="tx1"/>
                  </a:solidFill>
                  <a:latin typeface="Arial" charset="0"/>
                  <a:cs typeface="Times New Roman" pitchFamily="18" charset="0"/>
                </a:defRPr>
              </a:lvl5pPr>
              <a:lvl6pPr marL="2514600" indent="-228600" algn="ctr" eaLnBrk="0" fontAlgn="base" hangingPunct="0">
                <a:spcBef>
                  <a:spcPct val="0"/>
                </a:spcBef>
                <a:spcAft>
                  <a:spcPct val="0"/>
                </a:spcAft>
                <a:defRPr sz="2000">
                  <a:solidFill>
                    <a:schemeClr val="tx1"/>
                  </a:solidFill>
                  <a:latin typeface="Arial" charset="0"/>
                  <a:cs typeface="Times New Roman" pitchFamily="18" charset="0"/>
                </a:defRPr>
              </a:lvl6pPr>
              <a:lvl7pPr marL="2971800" indent="-228600" algn="ctr" eaLnBrk="0" fontAlgn="base" hangingPunct="0">
                <a:spcBef>
                  <a:spcPct val="0"/>
                </a:spcBef>
                <a:spcAft>
                  <a:spcPct val="0"/>
                </a:spcAft>
                <a:defRPr sz="2000">
                  <a:solidFill>
                    <a:schemeClr val="tx1"/>
                  </a:solidFill>
                  <a:latin typeface="Arial" charset="0"/>
                  <a:cs typeface="Times New Roman" pitchFamily="18" charset="0"/>
                </a:defRPr>
              </a:lvl7pPr>
              <a:lvl8pPr marL="3429000" indent="-228600" algn="ctr" eaLnBrk="0" fontAlgn="base" hangingPunct="0">
                <a:spcBef>
                  <a:spcPct val="0"/>
                </a:spcBef>
                <a:spcAft>
                  <a:spcPct val="0"/>
                </a:spcAft>
                <a:defRPr sz="2000">
                  <a:solidFill>
                    <a:schemeClr val="tx1"/>
                  </a:solidFill>
                  <a:latin typeface="Arial" charset="0"/>
                  <a:cs typeface="Times New Roman" pitchFamily="18" charset="0"/>
                </a:defRPr>
              </a:lvl8pPr>
              <a:lvl9pPr marL="3886200" indent="-228600" algn="ctr" eaLnBrk="0" fontAlgn="base" hangingPunct="0">
                <a:spcBef>
                  <a:spcPct val="0"/>
                </a:spcBef>
                <a:spcAft>
                  <a:spcPct val="0"/>
                </a:spcAft>
                <a:defRPr sz="2000">
                  <a:solidFill>
                    <a:schemeClr val="tx1"/>
                  </a:solidFill>
                  <a:latin typeface="Arial" charset="0"/>
                  <a:cs typeface="Times New Roman" pitchFamily="18" charset="0"/>
                </a:defRPr>
              </a:lvl9pPr>
            </a:lstStyle>
            <a:p>
              <a:pPr algn="l" eaLnBrk="1" hangingPunct="1">
                <a:spcBef>
                  <a:spcPct val="50000"/>
                </a:spcBef>
              </a:pPr>
              <a:r>
                <a:rPr lang="fr-FR" sz="1400">
                  <a:latin typeface="Times New Roman" pitchFamily="18" charset="0"/>
                </a:rPr>
                <a:t>Base pression P1</a:t>
              </a:r>
            </a:p>
          </p:txBody>
        </p:sp>
        <p:sp>
          <p:nvSpPr>
            <p:cNvPr id="63" name="Text Box 58"/>
            <p:cNvSpPr txBox="1">
              <a:spLocks noChangeArrowheads="1"/>
            </p:cNvSpPr>
            <p:nvPr/>
          </p:nvSpPr>
          <p:spPr bwMode="auto">
            <a:xfrm>
              <a:off x="5148263" y="1196975"/>
              <a:ext cx="1512887"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charset="0"/>
                  <a:cs typeface="Times New Roman" pitchFamily="18" charset="0"/>
                </a:defRPr>
              </a:lvl1pPr>
              <a:lvl2pPr marL="742950" indent="-285750" eaLnBrk="0" hangingPunct="0">
                <a:defRPr sz="2000">
                  <a:solidFill>
                    <a:schemeClr val="tx1"/>
                  </a:solidFill>
                  <a:latin typeface="Arial" charset="0"/>
                  <a:cs typeface="Times New Roman" pitchFamily="18" charset="0"/>
                </a:defRPr>
              </a:lvl2pPr>
              <a:lvl3pPr marL="1143000" indent="-228600" eaLnBrk="0" hangingPunct="0">
                <a:defRPr sz="2000">
                  <a:solidFill>
                    <a:schemeClr val="tx1"/>
                  </a:solidFill>
                  <a:latin typeface="Arial" charset="0"/>
                  <a:cs typeface="Times New Roman" pitchFamily="18" charset="0"/>
                </a:defRPr>
              </a:lvl3pPr>
              <a:lvl4pPr marL="1600200" indent="-228600" eaLnBrk="0" hangingPunct="0">
                <a:defRPr sz="2000">
                  <a:solidFill>
                    <a:schemeClr val="tx1"/>
                  </a:solidFill>
                  <a:latin typeface="Arial" charset="0"/>
                  <a:cs typeface="Times New Roman" pitchFamily="18" charset="0"/>
                </a:defRPr>
              </a:lvl4pPr>
              <a:lvl5pPr marL="2057400" indent="-228600" eaLnBrk="0" hangingPunct="0">
                <a:defRPr sz="2000">
                  <a:solidFill>
                    <a:schemeClr val="tx1"/>
                  </a:solidFill>
                  <a:latin typeface="Arial" charset="0"/>
                  <a:cs typeface="Times New Roman" pitchFamily="18" charset="0"/>
                </a:defRPr>
              </a:lvl5pPr>
              <a:lvl6pPr marL="2514600" indent="-228600" algn="ctr" eaLnBrk="0" fontAlgn="base" hangingPunct="0">
                <a:spcBef>
                  <a:spcPct val="0"/>
                </a:spcBef>
                <a:spcAft>
                  <a:spcPct val="0"/>
                </a:spcAft>
                <a:defRPr sz="2000">
                  <a:solidFill>
                    <a:schemeClr val="tx1"/>
                  </a:solidFill>
                  <a:latin typeface="Arial" charset="0"/>
                  <a:cs typeface="Times New Roman" pitchFamily="18" charset="0"/>
                </a:defRPr>
              </a:lvl6pPr>
              <a:lvl7pPr marL="2971800" indent="-228600" algn="ctr" eaLnBrk="0" fontAlgn="base" hangingPunct="0">
                <a:spcBef>
                  <a:spcPct val="0"/>
                </a:spcBef>
                <a:spcAft>
                  <a:spcPct val="0"/>
                </a:spcAft>
                <a:defRPr sz="2000">
                  <a:solidFill>
                    <a:schemeClr val="tx1"/>
                  </a:solidFill>
                  <a:latin typeface="Arial" charset="0"/>
                  <a:cs typeface="Times New Roman" pitchFamily="18" charset="0"/>
                </a:defRPr>
              </a:lvl7pPr>
              <a:lvl8pPr marL="3429000" indent="-228600" algn="ctr" eaLnBrk="0" fontAlgn="base" hangingPunct="0">
                <a:spcBef>
                  <a:spcPct val="0"/>
                </a:spcBef>
                <a:spcAft>
                  <a:spcPct val="0"/>
                </a:spcAft>
                <a:defRPr sz="2000">
                  <a:solidFill>
                    <a:schemeClr val="tx1"/>
                  </a:solidFill>
                  <a:latin typeface="Arial" charset="0"/>
                  <a:cs typeface="Times New Roman" pitchFamily="18" charset="0"/>
                </a:defRPr>
              </a:lvl8pPr>
              <a:lvl9pPr marL="3886200" indent="-228600" algn="ctr" eaLnBrk="0" fontAlgn="base" hangingPunct="0">
                <a:spcBef>
                  <a:spcPct val="0"/>
                </a:spcBef>
                <a:spcAft>
                  <a:spcPct val="0"/>
                </a:spcAft>
                <a:defRPr sz="2000">
                  <a:solidFill>
                    <a:schemeClr val="tx1"/>
                  </a:solidFill>
                  <a:latin typeface="Arial" charset="0"/>
                  <a:cs typeface="Times New Roman" pitchFamily="18" charset="0"/>
                </a:defRPr>
              </a:lvl9pPr>
            </a:lstStyle>
            <a:p>
              <a:pPr algn="l" eaLnBrk="1" hangingPunct="1">
                <a:spcBef>
                  <a:spcPct val="50000"/>
                </a:spcBef>
              </a:pPr>
              <a:r>
                <a:rPr lang="fr-FR" sz="1400">
                  <a:latin typeface="Times New Roman" pitchFamily="18" charset="0"/>
                </a:rPr>
                <a:t>Haute pression P2</a:t>
              </a:r>
            </a:p>
          </p:txBody>
        </p:sp>
        <p:sp>
          <p:nvSpPr>
            <p:cNvPr id="64" name="Text Box 59"/>
            <p:cNvSpPr txBox="1">
              <a:spLocks noChangeArrowheads="1"/>
            </p:cNvSpPr>
            <p:nvPr/>
          </p:nvSpPr>
          <p:spPr bwMode="auto">
            <a:xfrm>
              <a:off x="4068763" y="3933825"/>
              <a:ext cx="1512887"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charset="0"/>
                  <a:cs typeface="Times New Roman" pitchFamily="18" charset="0"/>
                </a:defRPr>
              </a:lvl1pPr>
              <a:lvl2pPr marL="742950" indent="-285750" eaLnBrk="0" hangingPunct="0">
                <a:defRPr sz="2000">
                  <a:solidFill>
                    <a:schemeClr val="tx1"/>
                  </a:solidFill>
                  <a:latin typeface="Arial" charset="0"/>
                  <a:cs typeface="Times New Roman" pitchFamily="18" charset="0"/>
                </a:defRPr>
              </a:lvl2pPr>
              <a:lvl3pPr marL="1143000" indent="-228600" eaLnBrk="0" hangingPunct="0">
                <a:defRPr sz="2000">
                  <a:solidFill>
                    <a:schemeClr val="tx1"/>
                  </a:solidFill>
                  <a:latin typeface="Arial" charset="0"/>
                  <a:cs typeface="Times New Roman" pitchFamily="18" charset="0"/>
                </a:defRPr>
              </a:lvl3pPr>
              <a:lvl4pPr marL="1600200" indent="-228600" eaLnBrk="0" hangingPunct="0">
                <a:defRPr sz="2000">
                  <a:solidFill>
                    <a:schemeClr val="tx1"/>
                  </a:solidFill>
                  <a:latin typeface="Arial" charset="0"/>
                  <a:cs typeface="Times New Roman" pitchFamily="18" charset="0"/>
                </a:defRPr>
              </a:lvl4pPr>
              <a:lvl5pPr marL="2057400" indent="-228600" eaLnBrk="0" hangingPunct="0">
                <a:defRPr sz="2000">
                  <a:solidFill>
                    <a:schemeClr val="tx1"/>
                  </a:solidFill>
                  <a:latin typeface="Arial" charset="0"/>
                  <a:cs typeface="Times New Roman" pitchFamily="18" charset="0"/>
                </a:defRPr>
              </a:lvl5pPr>
              <a:lvl6pPr marL="2514600" indent="-228600" algn="ctr" eaLnBrk="0" fontAlgn="base" hangingPunct="0">
                <a:spcBef>
                  <a:spcPct val="0"/>
                </a:spcBef>
                <a:spcAft>
                  <a:spcPct val="0"/>
                </a:spcAft>
                <a:defRPr sz="2000">
                  <a:solidFill>
                    <a:schemeClr val="tx1"/>
                  </a:solidFill>
                  <a:latin typeface="Arial" charset="0"/>
                  <a:cs typeface="Times New Roman" pitchFamily="18" charset="0"/>
                </a:defRPr>
              </a:lvl6pPr>
              <a:lvl7pPr marL="2971800" indent="-228600" algn="ctr" eaLnBrk="0" fontAlgn="base" hangingPunct="0">
                <a:spcBef>
                  <a:spcPct val="0"/>
                </a:spcBef>
                <a:spcAft>
                  <a:spcPct val="0"/>
                </a:spcAft>
                <a:defRPr sz="2000">
                  <a:solidFill>
                    <a:schemeClr val="tx1"/>
                  </a:solidFill>
                  <a:latin typeface="Arial" charset="0"/>
                  <a:cs typeface="Times New Roman" pitchFamily="18" charset="0"/>
                </a:defRPr>
              </a:lvl7pPr>
              <a:lvl8pPr marL="3429000" indent="-228600" algn="ctr" eaLnBrk="0" fontAlgn="base" hangingPunct="0">
                <a:spcBef>
                  <a:spcPct val="0"/>
                </a:spcBef>
                <a:spcAft>
                  <a:spcPct val="0"/>
                </a:spcAft>
                <a:defRPr sz="2000">
                  <a:solidFill>
                    <a:schemeClr val="tx1"/>
                  </a:solidFill>
                  <a:latin typeface="Arial" charset="0"/>
                  <a:cs typeface="Times New Roman" pitchFamily="18" charset="0"/>
                </a:defRPr>
              </a:lvl8pPr>
              <a:lvl9pPr marL="3886200" indent="-228600" algn="ctr" eaLnBrk="0" fontAlgn="base" hangingPunct="0">
                <a:spcBef>
                  <a:spcPct val="0"/>
                </a:spcBef>
                <a:spcAft>
                  <a:spcPct val="0"/>
                </a:spcAft>
                <a:defRPr sz="2000">
                  <a:solidFill>
                    <a:schemeClr val="tx1"/>
                  </a:solidFill>
                  <a:latin typeface="Arial" charset="0"/>
                  <a:cs typeface="Times New Roman" pitchFamily="18" charset="0"/>
                </a:defRPr>
              </a:lvl9pPr>
            </a:lstStyle>
            <a:p>
              <a:pPr algn="l" eaLnBrk="1" hangingPunct="1">
                <a:spcBef>
                  <a:spcPct val="50000"/>
                </a:spcBef>
              </a:pPr>
              <a:r>
                <a:rPr lang="fr-FR" sz="1400">
                  <a:latin typeface="Times New Roman" pitchFamily="18" charset="0"/>
                </a:rPr>
                <a:t>Détendeur</a:t>
              </a:r>
            </a:p>
          </p:txBody>
        </p:sp>
        <p:sp>
          <p:nvSpPr>
            <p:cNvPr id="65" name="Text Box 60"/>
            <p:cNvSpPr txBox="1">
              <a:spLocks noChangeArrowheads="1"/>
            </p:cNvSpPr>
            <p:nvPr/>
          </p:nvSpPr>
          <p:spPr bwMode="auto">
            <a:xfrm>
              <a:off x="7812088" y="2276475"/>
              <a:ext cx="503237"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charset="0"/>
                  <a:cs typeface="Times New Roman" pitchFamily="18" charset="0"/>
                </a:defRPr>
              </a:lvl1pPr>
              <a:lvl2pPr marL="742950" indent="-285750" eaLnBrk="0" hangingPunct="0">
                <a:defRPr sz="2000">
                  <a:solidFill>
                    <a:schemeClr val="tx1"/>
                  </a:solidFill>
                  <a:latin typeface="Arial" charset="0"/>
                  <a:cs typeface="Times New Roman" pitchFamily="18" charset="0"/>
                </a:defRPr>
              </a:lvl2pPr>
              <a:lvl3pPr marL="1143000" indent="-228600" eaLnBrk="0" hangingPunct="0">
                <a:defRPr sz="2000">
                  <a:solidFill>
                    <a:schemeClr val="tx1"/>
                  </a:solidFill>
                  <a:latin typeface="Arial" charset="0"/>
                  <a:cs typeface="Times New Roman" pitchFamily="18" charset="0"/>
                </a:defRPr>
              </a:lvl3pPr>
              <a:lvl4pPr marL="1600200" indent="-228600" eaLnBrk="0" hangingPunct="0">
                <a:defRPr sz="2000">
                  <a:solidFill>
                    <a:schemeClr val="tx1"/>
                  </a:solidFill>
                  <a:latin typeface="Arial" charset="0"/>
                  <a:cs typeface="Times New Roman" pitchFamily="18" charset="0"/>
                </a:defRPr>
              </a:lvl4pPr>
              <a:lvl5pPr marL="2057400" indent="-228600" eaLnBrk="0" hangingPunct="0">
                <a:defRPr sz="2000">
                  <a:solidFill>
                    <a:schemeClr val="tx1"/>
                  </a:solidFill>
                  <a:latin typeface="Arial" charset="0"/>
                  <a:cs typeface="Times New Roman" pitchFamily="18" charset="0"/>
                </a:defRPr>
              </a:lvl5pPr>
              <a:lvl6pPr marL="2514600" indent="-228600" algn="ctr" eaLnBrk="0" fontAlgn="base" hangingPunct="0">
                <a:spcBef>
                  <a:spcPct val="0"/>
                </a:spcBef>
                <a:spcAft>
                  <a:spcPct val="0"/>
                </a:spcAft>
                <a:defRPr sz="2000">
                  <a:solidFill>
                    <a:schemeClr val="tx1"/>
                  </a:solidFill>
                  <a:latin typeface="Arial" charset="0"/>
                  <a:cs typeface="Times New Roman" pitchFamily="18" charset="0"/>
                </a:defRPr>
              </a:lvl6pPr>
              <a:lvl7pPr marL="2971800" indent="-228600" algn="ctr" eaLnBrk="0" fontAlgn="base" hangingPunct="0">
                <a:spcBef>
                  <a:spcPct val="0"/>
                </a:spcBef>
                <a:spcAft>
                  <a:spcPct val="0"/>
                </a:spcAft>
                <a:defRPr sz="2000">
                  <a:solidFill>
                    <a:schemeClr val="tx1"/>
                  </a:solidFill>
                  <a:latin typeface="Arial" charset="0"/>
                  <a:cs typeface="Times New Roman" pitchFamily="18" charset="0"/>
                </a:defRPr>
              </a:lvl7pPr>
              <a:lvl8pPr marL="3429000" indent="-228600" algn="ctr" eaLnBrk="0" fontAlgn="base" hangingPunct="0">
                <a:spcBef>
                  <a:spcPct val="0"/>
                </a:spcBef>
                <a:spcAft>
                  <a:spcPct val="0"/>
                </a:spcAft>
                <a:defRPr sz="2000">
                  <a:solidFill>
                    <a:schemeClr val="tx1"/>
                  </a:solidFill>
                  <a:latin typeface="Arial" charset="0"/>
                  <a:cs typeface="Times New Roman" pitchFamily="18" charset="0"/>
                </a:defRPr>
              </a:lvl8pPr>
              <a:lvl9pPr marL="3886200" indent="-228600" algn="ctr" eaLnBrk="0" fontAlgn="base" hangingPunct="0">
                <a:spcBef>
                  <a:spcPct val="0"/>
                </a:spcBef>
                <a:spcAft>
                  <a:spcPct val="0"/>
                </a:spcAft>
                <a:defRPr sz="2000">
                  <a:solidFill>
                    <a:schemeClr val="tx1"/>
                  </a:solidFill>
                  <a:latin typeface="Arial" charset="0"/>
                  <a:cs typeface="Times New Roman" pitchFamily="18" charset="0"/>
                </a:defRPr>
              </a:lvl9pPr>
            </a:lstStyle>
            <a:p>
              <a:pPr algn="l" eaLnBrk="1" hangingPunct="1">
                <a:spcBef>
                  <a:spcPct val="50000"/>
                </a:spcBef>
              </a:pPr>
              <a:r>
                <a:rPr lang="fr-FR" sz="1800" b="1">
                  <a:solidFill>
                    <a:srgbClr val="FF3300"/>
                  </a:solidFill>
                </a:rPr>
                <a:t>Q1</a:t>
              </a:r>
            </a:p>
          </p:txBody>
        </p:sp>
        <p:sp>
          <p:nvSpPr>
            <p:cNvPr id="66" name="Text Box 61"/>
            <p:cNvSpPr txBox="1">
              <a:spLocks noChangeArrowheads="1"/>
            </p:cNvSpPr>
            <p:nvPr/>
          </p:nvSpPr>
          <p:spPr bwMode="auto">
            <a:xfrm>
              <a:off x="7453313" y="3284538"/>
              <a:ext cx="1008062"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charset="0"/>
                  <a:cs typeface="Times New Roman" pitchFamily="18" charset="0"/>
                </a:defRPr>
              </a:lvl1pPr>
              <a:lvl2pPr marL="742950" indent="-285750" eaLnBrk="0" hangingPunct="0">
                <a:defRPr sz="2000">
                  <a:solidFill>
                    <a:schemeClr val="tx1"/>
                  </a:solidFill>
                  <a:latin typeface="Arial" charset="0"/>
                  <a:cs typeface="Times New Roman" pitchFamily="18" charset="0"/>
                </a:defRPr>
              </a:lvl2pPr>
              <a:lvl3pPr marL="1143000" indent="-228600" eaLnBrk="0" hangingPunct="0">
                <a:defRPr sz="2000">
                  <a:solidFill>
                    <a:schemeClr val="tx1"/>
                  </a:solidFill>
                  <a:latin typeface="Arial" charset="0"/>
                  <a:cs typeface="Times New Roman" pitchFamily="18" charset="0"/>
                </a:defRPr>
              </a:lvl3pPr>
              <a:lvl4pPr marL="1600200" indent="-228600" eaLnBrk="0" hangingPunct="0">
                <a:defRPr sz="2000">
                  <a:solidFill>
                    <a:schemeClr val="tx1"/>
                  </a:solidFill>
                  <a:latin typeface="Arial" charset="0"/>
                  <a:cs typeface="Times New Roman" pitchFamily="18" charset="0"/>
                </a:defRPr>
              </a:lvl4pPr>
              <a:lvl5pPr marL="2057400" indent="-228600" eaLnBrk="0" hangingPunct="0">
                <a:defRPr sz="2000">
                  <a:solidFill>
                    <a:schemeClr val="tx1"/>
                  </a:solidFill>
                  <a:latin typeface="Arial" charset="0"/>
                  <a:cs typeface="Times New Roman" pitchFamily="18" charset="0"/>
                </a:defRPr>
              </a:lvl5pPr>
              <a:lvl6pPr marL="2514600" indent="-228600" algn="ctr" eaLnBrk="0" fontAlgn="base" hangingPunct="0">
                <a:spcBef>
                  <a:spcPct val="0"/>
                </a:spcBef>
                <a:spcAft>
                  <a:spcPct val="0"/>
                </a:spcAft>
                <a:defRPr sz="2000">
                  <a:solidFill>
                    <a:schemeClr val="tx1"/>
                  </a:solidFill>
                  <a:latin typeface="Arial" charset="0"/>
                  <a:cs typeface="Times New Roman" pitchFamily="18" charset="0"/>
                </a:defRPr>
              </a:lvl6pPr>
              <a:lvl7pPr marL="2971800" indent="-228600" algn="ctr" eaLnBrk="0" fontAlgn="base" hangingPunct="0">
                <a:spcBef>
                  <a:spcPct val="0"/>
                </a:spcBef>
                <a:spcAft>
                  <a:spcPct val="0"/>
                </a:spcAft>
                <a:defRPr sz="2000">
                  <a:solidFill>
                    <a:schemeClr val="tx1"/>
                  </a:solidFill>
                  <a:latin typeface="Arial" charset="0"/>
                  <a:cs typeface="Times New Roman" pitchFamily="18" charset="0"/>
                </a:defRPr>
              </a:lvl7pPr>
              <a:lvl8pPr marL="3429000" indent="-228600" algn="ctr" eaLnBrk="0" fontAlgn="base" hangingPunct="0">
                <a:spcBef>
                  <a:spcPct val="0"/>
                </a:spcBef>
                <a:spcAft>
                  <a:spcPct val="0"/>
                </a:spcAft>
                <a:defRPr sz="2000">
                  <a:solidFill>
                    <a:schemeClr val="tx1"/>
                  </a:solidFill>
                  <a:latin typeface="Arial" charset="0"/>
                  <a:cs typeface="Times New Roman" pitchFamily="18" charset="0"/>
                </a:defRPr>
              </a:lvl8pPr>
              <a:lvl9pPr marL="3886200" indent="-228600" algn="ctr" eaLnBrk="0" fontAlgn="base" hangingPunct="0">
                <a:spcBef>
                  <a:spcPct val="0"/>
                </a:spcBef>
                <a:spcAft>
                  <a:spcPct val="0"/>
                </a:spcAft>
                <a:defRPr sz="2000">
                  <a:solidFill>
                    <a:schemeClr val="tx1"/>
                  </a:solidFill>
                  <a:latin typeface="Arial" charset="0"/>
                  <a:cs typeface="Times New Roman" pitchFamily="18" charset="0"/>
                </a:defRPr>
              </a:lvl9pPr>
            </a:lstStyle>
            <a:p>
              <a:pPr eaLnBrk="1" hangingPunct="1">
                <a:spcBef>
                  <a:spcPct val="50000"/>
                </a:spcBef>
              </a:pPr>
              <a:r>
                <a:rPr lang="fr-FR" sz="1200" b="1">
                  <a:solidFill>
                    <a:srgbClr val="FF3300"/>
                  </a:solidFill>
                  <a:latin typeface="Times New Roman" pitchFamily="18" charset="0"/>
                </a:rPr>
                <a:t>SOURCE</a:t>
              </a:r>
            </a:p>
            <a:p>
              <a:pPr eaLnBrk="1" hangingPunct="1">
                <a:spcBef>
                  <a:spcPct val="50000"/>
                </a:spcBef>
              </a:pPr>
              <a:r>
                <a:rPr lang="fr-FR" sz="1200" b="1">
                  <a:solidFill>
                    <a:srgbClr val="FF3300"/>
                  </a:solidFill>
                  <a:latin typeface="Times New Roman" pitchFamily="18" charset="0"/>
                </a:rPr>
                <a:t>CHAUDE</a:t>
              </a:r>
            </a:p>
          </p:txBody>
        </p:sp>
        <p:sp>
          <p:nvSpPr>
            <p:cNvPr id="67" name="Text Box 62"/>
            <p:cNvSpPr txBox="1">
              <a:spLocks noChangeArrowheads="1"/>
            </p:cNvSpPr>
            <p:nvPr/>
          </p:nvSpPr>
          <p:spPr bwMode="auto">
            <a:xfrm>
              <a:off x="4068763" y="1268413"/>
              <a:ext cx="287337"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charset="0"/>
                  <a:cs typeface="Times New Roman" pitchFamily="18" charset="0"/>
                </a:defRPr>
              </a:lvl1pPr>
              <a:lvl2pPr marL="742950" indent="-285750" eaLnBrk="0" hangingPunct="0">
                <a:defRPr sz="2000">
                  <a:solidFill>
                    <a:schemeClr val="tx1"/>
                  </a:solidFill>
                  <a:latin typeface="Arial" charset="0"/>
                  <a:cs typeface="Times New Roman" pitchFamily="18" charset="0"/>
                </a:defRPr>
              </a:lvl2pPr>
              <a:lvl3pPr marL="1143000" indent="-228600" eaLnBrk="0" hangingPunct="0">
                <a:defRPr sz="2000">
                  <a:solidFill>
                    <a:schemeClr val="tx1"/>
                  </a:solidFill>
                  <a:latin typeface="Arial" charset="0"/>
                  <a:cs typeface="Times New Roman" pitchFamily="18" charset="0"/>
                </a:defRPr>
              </a:lvl3pPr>
              <a:lvl4pPr marL="1600200" indent="-228600" eaLnBrk="0" hangingPunct="0">
                <a:defRPr sz="2000">
                  <a:solidFill>
                    <a:schemeClr val="tx1"/>
                  </a:solidFill>
                  <a:latin typeface="Arial" charset="0"/>
                  <a:cs typeface="Times New Roman" pitchFamily="18" charset="0"/>
                </a:defRPr>
              </a:lvl4pPr>
              <a:lvl5pPr marL="2057400" indent="-228600" eaLnBrk="0" hangingPunct="0">
                <a:defRPr sz="2000">
                  <a:solidFill>
                    <a:schemeClr val="tx1"/>
                  </a:solidFill>
                  <a:latin typeface="Arial" charset="0"/>
                  <a:cs typeface="Times New Roman" pitchFamily="18" charset="0"/>
                </a:defRPr>
              </a:lvl5pPr>
              <a:lvl6pPr marL="2514600" indent="-228600" algn="ctr" eaLnBrk="0" fontAlgn="base" hangingPunct="0">
                <a:spcBef>
                  <a:spcPct val="0"/>
                </a:spcBef>
                <a:spcAft>
                  <a:spcPct val="0"/>
                </a:spcAft>
                <a:defRPr sz="2000">
                  <a:solidFill>
                    <a:schemeClr val="tx1"/>
                  </a:solidFill>
                  <a:latin typeface="Arial" charset="0"/>
                  <a:cs typeface="Times New Roman" pitchFamily="18" charset="0"/>
                </a:defRPr>
              </a:lvl6pPr>
              <a:lvl7pPr marL="2971800" indent="-228600" algn="ctr" eaLnBrk="0" fontAlgn="base" hangingPunct="0">
                <a:spcBef>
                  <a:spcPct val="0"/>
                </a:spcBef>
                <a:spcAft>
                  <a:spcPct val="0"/>
                </a:spcAft>
                <a:defRPr sz="2000">
                  <a:solidFill>
                    <a:schemeClr val="tx1"/>
                  </a:solidFill>
                  <a:latin typeface="Arial" charset="0"/>
                  <a:cs typeface="Times New Roman" pitchFamily="18" charset="0"/>
                </a:defRPr>
              </a:lvl7pPr>
              <a:lvl8pPr marL="3429000" indent="-228600" algn="ctr" eaLnBrk="0" fontAlgn="base" hangingPunct="0">
                <a:spcBef>
                  <a:spcPct val="0"/>
                </a:spcBef>
                <a:spcAft>
                  <a:spcPct val="0"/>
                </a:spcAft>
                <a:defRPr sz="2000">
                  <a:solidFill>
                    <a:schemeClr val="tx1"/>
                  </a:solidFill>
                  <a:latin typeface="Arial" charset="0"/>
                  <a:cs typeface="Times New Roman" pitchFamily="18" charset="0"/>
                </a:defRPr>
              </a:lvl8pPr>
              <a:lvl9pPr marL="3886200" indent="-228600" algn="ctr" eaLnBrk="0" fontAlgn="base" hangingPunct="0">
                <a:spcBef>
                  <a:spcPct val="0"/>
                </a:spcBef>
                <a:spcAft>
                  <a:spcPct val="0"/>
                </a:spcAft>
                <a:defRPr sz="2000">
                  <a:solidFill>
                    <a:schemeClr val="tx1"/>
                  </a:solidFill>
                  <a:latin typeface="Arial" charset="0"/>
                  <a:cs typeface="Times New Roman" pitchFamily="18" charset="0"/>
                </a:defRPr>
              </a:lvl9pPr>
            </a:lstStyle>
            <a:p>
              <a:pPr algn="l" eaLnBrk="1" hangingPunct="1">
                <a:spcBef>
                  <a:spcPct val="50000"/>
                </a:spcBef>
              </a:pPr>
              <a:r>
                <a:rPr lang="fr-FR" sz="1600" b="1">
                  <a:solidFill>
                    <a:schemeClr val="bg2"/>
                  </a:solidFill>
                  <a:latin typeface="Times New Roman" pitchFamily="18" charset="0"/>
                </a:rPr>
                <a:t>1</a:t>
              </a:r>
            </a:p>
          </p:txBody>
        </p:sp>
        <p:sp>
          <p:nvSpPr>
            <p:cNvPr id="68" name="Text Box 63"/>
            <p:cNvSpPr txBox="1">
              <a:spLocks noChangeArrowheads="1"/>
            </p:cNvSpPr>
            <p:nvPr/>
          </p:nvSpPr>
          <p:spPr bwMode="auto">
            <a:xfrm>
              <a:off x="4645025" y="1268413"/>
              <a:ext cx="287338"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charset="0"/>
                  <a:cs typeface="Times New Roman" pitchFamily="18" charset="0"/>
                </a:defRPr>
              </a:lvl1pPr>
              <a:lvl2pPr marL="742950" indent="-285750" eaLnBrk="0" hangingPunct="0">
                <a:defRPr sz="2000">
                  <a:solidFill>
                    <a:schemeClr val="tx1"/>
                  </a:solidFill>
                  <a:latin typeface="Arial" charset="0"/>
                  <a:cs typeface="Times New Roman" pitchFamily="18" charset="0"/>
                </a:defRPr>
              </a:lvl2pPr>
              <a:lvl3pPr marL="1143000" indent="-228600" eaLnBrk="0" hangingPunct="0">
                <a:defRPr sz="2000">
                  <a:solidFill>
                    <a:schemeClr val="tx1"/>
                  </a:solidFill>
                  <a:latin typeface="Arial" charset="0"/>
                  <a:cs typeface="Times New Roman" pitchFamily="18" charset="0"/>
                </a:defRPr>
              </a:lvl3pPr>
              <a:lvl4pPr marL="1600200" indent="-228600" eaLnBrk="0" hangingPunct="0">
                <a:defRPr sz="2000">
                  <a:solidFill>
                    <a:schemeClr val="tx1"/>
                  </a:solidFill>
                  <a:latin typeface="Arial" charset="0"/>
                  <a:cs typeface="Times New Roman" pitchFamily="18" charset="0"/>
                </a:defRPr>
              </a:lvl4pPr>
              <a:lvl5pPr marL="2057400" indent="-228600" eaLnBrk="0" hangingPunct="0">
                <a:defRPr sz="2000">
                  <a:solidFill>
                    <a:schemeClr val="tx1"/>
                  </a:solidFill>
                  <a:latin typeface="Arial" charset="0"/>
                  <a:cs typeface="Times New Roman" pitchFamily="18" charset="0"/>
                </a:defRPr>
              </a:lvl5pPr>
              <a:lvl6pPr marL="2514600" indent="-228600" algn="ctr" eaLnBrk="0" fontAlgn="base" hangingPunct="0">
                <a:spcBef>
                  <a:spcPct val="0"/>
                </a:spcBef>
                <a:spcAft>
                  <a:spcPct val="0"/>
                </a:spcAft>
                <a:defRPr sz="2000">
                  <a:solidFill>
                    <a:schemeClr val="tx1"/>
                  </a:solidFill>
                  <a:latin typeface="Arial" charset="0"/>
                  <a:cs typeface="Times New Roman" pitchFamily="18" charset="0"/>
                </a:defRPr>
              </a:lvl6pPr>
              <a:lvl7pPr marL="2971800" indent="-228600" algn="ctr" eaLnBrk="0" fontAlgn="base" hangingPunct="0">
                <a:spcBef>
                  <a:spcPct val="0"/>
                </a:spcBef>
                <a:spcAft>
                  <a:spcPct val="0"/>
                </a:spcAft>
                <a:defRPr sz="2000">
                  <a:solidFill>
                    <a:schemeClr val="tx1"/>
                  </a:solidFill>
                  <a:latin typeface="Arial" charset="0"/>
                  <a:cs typeface="Times New Roman" pitchFamily="18" charset="0"/>
                </a:defRPr>
              </a:lvl7pPr>
              <a:lvl8pPr marL="3429000" indent="-228600" algn="ctr" eaLnBrk="0" fontAlgn="base" hangingPunct="0">
                <a:spcBef>
                  <a:spcPct val="0"/>
                </a:spcBef>
                <a:spcAft>
                  <a:spcPct val="0"/>
                </a:spcAft>
                <a:defRPr sz="2000">
                  <a:solidFill>
                    <a:schemeClr val="tx1"/>
                  </a:solidFill>
                  <a:latin typeface="Arial" charset="0"/>
                  <a:cs typeface="Times New Roman" pitchFamily="18" charset="0"/>
                </a:defRPr>
              </a:lvl8pPr>
              <a:lvl9pPr marL="3886200" indent="-228600" algn="ctr" eaLnBrk="0" fontAlgn="base" hangingPunct="0">
                <a:spcBef>
                  <a:spcPct val="0"/>
                </a:spcBef>
                <a:spcAft>
                  <a:spcPct val="0"/>
                </a:spcAft>
                <a:defRPr sz="2000">
                  <a:solidFill>
                    <a:schemeClr val="tx1"/>
                  </a:solidFill>
                  <a:latin typeface="Arial" charset="0"/>
                  <a:cs typeface="Times New Roman" pitchFamily="18" charset="0"/>
                </a:defRPr>
              </a:lvl9pPr>
            </a:lstStyle>
            <a:p>
              <a:pPr algn="l" eaLnBrk="1" hangingPunct="1">
                <a:spcBef>
                  <a:spcPct val="50000"/>
                </a:spcBef>
              </a:pPr>
              <a:r>
                <a:rPr lang="fr-FR" sz="1600" b="1">
                  <a:solidFill>
                    <a:schemeClr val="bg2"/>
                  </a:solidFill>
                  <a:latin typeface="Times New Roman" pitchFamily="18" charset="0"/>
                </a:rPr>
                <a:t>2</a:t>
              </a:r>
            </a:p>
          </p:txBody>
        </p:sp>
        <p:sp>
          <p:nvSpPr>
            <p:cNvPr id="69" name="Text Box 64"/>
            <p:cNvSpPr txBox="1">
              <a:spLocks noChangeArrowheads="1"/>
            </p:cNvSpPr>
            <p:nvPr/>
          </p:nvSpPr>
          <p:spPr bwMode="auto">
            <a:xfrm>
              <a:off x="3779838" y="3860800"/>
              <a:ext cx="287337"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charset="0"/>
                  <a:cs typeface="Times New Roman" pitchFamily="18" charset="0"/>
                </a:defRPr>
              </a:lvl1pPr>
              <a:lvl2pPr marL="742950" indent="-285750" eaLnBrk="0" hangingPunct="0">
                <a:defRPr sz="2000">
                  <a:solidFill>
                    <a:schemeClr val="tx1"/>
                  </a:solidFill>
                  <a:latin typeface="Arial" charset="0"/>
                  <a:cs typeface="Times New Roman" pitchFamily="18" charset="0"/>
                </a:defRPr>
              </a:lvl2pPr>
              <a:lvl3pPr marL="1143000" indent="-228600" eaLnBrk="0" hangingPunct="0">
                <a:defRPr sz="2000">
                  <a:solidFill>
                    <a:schemeClr val="tx1"/>
                  </a:solidFill>
                  <a:latin typeface="Arial" charset="0"/>
                  <a:cs typeface="Times New Roman" pitchFamily="18" charset="0"/>
                </a:defRPr>
              </a:lvl3pPr>
              <a:lvl4pPr marL="1600200" indent="-228600" eaLnBrk="0" hangingPunct="0">
                <a:defRPr sz="2000">
                  <a:solidFill>
                    <a:schemeClr val="tx1"/>
                  </a:solidFill>
                  <a:latin typeface="Arial" charset="0"/>
                  <a:cs typeface="Times New Roman" pitchFamily="18" charset="0"/>
                </a:defRPr>
              </a:lvl4pPr>
              <a:lvl5pPr marL="2057400" indent="-228600" eaLnBrk="0" hangingPunct="0">
                <a:defRPr sz="2000">
                  <a:solidFill>
                    <a:schemeClr val="tx1"/>
                  </a:solidFill>
                  <a:latin typeface="Arial" charset="0"/>
                  <a:cs typeface="Times New Roman" pitchFamily="18" charset="0"/>
                </a:defRPr>
              </a:lvl5pPr>
              <a:lvl6pPr marL="2514600" indent="-228600" algn="ctr" eaLnBrk="0" fontAlgn="base" hangingPunct="0">
                <a:spcBef>
                  <a:spcPct val="0"/>
                </a:spcBef>
                <a:spcAft>
                  <a:spcPct val="0"/>
                </a:spcAft>
                <a:defRPr sz="2000">
                  <a:solidFill>
                    <a:schemeClr val="tx1"/>
                  </a:solidFill>
                  <a:latin typeface="Arial" charset="0"/>
                  <a:cs typeface="Times New Roman" pitchFamily="18" charset="0"/>
                </a:defRPr>
              </a:lvl6pPr>
              <a:lvl7pPr marL="2971800" indent="-228600" algn="ctr" eaLnBrk="0" fontAlgn="base" hangingPunct="0">
                <a:spcBef>
                  <a:spcPct val="0"/>
                </a:spcBef>
                <a:spcAft>
                  <a:spcPct val="0"/>
                </a:spcAft>
                <a:defRPr sz="2000">
                  <a:solidFill>
                    <a:schemeClr val="tx1"/>
                  </a:solidFill>
                  <a:latin typeface="Arial" charset="0"/>
                  <a:cs typeface="Times New Roman" pitchFamily="18" charset="0"/>
                </a:defRPr>
              </a:lvl7pPr>
              <a:lvl8pPr marL="3429000" indent="-228600" algn="ctr" eaLnBrk="0" fontAlgn="base" hangingPunct="0">
                <a:spcBef>
                  <a:spcPct val="0"/>
                </a:spcBef>
                <a:spcAft>
                  <a:spcPct val="0"/>
                </a:spcAft>
                <a:defRPr sz="2000">
                  <a:solidFill>
                    <a:schemeClr val="tx1"/>
                  </a:solidFill>
                  <a:latin typeface="Arial" charset="0"/>
                  <a:cs typeface="Times New Roman" pitchFamily="18" charset="0"/>
                </a:defRPr>
              </a:lvl8pPr>
              <a:lvl9pPr marL="3886200" indent="-228600" algn="ctr" eaLnBrk="0" fontAlgn="base" hangingPunct="0">
                <a:spcBef>
                  <a:spcPct val="0"/>
                </a:spcBef>
                <a:spcAft>
                  <a:spcPct val="0"/>
                </a:spcAft>
                <a:defRPr sz="2000">
                  <a:solidFill>
                    <a:schemeClr val="tx1"/>
                  </a:solidFill>
                  <a:latin typeface="Arial" charset="0"/>
                  <a:cs typeface="Times New Roman" pitchFamily="18" charset="0"/>
                </a:defRPr>
              </a:lvl9pPr>
            </a:lstStyle>
            <a:p>
              <a:pPr algn="l" eaLnBrk="1" hangingPunct="1">
                <a:spcBef>
                  <a:spcPct val="50000"/>
                </a:spcBef>
              </a:pPr>
              <a:r>
                <a:rPr lang="fr-FR" sz="1600" b="1">
                  <a:solidFill>
                    <a:schemeClr val="bg2"/>
                  </a:solidFill>
                  <a:latin typeface="Times New Roman" pitchFamily="18" charset="0"/>
                </a:rPr>
                <a:t>6</a:t>
              </a:r>
            </a:p>
          </p:txBody>
        </p:sp>
        <p:sp>
          <p:nvSpPr>
            <p:cNvPr id="70" name="Text Box 65"/>
            <p:cNvSpPr txBox="1">
              <a:spLocks noChangeArrowheads="1"/>
            </p:cNvSpPr>
            <p:nvPr/>
          </p:nvSpPr>
          <p:spPr bwMode="auto">
            <a:xfrm>
              <a:off x="5003800" y="3860800"/>
              <a:ext cx="287338"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charset="0"/>
                  <a:cs typeface="Times New Roman" pitchFamily="18" charset="0"/>
                </a:defRPr>
              </a:lvl1pPr>
              <a:lvl2pPr marL="742950" indent="-285750" eaLnBrk="0" hangingPunct="0">
                <a:defRPr sz="2000">
                  <a:solidFill>
                    <a:schemeClr val="tx1"/>
                  </a:solidFill>
                  <a:latin typeface="Arial" charset="0"/>
                  <a:cs typeface="Times New Roman" pitchFamily="18" charset="0"/>
                </a:defRPr>
              </a:lvl2pPr>
              <a:lvl3pPr marL="1143000" indent="-228600" eaLnBrk="0" hangingPunct="0">
                <a:defRPr sz="2000">
                  <a:solidFill>
                    <a:schemeClr val="tx1"/>
                  </a:solidFill>
                  <a:latin typeface="Arial" charset="0"/>
                  <a:cs typeface="Times New Roman" pitchFamily="18" charset="0"/>
                </a:defRPr>
              </a:lvl3pPr>
              <a:lvl4pPr marL="1600200" indent="-228600" eaLnBrk="0" hangingPunct="0">
                <a:defRPr sz="2000">
                  <a:solidFill>
                    <a:schemeClr val="tx1"/>
                  </a:solidFill>
                  <a:latin typeface="Arial" charset="0"/>
                  <a:cs typeface="Times New Roman" pitchFamily="18" charset="0"/>
                </a:defRPr>
              </a:lvl4pPr>
              <a:lvl5pPr marL="2057400" indent="-228600" eaLnBrk="0" hangingPunct="0">
                <a:defRPr sz="2000">
                  <a:solidFill>
                    <a:schemeClr val="tx1"/>
                  </a:solidFill>
                  <a:latin typeface="Arial" charset="0"/>
                  <a:cs typeface="Times New Roman" pitchFamily="18" charset="0"/>
                </a:defRPr>
              </a:lvl5pPr>
              <a:lvl6pPr marL="2514600" indent="-228600" algn="ctr" eaLnBrk="0" fontAlgn="base" hangingPunct="0">
                <a:spcBef>
                  <a:spcPct val="0"/>
                </a:spcBef>
                <a:spcAft>
                  <a:spcPct val="0"/>
                </a:spcAft>
                <a:defRPr sz="2000">
                  <a:solidFill>
                    <a:schemeClr val="tx1"/>
                  </a:solidFill>
                  <a:latin typeface="Arial" charset="0"/>
                  <a:cs typeface="Times New Roman" pitchFamily="18" charset="0"/>
                </a:defRPr>
              </a:lvl6pPr>
              <a:lvl7pPr marL="2971800" indent="-228600" algn="ctr" eaLnBrk="0" fontAlgn="base" hangingPunct="0">
                <a:spcBef>
                  <a:spcPct val="0"/>
                </a:spcBef>
                <a:spcAft>
                  <a:spcPct val="0"/>
                </a:spcAft>
                <a:defRPr sz="2000">
                  <a:solidFill>
                    <a:schemeClr val="tx1"/>
                  </a:solidFill>
                  <a:latin typeface="Arial" charset="0"/>
                  <a:cs typeface="Times New Roman" pitchFamily="18" charset="0"/>
                </a:defRPr>
              </a:lvl7pPr>
              <a:lvl8pPr marL="3429000" indent="-228600" algn="ctr" eaLnBrk="0" fontAlgn="base" hangingPunct="0">
                <a:spcBef>
                  <a:spcPct val="0"/>
                </a:spcBef>
                <a:spcAft>
                  <a:spcPct val="0"/>
                </a:spcAft>
                <a:defRPr sz="2000">
                  <a:solidFill>
                    <a:schemeClr val="tx1"/>
                  </a:solidFill>
                  <a:latin typeface="Arial" charset="0"/>
                  <a:cs typeface="Times New Roman" pitchFamily="18" charset="0"/>
                </a:defRPr>
              </a:lvl8pPr>
              <a:lvl9pPr marL="3886200" indent="-228600" algn="ctr" eaLnBrk="0" fontAlgn="base" hangingPunct="0">
                <a:spcBef>
                  <a:spcPct val="0"/>
                </a:spcBef>
                <a:spcAft>
                  <a:spcPct val="0"/>
                </a:spcAft>
                <a:defRPr sz="2000">
                  <a:solidFill>
                    <a:schemeClr val="tx1"/>
                  </a:solidFill>
                  <a:latin typeface="Arial" charset="0"/>
                  <a:cs typeface="Times New Roman" pitchFamily="18" charset="0"/>
                </a:defRPr>
              </a:lvl9pPr>
            </a:lstStyle>
            <a:p>
              <a:pPr algn="l" eaLnBrk="1" hangingPunct="1">
                <a:spcBef>
                  <a:spcPct val="50000"/>
                </a:spcBef>
              </a:pPr>
              <a:r>
                <a:rPr lang="fr-FR" sz="1600" b="1">
                  <a:solidFill>
                    <a:schemeClr val="bg2"/>
                  </a:solidFill>
                  <a:latin typeface="Times New Roman" pitchFamily="18" charset="0"/>
                </a:rPr>
                <a:t>5</a:t>
              </a:r>
            </a:p>
          </p:txBody>
        </p:sp>
        <p:sp>
          <p:nvSpPr>
            <p:cNvPr id="71" name="Text Box 66"/>
            <p:cNvSpPr txBox="1">
              <a:spLocks noChangeArrowheads="1"/>
            </p:cNvSpPr>
            <p:nvPr/>
          </p:nvSpPr>
          <p:spPr bwMode="auto">
            <a:xfrm>
              <a:off x="1763713" y="2133600"/>
              <a:ext cx="287337"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charset="0"/>
                  <a:cs typeface="Times New Roman" pitchFamily="18" charset="0"/>
                </a:defRPr>
              </a:lvl1pPr>
              <a:lvl2pPr marL="742950" indent="-285750" eaLnBrk="0" hangingPunct="0">
                <a:defRPr sz="2000">
                  <a:solidFill>
                    <a:schemeClr val="tx1"/>
                  </a:solidFill>
                  <a:latin typeface="Arial" charset="0"/>
                  <a:cs typeface="Times New Roman" pitchFamily="18" charset="0"/>
                </a:defRPr>
              </a:lvl2pPr>
              <a:lvl3pPr marL="1143000" indent="-228600" eaLnBrk="0" hangingPunct="0">
                <a:defRPr sz="2000">
                  <a:solidFill>
                    <a:schemeClr val="tx1"/>
                  </a:solidFill>
                  <a:latin typeface="Arial" charset="0"/>
                  <a:cs typeface="Times New Roman" pitchFamily="18" charset="0"/>
                </a:defRPr>
              </a:lvl3pPr>
              <a:lvl4pPr marL="1600200" indent="-228600" eaLnBrk="0" hangingPunct="0">
                <a:defRPr sz="2000">
                  <a:solidFill>
                    <a:schemeClr val="tx1"/>
                  </a:solidFill>
                  <a:latin typeface="Arial" charset="0"/>
                  <a:cs typeface="Times New Roman" pitchFamily="18" charset="0"/>
                </a:defRPr>
              </a:lvl4pPr>
              <a:lvl5pPr marL="2057400" indent="-228600" eaLnBrk="0" hangingPunct="0">
                <a:defRPr sz="2000">
                  <a:solidFill>
                    <a:schemeClr val="tx1"/>
                  </a:solidFill>
                  <a:latin typeface="Arial" charset="0"/>
                  <a:cs typeface="Times New Roman" pitchFamily="18" charset="0"/>
                </a:defRPr>
              </a:lvl5pPr>
              <a:lvl6pPr marL="2514600" indent="-228600" algn="ctr" eaLnBrk="0" fontAlgn="base" hangingPunct="0">
                <a:spcBef>
                  <a:spcPct val="0"/>
                </a:spcBef>
                <a:spcAft>
                  <a:spcPct val="0"/>
                </a:spcAft>
                <a:defRPr sz="2000">
                  <a:solidFill>
                    <a:schemeClr val="tx1"/>
                  </a:solidFill>
                  <a:latin typeface="Arial" charset="0"/>
                  <a:cs typeface="Times New Roman" pitchFamily="18" charset="0"/>
                </a:defRPr>
              </a:lvl6pPr>
              <a:lvl7pPr marL="2971800" indent="-228600" algn="ctr" eaLnBrk="0" fontAlgn="base" hangingPunct="0">
                <a:spcBef>
                  <a:spcPct val="0"/>
                </a:spcBef>
                <a:spcAft>
                  <a:spcPct val="0"/>
                </a:spcAft>
                <a:defRPr sz="2000">
                  <a:solidFill>
                    <a:schemeClr val="tx1"/>
                  </a:solidFill>
                  <a:latin typeface="Arial" charset="0"/>
                  <a:cs typeface="Times New Roman" pitchFamily="18" charset="0"/>
                </a:defRPr>
              </a:lvl7pPr>
              <a:lvl8pPr marL="3429000" indent="-228600" algn="ctr" eaLnBrk="0" fontAlgn="base" hangingPunct="0">
                <a:spcBef>
                  <a:spcPct val="0"/>
                </a:spcBef>
                <a:spcAft>
                  <a:spcPct val="0"/>
                </a:spcAft>
                <a:defRPr sz="2000">
                  <a:solidFill>
                    <a:schemeClr val="tx1"/>
                  </a:solidFill>
                  <a:latin typeface="Arial" charset="0"/>
                  <a:cs typeface="Times New Roman" pitchFamily="18" charset="0"/>
                </a:defRPr>
              </a:lvl8pPr>
              <a:lvl9pPr marL="3886200" indent="-228600" algn="ctr" eaLnBrk="0" fontAlgn="base" hangingPunct="0">
                <a:spcBef>
                  <a:spcPct val="0"/>
                </a:spcBef>
                <a:spcAft>
                  <a:spcPct val="0"/>
                </a:spcAft>
                <a:defRPr sz="2000">
                  <a:solidFill>
                    <a:schemeClr val="tx1"/>
                  </a:solidFill>
                  <a:latin typeface="Arial" charset="0"/>
                  <a:cs typeface="Times New Roman" pitchFamily="18" charset="0"/>
                </a:defRPr>
              </a:lvl9pPr>
            </a:lstStyle>
            <a:p>
              <a:pPr algn="l" eaLnBrk="1" hangingPunct="1">
                <a:spcBef>
                  <a:spcPct val="50000"/>
                </a:spcBef>
              </a:pPr>
              <a:r>
                <a:rPr lang="fr-FR" sz="1600" b="1">
                  <a:solidFill>
                    <a:srgbClr val="5F5F5F"/>
                  </a:solidFill>
                  <a:latin typeface="Times New Roman" pitchFamily="18" charset="0"/>
                </a:rPr>
                <a:t>7</a:t>
              </a:r>
            </a:p>
          </p:txBody>
        </p:sp>
        <p:sp>
          <p:nvSpPr>
            <p:cNvPr id="72" name="Text Box 67"/>
            <p:cNvSpPr txBox="1">
              <a:spLocks noChangeArrowheads="1"/>
            </p:cNvSpPr>
            <p:nvPr/>
          </p:nvSpPr>
          <p:spPr bwMode="auto">
            <a:xfrm>
              <a:off x="6948488" y="2924175"/>
              <a:ext cx="287337"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charset="0"/>
                  <a:cs typeface="Times New Roman" pitchFamily="18" charset="0"/>
                </a:defRPr>
              </a:lvl1pPr>
              <a:lvl2pPr marL="742950" indent="-285750" eaLnBrk="0" hangingPunct="0">
                <a:defRPr sz="2000">
                  <a:solidFill>
                    <a:schemeClr val="tx1"/>
                  </a:solidFill>
                  <a:latin typeface="Arial" charset="0"/>
                  <a:cs typeface="Times New Roman" pitchFamily="18" charset="0"/>
                </a:defRPr>
              </a:lvl2pPr>
              <a:lvl3pPr marL="1143000" indent="-228600" eaLnBrk="0" hangingPunct="0">
                <a:defRPr sz="2000">
                  <a:solidFill>
                    <a:schemeClr val="tx1"/>
                  </a:solidFill>
                  <a:latin typeface="Arial" charset="0"/>
                  <a:cs typeface="Times New Roman" pitchFamily="18" charset="0"/>
                </a:defRPr>
              </a:lvl3pPr>
              <a:lvl4pPr marL="1600200" indent="-228600" eaLnBrk="0" hangingPunct="0">
                <a:defRPr sz="2000">
                  <a:solidFill>
                    <a:schemeClr val="tx1"/>
                  </a:solidFill>
                  <a:latin typeface="Arial" charset="0"/>
                  <a:cs typeface="Times New Roman" pitchFamily="18" charset="0"/>
                </a:defRPr>
              </a:lvl4pPr>
              <a:lvl5pPr marL="2057400" indent="-228600" eaLnBrk="0" hangingPunct="0">
                <a:defRPr sz="2000">
                  <a:solidFill>
                    <a:schemeClr val="tx1"/>
                  </a:solidFill>
                  <a:latin typeface="Arial" charset="0"/>
                  <a:cs typeface="Times New Roman" pitchFamily="18" charset="0"/>
                </a:defRPr>
              </a:lvl5pPr>
              <a:lvl6pPr marL="2514600" indent="-228600" algn="ctr" eaLnBrk="0" fontAlgn="base" hangingPunct="0">
                <a:spcBef>
                  <a:spcPct val="0"/>
                </a:spcBef>
                <a:spcAft>
                  <a:spcPct val="0"/>
                </a:spcAft>
                <a:defRPr sz="2000">
                  <a:solidFill>
                    <a:schemeClr val="tx1"/>
                  </a:solidFill>
                  <a:latin typeface="Arial" charset="0"/>
                  <a:cs typeface="Times New Roman" pitchFamily="18" charset="0"/>
                </a:defRPr>
              </a:lvl6pPr>
              <a:lvl7pPr marL="2971800" indent="-228600" algn="ctr" eaLnBrk="0" fontAlgn="base" hangingPunct="0">
                <a:spcBef>
                  <a:spcPct val="0"/>
                </a:spcBef>
                <a:spcAft>
                  <a:spcPct val="0"/>
                </a:spcAft>
                <a:defRPr sz="2000">
                  <a:solidFill>
                    <a:schemeClr val="tx1"/>
                  </a:solidFill>
                  <a:latin typeface="Arial" charset="0"/>
                  <a:cs typeface="Times New Roman" pitchFamily="18" charset="0"/>
                </a:defRPr>
              </a:lvl7pPr>
              <a:lvl8pPr marL="3429000" indent="-228600" algn="ctr" eaLnBrk="0" fontAlgn="base" hangingPunct="0">
                <a:spcBef>
                  <a:spcPct val="0"/>
                </a:spcBef>
                <a:spcAft>
                  <a:spcPct val="0"/>
                </a:spcAft>
                <a:defRPr sz="2000">
                  <a:solidFill>
                    <a:schemeClr val="tx1"/>
                  </a:solidFill>
                  <a:latin typeface="Arial" charset="0"/>
                  <a:cs typeface="Times New Roman" pitchFamily="18" charset="0"/>
                </a:defRPr>
              </a:lvl8pPr>
              <a:lvl9pPr marL="3886200" indent="-228600" algn="ctr" eaLnBrk="0" fontAlgn="base" hangingPunct="0">
                <a:spcBef>
                  <a:spcPct val="0"/>
                </a:spcBef>
                <a:spcAft>
                  <a:spcPct val="0"/>
                </a:spcAft>
                <a:defRPr sz="2000">
                  <a:solidFill>
                    <a:schemeClr val="tx1"/>
                  </a:solidFill>
                  <a:latin typeface="Arial" charset="0"/>
                  <a:cs typeface="Times New Roman" pitchFamily="18" charset="0"/>
                </a:defRPr>
              </a:lvl9pPr>
            </a:lstStyle>
            <a:p>
              <a:pPr algn="l" eaLnBrk="1" hangingPunct="1">
                <a:spcBef>
                  <a:spcPct val="50000"/>
                </a:spcBef>
              </a:pPr>
              <a:r>
                <a:rPr lang="fr-FR" sz="1600" b="1">
                  <a:solidFill>
                    <a:schemeClr val="bg2"/>
                  </a:solidFill>
                  <a:latin typeface="Times New Roman" pitchFamily="18" charset="0"/>
                </a:rPr>
                <a:t>4</a:t>
              </a:r>
            </a:p>
          </p:txBody>
        </p:sp>
        <p:sp>
          <p:nvSpPr>
            <p:cNvPr id="73" name="Text Box 68"/>
            <p:cNvSpPr txBox="1">
              <a:spLocks noChangeArrowheads="1"/>
            </p:cNvSpPr>
            <p:nvPr/>
          </p:nvSpPr>
          <p:spPr bwMode="auto">
            <a:xfrm>
              <a:off x="6948488" y="2060575"/>
              <a:ext cx="287337"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charset="0"/>
                  <a:cs typeface="Times New Roman" pitchFamily="18" charset="0"/>
                </a:defRPr>
              </a:lvl1pPr>
              <a:lvl2pPr marL="742950" indent="-285750" eaLnBrk="0" hangingPunct="0">
                <a:defRPr sz="2000">
                  <a:solidFill>
                    <a:schemeClr val="tx1"/>
                  </a:solidFill>
                  <a:latin typeface="Arial" charset="0"/>
                  <a:cs typeface="Times New Roman" pitchFamily="18" charset="0"/>
                </a:defRPr>
              </a:lvl2pPr>
              <a:lvl3pPr marL="1143000" indent="-228600" eaLnBrk="0" hangingPunct="0">
                <a:defRPr sz="2000">
                  <a:solidFill>
                    <a:schemeClr val="tx1"/>
                  </a:solidFill>
                  <a:latin typeface="Arial" charset="0"/>
                  <a:cs typeface="Times New Roman" pitchFamily="18" charset="0"/>
                </a:defRPr>
              </a:lvl3pPr>
              <a:lvl4pPr marL="1600200" indent="-228600" eaLnBrk="0" hangingPunct="0">
                <a:defRPr sz="2000">
                  <a:solidFill>
                    <a:schemeClr val="tx1"/>
                  </a:solidFill>
                  <a:latin typeface="Arial" charset="0"/>
                  <a:cs typeface="Times New Roman" pitchFamily="18" charset="0"/>
                </a:defRPr>
              </a:lvl4pPr>
              <a:lvl5pPr marL="2057400" indent="-228600" eaLnBrk="0" hangingPunct="0">
                <a:defRPr sz="2000">
                  <a:solidFill>
                    <a:schemeClr val="tx1"/>
                  </a:solidFill>
                  <a:latin typeface="Arial" charset="0"/>
                  <a:cs typeface="Times New Roman" pitchFamily="18" charset="0"/>
                </a:defRPr>
              </a:lvl5pPr>
              <a:lvl6pPr marL="2514600" indent="-228600" algn="ctr" eaLnBrk="0" fontAlgn="base" hangingPunct="0">
                <a:spcBef>
                  <a:spcPct val="0"/>
                </a:spcBef>
                <a:spcAft>
                  <a:spcPct val="0"/>
                </a:spcAft>
                <a:defRPr sz="2000">
                  <a:solidFill>
                    <a:schemeClr val="tx1"/>
                  </a:solidFill>
                  <a:latin typeface="Arial" charset="0"/>
                  <a:cs typeface="Times New Roman" pitchFamily="18" charset="0"/>
                </a:defRPr>
              </a:lvl6pPr>
              <a:lvl7pPr marL="2971800" indent="-228600" algn="ctr" eaLnBrk="0" fontAlgn="base" hangingPunct="0">
                <a:spcBef>
                  <a:spcPct val="0"/>
                </a:spcBef>
                <a:spcAft>
                  <a:spcPct val="0"/>
                </a:spcAft>
                <a:defRPr sz="2000">
                  <a:solidFill>
                    <a:schemeClr val="tx1"/>
                  </a:solidFill>
                  <a:latin typeface="Arial" charset="0"/>
                  <a:cs typeface="Times New Roman" pitchFamily="18" charset="0"/>
                </a:defRPr>
              </a:lvl7pPr>
              <a:lvl8pPr marL="3429000" indent="-228600" algn="ctr" eaLnBrk="0" fontAlgn="base" hangingPunct="0">
                <a:spcBef>
                  <a:spcPct val="0"/>
                </a:spcBef>
                <a:spcAft>
                  <a:spcPct val="0"/>
                </a:spcAft>
                <a:defRPr sz="2000">
                  <a:solidFill>
                    <a:schemeClr val="tx1"/>
                  </a:solidFill>
                  <a:latin typeface="Arial" charset="0"/>
                  <a:cs typeface="Times New Roman" pitchFamily="18" charset="0"/>
                </a:defRPr>
              </a:lvl8pPr>
              <a:lvl9pPr marL="3886200" indent="-228600" algn="ctr" eaLnBrk="0" fontAlgn="base" hangingPunct="0">
                <a:spcBef>
                  <a:spcPct val="0"/>
                </a:spcBef>
                <a:spcAft>
                  <a:spcPct val="0"/>
                </a:spcAft>
                <a:defRPr sz="2000">
                  <a:solidFill>
                    <a:schemeClr val="tx1"/>
                  </a:solidFill>
                  <a:latin typeface="Arial" charset="0"/>
                  <a:cs typeface="Times New Roman" pitchFamily="18" charset="0"/>
                </a:defRPr>
              </a:lvl9pPr>
            </a:lstStyle>
            <a:p>
              <a:pPr algn="l" eaLnBrk="1" hangingPunct="1">
                <a:spcBef>
                  <a:spcPct val="50000"/>
                </a:spcBef>
              </a:pPr>
              <a:r>
                <a:rPr lang="fr-FR" sz="1600" b="1">
                  <a:solidFill>
                    <a:schemeClr val="bg2"/>
                  </a:solidFill>
                  <a:latin typeface="Times New Roman" pitchFamily="18" charset="0"/>
                </a:rPr>
                <a:t>3</a:t>
              </a:r>
            </a:p>
          </p:txBody>
        </p:sp>
        <p:sp>
          <p:nvSpPr>
            <p:cNvPr id="74" name="Line 69"/>
            <p:cNvSpPr>
              <a:spLocks noChangeShapeType="1"/>
            </p:cNvSpPr>
            <p:nvPr/>
          </p:nvSpPr>
          <p:spPr bwMode="auto">
            <a:xfrm flipH="1">
              <a:off x="2628900" y="3933825"/>
              <a:ext cx="792163" cy="0"/>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fr-FR"/>
            </a:p>
          </p:txBody>
        </p:sp>
        <p:sp>
          <p:nvSpPr>
            <p:cNvPr id="75" name="Line 70"/>
            <p:cNvSpPr>
              <a:spLocks noChangeShapeType="1"/>
            </p:cNvSpPr>
            <p:nvPr/>
          </p:nvSpPr>
          <p:spPr bwMode="auto">
            <a:xfrm flipH="1">
              <a:off x="5653088" y="3933825"/>
              <a:ext cx="792162" cy="0"/>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fr-FR"/>
            </a:p>
          </p:txBody>
        </p:sp>
        <p:sp>
          <p:nvSpPr>
            <p:cNvPr id="76" name="Line 71"/>
            <p:cNvSpPr>
              <a:spLocks noChangeShapeType="1"/>
            </p:cNvSpPr>
            <p:nvPr/>
          </p:nvSpPr>
          <p:spPr bwMode="auto">
            <a:xfrm>
              <a:off x="5508625" y="1557338"/>
              <a:ext cx="792163" cy="0"/>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fr-FR"/>
            </a:p>
          </p:txBody>
        </p:sp>
        <p:sp>
          <p:nvSpPr>
            <p:cNvPr id="77" name="Line 72"/>
            <p:cNvSpPr>
              <a:spLocks noChangeShapeType="1"/>
            </p:cNvSpPr>
            <p:nvPr/>
          </p:nvSpPr>
          <p:spPr bwMode="auto">
            <a:xfrm>
              <a:off x="2700338" y="1557338"/>
              <a:ext cx="792162" cy="0"/>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fr-FR"/>
            </a:p>
          </p:txBody>
        </p:sp>
        <p:sp>
          <p:nvSpPr>
            <p:cNvPr id="78" name="Text Box 73"/>
            <p:cNvSpPr txBox="1">
              <a:spLocks noChangeArrowheads="1"/>
            </p:cNvSpPr>
            <p:nvPr/>
          </p:nvSpPr>
          <p:spPr bwMode="auto">
            <a:xfrm>
              <a:off x="5580063" y="2493963"/>
              <a:ext cx="1512887"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charset="0"/>
                  <a:cs typeface="Times New Roman" pitchFamily="18" charset="0"/>
                </a:defRPr>
              </a:lvl1pPr>
              <a:lvl2pPr marL="742950" indent="-285750" eaLnBrk="0" hangingPunct="0">
                <a:defRPr sz="2000">
                  <a:solidFill>
                    <a:schemeClr val="tx1"/>
                  </a:solidFill>
                  <a:latin typeface="Arial" charset="0"/>
                  <a:cs typeface="Times New Roman" pitchFamily="18" charset="0"/>
                </a:defRPr>
              </a:lvl2pPr>
              <a:lvl3pPr marL="1143000" indent="-228600" eaLnBrk="0" hangingPunct="0">
                <a:defRPr sz="2000">
                  <a:solidFill>
                    <a:schemeClr val="tx1"/>
                  </a:solidFill>
                  <a:latin typeface="Arial" charset="0"/>
                  <a:cs typeface="Times New Roman" pitchFamily="18" charset="0"/>
                </a:defRPr>
              </a:lvl3pPr>
              <a:lvl4pPr marL="1600200" indent="-228600" eaLnBrk="0" hangingPunct="0">
                <a:defRPr sz="2000">
                  <a:solidFill>
                    <a:schemeClr val="tx1"/>
                  </a:solidFill>
                  <a:latin typeface="Arial" charset="0"/>
                  <a:cs typeface="Times New Roman" pitchFamily="18" charset="0"/>
                </a:defRPr>
              </a:lvl4pPr>
              <a:lvl5pPr marL="2057400" indent="-228600" eaLnBrk="0" hangingPunct="0">
                <a:defRPr sz="2000">
                  <a:solidFill>
                    <a:schemeClr val="tx1"/>
                  </a:solidFill>
                  <a:latin typeface="Arial" charset="0"/>
                  <a:cs typeface="Times New Roman" pitchFamily="18" charset="0"/>
                </a:defRPr>
              </a:lvl5pPr>
              <a:lvl6pPr marL="2514600" indent="-228600" algn="ctr" eaLnBrk="0" fontAlgn="base" hangingPunct="0">
                <a:spcBef>
                  <a:spcPct val="0"/>
                </a:spcBef>
                <a:spcAft>
                  <a:spcPct val="0"/>
                </a:spcAft>
                <a:defRPr sz="2000">
                  <a:solidFill>
                    <a:schemeClr val="tx1"/>
                  </a:solidFill>
                  <a:latin typeface="Arial" charset="0"/>
                  <a:cs typeface="Times New Roman" pitchFamily="18" charset="0"/>
                </a:defRPr>
              </a:lvl6pPr>
              <a:lvl7pPr marL="2971800" indent="-228600" algn="ctr" eaLnBrk="0" fontAlgn="base" hangingPunct="0">
                <a:spcBef>
                  <a:spcPct val="0"/>
                </a:spcBef>
                <a:spcAft>
                  <a:spcPct val="0"/>
                </a:spcAft>
                <a:defRPr sz="2000">
                  <a:solidFill>
                    <a:schemeClr val="tx1"/>
                  </a:solidFill>
                  <a:latin typeface="Arial" charset="0"/>
                  <a:cs typeface="Times New Roman" pitchFamily="18" charset="0"/>
                </a:defRPr>
              </a:lvl7pPr>
              <a:lvl8pPr marL="3429000" indent="-228600" algn="ctr" eaLnBrk="0" fontAlgn="base" hangingPunct="0">
                <a:spcBef>
                  <a:spcPct val="0"/>
                </a:spcBef>
                <a:spcAft>
                  <a:spcPct val="0"/>
                </a:spcAft>
                <a:defRPr sz="2000">
                  <a:solidFill>
                    <a:schemeClr val="tx1"/>
                  </a:solidFill>
                  <a:latin typeface="Arial" charset="0"/>
                  <a:cs typeface="Times New Roman" pitchFamily="18" charset="0"/>
                </a:defRPr>
              </a:lvl8pPr>
              <a:lvl9pPr marL="3886200" indent="-228600" algn="ctr" eaLnBrk="0" fontAlgn="base" hangingPunct="0">
                <a:spcBef>
                  <a:spcPct val="0"/>
                </a:spcBef>
                <a:spcAft>
                  <a:spcPct val="0"/>
                </a:spcAft>
                <a:defRPr sz="2000">
                  <a:solidFill>
                    <a:schemeClr val="tx1"/>
                  </a:solidFill>
                  <a:latin typeface="Arial" charset="0"/>
                  <a:cs typeface="Times New Roman" pitchFamily="18" charset="0"/>
                </a:defRPr>
              </a:lvl9pPr>
            </a:lstStyle>
            <a:p>
              <a:pPr algn="l" eaLnBrk="1" hangingPunct="1">
                <a:spcBef>
                  <a:spcPct val="50000"/>
                </a:spcBef>
              </a:pPr>
              <a:r>
                <a:rPr lang="fr-FR" sz="1400">
                  <a:latin typeface="Times New Roman" pitchFamily="18" charset="0"/>
                </a:rPr>
                <a:t>Condenseur</a:t>
              </a:r>
            </a:p>
          </p:txBody>
        </p:sp>
        <p:sp>
          <p:nvSpPr>
            <p:cNvPr id="79" name="Line 74"/>
            <p:cNvSpPr>
              <a:spLocks noChangeShapeType="1"/>
            </p:cNvSpPr>
            <p:nvPr/>
          </p:nvSpPr>
          <p:spPr bwMode="auto">
            <a:xfrm>
              <a:off x="612775" y="2276475"/>
              <a:ext cx="576263" cy="0"/>
            </a:xfrm>
            <a:prstGeom prst="line">
              <a:avLst/>
            </a:prstGeom>
            <a:noFill/>
            <a:ln w="38100">
              <a:solidFill>
                <a:srgbClr val="0000FF"/>
              </a:solidFill>
              <a:round/>
              <a:headEnd/>
              <a:tailEnd type="triangle" w="med" len="med"/>
            </a:ln>
            <a:extLst>
              <a:ext uri="{909E8E84-426E-40DD-AFC4-6F175D3DCCD1}">
                <a14:hiddenFill xmlns:a14="http://schemas.microsoft.com/office/drawing/2010/main">
                  <a:noFill/>
                </a14:hiddenFill>
              </a:ext>
            </a:extLst>
          </p:spPr>
          <p:txBody>
            <a:bodyPr/>
            <a:lstStyle/>
            <a:p>
              <a:endParaRPr lang="fr-FR"/>
            </a:p>
          </p:txBody>
        </p:sp>
        <p:sp>
          <p:nvSpPr>
            <p:cNvPr id="80" name="Line 75"/>
            <p:cNvSpPr>
              <a:spLocks noChangeShapeType="1"/>
            </p:cNvSpPr>
            <p:nvPr/>
          </p:nvSpPr>
          <p:spPr bwMode="auto">
            <a:xfrm>
              <a:off x="612775" y="2708275"/>
              <a:ext cx="576263" cy="0"/>
            </a:xfrm>
            <a:prstGeom prst="line">
              <a:avLst/>
            </a:prstGeom>
            <a:noFill/>
            <a:ln w="38100">
              <a:solidFill>
                <a:srgbClr val="0000FF"/>
              </a:solidFill>
              <a:round/>
              <a:headEnd/>
              <a:tailEnd type="triangle" w="med" len="med"/>
            </a:ln>
            <a:extLst>
              <a:ext uri="{909E8E84-426E-40DD-AFC4-6F175D3DCCD1}">
                <a14:hiddenFill xmlns:a14="http://schemas.microsoft.com/office/drawing/2010/main">
                  <a:noFill/>
                </a14:hiddenFill>
              </a:ext>
            </a:extLst>
          </p:spPr>
          <p:txBody>
            <a:bodyPr/>
            <a:lstStyle/>
            <a:p>
              <a:endParaRPr lang="fr-FR"/>
            </a:p>
          </p:txBody>
        </p:sp>
        <p:sp>
          <p:nvSpPr>
            <p:cNvPr id="81" name="Line 76"/>
            <p:cNvSpPr>
              <a:spLocks noChangeShapeType="1"/>
            </p:cNvSpPr>
            <p:nvPr/>
          </p:nvSpPr>
          <p:spPr bwMode="auto">
            <a:xfrm>
              <a:off x="612775" y="3141663"/>
              <a:ext cx="576263" cy="0"/>
            </a:xfrm>
            <a:prstGeom prst="line">
              <a:avLst/>
            </a:prstGeom>
            <a:noFill/>
            <a:ln w="38100">
              <a:solidFill>
                <a:srgbClr val="0000FF"/>
              </a:solidFill>
              <a:round/>
              <a:headEnd/>
              <a:tailEnd type="triangle" w="med" len="med"/>
            </a:ln>
            <a:extLst>
              <a:ext uri="{909E8E84-426E-40DD-AFC4-6F175D3DCCD1}">
                <a14:hiddenFill xmlns:a14="http://schemas.microsoft.com/office/drawing/2010/main">
                  <a:noFill/>
                </a14:hiddenFill>
              </a:ext>
            </a:extLst>
          </p:spPr>
          <p:txBody>
            <a:bodyPr/>
            <a:lstStyle/>
            <a:p>
              <a:endParaRPr lang="fr-FR"/>
            </a:p>
          </p:txBody>
        </p:sp>
        <p:sp>
          <p:nvSpPr>
            <p:cNvPr id="82" name="Text Box 77"/>
            <p:cNvSpPr txBox="1">
              <a:spLocks noChangeArrowheads="1"/>
            </p:cNvSpPr>
            <p:nvPr/>
          </p:nvSpPr>
          <p:spPr bwMode="auto">
            <a:xfrm>
              <a:off x="3995738" y="2781300"/>
              <a:ext cx="1512887"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charset="0"/>
                  <a:cs typeface="Times New Roman" pitchFamily="18" charset="0"/>
                </a:defRPr>
              </a:lvl1pPr>
              <a:lvl2pPr marL="742950" indent="-285750" eaLnBrk="0" hangingPunct="0">
                <a:defRPr sz="2000">
                  <a:solidFill>
                    <a:schemeClr val="tx1"/>
                  </a:solidFill>
                  <a:latin typeface="Arial" charset="0"/>
                  <a:cs typeface="Times New Roman" pitchFamily="18" charset="0"/>
                </a:defRPr>
              </a:lvl2pPr>
              <a:lvl3pPr marL="1143000" indent="-228600" eaLnBrk="0" hangingPunct="0">
                <a:defRPr sz="2000">
                  <a:solidFill>
                    <a:schemeClr val="tx1"/>
                  </a:solidFill>
                  <a:latin typeface="Arial" charset="0"/>
                  <a:cs typeface="Times New Roman" pitchFamily="18" charset="0"/>
                </a:defRPr>
              </a:lvl3pPr>
              <a:lvl4pPr marL="1600200" indent="-228600" eaLnBrk="0" hangingPunct="0">
                <a:defRPr sz="2000">
                  <a:solidFill>
                    <a:schemeClr val="tx1"/>
                  </a:solidFill>
                  <a:latin typeface="Arial" charset="0"/>
                  <a:cs typeface="Times New Roman" pitchFamily="18" charset="0"/>
                </a:defRPr>
              </a:lvl4pPr>
              <a:lvl5pPr marL="2057400" indent="-228600" eaLnBrk="0" hangingPunct="0">
                <a:defRPr sz="2000">
                  <a:solidFill>
                    <a:schemeClr val="tx1"/>
                  </a:solidFill>
                  <a:latin typeface="Arial" charset="0"/>
                  <a:cs typeface="Times New Roman" pitchFamily="18" charset="0"/>
                </a:defRPr>
              </a:lvl5pPr>
              <a:lvl6pPr marL="2514600" indent="-228600" algn="ctr" eaLnBrk="0" fontAlgn="base" hangingPunct="0">
                <a:spcBef>
                  <a:spcPct val="0"/>
                </a:spcBef>
                <a:spcAft>
                  <a:spcPct val="0"/>
                </a:spcAft>
                <a:defRPr sz="2000">
                  <a:solidFill>
                    <a:schemeClr val="tx1"/>
                  </a:solidFill>
                  <a:latin typeface="Arial" charset="0"/>
                  <a:cs typeface="Times New Roman" pitchFamily="18" charset="0"/>
                </a:defRPr>
              </a:lvl6pPr>
              <a:lvl7pPr marL="2971800" indent="-228600" algn="ctr" eaLnBrk="0" fontAlgn="base" hangingPunct="0">
                <a:spcBef>
                  <a:spcPct val="0"/>
                </a:spcBef>
                <a:spcAft>
                  <a:spcPct val="0"/>
                </a:spcAft>
                <a:defRPr sz="2000">
                  <a:solidFill>
                    <a:schemeClr val="tx1"/>
                  </a:solidFill>
                  <a:latin typeface="Arial" charset="0"/>
                  <a:cs typeface="Times New Roman" pitchFamily="18" charset="0"/>
                </a:defRPr>
              </a:lvl7pPr>
              <a:lvl8pPr marL="3429000" indent="-228600" algn="ctr" eaLnBrk="0" fontAlgn="base" hangingPunct="0">
                <a:spcBef>
                  <a:spcPct val="0"/>
                </a:spcBef>
                <a:spcAft>
                  <a:spcPct val="0"/>
                </a:spcAft>
                <a:defRPr sz="2000">
                  <a:solidFill>
                    <a:schemeClr val="tx1"/>
                  </a:solidFill>
                  <a:latin typeface="Arial" charset="0"/>
                  <a:cs typeface="Times New Roman" pitchFamily="18" charset="0"/>
                </a:defRPr>
              </a:lvl8pPr>
              <a:lvl9pPr marL="3886200" indent="-228600" algn="ctr" eaLnBrk="0" fontAlgn="base" hangingPunct="0">
                <a:spcBef>
                  <a:spcPct val="0"/>
                </a:spcBef>
                <a:spcAft>
                  <a:spcPct val="0"/>
                </a:spcAft>
                <a:defRPr sz="2000">
                  <a:solidFill>
                    <a:schemeClr val="tx1"/>
                  </a:solidFill>
                  <a:latin typeface="Arial" charset="0"/>
                  <a:cs typeface="Times New Roman" pitchFamily="18" charset="0"/>
                </a:defRPr>
              </a:lvl9pPr>
            </a:lstStyle>
            <a:p>
              <a:pPr algn="l" eaLnBrk="1" hangingPunct="1">
                <a:spcBef>
                  <a:spcPct val="50000"/>
                </a:spcBef>
              </a:pPr>
              <a:r>
                <a:rPr lang="fr-FR" sz="1400">
                  <a:latin typeface="Times New Roman" pitchFamily="18" charset="0"/>
                </a:rPr>
                <a:t>Compresseur</a:t>
              </a:r>
            </a:p>
          </p:txBody>
        </p:sp>
        <p:sp>
          <p:nvSpPr>
            <p:cNvPr id="83" name="Text Box 78"/>
            <p:cNvSpPr txBox="1">
              <a:spLocks noChangeArrowheads="1"/>
            </p:cNvSpPr>
            <p:nvPr/>
          </p:nvSpPr>
          <p:spPr bwMode="auto">
            <a:xfrm>
              <a:off x="612775" y="2276475"/>
              <a:ext cx="50323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charset="0"/>
                  <a:cs typeface="Times New Roman" pitchFamily="18" charset="0"/>
                </a:defRPr>
              </a:lvl1pPr>
              <a:lvl2pPr marL="742950" indent="-285750" eaLnBrk="0" hangingPunct="0">
                <a:defRPr sz="2000">
                  <a:solidFill>
                    <a:schemeClr val="tx1"/>
                  </a:solidFill>
                  <a:latin typeface="Arial" charset="0"/>
                  <a:cs typeface="Times New Roman" pitchFamily="18" charset="0"/>
                </a:defRPr>
              </a:lvl2pPr>
              <a:lvl3pPr marL="1143000" indent="-228600" eaLnBrk="0" hangingPunct="0">
                <a:defRPr sz="2000">
                  <a:solidFill>
                    <a:schemeClr val="tx1"/>
                  </a:solidFill>
                  <a:latin typeface="Arial" charset="0"/>
                  <a:cs typeface="Times New Roman" pitchFamily="18" charset="0"/>
                </a:defRPr>
              </a:lvl3pPr>
              <a:lvl4pPr marL="1600200" indent="-228600" eaLnBrk="0" hangingPunct="0">
                <a:defRPr sz="2000">
                  <a:solidFill>
                    <a:schemeClr val="tx1"/>
                  </a:solidFill>
                  <a:latin typeface="Arial" charset="0"/>
                  <a:cs typeface="Times New Roman" pitchFamily="18" charset="0"/>
                </a:defRPr>
              </a:lvl4pPr>
              <a:lvl5pPr marL="2057400" indent="-228600" eaLnBrk="0" hangingPunct="0">
                <a:defRPr sz="2000">
                  <a:solidFill>
                    <a:schemeClr val="tx1"/>
                  </a:solidFill>
                  <a:latin typeface="Arial" charset="0"/>
                  <a:cs typeface="Times New Roman" pitchFamily="18" charset="0"/>
                </a:defRPr>
              </a:lvl5pPr>
              <a:lvl6pPr marL="2514600" indent="-228600" algn="ctr" eaLnBrk="0" fontAlgn="base" hangingPunct="0">
                <a:spcBef>
                  <a:spcPct val="0"/>
                </a:spcBef>
                <a:spcAft>
                  <a:spcPct val="0"/>
                </a:spcAft>
                <a:defRPr sz="2000">
                  <a:solidFill>
                    <a:schemeClr val="tx1"/>
                  </a:solidFill>
                  <a:latin typeface="Arial" charset="0"/>
                  <a:cs typeface="Times New Roman" pitchFamily="18" charset="0"/>
                </a:defRPr>
              </a:lvl6pPr>
              <a:lvl7pPr marL="2971800" indent="-228600" algn="ctr" eaLnBrk="0" fontAlgn="base" hangingPunct="0">
                <a:spcBef>
                  <a:spcPct val="0"/>
                </a:spcBef>
                <a:spcAft>
                  <a:spcPct val="0"/>
                </a:spcAft>
                <a:defRPr sz="2000">
                  <a:solidFill>
                    <a:schemeClr val="tx1"/>
                  </a:solidFill>
                  <a:latin typeface="Arial" charset="0"/>
                  <a:cs typeface="Times New Roman" pitchFamily="18" charset="0"/>
                </a:defRPr>
              </a:lvl7pPr>
              <a:lvl8pPr marL="3429000" indent="-228600" algn="ctr" eaLnBrk="0" fontAlgn="base" hangingPunct="0">
                <a:spcBef>
                  <a:spcPct val="0"/>
                </a:spcBef>
                <a:spcAft>
                  <a:spcPct val="0"/>
                </a:spcAft>
                <a:defRPr sz="2000">
                  <a:solidFill>
                    <a:schemeClr val="tx1"/>
                  </a:solidFill>
                  <a:latin typeface="Arial" charset="0"/>
                  <a:cs typeface="Times New Roman" pitchFamily="18" charset="0"/>
                </a:defRPr>
              </a:lvl8pPr>
              <a:lvl9pPr marL="3886200" indent="-228600" algn="ctr" eaLnBrk="0" fontAlgn="base" hangingPunct="0">
                <a:spcBef>
                  <a:spcPct val="0"/>
                </a:spcBef>
                <a:spcAft>
                  <a:spcPct val="0"/>
                </a:spcAft>
                <a:defRPr sz="2000">
                  <a:solidFill>
                    <a:schemeClr val="tx1"/>
                  </a:solidFill>
                  <a:latin typeface="Arial" charset="0"/>
                  <a:cs typeface="Times New Roman" pitchFamily="18" charset="0"/>
                </a:defRPr>
              </a:lvl9pPr>
            </a:lstStyle>
            <a:p>
              <a:pPr algn="l" eaLnBrk="1" hangingPunct="1">
                <a:spcBef>
                  <a:spcPct val="50000"/>
                </a:spcBef>
              </a:pPr>
              <a:r>
                <a:rPr lang="fr-FR" sz="1800" b="1">
                  <a:solidFill>
                    <a:schemeClr val="accent2"/>
                  </a:solidFill>
                </a:rPr>
                <a:t>Q1</a:t>
              </a:r>
            </a:p>
          </p:txBody>
        </p:sp>
        <p:sp>
          <p:nvSpPr>
            <p:cNvPr id="84" name="Text Box 79"/>
            <p:cNvSpPr txBox="1">
              <a:spLocks noChangeArrowheads="1"/>
            </p:cNvSpPr>
            <p:nvPr/>
          </p:nvSpPr>
          <p:spPr bwMode="auto">
            <a:xfrm>
              <a:off x="5148263" y="2276475"/>
              <a:ext cx="433387"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charset="0"/>
                  <a:cs typeface="Times New Roman" pitchFamily="18" charset="0"/>
                </a:defRPr>
              </a:lvl1pPr>
              <a:lvl2pPr marL="742950" indent="-285750" eaLnBrk="0" hangingPunct="0">
                <a:defRPr sz="2000">
                  <a:solidFill>
                    <a:schemeClr val="tx1"/>
                  </a:solidFill>
                  <a:latin typeface="Arial" charset="0"/>
                  <a:cs typeface="Times New Roman" pitchFamily="18" charset="0"/>
                </a:defRPr>
              </a:lvl2pPr>
              <a:lvl3pPr marL="1143000" indent="-228600" eaLnBrk="0" hangingPunct="0">
                <a:defRPr sz="2000">
                  <a:solidFill>
                    <a:schemeClr val="tx1"/>
                  </a:solidFill>
                  <a:latin typeface="Arial" charset="0"/>
                  <a:cs typeface="Times New Roman" pitchFamily="18" charset="0"/>
                </a:defRPr>
              </a:lvl3pPr>
              <a:lvl4pPr marL="1600200" indent="-228600" eaLnBrk="0" hangingPunct="0">
                <a:defRPr sz="2000">
                  <a:solidFill>
                    <a:schemeClr val="tx1"/>
                  </a:solidFill>
                  <a:latin typeface="Arial" charset="0"/>
                  <a:cs typeface="Times New Roman" pitchFamily="18" charset="0"/>
                </a:defRPr>
              </a:lvl4pPr>
              <a:lvl5pPr marL="2057400" indent="-228600" eaLnBrk="0" hangingPunct="0">
                <a:defRPr sz="2000">
                  <a:solidFill>
                    <a:schemeClr val="tx1"/>
                  </a:solidFill>
                  <a:latin typeface="Arial" charset="0"/>
                  <a:cs typeface="Times New Roman" pitchFamily="18" charset="0"/>
                </a:defRPr>
              </a:lvl5pPr>
              <a:lvl6pPr marL="2514600" indent="-228600" algn="ctr" eaLnBrk="0" fontAlgn="base" hangingPunct="0">
                <a:spcBef>
                  <a:spcPct val="0"/>
                </a:spcBef>
                <a:spcAft>
                  <a:spcPct val="0"/>
                </a:spcAft>
                <a:defRPr sz="2000">
                  <a:solidFill>
                    <a:schemeClr val="tx1"/>
                  </a:solidFill>
                  <a:latin typeface="Arial" charset="0"/>
                  <a:cs typeface="Times New Roman" pitchFamily="18" charset="0"/>
                </a:defRPr>
              </a:lvl6pPr>
              <a:lvl7pPr marL="2971800" indent="-228600" algn="ctr" eaLnBrk="0" fontAlgn="base" hangingPunct="0">
                <a:spcBef>
                  <a:spcPct val="0"/>
                </a:spcBef>
                <a:spcAft>
                  <a:spcPct val="0"/>
                </a:spcAft>
                <a:defRPr sz="2000">
                  <a:solidFill>
                    <a:schemeClr val="tx1"/>
                  </a:solidFill>
                  <a:latin typeface="Arial" charset="0"/>
                  <a:cs typeface="Times New Roman" pitchFamily="18" charset="0"/>
                </a:defRPr>
              </a:lvl7pPr>
              <a:lvl8pPr marL="3429000" indent="-228600" algn="ctr" eaLnBrk="0" fontAlgn="base" hangingPunct="0">
                <a:spcBef>
                  <a:spcPct val="0"/>
                </a:spcBef>
                <a:spcAft>
                  <a:spcPct val="0"/>
                </a:spcAft>
                <a:defRPr sz="2000">
                  <a:solidFill>
                    <a:schemeClr val="tx1"/>
                  </a:solidFill>
                  <a:latin typeface="Arial" charset="0"/>
                  <a:cs typeface="Times New Roman" pitchFamily="18" charset="0"/>
                </a:defRPr>
              </a:lvl8pPr>
              <a:lvl9pPr marL="3886200" indent="-228600" algn="ctr" eaLnBrk="0" fontAlgn="base" hangingPunct="0">
                <a:spcBef>
                  <a:spcPct val="0"/>
                </a:spcBef>
                <a:spcAft>
                  <a:spcPct val="0"/>
                </a:spcAft>
                <a:defRPr sz="2000">
                  <a:solidFill>
                    <a:schemeClr val="tx1"/>
                  </a:solidFill>
                  <a:latin typeface="Arial" charset="0"/>
                  <a:cs typeface="Times New Roman" pitchFamily="18" charset="0"/>
                </a:defRPr>
              </a:lvl9pPr>
            </a:lstStyle>
            <a:p>
              <a:pPr algn="l" eaLnBrk="1" hangingPunct="1">
                <a:spcBef>
                  <a:spcPct val="50000"/>
                </a:spcBef>
              </a:pPr>
              <a:r>
                <a:rPr lang="fr-FR" sz="1800"/>
                <a:t>W</a:t>
              </a:r>
            </a:p>
          </p:txBody>
        </p:sp>
        <p:sp>
          <p:nvSpPr>
            <p:cNvPr id="85" name="Line 80"/>
            <p:cNvSpPr>
              <a:spLocks noChangeShapeType="1"/>
            </p:cNvSpPr>
            <p:nvPr/>
          </p:nvSpPr>
          <p:spPr bwMode="auto">
            <a:xfrm flipH="1">
              <a:off x="4932363" y="2492375"/>
              <a:ext cx="288925" cy="0"/>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fr-FR"/>
            </a:p>
          </p:txBody>
        </p:sp>
        <p:sp>
          <p:nvSpPr>
            <p:cNvPr id="86" name="Text Box 81"/>
            <p:cNvSpPr txBox="1">
              <a:spLocks noChangeArrowheads="1"/>
            </p:cNvSpPr>
            <p:nvPr/>
          </p:nvSpPr>
          <p:spPr bwMode="auto">
            <a:xfrm>
              <a:off x="2413000" y="2493963"/>
              <a:ext cx="1512888"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charset="0"/>
                  <a:cs typeface="Times New Roman" pitchFamily="18" charset="0"/>
                </a:defRPr>
              </a:lvl1pPr>
              <a:lvl2pPr marL="742950" indent="-285750" eaLnBrk="0" hangingPunct="0">
                <a:defRPr sz="2000">
                  <a:solidFill>
                    <a:schemeClr val="tx1"/>
                  </a:solidFill>
                  <a:latin typeface="Arial" charset="0"/>
                  <a:cs typeface="Times New Roman" pitchFamily="18" charset="0"/>
                </a:defRPr>
              </a:lvl2pPr>
              <a:lvl3pPr marL="1143000" indent="-228600" eaLnBrk="0" hangingPunct="0">
                <a:defRPr sz="2000">
                  <a:solidFill>
                    <a:schemeClr val="tx1"/>
                  </a:solidFill>
                  <a:latin typeface="Arial" charset="0"/>
                  <a:cs typeface="Times New Roman" pitchFamily="18" charset="0"/>
                </a:defRPr>
              </a:lvl3pPr>
              <a:lvl4pPr marL="1600200" indent="-228600" eaLnBrk="0" hangingPunct="0">
                <a:defRPr sz="2000">
                  <a:solidFill>
                    <a:schemeClr val="tx1"/>
                  </a:solidFill>
                  <a:latin typeface="Arial" charset="0"/>
                  <a:cs typeface="Times New Roman" pitchFamily="18" charset="0"/>
                </a:defRPr>
              </a:lvl4pPr>
              <a:lvl5pPr marL="2057400" indent="-228600" eaLnBrk="0" hangingPunct="0">
                <a:defRPr sz="2000">
                  <a:solidFill>
                    <a:schemeClr val="tx1"/>
                  </a:solidFill>
                  <a:latin typeface="Arial" charset="0"/>
                  <a:cs typeface="Times New Roman" pitchFamily="18" charset="0"/>
                </a:defRPr>
              </a:lvl5pPr>
              <a:lvl6pPr marL="2514600" indent="-228600" algn="ctr" eaLnBrk="0" fontAlgn="base" hangingPunct="0">
                <a:spcBef>
                  <a:spcPct val="0"/>
                </a:spcBef>
                <a:spcAft>
                  <a:spcPct val="0"/>
                </a:spcAft>
                <a:defRPr sz="2000">
                  <a:solidFill>
                    <a:schemeClr val="tx1"/>
                  </a:solidFill>
                  <a:latin typeface="Arial" charset="0"/>
                  <a:cs typeface="Times New Roman" pitchFamily="18" charset="0"/>
                </a:defRPr>
              </a:lvl6pPr>
              <a:lvl7pPr marL="2971800" indent="-228600" algn="ctr" eaLnBrk="0" fontAlgn="base" hangingPunct="0">
                <a:spcBef>
                  <a:spcPct val="0"/>
                </a:spcBef>
                <a:spcAft>
                  <a:spcPct val="0"/>
                </a:spcAft>
                <a:defRPr sz="2000">
                  <a:solidFill>
                    <a:schemeClr val="tx1"/>
                  </a:solidFill>
                  <a:latin typeface="Arial" charset="0"/>
                  <a:cs typeface="Times New Roman" pitchFamily="18" charset="0"/>
                </a:defRPr>
              </a:lvl7pPr>
              <a:lvl8pPr marL="3429000" indent="-228600" algn="ctr" eaLnBrk="0" fontAlgn="base" hangingPunct="0">
                <a:spcBef>
                  <a:spcPct val="0"/>
                </a:spcBef>
                <a:spcAft>
                  <a:spcPct val="0"/>
                </a:spcAft>
                <a:defRPr sz="2000">
                  <a:solidFill>
                    <a:schemeClr val="tx1"/>
                  </a:solidFill>
                  <a:latin typeface="Arial" charset="0"/>
                  <a:cs typeface="Times New Roman" pitchFamily="18" charset="0"/>
                </a:defRPr>
              </a:lvl8pPr>
              <a:lvl9pPr marL="3886200" indent="-228600" algn="ctr" eaLnBrk="0" fontAlgn="base" hangingPunct="0">
                <a:spcBef>
                  <a:spcPct val="0"/>
                </a:spcBef>
                <a:spcAft>
                  <a:spcPct val="0"/>
                </a:spcAft>
                <a:defRPr sz="2000">
                  <a:solidFill>
                    <a:schemeClr val="tx1"/>
                  </a:solidFill>
                  <a:latin typeface="Arial" charset="0"/>
                  <a:cs typeface="Times New Roman" pitchFamily="18" charset="0"/>
                </a:defRPr>
              </a:lvl9pPr>
            </a:lstStyle>
            <a:p>
              <a:pPr algn="l" eaLnBrk="1" hangingPunct="1">
                <a:spcBef>
                  <a:spcPct val="50000"/>
                </a:spcBef>
              </a:pPr>
              <a:r>
                <a:rPr lang="fr-FR" sz="1800" b="1">
                  <a:solidFill>
                    <a:srgbClr val="66CCFF"/>
                  </a:solidFill>
                  <a:latin typeface="Times New Roman" pitchFamily="18" charset="0"/>
                </a:rPr>
                <a:t>Evaporateur</a:t>
              </a:r>
            </a:p>
          </p:txBody>
        </p:sp>
        <p:sp>
          <p:nvSpPr>
            <p:cNvPr id="87" name="Oval 82"/>
            <p:cNvSpPr>
              <a:spLocks noChangeArrowheads="1"/>
            </p:cNvSpPr>
            <p:nvPr/>
          </p:nvSpPr>
          <p:spPr bwMode="auto">
            <a:xfrm>
              <a:off x="1476375" y="2781300"/>
              <a:ext cx="71438" cy="71438"/>
            </a:xfrm>
            <a:prstGeom prst="ellipse">
              <a:avLst/>
            </a:prstGeom>
            <a:solidFill>
              <a:srgbClr val="FF6600"/>
            </a:solidFill>
            <a:ln w="9525">
              <a:solidFill>
                <a:schemeClr val="tx1"/>
              </a:solidFill>
              <a:round/>
              <a:headEnd/>
              <a:tailEnd/>
            </a:ln>
          </p:spPr>
          <p:txBody>
            <a:bodyPr wrap="none" anchor="ctr"/>
            <a:lstStyle/>
            <a:p>
              <a:endParaRPr lang="fr-FR"/>
            </a:p>
          </p:txBody>
        </p:sp>
        <p:sp>
          <p:nvSpPr>
            <p:cNvPr id="88" name="Oval 83"/>
            <p:cNvSpPr>
              <a:spLocks noChangeArrowheads="1"/>
            </p:cNvSpPr>
            <p:nvPr/>
          </p:nvSpPr>
          <p:spPr bwMode="auto">
            <a:xfrm>
              <a:off x="1981200" y="3140075"/>
              <a:ext cx="71438" cy="71438"/>
            </a:xfrm>
            <a:prstGeom prst="ellipse">
              <a:avLst/>
            </a:prstGeom>
            <a:solidFill>
              <a:srgbClr val="FFCC00"/>
            </a:solidFill>
            <a:ln w="9525">
              <a:solidFill>
                <a:schemeClr val="tx1"/>
              </a:solidFill>
              <a:round/>
              <a:headEnd/>
              <a:tailEnd/>
            </a:ln>
          </p:spPr>
          <p:txBody>
            <a:bodyPr wrap="none" anchor="ctr"/>
            <a:lstStyle/>
            <a:p>
              <a:endParaRPr lang="fr-FR"/>
            </a:p>
          </p:txBody>
        </p:sp>
        <p:sp>
          <p:nvSpPr>
            <p:cNvPr id="89" name="Oval 84"/>
            <p:cNvSpPr>
              <a:spLocks noChangeArrowheads="1"/>
            </p:cNvSpPr>
            <p:nvPr/>
          </p:nvSpPr>
          <p:spPr bwMode="auto">
            <a:xfrm>
              <a:off x="1908175" y="2781300"/>
              <a:ext cx="71438" cy="71438"/>
            </a:xfrm>
            <a:prstGeom prst="ellipse">
              <a:avLst/>
            </a:prstGeom>
            <a:solidFill>
              <a:srgbClr val="FF6600"/>
            </a:solidFill>
            <a:ln w="9525">
              <a:solidFill>
                <a:schemeClr val="tx1"/>
              </a:solidFill>
              <a:round/>
              <a:headEnd/>
              <a:tailEnd/>
            </a:ln>
          </p:spPr>
          <p:txBody>
            <a:bodyPr wrap="none" anchor="ctr"/>
            <a:lstStyle/>
            <a:p>
              <a:endParaRPr lang="fr-FR"/>
            </a:p>
          </p:txBody>
        </p:sp>
        <p:sp>
          <p:nvSpPr>
            <p:cNvPr id="90" name="Oval 85"/>
            <p:cNvSpPr>
              <a:spLocks noChangeArrowheads="1"/>
            </p:cNvSpPr>
            <p:nvPr/>
          </p:nvSpPr>
          <p:spPr bwMode="auto">
            <a:xfrm>
              <a:off x="1981200" y="2924175"/>
              <a:ext cx="71438" cy="71438"/>
            </a:xfrm>
            <a:prstGeom prst="ellipse">
              <a:avLst/>
            </a:prstGeom>
            <a:solidFill>
              <a:srgbClr val="FF9900"/>
            </a:solidFill>
            <a:ln w="9525">
              <a:solidFill>
                <a:schemeClr val="tx1"/>
              </a:solidFill>
              <a:round/>
              <a:headEnd/>
              <a:tailEnd/>
            </a:ln>
          </p:spPr>
          <p:txBody>
            <a:bodyPr wrap="none" anchor="ctr"/>
            <a:lstStyle/>
            <a:p>
              <a:endParaRPr lang="fr-FR"/>
            </a:p>
          </p:txBody>
        </p:sp>
        <p:sp>
          <p:nvSpPr>
            <p:cNvPr id="91" name="Oval 86"/>
            <p:cNvSpPr>
              <a:spLocks noChangeArrowheads="1"/>
            </p:cNvSpPr>
            <p:nvPr/>
          </p:nvSpPr>
          <p:spPr bwMode="auto">
            <a:xfrm>
              <a:off x="2197100" y="2781300"/>
              <a:ext cx="71438" cy="71438"/>
            </a:xfrm>
            <a:prstGeom prst="ellipse">
              <a:avLst/>
            </a:prstGeom>
            <a:solidFill>
              <a:srgbClr val="FF6600"/>
            </a:solidFill>
            <a:ln w="9525">
              <a:solidFill>
                <a:schemeClr val="tx1"/>
              </a:solidFill>
              <a:round/>
              <a:headEnd/>
              <a:tailEnd/>
            </a:ln>
          </p:spPr>
          <p:txBody>
            <a:bodyPr wrap="none" anchor="ctr"/>
            <a:lstStyle/>
            <a:p>
              <a:endParaRPr lang="fr-FR"/>
            </a:p>
          </p:txBody>
        </p:sp>
        <p:sp>
          <p:nvSpPr>
            <p:cNvPr id="92" name="Oval 87"/>
            <p:cNvSpPr>
              <a:spLocks noChangeArrowheads="1"/>
            </p:cNvSpPr>
            <p:nvPr/>
          </p:nvSpPr>
          <p:spPr bwMode="auto">
            <a:xfrm>
              <a:off x="1549400" y="2997200"/>
              <a:ext cx="71438" cy="71438"/>
            </a:xfrm>
            <a:prstGeom prst="ellipse">
              <a:avLst/>
            </a:prstGeom>
            <a:solidFill>
              <a:srgbClr val="FF9900"/>
            </a:solidFill>
            <a:ln w="9525">
              <a:solidFill>
                <a:schemeClr val="tx1"/>
              </a:solidFill>
              <a:round/>
              <a:headEnd/>
              <a:tailEnd/>
            </a:ln>
          </p:spPr>
          <p:txBody>
            <a:bodyPr wrap="none" anchor="ctr"/>
            <a:lstStyle/>
            <a:p>
              <a:endParaRPr lang="fr-FR"/>
            </a:p>
          </p:txBody>
        </p:sp>
        <p:sp>
          <p:nvSpPr>
            <p:cNvPr id="93" name="Oval 88"/>
            <p:cNvSpPr>
              <a:spLocks noChangeArrowheads="1"/>
            </p:cNvSpPr>
            <p:nvPr/>
          </p:nvSpPr>
          <p:spPr bwMode="auto">
            <a:xfrm>
              <a:off x="1765300" y="2852738"/>
              <a:ext cx="71438" cy="71437"/>
            </a:xfrm>
            <a:prstGeom prst="ellipse">
              <a:avLst/>
            </a:prstGeom>
            <a:solidFill>
              <a:srgbClr val="FF6600"/>
            </a:solidFill>
            <a:ln w="9525">
              <a:solidFill>
                <a:schemeClr val="tx1"/>
              </a:solidFill>
              <a:round/>
              <a:headEnd/>
              <a:tailEnd/>
            </a:ln>
          </p:spPr>
          <p:txBody>
            <a:bodyPr wrap="none" anchor="ctr"/>
            <a:lstStyle/>
            <a:p>
              <a:endParaRPr lang="fr-FR"/>
            </a:p>
          </p:txBody>
        </p:sp>
        <p:sp>
          <p:nvSpPr>
            <p:cNvPr id="94" name="Oval 89"/>
            <p:cNvSpPr>
              <a:spLocks noChangeArrowheads="1"/>
            </p:cNvSpPr>
            <p:nvPr/>
          </p:nvSpPr>
          <p:spPr bwMode="auto">
            <a:xfrm>
              <a:off x="1692275" y="3140075"/>
              <a:ext cx="71438" cy="71438"/>
            </a:xfrm>
            <a:prstGeom prst="ellipse">
              <a:avLst/>
            </a:prstGeom>
            <a:solidFill>
              <a:srgbClr val="FFCC00"/>
            </a:solidFill>
            <a:ln w="9525">
              <a:solidFill>
                <a:schemeClr val="tx1"/>
              </a:solidFill>
              <a:round/>
              <a:headEnd/>
              <a:tailEnd/>
            </a:ln>
          </p:spPr>
          <p:txBody>
            <a:bodyPr wrap="none" anchor="ctr"/>
            <a:lstStyle/>
            <a:p>
              <a:endParaRPr lang="fr-FR"/>
            </a:p>
          </p:txBody>
        </p:sp>
        <p:sp>
          <p:nvSpPr>
            <p:cNvPr id="95" name="Oval 90"/>
            <p:cNvSpPr>
              <a:spLocks noChangeArrowheads="1"/>
            </p:cNvSpPr>
            <p:nvPr/>
          </p:nvSpPr>
          <p:spPr bwMode="auto">
            <a:xfrm>
              <a:off x="1836738" y="3068638"/>
              <a:ext cx="71437" cy="71437"/>
            </a:xfrm>
            <a:prstGeom prst="ellipse">
              <a:avLst/>
            </a:prstGeom>
            <a:solidFill>
              <a:srgbClr val="FF9900"/>
            </a:solidFill>
            <a:ln w="9525">
              <a:solidFill>
                <a:schemeClr val="tx1"/>
              </a:solidFill>
              <a:round/>
              <a:headEnd/>
              <a:tailEnd/>
            </a:ln>
          </p:spPr>
          <p:txBody>
            <a:bodyPr wrap="none" anchor="ctr"/>
            <a:lstStyle/>
            <a:p>
              <a:endParaRPr lang="fr-FR"/>
            </a:p>
          </p:txBody>
        </p:sp>
        <p:sp>
          <p:nvSpPr>
            <p:cNvPr id="96" name="Oval 91"/>
            <p:cNvSpPr>
              <a:spLocks noChangeArrowheads="1"/>
            </p:cNvSpPr>
            <p:nvPr/>
          </p:nvSpPr>
          <p:spPr bwMode="auto">
            <a:xfrm>
              <a:off x="2124075" y="3068638"/>
              <a:ext cx="71438" cy="71437"/>
            </a:xfrm>
            <a:prstGeom prst="ellipse">
              <a:avLst/>
            </a:prstGeom>
            <a:solidFill>
              <a:srgbClr val="FF9900"/>
            </a:solidFill>
            <a:ln w="9525">
              <a:solidFill>
                <a:schemeClr val="tx1"/>
              </a:solidFill>
              <a:round/>
              <a:headEnd/>
              <a:tailEnd/>
            </a:ln>
          </p:spPr>
          <p:txBody>
            <a:bodyPr wrap="none" anchor="ctr"/>
            <a:lstStyle/>
            <a:p>
              <a:endParaRPr lang="fr-FR"/>
            </a:p>
          </p:txBody>
        </p:sp>
        <p:sp>
          <p:nvSpPr>
            <p:cNvPr id="97" name="Oval 92"/>
            <p:cNvSpPr>
              <a:spLocks noChangeArrowheads="1"/>
            </p:cNvSpPr>
            <p:nvPr/>
          </p:nvSpPr>
          <p:spPr bwMode="auto">
            <a:xfrm>
              <a:off x="1476375" y="3213100"/>
              <a:ext cx="71438" cy="71438"/>
            </a:xfrm>
            <a:prstGeom prst="ellipse">
              <a:avLst/>
            </a:prstGeom>
            <a:solidFill>
              <a:srgbClr val="FFCC00"/>
            </a:solidFill>
            <a:ln w="9525">
              <a:solidFill>
                <a:schemeClr val="tx1"/>
              </a:solidFill>
              <a:round/>
              <a:headEnd/>
              <a:tailEnd/>
            </a:ln>
          </p:spPr>
          <p:txBody>
            <a:bodyPr wrap="none" anchor="ctr"/>
            <a:lstStyle/>
            <a:p>
              <a:endParaRPr lang="fr-FR" sz="1800"/>
            </a:p>
          </p:txBody>
        </p:sp>
        <p:sp>
          <p:nvSpPr>
            <p:cNvPr id="98" name="Oval 93"/>
            <p:cNvSpPr>
              <a:spLocks noChangeArrowheads="1"/>
            </p:cNvSpPr>
            <p:nvPr/>
          </p:nvSpPr>
          <p:spPr bwMode="auto">
            <a:xfrm>
              <a:off x="2197100" y="3213100"/>
              <a:ext cx="71438" cy="71438"/>
            </a:xfrm>
            <a:prstGeom prst="ellipse">
              <a:avLst/>
            </a:prstGeom>
            <a:solidFill>
              <a:srgbClr val="FFCC00"/>
            </a:solidFill>
            <a:ln w="9525">
              <a:solidFill>
                <a:schemeClr val="tx1"/>
              </a:solidFill>
              <a:round/>
              <a:headEnd/>
              <a:tailEnd/>
            </a:ln>
          </p:spPr>
          <p:txBody>
            <a:bodyPr wrap="none" anchor="ctr"/>
            <a:lstStyle/>
            <a:p>
              <a:endParaRPr lang="fr-FR"/>
            </a:p>
          </p:txBody>
        </p:sp>
        <p:sp>
          <p:nvSpPr>
            <p:cNvPr id="99" name="Oval 94"/>
            <p:cNvSpPr>
              <a:spLocks noChangeArrowheads="1"/>
            </p:cNvSpPr>
            <p:nvPr/>
          </p:nvSpPr>
          <p:spPr bwMode="auto">
            <a:xfrm>
              <a:off x="2268538" y="2924175"/>
              <a:ext cx="71437" cy="71438"/>
            </a:xfrm>
            <a:prstGeom prst="ellipse">
              <a:avLst/>
            </a:prstGeom>
            <a:solidFill>
              <a:srgbClr val="FF9900"/>
            </a:solidFill>
            <a:ln w="9525">
              <a:solidFill>
                <a:schemeClr val="tx1"/>
              </a:solidFill>
              <a:round/>
              <a:headEnd/>
              <a:tailEnd/>
            </a:ln>
          </p:spPr>
          <p:txBody>
            <a:bodyPr wrap="none" anchor="ctr"/>
            <a:lstStyle/>
            <a:p>
              <a:endParaRPr lang="fr-FR"/>
            </a:p>
          </p:txBody>
        </p:sp>
        <p:sp>
          <p:nvSpPr>
            <p:cNvPr id="100" name="Freeform 95"/>
            <p:cNvSpPr>
              <a:spLocks/>
            </p:cNvSpPr>
            <p:nvPr/>
          </p:nvSpPr>
          <p:spPr bwMode="auto">
            <a:xfrm>
              <a:off x="1536700" y="2779713"/>
              <a:ext cx="155575" cy="504825"/>
            </a:xfrm>
            <a:custGeom>
              <a:avLst/>
              <a:gdLst>
                <a:gd name="T0" fmla="*/ 53 w 98"/>
                <a:gd name="T1" fmla="*/ 0 h 318"/>
                <a:gd name="T2" fmla="*/ 7 w 98"/>
                <a:gd name="T3" fmla="*/ 91 h 318"/>
                <a:gd name="T4" fmla="*/ 53 w 98"/>
                <a:gd name="T5" fmla="*/ 136 h 318"/>
                <a:gd name="T6" fmla="*/ 7 w 98"/>
                <a:gd name="T7" fmla="*/ 272 h 318"/>
                <a:gd name="T8" fmla="*/ 98 w 98"/>
                <a:gd name="T9" fmla="*/ 318 h 318"/>
                <a:gd name="T10" fmla="*/ 0 60000 65536"/>
                <a:gd name="T11" fmla="*/ 0 60000 65536"/>
                <a:gd name="T12" fmla="*/ 0 60000 65536"/>
                <a:gd name="T13" fmla="*/ 0 60000 65536"/>
                <a:gd name="T14" fmla="*/ 0 60000 65536"/>
                <a:gd name="T15" fmla="*/ 0 w 98"/>
                <a:gd name="T16" fmla="*/ 0 h 318"/>
                <a:gd name="T17" fmla="*/ 98 w 98"/>
                <a:gd name="T18" fmla="*/ 318 h 318"/>
              </a:gdLst>
              <a:ahLst/>
              <a:cxnLst>
                <a:cxn ang="T10">
                  <a:pos x="T0" y="T1"/>
                </a:cxn>
                <a:cxn ang="T11">
                  <a:pos x="T2" y="T3"/>
                </a:cxn>
                <a:cxn ang="T12">
                  <a:pos x="T4" y="T5"/>
                </a:cxn>
                <a:cxn ang="T13">
                  <a:pos x="T6" y="T7"/>
                </a:cxn>
                <a:cxn ang="T14">
                  <a:pos x="T8" y="T9"/>
                </a:cxn>
              </a:cxnLst>
              <a:rect l="T15" t="T16" r="T17" b="T18"/>
              <a:pathLst>
                <a:path w="98" h="318">
                  <a:moveTo>
                    <a:pt x="53" y="0"/>
                  </a:moveTo>
                  <a:cubicBezTo>
                    <a:pt x="30" y="34"/>
                    <a:pt x="7" y="68"/>
                    <a:pt x="7" y="91"/>
                  </a:cubicBezTo>
                  <a:cubicBezTo>
                    <a:pt x="7" y="114"/>
                    <a:pt x="53" y="106"/>
                    <a:pt x="53" y="136"/>
                  </a:cubicBezTo>
                  <a:cubicBezTo>
                    <a:pt x="53" y="166"/>
                    <a:pt x="0" y="242"/>
                    <a:pt x="7" y="272"/>
                  </a:cubicBezTo>
                  <a:cubicBezTo>
                    <a:pt x="14" y="302"/>
                    <a:pt x="90" y="310"/>
                    <a:pt x="98" y="318"/>
                  </a:cubicBezTo>
                </a:path>
              </a:pathLst>
            </a:custGeom>
            <a:noFill/>
            <a:ln w="25400">
              <a:solidFill>
                <a:srgbClr val="FF9900"/>
              </a:solidFill>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sp>
          <p:nvSpPr>
            <p:cNvPr id="101" name="Freeform 96"/>
            <p:cNvSpPr>
              <a:spLocks/>
            </p:cNvSpPr>
            <p:nvPr/>
          </p:nvSpPr>
          <p:spPr bwMode="auto">
            <a:xfrm>
              <a:off x="1752600" y="2779713"/>
              <a:ext cx="227013" cy="504825"/>
            </a:xfrm>
            <a:custGeom>
              <a:avLst/>
              <a:gdLst>
                <a:gd name="T0" fmla="*/ 98 w 143"/>
                <a:gd name="T1" fmla="*/ 0 h 318"/>
                <a:gd name="T2" fmla="*/ 53 w 143"/>
                <a:gd name="T3" fmla="*/ 46 h 318"/>
                <a:gd name="T4" fmla="*/ 98 w 143"/>
                <a:gd name="T5" fmla="*/ 136 h 318"/>
                <a:gd name="T6" fmla="*/ 7 w 143"/>
                <a:gd name="T7" fmla="*/ 227 h 318"/>
                <a:gd name="T8" fmla="*/ 143 w 143"/>
                <a:gd name="T9" fmla="*/ 318 h 318"/>
                <a:gd name="T10" fmla="*/ 0 60000 65536"/>
                <a:gd name="T11" fmla="*/ 0 60000 65536"/>
                <a:gd name="T12" fmla="*/ 0 60000 65536"/>
                <a:gd name="T13" fmla="*/ 0 60000 65536"/>
                <a:gd name="T14" fmla="*/ 0 60000 65536"/>
                <a:gd name="T15" fmla="*/ 0 w 143"/>
                <a:gd name="T16" fmla="*/ 0 h 318"/>
                <a:gd name="T17" fmla="*/ 143 w 143"/>
                <a:gd name="T18" fmla="*/ 318 h 318"/>
              </a:gdLst>
              <a:ahLst/>
              <a:cxnLst>
                <a:cxn ang="T10">
                  <a:pos x="T0" y="T1"/>
                </a:cxn>
                <a:cxn ang="T11">
                  <a:pos x="T2" y="T3"/>
                </a:cxn>
                <a:cxn ang="T12">
                  <a:pos x="T4" y="T5"/>
                </a:cxn>
                <a:cxn ang="T13">
                  <a:pos x="T6" y="T7"/>
                </a:cxn>
                <a:cxn ang="T14">
                  <a:pos x="T8" y="T9"/>
                </a:cxn>
              </a:cxnLst>
              <a:rect l="T15" t="T16" r="T17" b="T18"/>
              <a:pathLst>
                <a:path w="143" h="318">
                  <a:moveTo>
                    <a:pt x="98" y="0"/>
                  </a:moveTo>
                  <a:cubicBezTo>
                    <a:pt x="75" y="11"/>
                    <a:pt x="53" y="23"/>
                    <a:pt x="53" y="46"/>
                  </a:cubicBezTo>
                  <a:cubicBezTo>
                    <a:pt x="53" y="69"/>
                    <a:pt x="106" y="106"/>
                    <a:pt x="98" y="136"/>
                  </a:cubicBezTo>
                  <a:cubicBezTo>
                    <a:pt x="90" y="166"/>
                    <a:pt x="0" y="197"/>
                    <a:pt x="7" y="227"/>
                  </a:cubicBezTo>
                  <a:cubicBezTo>
                    <a:pt x="14" y="257"/>
                    <a:pt x="78" y="287"/>
                    <a:pt x="143" y="318"/>
                  </a:cubicBezTo>
                </a:path>
              </a:pathLst>
            </a:custGeom>
            <a:noFill/>
            <a:ln w="25400">
              <a:solidFill>
                <a:srgbClr val="FF9900"/>
              </a:solidFill>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sp>
          <p:nvSpPr>
            <p:cNvPr id="102" name="Freeform 97"/>
            <p:cNvSpPr>
              <a:spLocks/>
            </p:cNvSpPr>
            <p:nvPr/>
          </p:nvSpPr>
          <p:spPr bwMode="auto">
            <a:xfrm>
              <a:off x="2124075" y="2779713"/>
              <a:ext cx="155575" cy="504825"/>
            </a:xfrm>
            <a:custGeom>
              <a:avLst/>
              <a:gdLst>
                <a:gd name="T0" fmla="*/ 91 w 98"/>
                <a:gd name="T1" fmla="*/ 0 h 318"/>
                <a:gd name="T2" fmla="*/ 45 w 98"/>
                <a:gd name="T3" fmla="*/ 46 h 318"/>
                <a:gd name="T4" fmla="*/ 91 w 98"/>
                <a:gd name="T5" fmla="*/ 136 h 318"/>
                <a:gd name="T6" fmla="*/ 0 w 98"/>
                <a:gd name="T7" fmla="*/ 227 h 318"/>
                <a:gd name="T8" fmla="*/ 91 w 98"/>
                <a:gd name="T9" fmla="*/ 318 h 318"/>
                <a:gd name="T10" fmla="*/ 0 60000 65536"/>
                <a:gd name="T11" fmla="*/ 0 60000 65536"/>
                <a:gd name="T12" fmla="*/ 0 60000 65536"/>
                <a:gd name="T13" fmla="*/ 0 60000 65536"/>
                <a:gd name="T14" fmla="*/ 0 60000 65536"/>
                <a:gd name="T15" fmla="*/ 0 w 98"/>
                <a:gd name="T16" fmla="*/ 0 h 318"/>
                <a:gd name="T17" fmla="*/ 98 w 98"/>
                <a:gd name="T18" fmla="*/ 318 h 318"/>
              </a:gdLst>
              <a:ahLst/>
              <a:cxnLst>
                <a:cxn ang="T10">
                  <a:pos x="T0" y="T1"/>
                </a:cxn>
                <a:cxn ang="T11">
                  <a:pos x="T2" y="T3"/>
                </a:cxn>
                <a:cxn ang="T12">
                  <a:pos x="T4" y="T5"/>
                </a:cxn>
                <a:cxn ang="T13">
                  <a:pos x="T6" y="T7"/>
                </a:cxn>
                <a:cxn ang="T14">
                  <a:pos x="T8" y="T9"/>
                </a:cxn>
              </a:cxnLst>
              <a:rect l="T15" t="T16" r="T17" b="T18"/>
              <a:pathLst>
                <a:path w="98" h="318">
                  <a:moveTo>
                    <a:pt x="91" y="0"/>
                  </a:moveTo>
                  <a:cubicBezTo>
                    <a:pt x="68" y="11"/>
                    <a:pt x="45" y="23"/>
                    <a:pt x="45" y="46"/>
                  </a:cubicBezTo>
                  <a:cubicBezTo>
                    <a:pt x="45" y="69"/>
                    <a:pt x="98" y="106"/>
                    <a:pt x="91" y="136"/>
                  </a:cubicBezTo>
                  <a:cubicBezTo>
                    <a:pt x="84" y="166"/>
                    <a:pt x="0" y="197"/>
                    <a:pt x="0" y="227"/>
                  </a:cubicBezTo>
                  <a:cubicBezTo>
                    <a:pt x="0" y="257"/>
                    <a:pt x="45" y="287"/>
                    <a:pt x="91" y="318"/>
                  </a:cubicBezTo>
                </a:path>
              </a:pathLst>
            </a:custGeom>
            <a:noFill/>
            <a:ln w="25400">
              <a:solidFill>
                <a:srgbClr val="FF9900"/>
              </a:solidFill>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sp>
          <p:nvSpPr>
            <p:cNvPr id="103" name="Text Box 98"/>
            <p:cNvSpPr txBox="1">
              <a:spLocks noChangeArrowheads="1"/>
            </p:cNvSpPr>
            <p:nvPr/>
          </p:nvSpPr>
          <p:spPr bwMode="auto">
            <a:xfrm>
              <a:off x="539750" y="3500438"/>
              <a:ext cx="1008063"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charset="0"/>
                  <a:cs typeface="Times New Roman" pitchFamily="18" charset="0"/>
                </a:defRPr>
              </a:lvl1pPr>
              <a:lvl2pPr marL="742950" indent="-285750" eaLnBrk="0" hangingPunct="0">
                <a:defRPr sz="2000">
                  <a:solidFill>
                    <a:schemeClr val="tx1"/>
                  </a:solidFill>
                  <a:latin typeface="Arial" charset="0"/>
                  <a:cs typeface="Times New Roman" pitchFamily="18" charset="0"/>
                </a:defRPr>
              </a:lvl2pPr>
              <a:lvl3pPr marL="1143000" indent="-228600" eaLnBrk="0" hangingPunct="0">
                <a:defRPr sz="2000">
                  <a:solidFill>
                    <a:schemeClr val="tx1"/>
                  </a:solidFill>
                  <a:latin typeface="Arial" charset="0"/>
                  <a:cs typeface="Times New Roman" pitchFamily="18" charset="0"/>
                </a:defRPr>
              </a:lvl3pPr>
              <a:lvl4pPr marL="1600200" indent="-228600" eaLnBrk="0" hangingPunct="0">
                <a:defRPr sz="2000">
                  <a:solidFill>
                    <a:schemeClr val="tx1"/>
                  </a:solidFill>
                  <a:latin typeface="Arial" charset="0"/>
                  <a:cs typeface="Times New Roman" pitchFamily="18" charset="0"/>
                </a:defRPr>
              </a:lvl4pPr>
              <a:lvl5pPr marL="2057400" indent="-228600" eaLnBrk="0" hangingPunct="0">
                <a:defRPr sz="2000">
                  <a:solidFill>
                    <a:schemeClr val="tx1"/>
                  </a:solidFill>
                  <a:latin typeface="Arial" charset="0"/>
                  <a:cs typeface="Times New Roman" pitchFamily="18" charset="0"/>
                </a:defRPr>
              </a:lvl5pPr>
              <a:lvl6pPr marL="2514600" indent="-228600" algn="ctr" eaLnBrk="0" fontAlgn="base" hangingPunct="0">
                <a:spcBef>
                  <a:spcPct val="0"/>
                </a:spcBef>
                <a:spcAft>
                  <a:spcPct val="0"/>
                </a:spcAft>
                <a:defRPr sz="2000">
                  <a:solidFill>
                    <a:schemeClr val="tx1"/>
                  </a:solidFill>
                  <a:latin typeface="Arial" charset="0"/>
                  <a:cs typeface="Times New Roman" pitchFamily="18" charset="0"/>
                </a:defRPr>
              </a:lvl6pPr>
              <a:lvl7pPr marL="2971800" indent="-228600" algn="ctr" eaLnBrk="0" fontAlgn="base" hangingPunct="0">
                <a:spcBef>
                  <a:spcPct val="0"/>
                </a:spcBef>
                <a:spcAft>
                  <a:spcPct val="0"/>
                </a:spcAft>
                <a:defRPr sz="2000">
                  <a:solidFill>
                    <a:schemeClr val="tx1"/>
                  </a:solidFill>
                  <a:latin typeface="Arial" charset="0"/>
                  <a:cs typeface="Times New Roman" pitchFamily="18" charset="0"/>
                </a:defRPr>
              </a:lvl7pPr>
              <a:lvl8pPr marL="3429000" indent="-228600" algn="ctr" eaLnBrk="0" fontAlgn="base" hangingPunct="0">
                <a:spcBef>
                  <a:spcPct val="0"/>
                </a:spcBef>
                <a:spcAft>
                  <a:spcPct val="0"/>
                </a:spcAft>
                <a:defRPr sz="2000">
                  <a:solidFill>
                    <a:schemeClr val="tx1"/>
                  </a:solidFill>
                  <a:latin typeface="Arial" charset="0"/>
                  <a:cs typeface="Times New Roman" pitchFamily="18" charset="0"/>
                </a:defRPr>
              </a:lvl8pPr>
              <a:lvl9pPr marL="3886200" indent="-228600" algn="ctr" eaLnBrk="0" fontAlgn="base" hangingPunct="0">
                <a:spcBef>
                  <a:spcPct val="0"/>
                </a:spcBef>
                <a:spcAft>
                  <a:spcPct val="0"/>
                </a:spcAft>
                <a:defRPr sz="2000">
                  <a:solidFill>
                    <a:schemeClr val="tx1"/>
                  </a:solidFill>
                  <a:latin typeface="Arial" charset="0"/>
                  <a:cs typeface="Times New Roman" pitchFamily="18" charset="0"/>
                </a:defRPr>
              </a:lvl9pPr>
            </a:lstStyle>
            <a:p>
              <a:pPr eaLnBrk="1" hangingPunct="1">
                <a:spcBef>
                  <a:spcPct val="50000"/>
                </a:spcBef>
              </a:pPr>
              <a:r>
                <a:rPr lang="fr-FR" sz="1200" b="1">
                  <a:solidFill>
                    <a:srgbClr val="3333CC"/>
                  </a:solidFill>
                  <a:latin typeface="Times New Roman" pitchFamily="18" charset="0"/>
                </a:rPr>
                <a:t>SOURCE</a:t>
              </a:r>
            </a:p>
            <a:p>
              <a:pPr eaLnBrk="1" hangingPunct="1">
                <a:spcBef>
                  <a:spcPct val="50000"/>
                </a:spcBef>
              </a:pPr>
              <a:r>
                <a:rPr lang="fr-FR" sz="1200" b="1">
                  <a:solidFill>
                    <a:srgbClr val="3333CC"/>
                  </a:solidFill>
                  <a:latin typeface="Times New Roman" pitchFamily="18" charset="0"/>
                </a:rPr>
                <a:t>FROIDE</a:t>
              </a:r>
            </a:p>
          </p:txBody>
        </p:sp>
      </p:grpSp>
      <p:sp>
        <p:nvSpPr>
          <p:cNvPr id="104" name="ZoneTexte 103"/>
          <p:cNvSpPr txBox="1"/>
          <p:nvPr/>
        </p:nvSpPr>
        <p:spPr>
          <a:xfrm>
            <a:off x="4508866" y="225697"/>
            <a:ext cx="3455988" cy="461665"/>
          </a:xfrm>
          <a:prstGeom prst="rect">
            <a:avLst/>
          </a:prstGeom>
          <a:solidFill>
            <a:schemeClr val="accent1"/>
          </a:solidFill>
        </p:spPr>
        <p:txBody>
          <a:bodyPr wrap="square" rtlCol="0">
            <a:spAutoFit/>
          </a:bodyPr>
          <a:lstStyle/>
          <a:p>
            <a:pPr algn="ctr"/>
            <a:r>
              <a:rPr lang="fr-FR" sz="2400" b="1" dirty="0" smtClean="0">
                <a:effectLst>
                  <a:outerShdw blurRad="38100" dist="38100" dir="2700000" algn="tl">
                    <a:srgbClr val="000000">
                      <a:alpha val="43137"/>
                    </a:srgbClr>
                  </a:outerShdw>
                </a:effectLst>
              </a:rPr>
              <a:t>Machine frigorifique</a:t>
            </a:r>
            <a:endParaRPr lang="fr-FR" sz="2400" b="1" dirty="0">
              <a:effectLst>
                <a:outerShdw blurRad="38100" dist="38100" dir="2700000" algn="tl">
                  <a:srgbClr val="000000">
                    <a:alpha val="43137"/>
                  </a:srgbClr>
                </a:outerShdw>
              </a:effectLst>
            </a:endParaRPr>
          </a:p>
        </p:txBody>
      </p:sp>
      <p:sp>
        <p:nvSpPr>
          <p:cNvPr id="105" name="ZoneTexte 104"/>
          <p:cNvSpPr txBox="1"/>
          <p:nvPr/>
        </p:nvSpPr>
        <p:spPr>
          <a:xfrm>
            <a:off x="552511" y="873423"/>
            <a:ext cx="3455988" cy="646331"/>
          </a:xfrm>
          <a:prstGeom prst="rect">
            <a:avLst/>
          </a:prstGeom>
          <a:noFill/>
        </p:spPr>
        <p:txBody>
          <a:bodyPr wrap="square" rtlCol="0">
            <a:spAutoFit/>
          </a:bodyPr>
          <a:lstStyle/>
          <a:p>
            <a:r>
              <a:rPr lang="fr-FR" dirty="0" smtClean="0"/>
              <a:t>Q1 : Quantité de chaleur prélevée sur l’air extrait</a:t>
            </a:r>
            <a:endParaRPr lang="fr-FR" dirty="0"/>
          </a:p>
        </p:txBody>
      </p:sp>
      <p:sp>
        <p:nvSpPr>
          <p:cNvPr id="106" name="ZoneTexte 105"/>
          <p:cNvSpPr txBox="1"/>
          <p:nvPr/>
        </p:nvSpPr>
        <p:spPr>
          <a:xfrm>
            <a:off x="4874480" y="873423"/>
            <a:ext cx="3455988" cy="646331"/>
          </a:xfrm>
          <a:prstGeom prst="rect">
            <a:avLst/>
          </a:prstGeom>
          <a:noFill/>
        </p:spPr>
        <p:txBody>
          <a:bodyPr wrap="square" rtlCol="0">
            <a:spAutoFit/>
          </a:bodyPr>
          <a:lstStyle/>
          <a:p>
            <a:r>
              <a:rPr lang="fr-FR" dirty="0" smtClean="0"/>
              <a:t>Q2 : Quantité de chaleur rejetée sur l’air Neuf</a:t>
            </a:r>
            <a:endParaRPr lang="fr-FR" dirty="0"/>
          </a:p>
        </p:txBody>
      </p:sp>
      <p:sp>
        <p:nvSpPr>
          <p:cNvPr id="107" name="Espace réservé du pied de page 1"/>
          <p:cNvSpPr>
            <a:spLocks noGrp="1"/>
          </p:cNvSpPr>
          <p:nvPr>
            <p:ph type="ftr" sz="quarter" idx="11"/>
          </p:nvPr>
        </p:nvSpPr>
        <p:spPr>
          <a:xfrm>
            <a:off x="3517514" y="6285122"/>
            <a:ext cx="4724400" cy="274320"/>
          </a:xfrm>
        </p:spPr>
        <p:txBody>
          <a:bodyPr/>
          <a:lstStyle/>
          <a:p>
            <a:r>
              <a:rPr lang="fr-FR" dirty="0"/>
              <a:t>Module EE 3.1</a:t>
            </a:r>
          </a:p>
          <a:p>
            <a:endParaRPr lang="fr-FR" dirty="0"/>
          </a:p>
        </p:txBody>
      </p:sp>
      <p:sp>
        <p:nvSpPr>
          <p:cNvPr id="108" name="Espace réservé du numéro de diapositive 2"/>
          <p:cNvSpPr>
            <a:spLocks noGrp="1"/>
          </p:cNvSpPr>
          <p:nvPr>
            <p:ph type="sldNum" sz="quarter" idx="12"/>
          </p:nvPr>
        </p:nvSpPr>
        <p:spPr>
          <a:xfrm>
            <a:off x="8401038" y="6170822"/>
            <a:ext cx="502920" cy="502920"/>
          </a:xfrm>
        </p:spPr>
        <p:txBody>
          <a:bodyPr/>
          <a:lstStyle/>
          <a:p>
            <a:fld id="{121E8307-F1CB-4DFA-B424-3B24CDE560C6}" type="slidenum">
              <a:rPr lang="fr-FR" smtClean="0"/>
              <a:t>18</a:t>
            </a:fld>
            <a:endParaRPr lang="fr-FR"/>
          </a:p>
        </p:txBody>
      </p:sp>
      <p:pic>
        <p:nvPicPr>
          <p:cNvPr id="109" name="Image 108" descr="banniere copie.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545" y="184"/>
            <a:ext cx="3059832" cy="687178"/>
          </a:xfrm>
          <a:prstGeom prst="rect">
            <a:avLst/>
          </a:prstGeom>
          <a:solidFill>
            <a:schemeClr val="accent3">
              <a:lumMod val="60000"/>
              <a:lumOff val="40000"/>
            </a:schemeClr>
          </a:solidFill>
          <a:ln>
            <a:noFill/>
          </a:ln>
        </p:spPr>
      </p:pic>
    </p:spTree>
    <p:extLst>
      <p:ext uri="{BB962C8B-B14F-4D97-AF65-F5344CB8AC3E}">
        <p14:creationId xmlns:p14="http://schemas.microsoft.com/office/powerpoint/2010/main" val="17940462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10"/>
          <p:cNvSpPr>
            <a:spLocks noChangeArrowheads="1"/>
          </p:cNvSpPr>
          <p:nvPr/>
        </p:nvSpPr>
        <p:spPr bwMode="auto">
          <a:xfrm>
            <a:off x="0" y="2924175"/>
            <a:ext cx="9144000" cy="3933825"/>
          </a:xfrm>
          <a:prstGeom prst="rect">
            <a:avLst/>
          </a:prstGeom>
          <a:solidFill>
            <a:schemeClr val="tx1"/>
          </a:solidFill>
          <a:ln w="9525">
            <a:solidFill>
              <a:schemeClr val="tx1"/>
            </a:solidFill>
            <a:miter lim="800000"/>
            <a:headEnd/>
            <a:tailEnd/>
          </a:ln>
        </p:spPr>
        <p:txBody>
          <a:bodyPr wrap="none" anchor="ctr"/>
          <a:lstStyle/>
          <a:p>
            <a:endParaRPr lang="fr-FR"/>
          </a:p>
        </p:txBody>
      </p:sp>
      <p:sp>
        <p:nvSpPr>
          <p:cNvPr id="37891" name="Rectangle 2"/>
          <p:cNvSpPr>
            <a:spLocks noGrp="1" noChangeArrowheads="1"/>
          </p:cNvSpPr>
          <p:nvPr>
            <p:ph type="title"/>
          </p:nvPr>
        </p:nvSpPr>
        <p:spPr>
          <a:xfrm>
            <a:off x="410186" y="827855"/>
            <a:ext cx="8405202" cy="501649"/>
          </a:xfrm>
          <a:solidFill>
            <a:srgbClr val="FFCC00"/>
          </a:solidFill>
        </p:spPr>
        <p:txBody>
          <a:bodyPr/>
          <a:lstStyle/>
          <a:p>
            <a:pPr algn="ctr" eaLnBrk="1" hangingPunct="1"/>
            <a:r>
              <a:rPr lang="fr-FR" b="1" dirty="0" smtClean="0"/>
              <a:t>VMC en Tertiaire</a:t>
            </a:r>
          </a:p>
        </p:txBody>
      </p:sp>
      <p:pic>
        <p:nvPicPr>
          <p:cNvPr id="37892" name="Picture 3" descr="syst%E8me_tertiaire"/>
          <p:cNvPicPr>
            <a:picLocks noChangeAspect="1" noChangeArrowheads="1"/>
          </p:cNvPicPr>
          <p:nvPr/>
        </p:nvPicPr>
        <p:blipFill>
          <a:blip r:embed="rId2">
            <a:lum bright="6000"/>
            <a:extLst>
              <a:ext uri="{28A0092B-C50C-407E-A947-70E740481C1C}">
                <a14:useLocalDpi xmlns:a14="http://schemas.microsoft.com/office/drawing/2010/main" val="0"/>
              </a:ext>
            </a:extLst>
          </a:blip>
          <a:srcRect/>
          <a:stretch>
            <a:fillRect/>
          </a:stretch>
        </p:blipFill>
        <p:spPr bwMode="auto">
          <a:xfrm>
            <a:off x="2051050" y="3500438"/>
            <a:ext cx="4824413" cy="2913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893" name="Rectangle 5"/>
          <p:cNvSpPr>
            <a:spLocks noChangeArrowheads="1"/>
          </p:cNvSpPr>
          <p:nvPr/>
        </p:nvSpPr>
        <p:spPr bwMode="auto">
          <a:xfrm>
            <a:off x="611188" y="1411776"/>
            <a:ext cx="3727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fr-FR" b="1" i="1"/>
              <a:t>Bureaux individuels et paysagés</a:t>
            </a:r>
          </a:p>
        </p:txBody>
      </p:sp>
      <p:sp>
        <p:nvSpPr>
          <p:cNvPr id="37894" name="Rectangle 6"/>
          <p:cNvSpPr>
            <a:spLocks noChangeArrowheads="1"/>
          </p:cNvSpPr>
          <p:nvPr/>
        </p:nvSpPr>
        <p:spPr bwMode="auto">
          <a:xfrm>
            <a:off x="611188" y="2059476"/>
            <a:ext cx="3981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fr-FR" b="1" i="1"/>
              <a:t>Salle des fêtes, salles polyvalentes</a:t>
            </a:r>
          </a:p>
        </p:txBody>
      </p:sp>
      <p:sp>
        <p:nvSpPr>
          <p:cNvPr id="37895" name="Rectangle 7"/>
          <p:cNvSpPr>
            <a:spLocks noChangeArrowheads="1"/>
          </p:cNvSpPr>
          <p:nvPr/>
        </p:nvSpPr>
        <p:spPr bwMode="auto">
          <a:xfrm>
            <a:off x="6011863" y="1986451"/>
            <a:ext cx="15049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fr-FR" b="1" i="1"/>
              <a:t>Restaurants</a:t>
            </a:r>
          </a:p>
        </p:txBody>
      </p:sp>
      <p:sp>
        <p:nvSpPr>
          <p:cNvPr id="37896" name="Rectangle 8"/>
          <p:cNvSpPr>
            <a:spLocks noChangeArrowheads="1"/>
          </p:cNvSpPr>
          <p:nvPr/>
        </p:nvSpPr>
        <p:spPr bwMode="auto">
          <a:xfrm>
            <a:off x="6300788" y="2491276"/>
            <a:ext cx="9207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fr-FR" b="1" i="1"/>
              <a:t>Ecoles</a:t>
            </a:r>
          </a:p>
        </p:txBody>
      </p:sp>
      <p:sp>
        <p:nvSpPr>
          <p:cNvPr id="37897" name="Rectangle 9"/>
          <p:cNvSpPr>
            <a:spLocks noChangeArrowheads="1"/>
          </p:cNvSpPr>
          <p:nvPr/>
        </p:nvSpPr>
        <p:spPr bwMode="auto">
          <a:xfrm>
            <a:off x="4859338" y="1411776"/>
            <a:ext cx="39560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fr-FR" b="1" i="1"/>
              <a:t>Salles de réunion et de conférence</a:t>
            </a:r>
          </a:p>
        </p:txBody>
      </p:sp>
      <p:pic>
        <p:nvPicPr>
          <p:cNvPr id="10" name="Image 9" descr="banniere copie.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748" y="0"/>
            <a:ext cx="3059832" cy="687178"/>
          </a:xfrm>
          <a:prstGeom prst="rect">
            <a:avLst/>
          </a:prstGeom>
          <a:solidFill>
            <a:schemeClr val="accent3">
              <a:lumMod val="60000"/>
              <a:lumOff val="40000"/>
            </a:schemeClr>
          </a:solidFill>
          <a:ln>
            <a:noFill/>
          </a:ln>
        </p:spPr>
      </p:pic>
    </p:spTree>
    <p:extLst>
      <p:ext uri="{BB962C8B-B14F-4D97-AF65-F5344CB8AC3E}">
        <p14:creationId xmlns:p14="http://schemas.microsoft.com/office/powerpoint/2010/main" val="332980117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36513" y="1036638"/>
            <a:ext cx="9144000" cy="452193"/>
          </a:xfrm>
          <a:solidFill>
            <a:srgbClr val="FFCC00"/>
          </a:solidFill>
        </p:spPr>
        <p:txBody>
          <a:bodyPr/>
          <a:lstStyle/>
          <a:p>
            <a:pPr algn="ctr"/>
            <a:r>
              <a:rPr lang="fr-FR" sz="3200" b="1" cap="none" dirty="0"/>
              <a:t>1 – </a:t>
            </a:r>
            <a:r>
              <a:rPr lang="fr-FR" sz="3200" b="1" cap="none" dirty="0" smtClean="0"/>
              <a:t>Introduction</a:t>
            </a:r>
            <a:endParaRPr lang="fr-FR" sz="3200" b="1" cap="none" dirty="0"/>
          </a:p>
        </p:txBody>
      </p:sp>
      <p:sp>
        <p:nvSpPr>
          <p:cNvPr id="7171" name="Rectangle 3"/>
          <p:cNvSpPr>
            <a:spLocks noChangeArrowheads="1"/>
          </p:cNvSpPr>
          <p:nvPr/>
        </p:nvSpPr>
        <p:spPr bwMode="auto">
          <a:xfrm>
            <a:off x="468313" y="1179512"/>
            <a:ext cx="8280400" cy="3889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lnSpc>
                <a:spcPct val="200000"/>
              </a:lnSpc>
            </a:pPr>
            <a:r>
              <a:rPr lang="fr-FR" sz="2800" b="1" dirty="0"/>
              <a:t>Fonctions d’un système de ventilation</a:t>
            </a:r>
            <a:br>
              <a:rPr lang="fr-FR" sz="2800" b="1" dirty="0"/>
            </a:br>
            <a:r>
              <a:rPr lang="fr-FR" sz="2800" b="1" dirty="0"/>
              <a:t>Définitions</a:t>
            </a:r>
            <a:br>
              <a:rPr lang="fr-FR" sz="2800" b="1" dirty="0"/>
            </a:br>
            <a:r>
              <a:rPr lang="fr-FR" sz="2800" b="1" dirty="0"/>
              <a:t>Typologie des </a:t>
            </a:r>
            <a:r>
              <a:rPr lang="fr-FR" sz="2800" b="1" dirty="0" smtClean="0"/>
              <a:t>installations</a:t>
            </a:r>
            <a:endParaRPr lang="fr-FR" sz="2800" b="1" dirty="0"/>
          </a:p>
        </p:txBody>
      </p:sp>
      <p:sp>
        <p:nvSpPr>
          <p:cNvPr id="2" name="Espace réservé du pied de page 1"/>
          <p:cNvSpPr>
            <a:spLocks noGrp="1"/>
          </p:cNvSpPr>
          <p:nvPr>
            <p:ph type="ftr" sz="quarter" idx="11"/>
          </p:nvPr>
        </p:nvSpPr>
        <p:spPr/>
        <p:txBody>
          <a:bodyPr/>
          <a:lstStyle/>
          <a:p>
            <a:r>
              <a:rPr lang="fr-FR" dirty="0"/>
              <a:t>Module EE </a:t>
            </a:r>
            <a:r>
              <a:rPr lang="fr-FR" dirty="0" smtClean="0"/>
              <a:t>3.1</a:t>
            </a:r>
            <a:endParaRPr lang="fr-FR" dirty="0"/>
          </a:p>
        </p:txBody>
      </p:sp>
      <p:sp>
        <p:nvSpPr>
          <p:cNvPr id="3" name="Espace réservé du numéro de diapositive 2"/>
          <p:cNvSpPr>
            <a:spLocks noGrp="1"/>
          </p:cNvSpPr>
          <p:nvPr>
            <p:ph type="sldNum" sz="quarter" idx="12"/>
          </p:nvPr>
        </p:nvSpPr>
        <p:spPr/>
        <p:txBody>
          <a:bodyPr/>
          <a:lstStyle/>
          <a:p>
            <a:fld id="{121E8307-F1CB-4DFA-B424-3B24CDE560C6}" type="slidenum">
              <a:rPr lang="fr-FR" smtClean="0"/>
              <a:t>2</a:t>
            </a:fld>
            <a:endParaRPr lang="fr-FR"/>
          </a:p>
        </p:txBody>
      </p:sp>
      <p:pic>
        <p:nvPicPr>
          <p:cNvPr id="6" name="Image 5" descr="banniere copie.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748" y="0"/>
            <a:ext cx="3059832" cy="687178"/>
          </a:xfrm>
          <a:prstGeom prst="rect">
            <a:avLst/>
          </a:prstGeom>
          <a:solidFill>
            <a:schemeClr val="accent3">
              <a:lumMod val="60000"/>
              <a:lumOff val="40000"/>
            </a:schemeClr>
          </a:solidFill>
          <a:ln>
            <a:noFill/>
          </a:ln>
        </p:spPr>
      </p:pic>
    </p:spTree>
    <p:extLst>
      <p:ext uri="{BB962C8B-B14F-4D97-AF65-F5344CB8AC3E}">
        <p14:creationId xmlns:p14="http://schemas.microsoft.com/office/powerpoint/2010/main" val="335945811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179388" y="1161921"/>
            <a:ext cx="3024188" cy="549275"/>
          </a:xfrm>
          <a:solidFill>
            <a:srgbClr val="FFCC00"/>
          </a:solidFill>
        </p:spPr>
        <p:txBody>
          <a:bodyPr/>
          <a:lstStyle/>
          <a:p>
            <a:pPr eaLnBrk="1" hangingPunct="1"/>
            <a:r>
              <a:rPr lang="fr-FR" sz="2800" b="1" dirty="0" smtClean="0"/>
              <a:t>Principe</a:t>
            </a:r>
          </a:p>
        </p:txBody>
      </p:sp>
      <p:sp>
        <p:nvSpPr>
          <p:cNvPr id="38915" name="Rectangle 3"/>
          <p:cNvSpPr>
            <a:spLocks noChangeArrowheads="1"/>
          </p:cNvSpPr>
          <p:nvPr/>
        </p:nvSpPr>
        <p:spPr bwMode="auto">
          <a:xfrm>
            <a:off x="179387" y="1797754"/>
            <a:ext cx="8870827"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p>
            <a:pPr algn="just">
              <a:tabLst>
                <a:tab pos="449263" algn="r"/>
              </a:tabLst>
            </a:pPr>
            <a:r>
              <a:rPr lang="fr-FR" sz="2400" dirty="0"/>
              <a:t>En tertiaire, l’occupation est souvent </a:t>
            </a:r>
            <a:r>
              <a:rPr lang="fr-FR" sz="2400" b="1" i="1" dirty="0"/>
              <a:t>intermittente</a:t>
            </a:r>
            <a:r>
              <a:rPr lang="fr-FR" sz="2400" dirty="0"/>
              <a:t> et induit des consommations d’énergie importantes, tant au niveau du temps de fonctionnement du ou des ventilateurs (continu sur la journée et l’année) qu’au niveau de la puissance de réchauffage de l’air ambiant après sa chute en température au cours de cette période.</a:t>
            </a:r>
          </a:p>
        </p:txBody>
      </p:sp>
      <p:sp>
        <p:nvSpPr>
          <p:cNvPr id="38916" name="Text Box 4"/>
          <p:cNvSpPr txBox="1">
            <a:spLocks noChangeArrowheads="1"/>
          </p:cNvSpPr>
          <p:nvPr/>
        </p:nvSpPr>
        <p:spPr bwMode="auto">
          <a:xfrm>
            <a:off x="1187450" y="3922466"/>
            <a:ext cx="2592388" cy="396875"/>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50000"/>
              </a:spcBef>
            </a:pPr>
            <a:r>
              <a:rPr lang="fr-FR" sz="2000" b="1"/>
              <a:t>VMC Simple Flux</a:t>
            </a:r>
          </a:p>
        </p:txBody>
      </p:sp>
      <p:sp>
        <p:nvSpPr>
          <p:cNvPr id="38917" name="Text Box 5"/>
          <p:cNvSpPr txBox="1">
            <a:spLocks noChangeArrowheads="1"/>
          </p:cNvSpPr>
          <p:nvPr/>
        </p:nvSpPr>
        <p:spPr bwMode="auto">
          <a:xfrm>
            <a:off x="6154490" y="3922466"/>
            <a:ext cx="2592387" cy="396875"/>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50000"/>
              </a:spcBef>
            </a:pPr>
            <a:r>
              <a:rPr lang="fr-FR" sz="2000" b="1"/>
              <a:t>VMC Double Flux</a:t>
            </a:r>
          </a:p>
        </p:txBody>
      </p:sp>
      <p:sp>
        <p:nvSpPr>
          <p:cNvPr id="38918" name="Line 6"/>
          <p:cNvSpPr>
            <a:spLocks noChangeShapeType="1"/>
          </p:cNvSpPr>
          <p:nvPr/>
        </p:nvSpPr>
        <p:spPr bwMode="auto">
          <a:xfrm>
            <a:off x="3419475" y="4355853"/>
            <a:ext cx="0" cy="28733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fr-FR"/>
          </a:p>
        </p:txBody>
      </p:sp>
      <p:sp>
        <p:nvSpPr>
          <p:cNvPr id="38919" name="Line 7"/>
          <p:cNvSpPr>
            <a:spLocks noChangeShapeType="1"/>
          </p:cNvSpPr>
          <p:nvPr/>
        </p:nvSpPr>
        <p:spPr bwMode="auto">
          <a:xfrm>
            <a:off x="1476375" y="4355853"/>
            <a:ext cx="0" cy="28733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fr-FR"/>
          </a:p>
        </p:txBody>
      </p:sp>
      <p:sp>
        <p:nvSpPr>
          <p:cNvPr id="38920" name="Line 8"/>
          <p:cNvSpPr>
            <a:spLocks noChangeShapeType="1"/>
          </p:cNvSpPr>
          <p:nvPr/>
        </p:nvSpPr>
        <p:spPr bwMode="auto">
          <a:xfrm>
            <a:off x="7451477" y="4355853"/>
            <a:ext cx="0" cy="324644"/>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fr-FR"/>
          </a:p>
        </p:txBody>
      </p:sp>
      <p:sp>
        <p:nvSpPr>
          <p:cNvPr id="38921" name="Text Box 9"/>
          <p:cNvSpPr txBox="1">
            <a:spLocks noChangeArrowheads="1"/>
          </p:cNvSpPr>
          <p:nvPr/>
        </p:nvSpPr>
        <p:spPr bwMode="auto">
          <a:xfrm>
            <a:off x="179388" y="4643191"/>
            <a:ext cx="2700337" cy="13926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ts val="500"/>
              </a:spcBef>
            </a:pPr>
            <a:r>
              <a:rPr lang="fr-FR" b="1" u="sng" dirty="0"/>
              <a:t>Admission d’Air </a:t>
            </a:r>
            <a:r>
              <a:rPr lang="fr-FR" b="1" u="sng" dirty="0" smtClean="0"/>
              <a:t>Neuf</a:t>
            </a:r>
            <a:endParaRPr lang="fr-FR" b="1" u="sng" dirty="0"/>
          </a:p>
          <a:p>
            <a:pPr algn="ctr" eaLnBrk="1" hangingPunct="1">
              <a:spcBef>
                <a:spcPts val="500"/>
              </a:spcBef>
            </a:pPr>
            <a:r>
              <a:rPr lang="fr-FR" dirty="0"/>
              <a:t>En façade</a:t>
            </a:r>
          </a:p>
          <a:p>
            <a:pPr algn="ctr" eaLnBrk="1" hangingPunct="1">
              <a:spcBef>
                <a:spcPts val="500"/>
              </a:spcBef>
            </a:pPr>
            <a:r>
              <a:rPr lang="fr-FR" dirty="0"/>
              <a:t>ou</a:t>
            </a:r>
          </a:p>
          <a:p>
            <a:pPr algn="ctr" eaLnBrk="1" hangingPunct="1">
              <a:spcBef>
                <a:spcPts val="500"/>
              </a:spcBef>
            </a:pPr>
            <a:r>
              <a:rPr lang="fr-FR" dirty="0"/>
              <a:t>Par centrale</a:t>
            </a:r>
          </a:p>
        </p:txBody>
      </p:sp>
      <p:sp>
        <p:nvSpPr>
          <p:cNvPr id="38922" name="Text Box 10"/>
          <p:cNvSpPr txBox="1">
            <a:spLocks noChangeArrowheads="1"/>
          </p:cNvSpPr>
          <p:nvPr/>
        </p:nvSpPr>
        <p:spPr bwMode="auto">
          <a:xfrm>
            <a:off x="2879725" y="4643191"/>
            <a:ext cx="2952750" cy="10515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ts val="500"/>
              </a:spcBef>
            </a:pPr>
            <a:r>
              <a:rPr lang="fr-FR" b="1" u="sng" dirty="0"/>
              <a:t>Extraction en </a:t>
            </a:r>
            <a:r>
              <a:rPr lang="fr-FR" b="1" u="sng" dirty="0" smtClean="0"/>
              <a:t>LPS</a:t>
            </a:r>
            <a:endParaRPr lang="fr-FR" b="1" u="sng" dirty="0"/>
          </a:p>
          <a:p>
            <a:pPr algn="ctr" eaLnBrk="1" hangingPunct="1">
              <a:spcBef>
                <a:spcPts val="500"/>
              </a:spcBef>
            </a:pPr>
            <a:r>
              <a:rPr lang="fr-FR" dirty="0"/>
              <a:t>En Sanitaire</a:t>
            </a:r>
          </a:p>
          <a:p>
            <a:pPr algn="ctr" eaLnBrk="1" hangingPunct="1">
              <a:spcBef>
                <a:spcPts val="500"/>
              </a:spcBef>
            </a:pPr>
            <a:r>
              <a:rPr lang="fr-FR" dirty="0"/>
              <a:t>Eventuellement en couloir</a:t>
            </a:r>
          </a:p>
        </p:txBody>
      </p:sp>
      <p:sp>
        <p:nvSpPr>
          <p:cNvPr id="38923" name="Text Box 11"/>
          <p:cNvSpPr txBox="1">
            <a:spLocks noChangeArrowheads="1"/>
          </p:cNvSpPr>
          <p:nvPr/>
        </p:nvSpPr>
        <p:spPr bwMode="auto">
          <a:xfrm>
            <a:off x="6107596" y="4667327"/>
            <a:ext cx="2700337" cy="710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50000"/>
              </a:spcBef>
            </a:pPr>
            <a:r>
              <a:rPr lang="fr-FR" b="1" u="sng" dirty="0"/>
              <a:t>Amenée et extraction :</a:t>
            </a:r>
          </a:p>
          <a:p>
            <a:pPr algn="ctr" eaLnBrk="1" hangingPunct="1">
              <a:spcBef>
                <a:spcPts val="500"/>
              </a:spcBef>
            </a:pPr>
            <a:r>
              <a:rPr lang="fr-FR" dirty="0"/>
              <a:t>Par centrale</a:t>
            </a:r>
          </a:p>
        </p:txBody>
      </p:sp>
      <p:sp>
        <p:nvSpPr>
          <p:cNvPr id="12" name="Espace réservé du pied de page 1"/>
          <p:cNvSpPr>
            <a:spLocks noGrp="1"/>
          </p:cNvSpPr>
          <p:nvPr>
            <p:ph type="ftr" sz="quarter" idx="11"/>
          </p:nvPr>
        </p:nvSpPr>
        <p:spPr>
          <a:xfrm>
            <a:off x="3517514" y="6285122"/>
            <a:ext cx="4724400" cy="274320"/>
          </a:xfrm>
        </p:spPr>
        <p:txBody>
          <a:bodyPr/>
          <a:lstStyle/>
          <a:p>
            <a:r>
              <a:rPr lang="fr-FR" dirty="0"/>
              <a:t>Module EE 3.1</a:t>
            </a:r>
          </a:p>
          <a:p>
            <a:endParaRPr lang="fr-FR" dirty="0"/>
          </a:p>
        </p:txBody>
      </p:sp>
      <p:sp>
        <p:nvSpPr>
          <p:cNvPr id="13" name="Espace réservé du numéro de diapositive 2"/>
          <p:cNvSpPr>
            <a:spLocks noGrp="1"/>
          </p:cNvSpPr>
          <p:nvPr>
            <p:ph type="sldNum" sz="quarter" idx="12"/>
          </p:nvPr>
        </p:nvSpPr>
        <p:spPr>
          <a:xfrm>
            <a:off x="8401038" y="6170822"/>
            <a:ext cx="502920" cy="502920"/>
          </a:xfrm>
        </p:spPr>
        <p:txBody>
          <a:bodyPr/>
          <a:lstStyle/>
          <a:p>
            <a:fld id="{121E8307-F1CB-4DFA-B424-3B24CDE560C6}" type="slidenum">
              <a:rPr lang="fr-FR" smtClean="0"/>
              <a:t>20</a:t>
            </a:fld>
            <a:endParaRPr lang="fr-FR"/>
          </a:p>
        </p:txBody>
      </p:sp>
      <p:pic>
        <p:nvPicPr>
          <p:cNvPr id="14" name="Image 13" descr="banniere copie.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748" y="0"/>
            <a:ext cx="3059832" cy="687178"/>
          </a:xfrm>
          <a:prstGeom prst="rect">
            <a:avLst/>
          </a:prstGeom>
          <a:solidFill>
            <a:schemeClr val="accent3">
              <a:lumMod val="60000"/>
              <a:lumOff val="40000"/>
            </a:schemeClr>
          </a:solidFill>
          <a:ln>
            <a:noFill/>
          </a:ln>
        </p:spPr>
      </p:pic>
    </p:spTree>
    <p:extLst>
      <p:ext uri="{BB962C8B-B14F-4D97-AF65-F5344CB8AC3E}">
        <p14:creationId xmlns:p14="http://schemas.microsoft.com/office/powerpoint/2010/main" val="286854629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Rectangle 2"/>
          <p:cNvSpPr>
            <a:spLocks noGrp="1" noChangeArrowheads="1"/>
          </p:cNvSpPr>
          <p:nvPr>
            <p:ph type="title"/>
          </p:nvPr>
        </p:nvSpPr>
        <p:spPr>
          <a:xfrm>
            <a:off x="0" y="879225"/>
            <a:ext cx="2962275" cy="363415"/>
          </a:xfrm>
          <a:solidFill>
            <a:srgbClr val="000000"/>
          </a:solidFill>
        </p:spPr>
        <p:txBody>
          <a:bodyPr/>
          <a:lstStyle/>
          <a:p>
            <a:pPr algn="l" eaLnBrk="1" hangingPunct="1"/>
            <a:r>
              <a:rPr lang="fr-FR" sz="2400" dirty="0" smtClean="0">
                <a:solidFill>
                  <a:schemeClr val="bg1"/>
                </a:solidFill>
              </a:rPr>
              <a:t>Exemples</a:t>
            </a:r>
          </a:p>
        </p:txBody>
      </p:sp>
      <p:pic>
        <p:nvPicPr>
          <p:cNvPr id="40964" name="Picture 4" descr="ventilationdoublefluxettransf cuisine col1"/>
          <p:cNvPicPr>
            <a:picLocks noChangeAspect="1" noChangeArrowheads="1"/>
          </p:cNvPicPr>
          <p:nvPr/>
        </p:nvPicPr>
        <p:blipFill>
          <a:blip r:embed="rId2">
            <a:lum contrast="20000"/>
            <a:extLst>
              <a:ext uri="{28A0092B-C50C-407E-A947-70E740481C1C}">
                <a14:useLocalDpi xmlns:a14="http://schemas.microsoft.com/office/drawing/2010/main" val="0"/>
              </a:ext>
            </a:extLst>
          </a:blip>
          <a:srcRect/>
          <a:stretch>
            <a:fillRect/>
          </a:stretch>
        </p:blipFill>
        <p:spPr bwMode="auto">
          <a:xfrm>
            <a:off x="114910" y="2292098"/>
            <a:ext cx="4539895" cy="300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66" name="Text Box 7"/>
          <p:cNvSpPr txBox="1">
            <a:spLocks noChangeArrowheads="1"/>
          </p:cNvSpPr>
          <p:nvPr/>
        </p:nvSpPr>
        <p:spPr bwMode="auto">
          <a:xfrm>
            <a:off x="1262673" y="1689704"/>
            <a:ext cx="18732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fr-FR" b="1" i="1" dirty="0" smtClean="0">
                <a:latin typeface="Times New Roman" pitchFamily="18" charset="0"/>
              </a:rPr>
              <a:t>Ventilation </a:t>
            </a:r>
            <a:r>
              <a:rPr lang="fr-FR" b="1" i="1" dirty="0">
                <a:latin typeface="Times New Roman" pitchFamily="18" charset="0"/>
              </a:rPr>
              <a:t>SF</a:t>
            </a:r>
          </a:p>
        </p:txBody>
      </p:sp>
      <p:sp>
        <p:nvSpPr>
          <p:cNvPr id="40967" name="Text Box 8"/>
          <p:cNvSpPr txBox="1">
            <a:spLocks noChangeArrowheads="1"/>
          </p:cNvSpPr>
          <p:nvPr/>
        </p:nvSpPr>
        <p:spPr bwMode="auto">
          <a:xfrm>
            <a:off x="5578170" y="1410086"/>
            <a:ext cx="262316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50000"/>
              </a:spcBef>
            </a:pPr>
            <a:r>
              <a:rPr lang="fr-FR" b="1" i="1" dirty="0">
                <a:latin typeface="Times New Roman" pitchFamily="18" charset="0"/>
              </a:rPr>
              <a:t>Ventilation DF avec ou sans récupération</a:t>
            </a:r>
          </a:p>
        </p:txBody>
      </p:sp>
      <p:pic>
        <p:nvPicPr>
          <p:cNvPr id="40968" name="Picture 9"/>
          <p:cNvPicPr>
            <a:picLocks noChangeAspect="1" noChangeArrowheads="1"/>
          </p:cNvPicPr>
          <p:nvPr/>
        </p:nvPicPr>
        <p:blipFill>
          <a:blip r:embed="rId3">
            <a:lum contrast="20000"/>
            <a:extLst>
              <a:ext uri="{28A0092B-C50C-407E-A947-70E740481C1C}">
                <a14:useLocalDpi xmlns:a14="http://schemas.microsoft.com/office/drawing/2010/main" val="0"/>
              </a:ext>
            </a:extLst>
          </a:blip>
          <a:srcRect/>
          <a:stretch>
            <a:fillRect/>
          </a:stretch>
        </p:blipFill>
        <p:spPr bwMode="auto">
          <a:xfrm>
            <a:off x="4917953" y="2292100"/>
            <a:ext cx="4060825" cy="3554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Espace réservé du pied de page 1"/>
          <p:cNvSpPr>
            <a:spLocks noGrp="1"/>
          </p:cNvSpPr>
          <p:nvPr>
            <p:ph type="ftr" sz="quarter" idx="11"/>
          </p:nvPr>
        </p:nvSpPr>
        <p:spPr>
          <a:xfrm>
            <a:off x="3517514" y="6285122"/>
            <a:ext cx="4724400" cy="274320"/>
          </a:xfrm>
        </p:spPr>
        <p:txBody>
          <a:bodyPr/>
          <a:lstStyle/>
          <a:p>
            <a:r>
              <a:rPr lang="fr-FR" dirty="0"/>
              <a:t>Module EE 3.1</a:t>
            </a:r>
          </a:p>
          <a:p>
            <a:endParaRPr lang="fr-FR" dirty="0"/>
          </a:p>
        </p:txBody>
      </p:sp>
      <p:sp>
        <p:nvSpPr>
          <p:cNvPr id="10" name="Espace réservé du numéro de diapositive 2"/>
          <p:cNvSpPr>
            <a:spLocks noGrp="1"/>
          </p:cNvSpPr>
          <p:nvPr>
            <p:ph type="sldNum" sz="quarter" idx="12"/>
          </p:nvPr>
        </p:nvSpPr>
        <p:spPr>
          <a:xfrm>
            <a:off x="8401038" y="6170822"/>
            <a:ext cx="502920" cy="502920"/>
          </a:xfrm>
        </p:spPr>
        <p:txBody>
          <a:bodyPr/>
          <a:lstStyle/>
          <a:p>
            <a:fld id="{121E8307-F1CB-4DFA-B424-3B24CDE560C6}" type="slidenum">
              <a:rPr lang="fr-FR" smtClean="0"/>
              <a:t>21</a:t>
            </a:fld>
            <a:endParaRPr lang="fr-FR"/>
          </a:p>
        </p:txBody>
      </p:sp>
      <p:pic>
        <p:nvPicPr>
          <p:cNvPr id="11" name="Image 10" descr="banniere copie.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25" y="0"/>
            <a:ext cx="3059832" cy="687178"/>
          </a:xfrm>
          <a:prstGeom prst="rect">
            <a:avLst/>
          </a:prstGeom>
          <a:solidFill>
            <a:schemeClr val="accent3">
              <a:lumMod val="60000"/>
              <a:lumOff val="40000"/>
            </a:schemeClr>
          </a:solidFill>
          <a:ln>
            <a:noFill/>
          </a:ln>
        </p:spPr>
      </p:pic>
    </p:spTree>
    <p:extLst>
      <p:ext uri="{BB962C8B-B14F-4D97-AF65-F5344CB8AC3E}">
        <p14:creationId xmlns:p14="http://schemas.microsoft.com/office/powerpoint/2010/main" val="401294112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1187450" y="2217856"/>
            <a:ext cx="6408738" cy="1150938"/>
          </a:xfrm>
          <a:solidFill>
            <a:srgbClr val="FFCC00"/>
          </a:solidFill>
        </p:spPr>
        <p:txBody>
          <a:bodyPr/>
          <a:lstStyle/>
          <a:p>
            <a:pPr algn="ctr" eaLnBrk="1" hangingPunct="1"/>
            <a:r>
              <a:rPr lang="fr-FR" sz="3200" b="1" dirty="0" smtClean="0"/>
              <a:t>Limiter les consommations énergétiques </a:t>
            </a:r>
          </a:p>
        </p:txBody>
      </p:sp>
      <p:sp>
        <p:nvSpPr>
          <p:cNvPr id="41987" name="Line 3"/>
          <p:cNvSpPr>
            <a:spLocks noChangeShapeType="1"/>
          </p:cNvSpPr>
          <p:nvPr/>
        </p:nvSpPr>
        <p:spPr bwMode="auto">
          <a:xfrm>
            <a:off x="4386934" y="3573462"/>
            <a:ext cx="0" cy="648494"/>
          </a:xfrm>
          <a:prstGeom prst="line">
            <a:avLst/>
          </a:prstGeom>
          <a:noFill/>
          <a:ln w="476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fr-FR"/>
          </a:p>
        </p:txBody>
      </p:sp>
      <p:sp>
        <p:nvSpPr>
          <p:cNvPr id="41988" name="Text Box 4"/>
          <p:cNvSpPr txBox="1">
            <a:spLocks noChangeArrowheads="1"/>
          </p:cNvSpPr>
          <p:nvPr/>
        </p:nvSpPr>
        <p:spPr bwMode="auto">
          <a:xfrm>
            <a:off x="1001468" y="4221956"/>
            <a:ext cx="6770932"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50000"/>
              </a:spcBef>
            </a:pPr>
            <a:r>
              <a:rPr lang="fr-FR" sz="2400" b="1" dirty="0"/>
              <a:t>MODULATION des débits introduits et extraits en période d’inoccupation</a:t>
            </a:r>
          </a:p>
        </p:txBody>
      </p:sp>
      <p:sp>
        <p:nvSpPr>
          <p:cNvPr id="41989" name="Text Box 5"/>
          <p:cNvSpPr txBox="1">
            <a:spLocks noChangeArrowheads="1"/>
          </p:cNvSpPr>
          <p:nvPr/>
        </p:nvSpPr>
        <p:spPr bwMode="auto">
          <a:xfrm>
            <a:off x="2293083" y="722431"/>
            <a:ext cx="4248150" cy="118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50000"/>
              </a:spcBef>
            </a:pPr>
            <a:r>
              <a:rPr lang="fr-FR" sz="2400" b="1" dirty="0"/>
              <a:t>En tertiaire les débits entrants et extraits sont importants ! !</a:t>
            </a:r>
          </a:p>
        </p:txBody>
      </p:sp>
      <p:sp>
        <p:nvSpPr>
          <p:cNvPr id="6" name="Espace réservé du pied de page 1"/>
          <p:cNvSpPr>
            <a:spLocks noGrp="1"/>
          </p:cNvSpPr>
          <p:nvPr>
            <p:ph type="ftr" sz="quarter" idx="11"/>
          </p:nvPr>
        </p:nvSpPr>
        <p:spPr>
          <a:xfrm>
            <a:off x="3517514" y="6285122"/>
            <a:ext cx="4724400" cy="274320"/>
          </a:xfrm>
        </p:spPr>
        <p:txBody>
          <a:bodyPr/>
          <a:lstStyle/>
          <a:p>
            <a:r>
              <a:rPr lang="fr-FR" dirty="0"/>
              <a:t>Module EE 3.1</a:t>
            </a:r>
          </a:p>
          <a:p>
            <a:endParaRPr lang="fr-FR" dirty="0"/>
          </a:p>
        </p:txBody>
      </p:sp>
      <p:sp>
        <p:nvSpPr>
          <p:cNvPr id="7" name="Espace réservé du numéro de diapositive 2"/>
          <p:cNvSpPr>
            <a:spLocks noGrp="1"/>
          </p:cNvSpPr>
          <p:nvPr>
            <p:ph type="sldNum" sz="quarter" idx="12"/>
          </p:nvPr>
        </p:nvSpPr>
        <p:spPr>
          <a:xfrm>
            <a:off x="8401038" y="6170822"/>
            <a:ext cx="502920" cy="502920"/>
          </a:xfrm>
        </p:spPr>
        <p:txBody>
          <a:bodyPr/>
          <a:lstStyle/>
          <a:p>
            <a:fld id="{121E8307-F1CB-4DFA-B424-3B24CDE560C6}" type="slidenum">
              <a:rPr lang="fr-FR" smtClean="0"/>
              <a:t>22</a:t>
            </a:fld>
            <a:endParaRPr lang="fr-FR"/>
          </a:p>
        </p:txBody>
      </p:sp>
      <p:pic>
        <p:nvPicPr>
          <p:cNvPr id="8" name="Image 7" descr="banniere copie.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3059832" cy="687178"/>
          </a:xfrm>
          <a:prstGeom prst="rect">
            <a:avLst/>
          </a:prstGeom>
          <a:solidFill>
            <a:schemeClr val="accent3">
              <a:lumMod val="60000"/>
              <a:lumOff val="40000"/>
            </a:schemeClr>
          </a:solidFill>
          <a:ln>
            <a:noFill/>
          </a:ln>
        </p:spPr>
      </p:pic>
    </p:spTree>
    <p:extLst>
      <p:ext uri="{BB962C8B-B14F-4D97-AF65-F5344CB8AC3E}">
        <p14:creationId xmlns:p14="http://schemas.microsoft.com/office/powerpoint/2010/main" val="4419417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457200" y="872511"/>
            <a:ext cx="8229600" cy="561975"/>
          </a:xfrm>
          <a:solidFill>
            <a:srgbClr val="FFCC00"/>
          </a:solidFill>
        </p:spPr>
        <p:txBody>
          <a:bodyPr/>
          <a:lstStyle/>
          <a:p>
            <a:pPr eaLnBrk="1" hangingPunct="1"/>
            <a:r>
              <a:rPr lang="fr-FR" sz="3200" b="1" smtClean="0"/>
              <a:t>Principe de la modulation des débits</a:t>
            </a:r>
          </a:p>
        </p:txBody>
      </p:sp>
      <p:pic>
        <p:nvPicPr>
          <p:cNvPr id="43011" name="Picture 3"/>
          <p:cNvPicPr>
            <a:picLocks noChangeAspect="1" noChangeArrowheads="1"/>
          </p:cNvPicPr>
          <p:nvPr/>
        </p:nvPicPr>
        <p:blipFill>
          <a:blip r:embed="rId2">
            <a:lum bright="-20000" contrast="40000"/>
            <a:extLst>
              <a:ext uri="{28A0092B-C50C-407E-A947-70E740481C1C}">
                <a14:useLocalDpi xmlns:a14="http://schemas.microsoft.com/office/drawing/2010/main" val="0"/>
              </a:ext>
            </a:extLst>
          </a:blip>
          <a:srcRect t="11176"/>
          <a:stretch>
            <a:fillRect/>
          </a:stretch>
        </p:blipFill>
        <p:spPr bwMode="auto">
          <a:xfrm>
            <a:off x="368055" y="1653317"/>
            <a:ext cx="8353425" cy="3865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Espace réservé du pied de page 1"/>
          <p:cNvSpPr>
            <a:spLocks noGrp="1"/>
          </p:cNvSpPr>
          <p:nvPr>
            <p:ph type="ftr" sz="quarter" idx="11"/>
          </p:nvPr>
        </p:nvSpPr>
        <p:spPr>
          <a:xfrm>
            <a:off x="3517514" y="6285122"/>
            <a:ext cx="4724400" cy="274320"/>
          </a:xfrm>
        </p:spPr>
        <p:txBody>
          <a:bodyPr/>
          <a:lstStyle/>
          <a:p>
            <a:r>
              <a:rPr lang="fr-FR" dirty="0"/>
              <a:t>Module EE 3.1</a:t>
            </a:r>
          </a:p>
          <a:p>
            <a:endParaRPr lang="fr-FR" dirty="0"/>
          </a:p>
        </p:txBody>
      </p:sp>
      <p:sp>
        <p:nvSpPr>
          <p:cNvPr id="5" name="Espace réservé du numéro de diapositive 2"/>
          <p:cNvSpPr>
            <a:spLocks noGrp="1"/>
          </p:cNvSpPr>
          <p:nvPr>
            <p:ph type="sldNum" sz="quarter" idx="12"/>
          </p:nvPr>
        </p:nvSpPr>
        <p:spPr>
          <a:xfrm>
            <a:off x="8401038" y="6170822"/>
            <a:ext cx="502920" cy="502920"/>
          </a:xfrm>
        </p:spPr>
        <p:txBody>
          <a:bodyPr/>
          <a:lstStyle/>
          <a:p>
            <a:fld id="{121E8307-F1CB-4DFA-B424-3B24CDE560C6}" type="slidenum">
              <a:rPr lang="fr-FR" smtClean="0"/>
              <a:t>23</a:t>
            </a:fld>
            <a:endParaRPr lang="fr-FR"/>
          </a:p>
        </p:txBody>
      </p:sp>
      <p:pic>
        <p:nvPicPr>
          <p:cNvPr id="6" name="Image 5" descr="banniere copie.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3059832" cy="687178"/>
          </a:xfrm>
          <a:prstGeom prst="rect">
            <a:avLst/>
          </a:prstGeom>
          <a:solidFill>
            <a:schemeClr val="accent3">
              <a:lumMod val="60000"/>
              <a:lumOff val="40000"/>
            </a:schemeClr>
          </a:solidFill>
          <a:ln>
            <a:noFill/>
          </a:ln>
        </p:spPr>
      </p:pic>
    </p:spTree>
    <p:extLst>
      <p:ext uri="{BB962C8B-B14F-4D97-AF65-F5344CB8AC3E}">
        <p14:creationId xmlns:p14="http://schemas.microsoft.com/office/powerpoint/2010/main" val="307655517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631963" y="1175361"/>
            <a:ext cx="8075612" cy="490537"/>
          </a:xfrm>
          <a:solidFill>
            <a:srgbClr val="FFCC99"/>
          </a:solidFill>
        </p:spPr>
        <p:txBody>
          <a:bodyPr/>
          <a:lstStyle/>
          <a:p>
            <a:pPr eaLnBrk="1" hangingPunct="1"/>
            <a:r>
              <a:rPr lang="fr-FR" sz="2400" b="1" smtClean="0"/>
              <a:t>Régulation des systèmes en modulation de débits</a:t>
            </a:r>
          </a:p>
        </p:txBody>
      </p:sp>
      <p:pic>
        <p:nvPicPr>
          <p:cNvPr id="45059" name="Picture 3"/>
          <p:cNvPicPr>
            <a:picLocks noChangeAspect="1" noChangeArrowheads="1"/>
          </p:cNvPicPr>
          <p:nvPr/>
        </p:nvPicPr>
        <p:blipFill rotWithShape="1">
          <a:blip r:embed="rId2">
            <a:lum bright="-20000" contrast="40000"/>
            <a:extLst>
              <a:ext uri="{28A0092B-C50C-407E-A947-70E740481C1C}">
                <a14:useLocalDpi xmlns:a14="http://schemas.microsoft.com/office/drawing/2010/main" val="0"/>
              </a:ext>
            </a:extLst>
          </a:blip>
          <a:srcRect b="54197"/>
          <a:stretch/>
        </p:blipFill>
        <p:spPr bwMode="auto">
          <a:xfrm>
            <a:off x="302127" y="2359271"/>
            <a:ext cx="8699997" cy="2343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 Box 4"/>
          <p:cNvSpPr txBox="1">
            <a:spLocks noChangeArrowheads="1"/>
          </p:cNvSpPr>
          <p:nvPr/>
        </p:nvSpPr>
        <p:spPr bwMode="auto">
          <a:xfrm>
            <a:off x="281352" y="5300538"/>
            <a:ext cx="2808287"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fr-FR" b="1" i="1" dirty="0">
                <a:latin typeface="Times New Roman" pitchFamily="18" charset="0"/>
              </a:rPr>
              <a:t>Doc Atlantic-ventilation</a:t>
            </a:r>
          </a:p>
        </p:txBody>
      </p:sp>
      <p:sp>
        <p:nvSpPr>
          <p:cNvPr id="6" name="Espace réservé du pied de page 1"/>
          <p:cNvSpPr>
            <a:spLocks noGrp="1"/>
          </p:cNvSpPr>
          <p:nvPr>
            <p:ph type="ftr" sz="quarter" idx="11"/>
          </p:nvPr>
        </p:nvSpPr>
        <p:spPr>
          <a:xfrm>
            <a:off x="3517514" y="6285122"/>
            <a:ext cx="4724400" cy="274320"/>
          </a:xfrm>
        </p:spPr>
        <p:txBody>
          <a:bodyPr/>
          <a:lstStyle/>
          <a:p>
            <a:r>
              <a:rPr lang="fr-FR" dirty="0"/>
              <a:t>Module EE 3.1</a:t>
            </a:r>
          </a:p>
          <a:p>
            <a:endParaRPr lang="fr-FR" dirty="0"/>
          </a:p>
        </p:txBody>
      </p:sp>
      <p:sp>
        <p:nvSpPr>
          <p:cNvPr id="7" name="Espace réservé du numéro de diapositive 2"/>
          <p:cNvSpPr>
            <a:spLocks noGrp="1"/>
          </p:cNvSpPr>
          <p:nvPr>
            <p:ph type="sldNum" sz="quarter" idx="12"/>
          </p:nvPr>
        </p:nvSpPr>
        <p:spPr>
          <a:xfrm>
            <a:off x="8401038" y="6170822"/>
            <a:ext cx="502920" cy="502920"/>
          </a:xfrm>
        </p:spPr>
        <p:txBody>
          <a:bodyPr/>
          <a:lstStyle/>
          <a:p>
            <a:fld id="{121E8307-F1CB-4DFA-B424-3B24CDE560C6}" type="slidenum">
              <a:rPr lang="fr-FR" smtClean="0"/>
              <a:t>24</a:t>
            </a:fld>
            <a:endParaRPr lang="fr-FR"/>
          </a:p>
        </p:txBody>
      </p:sp>
      <p:pic>
        <p:nvPicPr>
          <p:cNvPr id="8" name="Image 7" descr="banniere copie.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3059832" cy="687178"/>
          </a:xfrm>
          <a:prstGeom prst="rect">
            <a:avLst/>
          </a:prstGeom>
          <a:solidFill>
            <a:schemeClr val="accent3">
              <a:lumMod val="60000"/>
              <a:lumOff val="40000"/>
            </a:schemeClr>
          </a:solidFill>
          <a:ln>
            <a:noFill/>
          </a:ln>
        </p:spPr>
      </p:pic>
    </p:spTree>
    <p:extLst>
      <p:ext uri="{BB962C8B-B14F-4D97-AF65-F5344CB8AC3E}">
        <p14:creationId xmlns:p14="http://schemas.microsoft.com/office/powerpoint/2010/main" val="173295424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3"/>
          <p:cNvPicPr>
            <a:picLocks noChangeAspect="1" noChangeArrowheads="1"/>
          </p:cNvPicPr>
          <p:nvPr/>
        </p:nvPicPr>
        <p:blipFill rotWithShape="1">
          <a:blip r:embed="rId2">
            <a:lum bright="-20000" contrast="40000"/>
            <a:extLst>
              <a:ext uri="{28A0092B-C50C-407E-A947-70E740481C1C}">
                <a14:useLocalDpi xmlns:a14="http://schemas.microsoft.com/office/drawing/2010/main" val="0"/>
              </a:ext>
            </a:extLst>
          </a:blip>
          <a:srcRect t="55556"/>
          <a:stretch/>
        </p:blipFill>
        <p:spPr bwMode="auto">
          <a:xfrm>
            <a:off x="222739" y="1304593"/>
            <a:ext cx="8546123" cy="23412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Box 4"/>
          <p:cNvSpPr txBox="1">
            <a:spLocks noChangeArrowheads="1"/>
          </p:cNvSpPr>
          <p:nvPr/>
        </p:nvSpPr>
        <p:spPr bwMode="auto">
          <a:xfrm>
            <a:off x="260577" y="4314090"/>
            <a:ext cx="2808287"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fr-FR" b="1" i="1" dirty="0">
                <a:latin typeface="Times New Roman" pitchFamily="18" charset="0"/>
              </a:rPr>
              <a:t>Doc Atlantic-ventilation</a:t>
            </a:r>
          </a:p>
        </p:txBody>
      </p:sp>
      <p:sp>
        <p:nvSpPr>
          <p:cNvPr id="7" name="Espace réservé du pied de page 1"/>
          <p:cNvSpPr>
            <a:spLocks noGrp="1"/>
          </p:cNvSpPr>
          <p:nvPr>
            <p:ph type="ftr" sz="quarter" idx="11"/>
          </p:nvPr>
        </p:nvSpPr>
        <p:spPr>
          <a:xfrm>
            <a:off x="3517514" y="6285122"/>
            <a:ext cx="4724400" cy="274320"/>
          </a:xfrm>
        </p:spPr>
        <p:txBody>
          <a:bodyPr/>
          <a:lstStyle/>
          <a:p>
            <a:r>
              <a:rPr lang="fr-FR" dirty="0"/>
              <a:t>Module EE 3.1</a:t>
            </a:r>
          </a:p>
          <a:p>
            <a:endParaRPr lang="fr-FR" dirty="0"/>
          </a:p>
        </p:txBody>
      </p:sp>
      <p:sp>
        <p:nvSpPr>
          <p:cNvPr id="8" name="Espace réservé du numéro de diapositive 2"/>
          <p:cNvSpPr>
            <a:spLocks noGrp="1"/>
          </p:cNvSpPr>
          <p:nvPr>
            <p:ph type="sldNum" sz="quarter" idx="12"/>
          </p:nvPr>
        </p:nvSpPr>
        <p:spPr>
          <a:xfrm>
            <a:off x="8401038" y="6170822"/>
            <a:ext cx="502920" cy="502920"/>
          </a:xfrm>
        </p:spPr>
        <p:txBody>
          <a:bodyPr/>
          <a:lstStyle/>
          <a:p>
            <a:fld id="{121E8307-F1CB-4DFA-B424-3B24CDE560C6}" type="slidenum">
              <a:rPr lang="fr-FR" smtClean="0"/>
              <a:t>25</a:t>
            </a:fld>
            <a:endParaRPr lang="fr-FR"/>
          </a:p>
        </p:txBody>
      </p:sp>
      <p:pic>
        <p:nvPicPr>
          <p:cNvPr id="9" name="Image 8" descr="banniere copie.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3059832" cy="687178"/>
          </a:xfrm>
          <a:prstGeom prst="rect">
            <a:avLst/>
          </a:prstGeom>
          <a:solidFill>
            <a:schemeClr val="accent3">
              <a:lumMod val="60000"/>
              <a:lumOff val="40000"/>
            </a:schemeClr>
          </a:solidFill>
          <a:ln>
            <a:noFill/>
          </a:ln>
        </p:spPr>
      </p:pic>
    </p:spTree>
    <p:extLst>
      <p:ext uri="{BB962C8B-B14F-4D97-AF65-F5344CB8AC3E}">
        <p14:creationId xmlns:p14="http://schemas.microsoft.com/office/powerpoint/2010/main" val="7192745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2" name="Picture 3"/>
          <p:cNvPicPr>
            <a:picLocks noChangeAspect="1" noChangeArrowheads="1"/>
          </p:cNvPicPr>
          <p:nvPr/>
        </p:nvPicPr>
        <p:blipFill rotWithShape="1">
          <a:blip r:embed="rId2">
            <a:lum bright="-20000" contrast="40000"/>
            <a:extLst>
              <a:ext uri="{28A0092B-C50C-407E-A947-70E740481C1C}">
                <a14:useLocalDpi xmlns:a14="http://schemas.microsoft.com/office/drawing/2010/main" val="0"/>
              </a:ext>
            </a:extLst>
          </a:blip>
          <a:srcRect b="53026"/>
          <a:stretch/>
        </p:blipFill>
        <p:spPr bwMode="auto">
          <a:xfrm>
            <a:off x="260577" y="823057"/>
            <a:ext cx="8527511" cy="34910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083" name="Text Box 4"/>
          <p:cNvSpPr txBox="1">
            <a:spLocks noChangeArrowheads="1"/>
          </p:cNvSpPr>
          <p:nvPr/>
        </p:nvSpPr>
        <p:spPr bwMode="auto">
          <a:xfrm>
            <a:off x="260577" y="4314090"/>
            <a:ext cx="2808287"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fr-FR" b="1" i="1" dirty="0">
                <a:latin typeface="Times New Roman" pitchFamily="18" charset="0"/>
              </a:rPr>
              <a:t>Doc Atlantic-ventilation</a:t>
            </a:r>
          </a:p>
        </p:txBody>
      </p:sp>
      <p:sp>
        <p:nvSpPr>
          <p:cNvPr id="4" name="Espace réservé du pied de page 1"/>
          <p:cNvSpPr>
            <a:spLocks noGrp="1"/>
          </p:cNvSpPr>
          <p:nvPr>
            <p:ph type="ftr" sz="quarter" idx="11"/>
          </p:nvPr>
        </p:nvSpPr>
        <p:spPr>
          <a:xfrm>
            <a:off x="3517514" y="6285122"/>
            <a:ext cx="4724400" cy="274320"/>
          </a:xfrm>
        </p:spPr>
        <p:txBody>
          <a:bodyPr/>
          <a:lstStyle/>
          <a:p>
            <a:r>
              <a:rPr lang="fr-FR" dirty="0"/>
              <a:t>Module EE 3.1</a:t>
            </a:r>
          </a:p>
          <a:p>
            <a:endParaRPr lang="fr-FR" dirty="0"/>
          </a:p>
        </p:txBody>
      </p:sp>
      <p:sp>
        <p:nvSpPr>
          <p:cNvPr id="5" name="Espace réservé du numéro de diapositive 2"/>
          <p:cNvSpPr>
            <a:spLocks noGrp="1"/>
          </p:cNvSpPr>
          <p:nvPr>
            <p:ph type="sldNum" sz="quarter" idx="12"/>
          </p:nvPr>
        </p:nvSpPr>
        <p:spPr>
          <a:xfrm>
            <a:off x="8401038" y="6170822"/>
            <a:ext cx="502920" cy="502920"/>
          </a:xfrm>
        </p:spPr>
        <p:txBody>
          <a:bodyPr/>
          <a:lstStyle/>
          <a:p>
            <a:fld id="{121E8307-F1CB-4DFA-B424-3B24CDE560C6}" type="slidenum">
              <a:rPr lang="fr-FR" smtClean="0"/>
              <a:t>26</a:t>
            </a:fld>
            <a:endParaRPr lang="fr-FR"/>
          </a:p>
        </p:txBody>
      </p:sp>
      <p:pic>
        <p:nvPicPr>
          <p:cNvPr id="6" name="Image 5" descr="banniere copie.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032" y="0"/>
            <a:ext cx="3059832" cy="687178"/>
          </a:xfrm>
          <a:prstGeom prst="rect">
            <a:avLst/>
          </a:prstGeom>
          <a:solidFill>
            <a:schemeClr val="accent3">
              <a:lumMod val="60000"/>
              <a:lumOff val="40000"/>
            </a:schemeClr>
          </a:solidFill>
          <a:ln>
            <a:noFill/>
          </a:ln>
        </p:spPr>
      </p:pic>
    </p:spTree>
    <p:extLst>
      <p:ext uri="{BB962C8B-B14F-4D97-AF65-F5344CB8AC3E}">
        <p14:creationId xmlns:p14="http://schemas.microsoft.com/office/powerpoint/2010/main" val="79467649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p:txBody>
          <a:bodyPr/>
          <a:lstStyle/>
          <a:p>
            <a:r>
              <a:rPr lang="fr-FR" dirty="0"/>
              <a:t>Module EE </a:t>
            </a:r>
            <a:r>
              <a:rPr lang="fr-FR" dirty="0" smtClean="0"/>
              <a:t>3.1</a:t>
            </a:r>
            <a:endParaRPr lang="fr-FR" dirty="0"/>
          </a:p>
        </p:txBody>
      </p:sp>
      <p:sp>
        <p:nvSpPr>
          <p:cNvPr id="4" name="Espace réservé du numéro de diapositive 3"/>
          <p:cNvSpPr>
            <a:spLocks noGrp="1"/>
          </p:cNvSpPr>
          <p:nvPr>
            <p:ph type="sldNum" sz="quarter" idx="12"/>
          </p:nvPr>
        </p:nvSpPr>
        <p:spPr/>
        <p:txBody>
          <a:bodyPr/>
          <a:lstStyle/>
          <a:p>
            <a:fld id="{121E8307-F1CB-4DFA-B424-3B24CDE560C6}" type="slidenum">
              <a:rPr lang="fr-FR" smtClean="0"/>
              <a:t>27</a:t>
            </a:fld>
            <a:endParaRPr lang="fr-FR"/>
          </a:p>
        </p:txBody>
      </p:sp>
      <p:pic>
        <p:nvPicPr>
          <p:cNvPr id="5" name="Picture 3"/>
          <p:cNvPicPr>
            <a:picLocks noChangeAspect="1" noChangeArrowheads="1"/>
          </p:cNvPicPr>
          <p:nvPr/>
        </p:nvPicPr>
        <p:blipFill rotWithShape="1">
          <a:blip r:embed="rId2">
            <a:lum bright="-20000" contrast="40000"/>
            <a:extLst>
              <a:ext uri="{28A0092B-C50C-407E-A947-70E740481C1C}">
                <a14:useLocalDpi xmlns:a14="http://schemas.microsoft.com/office/drawing/2010/main" val="0"/>
              </a:ext>
            </a:extLst>
          </a:blip>
          <a:srcRect t="53107"/>
          <a:stretch/>
        </p:blipFill>
        <p:spPr bwMode="auto">
          <a:xfrm>
            <a:off x="507510" y="703385"/>
            <a:ext cx="8252204" cy="34348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Box 4"/>
          <p:cNvSpPr txBox="1">
            <a:spLocks noChangeArrowheads="1"/>
          </p:cNvSpPr>
          <p:nvPr/>
        </p:nvSpPr>
        <p:spPr bwMode="auto">
          <a:xfrm>
            <a:off x="260577" y="4314090"/>
            <a:ext cx="2808287"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fr-FR" b="1" i="1" dirty="0">
                <a:latin typeface="Times New Roman" pitchFamily="18" charset="0"/>
              </a:rPr>
              <a:t>Doc Atlantic-ventilation</a:t>
            </a:r>
          </a:p>
        </p:txBody>
      </p:sp>
      <p:pic>
        <p:nvPicPr>
          <p:cNvPr id="7" name="Image 6" descr="banniere copie.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25" y="-24824"/>
            <a:ext cx="3059832" cy="687178"/>
          </a:xfrm>
          <a:prstGeom prst="rect">
            <a:avLst/>
          </a:prstGeom>
          <a:solidFill>
            <a:schemeClr val="accent3">
              <a:lumMod val="60000"/>
              <a:lumOff val="40000"/>
            </a:schemeClr>
          </a:solidFill>
          <a:ln>
            <a:noFill/>
          </a:ln>
        </p:spPr>
      </p:pic>
    </p:spTree>
    <p:extLst>
      <p:ext uri="{BB962C8B-B14F-4D97-AF65-F5344CB8AC3E}">
        <p14:creationId xmlns:p14="http://schemas.microsoft.com/office/powerpoint/2010/main" val="38853648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246186" y="773718"/>
            <a:ext cx="8464060" cy="466479"/>
          </a:xfrm>
          <a:solidFill>
            <a:schemeClr val="accent3">
              <a:lumMod val="40000"/>
              <a:lumOff val="60000"/>
            </a:schemeClr>
          </a:solidFill>
        </p:spPr>
        <p:txBody>
          <a:bodyPr/>
          <a:lstStyle/>
          <a:p>
            <a:pPr algn="ctr"/>
            <a:r>
              <a:rPr lang="fr-FR" b="1" cap="none" dirty="0" smtClean="0"/>
              <a:t>Fonctions </a:t>
            </a:r>
            <a:r>
              <a:rPr lang="fr-FR" b="1" cap="none" dirty="0"/>
              <a:t>de la </a:t>
            </a:r>
            <a:r>
              <a:rPr lang="fr-FR" b="1" cap="none" dirty="0" smtClean="0"/>
              <a:t>Ventilation des </a:t>
            </a:r>
            <a:r>
              <a:rPr lang="fr-FR" b="1" cap="none" dirty="0"/>
              <a:t>Locaux</a:t>
            </a:r>
          </a:p>
        </p:txBody>
      </p:sp>
      <p:sp>
        <p:nvSpPr>
          <p:cNvPr id="5124" name="Rectangle 4"/>
          <p:cNvSpPr>
            <a:spLocks noChangeArrowheads="1"/>
          </p:cNvSpPr>
          <p:nvPr/>
        </p:nvSpPr>
        <p:spPr bwMode="auto">
          <a:xfrm>
            <a:off x="684213" y="2773612"/>
            <a:ext cx="1073150" cy="366712"/>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fr-FR" b="1" i="1"/>
              <a:t>Hygiène</a:t>
            </a:r>
          </a:p>
        </p:txBody>
      </p:sp>
      <p:sp>
        <p:nvSpPr>
          <p:cNvPr id="5125" name="Rectangle 5"/>
          <p:cNvSpPr>
            <a:spLocks noChangeArrowheads="1"/>
          </p:cNvSpPr>
          <p:nvPr/>
        </p:nvSpPr>
        <p:spPr bwMode="auto">
          <a:xfrm>
            <a:off x="684213" y="3546115"/>
            <a:ext cx="1149350" cy="366712"/>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fr-FR" b="1" i="1"/>
              <a:t>Sécurité</a:t>
            </a:r>
            <a:r>
              <a:rPr lang="fr-FR"/>
              <a:t> </a:t>
            </a:r>
          </a:p>
        </p:txBody>
      </p:sp>
      <p:sp>
        <p:nvSpPr>
          <p:cNvPr id="5126" name="Rectangle 6"/>
          <p:cNvSpPr>
            <a:spLocks noChangeArrowheads="1"/>
          </p:cNvSpPr>
          <p:nvPr/>
        </p:nvSpPr>
        <p:spPr bwMode="auto">
          <a:xfrm>
            <a:off x="684213" y="2195150"/>
            <a:ext cx="1073150" cy="366713"/>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fr-FR" b="1" i="1"/>
              <a:t>Confort</a:t>
            </a:r>
            <a:r>
              <a:rPr lang="fr-FR"/>
              <a:t> </a:t>
            </a:r>
          </a:p>
        </p:txBody>
      </p:sp>
      <p:sp>
        <p:nvSpPr>
          <p:cNvPr id="5127" name="Rectangle 7"/>
          <p:cNvSpPr>
            <a:spLocks noChangeArrowheads="1"/>
          </p:cNvSpPr>
          <p:nvPr/>
        </p:nvSpPr>
        <p:spPr bwMode="auto">
          <a:xfrm>
            <a:off x="684213" y="1646484"/>
            <a:ext cx="2520950" cy="366712"/>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fr-FR" b="1" i="1"/>
              <a:t>Conservation du bâti</a:t>
            </a:r>
            <a:r>
              <a:rPr lang="fr-FR"/>
              <a:t> </a:t>
            </a:r>
          </a:p>
        </p:txBody>
      </p:sp>
      <p:sp>
        <p:nvSpPr>
          <p:cNvPr id="5128" name="Rectangle 8"/>
          <p:cNvSpPr>
            <a:spLocks noChangeArrowheads="1"/>
          </p:cNvSpPr>
          <p:nvPr/>
        </p:nvSpPr>
        <p:spPr bwMode="auto">
          <a:xfrm>
            <a:off x="684213" y="4608642"/>
            <a:ext cx="1466850" cy="366713"/>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fr-FR" b="1" i="1"/>
              <a:t>Economies</a:t>
            </a:r>
            <a:r>
              <a:rPr lang="fr-FR"/>
              <a:t> </a:t>
            </a:r>
          </a:p>
        </p:txBody>
      </p:sp>
      <p:sp>
        <p:nvSpPr>
          <p:cNvPr id="5129" name="Rectangle 9"/>
          <p:cNvSpPr>
            <a:spLocks noChangeArrowheads="1"/>
          </p:cNvSpPr>
          <p:nvPr/>
        </p:nvSpPr>
        <p:spPr bwMode="auto">
          <a:xfrm>
            <a:off x="3563938" y="2759324"/>
            <a:ext cx="26066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fr-FR" sz="2000" b="1" i="1">
                <a:latin typeface="Garamond" pitchFamily="18" charset="0"/>
              </a:rPr>
              <a:t>Extraction de l’air vicié </a:t>
            </a:r>
          </a:p>
        </p:txBody>
      </p:sp>
      <p:sp>
        <p:nvSpPr>
          <p:cNvPr id="5130" name="Rectangle 10"/>
          <p:cNvSpPr>
            <a:spLocks noChangeArrowheads="1"/>
          </p:cNvSpPr>
          <p:nvPr/>
        </p:nvSpPr>
        <p:spPr bwMode="auto">
          <a:xfrm>
            <a:off x="3563938" y="3062537"/>
            <a:ext cx="49688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r>
              <a:rPr lang="fr-FR" sz="2000" b="1" i="1">
                <a:latin typeface="Garamond" pitchFamily="18" charset="0"/>
              </a:rPr>
              <a:t>Amenée d’air neuf extérieur hygiénique</a:t>
            </a:r>
          </a:p>
        </p:txBody>
      </p:sp>
      <p:sp>
        <p:nvSpPr>
          <p:cNvPr id="5131" name="Rectangle 11"/>
          <p:cNvSpPr>
            <a:spLocks noChangeArrowheads="1"/>
          </p:cNvSpPr>
          <p:nvPr/>
        </p:nvSpPr>
        <p:spPr bwMode="auto">
          <a:xfrm>
            <a:off x="3563938" y="3531827"/>
            <a:ext cx="410051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fr-FR" sz="2000" b="1" i="1">
                <a:latin typeface="Garamond" pitchFamily="18" charset="0"/>
              </a:rPr>
              <a:t>Extraction des produits de combustion </a:t>
            </a:r>
          </a:p>
        </p:txBody>
      </p:sp>
      <p:sp>
        <p:nvSpPr>
          <p:cNvPr id="5132" name="Rectangle 12"/>
          <p:cNvSpPr>
            <a:spLocks noChangeArrowheads="1"/>
          </p:cNvSpPr>
          <p:nvPr/>
        </p:nvSpPr>
        <p:spPr bwMode="auto">
          <a:xfrm>
            <a:off x="3563938" y="3833452"/>
            <a:ext cx="49530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fr-FR" sz="2000" b="1" i="1">
                <a:latin typeface="Garamond" pitchFamily="18" charset="0"/>
              </a:rPr>
              <a:t>Amenée d’air neuf extérieur comme comburant </a:t>
            </a:r>
          </a:p>
        </p:txBody>
      </p:sp>
      <p:sp>
        <p:nvSpPr>
          <p:cNvPr id="5133" name="Rectangle 13"/>
          <p:cNvSpPr>
            <a:spLocks noChangeArrowheads="1"/>
          </p:cNvSpPr>
          <p:nvPr/>
        </p:nvSpPr>
        <p:spPr bwMode="auto">
          <a:xfrm>
            <a:off x="3563938" y="4122377"/>
            <a:ext cx="38639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fr-FR" sz="2000" b="1" i="1">
                <a:latin typeface="Garamond" pitchFamily="18" charset="0"/>
              </a:rPr>
              <a:t>Intégration dans la sécurité incendie </a:t>
            </a:r>
          </a:p>
        </p:txBody>
      </p:sp>
      <p:sp>
        <p:nvSpPr>
          <p:cNvPr id="5134" name="Rectangle 14"/>
          <p:cNvSpPr>
            <a:spLocks noChangeArrowheads="1"/>
          </p:cNvSpPr>
          <p:nvPr/>
        </p:nvSpPr>
        <p:spPr bwMode="auto">
          <a:xfrm>
            <a:off x="3563938" y="1632196"/>
            <a:ext cx="32861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fr-FR" sz="2000" b="1" i="1">
                <a:latin typeface="Garamond" pitchFamily="18" charset="0"/>
              </a:rPr>
              <a:t>Suppression des condensations </a:t>
            </a:r>
          </a:p>
        </p:txBody>
      </p:sp>
      <p:sp>
        <p:nvSpPr>
          <p:cNvPr id="5135" name="Rectangle 15"/>
          <p:cNvSpPr>
            <a:spLocks noChangeArrowheads="1"/>
          </p:cNvSpPr>
          <p:nvPr/>
        </p:nvSpPr>
        <p:spPr bwMode="auto">
          <a:xfrm>
            <a:off x="3563938" y="2180863"/>
            <a:ext cx="409098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fr-FR" sz="2000" b="1" i="1" dirty="0">
                <a:latin typeface="Garamond" pitchFamily="18" charset="0"/>
              </a:rPr>
              <a:t>Maintien d’une hygrométrie intérieure </a:t>
            </a:r>
          </a:p>
        </p:txBody>
      </p:sp>
      <p:sp>
        <p:nvSpPr>
          <p:cNvPr id="5136" name="Rectangle 16"/>
          <p:cNvSpPr>
            <a:spLocks noChangeArrowheads="1"/>
          </p:cNvSpPr>
          <p:nvPr/>
        </p:nvSpPr>
        <p:spPr bwMode="auto">
          <a:xfrm>
            <a:off x="3563938" y="4594355"/>
            <a:ext cx="463391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fr-FR" sz="2000" b="1" i="1">
                <a:latin typeface="Garamond" pitchFamily="18" charset="0"/>
              </a:rPr>
              <a:t>Limitation des consommations énergétiques </a:t>
            </a:r>
          </a:p>
        </p:txBody>
      </p:sp>
      <p:sp>
        <p:nvSpPr>
          <p:cNvPr id="5141" name="Line 21"/>
          <p:cNvSpPr>
            <a:spLocks noChangeShapeType="1"/>
          </p:cNvSpPr>
          <p:nvPr/>
        </p:nvSpPr>
        <p:spPr bwMode="auto">
          <a:xfrm>
            <a:off x="1763713" y="2411050"/>
            <a:ext cx="1728787"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5142" name="Line 22"/>
          <p:cNvSpPr>
            <a:spLocks noChangeShapeType="1"/>
          </p:cNvSpPr>
          <p:nvPr/>
        </p:nvSpPr>
        <p:spPr bwMode="auto">
          <a:xfrm>
            <a:off x="3276600" y="1863971"/>
            <a:ext cx="2159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5143" name="Line 23"/>
          <p:cNvSpPr>
            <a:spLocks noChangeShapeType="1"/>
          </p:cNvSpPr>
          <p:nvPr/>
        </p:nvSpPr>
        <p:spPr bwMode="auto">
          <a:xfrm>
            <a:off x="1763713" y="2989512"/>
            <a:ext cx="1800225"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5144" name="Line 24"/>
          <p:cNvSpPr>
            <a:spLocks noChangeShapeType="1"/>
          </p:cNvSpPr>
          <p:nvPr/>
        </p:nvSpPr>
        <p:spPr bwMode="auto">
          <a:xfrm>
            <a:off x="1835150" y="3762015"/>
            <a:ext cx="1728788"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5145" name="Line 25"/>
          <p:cNvSpPr>
            <a:spLocks noChangeShapeType="1"/>
          </p:cNvSpPr>
          <p:nvPr/>
        </p:nvSpPr>
        <p:spPr bwMode="auto">
          <a:xfrm>
            <a:off x="2195513" y="4824542"/>
            <a:ext cx="1368425"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 name="Espace réservé du pied de page 1"/>
          <p:cNvSpPr>
            <a:spLocks noGrp="1"/>
          </p:cNvSpPr>
          <p:nvPr>
            <p:ph type="ftr" sz="quarter" idx="11"/>
          </p:nvPr>
        </p:nvSpPr>
        <p:spPr/>
        <p:txBody>
          <a:bodyPr/>
          <a:lstStyle/>
          <a:p>
            <a:r>
              <a:rPr lang="fr-FR" dirty="0"/>
              <a:t>Module EE </a:t>
            </a:r>
            <a:r>
              <a:rPr lang="fr-FR" dirty="0" smtClean="0"/>
              <a:t>3.1</a:t>
            </a:r>
            <a:endParaRPr lang="fr-FR" dirty="0"/>
          </a:p>
        </p:txBody>
      </p:sp>
      <p:sp>
        <p:nvSpPr>
          <p:cNvPr id="3" name="Espace réservé du numéro de diapositive 2"/>
          <p:cNvSpPr>
            <a:spLocks noGrp="1"/>
          </p:cNvSpPr>
          <p:nvPr>
            <p:ph type="sldNum" sz="quarter" idx="12"/>
          </p:nvPr>
        </p:nvSpPr>
        <p:spPr/>
        <p:txBody>
          <a:bodyPr/>
          <a:lstStyle/>
          <a:p>
            <a:fld id="{121E8307-F1CB-4DFA-B424-3B24CDE560C6}" type="slidenum">
              <a:rPr lang="fr-FR" smtClean="0"/>
              <a:t>3</a:t>
            </a:fld>
            <a:endParaRPr lang="fr-FR"/>
          </a:p>
        </p:txBody>
      </p:sp>
      <p:pic>
        <p:nvPicPr>
          <p:cNvPr id="23" name="Image 22" descr="banniere copie.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946" y="1104"/>
            <a:ext cx="3059832" cy="687178"/>
          </a:xfrm>
          <a:prstGeom prst="rect">
            <a:avLst/>
          </a:prstGeom>
          <a:solidFill>
            <a:schemeClr val="accent3">
              <a:lumMod val="60000"/>
              <a:lumOff val="40000"/>
            </a:schemeClr>
          </a:solidFill>
          <a:ln>
            <a:noFill/>
          </a:ln>
        </p:spPr>
      </p:pic>
    </p:spTree>
    <p:extLst>
      <p:ext uri="{BB962C8B-B14F-4D97-AF65-F5344CB8AC3E}">
        <p14:creationId xmlns:p14="http://schemas.microsoft.com/office/powerpoint/2010/main" val="226487273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010994" y="639274"/>
            <a:ext cx="6749683" cy="922337"/>
          </a:xfrm>
          <a:solidFill>
            <a:srgbClr val="CCFFFF"/>
          </a:solidFill>
        </p:spPr>
        <p:txBody>
          <a:bodyPr/>
          <a:lstStyle/>
          <a:p>
            <a:pPr algn="ctr"/>
            <a:r>
              <a:rPr lang="fr-FR" sz="2400" b="1" dirty="0"/>
              <a:t>Définitions des pièces</a:t>
            </a:r>
            <a:br>
              <a:rPr lang="fr-FR" sz="2400" b="1" dirty="0"/>
            </a:br>
            <a:r>
              <a:rPr lang="fr-FR" sz="2400" i="1" dirty="0">
                <a:latin typeface="Times New Roman" pitchFamily="18" charset="0"/>
              </a:rPr>
              <a:t>art R111.1 – Code de la construction</a:t>
            </a:r>
          </a:p>
        </p:txBody>
      </p:sp>
      <p:pic>
        <p:nvPicPr>
          <p:cNvPr id="6148" name="Picture 4" descr="tableau pieces habitation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27650" y="1699502"/>
            <a:ext cx="6180627" cy="3364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Espace réservé du pied de page 1"/>
          <p:cNvSpPr>
            <a:spLocks noGrp="1"/>
          </p:cNvSpPr>
          <p:nvPr>
            <p:ph type="ftr" sz="quarter" idx="11"/>
          </p:nvPr>
        </p:nvSpPr>
        <p:spPr/>
        <p:txBody>
          <a:bodyPr/>
          <a:lstStyle/>
          <a:p>
            <a:r>
              <a:rPr lang="fr-FR" dirty="0"/>
              <a:t>Module EE </a:t>
            </a:r>
            <a:r>
              <a:rPr lang="fr-FR" dirty="0" smtClean="0"/>
              <a:t>3.1</a:t>
            </a:r>
            <a:endParaRPr lang="fr-FR" dirty="0"/>
          </a:p>
        </p:txBody>
      </p:sp>
      <p:sp>
        <p:nvSpPr>
          <p:cNvPr id="3" name="Espace réservé du numéro de diapositive 2"/>
          <p:cNvSpPr>
            <a:spLocks noGrp="1"/>
          </p:cNvSpPr>
          <p:nvPr>
            <p:ph type="sldNum" sz="quarter" idx="12"/>
          </p:nvPr>
        </p:nvSpPr>
        <p:spPr/>
        <p:txBody>
          <a:bodyPr/>
          <a:lstStyle/>
          <a:p>
            <a:fld id="{121E8307-F1CB-4DFA-B424-3B24CDE560C6}" type="slidenum">
              <a:rPr lang="fr-FR" smtClean="0"/>
              <a:t>4</a:t>
            </a:fld>
            <a:endParaRPr lang="fr-FR"/>
          </a:p>
        </p:txBody>
      </p:sp>
      <p:pic>
        <p:nvPicPr>
          <p:cNvPr id="6" name="Image 5" descr="banniere copie.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3059832" cy="687178"/>
          </a:xfrm>
          <a:prstGeom prst="rect">
            <a:avLst/>
          </a:prstGeom>
          <a:solidFill>
            <a:schemeClr val="accent3">
              <a:lumMod val="60000"/>
              <a:lumOff val="40000"/>
            </a:schemeClr>
          </a:solidFill>
          <a:ln>
            <a:noFill/>
          </a:ln>
        </p:spPr>
      </p:pic>
    </p:spTree>
    <p:extLst>
      <p:ext uri="{BB962C8B-B14F-4D97-AF65-F5344CB8AC3E}">
        <p14:creationId xmlns:p14="http://schemas.microsoft.com/office/powerpoint/2010/main" val="152250759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0" y="0"/>
            <a:ext cx="9144000" cy="398585"/>
          </a:xfrm>
          <a:solidFill>
            <a:srgbClr val="FFFF00"/>
          </a:solidFill>
        </p:spPr>
        <p:txBody>
          <a:bodyPr/>
          <a:lstStyle/>
          <a:p>
            <a:pPr algn="ctr"/>
            <a:r>
              <a:rPr lang="fr-FR" b="1" dirty="0"/>
              <a:t>Conception aéraulique</a:t>
            </a:r>
          </a:p>
        </p:txBody>
      </p:sp>
      <p:sp>
        <p:nvSpPr>
          <p:cNvPr id="11268" name="Rectangle 4"/>
          <p:cNvSpPr>
            <a:spLocks noChangeArrowheads="1"/>
          </p:cNvSpPr>
          <p:nvPr/>
        </p:nvSpPr>
        <p:spPr bwMode="auto">
          <a:xfrm>
            <a:off x="506413" y="612288"/>
            <a:ext cx="64643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tabLst>
                <a:tab pos="449263" algn="r"/>
              </a:tabLst>
            </a:pPr>
            <a:r>
              <a:rPr lang="fr-FR" sz="2400" b="1" u="sng" dirty="0"/>
              <a:t>A) Habitation :</a:t>
            </a:r>
            <a:r>
              <a:rPr lang="fr-FR" b="1" u="sng" dirty="0"/>
              <a:t> </a:t>
            </a:r>
            <a:r>
              <a:rPr lang="fr-FR" dirty="0"/>
              <a:t>(Individuelle, logements en collectif…)</a:t>
            </a:r>
          </a:p>
        </p:txBody>
      </p:sp>
      <p:sp>
        <p:nvSpPr>
          <p:cNvPr id="11269" name="Rectangle 5"/>
          <p:cNvSpPr>
            <a:spLocks noChangeArrowheads="1"/>
          </p:cNvSpPr>
          <p:nvPr/>
        </p:nvSpPr>
        <p:spPr bwMode="auto">
          <a:xfrm>
            <a:off x="0" y="1176583"/>
            <a:ext cx="9144000" cy="1200329"/>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tabLst>
                <a:tab pos="449263" algn="r"/>
              </a:tabLst>
            </a:pPr>
            <a:r>
              <a:rPr lang="fr-FR" sz="2400" b="1" u="sng" dirty="0"/>
              <a:t>Principe :</a:t>
            </a:r>
            <a:r>
              <a:rPr lang="fr-FR" sz="2400" dirty="0"/>
              <a:t>	</a:t>
            </a:r>
            <a:r>
              <a:rPr lang="fr-FR" sz="2400" b="1" dirty="0"/>
              <a:t>L’air neuf entre par les pièces principales</a:t>
            </a:r>
            <a:r>
              <a:rPr lang="fr-FR" sz="2400" dirty="0"/>
              <a:t> 				</a:t>
            </a:r>
            <a:r>
              <a:rPr lang="fr-FR" sz="2400" dirty="0" smtClean="0"/>
              <a:t>	(</a:t>
            </a:r>
            <a:r>
              <a:rPr lang="fr-FR" sz="2400" dirty="0"/>
              <a:t>chambre, séjour, local professionnel) </a:t>
            </a:r>
            <a:r>
              <a:rPr lang="fr-FR" sz="2400" b="1" dirty="0"/>
              <a:t>et en 				ressort par les sanitaires</a:t>
            </a:r>
            <a:r>
              <a:rPr lang="fr-FR" sz="2400" dirty="0"/>
              <a:t> (WC, SdB) </a:t>
            </a:r>
            <a:r>
              <a:rPr lang="fr-FR" sz="2400" b="1" dirty="0"/>
              <a:t>et la cuisine</a:t>
            </a:r>
            <a:r>
              <a:rPr lang="fr-FR" sz="2400" dirty="0"/>
              <a:t>.</a:t>
            </a:r>
          </a:p>
        </p:txBody>
      </p:sp>
      <p:pic>
        <p:nvPicPr>
          <p:cNvPr id="11270" name="Picture 6" descr="ventilationnaturellesynoptiqu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2794" y="2572668"/>
            <a:ext cx="4140200" cy="2463800"/>
          </a:xfrm>
          <a:prstGeom prst="rect">
            <a:avLst/>
          </a:prstGeom>
          <a:noFill/>
          <a:extLst>
            <a:ext uri="{909E8E84-426E-40DD-AFC4-6F175D3DCCD1}">
              <a14:hiddenFill xmlns:a14="http://schemas.microsoft.com/office/drawing/2010/main">
                <a:solidFill>
                  <a:srgbClr val="FFFFFF"/>
                </a:solidFill>
              </a14:hiddenFill>
            </a:ext>
          </a:extLst>
        </p:spPr>
      </p:pic>
      <p:pic>
        <p:nvPicPr>
          <p:cNvPr id="11272" name="Picture 8" descr="image-1263930157"/>
          <p:cNvPicPr>
            <a:picLocks noChangeAspect="1" noChangeArrowheads="1"/>
          </p:cNvPicPr>
          <p:nvPr/>
        </p:nvPicPr>
        <p:blipFill>
          <a:blip r:embed="rId3">
            <a:lum bright="-6000" contrast="-6000"/>
            <a:extLst>
              <a:ext uri="{28A0092B-C50C-407E-A947-70E740481C1C}">
                <a14:useLocalDpi xmlns:a14="http://schemas.microsoft.com/office/drawing/2010/main" val="0"/>
              </a:ext>
            </a:extLst>
          </a:blip>
          <a:srcRect/>
          <a:stretch>
            <a:fillRect/>
          </a:stretch>
        </p:blipFill>
        <p:spPr bwMode="auto">
          <a:xfrm>
            <a:off x="4572000" y="2560945"/>
            <a:ext cx="4333896" cy="2463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73" name="Text Box 9"/>
          <p:cNvSpPr txBox="1">
            <a:spLocks noChangeArrowheads="1"/>
          </p:cNvSpPr>
          <p:nvPr/>
        </p:nvSpPr>
        <p:spPr bwMode="auto">
          <a:xfrm>
            <a:off x="680427" y="5024745"/>
            <a:ext cx="28797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fr-FR" b="1" i="1" dirty="0">
                <a:solidFill>
                  <a:schemeClr val="bg1"/>
                </a:solidFill>
                <a:latin typeface="Times New Roman" pitchFamily="18" charset="0"/>
              </a:rPr>
              <a:t>Ventilation naturelle</a:t>
            </a:r>
          </a:p>
        </p:txBody>
      </p:sp>
      <p:sp>
        <p:nvSpPr>
          <p:cNvPr id="11274" name="Text Box 10"/>
          <p:cNvSpPr txBox="1">
            <a:spLocks noChangeArrowheads="1"/>
          </p:cNvSpPr>
          <p:nvPr/>
        </p:nvSpPr>
        <p:spPr bwMode="auto">
          <a:xfrm>
            <a:off x="5299085" y="5009847"/>
            <a:ext cx="28797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fr-FR" b="1" i="1" dirty="0">
                <a:solidFill>
                  <a:schemeClr val="bg1"/>
                </a:solidFill>
                <a:latin typeface="Times New Roman" pitchFamily="18" charset="0"/>
              </a:rPr>
              <a:t>Ventilation mécanique</a:t>
            </a:r>
          </a:p>
        </p:txBody>
      </p:sp>
      <p:sp>
        <p:nvSpPr>
          <p:cNvPr id="2" name="Espace réservé du pied de page 1"/>
          <p:cNvSpPr>
            <a:spLocks noGrp="1"/>
          </p:cNvSpPr>
          <p:nvPr>
            <p:ph type="ftr" sz="quarter" idx="11"/>
          </p:nvPr>
        </p:nvSpPr>
        <p:spPr/>
        <p:txBody>
          <a:bodyPr/>
          <a:lstStyle/>
          <a:p>
            <a:r>
              <a:rPr lang="fr-FR" dirty="0"/>
              <a:t>Module EE 3.1</a:t>
            </a:r>
          </a:p>
          <a:p>
            <a:endParaRPr lang="fr-FR" dirty="0"/>
          </a:p>
        </p:txBody>
      </p:sp>
      <p:sp>
        <p:nvSpPr>
          <p:cNvPr id="3" name="Espace réservé du numéro de diapositive 2"/>
          <p:cNvSpPr>
            <a:spLocks noGrp="1"/>
          </p:cNvSpPr>
          <p:nvPr>
            <p:ph type="sldNum" sz="quarter" idx="12"/>
          </p:nvPr>
        </p:nvSpPr>
        <p:spPr/>
        <p:txBody>
          <a:bodyPr/>
          <a:lstStyle/>
          <a:p>
            <a:fld id="{121E8307-F1CB-4DFA-B424-3B24CDE560C6}" type="slidenum">
              <a:rPr lang="fr-FR" smtClean="0"/>
              <a:t>5</a:t>
            </a:fld>
            <a:endParaRPr lang="fr-FR"/>
          </a:p>
        </p:txBody>
      </p:sp>
    </p:spTree>
    <p:extLst>
      <p:ext uri="{BB962C8B-B14F-4D97-AF65-F5344CB8AC3E}">
        <p14:creationId xmlns:p14="http://schemas.microsoft.com/office/powerpoint/2010/main" val="72665401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468313" y="728171"/>
            <a:ext cx="6767512" cy="490537"/>
          </a:xfrm>
        </p:spPr>
        <p:txBody>
          <a:bodyPr/>
          <a:lstStyle/>
          <a:p>
            <a:r>
              <a:rPr lang="fr-FR" sz="2400" b="1" u="sng"/>
              <a:t>B) Tertiaire :</a:t>
            </a:r>
            <a:r>
              <a:rPr lang="fr-FR" sz="2000" b="1" u="sng"/>
              <a:t> </a:t>
            </a:r>
            <a:r>
              <a:rPr lang="fr-FR" sz="1800"/>
              <a:t>(Immeuble de bureaux, commerces…)</a:t>
            </a:r>
          </a:p>
        </p:txBody>
      </p:sp>
      <p:sp>
        <p:nvSpPr>
          <p:cNvPr id="12337" name="Rectangle 49"/>
          <p:cNvSpPr>
            <a:spLocks noChangeArrowheads="1"/>
          </p:cNvSpPr>
          <p:nvPr/>
        </p:nvSpPr>
        <p:spPr bwMode="auto">
          <a:xfrm>
            <a:off x="4987498" y="1270301"/>
            <a:ext cx="3930650" cy="366713"/>
          </a:xfrm>
          <a:prstGeom prst="rect">
            <a:avLst/>
          </a:prstGeom>
          <a:solidFill>
            <a:srgbClr val="C0C0C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fr-FR"/>
              <a:t>Bâtiment sans extraction particulière </a:t>
            </a:r>
          </a:p>
        </p:txBody>
      </p:sp>
      <p:pic>
        <p:nvPicPr>
          <p:cNvPr id="12338" name="Picture 50" descr="Schema_clim1bis"/>
          <p:cNvPicPr>
            <a:picLocks noChangeAspect="1" noChangeArrowheads="1"/>
          </p:cNvPicPr>
          <p:nvPr/>
        </p:nvPicPr>
        <p:blipFill>
          <a:blip r:embed="rId2">
            <a:lum contrast="18000"/>
            <a:extLst>
              <a:ext uri="{28A0092B-C50C-407E-A947-70E740481C1C}">
                <a14:useLocalDpi xmlns:a14="http://schemas.microsoft.com/office/drawing/2010/main" val="0"/>
              </a:ext>
            </a:extLst>
          </a:blip>
          <a:srcRect/>
          <a:stretch>
            <a:fillRect/>
          </a:stretch>
        </p:blipFill>
        <p:spPr bwMode="auto">
          <a:xfrm>
            <a:off x="571660" y="1453658"/>
            <a:ext cx="4415838" cy="3979740"/>
          </a:xfrm>
          <a:prstGeom prst="rect">
            <a:avLst/>
          </a:prstGeom>
          <a:noFill/>
          <a:extLst>
            <a:ext uri="{909E8E84-426E-40DD-AFC4-6F175D3DCCD1}">
              <a14:hiddenFill xmlns:a14="http://schemas.microsoft.com/office/drawing/2010/main">
                <a:solidFill>
                  <a:srgbClr val="FFFFFF"/>
                </a:solidFill>
              </a14:hiddenFill>
            </a:ext>
          </a:extLst>
        </p:spPr>
      </p:pic>
      <p:sp>
        <p:nvSpPr>
          <p:cNvPr id="12339" name="Text Box 51"/>
          <p:cNvSpPr txBox="1">
            <a:spLocks noChangeArrowheads="1"/>
          </p:cNvSpPr>
          <p:nvPr/>
        </p:nvSpPr>
        <p:spPr bwMode="auto">
          <a:xfrm>
            <a:off x="5386754" y="5066685"/>
            <a:ext cx="313213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fr-FR" b="1" i="1" dirty="0">
                <a:latin typeface="Times New Roman" pitchFamily="18" charset="0"/>
              </a:rPr>
              <a:t>Cas d’une CTA Simple Flux</a:t>
            </a:r>
          </a:p>
        </p:txBody>
      </p:sp>
      <p:sp>
        <p:nvSpPr>
          <p:cNvPr id="7" name="Espace réservé du pied de page 1"/>
          <p:cNvSpPr>
            <a:spLocks noGrp="1"/>
          </p:cNvSpPr>
          <p:nvPr>
            <p:ph type="ftr" sz="quarter" idx="11"/>
          </p:nvPr>
        </p:nvSpPr>
        <p:spPr>
          <a:xfrm>
            <a:off x="3517514" y="6285122"/>
            <a:ext cx="4724400" cy="274320"/>
          </a:xfrm>
        </p:spPr>
        <p:txBody>
          <a:bodyPr/>
          <a:lstStyle/>
          <a:p>
            <a:r>
              <a:rPr lang="fr-FR" dirty="0"/>
              <a:t>Module EE 3.1</a:t>
            </a:r>
          </a:p>
          <a:p>
            <a:endParaRPr lang="fr-FR" dirty="0"/>
          </a:p>
        </p:txBody>
      </p:sp>
      <p:sp>
        <p:nvSpPr>
          <p:cNvPr id="8" name="Espace réservé du numéro de diapositive 2"/>
          <p:cNvSpPr>
            <a:spLocks noGrp="1"/>
          </p:cNvSpPr>
          <p:nvPr>
            <p:ph type="sldNum" sz="quarter" idx="12"/>
          </p:nvPr>
        </p:nvSpPr>
        <p:spPr>
          <a:xfrm>
            <a:off x="8401038" y="6170822"/>
            <a:ext cx="502920" cy="502920"/>
          </a:xfrm>
        </p:spPr>
        <p:txBody>
          <a:bodyPr/>
          <a:lstStyle/>
          <a:p>
            <a:fld id="{121E8307-F1CB-4DFA-B424-3B24CDE560C6}" type="slidenum">
              <a:rPr lang="fr-FR" smtClean="0"/>
              <a:t>6</a:t>
            </a:fld>
            <a:endParaRPr lang="fr-FR"/>
          </a:p>
        </p:txBody>
      </p:sp>
      <p:sp>
        <p:nvSpPr>
          <p:cNvPr id="2" name="ZoneTexte 1"/>
          <p:cNvSpPr txBox="1"/>
          <p:nvPr/>
        </p:nvSpPr>
        <p:spPr>
          <a:xfrm>
            <a:off x="5943600" y="2234489"/>
            <a:ext cx="2575292" cy="923330"/>
          </a:xfrm>
          <a:prstGeom prst="rect">
            <a:avLst/>
          </a:prstGeom>
          <a:noFill/>
          <a:ln w="22225">
            <a:solidFill>
              <a:schemeClr val="tx1"/>
            </a:solidFill>
          </a:ln>
        </p:spPr>
        <p:txBody>
          <a:bodyPr wrap="square" rtlCol="0">
            <a:spAutoFit/>
          </a:bodyPr>
          <a:lstStyle/>
          <a:p>
            <a:pPr algn="ctr"/>
            <a:r>
              <a:rPr lang="fr-FR" dirty="0" smtClean="0"/>
              <a:t>Soufflage et Reprise dans le même local possible !</a:t>
            </a:r>
            <a:endParaRPr lang="fr-FR" dirty="0"/>
          </a:p>
        </p:txBody>
      </p:sp>
      <p:sp>
        <p:nvSpPr>
          <p:cNvPr id="10" name="ZoneTexte 9"/>
          <p:cNvSpPr txBox="1"/>
          <p:nvPr/>
        </p:nvSpPr>
        <p:spPr>
          <a:xfrm>
            <a:off x="5544344" y="3790755"/>
            <a:ext cx="3373804" cy="369332"/>
          </a:xfrm>
          <a:prstGeom prst="rect">
            <a:avLst/>
          </a:prstGeom>
          <a:noFill/>
          <a:ln w="22225">
            <a:solidFill>
              <a:schemeClr val="tx1"/>
            </a:solidFill>
          </a:ln>
        </p:spPr>
        <p:txBody>
          <a:bodyPr wrap="square" rtlCol="0">
            <a:spAutoFit/>
          </a:bodyPr>
          <a:lstStyle/>
          <a:p>
            <a:pPr algn="ctr"/>
            <a:r>
              <a:rPr lang="fr-FR" dirty="0" err="1" smtClean="0"/>
              <a:t>Qv</a:t>
            </a:r>
            <a:r>
              <a:rPr lang="fr-FR" dirty="0" smtClean="0"/>
              <a:t> air soufflé = </a:t>
            </a:r>
            <a:r>
              <a:rPr lang="fr-FR" dirty="0" err="1" smtClean="0"/>
              <a:t>Qv</a:t>
            </a:r>
            <a:r>
              <a:rPr lang="fr-FR" dirty="0" smtClean="0"/>
              <a:t> air repris</a:t>
            </a:r>
            <a:endParaRPr lang="fr-FR" dirty="0"/>
          </a:p>
        </p:txBody>
      </p:sp>
      <p:pic>
        <p:nvPicPr>
          <p:cNvPr id="11" name="Image 10" descr="banniere copie.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748" y="0"/>
            <a:ext cx="3059832" cy="687178"/>
          </a:xfrm>
          <a:prstGeom prst="rect">
            <a:avLst/>
          </a:prstGeom>
          <a:solidFill>
            <a:schemeClr val="accent3">
              <a:lumMod val="60000"/>
              <a:lumOff val="40000"/>
            </a:schemeClr>
          </a:solidFill>
          <a:ln>
            <a:noFill/>
          </a:ln>
        </p:spPr>
      </p:pic>
    </p:spTree>
    <p:extLst>
      <p:ext uri="{BB962C8B-B14F-4D97-AF65-F5344CB8AC3E}">
        <p14:creationId xmlns:p14="http://schemas.microsoft.com/office/powerpoint/2010/main" val="37756880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468313" y="623763"/>
            <a:ext cx="6767512" cy="490538"/>
          </a:xfrm>
        </p:spPr>
        <p:txBody>
          <a:bodyPr/>
          <a:lstStyle/>
          <a:p>
            <a:r>
              <a:rPr lang="fr-FR" sz="2400" b="1" u="sng" dirty="0"/>
              <a:t>B) Tertiaire :</a:t>
            </a:r>
            <a:r>
              <a:rPr lang="fr-FR" sz="2000" b="1" u="sng" dirty="0"/>
              <a:t> </a:t>
            </a:r>
            <a:r>
              <a:rPr lang="fr-FR" sz="1800" dirty="0"/>
              <a:t>(Immeuble de bureaux, commerces…)</a:t>
            </a:r>
          </a:p>
        </p:txBody>
      </p:sp>
      <p:sp>
        <p:nvSpPr>
          <p:cNvPr id="13361" name="Rectangle 49"/>
          <p:cNvSpPr>
            <a:spLocks noChangeArrowheads="1"/>
          </p:cNvSpPr>
          <p:nvPr/>
        </p:nvSpPr>
        <p:spPr bwMode="auto">
          <a:xfrm>
            <a:off x="2355850" y="1289414"/>
            <a:ext cx="4414837" cy="396875"/>
          </a:xfrm>
          <a:prstGeom prst="rect">
            <a:avLst/>
          </a:prstGeom>
          <a:solidFill>
            <a:srgbClr val="C0C0C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a:r>
              <a:rPr lang="fr-FR" sz="2000" dirty="0"/>
              <a:t>Bâtiment avec extraction particulière  </a:t>
            </a:r>
          </a:p>
        </p:txBody>
      </p:sp>
      <p:pic>
        <p:nvPicPr>
          <p:cNvPr id="13414" name="Picture 102" descr="simpleflux2"/>
          <p:cNvPicPr>
            <a:picLocks noChangeAspect="1" noChangeArrowheads="1"/>
          </p:cNvPicPr>
          <p:nvPr/>
        </p:nvPicPr>
        <p:blipFill>
          <a:blip r:embed="rId2">
            <a:lum contrast="12000"/>
            <a:extLst>
              <a:ext uri="{28A0092B-C50C-407E-A947-70E740481C1C}">
                <a14:useLocalDpi xmlns:a14="http://schemas.microsoft.com/office/drawing/2010/main" val="0"/>
              </a:ext>
            </a:extLst>
          </a:blip>
          <a:srcRect/>
          <a:stretch>
            <a:fillRect/>
          </a:stretch>
        </p:blipFill>
        <p:spPr bwMode="auto">
          <a:xfrm>
            <a:off x="285750" y="1832826"/>
            <a:ext cx="4140200" cy="3038475"/>
          </a:xfrm>
          <a:prstGeom prst="rect">
            <a:avLst/>
          </a:prstGeom>
          <a:noFill/>
          <a:extLst>
            <a:ext uri="{909E8E84-426E-40DD-AFC4-6F175D3DCCD1}">
              <a14:hiddenFill xmlns:a14="http://schemas.microsoft.com/office/drawing/2010/main">
                <a:solidFill>
                  <a:srgbClr val="FFFFFF"/>
                </a:solidFill>
              </a14:hiddenFill>
            </a:ext>
          </a:extLst>
        </p:spPr>
      </p:pic>
      <p:pic>
        <p:nvPicPr>
          <p:cNvPr id="13415" name="Picture 103" descr="doubleflux1"/>
          <p:cNvPicPr>
            <a:picLocks noChangeAspect="1" noChangeArrowheads="1"/>
          </p:cNvPicPr>
          <p:nvPr/>
        </p:nvPicPr>
        <p:blipFill>
          <a:blip r:embed="rId3">
            <a:lum contrast="12000"/>
            <a:extLst>
              <a:ext uri="{28A0092B-C50C-407E-A947-70E740481C1C}">
                <a14:useLocalDpi xmlns:a14="http://schemas.microsoft.com/office/drawing/2010/main" val="0"/>
              </a:ext>
            </a:extLst>
          </a:blip>
          <a:srcRect/>
          <a:stretch>
            <a:fillRect/>
          </a:stretch>
        </p:blipFill>
        <p:spPr bwMode="auto">
          <a:xfrm>
            <a:off x="4945856" y="2841011"/>
            <a:ext cx="3981450" cy="3105150"/>
          </a:xfrm>
          <a:prstGeom prst="rect">
            <a:avLst/>
          </a:prstGeom>
          <a:noFill/>
          <a:extLst>
            <a:ext uri="{909E8E84-426E-40DD-AFC4-6F175D3DCCD1}">
              <a14:hiddenFill xmlns:a14="http://schemas.microsoft.com/office/drawing/2010/main">
                <a:solidFill>
                  <a:srgbClr val="FFFFFF"/>
                </a:solidFill>
              </a14:hiddenFill>
            </a:ext>
          </a:extLst>
        </p:spPr>
      </p:pic>
      <p:sp>
        <p:nvSpPr>
          <p:cNvPr id="9" name="Espace réservé du pied de page 1"/>
          <p:cNvSpPr>
            <a:spLocks noGrp="1"/>
          </p:cNvSpPr>
          <p:nvPr>
            <p:ph type="ftr" sz="quarter" idx="11"/>
          </p:nvPr>
        </p:nvSpPr>
        <p:spPr>
          <a:xfrm>
            <a:off x="3517514" y="6285122"/>
            <a:ext cx="4724400" cy="274320"/>
          </a:xfrm>
        </p:spPr>
        <p:txBody>
          <a:bodyPr/>
          <a:lstStyle/>
          <a:p>
            <a:r>
              <a:rPr lang="fr-FR" dirty="0"/>
              <a:t>Module EE 3.1</a:t>
            </a:r>
          </a:p>
          <a:p>
            <a:endParaRPr lang="fr-FR" dirty="0"/>
          </a:p>
        </p:txBody>
      </p:sp>
      <p:sp>
        <p:nvSpPr>
          <p:cNvPr id="10" name="Espace réservé du numéro de diapositive 2"/>
          <p:cNvSpPr>
            <a:spLocks noGrp="1"/>
          </p:cNvSpPr>
          <p:nvPr>
            <p:ph type="sldNum" sz="quarter" idx="12"/>
          </p:nvPr>
        </p:nvSpPr>
        <p:spPr>
          <a:xfrm>
            <a:off x="8401038" y="6170822"/>
            <a:ext cx="502920" cy="502920"/>
          </a:xfrm>
        </p:spPr>
        <p:txBody>
          <a:bodyPr/>
          <a:lstStyle/>
          <a:p>
            <a:fld id="{121E8307-F1CB-4DFA-B424-3B24CDE560C6}" type="slidenum">
              <a:rPr lang="fr-FR" smtClean="0"/>
              <a:t>7</a:t>
            </a:fld>
            <a:endParaRPr lang="fr-FR"/>
          </a:p>
        </p:txBody>
      </p:sp>
      <p:sp>
        <p:nvSpPr>
          <p:cNvPr id="11" name="ZoneTexte 10"/>
          <p:cNvSpPr txBox="1"/>
          <p:nvPr/>
        </p:nvSpPr>
        <p:spPr>
          <a:xfrm>
            <a:off x="5249679" y="1961956"/>
            <a:ext cx="3373804" cy="369332"/>
          </a:xfrm>
          <a:prstGeom prst="rect">
            <a:avLst/>
          </a:prstGeom>
          <a:noFill/>
          <a:ln w="22225">
            <a:solidFill>
              <a:schemeClr val="tx1"/>
            </a:solidFill>
          </a:ln>
        </p:spPr>
        <p:txBody>
          <a:bodyPr wrap="square" rtlCol="0">
            <a:spAutoFit/>
          </a:bodyPr>
          <a:lstStyle/>
          <a:p>
            <a:pPr algn="ctr"/>
            <a:r>
              <a:rPr lang="fr-FR" dirty="0" err="1" smtClean="0"/>
              <a:t>Qv</a:t>
            </a:r>
            <a:r>
              <a:rPr lang="fr-FR" dirty="0" smtClean="0"/>
              <a:t> air soufflé = </a:t>
            </a:r>
            <a:r>
              <a:rPr lang="fr-FR" dirty="0" err="1" smtClean="0"/>
              <a:t>Qv</a:t>
            </a:r>
            <a:r>
              <a:rPr lang="fr-FR" dirty="0" smtClean="0"/>
              <a:t> air repris</a:t>
            </a:r>
            <a:endParaRPr lang="fr-FR" dirty="0"/>
          </a:p>
        </p:txBody>
      </p:sp>
      <p:pic>
        <p:nvPicPr>
          <p:cNvPr id="12" name="Image 11" descr="banniere copie.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0"/>
            <a:ext cx="3059832" cy="687178"/>
          </a:xfrm>
          <a:prstGeom prst="rect">
            <a:avLst/>
          </a:prstGeom>
          <a:solidFill>
            <a:schemeClr val="accent3">
              <a:lumMod val="60000"/>
              <a:lumOff val="40000"/>
            </a:schemeClr>
          </a:solidFill>
          <a:ln>
            <a:noFill/>
          </a:ln>
        </p:spPr>
      </p:pic>
    </p:spTree>
    <p:extLst>
      <p:ext uri="{BB962C8B-B14F-4D97-AF65-F5344CB8AC3E}">
        <p14:creationId xmlns:p14="http://schemas.microsoft.com/office/powerpoint/2010/main" val="401289335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2"/>
          <p:cNvSpPr>
            <a:spLocks noGrp="1" noChangeArrowheads="1"/>
          </p:cNvSpPr>
          <p:nvPr>
            <p:ph type="title"/>
          </p:nvPr>
        </p:nvSpPr>
        <p:spPr>
          <a:xfrm>
            <a:off x="0" y="867502"/>
            <a:ext cx="9144000" cy="706438"/>
          </a:xfrm>
          <a:solidFill>
            <a:srgbClr val="FFCC00"/>
          </a:solidFill>
        </p:spPr>
        <p:txBody>
          <a:bodyPr/>
          <a:lstStyle/>
          <a:p>
            <a:pPr eaLnBrk="1" hangingPunct="1"/>
            <a:r>
              <a:rPr lang="fr-FR" sz="3600" b="1" smtClean="0"/>
              <a:t>2 – Technologie des Systèmes</a:t>
            </a:r>
          </a:p>
        </p:txBody>
      </p:sp>
      <p:sp>
        <p:nvSpPr>
          <p:cNvPr id="3076" name="Rectangle 4"/>
          <p:cNvSpPr>
            <a:spLocks noChangeArrowheads="1"/>
          </p:cNvSpPr>
          <p:nvPr/>
        </p:nvSpPr>
        <p:spPr bwMode="auto">
          <a:xfrm>
            <a:off x="448298" y="1824162"/>
            <a:ext cx="336803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r>
              <a:rPr lang="fr-FR" sz="2400" b="1" u="sng" dirty="0">
                <a:effectLst>
                  <a:outerShdw blurRad="38100" dist="38100" dir="2700000" algn="tl">
                    <a:srgbClr val="000000">
                      <a:alpha val="43137"/>
                    </a:srgbClr>
                  </a:outerShdw>
                </a:effectLst>
              </a:rPr>
              <a:t>La Ventilation Naturelle </a:t>
            </a:r>
            <a:r>
              <a:rPr lang="fr-FR" sz="2400" u="sng" dirty="0">
                <a:effectLst>
                  <a:outerShdw blurRad="38100" dist="38100" dir="2700000" algn="tl">
                    <a:srgbClr val="000000">
                      <a:alpha val="43137"/>
                    </a:srgbClr>
                  </a:outerShdw>
                </a:effectLst>
              </a:rPr>
              <a:t> </a:t>
            </a:r>
          </a:p>
        </p:txBody>
      </p:sp>
      <p:pic>
        <p:nvPicPr>
          <p:cNvPr id="3077" name="Picture 5" descr="ventilationnaturelle1"/>
          <p:cNvPicPr>
            <a:picLocks noChangeAspect="1" noChangeArrowheads="1"/>
          </p:cNvPicPr>
          <p:nvPr/>
        </p:nvPicPr>
        <p:blipFill>
          <a:blip r:embed="rId2">
            <a:lum contrast="12000"/>
            <a:extLst>
              <a:ext uri="{28A0092B-C50C-407E-A947-70E740481C1C}">
                <a14:useLocalDpi xmlns:a14="http://schemas.microsoft.com/office/drawing/2010/main" val="0"/>
              </a:ext>
            </a:extLst>
          </a:blip>
          <a:srcRect/>
          <a:stretch>
            <a:fillRect/>
          </a:stretch>
        </p:blipFill>
        <p:spPr bwMode="auto">
          <a:xfrm>
            <a:off x="2272994" y="2502263"/>
            <a:ext cx="4778863" cy="33369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Espace réservé du pied de page 1"/>
          <p:cNvSpPr>
            <a:spLocks noGrp="1"/>
          </p:cNvSpPr>
          <p:nvPr>
            <p:ph type="ftr" sz="quarter" idx="11"/>
          </p:nvPr>
        </p:nvSpPr>
        <p:spPr>
          <a:xfrm>
            <a:off x="3517514" y="6285122"/>
            <a:ext cx="4724400" cy="274320"/>
          </a:xfrm>
        </p:spPr>
        <p:txBody>
          <a:bodyPr/>
          <a:lstStyle/>
          <a:p>
            <a:r>
              <a:rPr lang="fr-FR" dirty="0"/>
              <a:t>Module EE 3.1</a:t>
            </a:r>
          </a:p>
          <a:p>
            <a:endParaRPr lang="fr-FR" dirty="0"/>
          </a:p>
        </p:txBody>
      </p:sp>
      <p:sp>
        <p:nvSpPr>
          <p:cNvPr id="7" name="Espace réservé du numéro de diapositive 2"/>
          <p:cNvSpPr>
            <a:spLocks noGrp="1"/>
          </p:cNvSpPr>
          <p:nvPr>
            <p:ph type="sldNum" sz="quarter" idx="12"/>
          </p:nvPr>
        </p:nvSpPr>
        <p:spPr>
          <a:xfrm>
            <a:off x="8401038" y="6170822"/>
            <a:ext cx="502920" cy="502920"/>
          </a:xfrm>
        </p:spPr>
        <p:txBody>
          <a:bodyPr/>
          <a:lstStyle/>
          <a:p>
            <a:fld id="{121E8307-F1CB-4DFA-B424-3B24CDE560C6}" type="slidenum">
              <a:rPr lang="fr-FR" smtClean="0"/>
              <a:t>8</a:t>
            </a:fld>
            <a:endParaRPr lang="fr-FR"/>
          </a:p>
        </p:txBody>
      </p:sp>
      <p:pic>
        <p:nvPicPr>
          <p:cNvPr id="8" name="Image 7" descr="banniere copie.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3059832" cy="687178"/>
          </a:xfrm>
          <a:prstGeom prst="rect">
            <a:avLst/>
          </a:prstGeom>
          <a:solidFill>
            <a:schemeClr val="accent3">
              <a:lumMod val="60000"/>
              <a:lumOff val="40000"/>
            </a:schemeClr>
          </a:solidFill>
          <a:ln>
            <a:noFill/>
          </a:ln>
        </p:spPr>
      </p:pic>
    </p:spTree>
    <p:extLst>
      <p:ext uri="{BB962C8B-B14F-4D97-AF65-F5344CB8AC3E}">
        <p14:creationId xmlns:p14="http://schemas.microsoft.com/office/powerpoint/2010/main" val="345135741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0" y="0"/>
            <a:ext cx="2395051" cy="476250"/>
          </a:xfrm>
          <a:solidFill>
            <a:srgbClr val="FF0000"/>
          </a:solidFill>
        </p:spPr>
        <p:txBody>
          <a:bodyPr/>
          <a:lstStyle/>
          <a:p>
            <a:pPr algn="l" eaLnBrk="1" hangingPunct="1"/>
            <a:r>
              <a:rPr lang="fr-FR" sz="2400" b="1" dirty="0" smtClean="0">
                <a:latin typeface="+mn-lt"/>
                <a:cs typeface="Arial" pitchFamily="34" charset="0"/>
              </a:rPr>
              <a:t>Avantages</a:t>
            </a:r>
          </a:p>
        </p:txBody>
      </p:sp>
      <p:sp>
        <p:nvSpPr>
          <p:cNvPr id="4099" name="Rectangle 4"/>
          <p:cNvSpPr>
            <a:spLocks noChangeArrowheads="1"/>
          </p:cNvSpPr>
          <p:nvPr/>
        </p:nvSpPr>
        <p:spPr bwMode="auto">
          <a:xfrm>
            <a:off x="2395051" y="125106"/>
            <a:ext cx="617452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p>
            <a:pPr algn="just">
              <a:buFontTx/>
              <a:buChar char="-"/>
              <a:tabLst>
                <a:tab pos="1422400" algn="l"/>
              </a:tabLst>
            </a:pPr>
            <a:r>
              <a:rPr lang="fr-FR" sz="2400" dirty="0"/>
              <a:t> Absence de mise en œuvre d’une technique </a:t>
            </a:r>
          </a:p>
          <a:p>
            <a:pPr algn="just">
              <a:tabLst>
                <a:tab pos="1422400" algn="l"/>
              </a:tabLst>
            </a:pPr>
            <a:r>
              <a:rPr lang="fr-FR" sz="2400" dirty="0"/>
              <a:t>- Possibilité de s’aérer à volonté</a:t>
            </a:r>
          </a:p>
        </p:txBody>
      </p:sp>
      <p:sp>
        <p:nvSpPr>
          <p:cNvPr id="4100" name="Rectangle 5"/>
          <p:cNvSpPr>
            <a:spLocks noChangeArrowheads="1"/>
          </p:cNvSpPr>
          <p:nvPr/>
        </p:nvSpPr>
        <p:spPr bwMode="auto">
          <a:xfrm>
            <a:off x="-1" y="1271344"/>
            <a:ext cx="2395052" cy="461665"/>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fr-FR" sz="2400" b="1" cap="all" dirty="0">
                <a:effectLst>
                  <a:outerShdw blurRad="38100" dist="38100" dir="2700000" algn="tl">
                    <a:srgbClr val="000000">
                      <a:alpha val="43137"/>
                    </a:srgbClr>
                  </a:outerShdw>
                </a:effectLst>
              </a:rPr>
              <a:t>Inconvénients</a:t>
            </a:r>
          </a:p>
        </p:txBody>
      </p:sp>
      <p:sp>
        <p:nvSpPr>
          <p:cNvPr id="4101" name="Rectangle 6"/>
          <p:cNvSpPr>
            <a:spLocks noChangeArrowheads="1"/>
          </p:cNvSpPr>
          <p:nvPr/>
        </p:nvSpPr>
        <p:spPr bwMode="auto">
          <a:xfrm>
            <a:off x="250825" y="1853601"/>
            <a:ext cx="8675688" cy="3231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just">
              <a:tabLst>
                <a:tab pos="1422400" algn="l"/>
              </a:tabLst>
            </a:pPr>
            <a:r>
              <a:rPr lang="fr-FR" sz="2400" dirty="0"/>
              <a:t>- Impossibilité de définir les débits de ventilation</a:t>
            </a:r>
          </a:p>
          <a:p>
            <a:pPr algn="just">
              <a:spcBef>
                <a:spcPct val="30000"/>
              </a:spcBef>
              <a:buFontTx/>
              <a:buChar char="-"/>
              <a:tabLst>
                <a:tab pos="1422400" algn="l"/>
              </a:tabLst>
            </a:pPr>
            <a:r>
              <a:rPr lang="fr-FR" sz="2400" dirty="0"/>
              <a:t> Contradiction totale avec la politique d’économies d’énergies </a:t>
            </a:r>
          </a:p>
          <a:p>
            <a:pPr algn="just">
              <a:spcBef>
                <a:spcPct val="30000"/>
              </a:spcBef>
              <a:buFontTx/>
              <a:buChar char="-"/>
              <a:tabLst>
                <a:tab pos="1422400" algn="l"/>
              </a:tabLst>
            </a:pPr>
            <a:r>
              <a:rPr lang="fr-FR" sz="2400" dirty="0"/>
              <a:t> Dégradations diverses résultants de l’humidification des parois des pièces humides, moins chauffées, par manque d’aération</a:t>
            </a:r>
          </a:p>
          <a:p>
            <a:pPr algn="just">
              <a:spcBef>
                <a:spcPct val="30000"/>
              </a:spcBef>
              <a:buFontTx/>
              <a:buChar char="-"/>
              <a:tabLst>
                <a:tab pos="1422400" algn="l"/>
              </a:tabLst>
            </a:pPr>
            <a:r>
              <a:rPr lang="fr-FR" sz="2400" dirty="0"/>
              <a:t> Aucune récupération de chaleur possible sur l’air extrait</a:t>
            </a:r>
          </a:p>
          <a:p>
            <a:pPr algn="just">
              <a:spcBef>
                <a:spcPct val="30000"/>
              </a:spcBef>
              <a:tabLst>
                <a:tab pos="1422400" algn="l"/>
              </a:tabLst>
            </a:pPr>
            <a:r>
              <a:rPr lang="fr-FR" sz="2400" dirty="0"/>
              <a:t>- Pas de possibilité de traiter l’air neuf - réel</a:t>
            </a:r>
          </a:p>
          <a:p>
            <a:pPr algn="just">
              <a:spcBef>
                <a:spcPct val="30000"/>
              </a:spcBef>
              <a:tabLst>
                <a:tab pos="1422400" algn="l"/>
              </a:tabLst>
            </a:pPr>
            <a:r>
              <a:rPr lang="fr-FR" sz="2400" dirty="0"/>
              <a:t>- Absence d’aération lorsque la </a:t>
            </a:r>
            <a:r>
              <a:rPr lang="fr-FR" sz="2400" dirty="0">
                <a:sym typeface="Symbol" pitchFamily="18" charset="2"/>
              </a:rPr>
              <a:t></a:t>
            </a:r>
            <a:r>
              <a:rPr lang="fr-FR" sz="2400" dirty="0"/>
              <a:t> </a:t>
            </a:r>
            <a:r>
              <a:rPr lang="fr-FR" sz="2400" baseline="-25000" dirty="0" err="1"/>
              <a:t>ext</a:t>
            </a:r>
            <a:r>
              <a:rPr lang="fr-FR" sz="2400" baseline="-25000" dirty="0"/>
              <a:t> </a:t>
            </a:r>
            <a:r>
              <a:rPr lang="fr-FR" sz="2400" dirty="0"/>
              <a:t>= </a:t>
            </a:r>
            <a:r>
              <a:rPr lang="fr-FR" sz="2400" dirty="0">
                <a:sym typeface="Symbol" pitchFamily="18" charset="2"/>
              </a:rPr>
              <a:t></a:t>
            </a:r>
            <a:r>
              <a:rPr lang="fr-FR" sz="2400" baseline="-25000" dirty="0" err="1"/>
              <a:t>amb</a:t>
            </a:r>
            <a:endParaRPr lang="fr-FR" sz="2400" baseline="-25000" dirty="0"/>
          </a:p>
        </p:txBody>
      </p:sp>
      <p:sp>
        <p:nvSpPr>
          <p:cNvPr id="6" name="Espace réservé du pied de page 1"/>
          <p:cNvSpPr>
            <a:spLocks noGrp="1"/>
          </p:cNvSpPr>
          <p:nvPr>
            <p:ph type="ftr" sz="quarter" idx="11"/>
          </p:nvPr>
        </p:nvSpPr>
        <p:spPr>
          <a:xfrm>
            <a:off x="3517514" y="6285122"/>
            <a:ext cx="4724400" cy="274320"/>
          </a:xfrm>
        </p:spPr>
        <p:txBody>
          <a:bodyPr/>
          <a:lstStyle/>
          <a:p>
            <a:r>
              <a:rPr lang="fr-FR" dirty="0"/>
              <a:t>Module EE 3.1</a:t>
            </a:r>
          </a:p>
          <a:p>
            <a:endParaRPr lang="fr-FR" dirty="0"/>
          </a:p>
        </p:txBody>
      </p:sp>
      <p:sp>
        <p:nvSpPr>
          <p:cNvPr id="7" name="Espace réservé du numéro de diapositive 2"/>
          <p:cNvSpPr>
            <a:spLocks noGrp="1"/>
          </p:cNvSpPr>
          <p:nvPr>
            <p:ph type="sldNum" sz="quarter" idx="12"/>
          </p:nvPr>
        </p:nvSpPr>
        <p:spPr>
          <a:xfrm>
            <a:off x="8401038" y="6170822"/>
            <a:ext cx="502920" cy="502920"/>
          </a:xfrm>
        </p:spPr>
        <p:txBody>
          <a:bodyPr/>
          <a:lstStyle/>
          <a:p>
            <a:fld id="{121E8307-F1CB-4DFA-B424-3B24CDE560C6}" type="slidenum">
              <a:rPr lang="fr-FR" smtClean="0"/>
              <a:t>9</a:t>
            </a:fld>
            <a:endParaRPr lang="fr-FR"/>
          </a:p>
        </p:txBody>
      </p:sp>
    </p:spTree>
    <p:extLst>
      <p:ext uri="{BB962C8B-B14F-4D97-AF65-F5344CB8AC3E}">
        <p14:creationId xmlns:p14="http://schemas.microsoft.com/office/powerpoint/2010/main" val="290296541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Angles">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emplate>
  <TotalTime>285</TotalTime>
  <Words>693</Words>
  <Application>Microsoft Office PowerPoint</Application>
  <PresentationFormat>Affichage à l'écran (4:3)</PresentationFormat>
  <Paragraphs>194</Paragraphs>
  <Slides>27</Slides>
  <Notes>0</Notes>
  <HiddenSlides>0</HiddenSlides>
  <MMClips>0</MMClips>
  <ScaleCrop>false</ScaleCrop>
  <HeadingPairs>
    <vt:vector size="4" baseType="variant">
      <vt:variant>
        <vt:lpstr>Thème</vt:lpstr>
      </vt:variant>
      <vt:variant>
        <vt:i4>1</vt:i4>
      </vt:variant>
      <vt:variant>
        <vt:lpstr>Titres des diapositives</vt:lpstr>
      </vt:variant>
      <vt:variant>
        <vt:i4>27</vt:i4>
      </vt:variant>
    </vt:vector>
  </HeadingPairs>
  <TitlesOfParts>
    <vt:vector size="28" baseType="lpstr">
      <vt:lpstr>Angles</vt:lpstr>
      <vt:lpstr>Qualité de l’Air et Efficacité Energétique</vt:lpstr>
      <vt:lpstr>1 – Introduction</vt:lpstr>
      <vt:lpstr>Fonctions de la Ventilation des Locaux</vt:lpstr>
      <vt:lpstr>Définitions des pièces art R111.1 – Code de la construction</vt:lpstr>
      <vt:lpstr>Conception aéraulique</vt:lpstr>
      <vt:lpstr>B) Tertiaire : (Immeuble de bureaux, commerces…)</vt:lpstr>
      <vt:lpstr>B) Tertiaire : (Immeuble de bureaux, commerces…)</vt:lpstr>
      <vt:lpstr>2 – Technologie des Systèmes</vt:lpstr>
      <vt:lpstr>Avantages</vt:lpstr>
      <vt:lpstr>Dispositions pour les entrées d’air et les passages d’air dans les logements  en Ventilation naturelle Contrôlée - VNC</vt:lpstr>
      <vt:lpstr>La Ventilation Mécanique Contrôlée  </vt:lpstr>
      <vt:lpstr>VMC Simple Flux Habitat</vt:lpstr>
      <vt:lpstr>Présentation PowerPoint</vt:lpstr>
      <vt:lpstr>VMC SF  hygroréglable (habitat individuel)</vt:lpstr>
      <vt:lpstr>VMC Double Flux</vt:lpstr>
      <vt:lpstr>Présentation PowerPoint</vt:lpstr>
      <vt:lpstr>VMC Double Flux Thermodynamique</vt:lpstr>
      <vt:lpstr>Présentation PowerPoint</vt:lpstr>
      <vt:lpstr>VMC en Tertiaire</vt:lpstr>
      <vt:lpstr>Principe</vt:lpstr>
      <vt:lpstr>Exemples</vt:lpstr>
      <vt:lpstr>Limiter les consommations énergétiques </vt:lpstr>
      <vt:lpstr>Principe de la modulation des débits</vt:lpstr>
      <vt:lpstr>Régulation des systèmes en modulation de débits</vt:lpstr>
      <vt:lpstr>Présentation PowerPoint</vt:lpstr>
      <vt:lpstr>Présentation PowerPoint</vt:lpstr>
      <vt:lpstr>Présentation PowerPoint</vt:lpstr>
    </vt:vector>
  </TitlesOfParts>
  <Company>BET.IFE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Qualité de l’Air et Efficacité Energétique</dc:title>
  <dc:creator>bet.ife</dc:creator>
  <cp:lastModifiedBy>bet.ife</cp:lastModifiedBy>
  <cp:revision>32</cp:revision>
  <dcterms:created xsi:type="dcterms:W3CDTF">2011-04-08T08:12:00Z</dcterms:created>
  <dcterms:modified xsi:type="dcterms:W3CDTF">2011-04-09T07:11:41Z</dcterms:modified>
</cp:coreProperties>
</file>