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7" r:id="rId2"/>
    <p:sldId id="258" r:id="rId3"/>
    <p:sldId id="27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9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68" r:id="rId23"/>
    <p:sldId id="279" r:id="rId24"/>
    <p:sldId id="280" r:id="rId25"/>
    <p:sldId id="288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 snapToObjects="1">
      <p:cViewPr>
        <p:scale>
          <a:sx n="70" d="100"/>
          <a:sy n="70" d="100"/>
        </p:scale>
        <p:origin x="-1974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4913503-A45A-4775-9CC7-A5A195BA13FB}" type="datetime1">
              <a:rPr lang="fr-FR"/>
              <a:pPr/>
              <a:t>26/03/2011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84A3385-8696-4179-BF59-AFE543378234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0643B-704E-4EE7-8654-E312A0C36336}" type="datetimeFigureOut">
              <a:rPr lang="fr-FR" smtClean="0"/>
              <a:pPr/>
              <a:t>26/03/2011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910160-7B6A-4B2B-B26D-2EFF3D0468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25</a:t>
            </a:fld>
            <a:endParaRPr 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26</a:t>
            </a:fld>
            <a:endParaRPr lang="fr-F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27</a:t>
            </a:fld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10160-7B6A-4B2B-B26D-2EFF3D046869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8EB4180B-6314-4AC0-BC2A-E0E9F8978171}" type="datetime1">
              <a:rPr lang="fr-FR" smtClean="0"/>
              <a:pPr/>
              <a:t>26/03/2011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fr-FR" smtClean="0"/>
              <a:t>Parcours de Formation ET10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BB006199-4243-4DF5-BD78-6BD367A96A2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A5B890C7-8F8B-4600-A2A5-804F06AA130F}" type="datetime1">
              <a:rPr lang="fr-FR" smtClean="0"/>
              <a:pPr/>
              <a:t>26/03/2011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fr-FR" smtClean="0"/>
              <a:t>Parcours de Formation ET10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D7E57963-00F3-4B3D-A510-5312BB2B01A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051260B8-C0ED-4898-84A4-466CAE7F9475}" type="datetime1">
              <a:rPr lang="fr-FR" smtClean="0"/>
              <a:pPr/>
              <a:t>26/03/2011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fr-FR" smtClean="0"/>
              <a:t>Parcours de Formation ET10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612529F6-EC36-4ACF-A383-6896FAE1259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7AD844F5-F330-4C92-861F-D00D86D9F5DD}" type="datetime1">
              <a:rPr lang="fr-FR" smtClean="0"/>
              <a:pPr/>
              <a:t>26/03/2011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fr-FR" smtClean="0"/>
              <a:t>Parcours de Formation ET10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B6C42BEA-A4C8-41DC-BB38-6AA9F8180C6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6C41724C-F889-43F8-928E-C8E5AAFA9D68}" type="datetime1">
              <a:rPr lang="fr-FR" smtClean="0"/>
              <a:pPr/>
              <a:t>26/03/2011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fr-FR" smtClean="0"/>
              <a:t>Parcours de Formation ET10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3238A380-8F27-4053-9F7F-103498CEC6A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E7DE2C0F-7769-4924-9121-545BBF57088A}" type="datetime1">
              <a:rPr lang="fr-FR" smtClean="0"/>
              <a:pPr/>
              <a:t>26/03/2011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fr-FR" smtClean="0"/>
              <a:t>Parcours de Formation ET10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D0BD461A-A15F-40FD-B30E-8AE7B323348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CD5460D0-8C1E-4BCB-9061-BF85BA5DC38E}" type="datetime1">
              <a:rPr lang="fr-FR" smtClean="0"/>
              <a:pPr/>
              <a:t>26/03/2011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fr-FR" smtClean="0"/>
              <a:t>Parcours de Formation ET10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9C31CB8A-83E5-4117-A911-CB1F1A03DF4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9245105C-EBDB-49B0-B9C7-39B769A49318}" type="datetime1">
              <a:rPr lang="fr-FR" smtClean="0"/>
              <a:pPr/>
              <a:t>26/03/2011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fr-FR" smtClean="0"/>
              <a:t>Parcours de Formation ET10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2FF3BB71-41DA-45E5-A4DF-DB9B4DDC450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D98C8077-BF02-4952-83DB-BF174CB8B661}" type="datetime1">
              <a:rPr lang="fr-FR" smtClean="0"/>
              <a:pPr/>
              <a:t>26/03/2011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fr-FR" smtClean="0"/>
              <a:t>Parcours de Formation ET10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F241C04F-96C2-486D-B58D-67EDD5BE1B2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3E1D4795-62B0-4D6E-8A34-15A0997DEB92}" type="datetime1">
              <a:rPr lang="fr-FR" smtClean="0"/>
              <a:pPr/>
              <a:t>26/03/2011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fr-FR" smtClean="0"/>
              <a:t>Parcours de Formation ET10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1902BB45-A310-4F06-A7BC-F1B217F1A97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D5537C5B-3BB1-4C44-BE58-2FD678AEC94F}" type="datetime1">
              <a:rPr lang="fr-FR" smtClean="0"/>
              <a:pPr/>
              <a:t>26/03/2011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fr-FR" smtClean="0"/>
              <a:t>Parcours de Formation ET10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A1B011A2-8652-48F8-A5D2-9AD6C24E853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6" descr="banniere copie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6463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 userDrawn="1"/>
        </p:nvSpPr>
        <p:spPr>
          <a:xfrm>
            <a:off x="6248400" y="0"/>
            <a:ext cx="2970213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fr-FR" sz="1400" b="1" i="1">
                <a:solidFill>
                  <a:srgbClr val="FF0000"/>
                </a:solidFill>
                <a:latin typeface="Verdana" charset="0"/>
              </a:rPr>
              <a:t>Formation des enseignants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1</a:t>
            </a:fld>
            <a:endParaRPr lang="fr-FR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187624" y="3573016"/>
            <a:ext cx="6781800" cy="1077218"/>
          </a:xfrm>
          <a:prstGeom prst="rect">
            <a:avLst/>
          </a:prstGeom>
          <a:solidFill>
            <a:schemeClr val="bg1"/>
          </a:solidFill>
          <a:ln w="25400">
            <a:solidFill>
              <a:srgbClr val="0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3600" b="1" cap="small" dirty="0" smtClean="0"/>
              <a:t>Modulation de l’Energie</a:t>
            </a:r>
            <a:endParaRPr lang="fr-FR" sz="3600" b="1" u="sng" cap="small" dirty="0" smtClean="0"/>
          </a:p>
          <a:p>
            <a:pPr algn="ctr"/>
            <a:r>
              <a:rPr lang="fr-FR" sz="2800" b="1" dirty="0" smtClean="0"/>
              <a:t>RÉGULATION</a:t>
            </a:r>
            <a:endParaRPr lang="fr-FR" sz="2800" b="1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10</a:t>
            </a:fld>
            <a:endParaRPr lang="fr-FR" dirty="0"/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5616" y="2564904"/>
            <a:ext cx="712879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11</a:t>
            </a:fld>
            <a:endParaRPr lang="fr-FR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187624" y="3573016"/>
            <a:ext cx="6781800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0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800" b="1" dirty="0" smtClean="0"/>
              <a:t>LES RÉGULATEURS</a:t>
            </a:r>
            <a:endParaRPr lang="fr-FR" sz="2800" b="1" dirty="0"/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12</a:t>
            </a:fld>
            <a:endParaRPr lang="fr-FR" dirty="0"/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2438400"/>
            <a:ext cx="7344816" cy="391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13</a:t>
            </a:fld>
            <a:endParaRPr lang="fr-FR" dirty="0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624" y="2432050"/>
            <a:ext cx="6984776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14</a:t>
            </a:fld>
            <a:endParaRPr lang="fr-FR" dirty="0"/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6350" y="2559050"/>
            <a:ext cx="6591300" cy="379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15</a:t>
            </a:fld>
            <a:endParaRPr lang="fr-FR" dirty="0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608" y="3284984"/>
            <a:ext cx="671195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16</a:t>
            </a:fld>
            <a:endParaRPr lang="fr-FR" dirty="0"/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640" y="2852936"/>
            <a:ext cx="660400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17</a:t>
            </a:fld>
            <a:endParaRPr lang="fr-FR" dirty="0"/>
          </a:p>
        </p:txBody>
      </p: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648" y="2780928"/>
            <a:ext cx="6680200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18</a:t>
            </a:fld>
            <a:endParaRPr lang="fr-FR" dirty="0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648" y="2495430"/>
            <a:ext cx="6126187" cy="386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19</a:t>
            </a:fld>
            <a:endParaRPr lang="fr-FR" dirty="0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1680" y="2589882"/>
            <a:ext cx="5862829" cy="3791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2</a:t>
            </a:fld>
            <a:endParaRPr lang="fr-FR" dirty="0"/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3"/>
          <a:srcRect l="12713" t="23048"/>
          <a:stretch>
            <a:fillRect/>
          </a:stretch>
        </p:blipFill>
        <p:spPr bwMode="auto">
          <a:xfrm>
            <a:off x="3851920" y="2514545"/>
            <a:ext cx="4993208" cy="293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/>
          <a:srcRect l="48925" b="91049"/>
          <a:stretch>
            <a:fillRect/>
          </a:stretch>
        </p:blipFill>
        <p:spPr bwMode="auto">
          <a:xfrm>
            <a:off x="467544" y="2713112"/>
            <a:ext cx="2396778" cy="279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544" y="5099050"/>
            <a:ext cx="53530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20</a:t>
            </a:fld>
            <a:endParaRPr lang="fr-FR" dirty="0"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688" y="2456436"/>
            <a:ext cx="5782022" cy="3924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21</a:t>
            </a:fld>
            <a:endParaRPr lang="fr-FR" dirty="0"/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672" y="2377963"/>
            <a:ext cx="5646401" cy="397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22</a:t>
            </a:fld>
            <a:endParaRPr lang="fr-FR" dirty="0"/>
          </a:p>
        </p:txBody>
      </p:sp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648" y="2437724"/>
            <a:ext cx="6361881" cy="391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23</a:t>
            </a:fld>
            <a:endParaRPr lang="fr-FR" dirty="0"/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1247" y="2420888"/>
            <a:ext cx="5531073" cy="387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24</a:t>
            </a:fld>
            <a:endParaRPr lang="fr-FR" dirty="0"/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9361" y="2636912"/>
            <a:ext cx="5788943" cy="363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25</a:t>
            </a:fld>
            <a:endParaRPr lang="fr-FR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187624" y="3573016"/>
            <a:ext cx="6781800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0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800" b="1" dirty="0" smtClean="0"/>
              <a:t>OPTIMISATION</a:t>
            </a:r>
            <a:endParaRPr lang="fr-FR" sz="2800" b="1" dirty="0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26</a:t>
            </a:fld>
            <a:endParaRPr lang="fr-FR" dirty="0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6350" y="2852936"/>
            <a:ext cx="6591300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27</a:t>
            </a:fld>
            <a:endParaRPr lang="fr-FR" dirty="0"/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6675" y="3212976"/>
            <a:ext cx="647065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28</a:t>
            </a:fld>
            <a:endParaRPr lang="fr-FR" dirty="0"/>
          </a:p>
        </p:txBody>
      </p: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2538" y="2564904"/>
            <a:ext cx="663733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3</a:t>
            </a:fld>
            <a:endParaRPr lang="fr-FR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187624" y="3573016"/>
            <a:ext cx="6781800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0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800" b="1" dirty="0" smtClean="0"/>
              <a:t>BOUCLES DE RÉGULATION</a:t>
            </a:r>
            <a:endParaRPr lang="fr-FR" sz="2800" b="1" dirty="0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4</a:t>
            </a:fld>
            <a:endParaRPr lang="fr-FR" dirty="0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9592" y="2564904"/>
            <a:ext cx="7200800" cy="3586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5</a:t>
            </a:fld>
            <a:endParaRPr lang="fr-FR" dirty="0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2492896"/>
            <a:ext cx="7281377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6</a:t>
            </a:fld>
            <a:endParaRPr lang="fr-FR" dirty="0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568" y="3140968"/>
            <a:ext cx="786835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7</a:t>
            </a:fld>
            <a:endParaRPr lang="fr-FR" dirty="0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584" y="2564904"/>
            <a:ext cx="7416824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8</a:t>
            </a:fld>
            <a:endParaRPr lang="fr-FR" dirty="0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5615" y="2636912"/>
            <a:ext cx="6838241" cy="3530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C42BEA-A4C8-41DC-BB38-6AA9F8180C61}" type="slidenum">
              <a:rPr lang="fr-FR" smtClean="0"/>
              <a:pPr algn="r"/>
              <a:t>9</a:t>
            </a:fld>
            <a:endParaRPr lang="fr-FR" dirty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9592" y="3429000"/>
            <a:ext cx="761684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fr-FR" b="1" dirty="0" smtClean="0"/>
              <a:t>Parcours de Formation </a:t>
            </a:r>
            <a:r>
              <a:rPr lang="fr-FR" b="1" dirty="0" smtClean="0"/>
              <a:t>EE.3.1.3</a:t>
            </a:r>
            <a:endParaRPr lang="fr-FR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178</Words>
  <Application>Microsoft Office PowerPoint</Application>
  <PresentationFormat>Affichage à l'écran (4:3)</PresentationFormat>
  <Paragraphs>89</Paragraphs>
  <Slides>28</Slides>
  <Notes>28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Gabarit formation STI2D</dc:title>
  <dc:creator>EE-JPGDR</dc:creator>
  <cp:lastModifiedBy>ACER</cp:lastModifiedBy>
  <cp:revision>58</cp:revision>
  <dcterms:created xsi:type="dcterms:W3CDTF">2010-09-14T05:05:30Z</dcterms:created>
  <dcterms:modified xsi:type="dcterms:W3CDTF">2011-03-26T14:19:22Z</dcterms:modified>
</cp:coreProperties>
</file>