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8" r:id="rId4"/>
  </p:sldMasterIdLst>
  <p:notesMasterIdLst>
    <p:notesMasterId r:id="rId65"/>
  </p:notesMasterIdLst>
  <p:handoutMasterIdLst>
    <p:handoutMasterId r:id="rId66"/>
  </p:handoutMasterIdLst>
  <p:sldIdLst>
    <p:sldId id="273" r:id="rId5"/>
    <p:sldId id="297" r:id="rId6"/>
    <p:sldId id="276" r:id="rId7"/>
    <p:sldId id="298" r:id="rId8"/>
    <p:sldId id="299" r:id="rId9"/>
    <p:sldId id="300" r:id="rId10"/>
    <p:sldId id="301" r:id="rId11"/>
    <p:sldId id="291" r:id="rId12"/>
    <p:sldId id="302" r:id="rId13"/>
    <p:sldId id="305" r:id="rId14"/>
    <p:sldId id="304" r:id="rId15"/>
    <p:sldId id="316" r:id="rId16"/>
    <p:sldId id="317" r:id="rId17"/>
    <p:sldId id="303" r:id="rId18"/>
    <p:sldId id="306" r:id="rId19"/>
    <p:sldId id="307" r:id="rId20"/>
    <p:sldId id="308" r:id="rId21"/>
    <p:sldId id="309" r:id="rId22"/>
    <p:sldId id="311" r:id="rId23"/>
    <p:sldId id="324" r:id="rId24"/>
    <p:sldId id="312" r:id="rId25"/>
    <p:sldId id="315" r:id="rId26"/>
    <p:sldId id="313" r:id="rId27"/>
    <p:sldId id="318" r:id="rId28"/>
    <p:sldId id="292" r:id="rId29"/>
    <p:sldId id="319" r:id="rId30"/>
    <p:sldId id="320" r:id="rId31"/>
    <p:sldId id="321" r:id="rId32"/>
    <p:sldId id="325" r:id="rId33"/>
    <p:sldId id="322" r:id="rId34"/>
    <p:sldId id="323" r:id="rId35"/>
    <p:sldId id="327" r:id="rId36"/>
    <p:sldId id="329" r:id="rId37"/>
    <p:sldId id="328" r:id="rId38"/>
    <p:sldId id="314" r:id="rId39"/>
    <p:sldId id="330" r:id="rId40"/>
    <p:sldId id="331" r:id="rId41"/>
    <p:sldId id="332" r:id="rId42"/>
    <p:sldId id="333" r:id="rId43"/>
    <p:sldId id="334" r:id="rId44"/>
    <p:sldId id="335" r:id="rId45"/>
    <p:sldId id="336" r:id="rId46"/>
    <p:sldId id="337" r:id="rId47"/>
    <p:sldId id="295" r:id="rId48"/>
    <p:sldId id="339" r:id="rId49"/>
    <p:sldId id="341" r:id="rId50"/>
    <p:sldId id="342" r:id="rId51"/>
    <p:sldId id="343" r:id="rId52"/>
    <p:sldId id="344" r:id="rId53"/>
    <p:sldId id="345" r:id="rId54"/>
    <p:sldId id="338" r:id="rId55"/>
    <p:sldId id="278" r:id="rId56"/>
    <p:sldId id="346" r:id="rId57"/>
    <p:sldId id="347" r:id="rId58"/>
    <p:sldId id="348" r:id="rId59"/>
    <p:sldId id="349" r:id="rId60"/>
    <p:sldId id="258" r:id="rId61"/>
    <p:sldId id="350" r:id="rId62"/>
    <p:sldId id="351" r:id="rId63"/>
    <p:sldId id="352" r:id="rId64"/>
  </p:sldIdLst>
  <p:sldSz cx="12192000" cy="6858000"/>
  <p:notesSz cx="6858000" cy="9144000"/>
  <p:defaultTex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eu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15" autoAdjust="0"/>
    <p:restoredTop sz="85602" autoAdjust="0"/>
  </p:normalViewPr>
  <p:slideViewPr>
    <p:cSldViewPr snapToGrid="0">
      <p:cViewPr varScale="1">
        <p:scale>
          <a:sx n="89" d="100"/>
          <a:sy n="89" d="100"/>
        </p:scale>
        <p:origin x="108" y="180"/>
      </p:cViewPr>
      <p:guideLst/>
    </p:cSldViewPr>
  </p:slideViewPr>
  <p:notesTextViewPr>
    <p:cViewPr>
      <p:scale>
        <a:sx n="1" d="1"/>
        <a:sy n="1" d="1"/>
      </p:scale>
      <p:origin x="0" y="0"/>
    </p:cViewPr>
  </p:notesTextViewPr>
  <p:notesViewPr>
    <p:cSldViewPr snapToGrid="0" showGuides="1">
      <p:cViewPr varScale="1">
        <p:scale>
          <a:sx n="88" d="100"/>
          <a:sy n="88" d="100"/>
        </p:scale>
        <p:origin x="2934"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handoutMaster" Target="handoutMasters/handout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diagrams/_rels/data1.xml.rels><?xml version="1.0" encoding="UTF-8" standalone="yes"?>
<Relationships xmlns="http://schemas.openxmlformats.org/package/2006/relationships"><Relationship Id="rId2" Type="http://schemas.openxmlformats.org/officeDocument/2006/relationships/image" Target="../media/image42.svg"/><Relationship Id="rId1" Type="http://schemas.openxmlformats.org/officeDocument/2006/relationships/image" Target="../media/image41.png"/></Relationships>
</file>

<file path=ppt/diagrams/_rels/data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svg"/><Relationship Id="rId1" Type="http://schemas.openxmlformats.org/officeDocument/2006/relationships/image" Target="../media/image41.png"/><Relationship Id="rId4" Type="http://schemas.openxmlformats.org/officeDocument/2006/relationships/image" Target="../media/image46.svg"/></Relationships>
</file>

<file path=ppt/diagrams/_rels/data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svg"/><Relationship Id="rId1" Type="http://schemas.openxmlformats.org/officeDocument/2006/relationships/image" Target="../media/image41.png"/><Relationship Id="rId4" Type="http://schemas.openxmlformats.org/officeDocument/2006/relationships/image" Target="../media/image46.svg"/></Relationships>
</file>

<file path=ppt/diagrams/_rels/data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svg"/><Relationship Id="rId1" Type="http://schemas.openxmlformats.org/officeDocument/2006/relationships/image" Target="../media/image41.png"/><Relationship Id="rId4" Type="http://schemas.openxmlformats.org/officeDocument/2006/relationships/image" Target="../media/image46.svg"/></Relationships>
</file>

<file path=ppt/diagrams/_rels/drawing1.xml.rels><?xml version="1.0" encoding="UTF-8" standalone="yes"?>
<Relationships xmlns="http://schemas.openxmlformats.org/package/2006/relationships"><Relationship Id="rId2" Type="http://schemas.openxmlformats.org/officeDocument/2006/relationships/image" Target="../media/image42.svg"/><Relationship Id="rId1" Type="http://schemas.openxmlformats.org/officeDocument/2006/relationships/image" Target="../media/image4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svg"/><Relationship Id="rId1" Type="http://schemas.openxmlformats.org/officeDocument/2006/relationships/image" Target="../media/image41.png"/><Relationship Id="rId4" Type="http://schemas.openxmlformats.org/officeDocument/2006/relationships/image" Target="../media/image46.svg"/></Relationships>
</file>

<file path=ppt/diagrams/_rels/drawing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svg"/><Relationship Id="rId1" Type="http://schemas.openxmlformats.org/officeDocument/2006/relationships/image" Target="../media/image41.png"/><Relationship Id="rId4" Type="http://schemas.openxmlformats.org/officeDocument/2006/relationships/image" Target="../media/image46.svg"/></Relationships>
</file>

<file path=ppt/diagrams/_rels/drawing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2.svg"/><Relationship Id="rId1" Type="http://schemas.openxmlformats.org/officeDocument/2006/relationships/image" Target="../media/image41.png"/><Relationship Id="rId4" Type="http://schemas.openxmlformats.org/officeDocument/2006/relationships/image" Target="../media/image46.svg"/></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92373DC-11B1-4708-92E2-E1B8EB8D76D8}" type="doc">
      <dgm:prSet loTypeId="urn:microsoft.com/office/officeart/2018/2/layout/IconVerticalSolidList" loCatId="icon" qsTypeId="urn:microsoft.com/office/officeart/2005/8/quickstyle/simple1" qsCatId="simple" csTypeId="urn:microsoft.com/office/officeart/2005/8/colors/accent5_2" csCatId="accent5" phldr="1"/>
      <dgm:spPr/>
    </dgm:pt>
    <dgm:pt modelId="{7084B800-7E1D-4DA6-89C0-37EA52DDBCB8}">
      <dgm:prSet phldrT="[Text]" custT="1"/>
      <dgm:spPr/>
      <dgm:t>
        <a:bodyPr rtlCol="0"/>
        <a:lstStyle/>
        <a:p>
          <a:pPr>
            <a:lnSpc>
              <a:spcPct val="100000"/>
            </a:lnSpc>
          </a:pPr>
          <a:r>
            <a:rPr lang="fr-FR" sz="1600" noProof="0" dirty="0">
              <a:solidFill>
                <a:schemeClr val="bg2">
                  <a:lumMod val="50000"/>
                </a:schemeClr>
              </a:solidFill>
            </a:rPr>
            <a:t>Puisque nous sommes en mode esquisse, il faut dans un premier temps projeter le point d’injection dans le plan de l’esquisse ainsi que le segment sur lequel on l’a posé.</a:t>
          </a:r>
        </a:p>
      </dgm:t>
    </dgm:pt>
    <dgm:pt modelId="{E459F664-A62C-4466-90D1-14D94F7456F9}" type="parTrans" cxnId="{D7BBB8C6-B60F-4050-B5C1-3F3A86AF4294}">
      <dgm:prSet/>
      <dgm:spPr/>
      <dgm:t>
        <a:bodyPr rtlCol="0"/>
        <a:lstStyle/>
        <a:p>
          <a:pPr rtl="0"/>
          <a:endParaRPr lang="fr-FR" noProof="0" dirty="0"/>
        </a:p>
      </dgm:t>
    </dgm:pt>
    <dgm:pt modelId="{29667D30-8073-4626-A65C-0442C9DA4455}" type="sibTrans" cxnId="{D7BBB8C6-B60F-4050-B5C1-3F3A86AF4294}">
      <dgm:prSet/>
      <dgm:spPr/>
      <dgm:t>
        <a:bodyPr rtlCol="0"/>
        <a:lstStyle/>
        <a:p>
          <a:pPr rtl="0"/>
          <a:endParaRPr lang="fr-FR" noProof="0" dirty="0"/>
        </a:p>
      </dgm:t>
    </dgm:pt>
    <dgm:pt modelId="{BEBE168A-5E85-43CC-B9BA-D1974F9A5753}" type="pres">
      <dgm:prSet presAssocID="{592373DC-11B1-4708-92E2-E1B8EB8D76D8}" presName="root" presStyleCnt="0">
        <dgm:presLayoutVars>
          <dgm:dir/>
          <dgm:resizeHandles val="exact"/>
        </dgm:presLayoutVars>
      </dgm:prSet>
      <dgm:spPr/>
    </dgm:pt>
    <dgm:pt modelId="{6F7D1589-E38C-4EEF-8940-633D1FA307AE}" type="pres">
      <dgm:prSet presAssocID="{7084B800-7E1D-4DA6-89C0-37EA52DDBCB8}" presName="compNode" presStyleCnt="0"/>
      <dgm:spPr/>
    </dgm:pt>
    <dgm:pt modelId="{5055791F-FD8B-4C95-BE9E-DCA1684759AE}" type="pres">
      <dgm:prSet presAssocID="{7084B800-7E1D-4DA6-89C0-37EA52DDBCB8}" presName="bgRect" presStyleLbl="bgShp" presStyleIdx="0" presStyleCnt="1"/>
      <dgm:spPr>
        <a:prstGeom prst="rect">
          <a:avLst/>
        </a:prstGeom>
        <a:solidFill>
          <a:schemeClr val="bg1"/>
        </a:solidFill>
        <a:ln>
          <a:solidFill>
            <a:schemeClr val="bg2">
              <a:lumMod val="75000"/>
            </a:schemeClr>
          </a:solidFill>
        </a:ln>
      </dgm:spPr>
    </dgm:pt>
    <dgm:pt modelId="{3A2A1665-F91D-4C16-A420-BA5DD166AEE3}" type="pres">
      <dgm:prSet presAssocID="{7084B800-7E1D-4DA6-89C0-37EA52DDBCB8}" presName="iconRect" presStyleLbl="node1" presStyleIdx="0" presStyleCnt="1"/>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nternet"/>
        </a:ext>
      </dgm:extLst>
    </dgm:pt>
    <dgm:pt modelId="{2BD51AD2-3E0A-4639-9A99-2EB58CCE5B59}" type="pres">
      <dgm:prSet presAssocID="{7084B800-7E1D-4DA6-89C0-37EA52DDBCB8}" presName="spaceRect" presStyleCnt="0"/>
      <dgm:spPr/>
    </dgm:pt>
    <dgm:pt modelId="{C777032A-9475-4396-9274-DE9A78A74CC0}" type="pres">
      <dgm:prSet presAssocID="{7084B800-7E1D-4DA6-89C0-37EA52DDBCB8}" presName="parTx" presStyleLbl="revTx" presStyleIdx="0" presStyleCnt="1" custScaleX="106354" custLinFactNeighborX="-5805">
        <dgm:presLayoutVars>
          <dgm:chMax val="0"/>
          <dgm:chPref val="0"/>
        </dgm:presLayoutVars>
      </dgm:prSet>
      <dgm:spPr/>
    </dgm:pt>
  </dgm:ptLst>
  <dgm:cxnLst>
    <dgm:cxn modelId="{63841A12-C18B-1141-BB66-67F94352C339}" type="presOf" srcId="{7084B800-7E1D-4DA6-89C0-37EA52DDBCB8}" destId="{C777032A-9475-4396-9274-DE9A78A74CC0}" srcOrd="0" destOrd="0" presId="urn:microsoft.com/office/officeart/2018/2/layout/IconVerticalSolidList"/>
    <dgm:cxn modelId="{99FCC3A2-7D1A-B343-BC04-AA140FF8D6F7}" type="presOf" srcId="{592373DC-11B1-4708-92E2-E1B8EB8D76D8}" destId="{BEBE168A-5E85-43CC-B9BA-D1974F9A5753}" srcOrd="0" destOrd="0" presId="urn:microsoft.com/office/officeart/2018/2/layout/IconVerticalSolidList"/>
    <dgm:cxn modelId="{D7BBB8C6-B60F-4050-B5C1-3F3A86AF4294}" srcId="{592373DC-11B1-4708-92E2-E1B8EB8D76D8}" destId="{7084B800-7E1D-4DA6-89C0-37EA52DDBCB8}" srcOrd="0" destOrd="0" parTransId="{E459F664-A62C-4466-90D1-14D94F7456F9}" sibTransId="{29667D30-8073-4626-A65C-0442C9DA4455}"/>
    <dgm:cxn modelId="{EC6A6010-62D0-E741-9ED3-0E0A4F187C22}" type="presParOf" srcId="{BEBE168A-5E85-43CC-B9BA-D1974F9A5753}" destId="{6F7D1589-E38C-4EEF-8940-633D1FA307AE}" srcOrd="0" destOrd="0" presId="urn:microsoft.com/office/officeart/2018/2/layout/IconVerticalSolidList"/>
    <dgm:cxn modelId="{3651A24D-686D-D14B-8701-AFB991DD91A7}" type="presParOf" srcId="{6F7D1589-E38C-4EEF-8940-633D1FA307AE}" destId="{5055791F-FD8B-4C95-BE9E-DCA1684759AE}" srcOrd="0" destOrd="0" presId="urn:microsoft.com/office/officeart/2018/2/layout/IconVerticalSolidList"/>
    <dgm:cxn modelId="{7B546F74-9BC9-8B4A-907D-549F35C2FD3E}" type="presParOf" srcId="{6F7D1589-E38C-4EEF-8940-633D1FA307AE}" destId="{3A2A1665-F91D-4C16-A420-BA5DD166AEE3}" srcOrd="1" destOrd="0" presId="urn:microsoft.com/office/officeart/2018/2/layout/IconVerticalSolidList"/>
    <dgm:cxn modelId="{E8DFB209-C627-2849-A9A8-82FA4FE3CBC9}" type="presParOf" srcId="{6F7D1589-E38C-4EEF-8940-633D1FA307AE}" destId="{2BD51AD2-3E0A-4639-9A99-2EB58CCE5B59}" srcOrd="2" destOrd="0" presId="urn:microsoft.com/office/officeart/2018/2/layout/IconVerticalSolidList"/>
    <dgm:cxn modelId="{366B5496-FD7E-304F-8B99-D11946F94228}" type="presParOf" srcId="{6F7D1589-E38C-4EEF-8940-633D1FA307AE}" destId="{C777032A-9475-4396-9274-DE9A78A74CC0}" srcOrd="3" destOrd="0" presId="urn:microsoft.com/office/officeart/2018/2/layout/IconVerticalSolidList"/>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92373DC-11B1-4708-92E2-E1B8EB8D76D8}" type="doc">
      <dgm:prSet loTypeId="urn:microsoft.com/office/officeart/2018/2/layout/IconVerticalSolidList" loCatId="icon" qsTypeId="urn:microsoft.com/office/officeart/2005/8/quickstyle/simple1" qsCatId="simple" csTypeId="urn:microsoft.com/office/officeart/2005/8/colors/accent5_2" csCatId="accent5" phldr="1"/>
      <dgm:spPr/>
    </dgm:pt>
    <dgm:pt modelId="{7084B800-7E1D-4DA6-89C0-37EA52DDBCB8}">
      <dgm:prSet phldrT="[Text]" custT="1"/>
      <dgm:spPr/>
      <dgm:t>
        <a:bodyPr rtlCol="0"/>
        <a:lstStyle/>
        <a:p>
          <a:pPr>
            <a:lnSpc>
              <a:spcPct val="100000"/>
            </a:lnSpc>
          </a:pPr>
          <a:r>
            <a:rPr lang="fr-FR" sz="1600" noProof="0" dirty="0">
              <a:solidFill>
                <a:schemeClr val="bg2">
                  <a:lumMod val="50000"/>
                </a:schemeClr>
              </a:solidFill>
            </a:rPr>
            <a:t>Puisque nous sommes en mode esquisse, il faut dans un premier temps projeter le point d’injection dans le plan de l’esquisse ainsi que le segment sur lequel on l’a posé.</a:t>
          </a:r>
        </a:p>
      </dgm:t>
    </dgm:pt>
    <dgm:pt modelId="{E459F664-A62C-4466-90D1-14D94F7456F9}" type="parTrans" cxnId="{D7BBB8C6-B60F-4050-B5C1-3F3A86AF4294}">
      <dgm:prSet/>
      <dgm:spPr/>
      <dgm:t>
        <a:bodyPr rtlCol="0"/>
        <a:lstStyle/>
        <a:p>
          <a:pPr rtl="0"/>
          <a:endParaRPr lang="fr-FR" noProof="0" dirty="0"/>
        </a:p>
      </dgm:t>
    </dgm:pt>
    <dgm:pt modelId="{29667D30-8073-4626-A65C-0442C9DA4455}" type="sibTrans" cxnId="{D7BBB8C6-B60F-4050-B5C1-3F3A86AF4294}">
      <dgm:prSet/>
      <dgm:spPr/>
      <dgm:t>
        <a:bodyPr rtlCol="0"/>
        <a:lstStyle/>
        <a:p>
          <a:pPr rtl="0"/>
          <a:endParaRPr lang="fr-FR" noProof="0" dirty="0"/>
        </a:p>
      </dgm:t>
    </dgm:pt>
    <dgm:pt modelId="{4786322A-3DB1-4B13-A039-9C2B4BD33902}">
      <dgm:prSet phldrT="[Text]" custT="1"/>
      <dgm:spPr/>
      <dgm:t>
        <a:bodyPr rtlCol="0"/>
        <a:lstStyle/>
        <a:p>
          <a:pPr>
            <a:lnSpc>
              <a:spcPct val="100000"/>
            </a:lnSpc>
          </a:pPr>
          <a:r>
            <a:rPr lang="fr-FR" sz="2100" kern="1200" noProof="0" dirty="0">
              <a:solidFill>
                <a:srgbClr val="E2E2E8">
                  <a:lumMod val="50000"/>
                </a:srgbClr>
              </a:solidFill>
              <a:latin typeface="Garamond" panose="02020404030301010803"/>
              <a:ea typeface="+mn-ea"/>
              <a:cs typeface="+mn-cs"/>
            </a:rPr>
            <a:t>Il faut ensuite tracer un segment perpendiculaire de 3,5mm.</a:t>
          </a:r>
        </a:p>
      </dgm:t>
    </dgm:pt>
    <dgm:pt modelId="{4F3F2426-EA56-4F79-A02F-DE7A210D680D}" type="parTrans" cxnId="{07D1F65C-7C41-4EB6-A133-CA7F29791640}">
      <dgm:prSet/>
      <dgm:spPr/>
      <dgm:t>
        <a:bodyPr rtlCol="0"/>
        <a:lstStyle/>
        <a:p>
          <a:pPr rtl="0"/>
          <a:endParaRPr lang="fr-FR" noProof="0" dirty="0"/>
        </a:p>
      </dgm:t>
    </dgm:pt>
    <dgm:pt modelId="{7D0A801E-90E9-4D73-A31E-D58F04D3BBF2}" type="sibTrans" cxnId="{07D1F65C-7C41-4EB6-A133-CA7F29791640}">
      <dgm:prSet/>
      <dgm:spPr/>
      <dgm:t>
        <a:bodyPr rtlCol="0"/>
        <a:lstStyle/>
        <a:p>
          <a:pPr rtl="0"/>
          <a:endParaRPr lang="fr-FR" noProof="0" dirty="0"/>
        </a:p>
      </dgm:t>
    </dgm:pt>
    <dgm:pt modelId="{BEBE168A-5E85-43CC-B9BA-D1974F9A5753}" type="pres">
      <dgm:prSet presAssocID="{592373DC-11B1-4708-92E2-E1B8EB8D76D8}" presName="root" presStyleCnt="0">
        <dgm:presLayoutVars>
          <dgm:dir/>
          <dgm:resizeHandles val="exact"/>
        </dgm:presLayoutVars>
      </dgm:prSet>
      <dgm:spPr/>
    </dgm:pt>
    <dgm:pt modelId="{6F7D1589-E38C-4EEF-8940-633D1FA307AE}" type="pres">
      <dgm:prSet presAssocID="{7084B800-7E1D-4DA6-89C0-37EA52DDBCB8}" presName="compNode" presStyleCnt="0"/>
      <dgm:spPr/>
    </dgm:pt>
    <dgm:pt modelId="{5055791F-FD8B-4C95-BE9E-DCA1684759AE}" type="pres">
      <dgm:prSet presAssocID="{7084B800-7E1D-4DA6-89C0-37EA52DDBCB8}" presName="bgRect" presStyleLbl="bgShp" presStyleIdx="0" presStyleCnt="2"/>
      <dgm:spPr>
        <a:prstGeom prst="rect">
          <a:avLst/>
        </a:prstGeom>
        <a:solidFill>
          <a:schemeClr val="bg1"/>
        </a:solidFill>
        <a:ln>
          <a:solidFill>
            <a:schemeClr val="bg2">
              <a:lumMod val="75000"/>
            </a:schemeClr>
          </a:solidFill>
        </a:ln>
      </dgm:spPr>
    </dgm:pt>
    <dgm:pt modelId="{3A2A1665-F91D-4C16-A420-BA5DD166AEE3}" type="pres">
      <dgm:prSet presAssocID="{7084B800-7E1D-4DA6-89C0-37EA52DDBCB8}"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nternet"/>
        </a:ext>
      </dgm:extLst>
    </dgm:pt>
    <dgm:pt modelId="{2BD51AD2-3E0A-4639-9A99-2EB58CCE5B59}" type="pres">
      <dgm:prSet presAssocID="{7084B800-7E1D-4DA6-89C0-37EA52DDBCB8}" presName="spaceRect" presStyleCnt="0"/>
      <dgm:spPr/>
    </dgm:pt>
    <dgm:pt modelId="{C777032A-9475-4396-9274-DE9A78A74CC0}" type="pres">
      <dgm:prSet presAssocID="{7084B800-7E1D-4DA6-89C0-37EA52DDBCB8}" presName="parTx" presStyleLbl="revTx" presStyleIdx="0" presStyleCnt="2" custScaleX="106354" custLinFactNeighborX="-5805">
        <dgm:presLayoutVars>
          <dgm:chMax val="0"/>
          <dgm:chPref val="0"/>
        </dgm:presLayoutVars>
      </dgm:prSet>
      <dgm:spPr/>
    </dgm:pt>
    <dgm:pt modelId="{E8F86784-F939-4DC2-B805-3A2239B0770F}" type="pres">
      <dgm:prSet presAssocID="{29667D30-8073-4626-A65C-0442C9DA4455}" presName="sibTrans" presStyleCnt="0"/>
      <dgm:spPr/>
    </dgm:pt>
    <dgm:pt modelId="{B1715078-3176-4DF1-A2E4-CA69BD0DE3DE}" type="pres">
      <dgm:prSet presAssocID="{4786322A-3DB1-4B13-A039-9C2B4BD33902}" presName="compNode" presStyleCnt="0"/>
      <dgm:spPr/>
    </dgm:pt>
    <dgm:pt modelId="{7CF4F8AE-2437-4954-B698-495A078F9E64}" type="pres">
      <dgm:prSet presAssocID="{4786322A-3DB1-4B13-A039-9C2B4BD33902}" presName="bgRect" presStyleLbl="bgShp" presStyleIdx="1" presStyleCnt="2"/>
      <dgm:spPr>
        <a:prstGeom prst="rect">
          <a:avLst/>
        </a:prstGeom>
        <a:solidFill>
          <a:schemeClr val="bg1"/>
        </a:solidFill>
        <a:ln>
          <a:solidFill>
            <a:schemeClr val="bg2">
              <a:lumMod val="75000"/>
            </a:schemeClr>
          </a:solidFill>
        </a:ln>
      </dgm:spPr>
    </dgm:pt>
    <dgm:pt modelId="{321B0D94-DDA9-4A26-A4C1-0608CDA16D85}" type="pres">
      <dgm:prSet presAssocID="{4786322A-3DB1-4B13-A039-9C2B4BD33902}"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tream"/>
        </a:ext>
      </dgm:extLst>
    </dgm:pt>
    <dgm:pt modelId="{6B38183A-C137-4797-A6AA-5032FB424C80}" type="pres">
      <dgm:prSet presAssocID="{4786322A-3DB1-4B13-A039-9C2B4BD33902}" presName="spaceRect" presStyleCnt="0"/>
      <dgm:spPr/>
    </dgm:pt>
    <dgm:pt modelId="{8988E990-E700-4C93-BC55-7BF7864AEFFE}" type="pres">
      <dgm:prSet presAssocID="{4786322A-3DB1-4B13-A039-9C2B4BD33902}" presName="parTx" presStyleLbl="revTx" presStyleIdx="1" presStyleCnt="2" custLinFactNeighborX="-5805">
        <dgm:presLayoutVars>
          <dgm:chMax val="0"/>
          <dgm:chPref val="0"/>
        </dgm:presLayoutVars>
      </dgm:prSet>
      <dgm:spPr/>
    </dgm:pt>
  </dgm:ptLst>
  <dgm:cxnLst>
    <dgm:cxn modelId="{63841A12-C18B-1141-BB66-67F94352C339}" type="presOf" srcId="{7084B800-7E1D-4DA6-89C0-37EA52DDBCB8}" destId="{C777032A-9475-4396-9274-DE9A78A74CC0}" srcOrd="0" destOrd="0" presId="urn:microsoft.com/office/officeart/2018/2/layout/IconVerticalSolidList"/>
    <dgm:cxn modelId="{07D1F65C-7C41-4EB6-A133-CA7F29791640}" srcId="{592373DC-11B1-4708-92E2-E1B8EB8D76D8}" destId="{4786322A-3DB1-4B13-A039-9C2B4BD33902}" srcOrd="1" destOrd="0" parTransId="{4F3F2426-EA56-4F79-A02F-DE7A210D680D}" sibTransId="{7D0A801E-90E9-4D73-A31E-D58F04D3BBF2}"/>
    <dgm:cxn modelId="{9B527D63-3134-1743-961D-BB943F9BC328}" type="presOf" srcId="{4786322A-3DB1-4B13-A039-9C2B4BD33902}" destId="{8988E990-E700-4C93-BC55-7BF7864AEFFE}" srcOrd="0" destOrd="0" presId="urn:microsoft.com/office/officeart/2018/2/layout/IconVerticalSolidList"/>
    <dgm:cxn modelId="{99FCC3A2-7D1A-B343-BC04-AA140FF8D6F7}" type="presOf" srcId="{592373DC-11B1-4708-92E2-E1B8EB8D76D8}" destId="{BEBE168A-5E85-43CC-B9BA-D1974F9A5753}" srcOrd="0" destOrd="0" presId="urn:microsoft.com/office/officeart/2018/2/layout/IconVerticalSolidList"/>
    <dgm:cxn modelId="{D7BBB8C6-B60F-4050-B5C1-3F3A86AF4294}" srcId="{592373DC-11B1-4708-92E2-E1B8EB8D76D8}" destId="{7084B800-7E1D-4DA6-89C0-37EA52DDBCB8}" srcOrd="0" destOrd="0" parTransId="{E459F664-A62C-4466-90D1-14D94F7456F9}" sibTransId="{29667D30-8073-4626-A65C-0442C9DA4455}"/>
    <dgm:cxn modelId="{EC6A6010-62D0-E741-9ED3-0E0A4F187C22}" type="presParOf" srcId="{BEBE168A-5E85-43CC-B9BA-D1974F9A5753}" destId="{6F7D1589-E38C-4EEF-8940-633D1FA307AE}" srcOrd="0" destOrd="0" presId="urn:microsoft.com/office/officeart/2018/2/layout/IconVerticalSolidList"/>
    <dgm:cxn modelId="{3651A24D-686D-D14B-8701-AFB991DD91A7}" type="presParOf" srcId="{6F7D1589-E38C-4EEF-8940-633D1FA307AE}" destId="{5055791F-FD8B-4C95-BE9E-DCA1684759AE}" srcOrd="0" destOrd="0" presId="urn:microsoft.com/office/officeart/2018/2/layout/IconVerticalSolidList"/>
    <dgm:cxn modelId="{7B546F74-9BC9-8B4A-907D-549F35C2FD3E}" type="presParOf" srcId="{6F7D1589-E38C-4EEF-8940-633D1FA307AE}" destId="{3A2A1665-F91D-4C16-A420-BA5DD166AEE3}" srcOrd="1" destOrd="0" presId="urn:microsoft.com/office/officeart/2018/2/layout/IconVerticalSolidList"/>
    <dgm:cxn modelId="{E8DFB209-C627-2849-A9A8-82FA4FE3CBC9}" type="presParOf" srcId="{6F7D1589-E38C-4EEF-8940-633D1FA307AE}" destId="{2BD51AD2-3E0A-4639-9A99-2EB58CCE5B59}" srcOrd="2" destOrd="0" presId="urn:microsoft.com/office/officeart/2018/2/layout/IconVerticalSolidList"/>
    <dgm:cxn modelId="{366B5496-FD7E-304F-8B99-D11946F94228}" type="presParOf" srcId="{6F7D1589-E38C-4EEF-8940-633D1FA307AE}" destId="{C777032A-9475-4396-9274-DE9A78A74CC0}" srcOrd="3" destOrd="0" presId="urn:microsoft.com/office/officeart/2018/2/layout/IconVerticalSolidList"/>
    <dgm:cxn modelId="{DE81DE76-EB46-0649-BD1A-C07B117C077E}" type="presParOf" srcId="{BEBE168A-5E85-43CC-B9BA-D1974F9A5753}" destId="{E8F86784-F939-4DC2-B805-3A2239B0770F}" srcOrd="1" destOrd="0" presId="urn:microsoft.com/office/officeart/2018/2/layout/IconVerticalSolidList"/>
    <dgm:cxn modelId="{81974EFD-7ED7-404C-A7EA-97800BA1897B}" type="presParOf" srcId="{BEBE168A-5E85-43CC-B9BA-D1974F9A5753}" destId="{B1715078-3176-4DF1-A2E4-CA69BD0DE3DE}" srcOrd="2" destOrd="0" presId="urn:microsoft.com/office/officeart/2018/2/layout/IconVerticalSolidList"/>
    <dgm:cxn modelId="{7B2034C8-584E-E84E-8A99-1E4DA478C58D}" type="presParOf" srcId="{B1715078-3176-4DF1-A2E4-CA69BD0DE3DE}" destId="{7CF4F8AE-2437-4954-B698-495A078F9E64}" srcOrd="0" destOrd="0" presId="urn:microsoft.com/office/officeart/2018/2/layout/IconVerticalSolidList"/>
    <dgm:cxn modelId="{EBEFAFAD-B5F2-8F47-8319-9C351553D79B}" type="presParOf" srcId="{B1715078-3176-4DF1-A2E4-CA69BD0DE3DE}" destId="{321B0D94-DDA9-4A26-A4C1-0608CDA16D85}" srcOrd="1" destOrd="0" presId="urn:microsoft.com/office/officeart/2018/2/layout/IconVerticalSolidList"/>
    <dgm:cxn modelId="{0C0BCCB3-B2AC-DB41-9209-8BD32F39E7CA}" type="presParOf" srcId="{B1715078-3176-4DF1-A2E4-CA69BD0DE3DE}" destId="{6B38183A-C137-4797-A6AA-5032FB424C80}" srcOrd="2" destOrd="0" presId="urn:microsoft.com/office/officeart/2018/2/layout/IconVerticalSolidList"/>
    <dgm:cxn modelId="{6AF7860D-FDAE-D944-A15C-8365DBB36ED6}" type="presParOf" srcId="{B1715078-3176-4DF1-A2E4-CA69BD0DE3DE}" destId="{8988E990-E700-4C93-BC55-7BF7864AEFFE}" srcOrd="3" destOrd="0" presId="urn:microsoft.com/office/officeart/2018/2/layout/IconVerticalSolidList"/>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92373DC-11B1-4708-92E2-E1B8EB8D76D8}" type="doc">
      <dgm:prSet loTypeId="urn:microsoft.com/office/officeart/2018/2/layout/IconVerticalSolidList" loCatId="icon" qsTypeId="urn:microsoft.com/office/officeart/2005/8/quickstyle/simple1" qsCatId="simple" csTypeId="urn:microsoft.com/office/officeart/2005/8/colors/accent5_2" csCatId="accent5" phldr="1"/>
      <dgm:spPr/>
    </dgm:pt>
    <dgm:pt modelId="{7084B800-7E1D-4DA6-89C0-37EA52DDBCB8}">
      <dgm:prSet phldrT="[Text]" custT="1"/>
      <dgm:spPr/>
      <dgm:t>
        <a:bodyPr rtlCol="0"/>
        <a:lstStyle/>
        <a:p>
          <a:pPr>
            <a:lnSpc>
              <a:spcPct val="100000"/>
            </a:lnSpc>
          </a:pPr>
          <a:r>
            <a:rPr lang="fr-FR" sz="1600" noProof="0" dirty="0">
              <a:solidFill>
                <a:schemeClr val="bg2">
                  <a:lumMod val="50000"/>
                </a:schemeClr>
              </a:solidFill>
            </a:rPr>
            <a:t>Puisque nous sommes en mode esquisse, il faut dans un premier temps projeter le point d’injection dans le plan de l’esquisse ainsi que le segment sur lequel on l’a posé.</a:t>
          </a:r>
        </a:p>
      </dgm:t>
    </dgm:pt>
    <dgm:pt modelId="{E459F664-A62C-4466-90D1-14D94F7456F9}" type="parTrans" cxnId="{D7BBB8C6-B60F-4050-B5C1-3F3A86AF4294}">
      <dgm:prSet/>
      <dgm:spPr/>
      <dgm:t>
        <a:bodyPr rtlCol="0"/>
        <a:lstStyle/>
        <a:p>
          <a:pPr rtl="0"/>
          <a:endParaRPr lang="fr-FR" noProof="0" dirty="0"/>
        </a:p>
      </dgm:t>
    </dgm:pt>
    <dgm:pt modelId="{29667D30-8073-4626-A65C-0442C9DA4455}" type="sibTrans" cxnId="{D7BBB8C6-B60F-4050-B5C1-3F3A86AF4294}">
      <dgm:prSet/>
      <dgm:spPr/>
      <dgm:t>
        <a:bodyPr rtlCol="0"/>
        <a:lstStyle/>
        <a:p>
          <a:pPr rtl="0"/>
          <a:endParaRPr lang="fr-FR" noProof="0" dirty="0"/>
        </a:p>
      </dgm:t>
    </dgm:pt>
    <dgm:pt modelId="{4786322A-3DB1-4B13-A039-9C2B4BD33902}">
      <dgm:prSet phldrT="[Text]" custT="1"/>
      <dgm:spPr/>
      <dgm:t>
        <a:bodyPr rtlCol="0"/>
        <a:lstStyle/>
        <a:p>
          <a:pPr>
            <a:lnSpc>
              <a:spcPct val="100000"/>
            </a:lnSpc>
          </a:pPr>
          <a:r>
            <a:rPr lang="fr-FR" sz="2100" kern="1200" noProof="0" dirty="0">
              <a:solidFill>
                <a:srgbClr val="E2E2E8">
                  <a:lumMod val="50000"/>
                </a:srgbClr>
              </a:solidFill>
              <a:latin typeface="Garamond" panose="02020404030301010803"/>
              <a:ea typeface="+mn-ea"/>
              <a:cs typeface="+mn-cs"/>
            </a:rPr>
            <a:t>Il faut ensuite tracer un segment perpendiculaire de 3,5mm.</a:t>
          </a:r>
        </a:p>
      </dgm:t>
    </dgm:pt>
    <dgm:pt modelId="{4F3F2426-EA56-4F79-A02F-DE7A210D680D}" type="parTrans" cxnId="{07D1F65C-7C41-4EB6-A133-CA7F29791640}">
      <dgm:prSet/>
      <dgm:spPr/>
      <dgm:t>
        <a:bodyPr rtlCol="0"/>
        <a:lstStyle/>
        <a:p>
          <a:pPr rtl="0"/>
          <a:endParaRPr lang="fr-FR" noProof="0" dirty="0"/>
        </a:p>
      </dgm:t>
    </dgm:pt>
    <dgm:pt modelId="{7D0A801E-90E9-4D73-A31E-D58F04D3BBF2}" type="sibTrans" cxnId="{07D1F65C-7C41-4EB6-A133-CA7F29791640}">
      <dgm:prSet/>
      <dgm:spPr/>
      <dgm:t>
        <a:bodyPr rtlCol="0"/>
        <a:lstStyle/>
        <a:p>
          <a:pPr rtl="0"/>
          <a:endParaRPr lang="fr-FR" noProof="0" dirty="0"/>
        </a:p>
      </dgm:t>
    </dgm:pt>
    <dgm:pt modelId="{31C5BF2A-7568-4340-91F1-D83A3CCFF069}">
      <dgm:prSet phldrT="[Text]" custT="1"/>
      <dgm:spPr/>
      <dgm:t>
        <a:bodyPr rtlCol="0"/>
        <a:lstStyle/>
        <a:p>
          <a:pPr>
            <a:lnSpc>
              <a:spcPct val="100000"/>
            </a:lnSpc>
          </a:pPr>
          <a:r>
            <a:rPr lang="fr-FR" sz="2100" kern="1200" noProof="0" dirty="0">
              <a:solidFill>
                <a:srgbClr val="E2E2E8">
                  <a:lumMod val="50000"/>
                </a:srgbClr>
              </a:solidFill>
              <a:latin typeface="Garamond" panose="02020404030301010803"/>
              <a:ea typeface="+mn-ea"/>
              <a:cs typeface="+mn-cs"/>
            </a:rPr>
            <a:t>Il faut enfin retirer 0,5 mm au départ.</a:t>
          </a:r>
        </a:p>
      </dgm:t>
    </dgm:pt>
    <dgm:pt modelId="{05AA3FF7-4063-4150-9AA0-5140458BC6F4}" type="parTrans" cxnId="{F809BA28-5DE0-418F-98A0-4CA5E30D734E}">
      <dgm:prSet/>
      <dgm:spPr/>
      <dgm:t>
        <a:bodyPr/>
        <a:lstStyle/>
        <a:p>
          <a:endParaRPr lang="fr-FR"/>
        </a:p>
      </dgm:t>
    </dgm:pt>
    <dgm:pt modelId="{9193782D-76E2-4C36-ABE9-72900CC30404}" type="sibTrans" cxnId="{F809BA28-5DE0-418F-98A0-4CA5E30D734E}">
      <dgm:prSet/>
      <dgm:spPr/>
      <dgm:t>
        <a:bodyPr/>
        <a:lstStyle/>
        <a:p>
          <a:endParaRPr lang="fr-FR"/>
        </a:p>
      </dgm:t>
    </dgm:pt>
    <dgm:pt modelId="{BEBE168A-5E85-43CC-B9BA-D1974F9A5753}" type="pres">
      <dgm:prSet presAssocID="{592373DC-11B1-4708-92E2-E1B8EB8D76D8}" presName="root" presStyleCnt="0">
        <dgm:presLayoutVars>
          <dgm:dir/>
          <dgm:resizeHandles val="exact"/>
        </dgm:presLayoutVars>
      </dgm:prSet>
      <dgm:spPr/>
    </dgm:pt>
    <dgm:pt modelId="{6F7D1589-E38C-4EEF-8940-633D1FA307AE}" type="pres">
      <dgm:prSet presAssocID="{7084B800-7E1D-4DA6-89C0-37EA52DDBCB8}" presName="compNode" presStyleCnt="0"/>
      <dgm:spPr/>
    </dgm:pt>
    <dgm:pt modelId="{5055791F-FD8B-4C95-BE9E-DCA1684759AE}" type="pres">
      <dgm:prSet presAssocID="{7084B800-7E1D-4DA6-89C0-37EA52DDBCB8}" presName="bgRect" presStyleLbl="bgShp" presStyleIdx="0" presStyleCnt="3"/>
      <dgm:spPr>
        <a:prstGeom prst="rect">
          <a:avLst/>
        </a:prstGeom>
        <a:solidFill>
          <a:schemeClr val="bg1"/>
        </a:solidFill>
        <a:ln>
          <a:solidFill>
            <a:schemeClr val="bg2">
              <a:lumMod val="75000"/>
            </a:schemeClr>
          </a:solidFill>
        </a:ln>
      </dgm:spPr>
    </dgm:pt>
    <dgm:pt modelId="{3A2A1665-F91D-4C16-A420-BA5DD166AEE3}" type="pres">
      <dgm:prSet presAssocID="{7084B800-7E1D-4DA6-89C0-37EA52DDBCB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nternet"/>
        </a:ext>
      </dgm:extLst>
    </dgm:pt>
    <dgm:pt modelId="{2BD51AD2-3E0A-4639-9A99-2EB58CCE5B59}" type="pres">
      <dgm:prSet presAssocID="{7084B800-7E1D-4DA6-89C0-37EA52DDBCB8}" presName="spaceRect" presStyleCnt="0"/>
      <dgm:spPr/>
    </dgm:pt>
    <dgm:pt modelId="{C777032A-9475-4396-9274-DE9A78A74CC0}" type="pres">
      <dgm:prSet presAssocID="{7084B800-7E1D-4DA6-89C0-37EA52DDBCB8}" presName="parTx" presStyleLbl="revTx" presStyleIdx="0" presStyleCnt="3" custScaleX="106354" custLinFactNeighborX="-5805">
        <dgm:presLayoutVars>
          <dgm:chMax val="0"/>
          <dgm:chPref val="0"/>
        </dgm:presLayoutVars>
      </dgm:prSet>
      <dgm:spPr/>
    </dgm:pt>
    <dgm:pt modelId="{E8F86784-F939-4DC2-B805-3A2239B0770F}" type="pres">
      <dgm:prSet presAssocID="{29667D30-8073-4626-A65C-0442C9DA4455}" presName="sibTrans" presStyleCnt="0"/>
      <dgm:spPr/>
    </dgm:pt>
    <dgm:pt modelId="{B1715078-3176-4DF1-A2E4-CA69BD0DE3DE}" type="pres">
      <dgm:prSet presAssocID="{4786322A-3DB1-4B13-A039-9C2B4BD33902}" presName="compNode" presStyleCnt="0"/>
      <dgm:spPr/>
    </dgm:pt>
    <dgm:pt modelId="{7CF4F8AE-2437-4954-B698-495A078F9E64}" type="pres">
      <dgm:prSet presAssocID="{4786322A-3DB1-4B13-A039-9C2B4BD33902}" presName="bgRect" presStyleLbl="bgShp" presStyleIdx="1" presStyleCnt="3"/>
      <dgm:spPr>
        <a:prstGeom prst="rect">
          <a:avLst/>
        </a:prstGeom>
        <a:solidFill>
          <a:schemeClr val="bg1"/>
        </a:solidFill>
        <a:ln>
          <a:solidFill>
            <a:schemeClr val="bg2">
              <a:lumMod val="75000"/>
            </a:schemeClr>
          </a:solidFill>
        </a:ln>
      </dgm:spPr>
    </dgm:pt>
    <dgm:pt modelId="{321B0D94-DDA9-4A26-A4C1-0608CDA16D85}" type="pres">
      <dgm:prSet presAssocID="{4786322A-3DB1-4B13-A039-9C2B4BD3390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tream"/>
        </a:ext>
      </dgm:extLst>
    </dgm:pt>
    <dgm:pt modelId="{6B38183A-C137-4797-A6AA-5032FB424C80}" type="pres">
      <dgm:prSet presAssocID="{4786322A-3DB1-4B13-A039-9C2B4BD33902}" presName="spaceRect" presStyleCnt="0"/>
      <dgm:spPr/>
    </dgm:pt>
    <dgm:pt modelId="{8988E990-E700-4C93-BC55-7BF7864AEFFE}" type="pres">
      <dgm:prSet presAssocID="{4786322A-3DB1-4B13-A039-9C2B4BD33902}" presName="parTx" presStyleLbl="revTx" presStyleIdx="1" presStyleCnt="3" custLinFactNeighborX="-5805">
        <dgm:presLayoutVars>
          <dgm:chMax val="0"/>
          <dgm:chPref val="0"/>
        </dgm:presLayoutVars>
      </dgm:prSet>
      <dgm:spPr/>
    </dgm:pt>
    <dgm:pt modelId="{7C7A4710-B41E-4562-80C8-A6C25040F87F}" type="pres">
      <dgm:prSet presAssocID="{7D0A801E-90E9-4D73-A31E-D58F04D3BBF2}" presName="sibTrans" presStyleCnt="0"/>
      <dgm:spPr/>
    </dgm:pt>
    <dgm:pt modelId="{596A3F82-0000-42CA-BCEB-BBFF321D7147}" type="pres">
      <dgm:prSet presAssocID="{31C5BF2A-7568-4340-91F1-D83A3CCFF069}" presName="compNode" presStyleCnt="0"/>
      <dgm:spPr/>
    </dgm:pt>
    <dgm:pt modelId="{C2904FEB-2A2F-427A-B23B-A44FAAAF5595}" type="pres">
      <dgm:prSet presAssocID="{31C5BF2A-7568-4340-91F1-D83A3CCFF069}" presName="bgRect" presStyleLbl="bgShp" presStyleIdx="2" presStyleCnt="3"/>
      <dgm:spPr/>
    </dgm:pt>
    <dgm:pt modelId="{A5194815-9CC6-484F-825E-D5889C1F98A2}" type="pres">
      <dgm:prSet presAssocID="{31C5BF2A-7568-4340-91F1-D83A3CCFF069}" presName="iconRect" presStyleLbl="node1" presStyleIdx="2" presStyleCnt="3"/>
      <dgm:spPr/>
    </dgm:pt>
    <dgm:pt modelId="{A229A9E3-BCCC-47A6-8F4B-5A99245FA995}" type="pres">
      <dgm:prSet presAssocID="{31C5BF2A-7568-4340-91F1-D83A3CCFF069}" presName="spaceRect" presStyleCnt="0"/>
      <dgm:spPr/>
    </dgm:pt>
    <dgm:pt modelId="{C2A00E78-2A15-42BE-A42A-45BCFB612FFD}" type="pres">
      <dgm:prSet presAssocID="{31C5BF2A-7568-4340-91F1-D83A3CCFF069}" presName="parTx" presStyleLbl="revTx" presStyleIdx="2" presStyleCnt="3">
        <dgm:presLayoutVars>
          <dgm:chMax val="0"/>
          <dgm:chPref val="0"/>
        </dgm:presLayoutVars>
      </dgm:prSet>
      <dgm:spPr/>
    </dgm:pt>
  </dgm:ptLst>
  <dgm:cxnLst>
    <dgm:cxn modelId="{B8839D0E-1B45-4D12-AC12-583F15A838BB}" type="presOf" srcId="{31C5BF2A-7568-4340-91F1-D83A3CCFF069}" destId="{C2A00E78-2A15-42BE-A42A-45BCFB612FFD}" srcOrd="0" destOrd="0" presId="urn:microsoft.com/office/officeart/2018/2/layout/IconVerticalSolidList"/>
    <dgm:cxn modelId="{63841A12-C18B-1141-BB66-67F94352C339}" type="presOf" srcId="{7084B800-7E1D-4DA6-89C0-37EA52DDBCB8}" destId="{C777032A-9475-4396-9274-DE9A78A74CC0}" srcOrd="0" destOrd="0" presId="urn:microsoft.com/office/officeart/2018/2/layout/IconVerticalSolidList"/>
    <dgm:cxn modelId="{F809BA28-5DE0-418F-98A0-4CA5E30D734E}" srcId="{592373DC-11B1-4708-92E2-E1B8EB8D76D8}" destId="{31C5BF2A-7568-4340-91F1-D83A3CCFF069}" srcOrd="2" destOrd="0" parTransId="{05AA3FF7-4063-4150-9AA0-5140458BC6F4}" sibTransId="{9193782D-76E2-4C36-ABE9-72900CC30404}"/>
    <dgm:cxn modelId="{07D1F65C-7C41-4EB6-A133-CA7F29791640}" srcId="{592373DC-11B1-4708-92E2-E1B8EB8D76D8}" destId="{4786322A-3DB1-4B13-A039-9C2B4BD33902}" srcOrd="1" destOrd="0" parTransId="{4F3F2426-EA56-4F79-A02F-DE7A210D680D}" sibTransId="{7D0A801E-90E9-4D73-A31E-D58F04D3BBF2}"/>
    <dgm:cxn modelId="{9B527D63-3134-1743-961D-BB943F9BC328}" type="presOf" srcId="{4786322A-3DB1-4B13-A039-9C2B4BD33902}" destId="{8988E990-E700-4C93-BC55-7BF7864AEFFE}" srcOrd="0" destOrd="0" presId="urn:microsoft.com/office/officeart/2018/2/layout/IconVerticalSolidList"/>
    <dgm:cxn modelId="{99FCC3A2-7D1A-B343-BC04-AA140FF8D6F7}" type="presOf" srcId="{592373DC-11B1-4708-92E2-E1B8EB8D76D8}" destId="{BEBE168A-5E85-43CC-B9BA-D1974F9A5753}" srcOrd="0" destOrd="0" presId="urn:microsoft.com/office/officeart/2018/2/layout/IconVerticalSolidList"/>
    <dgm:cxn modelId="{D7BBB8C6-B60F-4050-B5C1-3F3A86AF4294}" srcId="{592373DC-11B1-4708-92E2-E1B8EB8D76D8}" destId="{7084B800-7E1D-4DA6-89C0-37EA52DDBCB8}" srcOrd="0" destOrd="0" parTransId="{E459F664-A62C-4466-90D1-14D94F7456F9}" sibTransId="{29667D30-8073-4626-A65C-0442C9DA4455}"/>
    <dgm:cxn modelId="{EC6A6010-62D0-E741-9ED3-0E0A4F187C22}" type="presParOf" srcId="{BEBE168A-5E85-43CC-B9BA-D1974F9A5753}" destId="{6F7D1589-E38C-4EEF-8940-633D1FA307AE}" srcOrd="0" destOrd="0" presId="urn:microsoft.com/office/officeart/2018/2/layout/IconVerticalSolidList"/>
    <dgm:cxn modelId="{3651A24D-686D-D14B-8701-AFB991DD91A7}" type="presParOf" srcId="{6F7D1589-E38C-4EEF-8940-633D1FA307AE}" destId="{5055791F-FD8B-4C95-BE9E-DCA1684759AE}" srcOrd="0" destOrd="0" presId="urn:microsoft.com/office/officeart/2018/2/layout/IconVerticalSolidList"/>
    <dgm:cxn modelId="{7B546F74-9BC9-8B4A-907D-549F35C2FD3E}" type="presParOf" srcId="{6F7D1589-E38C-4EEF-8940-633D1FA307AE}" destId="{3A2A1665-F91D-4C16-A420-BA5DD166AEE3}" srcOrd="1" destOrd="0" presId="urn:microsoft.com/office/officeart/2018/2/layout/IconVerticalSolidList"/>
    <dgm:cxn modelId="{E8DFB209-C627-2849-A9A8-82FA4FE3CBC9}" type="presParOf" srcId="{6F7D1589-E38C-4EEF-8940-633D1FA307AE}" destId="{2BD51AD2-3E0A-4639-9A99-2EB58CCE5B59}" srcOrd="2" destOrd="0" presId="urn:microsoft.com/office/officeart/2018/2/layout/IconVerticalSolidList"/>
    <dgm:cxn modelId="{366B5496-FD7E-304F-8B99-D11946F94228}" type="presParOf" srcId="{6F7D1589-E38C-4EEF-8940-633D1FA307AE}" destId="{C777032A-9475-4396-9274-DE9A78A74CC0}" srcOrd="3" destOrd="0" presId="urn:microsoft.com/office/officeart/2018/2/layout/IconVerticalSolidList"/>
    <dgm:cxn modelId="{DE81DE76-EB46-0649-BD1A-C07B117C077E}" type="presParOf" srcId="{BEBE168A-5E85-43CC-B9BA-D1974F9A5753}" destId="{E8F86784-F939-4DC2-B805-3A2239B0770F}" srcOrd="1" destOrd="0" presId="urn:microsoft.com/office/officeart/2018/2/layout/IconVerticalSolidList"/>
    <dgm:cxn modelId="{81974EFD-7ED7-404C-A7EA-97800BA1897B}" type="presParOf" srcId="{BEBE168A-5E85-43CC-B9BA-D1974F9A5753}" destId="{B1715078-3176-4DF1-A2E4-CA69BD0DE3DE}" srcOrd="2" destOrd="0" presId="urn:microsoft.com/office/officeart/2018/2/layout/IconVerticalSolidList"/>
    <dgm:cxn modelId="{7B2034C8-584E-E84E-8A99-1E4DA478C58D}" type="presParOf" srcId="{B1715078-3176-4DF1-A2E4-CA69BD0DE3DE}" destId="{7CF4F8AE-2437-4954-B698-495A078F9E64}" srcOrd="0" destOrd="0" presId="urn:microsoft.com/office/officeart/2018/2/layout/IconVerticalSolidList"/>
    <dgm:cxn modelId="{EBEFAFAD-B5F2-8F47-8319-9C351553D79B}" type="presParOf" srcId="{B1715078-3176-4DF1-A2E4-CA69BD0DE3DE}" destId="{321B0D94-DDA9-4A26-A4C1-0608CDA16D85}" srcOrd="1" destOrd="0" presId="urn:microsoft.com/office/officeart/2018/2/layout/IconVerticalSolidList"/>
    <dgm:cxn modelId="{0C0BCCB3-B2AC-DB41-9209-8BD32F39E7CA}" type="presParOf" srcId="{B1715078-3176-4DF1-A2E4-CA69BD0DE3DE}" destId="{6B38183A-C137-4797-A6AA-5032FB424C80}" srcOrd="2" destOrd="0" presId="urn:microsoft.com/office/officeart/2018/2/layout/IconVerticalSolidList"/>
    <dgm:cxn modelId="{6AF7860D-FDAE-D944-A15C-8365DBB36ED6}" type="presParOf" srcId="{B1715078-3176-4DF1-A2E4-CA69BD0DE3DE}" destId="{8988E990-E700-4C93-BC55-7BF7864AEFFE}" srcOrd="3" destOrd="0" presId="urn:microsoft.com/office/officeart/2018/2/layout/IconVerticalSolidList"/>
    <dgm:cxn modelId="{4AED0D89-F477-4A3D-B026-AFA1E08454E2}" type="presParOf" srcId="{BEBE168A-5E85-43CC-B9BA-D1974F9A5753}" destId="{7C7A4710-B41E-4562-80C8-A6C25040F87F}" srcOrd="3" destOrd="0" presId="urn:microsoft.com/office/officeart/2018/2/layout/IconVerticalSolidList"/>
    <dgm:cxn modelId="{D832EAF8-76C0-45F8-97D2-48462CAFA389}" type="presParOf" srcId="{BEBE168A-5E85-43CC-B9BA-D1974F9A5753}" destId="{596A3F82-0000-42CA-BCEB-BBFF321D7147}" srcOrd="4" destOrd="0" presId="urn:microsoft.com/office/officeart/2018/2/layout/IconVerticalSolidList"/>
    <dgm:cxn modelId="{5CCFDABA-EAE3-487D-87CD-5879D51A03A4}" type="presParOf" srcId="{596A3F82-0000-42CA-BCEB-BBFF321D7147}" destId="{C2904FEB-2A2F-427A-B23B-A44FAAAF5595}" srcOrd="0" destOrd="0" presId="urn:microsoft.com/office/officeart/2018/2/layout/IconVerticalSolidList"/>
    <dgm:cxn modelId="{761E5C2D-6433-424D-A7C6-32BFEC69469D}" type="presParOf" srcId="{596A3F82-0000-42CA-BCEB-BBFF321D7147}" destId="{A5194815-9CC6-484F-825E-D5889C1F98A2}" srcOrd="1" destOrd="0" presId="urn:microsoft.com/office/officeart/2018/2/layout/IconVerticalSolidList"/>
    <dgm:cxn modelId="{EB97817F-4ABB-45D0-8CBA-D4C052353C92}" type="presParOf" srcId="{596A3F82-0000-42CA-BCEB-BBFF321D7147}" destId="{A229A9E3-BCCC-47A6-8F4B-5A99245FA995}" srcOrd="2" destOrd="0" presId="urn:microsoft.com/office/officeart/2018/2/layout/IconVerticalSolidList"/>
    <dgm:cxn modelId="{BACE74EF-F802-46CF-AC9C-54E554D0E553}" type="presParOf" srcId="{596A3F82-0000-42CA-BCEB-BBFF321D7147}" destId="{C2A00E78-2A15-42BE-A42A-45BCFB612FFD}" srcOrd="3" destOrd="0" presId="urn:microsoft.com/office/officeart/2018/2/layout/IconVerticalSolidList"/>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92373DC-11B1-4708-92E2-E1B8EB8D76D8}" type="doc">
      <dgm:prSet loTypeId="urn:microsoft.com/office/officeart/2018/2/layout/IconVerticalSolidList" loCatId="icon" qsTypeId="urn:microsoft.com/office/officeart/2005/8/quickstyle/simple1" qsCatId="simple" csTypeId="urn:microsoft.com/office/officeart/2005/8/colors/accent5_2" csCatId="accent5" phldr="1"/>
      <dgm:spPr/>
    </dgm:pt>
    <dgm:pt modelId="{7084B800-7E1D-4DA6-89C0-37EA52DDBCB8}">
      <dgm:prSet phldrT="[Text]" custT="1"/>
      <dgm:spPr/>
      <dgm:t>
        <a:bodyPr rtlCol="0"/>
        <a:lstStyle/>
        <a:p>
          <a:pPr>
            <a:lnSpc>
              <a:spcPct val="100000"/>
            </a:lnSpc>
          </a:pPr>
          <a:r>
            <a:rPr lang="fr-FR" sz="1600" noProof="0" dirty="0">
              <a:solidFill>
                <a:schemeClr val="bg2">
                  <a:lumMod val="50000"/>
                </a:schemeClr>
              </a:solidFill>
            </a:rPr>
            <a:t>Puisque nous sommes en mode esquisse, il faut dans un premier temps projeter le point d’injection dans le plan de l’esquisse ainsi que le segment sur lequel on l’a posé.</a:t>
          </a:r>
        </a:p>
      </dgm:t>
    </dgm:pt>
    <dgm:pt modelId="{E459F664-A62C-4466-90D1-14D94F7456F9}" type="parTrans" cxnId="{D7BBB8C6-B60F-4050-B5C1-3F3A86AF4294}">
      <dgm:prSet/>
      <dgm:spPr/>
      <dgm:t>
        <a:bodyPr rtlCol="0"/>
        <a:lstStyle/>
        <a:p>
          <a:pPr rtl="0"/>
          <a:endParaRPr lang="fr-FR" noProof="0" dirty="0"/>
        </a:p>
      </dgm:t>
    </dgm:pt>
    <dgm:pt modelId="{29667D30-8073-4626-A65C-0442C9DA4455}" type="sibTrans" cxnId="{D7BBB8C6-B60F-4050-B5C1-3F3A86AF4294}">
      <dgm:prSet/>
      <dgm:spPr/>
      <dgm:t>
        <a:bodyPr rtlCol="0"/>
        <a:lstStyle/>
        <a:p>
          <a:pPr rtl="0"/>
          <a:endParaRPr lang="fr-FR" noProof="0" dirty="0"/>
        </a:p>
      </dgm:t>
    </dgm:pt>
    <dgm:pt modelId="{4786322A-3DB1-4B13-A039-9C2B4BD33902}">
      <dgm:prSet phldrT="[Text]" custT="1"/>
      <dgm:spPr/>
      <dgm:t>
        <a:bodyPr rtlCol="0"/>
        <a:lstStyle/>
        <a:p>
          <a:pPr>
            <a:lnSpc>
              <a:spcPct val="100000"/>
            </a:lnSpc>
          </a:pPr>
          <a:r>
            <a:rPr lang="fr-FR" sz="2100" kern="1200" noProof="0" dirty="0">
              <a:solidFill>
                <a:srgbClr val="E2E2E8">
                  <a:lumMod val="50000"/>
                </a:srgbClr>
              </a:solidFill>
              <a:latin typeface="Garamond" panose="02020404030301010803"/>
              <a:ea typeface="+mn-ea"/>
              <a:cs typeface="+mn-cs"/>
            </a:rPr>
            <a:t>Il faut ensuite tracer un segment perpendiculaire de 5,5mm.</a:t>
          </a:r>
        </a:p>
      </dgm:t>
    </dgm:pt>
    <dgm:pt modelId="{4F3F2426-EA56-4F79-A02F-DE7A210D680D}" type="parTrans" cxnId="{07D1F65C-7C41-4EB6-A133-CA7F29791640}">
      <dgm:prSet/>
      <dgm:spPr/>
      <dgm:t>
        <a:bodyPr rtlCol="0"/>
        <a:lstStyle/>
        <a:p>
          <a:pPr rtl="0"/>
          <a:endParaRPr lang="fr-FR" noProof="0" dirty="0"/>
        </a:p>
      </dgm:t>
    </dgm:pt>
    <dgm:pt modelId="{7D0A801E-90E9-4D73-A31E-D58F04D3BBF2}" type="sibTrans" cxnId="{07D1F65C-7C41-4EB6-A133-CA7F29791640}">
      <dgm:prSet/>
      <dgm:spPr/>
      <dgm:t>
        <a:bodyPr rtlCol="0"/>
        <a:lstStyle/>
        <a:p>
          <a:pPr rtl="0"/>
          <a:endParaRPr lang="fr-FR" noProof="0" dirty="0"/>
        </a:p>
      </dgm:t>
    </dgm:pt>
    <dgm:pt modelId="{31C5BF2A-7568-4340-91F1-D83A3CCFF069}">
      <dgm:prSet phldrT="[Text]" custT="1"/>
      <dgm:spPr/>
      <dgm:t>
        <a:bodyPr rtlCol="0"/>
        <a:lstStyle/>
        <a:p>
          <a:pPr>
            <a:lnSpc>
              <a:spcPct val="100000"/>
            </a:lnSpc>
          </a:pPr>
          <a:r>
            <a:rPr lang="fr-FR" sz="2100" kern="1200" noProof="0" dirty="0">
              <a:solidFill>
                <a:srgbClr val="E2E2E8">
                  <a:lumMod val="50000"/>
                </a:srgbClr>
              </a:solidFill>
              <a:latin typeface="Garamond" panose="02020404030301010803"/>
              <a:ea typeface="+mn-ea"/>
              <a:cs typeface="+mn-cs"/>
            </a:rPr>
            <a:t>Il faut enfin retirer 0,5 mm au départ.</a:t>
          </a:r>
        </a:p>
      </dgm:t>
    </dgm:pt>
    <dgm:pt modelId="{05AA3FF7-4063-4150-9AA0-5140458BC6F4}" type="parTrans" cxnId="{F809BA28-5DE0-418F-98A0-4CA5E30D734E}">
      <dgm:prSet/>
      <dgm:spPr/>
      <dgm:t>
        <a:bodyPr/>
        <a:lstStyle/>
        <a:p>
          <a:endParaRPr lang="fr-FR"/>
        </a:p>
      </dgm:t>
    </dgm:pt>
    <dgm:pt modelId="{9193782D-76E2-4C36-ABE9-72900CC30404}" type="sibTrans" cxnId="{F809BA28-5DE0-418F-98A0-4CA5E30D734E}">
      <dgm:prSet/>
      <dgm:spPr/>
      <dgm:t>
        <a:bodyPr/>
        <a:lstStyle/>
        <a:p>
          <a:endParaRPr lang="fr-FR"/>
        </a:p>
      </dgm:t>
    </dgm:pt>
    <dgm:pt modelId="{BEBE168A-5E85-43CC-B9BA-D1974F9A5753}" type="pres">
      <dgm:prSet presAssocID="{592373DC-11B1-4708-92E2-E1B8EB8D76D8}" presName="root" presStyleCnt="0">
        <dgm:presLayoutVars>
          <dgm:dir/>
          <dgm:resizeHandles val="exact"/>
        </dgm:presLayoutVars>
      </dgm:prSet>
      <dgm:spPr/>
    </dgm:pt>
    <dgm:pt modelId="{6F7D1589-E38C-4EEF-8940-633D1FA307AE}" type="pres">
      <dgm:prSet presAssocID="{7084B800-7E1D-4DA6-89C0-37EA52DDBCB8}" presName="compNode" presStyleCnt="0"/>
      <dgm:spPr/>
    </dgm:pt>
    <dgm:pt modelId="{5055791F-FD8B-4C95-BE9E-DCA1684759AE}" type="pres">
      <dgm:prSet presAssocID="{7084B800-7E1D-4DA6-89C0-37EA52DDBCB8}" presName="bgRect" presStyleLbl="bgShp" presStyleIdx="0" presStyleCnt="3"/>
      <dgm:spPr>
        <a:prstGeom prst="rect">
          <a:avLst/>
        </a:prstGeom>
        <a:solidFill>
          <a:schemeClr val="bg1"/>
        </a:solidFill>
        <a:ln>
          <a:solidFill>
            <a:schemeClr val="bg2">
              <a:lumMod val="75000"/>
            </a:schemeClr>
          </a:solidFill>
        </a:ln>
      </dgm:spPr>
    </dgm:pt>
    <dgm:pt modelId="{3A2A1665-F91D-4C16-A420-BA5DD166AEE3}" type="pres">
      <dgm:prSet presAssocID="{7084B800-7E1D-4DA6-89C0-37EA52DDBCB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Internet"/>
        </a:ext>
      </dgm:extLst>
    </dgm:pt>
    <dgm:pt modelId="{2BD51AD2-3E0A-4639-9A99-2EB58CCE5B59}" type="pres">
      <dgm:prSet presAssocID="{7084B800-7E1D-4DA6-89C0-37EA52DDBCB8}" presName="spaceRect" presStyleCnt="0"/>
      <dgm:spPr/>
    </dgm:pt>
    <dgm:pt modelId="{C777032A-9475-4396-9274-DE9A78A74CC0}" type="pres">
      <dgm:prSet presAssocID="{7084B800-7E1D-4DA6-89C0-37EA52DDBCB8}" presName="parTx" presStyleLbl="revTx" presStyleIdx="0" presStyleCnt="3" custScaleX="106354" custLinFactNeighborX="-5805">
        <dgm:presLayoutVars>
          <dgm:chMax val="0"/>
          <dgm:chPref val="0"/>
        </dgm:presLayoutVars>
      </dgm:prSet>
      <dgm:spPr/>
    </dgm:pt>
    <dgm:pt modelId="{E8F86784-F939-4DC2-B805-3A2239B0770F}" type="pres">
      <dgm:prSet presAssocID="{29667D30-8073-4626-A65C-0442C9DA4455}" presName="sibTrans" presStyleCnt="0"/>
      <dgm:spPr/>
    </dgm:pt>
    <dgm:pt modelId="{B1715078-3176-4DF1-A2E4-CA69BD0DE3DE}" type="pres">
      <dgm:prSet presAssocID="{4786322A-3DB1-4B13-A039-9C2B4BD33902}" presName="compNode" presStyleCnt="0"/>
      <dgm:spPr/>
    </dgm:pt>
    <dgm:pt modelId="{7CF4F8AE-2437-4954-B698-495A078F9E64}" type="pres">
      <dgm:prSet presAssocID="{4786322A-3DB1-4B13-A039-9C2B4BD33902}" presName="bgRect" presStyleLbl="bgShp" presStyleIdx="1" presStyleCnt="3"/>
      <dgm:spPr>
        <a:prstGeom prst="rect">
          <a:avLst/>
        </a:prstGeom>
        <a:solidFill>
          <a:schemeClr val="bg1"/>
        </a:solidFill>
        <a:ln>
          <a:solidFill>
            <a:schemeClr val="bg2">
              <a:lumMod val="75000"/>
            </a:schemeClr>
          </a:solidFill>
        </a:ln>
      </dgm:spPr>
    </dgm:pt>
    <dgm:pt modelId="{321B0D94-DDA9-4A26-A4C1-0608CDA16D85}" type="pres">
      <dgm:prSet presAssocID="{4786322A-3DB1-4B13-A039-9C2B4BD3390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Stream"/>
        </a:ext>
      </dgm:extLst>
    </dgm:pt>
    <dgm:pt modelId="{6B38183A-C137-4797-A6AA-5032FB424C80}" type="pres">
      <dgm:prSet presAssocID="{4786322A-3DB1-4B13-A039-9C2B4BD33902}" presName="spaceRect" presStyleCnt="0"/>
      <dgm:spPr/>
    </dgm:pt>
    <dgm:pt modelId="{8988E990-E700-4C93-BC55-7BF7864AEFFE}" type="pres">
      <dgm:prSet presAssocID="{4786322A-3DB1-4B13-A039-9C2B4BD33902}" presName="parTx" presStyleLbl="revTx" presStyleIdx="1" presStyleCnt="3" custLinFactNeighborX="-5805">
        <dgm:presLayoutVars>
          <dgm:chMax val="0"/>
          <dgm:chPref val="0"/>
        </dgm:presLayoutVars>
      </dgm:prSet>
      <dgm:spPr/>
    </dgm:pt>
    <dgm:pt modelId="{7C7A4710-B41E-4562-80C8-A6C25040F87F}" type="pres">
      <dgm:prSet presAssocID="{7D0A801E-90E9-4D73-A31E-D58F04D3BBF2}" presName="sibTrans" presStyleCnt="0"/>
      <dgm:spPr/>
    </dgm:pt>
    <dgm:pt modelId="{596A3F82-0000-42CA-BCEB-BBFF321D7147}" type="pres">
      <dgm:prSet presAssocID="{31C5BF2A-7568-4340-91F1-D83A3CCFF069}" presName="compNode" presStyleCnt="0"/>
      <dgm:spPr/>
    </dgm:pt>
    <dgm:pt modelId="{C2904FEB-2A2F-427A-B23B-A44FAAAF5595}" type="pres">
      <dgm:prSet presAssocID="{31C5BF2A-7568-4340-91F1-D83A3CCFF069}" presName="bgRect" presStyleLbl="bgShp" presStyleIdx="2" presStyleCnt="3"/>
      <dgm:spPr/>
    </dgm:pt>
    <dgm:pt modelId="{A5194815-9CC6-484F-825E-D5889C1F98A2}" type="pres">
      <dgm:prSet presAssocID="{31C5BF2A-7568-4340-91F1-D83A3CCFF069}" presName="iconRect" presStyleLbl="node1" presStyleIdx="2" presStyleCnt="3"/>
      <dgm:spPr/>
    </dgm:pt>
    <dgm:pt modelId="{A229A9E3-BCCC-47A6-8F4B-5A99245FA995}" type="pres">
      <dgm:prSet presAssocID="{31C5BF2A-7568-4340-91F1-D83A3CCFF069}" presName="spaceRect" presStyleCnt="0"/>
      <dgm:spPr/>
    </dgm:pt>
    <dgm:pt modelId="{C2A00E78-2A15-42BE-A42A-45BCFB612FFD}" type="pres">
      <dgm:prSet presAssocID="{31C5BF2A-7568-4340-91F1-D83A3CCFF069}" presName="parTx" presStyleLbl="revTx" presStyleIdx="2" presStyleCnt="3">
        <dgm:presLayoutVars>
          <dgm:chMax val="0"/>
          <dgm:chPref val="0"/>
        </dgm:presLayoutVars>
      </dgm:prSet>
      <dgm:spPr/>
    </dgm:pt>
  </dgm:ptLst>
  <dgm:cxnLst>
    <dgm:cxn modelId="{B8839D0E-1B45-4D12-AC12-583F15A838BB}" type="presOf" srcId="{31C5BF2A-7568-4340-91F1-D83A3CCFF069}" destId="{C2A00E78-2A15-42BE-A42A-45BCFB612FFD}" srcOrd="0" destOrd="0" presId="urn:microsoft.com/office/officeart/2018/2/layout/IconVerticalSolidList"/>
    <dgm:cxn modelId="{63841A12-C18B-1141-BB66-67F94352C339}" type="presOf" srcId="{7084B800-7E1D-4DA6-89C0-37EA52DDBCB8}" destId="{C777032A-9475-4396-9274-DE9A78A74CC0}" srcOrd="0" destOrd="0" presId="urn:microsoft.com/office/officeart/2018/2/layout/IconVerticalSolidList"/>
    <dgm:cxn modelId="{F809BA28-5DE0-418F-98A0-4CA5E30D734E}" srcId="{592373DC-11B1-4708-92E2-E1B8EB8D76D8}" destId="{31C5BF2A-7568-4340-91F1-D83A3CCFF069}" srcOrd="2" destOrd="0" parTransId="{05AA3FF7-4063-4150-9AA0-5140458BC6F4}" sibTransId="{9193782D-76E2-4C36-ABE9-72900CC30404}"/>
    <dgm:cxn modelId="{07D1F65C-7C41-4EB6-A133-CA7F29791640}" srcId="{592373DC-11B1-4708-92E2-E1B8EB8D76D8}" destId="{4786322A-3DB1-4B13-A039-9C2B4BD33902}" srcOrd="1" destOrd="0" parTransId="{4F3F2426-EA56-4F79-A02F-DE7A210D680D}" sibTransId="{7D0A801E-90E9-4D73-A31E-D58F04D3BBF2}"/>
    <dgm:cxn modelId="{9B527D63-3134-1743-961D-BB943F9BC328}" type="presOf" srcId="{4786322A-3DB1-4B13-A039-9C2B4BD33902}" destId="{8988E990-E700-4C93-BC55-7BF7864AEFFE}" srcOrd="0" destOrd="0" presId="urn:microsoft.com/office/officeart/2018/2/layout/IconVerticalSolidList"/>
    <dgm:cxn modelId="{99FCC3A2-7D1A-B343-BC04-AA140FF8D6F7}" type="presOf" srcId="{592373DC-11B1-4708-92E2-E1B8EB8D76D8}" destId="{BEBE168A-5E85-43CC-B9BA-D1974F9A5753}" srcOrd="0" destOrd="0" presId="urn:microsoft.com/office/officeart/2018/2/layout/IconVerticalSolidList"/>
    <dgm:cxn modelId="{D7BBB8C6-B60F-4050-B5C1-3F3A86AF4294}" srcId="{592373DC-11B1-4708-92E2-E1B8EB8D76D8}" destId="{7084B800-7E1D-4DA6-89C0-37EA52DDBCB8}" srcOrd="0" destOrd="0" parTransId="{E459F664-A62C-4466-90D1-14D94F7456F9}" sibTransId="{29667D30-8073-4626-A65C-0442C9DA4455}"/>
    <dgm:cxn modelId="{EC6A6010-62D0-E741-9ED3-0E0A4F187C22}" type="presParOf" srcId="{BEBE168A-5E85-43CC-B9BA-D1974F9A5753}" destId="{6F7D1589-E38C-4EEF-8940-633D1FA307AE}" srcOrd="0" destOrd="0" presId="urn:microsoft.com/office/officeart/2018/2/layout/IconVerticalSolidList"/>
    <dgm:cxn modelId="{3651A24D-686D-D14B-8701-AFB991DD91A7}" type="presParOf" srcId="{6F7D1589-E38C-4EEF-8940-633D1FA307AE}" destId="{5055791F-FD8B-4C95-BE9E-DCA1684759AE}" srcOrd="0" destOrd="0" presId="urn:microsoft.com/office/officeart/2018/2/layout/IconVerticalSolidList"/>
    <dgm:cxn modelId="{7B546F74-9BC9-8B4A-907D-549F35C2FD3E}" type="presParOf" srcId="{6F7D1589-E38C-4EEF-8940-633D1FA307AE}" destId="{3A2A1665-F91D-4C16-A420-BA5DD166AEE3}" srcOrd="1" destOrd="0" presId="urn:microsoft.com/office/officeart/2018/2/layout/IconVerticalSolidList"/>
    <dgm:cxn modelId="{E8DFB209-C627-2849-A9A8-82FA4FE3CBC9}" type="presParOf" srcId="{6F7D1589-E38C-4EEF-8940-633D1FA307AE}" destId="{2BD51AD2-3E0A-4639-9A99-2EB58CCE5B59}" srcOrd="2" destOrd="0" presId="urn:microsoft.com/office/officeart/2018/2/layout/IconVerticalSolidList"/>
    <dgm:cxn modelId="{366B5496-FD7E-304F-8B99-D11946F94228}" type="presParOf" srcId="{6F7D1589-E38C-4EEF-8940-633D1FA307AE}" destId="{C777032A-9475-4396-9274-DE9A78A74CC0}" srcOrd="3" destOrd="0" presId="urn:microsoft.com/office/officeart/2018/2/layout/IconVerticalSolidList"/>
    <dgm:cxn modelId="{DE81DE76-EB46-0649-BD1A-C07B117C077E}" type="presParOf" srcId="{BEBE168A-5E85-43CC-B9BA-D1974F9A5753}" destId="{E8F86784-F939-4DC2-B805-3A2239B0770F}" srcOrd="1" destOrd="0" presId="urn:microsoft.com/office/officeart/2018/2/layout/IconVerticalSolidList"/>
    <dgm:cxn modelId="{81974EFD-7ED7-404C-A7EA-97800BA1897B}" type="presParOf" srcId="{BEBE168A-5E85-43CC-B9BA-D1974F9A5753}" destId="{B1715078-3176-4DF1-A2E4-CA69BD0DE3DE}" srcOrd="2" destOrd="0" presId="urn:microsoft.com/office/officeart/2018/2/layout/IconVerticalSolidList"/>
    <dgm:cxn modelId="{7B2034C8-584E-E84E-8A99-1E4DA478C58D}" type="presParOf" srcId="{B1715078-3176-4DF1-A2E4-CA69BD0DE3DE}" destId="{7CF4F8AE-2437-4954-B698-495A078F9E64}" srcOrd="0" destOrd="0" presId="urn:microsoft.com/office/officeart/2018/2/layout/IconVerticalSolidList"/>
    <dgm:cxn modelId="{EBEFAFAD-B5F2-8F47-8319-9C351553D79B}" type="presParOf" srcId="{B1715078-3176-4DF1-A2E4-CA69BD0DE3DE}" destId="{321B0D94-DDA9-4A26-A4C1-0608CDA16D85}" srcOrd="1" destOrd="0" presId="urn:microsoft.com/office/officeart/2018/2/layout/IconVerticalSolidList"/>
    <dgm:cxn modelId="{0C0BCCB3-B2AC-DB41-9209-8BD32F39E7CA}" type="presParOf" srcId="{B1715078-3176-4DF1-A2E4-CA69BD0DE3DE}" destId="{6B38183A-C137-4797-A6AA-5032FB424C80}" srcOrd="2" destOrd="0" presId="urn:microsoft.com/office/officeart/2018/2/layout/IconVerticalSolidList"/>
    <dgm:cxn modelId="{6AF7860D-FDAE-D944-A15C-8365DBB36ED6}" type="presParOf" srcId="{B1715078-3176-4DF1-A2E4-CA69BD0DE3DE}" destId="{8988E990-E700-4C93-BC55-7BF7864AEFFE}" srcOrd="3" destOrd="0" presId="urn:microsoft.com/office/officeart/2018/2/layout/IconVerticalSolidList"/>
    <dgm:cxn modelId="{4AED0D89-F477-4A3D-B026-AFA1E08454E2}" type="presParOf" srcId="{BEBE168A-5E85-43CC-B9BA-D1974F9A5753}" destId="{7C7A4710-B41E-4562-80C8-A6C25040F87F}" srcOrd="3" destOrd="0" presId="urn:microsoft.com/office/officeart/2018/2/layout/IconVerticalSolidList"/>
    <dgm:cxn modelId="{D832EAF8-76C0-45F8-97D2-48462CAFA389}" type="presParOf" srcId="{BEBE168A-5E85-43CC-B9BA-D1974F9A5753}" destId="{596A3F82-0000-42CA-BCEB-BBFF321D7147}" srcOrd="4" destOrd="0" presId="urn:microsoft.com/office/officeart/2018/2/layout/IconVerticalSolidList"/>
    <dgm:cxn modelId="{5CCFDABA-EAE3-487D-87CD-5879D51A03A4}" type="presParOf" srcId="{596A3F82-0000-42CA-BCEB-BBFF321D7147}" destId="{C2904FEB-2A2F-427A-B23B-A44FAAAF5595}" srcOrd="0" destOrd="0" presId="urn:microsoft.com/office/officeart/2018/2/layout/IconVerticalSolidList"/>
    <dgm:cxn modelId="{761E5C2D-6433-424D-A7C6-32BFEC69469D}" type="presParOf" srcId="{596A3F82-0000-42CA-BCEB-BBFF321D7147}" destId="{A5194815-9CC6-484F-825E-D5889C1F98A2}" srcOrd="1" destOrd="0" presId="urn:microsoft.com/office/officeart/2018/2/layout/IconVerticalSolidList"/>
    <dgm:cxn modelId="{EB97817F-4ABB-45D0-8CBA-D4C052353C92}" type="presParOf" srcId="{596A3F82-0000-42CA-BCEB-BBFF321D7147}" destId="{A229A9E3-BCCC-47A6-8F4B-5A99245FA995}" srcOrd="2" destOrd="0" presId="urn:microsoft.com/office/officeart/2018/2/layout/IconVerticalSolidList"/>
    <dgm:cxn modelId="{BACE74EF-F802-46CF-AC9C-54E554D0E553}" type="presParOf" srcId="{596A3F82-0000-42CA-BCEB-BBFF321D7147}" destId="{C2A00E78-2A15-42BE-A42A-45BCFB612FFD}" srcOrd="3" destOrd="0" presId="urn:microsoft.com/office/officeart/2018/2/layout/IconVerticalSolidList"/>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0F07F19-1F50-4B42-A7A0-278DF9D25BB1}" type="doc">
      <dgm:prSet loTypeId="urn:microsoft.com/office/officeart/2005/8/layout/default" loCatId="list" qsTypeId="urn:microsoft.com/office/officeart/2005/8/quickstyle/simple1" qsCatId="simple" csTypeId="urn:microsoft.com/office/officeart/2005/8/colors/colorful1" csCatId="colorful" phldr="1"/>
      <dgm:spPr/>
      <dgm:t>
        <a:bodyPr rtlCol="0"/>
        <a:lstStyle/>
        <a:p>
          <a:pPr rtl="0"/>
          <a:endParaRPr lang="en-US"/>
        </a:p>
      </dgm:t>
    </dgm:pt>
    <dgm:pt modelId="{2EE95FC5-CD6B-4A50-9262-DC414E16C3EA}">
      <dgm:prSet custT="1"/>
      <dgm:spPr>
        <a:solidFill>
          <a:schemeClr val="bg1"/>
        </a:solidFill>
        <a:ln>
          <a:solidFill>
            <a:schemeClr val="bg2">
              <a:lumMod val="75000"/>
            </a:schemeClr>
          </a:solidFill>
        </a:ln>
      </dgm:spPr>
      <dgm:t>
        <a:bodyPr lIns="72000" rIns="72000" rtlCol="0"/>
        <a:lstStyle/>
        <a:p>
          <a:pPr marL="0" lvl="0" indent="0" algn="ctr" defTabSz="933450" rtl="0">
            <a:lnSpc>
              <a:spcPct val="90000"/>
            </a:lnSpc>
            <a:spcBef>
              <a:spcPct val="0"/>
            </a:spcBef>
            <a:spcAft>
              <a:spcPct val="35000"/>
            </a:spcAft>
            <a:buNone/>
          </a:pPr>
          <a:r>
            <a:rPr lang="fr-FR" sz="2100" b="1" noProof="0" dirty="0">
              <a:solidFill>
                <a:schemeClr val="accent1">
                  <a:lumMod val="75000"/>
                </a:schemeClr>
              </a:solidFill>
            </a:rPr>
            <a:t>Après avoir défini le système d’alimentation</a:t>
          </a:r>
        </a:p>
      </dgm:t>
    </dgm:pt>
    <dgm:pt modelId="{75374347-884B-4721-8CFF-DF080F5B1C79}" type="parTrans" cxnId="{B3F19EC2-A372-4EC3-BFE0-C62FFDFE3DF6}">
      <dgm:prSet/>
      <dgm:spPr/>
      <dgm:t>
        <a:bodyPr rtlCol="0"/>
        <a:lstStyle/>
        <a:p>
          <a:pPr rtl="0"/>
          <a:endParaRPr lang="fr-FR" noProof="0" dirty="0"/>
        </a:p>
      </dgm:t>
    </dgm:pt>
    <dgm:pt modelId="{C99EBBB1-E916-471C-83C9-ABE85B42AC26}" type="sibTrans" cxnId="{B3F19EC2-A372-4EC3-BFE0-C62FFDFE3DF6}">
      <dgm:prSet phldrT="1" phldr="0"/>
      <dgm:spPr/>
      <dgm:t>
        <a:bodyPr rtlCol="0"/>
        <a:lstStyle/>
        <a:p>
          <a:pPr rtl="0"/>
          <a:endParaRPr lang="fr-FR" noProof="0" dirty="0"/>
        </a:p>
      </dgm:t>
    </dgm:pt>
    <dgm:pt modelId="{22625139-F93A-4F3F-A7AA-4923A01AEDF3}">
      <dgm:prSet custT="1"/>
      <dgm:spPr>
        <a:solidFill>
          <a:schemeClr val="bg1"/>
        </a:solidFill>
        <a:ln>
          <a:solidFill>
            <a:schemeClr val="bg2">
              <a:lumMod val="75000"/>
            </a:schemeClr>
          </a:solidFill>
        </a:ln>
      </dgm:spPr>
      <dgm:t>
        <a:bodyPr lIns="72000" rIns="72000" rtlCol="0"/>
        <a:lstStyle/>
        <a:p>
          <a:pPr marL="0" lvl="0" indent="0" algn="ctr" defTabSz="933450" rtl="0">
            <a:lnSpc>
              <a:spcPct val="90000"/>
            </a:lnSpc>
            <a:spcBef>
              <a:spcPct val="0"/>
            </a:spcBef>
            <a:spcAft>
              <a:spcPct val="35000"/>
            </a:spcAft>
            <a:buNone/>
          </a:pPr>
          <a:r>
            <a:rPr lang="fr-FR" sz="2100" b="1" kern="1200" noProof="0" dirty="0">
              <a:solidFill>
                <a:schemeClr val="accent1">
                  <a:lumMod val="75000"/>
                </a:schemeClr>
              </a:solidFill>
              <a:latin typeface="Garamond" panose="02020404030301010803"/>
              <a:ea typeface="+mn-ea"/>
              <a:cs typeface="+mn-cs"/>
            </a:rPr>
            <a:t>Le moule avec sa buse et sa bague</a:t>
          </a:r>
        </a:p>
      </dgm:t>
    </dgm:pt>
    <dgm:pt modelId="{F549A0EB-6BE9-4749-8336-B02A279AE302}" type="parTrans" cxnId="{FC7721F0-429B-4CE7-BE98-C2F3C41FE9C7}">
      <dgm:prSet/>
      <dgm:spPr/>
      <dgm:t>
        <a:bodyPr rtlCol="0"/>
        <a:lstStyle/>
        <a:p>
          <a:pPr rtl="0"/>
          <a:endParaRPr lang="fr-FR" noProof="0" dirty="0"/>
        </a:p>
      </dgm:t>
    </dgm:pt>
    <dgm:pt modelId="{A8E2FA08-4DD4-4654-A85D-9A99162D6201}" type="sibTrans" cxnId="{FC7721F0-429B-4CE7-BE98-C2F3C41FE9C7}">
      <dgm:prSet phldrT="3" phldr="0"/>
      <dgm:spPr/>
      <dgm:t>
        <a:bodyPr rtlCol="0"/>
        <a:lstStyle/>
        <a:p>
          <a:pPr rtl="0"/>
          <a:endParaRPr lang="fr-FR" noProof="0" dirty="0"/>
        </a:p>
      </dgm:t>
    </dgm:pt>
    <dgm:pt modelId="{31F1A53D-A363-482E-B117-64A1F8963011}">
      <dgm:prSet custT="1"/>
      <dgm:spPr>
        <a:solidFill>
          <a:schemeClr val="bg1"/>
        </a:solidFill>
        <a:ln>
          <a:solidFill>
            <a:schemeClr val="bg2">
              <a:lumMod val="75000"/>
            </a:schemeClr>
          </a:solidFill>
        </a:ln>
      </dgm:spPr>
      <dgm:t>
        <a:bodyPr lIns="72000" rIns="72000" rtlCol="0"/>
        <a:lstStyle/>
        <a:p>
          <a:pPr marL="0" lvl="0" indent="0" algn="ctr" defTabSz="933450" rtl="0">
            <a:lnSpc>
              <a:spcPct val="90000"/>
            </a:lnSpc>
            <a:spcBef>
              <a:spcPct val="0"/>
            </a:spcBef>
            <a:spcAft>
              <a:spcPct val="35000"/>
            </a:spcAft>
            <a:buNone/>
          </a:pPr>
          <a:r>
            <a:rPr lang="fr-FR" sz="2100" b="1" kern="1200" noProof="0" dirty="0">
              <a:solidFill>
                <a:schemeClr val="accent1">
                  <a:lumMod val="75000"/>
                </a:schemeClr>
              </a:solidFill>
              <a:latin typeface="Garamond" panose="02020404030301010803"/>
              <a:ea typeface="+mn-ea"/>
              <a:cs typeface="+mn-cs"/>
            </a:rPr>
            <a:t>Les empreintes</a:t>
          </a:r>
          <a:endParaRPr lang="fr-FR" sz="2100" b="1" noProof="0" dirty="0">
            <a:solidFill>
              <a:schemeClr val="accent1">
                <a:lumMod val="75000"/>
              </a:schemeClr>
            </a:solidFill>
          </a:endParaRPr>
        </a:p>
      </dgm:t>
    </dgm:pt>
    <dgm:pt modelId="{54309D0B-DC4F-4889-9610-94FD8FB8D385}" type="parTrans" cxnId="{25289810-AEE1-485E-BFED-C3F3B886D55D}">
      <dgm:prSet/>
      <dgm:spPr/>
      <dgm:t>
        <a:bodyPr/>
        <a:lstStyle/>
        <a:p>
          <a:endParaRPr lang="fr-FR"/>
        </a:p>
      </dgm:t>
    </dgm:pt>
    <dgm:pt modelId="{996AE151-963D-4B7A-8005-61B6004BF4CB}" type="sibTrans" cxnId="{25289810-AEE1-485E-BFED-C3F3B886D55D}">
      <dgm:prSet/>
      <dgm:spPr/>
      <dgm:t>
        <a:bodyPr/>
        <a:lstStyle/>
        <a:p>
          <a:endParaRPr lang="fr-FR"/>
        </a:p>
      </dgm:t>
    </dgm:pt>
    <dgm:pt modelId="{4B407F1E-47B9-4F31-9577-3DCBC1BE9076}">
      <dgm:prSet custT="1"/>
      <dgm:spPr>
        <a:solidFill>
          <a:schemeClr val="bg1"/>
        </a:solidFill>
        <a:ln>
          <a:solidFill>
            <a:schemeClr val="bg2">
              <a:lumMod val="75000"/>
            </a:schemeClr>
          </a:solidFill>
        </a:ln>
      </dgm:spPr>
      <dgm:t>
        <a:bodyPr lIns="72000" rIns="72000" rtlCol="0"/>
        <a:lstStyle/>
        <a:p>
          <a:pPr marL="0" lvl="0" indent="0" algn="ctr" defTabSz="933450" rtl="0">
            <a:lnSpc>
              <a:spcPct val="90000"/>
            </a:lnSpc>
            <a:spcBef>
              <a:spcPct val="0"/>
            </a:spcBef>
            <a:spcAft>
              <a:spcPct val="35000"/>
            </a:spcAft>
            <a:buNone/>
          </a:pPr>
          <a:r>
            <a:rPr lang="fr-FR" sz="2100" b="1" kern="1200" noProof="0" dirty="0">
              <a:solidFill>
                <a:schemeClr val="accent1">
                  <a:lumMod val="75000"/>
                </a:schemeClr>
              </a:solidFill>
              <a:latin typeface="Garamond" panose="02020404030301010803"/>
              <a:ea typeface="+mn-ea"/>
              <a:cs typeface="+mn-cs"/>
            </a:rPr>
            <a:t>Il faut mettre à jour la modélisation</a:t>
          </a:r>
        </a:p>
      </dgm:t>
    </dgm:pt>
    <dgm:pt modelId="{46AF48DD-C685-46D7-915C-052E52DCC54D}" type="parTrans" cxnId="{F883AC00-DD5F-469D-B724-CD962029390B}">
      <dgm:prSet/>
      <dgm:spPr/>
    </dgm:pt>
    <dgm:pt modelId="{7C0E3CB3-A503-407D-BD2F-45C40DD792E6}" type="sibTrans" cxnId="{F883AC00-DD5F-469D-B724-CD962029390B}">
      <dgm:prSet/>
      <dgm:spPr/>
    </dgm:pt>
    <dgm:pt modelId="{40FE0EB9-B287-43F6-ABB4-527CB1B94B4A}" type="pres">
      <dgm:prSet presAssocID="{D0F07F19-1F50-4B42-A7A0-278DF9D25BB1}" presName="diagram" presStyleCnt="0">
        <dgm:presLayoutVars>
          <dgm:dir/>
          <dgm:resizeHandles val="exact"/>
        </dgm:presLayoutVars>
      </dgm:prSet>
      <dgm:spPr/>
    </dgm:pt>
    <dgm:pt modelId="{8B70BCB8-2CA8-4281-8C3E-9646AA407DE2}" type="pres">
      <dgm:prSet presAssocID="{2EE95FC5-CD6B-4A50-9262-DC414E16C3EA}" presName="node" presStyleLbl="node1" presStyleIdx="0" presStyleCnt="4" custScaleX="115064" custLinFactNeighborX="976">
        <dgm:presLayoutVars>
          <dgm:bulletEnabled val="1"/>
        </dgm:presLayoutVars>
      </dgm:prSet>
      <dgm:spPr/>
    </dgm:pt>
    <dgm:pt modelId="{E02BC8AD-DDC2-43A7-BB43-F6F8D8BD6340}" type="pres">
      <dgm:prSet presAssocID="{C99EBBB1-E916-471C-83C9-ABE85B42AC26}" presName="sibTrans" presStyleCnt="0"/>
      <dgm:spPr/>
    </dgm:pt>
    <dgm:pt modelId="{BC6BEC9F-DADB-42CE-9ACE-562B293B8BB5}" type="pres">
      <dgm:prSet presAssocID="{31F1A53D-A363-482E-B117-64A1F8963011}" presName="node" presStyleLbl="node1" presStyleIdx="1" presStyleCnt="4">
        <dgm:presLayoutVars>
          <dgm:bulletEnabled val="1"/>
        </dgm:presLayoutVars>
      </dgm:prSet>
      <dgm:spPr/>
    </dgm:pt>
    <dgm:pt modelId="{1A86480D-5545-4CF4-ABF0-A53CA9AB9B21}" type="pres">
      <dgm:prSet presAssocID="{996AE151-963D-4B7A-8005-61B6004BF4CB}" presName="sibTrans" presStyleCnt="0"/>
      <dgm:spPr/>
    </dgm:pt>
    <dgm:pt modelId="{D64973A5-4E87-44F1-B369-B0D5E0C2A462}" type="pres">
      <dgm:prSet presAssocID="{22625139-F93A-4F3F-A7AA-4923A01AEDF3}" presName="node" presStyleLbl="node1" presStyleIdx="2" presStyleCnt="4" custScaleX="115064" custLinFactNeighborX="976">
        <dgm:presLayoutVars>
          <dgm:bulletEnabled val="1"/>
        </dgm:presLayoutVars>
      </dgm:prSet>
      <dgm:spPr/>
    </dgm:pt>
    <dgm:pt modelId="{C3073DBB-2817-4FA1-86E5-24F23587B518}" type="pres">
      <dgm:prSet presAssocID="{A8E2FA08-4DD4-4654-A85D-9A99162D6201}" presName="sibTrans" presStyleCnt="0"/>
      <dgm:spPr/>
    </dgm:pt>
    <dgm:pt modelId="{8C7F8AF5-CFA5-47E9-8F5A-AA79D4FD3EE1}" type="pres">
      <dgm:prSet presAssocID="{4B407F1E-47B9-4F31-9577-3DCBC1BE9076}" presName="node" presStyleLbl="node1" presStyleIdx="3" presStyleCnt="4">
        <dgm:presLayoutVars>
          <dgm:bulletEnabled val="1"/>
        </dgm:presLayoutVars>
      </dgm:prSet>
      <dgm:spPr/>
    </dgm:pt>
  </dgm:ptLst>
  <dgm:cxnLst>
    <dgm:cxn modelId="{F883AC00-DD5F-469D-B724-CD962029390B}" srcId="{D0F07F19-1F50-4B42-A7A0-278DF9D25BB1}" destId="{4B407F1E-47B9-4F31-9577-3DCBC1BE9076}" srcOrd="3" destOrd="0" parTransId="{46AF48DD-C685-46D7-915C-052E52DCC54D}" sibTransId="{7C0E3CB3-A503-407D-BD2F-45C40DD792E6}"/>
    <dgm:cxn modelId="{25289810-AEE1-485E-BFED-C3F3B886D55D}" srcId="{D0F07F19-1F50-4B42-A7A0-278DF9D25BB1}" destId="{31F1A53D-A363-482E-B117-64A1F8963011}" srcOrd="1" destOrd="0" parTransId="{54309D0B-DC4F-4889-9610-94FD8FB8D385}" sibTransId="{996AE151-963D-4B7A-8005-61B6004BF4CB}"/>
    <dgm:cxn modelId="{C3C9D92A-4F8E-4228-8DF6-5BC8FFC105E0}" type="presOf" srcId="{2EE95FC5-CD6B-4A50-9262-DC414E16C3EA}" destId="{8B70BCB8-2CA8-4281-8C3E-9646AA407DE2}" srcOrd="0" destOrd="0" presId="urn:microsoft.com/office/officeart/2005/8/layout/default"/>
    <dgm:cxn modelId="{10F88478-CCE9-4B03-B5C7-B50D2231DA99}" type="presOf" srcId="{31F1A53D-A363-482E-B117-64A1F8963011}" destId="{BC6BEC9F-DADB-42CE-9ACE-562B293B8BB5}" srcOrd="0" destOrd="0" presId="urn:microsoft.com/office/officeart/2005/8/layout/default"/>
    <dgm:cxn modelId="{B3F19EC2-A372-4EC3-BFE0-C62FFDFE3DF6}" srcId="{D0F07F19-1F50-4B42-A7A0-278DF9D25BB1}" destId="{2EE95FC5-CD6B-4A50-9262-DC414E16C3EA}" srcOrd="0" destOrd="0" parTransId="{75374347-884B-4721-8CFF-DF080F5B1C79}" sibTransId="{C99EBBB1-E916-471C-83C9-ABE85B42AC26}"/>
    <dgm:cxn modelId="{BA0BAED3-ECE4-4E51-808F-4E2C4949544C}" type="presOf" srcId="{4B407F1E-47B9-4F31-9577-3DCBC1BE9076}" destId="{8C7F8AF5-CFA5-47E9-8F5A-AA79D4FD3EE1}" srcOrd="0" destOrd="0" presId="urn:microsoft.com/office/officeart/2005/8/layout/default"/>
    <dgm:cxn modelId="{6D195AE4-39B4-45CF-9D82-CF1593D393F6}" type="presOf" srcId="{22625139-F93A-4F3F-A7AA-4923A01AEDF3}" destId="{D64973A5-4E87-44F1-B369-B0D5E0C2A462}" srcOrd="0" destOrd="0" presId="urn:microsoft.com/office/officeart/2005/8/layout/default"/>
    <dgm:cxn modelId="{38B196E4-A718-4E5E-8B33-DFB2B77FDE42}" type="presOf" srcId="{D0F07F19-1F50-4B42-A7A0-278DF9D25BB1}" destId="{40FE0EB9-B287-43F6-ABB4-527CB1B94B4A}" srcOrd="0" destOrd="0" presId="urn:microsoft.com/office/officeart/2005/8/layout/default"/>
    <dgm:cxn modelId="{FC7721F0-429B-4CE7-BE98-C2F3C41FE9C7}" srcId="{D0F07F19-1F50-4B42-A7A0-278DF9D25BB1}" destId="{22625139-F93A-4F3F-A7AA-4923A01AEDF3}" srcOrd="2" destOrd="0" parTransId="{F549A0EB-6BE9-4749-8336-B02A279AE302}" sibTransId="{A8E2FA08-4DD4-4654-A85D-9A99162D6201}"/>
    <dgm:cxn modelId="{D17F6962-6CF2-4448-8F2E-27A7CB5CAB16}" type="presParOf" srcId="{40FE0EB9-B287-43F6-ABB4-527CB1B94B4A}" destId="{8B70BCB8-2CA8-4281-8C3E-9646AA407DE2}" srcOrd="0" destOrd="0" presId="urn:microsoft.com/office/officeart/2005/8/layout/default"/>
    <dgm:cxn modelId="{6873F57A-5B91-48FC-9B1A-61BEA27CBE90}" type="presParOf" srcId="{40FE0EB9-B287-43F6-ABB4-527CB1B94B4A}" destId="{E02BC8AD-DDC2-43A7-BB43-F6F8D8BD6340}" srcOrd="1" destOrd="0" presId="urn:microsoft.com/office/officeart/2005/8/layout/default"/>
    <dgm:cxn modelId="{014EA918-F541-4E2C-B8DB-FBD19A370B10}" type="presParOf" srcId="{40FE0EB9-B287-43F6-ABB4-527CB1B94B4A}" destId="{BC6BEC9F-DADB-42CE-9ACE-562B293B8BB5}" srcOrd="2" destOrd="0" presId="urn:microsoft.com/office/officeart/2005/8/layout/default"/>
    <dgm:cxn modelId="{41C7F1C6-5DD5-4505-9DFD-C6E14CBBA59A}" type="presParOf" srcId="{40FE0EB9-B287-43F6-ABB4-527CB1B94B4A}" destId="{1A86480D-5545-4CF4-ABF0-A53CA9AB9B21}" srcOrd="3" destOrd="0" presId="urn:microsoft.com/office/officeart/2005/8/layout/default"/>
    <dgm:cxn modelId="{48A25CA2-D3C2-4FFF-9454-ED9B5A503F99}" type="presParOf" srcId="{40FE0EB9-B287-43F6-ABB4-527CB1B94B4A}" destId="{D64973A5-4E87-44F1-B369-B0D5E0C2A462}" srcOrd="4" destOrd="0" presId="urn:microsoft.com/office/officeart/2005/8/layout/default"/>
    <dgm:cxn modelId="{7338FEFF-936B-4DD1-A02A-AD0CEF4773E8}" type="presParOf" srcId="{40FE0EB9-B287-43F6-ABB4-527CB1B94B4A}" destId="{C3073DBB-2817-4FA1-86E5-24F23587B518}" srcOrd="5" destOrd="0" presId="urn:microsoft.com/office/officeart/2005/8/layout/default"/>
    <dgm:cxn modelId="{AEE4D17E-5DDB-438A-9FDB-D43E9A916967}" type="presParOf" srcId="{40FE0EB9-B287-43F6-ABB4-527CB1B94B4A}" destId="{8C7F8AF5-CFA5-47E9-8F5A-AA79D4FD3EE1}"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55791F-FD8B-4C95-BE9E-DCA1684759AE}">
      <dsp:nvSpPr>
        <dsp:cNvPr id="0" name=""/>
        <dsp:cNvSpPr/>
      </dsp:nvSpPr>
      <dsp:spPr>
        <a:xfrm>
          <a:off x="-44532" y="1139017"/>
          <a:ext cx="4664075" cy="1468617"/>
        </a:xfrm>
        <a:prstGeom prst="rect">
          <a:avLst/>
        </a:prstGeom>
        <a:solidFill>
          <a:schemeClr val="bg1"/>
        </a:solidFill>
        <a:ln>
          <a:solidFill>
            <a:schemeClr val="bg2">
              <a:lumMod val="75000"/>
            </a:schemeClr>
          </a:solidFill>
        </a:ln>
        <a:effectLst/>
      </dsp:spPr>
      <dsp:style>
        <a:lnRef idx="0">
          <a:scrgbClr r="0" g="0" b="0"/>
        </a:lnRef>
        <a:fillRef idx="1">
          <a:scrgbClr r="0" g="0" b="0"/>
        </a:fillRef>
        <a:effectRef idx="0">
          <a:scrgbClr r="0" g="0" b="0"/>
        </a:effectRef>
        <a:fontRef idx="minor"/>
      </dsp:style>
    </dsp:sp>
    <dsp:sp modelId="{3A2A1665-F91D-4C16-A420-BA5DD166AEE3}">
      <dsp:nvSpPr>
        <dsp:cNvPr id="0" name=""/>
        <dsp:cNvSpPr/>
      </dsp:nvSpPr>
      <dsp:spPr>
        <a:xfrm>
          <a:off x="400158" y="1469455"/>
          <a:ext cx="809319" cy="80773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777032A-9475-4396-9274-DE9A78A74CC0}">
      <dsp:nvSpPr>
        <dsp:cNvPr id="0" name=""/>
        <dsp:cNvSpPr/>
      </dsp:nvSpPr>
      <dsp:spPr>
        <a:xfrm>
          <a:off x="1388266" y="1139017"/>
          <a:ext cx="3148490" cy="1470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581" tIns="155581" rIns="155581" bIns="155581" numCol="1" spcCol="1270" rtlCol="0" anchor="ctr" anchorCtr="0">
          <a:noAutofit/>
        </a:bodyPr>
        <a:lstStyle/>
        <a:p>
          <a:pPr marL="0" lvl="0" indent="0" algn="l" defTabSz="711200">
            <a:lnSpc>
              <a:spcPct val="100000"/>
            </a:lnSpc>
            <a:spcBef>
              <a:spcPct val="0"/>
            </a:spcBef>
            <a:spcAft>
              <a:spcPct val="35000"/>
            </a:spcAft>
            <a:buNone/>
          </a:pPr>
          <a:r>
            <a:rPr lang="fr-FR" sz="1600" kern="1200" noProof="0" dirty="0">
              <a:solidFill>
                <a:schemeClr val="bg2">
                  <a:lumMod val="50000"/>
                </a:schemeClr>
              </a:solidFill>
            </a:rPr>
            <a:t>Puisque nous sommes en mode esquisse, il faut dans un premier temps projeter le point d’injection dans le plan de l’esquisse ainsi que le segment sur lequel on l’a posé.</a:t>
          </a:r>
        </a:p>
      </dsp:txBody>
      <dsp:txXfrm>
        <a:off x="1388266" y="1139017"/>
        <a:ext cx="3148490" cy="14700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55791F-FD8B-4C95-BE9E-DCA1684759AE}">
      <dsp:nvSpPr>
        <dsp:cNvPr id="0" name=""/>
        <dsp:cNvSpPr/>
      </dsp:nvSpPr>
      <dsp:spPr>
        <a:xfrm>
          <a:off x="-44547" y="263985"/>
          <a:ext cx="4664075" cy="1468617"/>
        </a:xfrm>
        <a:prstGeom prst="rect">
          <a:avLst/>
        </a:prstGeom>
        <a:solidFill>
          <a:schemeClr val="bg1"/>
        </a:solidFill>
        <a:ln>
          <a:solidFill>
            <a:schemeClr val="bg2">
              <a:lumMod val="75000"/>
            </a:schemeClr>
          </a:solidFill>
        </a:ln>
        <a:effectLst/>
      </dsp:spPr>
      <dsp:style>
        <a:lnRef idx="0">
          <a:scrgbClr r="0" g="0" b="0"/>
        </a:lnRef>
        <a:fillRef idx="1">
          <a:scrgbClr r="0" g="0" b="0"/>
        </a:fillRef>
        <a:effectRef idx="0">
          <a:scrgbClr r="0" g="0" b="0"/>
        </a:effectRef>
        <a:fontRef idx="minor"/>
      </dsp:style>
    </dsp:sp>
    <dsp:sp modelId="{3A2A1665-F91D-4C16-A420-BA5DD166AEE3}">
      <dsp:nvSpPr>
        <dsp:cNvPr id="0" name=""/>
        <dsp:cNvSpPr/>
      </dsp:nvSpPr>
      <dsp:spPr>
        <a:xfrm>
          <a:off x="399709" y="594424"/>
          <a:ext cx="809319" cy="80773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777032A-9475-4396-9274-DE9A78A74CC0}">
      <dsp:nvSpPr>
        <dsp:cNvPr id="0" name=""/>
        <dsp:cNvSpPr/>
      </dsp:nvSpPr>
      <dsp:spPr>
        <a:xfrm>
          <a:off x="1387304" y="263985"/>
          <a:ext cx="3149416" cy="1470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581" tIns="155581" rIns="155581" bIns="155581" numCol="1" spcCol="1270" rtlCol="0" anchor="ctr" anchorCtr="0">
          <a:noAutofit/>
        </a:bodyPr>
        <a:lstStyle/>
        <a:p>
          <a:pPr marL="0" lvl="0" indent="0" algn="l" defTabSz="711200">
            <a:lnSpc>
              <a:spcPct val="100000"/>
            </a:lnSpc>
            <a:spcBef>
              <a:spcPct val="0"/>
            </a:spcBef>
            <a:spcAft>
              <a:spcPct val="35000"/>
            </a:spcAft>
            <a:buNone/>
          </a:pPr>
          <a:r>
            <a:rPr lang="fr-FR" sz="1600" kern="1200" noProof="0" dirty="0">
              <a:solidFill>
                <a:schemeClr val="bg2">
                  <a:lumMod val="50000"/>
                </a:schemeClr>
              </a:solidFill>
            </a:rPr>
            <a:t>Puisque nous sommes en mode esquisse, il faut dans un premier temps projeter le point d’injection dans le plan de l’esquisse ainsi que le segment sur lequel on l’a posé.</a:t>
          </a:r>
        </a:p>
      </dsp:txBody>
      <dsp:txXfrm>
        <a:off x="1387304" y="263985"/>
        <a:ext cx="3149416" cy="1470052"/>
      </dsp:txXfrm>
    </dsp:sp>
    <dsp:sp modelId="{7CF4F8AE-2437-4954-B698-495A078F9E64}">
      <dsp:nvSpPr>
        <dsp:cNvPr id="0" name=""/>
        <dsp:cNvSpPr/>
      </dsp:nvSpPr>
      <dsp:spPr>
        <a:xfrm>
          <a:off x="-44547" y="2014048"/>
          <a:ext cx="4664075" cy="1468617"/>
        </a:xfrm>
        <a:prstGeom prst="rect">
          <a:avLst/>
        </a:prstGeom>
        <a:solidFill>
          <a:schemeClr val="bg1"/>
        </a:solidFill>
        <a:ln>
          <a:solidFill>
            <a:schemeClr val="bg2">
              <a:lumMod val="75000"/>
            </a:schemeClr>
          </a:solidFill>
        </a:ln>
        <a:effectLst/>
      </dsp:spPr>
      <dsp:style>
        <a:lnRef idx="0">
          <a:scrgbClr r="0" g="0" b="0"/>
        </a:lnRef>
        <a:fillRef idx="1">
          <a:scrgbClr r="0" g="0" b="0"/>
        </a:fillRef>
        <a:effectRef idx="0">
          <a:scrgbClr r="0" g="0" b="0"/>
        </a:effectRef>
        <a:fontRef idx="minor"/>
      </dsp:style>
    </dsp:sp>
    <dsp:sp modelId="{321B0D94-DDA9-4A26-A4C1-0608CDA16D85}">
      <dsp:nvSpPr>
        <dsp:cNvPr id="0" name=""/>
        <dsp:cNvSpPr/>
      </dsp:nvSpPr>
      <dsp:spPr>
        <a:xfrm>
          <a:off x="399709" y="2344487"/>
          <a:ext cx="809319" cy="80773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988E990-E700-4C93-BC55-7BF7864AEFFE}">
      <dsp:nvSpPr>
        <dsp:cNvPr id="0" name=""/>
        <dsp:cNvSpPr/>
      </dsp:nvSpPr>
      <dsp:spPr>
        <a:xfrm>
          <a:off x="1481384" y="2014048"/>
          <a:ext cx="2961258" cy="14700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581" tIns="155581" rIns="155581" bIns="155581" numCol="1" spcCol="1270" rtlCol="0" anchor="ctr" anchorCtr="0">
          <a:noAutofit/>
        </a:bodyPr>
        <a:lstStyle/>
        <a:p>
          <a:pPr marL="0" lvl="0" indent="0" algn="l" defTabSz="933450">
            <a:lnSpc>
              <a:spcPct val="100000"/>
            </a:lnSpc>
            <a:spcBef>
              <a:spcPct val="0"/>
            </a:spcBef>
            <a:spcAft>
              <a:spcPct val="35000"/>
            </a:spcAft>
            <a:buNone/>
          </a:pPr>
          <a:r>
            <a:rPr lang="fr-FR" sz="2100" kern="1200" noProof="0" dirty="0">
              <a:solidFill>
                <a:srgbClr val="E2E2E8">
                  <a:lumMod val="50000"/>
                </a:srgbClr>
              </a:solidFill>
              <a:latin typeface="Garamond" panose="02020404030301010803"/>
              <a:ea typeface="+mn-ea"/>
              <a:cs typeface="+mn-cs"/>
            </a:rPr>
            <a:t>Il faut ensuite tracer un segment perpendiculaire de 3,5mm.</a:t>
          </a:r>
        </a:p>
      </dsp:txBody>
      <dsp:txXfrm>
        <a:off x="1481384" y="2014048"/>
        <a:ext cx="2961258" cy="14700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55791F-FD8B-4C95-BE9E-DCA1684759AE}">
      <dsp:nvSpPr>
        <dsp:cNvPr id="0" name=""/>
        <dsp:cNvSpPr/>
      </dsp:nvSpPr>
      <dsp:spPr>
        <a:xfrm>
          <a:off x="0" y="4149"/>
          <a:ext cx="4664075" cy="1105054"/>
        </a:xfrm>
        <a:prstGeom prst="rect">
          <a:avLst/>
        </a:prstGeom>
        <a:solidFill>
          <a:schemeClr val="bg1"/>
        </a:solidFill>
        <a:ln>
          <a:solidFill>
            <a:schemeClr val="bg2">
              <a:lumMod val="75000"/>
            </a:schemeClr>
          </a:solidFill>
        </a:ln>
        <a:effectLst/>
      </dsp:spPr>
      <dsp:style>
        <a:lnRef idx="0">
          <a:scrgbClr r="0" g="0" b="0"/>
        </a:lnRef>
        <a:fillRef idx="1">
          <a:scrgbClr r="0" g="0" b="0"/>
        </a:fillRef>
        <a:effectRef idx="0">
          <a:scrgbClr r="0" g="0" b="0"/>
        </a:effectRef>
        <a:fontRef idx="minor"/>
      </dsp:style>
    </dsp:sp>
    <dsp:sp modelId="{3A2A1665-F91D-4C16-A420-BA5DD166AEE3}">
      <dsp:nvSpPr>
        <dsp:cNvPr id="0" name=""/>
        <dsp:cNvSpPr/>
      </dsp:nvSpPr>
      <dsp:spPr>
        <a:xfrm>
          <a:off x="334278" y="252786"/>
          <a:ext cx="608374" cy="60777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777032A-9475-4396-9274-DE9A78A74CC0}">
      <dsp:nvSpPr>
        <dsp:cNvPr id="0" name=""/>
        <dsp:cNvSpPr/>
      </dsp:nvSpPr>
      <dsp:spPr>
        <a:xfrm>
          <a:off x="991078" y="4149"/>
          <a:ext cx="3384731" cy="1106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066" tIns="117066" rIns="117066" bIns="117066" numCol="1" spcCol="1270" rtlCol="0" anchor="ctr" anchorCtr="0">
          <a:noAutofit/>
        </a:bodyPr>
        <a:lstStyle/>
        <a:p>
          <a:pPr marL="0" lvl="0" indent="0" algn="l" defTabSz="711200">
            <a:lnSpc>
              <a:spcPct val="100000"/>
            </a:lnSpc>
            <a:spcBef>
              <a:spcPct val="0"/>
            </a:spcBef>
            <a:spcAft>
              <a:spcPct val="35000"/>
            </a:spcAft>
            <a:buNone/>
          </a:pPr>
          <a:r>
            <a:rPr lang="fr-FR" sz="1600" kern="1200" noProof="0" dirty="0">
              <a:solidFill>
                <a:schemeClr val="bg2">
                  <a:lumMod val="50000"/>
                </a:schemeClr>
              </a:solidFill>
            </a:rPr>
            <a:t>Puisque nous sommes en mode esquisse, il faut dans un premier temps projeter le point d’injection dans le plan de l’esquisse ainsi que le segment sur lequel on l’a posé.</a:t>
          </a:r>
        </a:p>
      </dsp:txBody>
      <dsp:txXfrm>
        <a:off x="991078" y="4149"/>
        <a:ext cx="3384731" cy="1106134"/>
      </dsp:txXfrm>
    </dsp:sp>
    <dsp:sp modelId="{7CF4F8AE-2437-4954-B698-495A078F9E64}">
      <dsp:nvSpPr>
        <dsp:cNvPr id="0" name=""/>
        <dsp:cNvSpPr/>
      </dsp:nvSpPr>
      <dsp:spPr>
        <a:xfrm>
          <a:off x="0" y="1320976"/>
          <a:ext cx="4664075" cy="1105054"/>
        </a:xfrm>
        <a:prstGeom prst="rect">
          <a:avLst/>
        </a:prstGeom>
        <a:solidFill>
          <a:schemeClr val="bg1"/>
        </a:solidFill>
        <a:ln>
          <a:solidFill>
            <a:schemeClr val="bg2">
              <a:lumMod val="75000"/>
            </a:schemeClr>
          </a:solidFill>
        </a:ln>
        <a:effectLst/>
      </dsp:spPr>
      <dsp:style>
        <a:lnRef idx="0">
          <a:scrgbClr r="0" g="0" b="0"/>
        </a:lnRef>
        <a:fillRef idx="1">
          <a:scrgbClr r="0" g="0" b="0"/>
        </a:fillRef>
        <a:effectRef idx="0">
          <a:scrgbClr r="0" g="0" b="0"/>
        </a:effectRef>
        <a:fontRef idx="minor"/>
      </dsp:style>
    </dsp:sp>
    <dsp:sp modelId="{321B0D94-DDA9-4A26-A4C1-0608CDA16D85}">
      <dsp:nvSpPr>
        <dsp:cNvPr id="0" name=""/>
        <dsp:cNvSpPr/>
      </dsp:nvSpPr>
      <dsp:spPr>
        <a:xfrm>
          <a:off x="334278" y="1569613"/>
          <a:ext cx="608374" cy="60777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988E990-E700-4C93-BC55-7BF7864AEFFE}">
      <dsp:nvSpPr>
        <dsp:cNvPr id="0" name=""/>
        <dsp:cNvSpPr/>
      </dsp:nvSpPr>
      <dsp:spPr>
        <a:xfrm>
          <a:off x="1092186" y="1320976"/>
          <a:ext cx="3182514" cy="1106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066" tIns="117066" rIns="117066" bIns="117066" numCol="1" spcCol="1270" rtlCol="0" anchor="ctr" anchorCtr="0">
          <a:noAutofit/>
        </a:bodyPr>
        <a:lstStyle/>
        <a:p>
          <a:pPr marL="0" lvl="0" indent="0" algn="l" defTabSz="933450">
            <a:lnSpc>
              <a:spcPct val="100000"/>
            </a:lnSpc>
            <a:spcBef>
              <a:spcPct val="0"/>
            </a:spcBef>
            <a:spcAft>
              <a:spcPct val="35000"/>
            </a:spcAft>
            <a:buNone/>
          </a:pPr>
          <a:r>
            <a:rPr lang="fr-FR" sz="2100" kern="1200" noProof="0" dirty="0">
              <a:solidFill>
                <a:srgbClr val="E2E2E8">
                  <a:lumMod val="50000"/>
                </a:srgbClr>
              </a:solidFill>
              <a:latin typeface="Garamond" panose="02020404030301010803"/>
              <a:ea typeface="+mn-ea"/>
              <a:cs typeface="+mn-cs"/>
            </a:rPr>
            <a:t>Il faut ensuite tracer un segment perpendiculaire de 3,5mm.</a:t>
          </a:r>
        </a:p>
      </dsp:txBody>
      <dsp:txXfrm>
        <a:off x="1092186" y="1320976"/>
        <a:ext cx="3182514" cy="1106134"/>
      </dsp:txXfrm>
    </dsp:sp>
    <dsp:sp modelId="{C2904FEB-2A2F-427A-B23B-A44FAAAF5595}">
      <dsp:nvSpPr>
        <dsp:cNvPr id="0" name=""/>
        <dsp:cNvSpPr/>
      </dsp:nvSpPr>
      <dsp:spPr>
        <a:xfrm>
          <a:off x="0" y="2637803"/>
          <a:ext cx="4664075" cy="1105054"/>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194815-9CC6-484F-825E-D5889C1F98A2}">
      <dsp:nvSpPr>
        <dsp:cNvPr id="0" name=""/>
        <dsp:cNvSpPr/>
      </dsp:nvSpPr>
      <dsp:spPr>
        <a:xfrm>
          <a:off x="334278" y="2886440"/>
          <a:ext cx="608374" cy="60777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A00E78-2A15-42BE-A42A-45BCFB612FFD}">
      <dsp:nvSpPr>
        <dsp:cNvPr id="0" name=""/>
        <dsp:cNvSpPr/>
      </dsp:nvSpPr>
      <dsp:spPr>
        <a:xfrm>
          <a:off x="1276931" y="2637803"/>
          <a:ext cx="3182514" cy="1106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066" tIns="117066" rIns="117066" bIns="117066" numCol="1" spcCol="1270" rtlCol="0" anchor="ctr" anchorCtr="0">
          <a:noAutofit/>
        </a:bodyPr>
        <a:lstStyle/>
        <a:p>
          <a:pPr marL="0" lvl="0" indent="0" algn="l" defTabSz="933450">
            <a:lnSpc>
              <a:spcPct val="100000"/>
            </a:lnSpc>
            <a:spcBef>
              <a:spcPct val="0"/>
            </a:spcBef>
            <a:spcAft>
              <a:spcPct val="35000"/>
            </a:spcAft>
            <a:buNone/>
          </a:pPr>
          <a:r>
            <a:rPr lang="fr-FR" sz="2100" kern="1200" noProof="0" dirty="0">
              <a:solidFill>
                <a:srgbClr val="E2E2E8">
                  <a:lumMod val="50000"/>
                </a:srgbClr>
              </a:solidFill>
              <a:latin typeface="Garamond" panose="02020404030301010803"/>
              <a:ea typeface="+mn-ea"/>
              <a:cs typeface="+mn-cs"/>
            </a:rPr>
            <a:t>Il faut enfin retirer 0,5 mm au départ.</a:t>
          </a:r>
        </a:p>
      </dsp:txBody>
      <dsp:txXfrm>
        <a:off x="1276931" y="2637803"/>
        <a:ext cx="3182514" cy="110613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55791F-FD8B-4C95-BE9E-DCA1684759AE}">
      <dsp:nvSpPr>
        <dsp:cNvPr id="0" name=""/>
        <dsp:cNvSpPr/>
      </dsp:nvSpPr>
      <dsp:spPr>
        <a:xfrm>
          <a:off x="0" y="4149"/>
          <a:ext cx="4664075" cy="1105054"/>
        </a:xfrm>
        <a:prstGeom prst="rect">
          <a:avLst/>
        </a:prstGeom>
        <a:solidFill>
          <a:schemeClr val="bg1"/>
        </a:solidFill>
        <a:ln>
          <a:solidFill>
            <a:schemeClr val="bg2">
              <a:lumMod val="75000"/>
            </a:schemeClr>
          </a:solidFill>
        </a:ln>
        <a:effectLst/>
      </dsp:spPr>
      <dsp:style>
        <a:lnRef idx="0">
          <a:scrgbClr r="0" g="0" b="0"/>
        </a:lnRef>
        <a:fillRef idx="1">
          <a:scrgbClr r="0" g="0" b="0"/>
        </a:fillRef>
        <a:effectRef idx="0">
          <a:scrgbClr r="0" g="0" b="0"/>
        </a:effectRef>
        <a:fontRef idx="minor"/>
      </dsp:style>
    </dsp:sp>
    <dsp:sp modelId="{3A2A1665-F91D-4C16-A420-BA5DD166AEE3}">
      <dsp:nvSpPr>
        <dsp:cNvPr id="0" name=""/>
        <dsp:cNvSpPr/>
      </dsp:nvSpPr>
      <dsp:spPr>
        <a:xfrm>
          <a:off x="334278" y="252786"/>
          <a:ext cx="608374" cy="60777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777032A-9475-4396-9274-DE9A78A74CC0}">
      <dsp:nvSpPr>
        <dsp:cNvPr id="0" name=""/>
        <dsp:cNvSpPr/>
      </dsp:nvSpPr>
      <dsp:spPr>
        <a:xfrm>
          <a:off x="991078" y="4149"/>
          <a:ext cx="3384731" cy="1106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066" tIns="117066" rIns="117066" bIns="117066" numCol="1" spcCol="1270" rtlCol="0" anchor="ctr" anchorCtr="0">
          <a:noAutofit/>
        </a:bodyPr>
        <a:lstStyle/>
        <a:p>
          <a:pPr marL="0" lvl="0" indent="0" algn="l" defTabSz="711200">
            <a:lnSpc>
              <a:spcPct val="100000"/>
            </a:lnSpc>
            <a:spcBef>
              <a:spcPct val="0"/>
            </a:spcBef>
            <a:spcAft>
              <a:spcPct val="35000"/>
            </a:spcAft>
            <a:buNone/>
          </a:pPr>
          <a:r>
            <a:rPr lang="fr-FR" sz="1600" kern="1200" noProof="0" dirty="0">
              <a:solidFill>
                <a:schemeClr val="bg2">
                  <a:lumMod val="50000"/>
                </a:schemeClr>
              </a:solidFill>
            </a:rPr>
            <a:t>Puisque nous sommes en mode esquisse, il faut dans un premier temps projeter le point d’injection dans le plan de l’esquisse ainsi que le segment sur lequel on l’a posé.</a:t>
          </a:r>
        </a:p>
      </dsp:txBody>
      <dsp:txXfrm>
        <a:off x="991078" y="4149"/>
        <a:ext cx="3384731" cy="1106134"/>
      </dsp:txXfrm>
    </dsp:sp>
    <dsp:sp modelId="{7CF4F8AE-2437-4954-B698-495A078F9E64}">
      <dsp:nvSpPr>
        <dsp:cNvPr id="0" name=""/>
        <dsp:cNvSpPr/>
      </dsp:nvSpPr>
      <dsp:spPr>
        <a:xfrm>
          <a:off x="0" y="1320976"/>
          <a:ext cx="4664075" cy="1105054"/>
        </a:xfrm>
        <a:prstGeom prst="rect">
          <a:avLst/>
        </a:prstGeom>
        <a:solidFill>
          <a:schemeClr val="bg1"/>
        </a:solidFill>
        <a:ln>
          <a:solidFill>
            <a:schemeClr val="bg2">
              <a:lumMod val="75000"/>
            </a:schemeClr>
          </a:solidFill>
        </a:ln>
        <a:effectLst/>
      </dsp:spPr>
      <dsp:style>
        <a:lnRef idx="0">
          <a:scrgbClr r="0" g="0" b="0"/>
        </a:lnRef>
        <a:fillRef idx="1">
          <a:scrgbClr r="0" g="0" b="0"/>
        </a:fillRef>
        <a:effectRef idx="0">
          <a:scrgbClr r="0" g="0" b="0"/>
        </a:effectRef>
        <a:fontRef idx="minor"/>
      </dsp:style>
    </dsp:sp>
    <dsp:sp modelId="{321B0D94-DDA9-4A26-A4C1-0608CDA16D85}">
      <dsp:nvSpPr>
        <dsp:cNvPr id="0" name=""/>
        <dsp:cNvSpPr/>
      </dsp:nvSpPr>
      <dsp:spPr>
        <a:xfrm>
          <a:off x="334278" y="1569613"/>
          <a:ext cx="608374" cy="60777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988E990-E700-4C93-BC55-7BF7864AEFFE}">
      <dsp:nvSpPr>
        <dsp:cNvPr id="0" name=""/>
        <dsp:cNvSpPr/>
      </dsp:nvSpPr>
      <dsp:spPr>
        <a:xfrm>
          <a:off x="1092186" y="1320976"/>
          <a:ext cx="3182514" cy="1106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066" tIns="117066" rIns="117066" bIns="117066" numCol="1" spcCol="1270" rtlCol="0" anchor="ctr" anchorCtr="0">
          <a:noAutofit/>
        </a:bodyPr>
        <a:lstStyle/>
        <a:p>
          <a:pPr marL="0" lvl="0" indent="0" algn="l" defTabSz="933450">
            <a:lnSpc>
              <a:spcPct val="100000"/>
            </a:lnSpc>
            <a:spcBef>
              <a:spcPct val="0"/>
            </a:spcBef>
            <a:spcAft>
              <a:spcPct val="35000"/>
            </a:spcAft>
            <a:buNone/>
          </a:pPr>
          <a:r>
            <a:rPr lang="fr-FR" sz="2100" kern="1200" noProof="0" dirty="0">
              <a:solidFill>
                <a:srgbClr val="E2E2E8">
                  <a:lumMod val="50000"/>
                </a:srgbClr>
              </a:solidFill>
              <a:latin typeface="Garamond" panose="02020404030301010803"/>
              <a:ea typeface="+mn-ea"/>
              <a:cs typeface="+mn-cs"/>
            </a:rPr>
            <a:t>Il faut ensuite tracer un segment perpendiculaire de 5,5mm.</a:t>
          </a:r>
        </a:p>
      </dsp:txBody>
      <dsp:txXfrm>
        <a:off x="1092186" y="1320976"/>
        <a:ext cx="3182514" cy="1106134"/>
      </dsp:txXfrm>
    </dsp:sp>
    <dsp:sp modelId="{C2904FEB-2A2F-427A-B23B-A44FAAAF5595}">
      <dsp:nvSpPr>
        <dsp:cNvPr id="0" name=""/>
        <dsp:cNvSpPr/>
      </dsp:nvSpPr>
      <dsp:spPr>
        <a:xfrm>
          <a:off x="0" y="2637803"/>
          <a:ext cx="4664075" cy="1105054"/>
        </a:xfrm>
        <a:prstGeom prst="roundRect">
          <a:avLst>
            <a:gd name="adj" fmla="val 10000"/>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5194815-9CC6-484F-825E-D5889C1F98A2}">
      <dsp:nvSpPr>
        <dsp:cNvPr id="0" name=""/>
        <dsp:cNvSpPr/>
      </dsp:nvSpPr>
      <dsp:spPr>
        <a:xfrm>
          <a:off x="334278" y="2886440"/>
          <a:ext cx="608374" cy="607779"/>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A00E78-2A15-42BE-A42A-45BCFB612FFD}">
      <dsp:nvSpPr>
        <dsp:cNvPr id="0" name=""/>
        <dsp:cNvSpPr/>
      </dsp:nvSpPr>
      <dsp:spPr>
        <a:xfrm>
          <a:off x="1276931" y="2637803"/>
          <a:ext cx="3182514" cy="11061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7066" tIns="117066" rIns="117066" bIns="117066" numCol="1" spcCol="1270" rtlCol="0" anchor="ctr" anchorCtr="0">
          <a:noAutofit/>
        </a:bodyPr>
        <a:lstStyle/>
        <a:p>
          <a:pPr marL="0" lvl="0" indent="0" algn="l" defTabSz="933450">
            <a:lnSpc>
              <a:spcPct val="100000"/>
            </a:lnSpc>
            <a:spcBef>
              <a:spcPct val="0"/>
            </a:spcBef>
            <a:spcAft>
              <a:spcPct val="35000"/>
            </a:spcAft>
            <a:buNone/>
          </a:pPr>
          <a:r>
            <a:rPr lang="fr-FR" sz="2100" kern="1200" noProof="0" dirty="0">
              <a:solidFill>
                <a:srgbClr val="E2E2E8">
                  <a:lumMod val="50000"/>
                </a:srgbClr>
              </a:solidFill>
              <a:latin typeface="Garamond" panose="02020404030301010803"/>
              <a:ea typeface="+mn-ea"/>
              <a:cs typeface="+mn-cs"/>
            </a:rPr>
            <a:t>Il faut enfin retirer 0,5 mm au départ.</a:t>
          </a:r>
        </a:p>
      </dsp:txBody>
      <dsp:txXfrm>
        <a:off x="1276931" y="2637803"/>
        <a:ext cx="3182514" cy="11061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70BCB8-2CA8-4281-8C3E-9646AA407DE2}">
      <dsp:nvSpPr>
        <dsp:cNvPr id="0" name=""/>
        <dsp:cNvSpPr/>
      </dsp:nvSpPr>
      <dsp:spPr>
        <a:xfrm>
          <a:off x="682341" y="656"/>
          <a:ext cx="3123798" cy="1628901"/>
        </a:xfrm>
        <a:prstGeom prst="rect">
          <a:avLst/>
        </a:prstGeom>
        <a:solidFill>
          <a:schemeClr val="bg1"/>
        </a:solidFill>
        <a:ln w="12700" cap="flat" cmpd="sng" algn="ctr">
          <a:solidFill>
            <a:schemeClr val="bg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0" tIns="80010" rIns="72000" bIns="80010" numCol="1" spcCol="1270" rtlCol="0" anchor="ctr" anchorCtr="0">
          <a:noAutofit/>
        </a:bodyPr>
        <a:lstStyle/>
        <a:p>
          <a:pPr marL="0" lvl="0" indent="0" algn="ctr" defTabSz="933450" rtl="0">
            <a:lnSpc>
              <a:spcPct val="90000"/>
            </a:lnSpc>
            <a:spcBef>
              <a:spcPct val="0"/>
            </a:spcBef>
            <a:spcAft>
              <a:spcPct val="35000"/>
            </a:spcAft>
            <a:buNone/>
          </a:pPr>
          <a:r>
            <a:rPr lang="fr-FR" sz="2100" b="1" kern="1200" noProof="0" dirty="0">
              <a:solidFill>
                <a:schemeClr val="accent1">
                  <a:lumMod val="75000"/>
                </a:schemeClr>
              </a:solidFill>
            </a:rPr>
            <a:t>Après avoir défini le système d’alimentation</a:t>
          </a:r>
        </a:p>
      </dsp:txBody>
      <dsp:txXfrm>
        <a:off x="682341" y="656"/>
        <a:ext cx="3123798" cy="1628901"/>
      </dsp:txXfrm>
    </dsp:sp>
    <dsp:sp modelId="{BC6BEC9F-DADB-42CE-9ACE-562B293B8BB5}">
      <dsp:nvSpPr>
        <dsp:cNvPr id="0" name=""/>
        <dsp:cNvSpPr/>
      </dsp:nvSpPr>
      <dsp:spPr>
        <a:xfrm>
          <a:off x="4051126" y="656"/>
          <a:ext cx="2714835" cy="1628901"/>
        </a:xfrm>
        <a:prstGeom prst="rect">
          <a:avLst/>
        </a:prstGeom>
        <a:solidFill>
          <a:schemeClr val="bg1"/>
        </a:solidFill>
        <a:ln w="12700" cap="flat" cmpd="sng" algn="ctr">
          <a:solidFill>
            <a:schemeClr val="bg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0" tIns="80010" rIns="72000" bIns="80010" numCol="1" spcCol="1270" rtlCol="0" anchor="ctr" anchorCtr="0">
          <a:noAutofit/>
        </a:bodyPr>
        <a:lstStyle/>
        <a:p>
          <a:pPr marL="0" lvl="0" indent="0" algn="ctr" defTabSz="933450" rtl="0">
            <a:lnSpc>
              <a:spcPct val="90000"/>
            </a:lnSpc>
            <a:spcBef>
              <a:spcPct val="0"/>
            </a:spcBef>
            <a:spcAft>
              <a:spcPct val="35000"/>
            </a:spcAft>
            <a:buNone/>
          </a:pPr>
          <a:r>
            <a:rPr lang="fr-FR" sz="2100" b="1" kern="1200" noProof="0" dirty="0">
              <a:solidFill>
                <a:schemeClr val="accent1">
                  <a:lumMod val="75000"/>
                </a:schemeClr>
              </a:solidFill>
              <a:latin typeface="Garamond" panose="02020404030301010803"/>
              <a:ea typeface="+mn-ea"/>
              <a:cs typeface="+mn-cs"/>
            </a:rPr>
            <a:t>Les empreintes</a:t>
          </a:r>
          <a:endParaRPr lang="fr-FR" sz="2100" b="1" noProof="0" dirty="0">
            <a:solidFill>
              <a:schemeClr val="accent1">
                <a:lumMod val="75000"/>
              </a:schemeClr>
            </a:solidFill>
          </a:endParaRPr>
        </a:p>
      </dsp:txBody>
      <dsp:txXfrm>
        <a:off x="4051126" y="656"/>
        <a:ext cx="2714835" cy="1628901"/>
      </dsp:txXfrm>
    </dsp:sp>
    <dsp:sp modelId="{D64973A5-4E87-44F1-B369-B0D5E0C2A462}">
      <dsp:nvSpPr>
        <dsp:cNvPr id="0" name=""/>
        <dsp:cNvSpPr/>
      </dsp:nvSpPr>
      <dsp:spPr>
        <a:xfrm>
          <a:off x="7063942" y="656"/>
          <a:ext cx="3123798" cy="1628901"/>
        </a:xfrm>
        <a:prstGeom prst="rect">
          <a:avLst/>
        </a:prstGeom>
        <a:solidFill>
          <a:schemeClr val="bg1"/>
        </a:solidFill>
        <a:ln w="12700" cap="flat" cmpd="sng" algn="ctr">
          <a:solidFill>
            <a:schemeClr val="bg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0" tIns="80010" rIns="72000" bIns="80010" numCol="1" spcCol="1270" rtlCol="0" anchor="ctr" anchorCtr="0">
          <a:noAutofit/>
        </a:bodyPr>
        <a:lstStyle/>
        <a:p>
          <a:pPr marL="0" lvl="0" indent="0" algn="ctr" defTabSz="933450" rtl="0">
            <a:lnSpc>
              <a:spcPct val="90000"/>
            </a:lnSpc>
            <a:spcBef>
              <a:spcPct val="0"/>
            </a:spcBef>
            <a:spcAft>
              <a:spcPct val="35000"/>
            </a:spcAft>
            <a:buNone/>
          </a:pPr>
          <a:r>
            <a:rPr lang="fr-FR" sz="2100" b="1" kern="1200" noProof="0" dirty="0">
              <a:solidFill>
                <a:schemeClr val="accent1">
                  <a:lumMod val="75000"/>
                </a:schemeClr>
              </a:solidFill>
              <a:latin typeface="Garamond" panose="02020404030301010803"/>
              <a:ea typeface="+mn-ea"/>
              <a:cs typeface="+mn-cs"/>
            </a:rPr>
            <a:t>Le moule avec sa buse et sa bague</a:t>
          </a:r>
        </a:p>
      </dsp:txBody>
      <dsp:txXfrm>
        <a:off x="7063942" y="656"/>
        <a:ext cx="3123798" cy="1628901"/>
      </dsp:txXfrm>
    </dsp:sp>
    <dsp:sp modelId="{8C7F8AF5-CFA5-47E9-8F5A-AA79D4FD3EE1}">
      <dsp:nvSpPr>
        <dsp:cNvPr id="0" name=""/>
        <dsp:cNvSpPr/>
      </dsp:nvSpPr>
      <dsp:spPr>
        <a:xfrm>
          <a:off x="4051126" y="1901041"/>
          <a:ext cx="2714835" cy="1628901"/>
        </a:xfrm>
        <a:prstGeom prst="rect">
          <a:avLst/>
        </a:prstGeom>
        <a:solidFill>
          <a:schemeClr val="bg1"/>
        </a:solidFill>
        <a:ln w="12700" cap="flat" cmpd="sng" algn="ctr">
          <a:solidFill>
            <a:schemeClr val="bg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000" tIns="80010" rIns="72000" bIns="80010" numCol="1" spcCol="1270" rtlCol="0" anchor="ctr" anchorCtr="0">
          <a:noAutofit/>
        </a:bodyPr>
        <a:lstStyle/>
        <a:p>
          <a:pPr marL="0" lvl="0" indent="0" algn="ctr" defTabSz="933450" rtl="0">
            <a:lnSpc>
              <a:spcPct val="90000"/>
            </a:lnSpc>
            <a:spcBef>
              <a:spcPct val="0"/>
            </a:spcBef>
            <a:spcAft>
              <a:spcPct val="35000"/>
            </a:spcAft>
            <a:buNone/>
          </a:pPr>
          <a:r>
            <a:rPr lang="fr-FR" sz="2100" b="1" kern="1200" noProof="0" dirty="0">
              <a:solidFill>
                <a:schemeClr val="accent1">
                  <a:lumMod val="75000"/>
                </a:schemeClr>
              </a:solidFill>
              <a:latin typeface="Garamond" panose="02020404030301010803"/>
              <a:ea typeface="+mn-ea"/>
              <a:cs typeface="+mn-cs"/>
            </a:rPr>
            <a:t>Il faut mettre à jour la modélisation</a:t>
          </a:r>
        </a:p>
      </dsp:txBody>
      <dsp:txXfrm>
        <a:off x="4051126" y="1901041"/>
        <a:ext cx="2714835" cy="162890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Liste verticale d’icônes à éléments pleins"/>
  <dgm:desc val="Permet de représenter une série d’éléments visuels de haut en bas avec du texte de niveau 1 ou niveau 1 et niveau 2 groupé dans une forme. Fonctionne de manière optimale avec des icônes ou de petites images avec de plus longues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Liste verticale d’icônes à éléments pleins"/>
  <dgm:desc val="Permet de représenter une série d’éléments visuels de haut en bas avec du texte de niveau 1 ou niveau 1 et niveau 2 groupé dans une forme. Fonctionne de manière optimale avec des icônes ou de petites images avec de plus longues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Liste verticale d’icônes à éléments pleins"/>
  <dgm:desc val="Permet de représenter une série d’éléments visuels de haut en bas avec du texte de niveau 1 ou niveau 1 et niveau 2 groupé dans une forme. Fonctionne de manière optimale avec des icônes ou de petites images avec de plus longues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Liste verticale d’icônes à éléments pleins"/>
  <dgm:desc val="Permet de représenter une série d’éléments visuels de haut en bas avec du texte de niveau 1 ou niveau 1 et niveau 2 groupé dans une forme. Fonctionne de manière optimale avec des icônes ou de petites images avec de plus longues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D9CB4F3C-75A8-4BB8-A18E-B730DDD68B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dirty="0"/>
          </a:p>
        </p:txBody>
      </p:sp>
      <p:sp>
        <p:nvSpPr>
          <p:cNvPr id="3" name="Espace réservé de la date 2">
            <a:extLst>
              <a:ext uri="{FF2B5EF4-FFF2-40B4-BE49-F238E27FC236}">
                <a16:creationId xmlns:a16="http://schemas.microsoft.com/office/drawing/2014/main" id="{06AE10D8-98A5-4E68-A41F-7AA79FF6968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89A4800A-1E13-47B3-A8C5-47593494E0CD}" type="datetime1">
              <a:rPr lang="fr-FR" smtClean="0"/>
              <a:t>28/10/2021</a:t>
            </a:fld>
            <a:endParaRPr lang="fr-FR" dirty="0"/>
          </a:p>
        </p:txBody>
      </p:sp>
      <p:sp>
        <p:nvSpPr>
          <p:cNvPr id="4" name="Espace réservé du pied de page 3">
            <a:extLst>
              <a:ext uri="{FF2B5EF4-FFF2-40B4-BE49-F238E27FC236}">
                <a16:creationId xmlns:a16="http://schemas.microsoft.com/office/drawing/2014/main" id="{177EF411-0DAB-4BCE-94A8-E903E205493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dirty="0"/>
          </a:p>
        </p:txBody>
      </p:sp>
      <p:sp>
        <p:nvSpPr>
          <p:cNvPr id="5" name="Espace réservé du numéro de diapositive 4">
            <a:extLst>
              <a:ext uri="{FF2B5EF4-FFF2-40B4-BE49-F238E27FC236}">
                <a16:creationId xmlns:a16="http://schemas.microsoft.com/office/drawing/2014/main" id="{3A11237F-7CCA-4423-B624-29C06FF2E74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A8CD4AB-B9A2-4248-B31F-8EBC71546D8D}" type="slidenum">
              <a:rPr lang="fr-FR" smtClean="0"/>
              <a:t>‹N°›</a:t>
            </a:fld>
            <a:endParaRPr lang="fr-FR" dirty="0"/>
          </a:p>
        </p:txBody>
      </p:sp>
    </p:spTree>
    <p:extLst>
      <p:ext uri="{BB962C8B-B14F-4D97-AF65-F5344CB8AC3E}">
        <p14:creationId xmlns:p14="http://schemas.microsoft.com/office/powerpoint/2010/main" val="286977919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noProof="0"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04EA81A4-DC93-4E9D-AFA2-8EDDBE5CFBD0}" type="datetime1">
              <a:rPr lang="fr-FR" noProof="0" smtClean="0"/>
              <a:t>28/10/2021</a:t>
            </a:fld>
            <a:endParaRPr lang="fr-FR" noProof="0"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r-FR" noProof="0" dirty="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FR" noProof="0" dirty="0"/>
              <a:t>Modifiez les styles du texte du masque</a:t>
            </a:r>
          </a:p>
          <a:p>
            <a:pPr lvl="1" rtl="0"/>
            <a:r>
              <a:rPr lang="fr-FR" noProof="0" dirty="0"/>
              <a:t>Deuxième niveau</a:t>
            </a:r>
          </a:p>
          <a:p>
            <a:pPr lvl="2" rtl="0"/>
            <a:r>
              <a:rPr lang="fr-FR" noProof="0" dirty="0"/>
              <a:t>Troisième niveau</a:t>
            </a:r>
          </a:p>
          <a:p>
            <a:pPr lvl="3" rtl="0"/>
            <a:r>
              <a:rPr lang="fr-FR" noProof="0" dirty="0"/>
              <a:t>Quatrième niveau</a:t>
            </a:r>
          </a:p>
          <a:p>
            <a:pPr lvl="4" rtl="0"/>
            <a:r>
              <a:rPr lang="fr-FR" noProof="0" dirty="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noProof="0"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AABE9C73-6CDE-45E2-97F8-E3C5308FA232}" type="slidenum">
              <a:rPr lang="fr-FR" noProof="0" smtClean="0"/>
              <a:t>‹N°›</a:t>
            </a:fld>
            <a:endParaRPr lang="fr-FR" noProof="0" dirty="0"/>
          </a:p>
        </p:txBody>
      </p:sp>
    </p:spTree>
    <p:extLst>
      <p:ext uri="{BB962C8B-B14F-4D97-AF65-F5344CB8AC3E}">
        <p14:creationId xmlns:p14="http://schemas.microsoft.com/office/powerpoint/2010/main" val="37634968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1</a:t>
            </a:fld>
            <a:endParaRPr lang="fr-FR" dirty="0"/>
          </a:p>
        </p:txBody>
      </p:sp>
    </p:spTree>
    <p:extLst>
      <p:ext uri="{BB962C8B-B14F-4D97-AF65-F5344CB8AC3E}">
        <p14:creationId xmlns:p14="http://schemas.microsoft.com/office/powerpoint/2010/main" val="9420078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10</a:t>
            </a:fld>
            <a:endParaRPr lang="fr-FR" dirty="0"/>
          </a:p>
        </p:txBody>
      </p:sp>
    </p:spTree>
    <p:extLst>
      <p:ext uri="{BB962C8B-B14F-4D97-AF65-F5344CB8AC3E}">
        <p14:creationId xmlns:p14="http://schemas.microsoft.com/office/powerpoint/2010/main" val="22191694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11</a:t>
            </a:fld>
            <a:endParaRPr lang="fr-FR" dirty="0"/>
          </a:p>
        </p:txBody>
      </p:sp>
    </p:spTree>
    <p:extLst>
      <p:ext uri="{BB962C8B-B14F-4D97-AF65-F5344CB8AC3E}">
        <p14:creationId xmlns:p14="http://schemas.microsoft.com/office/powerpoint/2010/main" val="40973017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12</a:t>
            </a:fld>
            <a:endParaRPr lang="fr-FR" dirty="0"/>
          </a:p>
        </p:txBody>
      </p:sp>
    </p:spTree>
    <p:extLst>
      <p:ext uri="{BB962C8B-B14F-4D97-AF65-F5344CB8AC3E}">
        <p14:creationId xmlns:p14="http://schemas.microsoft.com/office/powerpoint/2010/main" val="256783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13</a:t>
            </a:fld>
            <a:endParaRPr lang="fr-FR" dirty="0"/>
          </a:p>
        </p:txBody>
      </p:sp>
    </p:spTree>
    <p:extLst>
      <p:ext uri="{BB962C8B-B14F-4D97-AF65-F5344CB8AC3E}">
        <p14:creationId xmlns:p14="http://schemas.microsoft.com/office/powerpoint/2010/main" val="23065134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14</a:t>
            </a:fld>
            <a:endParaRPr lang="fr-FR" dirty="0"/>
          </a:p>
        </p:txBody>
      </p:sp>
    </p:spTree>
    <p:extLst>
      <p:ext uri="{BB962C8B-B14F-4D97-AF65-F5344CB8AC3E}">
        <p14:creationId xmlns:p14="http://schemas.microsoft.com/office/powerpoint/2010/main" val="3661639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15</a:t>
            </a:fld>
            <a:endParaRPr lang="fr-FR" dirty="0"/>
          </a:p>
        </p:txBody>
      </p:sp>
    </p:spTree>
    <p:extLst>
      <p:ext uri="{BB962C8B-B14F-4D97-AF65-F5344CB8AC3E}">
        <p14:creationId xmlns:p14="http://schemas.microsoft.com/office/powerpoint/2010/main" val="36787978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16</a:t>
            </a:fld>
            <a:endParaRPr lang="fr-FR" dirty="0"/>
          </a:p>
        </p:txBody>
      </p:sp>
    </p:spTree>
    <p:extLst>
      <p:ext uri="{BB962C8B-B14F-4D97-AF65-F5344CB8AC3E}">
        <p14:creationId xmlns:p14="http://schemas.microsoft.com/office/powerpoint/2010/main" val="28979419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17</a:t>
            </a:fld>
            <a:endParaRPr lang="fr-FR" dirty="0"/>
          </a:p>
        </p:txBody>
      </p:sp>
    </p:spTree>
    <p:extLst>
      <p:ext uri="{BB962C8B-B14F-4D97-AF65-F5344CB8AC3E}">
        <p14:creationId xmlns:p14="http://schemas.microsoft.com/office/powerpoint/2010/main" val="35565889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18</a:t>
            </a:fld>
            <a:endParaRPr lang="fr-FR" dirty="0"/>
          </a:p>
        </p:txBody>
      </p:sp>
    </p:spTree>
    <p:extLst>
      <p:ext uri="{BB962C8B-B14F-4D97-AF65-F5344CB8AC3E}">
        <p14:creationId xmlns:p14="http://schemas.microsoft.com/office/powerpoint/2010/main" val="7932427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19</a:t>
            </a:fld>
            <a:endParaRPr lang="fr-FR" dirty="0"/>
          </a:p>
        </p:txBody>
      </p:sp>
    </p:spTree>
    <p:extLst>
      <p:ext uri="{BB962C8B-B14F-4D97-AF65-F5344CB8AC3E}">
        <p14:creationId xmlns:p14="http://schemas.microsoft.com/office/powerpoint/2010/main" val="512499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2</a:t>
            </a:fld>
            <a:endParaRPr lang="fr-FR" dirty="0"/>
          </a:p>
        </p:txBody>
      </p:sp>
    </p:spTree>
    <p:extLst>
      <p:ext uri="{BB962C8B-B14F-4D97-AF65-F5344CB8AC3E}">
        <p14:creationId xmlns:p14="http://schemas.microsoft.com/office/powerpoint/2010/main" val="6543020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20</a:t>
            </a:fld>
            <a:endParaRPr lang="fr-FR" dirty="0"/>
          </a:p>
        </p:txBody>
      </p:sp>
    </p:spTree>
    <p:extLst>
      <p:ext uri="{BB962C8B-B14F-4D97-AF65-F5344CB8AC3E}">
        <p14:creationId xmlns:p14="http://schemas.microsoft.com/office/powerpoint/2010/main" val="32652224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21</a:t>
            </a:fld>
            <a:endParaRPr lang="fr-FR" dirty="0"/>
          </a:p>
        </p:txBody>
      </p:sp>
    </p:spTree>
    <p:extLst>
      <p:ext uri="{BB962C8B-B14F-4D97-AF65-F5344CB8AC3E}">
        <p14:creationId xmlns:p14="http://schemas.microsoft.com/office/powerpoint/2010/main" val="39301311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22</a:t>
            </a:fld>
            <a:endParaRPr lang="fr-FR" dirty="0"/>
          </a:p>
        </p:txBody>
      </p:sp>
    </p:spTree>
    <p:extLst>
      <p:ext uri="{BB962C8B-B14F-4D97-AF65-F5344CB8AC3E}">
        <p14:creationId xmlns:p14="http://schemas.microsoft.com/office/powerpoint/2010/main" val="23358789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23</a:t>
            </a:fld>
            <a:endParaRPr lang="fr-FR" dirty="0"/>
          </a:p>
        </p:txBody>
      </p:sp>
    </p:spTree>
    <p:extLst>
      <p:ext uri="{BB962C8B-B14F-4D97-AF65-F5344CB8AC3E}">
        <p14:creationId xmlns:p14="http://schemas.microsoft.com/office/powerpoint/2010/main" val="4104210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24</a:t>
            </a:fld>
            <a:endParaRPr lang="fr-FR" dirty="0"/>
          </a:p>
        </p:txBody>
      </p:sp>
    </p:spTree>
    <p:extLst>
      <p:ext uri="{BB962C8B-B14F-4D97-AF65-F5344CB8AC3E}">
        <p14:creationId xmlns:p14="http://schemas.microsoft.com/office/powerpoint/2010/main" val="2419818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25</a:t>
            </a:fld>
            <a:endParaRPr lang="fr-FR" dirty="0"/>
          </a:p>
        </p:txBody>
      </p:sp>
    </p:spTree>
    <p:extLst>
      <p:ext uri="{BB962C8B-B14F-4D97-AF65-F5344CB8AC3E}">
        <p14:creationId xmlns:p14="http://schemas.microsoft.com/office/powerpoint/2010/main" val="40888545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26</a:t>
            </a:fld>
            <a:endParaRPr lang="fr-FR" dirty="0"/>
          </a:p>
        </p:txBody>
      </p:sp>
    </p:spTree>
    <p:extLst>
      <p:ext uri="{BB962C8B-B14F-4D97-AF65-F5344CB8AC3E}">
        <p14:creationId xmlns:p14="http://schemas.microsoft.com/office/powerpoint/2010/main" val="36488441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27</a:t>
            </a:fld>
            <a:endParaRPr lang="fr-FR" dirty="0"/>
          </a:p>
        </p:txBody>
      </p:sp>
    </p:spTree>
    <p:extLst>
      <p:ext uri="{BB962C8B-B14F-4D97-AF65-F5344CB8AC3E}">
        <p14:creationId xmlns:p14="http://schemas.microsoft.com/office/powerpoint/2010/main" val="16018247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28</a:t>
            </a:fld>
            <a:endParaRPr lang="fr-FR" dirty="0"/>
          </a:p>
        </p:txBody>
      </p:sp>
    </p:spTree>
    <p:extLst>
      <p:ext uri="{BB962C8B-B14F-4D97-AF65-F5344CB8AC3E}">
        <p14:creationId xmlns:p14="http://schemas.microsoft.com/office/powerpoint/2010/main" val="19753714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29</a:t>
            </a:fld>
            <a:endParaRPr lang="fr-FR" dirty="0"/>
          </a:p>
        </p:txBody>
      </p:sp>
    </p:spTree>
    <p:extLst>
      <p:ext uri="{BB962C8B-B14F-4D97-AF65-F5344CB8AC3E}">
        <p14:creationId xmlns:p14="http://schemas.microsoft.com/office/powerpoint/2010/main" val="17065059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3</a:t>
            </a:fld>
            <a:endParaRPr lang="fr-FR" dirty="0"/>
          </a:p>
        </p:txBody>
      </p:sp>
    </p:spTree>
    <p:extLst>
      <p:ext uri="{BB962C8B-B14F-4D97-AF65-F5344CB8AC3E}">
        <p14:creationId xmlns:p14="http://schemas.microsoft.com/office/powerpoint/2010/main" val="14928056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30</a:t>
            </a:fld>
            <a:endParaRPr lang="fr-FR" dirty="0"/>
          </a:p>
        </p:txBody>
      </p:sp>
    </p:spTree>
    <p:extLst>
      <p:ext uri="{BB962C8B-B14F-4D97-AF65-F5344CB8AC3E}">
        <p14:creationId xmlns:p14="http://schemas.microsoft.com/office/powerpoint/2010/main" val="8968785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31</a:t>
            </a:fld>
            <a:endParaRPr lang="fr-FR" dirty="0"/>
          </a:p>
        </p:txBody>
      </p:sp>
    </p:spTree>
    <p:extLst>
      <p:ext uri="{BB962C8B-B14F-4D97-AF65-F5344CB8AC3E}">
        <p14:creationId xmlns:p14="http://schemas.microsoft.com/office/powerpoint/2010/main" val="20648566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32</a:t>
            </a:fld>
            <a:endParaRPr lang="fr-FR" dirty="0"/>
          </a:p>
        </p:txBody>
      </p:sp>
    </p:spTree>
    <p:extLst>
      <p:ext uri="{BB962C8B-B14F-4D97-AF65-F5344CB8AC3E}">
        <p14:creationId xmlns:p14="http://schemas.microsoft.com/office/powerpoint/2010/main" val="13557038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33</a:t>
            </a:fld>
            <a:endParaRPr lang="fr-FR" dirty="0"/>
          </a:p>
        </p:txBody>
      </p:sp>
    </p:spTree>
    <p:extLst>
      <p:ext uri="{BB962C8B-B14F-4D97-AF65-F5344CB8AC3E}">
        <p14:creationId xmlns:p14="http://schemas.microsoft.com/office/powerpoint/2010/main" val="16470182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34</a:t>
            </a:fld>
            <a:endParaRPr lang="fr-FR" dirty="0"/>
          </a:p>
        </p:txBody>
      </p:sp>
    </p:spTree>
    <p:extLst>
      <p:ext uri="{BB962C8B-B14F-4D97-AF65-F5344CB8AC3E}">
        <p14:creationId xmlns:p14="http://schemas.microsoft.com/office/powerpoint/2010/main" val="18374734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37</a:t>
            </a:fld>
            <a:endParaRPr lang="fr-FR" dirty="0"/>
          </a:p>
        </p:txBody>
      </p:sp>
    </p:spTree>
    <p:extLst>
      <p:ext uri="{BB962C8B-B14F-4D97-AF65-F5344CB8AC3E}">
        <p14:creationId xmlns:p14="http://schemas.microsoft.com/office/powerpoint/2010/main" val="34560067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38</a:t>
            </a:fld>
            <a:endParaRPr lang="fr-FR" dirty="0"/>
          </a:p>
        </p:txBody>
      </p:sp>
    </p:spTree>
    <p:extLst>
      <p:ext uri="{BB962C8B-B14F-4D97-AF65-F5344CB8AC3E}">
        <p14:creationId xmlns:p14="http://schemas.microsoft.com/office/powerpoint/2010/main" val="23329464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39</a:t>
            </a:fld>
            <a:endParaRPr lang="fr-FR" dirty="0"/>
          </a:p>
        </p:txBody>
      </p:sp>
    </p:spTree>
    <p:extLst>
      <p:ext uri="{BB962C8B-B14F-4D97-AF65-F5344CB8AC3E}">
        <p14:creationId xmlns:p14="http://schemas.microsoft.com/office/powerpoint/2010/main" val="5785983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40</a:t>
            </a:fld>
            <a:endParaRPr lang="fr-FR" dirty="0"/>
          </a:p>
        </p:txBody>
      </p:sp>
    </p:spTree>
    <p:extLst>
      <p:ext uri="{BB962C8B-B14F-4D97-AF65-F5344CB8AC3E}">
        <p14:creationId xmlns:p14="http://schemas.microsoft.com/office/powerpoint/2010/main" val="14804639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41</a:t>
            </a:fld>
            <a:endParaRPr lang="fr-FR" dirty="0"/>
          </a:p>
        </p:txBody>
      </p:sp>
    </p:spTree>
    <p:extLst>
      <p:ext uri="{BB962C8B-B14F-4D97-AF65-F5344CB8AC3E}">
        <p14:creationId xmlns:p14="http://schemas.microsoft.com/office/powerpoint/2010/main" val="14695334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4</a:t>
            </a:fld>
            <a:endParaRPr lang="fr-FR" dirty="0"/>
          </a:p>
        </p:txBody>
      </p:sp>
    </p:spTree>
    <p:extLst>
      <p:ext uri="{BB962C8B-B14F-4D97-AF65-F5344CB8AC3E}">
        <p14:creationId xmlns:p14="http://schemas.microsoft.com/office/powerpoint/2010/main" val="41549608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42</a:t>
            </a:fld>
            <a:endParaRPr lang="fr-FR" dirty="0"/>
          </a:p>
        </p:txBody>
      </p:sp>
    </p:spTree>
    <p:extLst>
      <p:ext uri="{BB962C8B-B14F-4D97-AF65-F5344CB8AC3E}">
        <p14:creationId xmlns:p14="http://schemas.microsoft.com/office/powerpoint/2010/main" val="41089372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43</a:t>
            </a:fld>
            <a:endParaRPr lang="fr-FR" dirty="0"/>
          </a:p>
        </p:txBody>
      </p:sp>
    </p:spTree>
    <p:extLst>
      <p:ext uri="{BB962C8B-B14F-4D97-AF65-F5344CB8AC3E}">
        <p14:creationId xmlns:p14="http://schemas.microsoft.com/office/powerpoint/2010/main" val="30676159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44</a:t>
            </a:fld>
            <a:endParaRPr lang="fr-FR" dirty="0"/>
          </a:p>
        </p:txBody>
      </p:sp>
    </p:spTree>
    <p:extLst>
      <p:ext uri="{BB962C8B-B14F-4D97-AF65-F5344CB8AC3E}">
        <p14:creationId xmlns:p14="http://schemas.microsoft.com/office/powerpoint/2010/main" val="30156005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45</a:t>
            </a:fld>
            <a:endParaRPr lang="fr-FR" dirty="0"/>
          </a:p>
        </p:txBody>
      </p:sp>
    </p:spTree>
    <p:extLst>
      <p:ext uri="{BB962C8B-B14F-4D97-AF65-F5344CB8AC3E}">
        <p14:creationId xmlns:p14="http://schemas.microsoft.com/office/powerpoint/2010/main" val="37683432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46</a:t>
            </a:fld>
            <a:endParaRPr lang="fr-FR" dirty="0"/>
          </a:p>
        </p:txBody>
      </p:sp>
    </p:spTree>
    <p:extLst>
      <p:ext uri="{BB962C8B-B14F-4D97-AF65-F5344CB8AC3E}">
        <p14:creationId xmlns:p14="http://schemas.microsoft.com/office/powerpoint/2010/main" val="371946528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47</a:t>
            </a:fld>
            <a:endParaRPr lang="fr-FR" dirty="0"/>
          </a:p>
        </p:txBody>
      </p:sp>
    </p:spTree>
    <p:extLst>
      <p:ext uri="{BB962C8B-B14F-4D97-AF65-F5344CB8AC3E}">
        <p14:creationId xmlns:p14="http://schemas.microsoft.com/office/powerpoint/2010/main" val="4835948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48</a:t>
            </a:fld>
            <a:endParaRPr lang="fr-FR" dirty="0"/>
          </a:p>
        </p:txBody>
      </p:sp>
    </p:spTree>
    <p:extLst>
      <p:ext uri="{BB962C8B-B14F-4D97-AF65-F5344CB8AC3E}">
        <p14:creationId xmlns:p14="http://schemas.microsoft.com/office/powerpoint/2010/main" val="11290177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49</a:t>
            </a:fld>
            <a:endParaRPr lang="fr-FR" dirty="0"/>
          </a:p>
        </p:txBody>
      </p:sp>
    </p:spTree>
    <p:extLst>
      <p:ext uri="{BB962C8B-B14F-4D97-AF65-F5344CB8AC3E}">
        <p14:creationId xmlns:p14="http://schemas.microsoft.com/office/powerpoint/2010/main" val="24741973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50</a:t>
            </a:fld>
            <a:endParaRPr lang="fr-FR" dirty="0"/>
          </a:p>
        </p:txBody>
      </p:sp>
    </p:spTree>
    <p:extLst>
      <p:ext uri="{BB962C8B-B14F-4D97-AF65-F5344CB8AC3E}">
        <p14:creationId xmlns:p14="http://schemas.microsoft.com/office/powerpoint/2010/main" val="16066967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51</a:t>
            </a:fld>
            <a:endParaRPr lang="fr-FR" dirty="0"/>
          </a:p>
        </p:txBody>
      </p:sp>
    </p:spTree>
    <p:extLst>
      <p:ext uri="{BB962C8B-B14F-4D97-AF65-F5344CB8AC3E}">
        <p14:creationId xmlns:p14="http://schemas.microsoft.com/office/powerpoint/2010/main" val="1598772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5</a:t>
            </a:fld>
            <a:endParaRPr lang="fr-FR" dirty="0"/>
          </a:p>
        </p:txBody>
      </p:sp>
    </p:spTree>
    <p:extLst>
      <p:ext uri="{BB962C8B-B14F-4D97-AF65-F5344CB8AC3E}">
        <p14:creationId xmlns:p14="http://schemas.microsoft.com/office/powerpoint/2010/main" val="37930164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52</a:t>
            </a:fld>
            <a:endParaRPr lang="fr-FR" dirty="0"/>
          </a:p>
        </p:txBody>
      </p:sp>
    </p:spTree>
    <p:extLst>
      <p:ext uri="{BB962C8B-B14F-4D97-AF65-F5344CB8AC3E}">
        <p14:creationId xmlns:p14="http://schemas.microsoft.com/office/powerpoint/2010/main" val="192775853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53</a:t>
            </a:fld>
            <a:endParaRPr lang="fr-FR" dirty="0"/>
          </a:p>
        </p:txBody>
      </p:sp>
    </p:spTree>
    <p:extLst>
      <p:ext uri="{BB962C8B-B14F-4D97-AF65-F5344CB8AC3E}">
        <p14:creationId xmlns:p14="http://schemas.microsoft.com/office/powerpoint/2010/main" val="24439770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54</a:t>
            </a:fld>
            <a:endParaRPr lang="fr-FR" dirty="0"/>
          </a:p>
        </p:txBody>
      </p:sp>
    </p:spTree>
    <p:extLst>
      <p:ext uri="{BB962C8B-B14F-4D97-AF65-F5344CB8AC3E}">
        <p14:creationId xmlns:p14="http://schemas.microsoft.com/office/powerpoint/2010/main" val="5305561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55</a:t>
            </a:fld>
            <a:endParaRPr lang="fr-FR" dirty="0"/>
          </a:p>
        </p:txBody>
      </p:sp>
    </p:spTree>
    <p:extLst>
      <p:ext uri="{BB962C8B-B14F-4D97-AF65-F5344CB8AC3E}">
        <p14:creationId xmlns:p14="http://schemas.microsoft.com/office/powerpoint/2010/main" val="33945789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56</a:t>
            </a:fld>
            <a:endParaRPr lang="fr-FR" dirty="0"/>
          </a:p>
        </p:txBody>
      </p:sp>
    </p:spTree>
    <p:extLst>
      <p:ext uri="{BB962C8B-B14F-4D97-AF65-F5344CB8AC3E}">
        <p14:creationId xmlns:p14="http://schemas.microsoft.com/office/powerpoint/2010/main" val="13908086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57</a:t>
            </a:fld>
            <a:endParaRPr lang="fr-FR" dirty="0"/>
          </a:p>
        </p:txBody>
      </p:sp>
    </p:spTree>
    <p:extLst>
      <p:ext uri="{BB962C8B-B14F-4D97-AF65-F5344CB8AC3E}">
        <p14:creationId xmlns:p14="http://schemas.microsoft.com/office/powerpoint/2010/main" val="256151202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58</a:t>
            </a:fld>
            <a:endParaRPr lang="fr-FR" dirty="0"/>
          </a:p>
        </p:txBody>
      </p:sp>
    </p:spTree>
    <p:extLst>
      <p:ext uri="{BB962C8B-B14F-4D97-AF65-F5344CB8AC3E}">
        <p14:creationId xmlns:p14="http://schemas.microsoft.com/office/powerpoint/2010/main" val="224295429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59</a:t>
            </a:fld>
            <a:endParaRPr lang="fr-FR" dirty="0"/>
          </a:p>
        </p:txBody>
      </p:sp>
    </p:spTree>
    <p:extLst>
      <p:ext uri="{BB962C8B-B14F-4D97-AF65-F5344CB8AC3E}">
        <p14:creationId xmlns:p14="http://schemas.microsoft.com/office/powerpoint/2010/main" val="1468938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60</a:t>
            </a:fld>
            <a:endParaRPr lang="fr-FR" dirty="0"/>
          </a:p>
        </p:txBody>
      </p:sp>
    </p:spTree>
    <p:extLst>
      <p:ext uri="{BB962C8B-B14F-4D97-AF65-F5344CB8AC3E}">
        <p14:creationId xmlns:p14="http://schemas.microsoft.com/office/powerpoint/2010/main" val="4843413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6</a:t>
            </a:fld>
            <a:endParaRPr lang="fr-FR" dirty="0"/>
          </a:p>
        </p:txBody>
      </p:sp>
    </p:spTree>
    <p:extLst>
      <p:ext uri="{BB962C8B-B14F-4D97-AF65-F5344CB8AC3E}">
        <p14:creationId xmlns:p14="http://schemas.microsoft.com/office/powerpoint/2010/main" val="2222781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7</a:t>
            </a:fld>
            <a:endParaRPr lang="fr-FR" dirty="0"/>
          </a:p>
        </p:txBody>
      </p:sp>
    </p:spTree>
    <p:extLst>
      <p:ext uri="{BB962C8B-B14F-4D97-AF65-F5344CB8AC3E}">
        <p14:creationId xmlns:p14="http://schemas.microsoft.com/office/powerpoint/2010/main" val="1430039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8</a:t>
            </a:fld>
            <a:endParaRPr lang="fr-FR" dirty="0"/>
          </a:p>
        </p:txBody>
      </p:sp>
    </p:spTree>
    <p:extLst>
      <p:ext uri="{BB962C8B-B14F-4D97-AF65-F5344CB8AC3E}">
        <p14:creationId xmlns:p14="http://schemas.microsoft.com/office/powerpoint/2010/main" val="3511812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dirty="0"/>
          </a:p>
        </p:txBody>
      </p:sp>
      <p:sp>
        <p:nvSpPr>
          <p:cNvPr id="4" name="Espace réservé du numéro de diapositive 3"/>
          <p:cNvSpPr>
            <a:spLocks noGrp="1"/>
          </p:cNvSpPr>
          <p:nvPr>
            <p:ph type="sldNum" sz="quarter" idx="5"/>
          </p:nvPr>
        </p:nvSpPr>
        <p:spPr/>
        <p:txBody>
          <a:bodyPr rtlCol="0"/>
          <a:lstStyle/>
          <a:p>
            <a:pPr rtl="0"/>
            <a:fld id="{AABE9C73-6CDE-45E2-97F8-E3C5308FA232}" type="slidenum">
              <a:rPr lang="fr-FR" smtClean="0"/>
              <a:t>9</a:t>
            </a:fld>
            <a:endParaRPr lang="fr-FR" dirty="0"/>
          </a:p>
        </p:txBody>
      </p:sp>
    </p:spTree>
    <p:extLst>
      <p:ext uri="{BB962C8B-B14F-4D97-AF65-F5344CB8AC3E}">
        <p14:creationId xmlns:p14="http://schemas.microsoft.com/office/powerpoint/2010/main" val="2828147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e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Connecteur droit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re 1"/>
          <p:cNvSpPr>
            <a:spLocks noGrp="1"/>
          </p:cNvSpPr>
          <p:nvPr>
            <p:ph type="ctrTitle"/>
          </p:nvPr>
        </p:nvSpPr>
        <p:spPr>
          <a:xfrm>
            <a:off x="1629103" y="2244830"/>
            <a:ext cx="8933796" cy="2437232"/>
          </a:xfrm>
        </p:spPr>
        <p:txBody>
          <a:bodyPr tIns="45720" bIns="45720" rtlCol="0" anchor="ctr">
            <a:normAutofit/>
          </a:bodyPr>
          <a:lstStyle>
            <a:lvl1pPr algn="ctr">
              <a:lnSpc>
                <a:spcPct val="83000"/>
              </a:lnSpc>
              <a:defRPr lang="en-US" sz="6800" b="0" kern="1200" cap="all" spc="-100" baseline="0" dirty="0">
                <a:solidFill>
                  <a:schemeClr val="tx1">
                    <a:lumMod val="85000"/>
                    <a:lumOff val="15000"/>
                  </a:schemeClr>
                </a:solidFill>
                <a:effectLst/>
                <a:latin typeface="+mj-lt"/>
                <a:ea typeface="+mn-ea"/>
                <a:cs typeface="+mn-cs"/>
              </a:defRPr>
            </a:lvl1pPr>
          </a:lstStyle>
          <a:p>
            <a:pPr rtl="0"/>
            <a:r>
              <a:rPr lang="fr-FR" noProof="0"/>
              <a:t>Modifiez le style du titre</a:t>
            </a:r>
            <a:endParaRPr lang="fr-FR" noProof="0" dirty="0"/>
          </a:p>
        </p:txBody>
      </p:sp>
      <p:sp>
        <p:nvSpPr>
          <p:cNvPr id="3" name="Sous-titre 2"/>
          <p:cNvSpPr>
            <a:spLocks noGrp="1"/>
          </p:cNvSpPr>
          <p:nvPr>
            <p:ph type="subTitle" idx="1"/>
          </p:nvPr>
        </p:nvSpPr>
        <p:spPr>
          <a:xfrm>
            <a:off x="1629101" y="4682062"/>
            <a:ext cx="8936846" cy="457201"/>
          </a:xfrm>
        </p:spPr>
        <p:txBody>
          <a:bodyPr rtlCol="0">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FR" noProof="0"/>
              <a:t>Modifiez le style des sous-titres du masque</a:t>
            </a:r>
            <a:endParaRPr lang="fr-FR" noProof="0" dirty="0"/>
          </a:p>
        </p:txBody>
      </p:sp>
      <p:sp>
        <p:nvSpPr>
          <p:cNvPr id="20" name="Espace réservé de la date 19"/>
          <p:cNvSpPr>
            <a:spLocks noGrp="1"/>
          </p:cNvSpPr>
          <p:nvPr>
            <p:ph type="dt" sz="half" idx="10"/>
          </p:nvPr>
        </p:nvSpPr>
        <p:spPr>
          <a:xfrm>
            <a:off x="5318760" y="1341256"/>
            <a:ext cx="1554480" cy="485546"/>
          </a:xfrm>
        </p:spPr>
        <p:txBody>
          <a:bodyPr rtlCol="0"/>
          <a:lstStyle>
            <a:lvl1pPr algn="ctr">
              <a:defRPr sz="1300" spc="0" baseline="0">
                <a:solidFill>
                  <a:srgbClr val="FFFFFF"/>
                </a:solidFill>
                <a:latin typeface="+mn-lt"/>
              </a:defRPr>
            </a:lvl1pPr>
          </a:lstStyle>
          <a:p>
            <a:pPr rtl="0"/>
            <a:fld id="{61AAF3CC-A022-4425-AFD9-DBD4D41A5B05}" type="datetime1">
              <a:rPr lang="fr-FR" noProof="0" smtClean="0"/>
              <a:t>28/10/2021</a:t>
            </a:fld>
            <a:endParaRPr lang="fr-FR" noProof="0" dirty="0"/>
          </a:p>
        </p:txBody>
      </p:sp>
      <p:sp>
        <p:nvSpPr>
          <p:cNvPr id="21" name="Espace réservé du pied de page 20"/>
          <p:cNvSpPr>
            <a:spLocks noGrp="1"/>
          </p:cNvSpPr>
          <p:nvPr>
            <p:ph type="ftr" sz="quarter" idx="11"/>
          </p:nvPr>
        </p:nvSpPr>
        <p:spPr>
          <a:xfrm>
            <a:off x="1629100" y="5177408"/>
            <a:ext cx="5730295" cy="228600"/>
          </a:xfrm>
        </p:spPr>
        <p:txBody>
          <a:bodyPr rtlCol="0"/>
          <a:lstStyle>
            <a:lvl1pPr algn="l">
              <a:defRPr>
                <a:solidFill>
                  <a:schemeClr val="tx1">
                    <a:lumMod val="85000"/>
                    <a:lumOff val="15000"/>
                  </a:schemeClr>
                </a:solidFill>
              </a:defRPr>
            </a:lvl1pPr>
          </a:lstStyle>
          <a:p>
            <a:pPr rtl="0"/>
            <a:endParaRPr lang="fr-FR" noProof="0" dirty="0"/>
          </a:p>
        </p:txBody>
      </p:sp>
      <p:sp>
        <p:nvSpPr>
          <p:cNvPr id="22" name="Espace réservé du numéro de diapositive 21"/>
          <p:cNvSpPr>
            <a:spLocks noGrp="1"/>
          </p:cNvSpPr>
          <p:nvPr>
            <p:ph type="sldNum" sz="quarter" idx="12"/>
          </p:nvPr>
        </p:nvSpPr>
        <p:spPr>
          <a:xfrm>
            <a:off x="8606920" y="5177408"/>
            <a:ext cx="1955980" cy="228600"/>
          </a:xfrm>
        </p:spPr>
        <p:txBody>
          <a:bodyPr rtlCol="0"/>
          <a:lstStyle>
            <a:lvl1pPr>
              <a:defRPr>
                <a:solidFill>
                  <a:schemeClr val="tx1">
                    <a:lumMod val="85000"/>
                    <a:lumOff val="15000"/>
                  </a:schemeClr>
                </a:solidFill>
              </a:defRPr>
            </a:lvl1pPr>
          </a:lstStyle>
          <a:p>
            <a:pPr rtl="0"/>
            <a:fld id="{34B7E4EF-A1BD-40F4-AB7B-04F084DD991D}" type="slidenum">
              <a:rPr lang="fr-FR" noProof="0" smtClean="0"/>
              <a:t>‹N°›</a:t>
            </a:fld>
            <a:endParaRPr lang="fr-FR" noProof="0" dirty="0"/>
          </a:p>
        </p:txBody>
      </p:sp>
    </p:spTree>
    <p:extLst>
      <p:ext uri="{BB962C8B-B14F-4D97-AF65-F5344CB8AC3E}">
        <p14:creationId xmlns:p14="http://schemas.microsoft.com/office/powerpoint/2010/main" val="1982019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1_Contenu avec légen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re 1"/>
          <p:cNvSpPr>
            <a:spLocks noGrp="1"/>
          </p:cNvSpPr>
          <p:nvPr>
            <p:ph type="title"/>
          </p:nvPr>
        </p:nvSpPr>
        <p:spPr>
          <a:xfrm>
            <a:off x="8458200" y="607392"/>
            <a:ext cx="3161963" cy="1645920"/>
          </a:xfrm>
        </p:spPr>
        <p:txBody>
          <a:bodyPr rtlCol="0" anchor="b">
            <a:noAutofit/>
          </a:bodyPr>
          <a:lstStyle>
            <a:lvl1pPr algn="l" defTabSz="914400" rtl="0" eaLnBrk="1" latinLnBrk="0" hangingPunct="1">
              <a:lnSpc>
                <a:spcPct val="100000"/>
              </a:lnSpc>
              <a:spcBef>
                <a:spcPct val="0"/>
              </a:spcBef>
              <a:buNone/>
              <a:defRPr lang="en-US" sz="4800" b="0" kern="1200" cap="none" spc="0" baseline="0" dirty="0">
                <a:solidFill>
                  <a:schemeClr val="bg1"/>
                </a:solidFill>
                <a:effectLst/>
                <a:latin typeface="+mj-lt"/>
                <a:ea typeface="+mn-ea"/>
                <a:cs typeface="+mn-cs"/>
              </a:defRPr>
            </a:lvl1pPr>
          </a:lstStyle>
          <a:p>
            <a:pPr rtl="0"/>
            <a:r>
              <a:rPr lang="fr-FR" noProof="0"/>
              <a:t>Modifiez le style du titre</a:t>
            </a:r>
            <a:endParaRPr lang="fr-FR" noProof="0" dirty="0"/>
          </a:p>
        </p:txBody>
      </p:sp>
      <p:sp>
        <p:nvSpPr>
          <p:cNvPr id="3" name="Espace réservé du contenu 2"/>
          <p:cNvSpPr>
            <a:spLocks noGrp="1"/>
          </p:cNvSpPr>
          <p:nvPr>
            <p:ph idx="1"/>
          </p:nvPr>
        </p:nvSpPr>
        <p:spPr>
          <a:xfrm>
            <a:off x="685800" y="609600"/>
            <a:ext cx="6858000" cy="5334000"/>
          </a:xfrm>
        </p:spPr>
        <p:txBody>
          <a:bodyPr rtlCol="0"/>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4" name="Espace réservé du texte 3"/>
          <p:cNvSpPr>
            <a:spLocks noGrp="1"/>
          </p:cNvSpPr>
          <p:nvPr>
            <p:ph type="body" sz="half" idx="2" hasCustomPrompt="1"/>
          </p:nvPr>
        </p:nvSpPr>
        <p:spPr>
          <a:xfrm>
            <a:off x="8458200" y="2336800"/>
            <a:ext cx="3161963" cy="3606800"/>
          </a:xfrm>
        </p:spPr>
        <p:txBody>
          <a:bodyPr rtlCol="0">
            <a:normAutofit/>
          </a:bodyPr>
          <a:lstStyle>
            <a:lvl1pPr marL="0" indent="0" rtl="0">
              <a:lnSpc>
                <a:spcPct val="110000"/>
              </a:lnSpc>
              <a:spcBef>
                <a:spcPts val="800"/>
              </a:spcBef>
              <a:buNone/>
              <a:defRPr sz="1800">
                <a:solidFill>
                  <a:schemeClr val="bg1">
                    <a:lumMod val="9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dirty="0"/>
              <a:t>Modifiez les styles du texte du masque</a:t>
            </a:r>
          </a:p>
        </p:txBody>
      </p:sp>
      <p:sp>
        <p:nvSpPr>
          <p:cNvPr id="8" name="Espace réservé de la date 7"/>
          <p:cNvSpPr>
            <a:spLocks noGrp="1"/>
          </p:cNvSpPr>
          <p:nvPr>
            <p:ph type="dt" sz="half" idx="10"/>
          </p:nvPr>
        </p:nvSpPr>
        <p:spPr>
          <a:xfrm>
            <a:off x="5588000" y="6035040"/>
            <a:ext cx="1955800" cy="365760"/>
          </a:xfrm>
        </p:spPr>
        <p:txBody>
          <a:bodyPr rtlCol="0"/>
          <a:lstStyle>
            <a:lvl1pPr>
              <a:defRPr>
                <a:solidFill>
                  <a:schemeClr val="tx1">
                    <a:lumMod val="85000"/>
                    <a:lumOff val="15000"/>
                  </a:schemeClr>
                </a:solidFill>
              </a:defRPr>
            </a:lvl1pPr>
          </a:lstStyle>
          <a:p>
            <a:pPr rtl="0"/>
            <a:fld id="{AE470113-8BBD-4D55-ABE1-CA80DD4B2417}" type="datetime1">
              <a:rPr lang="fr-FR" noProof="0" smtClean="0"/>
              <a:t>28/10/2021</a:t>
            </a:fld>
            <a:endParaRPr lang="fr-FR" noProof="0" dirty="0"/>
          </a:p>
        </p:txBody>
      </p:sp>
      <p:sp>
        <p:nvSpPr>
          <p:cNvPr id="9" name="Espace réservé du pied de page 8"/>
          <p:cNvSpPr>
            <a:spLocks noGrp="1"/>
          </p:cNvSpPr>
          <p:nvPr>
            <p:ph type="ftr" sz="quarter" idx="11"/>
          </p:nvPr>
        </p:nvSpPr>
        <p:spPr>
          <a:xfrm>
            <a:off x="685801" y="6035040"/>
            <a:ext cx="4584700" cy="365760"/>
          </a:xfrm>
        </p:spPr>
        <p:txBody>
          <a:bodyPr rtlCol="0"/>
          <a:lstStyle>
            <a:lvl1pPr algn="l">
              <a:defRPr/>
            </a:lvl1pPr>
          </a:lstStyle>
          <a:p>
            <a:pPr rtl="0"/>
            <a:endParaRPr lang="fr-FR" noProof="0" dirty="0"/>
          </a:p>
        </p:txBody>
      </p:sp>
      <p:sp>
        <p:nvSpPr>
          <p:cNvPr id="11" name="Espace réservé du numéro de diapositive 10"/>
          <p:cNvSpPr>
            <a:spLocks noGrp="1"/>
          </p:cNvSpPr>
          <p:nvPr>
            <p:ph type="sldNum" sz="quarter" idx="12"/>
          </p:nvPr>
        </p:nvSpPr>
        <p:spPr>
          <a:xfrm>
            <a:off x="10396728" y="6035040"/>
            <a:ext cx="1223435" cy="365760"/>
          </a:xfrm>
        </p:spPr>
        <p:txBody>
          <a:bodyPr rtlCol="0"/>
          <a:lstStyle>
            <a:lvl1pPr>
              <a:defRPr>
                <a:solidFill>
                  <a:schemeClr val="tx1">
                    <a:lumMod val="85000"/>
                    <a:lumOff val="15000"/>
                  </a:schemeClr>
                </a:solidFill>
              </a:defRPr>
            </a:lvl1pPr>
          </a:lstStyle>
          <a:p>
            <a:pPr rtl="0"/>
            <a:fld id="{34B7E4EF-A1BD-40F4-AB7B-04F084DD991D}" type="slidenum">
              <a:rPr lang="fr-FR" noProof="0" smtClean="0"/>
              <a:t>‹N°›</a:t>
            </a:fld>
            <a:endParaRPr lang="fr-FR" noProof="0" dirty="0"/>
          </a:p>
        </p:txBody>
      </p:sp>
    </p:spTree>
    <p:extLst>
      <p:ext uri="{BB962C8B-B14F-4D97-AF65-F5344CB8AC3E}">
        <p14:creationId xmlns:p14="http://schemas.microsoft.com/office/powerpoint/2010/main" val="1546804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Image avec légende">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CD7A40E7-331A-409D-8385-D6893D1EA86A}"/>
              </a:ext>
            </a:extLst>
          </p:cNvPr>
          <p:cNvSpPr/>
          <p:nvPr userDrawn="1"/>
        </p:nvSpPr>
        <p:spPr>
          <a:xfrm>
            <a:off x="948394" y="941695"/>
            <a:ext cx="5452526" cy="497461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sp>
        <p:nvSpPr>
          <p:cNvPr id="24" name="Espace réservé d’image 23">
            <a:extLst>
              <a:ext uri="{FF2B5EF4-FFF2-40B4-BE49-F238E27FC236}">
                <a16:creationId xmlns:a16="http://schemas.microsoft.com/office/drawing/2014/main" id="{75561E95-1FD2-4358-9E4C-3D2E929E4872}"/>
              </a:ext>
            </a:extLst>
          </p:cNvPr>
          <p:cNvSpPr>
            <a:spLocks noGrp="1"/>
          </p:cNvSpPr>
          <p:nvPr>
            <p:ph type="pic" sz="quarter" idx="14"/>
          </p:nvPr>
        </p:nvSpPr>
        <p:spPr>
          <a:xfrm>
            <a:off x="0" y="0"/>
            <a:ext cx="12192000" cy="6858000"/>
          </a:xfrm>
          <a:custGeom>
            <a:avLst/>
            <a:gdLst>
              <a:gd name="connsiteX0" fmla="*/ 948394 w 12192000"/>
              <a:gd name="connsiteY0" fmla="*/ 941695 h 6858000"/>
              <a:gd name="connsiteX1" fmla="*/ 948394 w 12192000"/>
              <a:gd name="connsiteY1" fmla="*/ 5916305 h 6858000"/>
              <a:gd name="connsiteX2" fmla="*/ 6400920 w 12192000"/>
              <a:gd name="connsiteY2" fmla="*/ 5916305 h 6858000"/>
              <a:gd name="connsiteX3" fmla="*/ 6400920 w 12192000"/>
              <a:gd name="connsiteY3" fmla="*/ 941695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948394" y="941695"/>
                </a:moveTo>
                <a:lnTo>
                  <a:pt x="948394" y="5916305"/>
                </a:lnTo>
                <a:lnTo>
                  <a:pt x="6400920" y="5916305"/>
                </a:lnTo>
                <a:lnTo>
                  <a:pt x="6400920" y="941695"/>
                </a:lnTo>
                <a:close/>
                <a:moveTo>
                  <a:pt x="0" y="0"/>
                </a:moveTo>
                <a:lnTo>
                  <a:pt x="12192000" y="0"/>
                </a:lnTo>
                <a:lnTo>
                  <a:pt x="12192000" y="6858000"/>
                </a:lnTo>
                <a:lnTo>
                  <a:pt x="0" y="6858000"/>
                </a:lnTo>
                <a:close/>
              </a:path>
            </a:pathLst>
          </a:custGeom>
          <a:solidFill>
            <a:schemeClr val="accent1">
              <a:lumMod val="60000"/>
              <a:lumOff val="40000"/>
            </a:schemeClr>
          </a:solidFill>
        </p:spPr>
        <p:txBody>
          <a:bodyPr wrap="square" rtlCol="0">
            <a:noAutofit/>
          </a:bodyPr>
          <a:lstStyle>
            <a:lvl1pPr marL="0" indent="0" algn="ctr">
              <a:buNone/>
              <a:defRPr/>
            </a:lvl1pPr>
          </a:lstStyle>
          <a:p>
            <a:pPr rtl="0"/>
            <a:r>
              <a:rPr lang="fr-FR" noProof="0"/>
              <a:t>Cliquez sur l'icône pour ajouter une image</a:t>
            </a:r>
            <a:endParaRPr lang="fr-FR" noProof="0" dirty="0"/>
          </a:p>
        </p:txBody>
      </p:sp>
      <p:sp>
        <p:nvSpPr>
          <p:cNvPr id="8" name="Espace réservé de la date 7"/>
          <p:cNvSpPr>
            <a:spLocks noGrp="1"/>
          </p:cNvSpPr>
          <p:nvPr>
            <p:ph type="dt" sz="half" idx="10"/>
          </p:nvPr>
        </p:nvSpPr>
        <p:spPr>
          <a:xfrm>
            <a:off x="5588000" y="6035040"/>
            <a:ext cx="1955800" cy="365760"/>
          </a:xfrm>
        </p:spPr>
        <p:txBody>
          <a:bodyPr rtlCol="0"/>
          <a:lstStyle>
            <a:lvl1pPr>
              <a:defRPr>
                <a:solidFill>
                  <a:schemeClr val="tx1">
                    <a:lumMod val="85000"/>
                    <a:lumOff val="15000"/>
                  </a:schemeClr>
                </a:solidFill>
              </a:defRPr>
            </a:lvl1pPr>
          </a:lstStyle>
          <a:p>
            <a:pPr rtl="0"/>
            <a:fld id="{C0E4474E-D8F3-4610-97BB-60A8663B2C09}" type="datetime1">
              <a:rPr lang="fr-FR" noProof="0" smtClean="0"/>
              <a:t>28/10/2021</a:t>
            </a:fld>
            <a:endParaRPr lang="fr-FR" noProof="0" dirty="0"/>
          </a:p>
        </p:txBody>
      </p:sp>
      <p:sp>
        <p:nvSpPr>
          <p:cNvPr id="9" name="Espace réservé du pied de page 8"/>
          <p:cNvSpPr>
            <a:spLocks noGrp="1"/>
          </p:cNvSpPr>
          <p:nvPr>
            <p:ph type="ftr" sz="quarter" idx="11"/>
          </p:nvPr>
        </p:nvSpPr>
        <p:spPr>
          <a:xfrm>
            <a:off x="685801" y="6035040"/>
            <a:ext cx="4584700" cy="365760"/>
          </a:xfrm>
        </p:spPr>
        <p:txBody>
          <a:bodyPr rtlCol="0"/>
          <a:lstStyle>
            <a:lvl1pPr algn="l">
              <a:defRPr/>
            </a:lvl1pPr>
          </a:lstStyle>
          <a:p>
            <a:pPr rtl="0"/>
            <a:endParaRPr lang="fr-FR" noProof="0" dirty="0"/>
          </a:p>
        </p:txBody>
      </p:sp>
      <p:sp>
        <p:nvSpPr>
          <p:cNvPr id="11" name="Espace réservé du numéro de diapositive 10"/>
          <p:cNvSpPr>
            <a:spLocks noGrp="1"/>
          </p:cNvSpPr>
          <p:nvPr>
            <p:ph type="sldNum" sz="quarter" idx="12"/>
          </p:nvPr>
        </p:nvSpPr>
        <p:spPr>
          <a:xfrm>
            <a:off x="10396728" y="6035040"/>
            <a:ext cx="1223435" cy="365760"/>
          </a:xfrm>
        </p:spPr>
        <p:txBody>
          <a:bodyPr rtlCol="0"/>
          <a:lstStyle>
            <a:lvl1pPr>
              <a:defRPr>
                <a:solidFill>
                  <a:schemeClr val="tx1">
                    <a:lumMod val="85000"/>
                    <a:lumOff val="15000"/>
                  </a:schemeClr>
                </a:solidFill>
              </a:defRPr>
            </a:lvl1pPr>
          </a:lstStyle>
          <a:p>
            <a:pPr rtl="0"/>
            <a:fld id="{34B7E4EF-A1BD-40F4-AB7B-04F084DD991D}" type="slidenum">
              <a:rPr lang="fr-FR" noProof="0" smtClean="0"/>
              <a:t>‹N°›</a:t>
            </a:fld>
            <a:endParaRPr lang="fr-FR" noProof="0" dirty="0"/>
          </a:p>
        </p:txBody>
      </p:sp>
      <p:sp>
        <p:nvSpPr>
          <p:cNvPr id="22" name="Espace réservé du contenu 3">
            <a:extLst>
              <a:ext uri="{FF2B5EF4-FFF2-40B4-BE49-F238E27FC236}">
                <a16:creationId xmlns:a16="http://schemas.microsoft.com/office/drawing/2014/main" id="{6E7077FF-6FAE-4A98-862F-3A2F931B9589}"/>
              </a:ext>
            </a:extLst>
          </p:cNvPr>
          <p:cNvSpPr>
            <a:spLocks noGrp="1"/>
          </p:cNvSpPr>
          <p:nvPr>
            <p:ph sz="half" idx="13" hasCustomPrompt="1"/>
          </p:nvPr>
        </p:nvSpPr>
        <p:spPr>
          <a:xfrm>
            <a:off x="1357950" y="2852792"/>
            <a:ext cx="4633415" cy="2572193"/>
          </a:xfrm>
        </p:spPr>
        <p:txBody>
          <a:bodyPr vert="horz" lIns="91440" tIns="45720" rIns="91440" bIns="45720" rtlCol="0">
            <a:normAutofit/>
          </a:bodyPr>
          <a:lstStyle>
            <a:lvl1pPr marL="0" indent="0" rtl="0">
              <a:buNone/>
              <a:defRPr>
                <a:solidFill>
                  <a:schemeClr val="bg1"/>
                </a:solidFill>
              </a:defRPr>
            </a:lvl1pPr>
          </a:lstStyle>
          <a:p>
            <a:pPr lvl="0" rtl="0"/>
            <a:r>
              <a:rPr lang="fr-FR" noProof="0" dirty="0"/>
              <a:t>Modifiez les styles du texte du masque</a:t>
            </a:r>
          </a:p>
        </p:txBody>
      </p:sp>
      <p:sp>
        <p:nvSpPr>
          <p:cNvPr id="23" name="Rectangle 22">
            <a:extLst>
              <a:ext uri="{FF2B5EF4-FFF2-40B4-BE49-F238E27FC236}">
                <a16:creationId xmlns:a16="http://schemas.microsoft.com/office/drawing/2014/main" id="{351E07B6-8D69-4F8A-9729-400511B37F8B}"/>
              </a:ext>
            </a:extLst>
          </p:cNvPr>
          <p:cNvSpPr/>
          <p:nvPr userDrawn="1"/>
        </p:nvSpPr>
        <p:spPr>
          <a:xfrm>
            <a:off x="1101715" y="1106424"/>
            <a:ext cx="5120640" cy="46451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sp>
        <p:nvSpPr>
          <p:cNvPr id="2" name="Titre 1"/>
          <p:cNvSpPr>
            <a:spLocks noGrp="1"/>
          </p:cNvSpPr>
          <p:nvPr>
            <p:ph type="title"/>
          </p:nvPr>
        </p:nvSpPr>
        <p:spPr>
          <a:xfrm>
            <a:off x="1357950" y="1352804"/>
            <a:ext cx="4633415" cy="1333641"/>
          </a:xfrm>
        </p:spPr>
        <p:txBody>
          <a:bodyPr rtlCol="0" anchor="b">
            <a:normAutofit/>
          </a:bodyPr>
          <a:lstStyle>
            <a:lvl1pPr algn="l" defTabSz="914400" rtl="0" eaLnBrk="1" latinLnBrk="0" hangingPunct="1">
              <a:lnSpc>
                <a:spcPct val="100000"/>
              </a:lnSpc>
              <a:spcBef>
                <a:spcPct val="0"/>
              </a:spcBef>
              <a:buNone/>
              <a:defRPr lang="en-US" sz="4800" b="0" kern="1200" cap="none" spc="0" baseline="0" dirty="0">
                <a:solidFill>
                  <a:schemeClr val="bg1"/>
                </a:solidFill>
                <a:effectLst/>
                <a:latin typeface="+mj-lt"/>
                <a:ea typeface="+mn-ea"/>
                <a:cs typeface="+mn-cs"/>
              </a:defRPr>
            </a:lvl1pPr>
          </a:lstStyle>
          <a:p>
            <a:pPr rtl="0"/>
            <a:r>
              <a:rPr lang="fr-FR" noProof="0"/>
              <a:t>Modifiez le style du titre</a:t>
            </a:r>
            <a:endParaRPr lang="fr-FR" noProof="0" dirty="0"/>
          </a:p>
        </p:txBody>
      </p:sp>
    </p:spTree>
    <p:extLst>
      <p:ext uri="{BB962C8B-B14F-4D97-AF65-F5344CB8AC3E}">
        <p14:creationId xmlns:p14="http://schemas.microsoft.com/office/powerpoint/2010/main" val="2811138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Espace réservé d’image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fr-FR" noProof="0"/>
              <a:t>Cliquez sur l'icône pour ajouter une image</a:t>
            </a:r>
            <a:endParaRPr lang="fr-FR" noProof="0" dirty="0"/>
          </a:p>
        </p:txBody>
      </p:sp>
      <p:sp>
        <p:nvSpPr>
          <p:cNvPr id="5" name="Espace réservé de la date 4"/>
          <p:cNvSpPr>
            <a:spLocks noGrp="1"/>
          </p:cNvSpPr>
          <p:nvPr>
            <p:ph type="dt" sz="half" idx="10"/>
          </p:nvPr>
        </p:nvSpPr>
        <p:spPr>
          <a:xfrm>
            <a:off x="5662337" y="6035040"/>
            <a:ext cx="2071963" cy="365760"/>
          </a:xfrm>
        </p:spPr>
        <p:txBody>
          <a:bodyPr rtlCol="0"/>
          <a:lstStyle>
            <a:lvl1pPr>
              <a:defRPr b="1">
                <a:solidFill>
                  <a:srgbClr val="FFFFFF"/>
                </a:solidFill>
                <a:effectLst>
                  <a:outerShdw blurRad="19050" dist="6350" dir="2700000" algn="tl" rotWithShape="0">
                    <a:prstClr val="black">
                      <a:alpha val="40000"/>
                    </a:prstClr>
                  </a:outerShdw>
                </a:effectLst>
              </a:defRPr>
            </a:lvl1pPr>
          </a:lstStyle>
          <a:p>
            <a:pPr rtl="0"/>
            <a:fld id="{DF73EE4A-088B-4B42-955F-CC31B143C58D}" type="datetime1">
              <a:rPr lang="fr-FR" noProof="0" smtClean="0"/>
              <a:t>28/10/2021</a:t>
            </a:fld>
            <a:endParaRPr lang="fr-FR" noProof="0" dirty="0"/>
          </a:p>
        </p:txBody>
      </p:sp>
      <p:sp>
        <p:nvSpPr>
          <p:cNvPr id="6" name="Espace réservé du pied de page 5"/>
          <p:cNvSpPr>
            <a:spLocks noGrp="1"/>
          </p:cNvSpPr>
          <p:nvPr>
            <p:ph type="ftr" sz="quarter" idx="11"/>
          </p:nvPr>
        </p:nvSpPr>
        <p:spPr>
          <a:xfrm>
            <a:off x="612648" y="6035040"/>
            <a:ext cx="4588002" cy="365760"/>
          </a:xfrm>
        </p:spPr>
        <p:txBody>
          <a:bodyPr rtlCol="0"/>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rtl="0"/>
            <a:endParaRPr lang="fr-FR" noProof="0" dirty="0"/>
          </a:p>
        </p:txBody>
      </p:sp>
      <p:sp>
        <p:nvSpPr>
          <p:cNvPr id="7" name="Espace réservé du numéro de diapositive 6"/>
          <p:cNvSpPr>
            <a:spLocks noGrp="1"/>
          </p:cNvSpPr>
          <p:nvPr>
            <p:ph type="sldNum" sz="quarter" idx="12"/>
          </p:nvPr>
        </p:nvSpPr>
        <p:spPr>
          <a:xfrm>
            <a:off x="10396728" y="6035040"/>
            <a:ext cx="1225296" cy="365760"/>
          </a:xfrm>
        </p:spPr>
        <p:txBody>
          <a:bodyPr rtlCol="0"/>
          <a:lstStyle/>
          <a:p>
            <a:pPr rtl="0"/>
            <a:fld id="{34B7E4EF-A1BD-40F4-AB7B-04F084DD991D}" type="slidenum">
              <a:rPr lang="fr-FR" noProof="0" smtClean="0"/>
              <a:t>‹N°›</a:t>
            </a:fld>
            <a:endParaRPr lang="fr-FR" noProof="0"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re 1"/>
          <p:cNvSpPr>
            <a:spLocks noGrp="1"/>
          </p:cNvSpPr>
          <p:nvPr>
            <p:ph type="title"/>
          </p:nvPr>
        </p:nvSpPr>
        <p:spPr>
          <a:xfrm>
            <a:off x="8477250" y="603504"/>
            <a:ext cx="3144774" cy="1645920"/>
          </a:xfrm>
        </p:spPr>
        <p:txBody>
          <a:bodyPr rtlCol="0" anchor="b">
            <a:noAutofit/>
          </a:bodyPr>
          <a:lstStyle>
            <a:lvl1pPr algn="l">
              <a:lnSpc>
                <a:spcPct val="100000"/>
              </a:lnSpc>
              <a:defRPr sz="3200" b="0">
                <a:solidFill>
                  <a:schemeClr val="tx1"/>
                </a:solidFill>
                <a:latin typeface="+mj-lt"/>
              </a:defRPr>
            </a:lvl1pPr>
          </a:lstStyle>
          <a:p>
            <a:pPr rtl="0"/>
            <a:r>
              <a:rPr lang="fr-FR" noProof="0"/>
              <a:t>Modifiez le style du titre</a:t>
            </a:r>
            <a:endParaRPr lang="fr-FR" noProof="0" dirty="0"/>
          </a:p>
        </p:txBody>
      </p:sp>
      <p:sp>
        <p:nvSpPr>
          <p:cNvPr id="4" name="Espace réservé du texte 3"/>
          <p:cNvSpPr>
            <a:spLocks noGrp="1"/>
          </p:cNvSpPr>
          <p:nvPr>
            <p:ph type="body" sz="half" idx="2" hasCustomPrompt="1"/>
          </p:nvPr>
        </p:nvSpPr>
        <p:spPr>
          <a:xfrm>
            <a:off x="8477250" y="2386584"/>
            <a:ext cx="3144774" cy="3511296"/>
          </a:xfrm>
        </p:spPr>
        <p:txBody>
          <a:bodyPr rtlCol="0">
            <a:normAutofit/>
          </a:bodyPr>
          <a:lstStyle>
            <a:lvl1pPr marL="0" indent="0" algn="l" rtl="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dirty="0"/>
              <a:t>Modifiez les styles du texte du masque</a:t>
            </a:r>
          </a:p>
        </p:txBody>
      </p:sp>
    </p:spTree>
    <p:extLst>
      <p:ext uri="{BB962C8B-B14F-4D97-AF65-F5344CB8AC3E}">
        <p14:creationId xmlns:p14="http://schemas.microsoft.com/office/powerpoint/2010/main" val="24010013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endParaRPr lang="fr-FR" noProof="0" dirty="0"/>
          </a:p>
        </p:txBody>
      </p:sp>
      <p:sp>
        <p:nvSpPr>
          <p:cNvPr id="3" name="Espace réservé du contenu 2"/>
          <p:cNvSpPr>
            <a:spLocks noGrp="1"/>
          </p:cNvSpPr>
          <p:nvPr>
            <p:ph idx="1"/>
          </p:nvPr>
        </p:nvSpPr>
        <p:spPr/>
        <p:txBody>
          <a:bodyPr rtlCol="0"/>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4" name="Espace réservé de la date 3"/>
          <p:cNvSpPr>
            <a:spLocks noGrp="1"/>
          </p:cNvSpPr>
          <p:nvPr>
            <p:ph type="dt" sz="half" idx="10"/>
          </p:nvPr>
        </p:nvSpPr>
        <p:spPr/>
        <p:txBody>
          <a:bodyPr rtlCol="0"/>
          <a:lstStyle/>
          <a:p>
            <a:pPr rtl="0"/>
            <a:fld id="{F4FE5468-33CD-4AFB-98A7-7E0421152E80}" type="datetime1">
              <a:rPr lang="fr-FR" noProof="0" smtClean="0"/>
              <a:t>28/10/2021</a:t>
            </a:fld>
            <a:endParaRPr lang="fr-FR" noProof="0" dirty="0"/>
          </a:p>
        </p:txBody>
      </p:sp>
      <p:sp>
        <p:nvSpPr>
          <p:cNvPr id="5" name="Espace réservé du pied de page 4"/>
          <p:cNvSpPr>
            <a:spLocks noGrp="1"/>
          </p:cNvSpPr>
          <p:nvPr>
            <p:ph type="ftr" sz="quarter" idx="11"/>
          </p:nvPr>
        </p:nvSpPr>
        <p:spPr/>
        <p:txBody>
          <a:bodyPr rtlCol="0"/>
          <a:lstStyle/>
          <a:p>
            <a:pPr rtl="0"/>
            <a:endParaRPr lang="fr-FR" noProof="0" dirty="0"/>
          </a:p>
        </p:txBody>
      </p:sp>
      <p:sp>
        <p:nvSpPr>
          <p:cNvPr id="6" name="Espace réservé du numéro de diapositive 5"/>
          <p:cNvSpPr>
            <a:spLocks noGrp="1"/>
          </p:cNvSpPr>
          <p:nvPr>
            <p:ph type="sldNum" sz="quarter" idx="12"/>
          </p:nvPr>
        </p:nvSpPr>
        <p:spPr/>
        <p:txBody>
          <a:bodyPr rtlCol="0"/>
          <a:lstStyle/>
          <a:p>
            <a:pPr rtl="0"/>
            <a:fld id="{34B7E4EF-A1BD-40F4-AB7B-04F084DD991D}" type="slidenum">
              <a:rPr lang="fr-FR" noProof="0" smtClean="0"/>
              <a:t>‹N°›</a:t>
            </a:fld>
            <a:endParaRPr lang="fr-FR" noProof="0" dirty="0"/>
          </a:p>
        </p:txBody>
      </p:sp>
    </p:spTree>
    <p:extLst>
      <p:ext uri="{BB962C8B-B14F-4D97-AF65-F5344CB8AC3E}">
        <p14:creationId xmlns:p14="http://schemas.microsoft.com/office/powerpoint/2010/main" val="1628558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tête de section">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re 1"/>
          <p:cNvSpPr>
            <a:spLocks noGrp="1"/>
          </p:cNvSpPr>
          <p:nvPr>
            <p:ph type="title"/>
          </p:nvPr>
        </p:nvSpPr>
        <p:spPr>
          <a:xfrm>
            <a:off x="1629156" y="2275165"/>
            <a:ext cx="8933688" cy="2406895"/>
          </a:xfrm>
        </p:spPr>
        <p:txBody>
          <a:bodyPr rtlCol="0"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pPr rtl="0"/>
            <a:r>
              <a:rPr lang="fr-FR" noProof="0"/>
              <a:t>Modifiez le style du titre</a:t>
            </a:r>
            <a:endParaRPr lang="fr-FR" noProof="0" dirty="0"/>
          </a:p>
        </p:txBody>
      </p:sp>
      <p:grpSp>
        <p:nvGrpSpPr>
          <p:cNvPr id="16" name="Groupe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Connecteur droit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Espace réservé du texte 2"/>
          <p:cNvSpPr>
            <a:spLocks noGrp="1"/>
          </p:cNvSpPr>
          <p:nvPr>
            <p:ph type="body" idx="1"/>
          </p:nvPr>
        </p:nvSpPr>
        <p:spPr>
          <a:xfrm>
            <a:off x="1629156" y="4682062"/>
            <a:ext cx="8939784" cy="457200"/>
          </a:xfrm>
        </p:spPr>
        <p:txBody>
          <a:bodyPr rtlCol="0"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fr-FR" noProof="0"/>
              <a:t>Cliquez pour modifier les styles du texte du masque</a:t>
            </a:r>
          </a:p>
        </p:txBody>
      </p:sp>
      <p:sp>
        <p:nvSpPr>
          <p:cNvPr id="4" name="Espace réservé de la date 3"/>
          <p:cNvSpPr>
            <a:spLocks noGrp="1"/>
          </p:cNvSpPr>
          <p:nvPr>
            <p:ph type="dt" sz="half" idx="10"/>
          </p:nvPr>
        </p:nvSpPr>
        <p:spPr>
          <a:xfrm>
            <a:off x="5318760" y="1344502"/>
            <a:ext cx="1554480" cy="498781"/>
          </a:xfrm>
        </p:spPr>
        <p:txBody>
          <a:bodyPr rtlCol="0"/>
          <a:lstStyle>
            <a:lvl1pPr algn="ctr">
              <a:defRPr lang="en-US" sz="1300" kern="1200" spc="0" baseline="0">
                <a:solidFill>
                  <a:srgbClr val="FFFFFF"/>
                </a:solidFill>
                <a:latin typeface="+mn-lt"/>
                <a:ea typeface="+mn-ea"/>
                <a:cs typeface="+mn-cs"/>
              </a:defRPr>
            </a:lvl1pPr>
          </a:lstStyle>
          <a:p>
            <a:pPr rtl="0"/>
            <a:fld id="{CF488044-B7F2-4803-8A3D-088F55CB3459}" type="datetime1">
              <a:rPr lang="fr-FR" noProof="0" smtClean="0"/>
              <a:t>28/10/2021</a:t>
            </a:fld>
            <a:endParaRPr lang="fr-FR" noProof="0" dirty="0"/>
          </a:p>
        </p:txBody>
      </p:sp>
      <p:sp>
        <p:nvSpPr>
          <p:cNvPr id="5" name="Espace réservé du pied de page 4"/>
          <p:cNvSpPr>
            <a:spLocks noGrp="1"/>
          </p:cNvSpPr>
          <p:nvPr>
            <p:ph type="ftr" sz="quarter" idx="11"/>
          </p:nvPr>
        </p:nvSpPr>
        <p:spPr>
          <a:xfrm>
            <a:off x="1629157" y="5177408"/>
            <a:ext cx="5660134" cy="228600"/>
          </a:xfrm>
        </p:spPr>
        <p:txBody>
          <a:bodyPr rtlCol="0"/>
          <a:lstStyle>
            <a:lvl1pPr algn="l">
              <a:defRPr>
                <a:solidFill>
                  <a:schemeClr val="tx1">
                    <a:lumMod val="85000"/>
                    <a:lumOff val="15000"/>
                  </a:schemeClr>
                </a:solidFill>
              </a:defRPr>
            </a:lvl1pPr>
          </a:lstStyle>
          <a:p>
            <a:pPr rtl="0"/>
            <a:endParaRPr lang="fr-FR" noProof="0" dirty="0"/>
          </a:p>
        </p:txBody>
      </p:sp>
      <p:sp>
        <p:nvSpPr>
          <p:cNvPr id="6" name="Espace réservé du numéro de diapositive 5"/>
          <p:cNvSpPr>
            <a:spLocks noGrp="1"/>
          </p:cNvSpPr>
          <p:nvPr>
            <p:ph type="sldNum" sz="quarter" idx="12"/>
          </p:nvPr>
        </p:nvSpPr>
        <p:spPr>
          <a:xfrm>
            <a:off x="8604504" y="5177408"/>
            <a:ext cx="1958339" cy="228600"/>
          </a:xfrm>
        </p:spPr>
        <p:txBody>
          <a:bodyPr rtlCol="0"/>
          <a:lstStyle>
            <a:lvl1pPr>
              <a:defRPr>
                <a:solidFill>
                  <a:schemeClr val="tx1">
                    <a:lumMod val="85000"/>
                    <a:lumOff val="15000"/>
                  </a:schemeClr>
                </a:solidFill>
              </a:defRPr>
            </a:lvl1pPr>
          </a:lstStyle>
          <a:p>
            <a:pPr rtl="0"/>
            <a:fld id="{34B7E4EF-A1BD-40F4-AB7B-04F084DD991D}" type="slidenum">
              <a:rPr lang="fr-FR" noProof="0" smtClean="0"/>
              <a:t>‹N°›</a:t>
            </a:fld>
            <a:endParaRPr lang="fr-FR" noProof="0" dirty="0"/>
          </a:p>
        </p:txBody>
      </p:sp>
    </p:spTree>
    <p:extLst>
      <p:ext uri="{BB962C8B-B14F-4D97-AF65-F5344CB8AC3E}">
        <p14:creationId xmlns:p14="http://schemas.microsoft.com/office/powerpoint/2010/main" val="187034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re 7"/>
          <p:cNvSpPr>
            <a:spLocks noGrp="1"/>
          </p:cNvSpPr>
          <p:nvPr>
            <p:ph type="title"/>
          </p:nvPr>
        </p:nvSpPr>
        <p:spPr/>
        <p:txBody>
          <a:bodyPr rtlCol="0"/>
          <a:lstStyle/>
          <a:p>
            <a:pPr rtl="0"/>
            <a:r>
              <a:rPr lang="fr-FR" noProof="0"/>
              <a:t>Modifiez le style du titre</a:t>
            </a:r>
            <a:endParaRPr lang="fr-FR" noProof="0" dirty="0"/>
          </a:p>
        </p:txBody>
      </p:sp>
      <p:sp>
        <p:nvSpPr>
          <p:cNvPr id="3" name="Espace réservé du contenu 2"/>
          <p:cNvSpPr>
            <a:spLocks noGrp="1"/>
          </p:cNvSpPr>
          <p:nvPr>
            <p:ph sz="half" idx="1"/>
          </p:nvPr>
        </p:nvSpPr>
        <p:spPr>
          <a:xfrm>
            <a:off x="1066800" y="2103120"/>
            <a:ext cx="4663440" cy="374904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4" name="Espace réservé du contenu 3"/>
          <p:cNvSpPr>
            <a:spLocks noGrp="1"/>
          </p:cNvSpPr>
          <p:nvPr>
            <p:ph sz="half" idx="2"/>
          </p:nvPr>
        </p:nvSpPr>
        <p:spPr>
          <a:xfrm>
            <a:off x="6461760" y="2103120"/>
            <a:ext cx="4663440" cy="374904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5" name="Espace réservé de la date 4"/>
          <p:cNvSpPr>
            <a:spLocks noGrp="1"/>
          </p:cNvSpPr>
          <p:nvPr>
            <p:ph type="dt" sz="half" idx="10"/>
          </p:nvPr>
        </p:nvSpPr>
        <p:spPr/>
        <p:txBody>
          <a:bodyPr rtlCol="0"/>
          <a:lstStyle/>
          <a:p>
            <a:pPr rtl="0"/>
            <a:fld id="{7187C19F-E2FD-49FF-855D-FA7635B0E2C6}" type="datetime1">
              <a:rPr lang="fr-FR" noProof="0" smtClean="0"/>
              <a:t>28/10/2021</a:t>
            </a:fld>
            <a:endParaRPr lang="fr-FR" noProof="0" dirty="0"/>
          </a:p>
        </p:txBody>
      </p:sp>
      <p:sp>
        <p:nvSpPr>
          <p:cNvPr id="6" name="Espace réservé du pied de page 5"/>
          <p:cNvSpPr>
            <a:spLocks noGrp="1"/>
          </p:cNvSpPr>
          <p:nvPr>
            <p:ph type="ftr" sz="quarter" idx="11"/>
          </p:nvPr>
        </p:nvSpPr>
        <p:spPr/>
        <p:txBody>
          <a:bodyPr rtlCol="0"/>
          <a:lstStyle/>
          <a:p>
            <a:pPr rtl="0"/>
            <a:endParaRPr lang="fr-FR" noProof="0" dirty="0"/>
          </a:p>
        </p:txBody>
      </p:sp>
      <p:sp>
        <p:nvSpPr>
          <p:cNvPr id="7" name="Espace réservé du numéro de diapositive 6"/>
          <p:cNvSpPr>
            <a:spLocks noGrp="1"/>
          </p:cNvSpPr>
          <p:nvPr>
            <p:ph type="sldNum" sz="quarter" idx="12"/>
          </p:nvPr>
        </p:nvSpPr>
        <p:spPr/>
        <p:txBody>
          <a:bodyPr rtlCol="0"/>
          <a:lstStyle/>
          <a:p>
            <a:pPr rtl="0"/>
            <a:fld id="{34B7E4EF-A1BD-40F4-AB7B-04F084DD991D}" type="slidenum">
              <a:rPr lang="fr-FR" noProof="0" smtClean="0"/>
              <a:t>‹N°›</a:t>
            </a:fld>
            <a:endParaRPr lang="fr-FR" noProof="0" dirty="0"/>
          </a:p>
        </p:txBody>
      </p:sp>
    </p:spTree>
    <p:extLst>
      <p:ext uri="{BB962C8B-B14F-4D97-AF65-F5344CB8AC3E}">
        <p14:creationId xmlns:p14="http://schemas.microsoft.com/office/powerpoint/2010/main" val="2305556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rois contenus">
    <p:spTree>
      <p:nvGrpSpPr>
        <p:cNvPr id="1" name=""/>
        <p:cNvGrpSpPr/>
        <p:nvPr/>
      </p:nvGrpSpPr>
      <p:grpSpPr>
        <a:xfrm>
          <a:off x="0" y="0"/>
          <a:ext cx="0" cy="0"/>
          <a:chOff x="0" y="0"/>
          <a:chExt cx="0" cy="0"/>
        </a:xfrm>
      </p:grpSpPr>
      <p:sp>
        <p:nvSpPr>
          <p:cNvPr id="12" name="Espace réservé d’image 11">
            <a:extLst>
              <a:ext uri="{FF2B5EF4-FFF2-40B4-BE49-F238E27FC236}">
                <a16:creationId xmlns:a16="http://schemas.microsoft.com/office/drawing/2014/main" id="{2F2F0876-DA34-44C2-B05E-66533803FE6E}"/>
              </a:ext>
            </a:extLst>
          </p:cNvPr>
          <p:cNvSpPr>
            <a:spLocks noGrp="1"/>
          </p:cNvSpPr>
          <p:nvPr>
            <p:ph type="pic" sz="quarter" idx="14"/>
          </p:nvPr>
        </p:nvSpPr>
        <p:spPr>
          <a:xfrm>
            <a:off x="233400" y="246600"/>
            <a:ext cx="11725200" cy="6364800"/>
          </a:xfrm>
        </p:spPr>
        <p:txBody>
          <a:bodyPr rtlCol="0" anchor="ctr" anchorCtr="0"/>
          <a:lstStyle>
            <a:lvl1pPr marL="0" indent="0" algn="ctr">
              <a:buNone/>
              <a:defRPr/>
            </a:lvl1pPr>
          </a:lstStyle>
          <a:p>
            <a:pPr rtl="0"/>
            <a:r>
              <a:rPr lang="fr-FR" noProof="0"/>
              <a:t>Cliquez sur l'icône pour ajouter une image</a:t>
            </a:r>
            <a:endParaRPr lang="fr-FR" noProof="0" dirty="0"/>
          </a:p>
        </p:txBody>
      </p:sp>
      <p:sp>
        <p:nvSpPr>
          <p:cNvPr id="10" name="Espace réservé à l’image 9">
            <a:extLst>
              <a:ext uri="{FF2B5EF4-FFF2-40B4-BE49-F238E27FC236}">
                <a16:creationId xmlns:a16="http://schemas.microsoft.com/office/drawing/2014/main" id="{6E352C7E-BCE1-47CD-872E-2935DD89FC28}"/>
              </a:ext>
            </a:extLst>
          </p:cNvPr>
          <p:cNvSpPr>
            <a:spLocks noGrp="1"/>
          </p:cNvSpPr>
          <p:nvPr>
            <p:ph type="pic" sz="quarter" idx="13"/>
          </p:nvPr>
        </p:nvSpPr>
        <p:spPr>
          <a:xfrm>
            <a:off x="852488" y="2103438"/>
            <a:ext cx="5243512" cy="3748087"/>
          </a:xfrm>
        </p:spPr>
        <p:txBody>
          <a:bodyPr rtlCol="0" anchor="ctr" anchorCtr="0"/>
          <a:lstStyle>
            <a:lvl1pPr marL="0" indent="0" algn="ctr">
              <a:buNone/>
              <a:defRPr/>
            </a:lvl1pPr>
          </a:lstStyle>
          <a:p>
            <a:pPr rtl="0"/>
            <a:r>
              <a:rPr lang="fr-FR" noProof="0"/>
              <a:t>Cliquez sur l'icône pour ajouter une image</a:t>
            </a:r>
            <a:endParaRPr lang="fr-FR" noProof="0" dirty="0"/>
          </a:p>
        </p:txBody>
      </p:sp>
      <p:sp>
        <p:nvSpPr>
          <p:cNvPr id="8" name="Titre 7"/>
          <p:cNvSpPr>
            <a:spLocks noGrp="1"/>
          </p:cNvSpPr>
          <p:nvPr>
            <p:ph type="title"/>
          </p:nvPr>
        </p:nvSpPr>
        <p:spPr/>
        <p:txBody>
          <a:bodyPr rtlCol="0"/>
          <a:lstStyle>
            <a:lvl1pPr>
              <a:defRPr>
                <a:solidFill>
                  <a:schemeClr val="bg2">
                    <a:lumMod val="50000"/>
                  </a:schemeClr>
                </a:solidFill>
              </a:defRPr>
            </a:lvl1pPr>
          </a:lstStyle>
          <a:p>
            <a:pPr rtl="0"/>
            <a:r>
              <a:rPr lang="fr-FR" noProof="0"/>
              <a:t>Modifiez le style du titre</a:t>
            </a:r>
            <a:endParaRPr lang="fr-FR" noProof="0" dirty="0"/>
          </a:p>
        </p:txBody>
      </p:sp>
      <p:sp>
        <p:nvSpPr>
          <p:cNvPr id="4" name="Espace réservé du contenu 3"/>
          <p:cNvSpPr>
            <a:spLocks noGrp="1"/>
          </p:cNvSpPr>
          <p:nvPr>
            <p:ph sz="half" idx="2"/>
          </p:nvPr>
        </p:nvSpPr>
        <p:spPr>
          <a:xfrm>
            <a:off x="6461760" y="2103120"/>
            <a:ext cx="4663440" cy="3749040"/>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5" name="Espace réservé de la date 4"/>
          <p:cNvSpPr>
            <a:spLocks noGrp="1"/>
          </p:cNvSpPr>
          <p:nvPr>
            <p:ph type="dt" sz="half" idx="10"/>
          </p:nvPr>
        </p:nvSpPr>
        <p:spPr/>
        <p:txBody>
          <a:bodyPr rtlCol="0"/>
          <a:lstStyle/>
          <a:p>
            <a:pPr rtl="0"/>
            <a:fld id="{14A3719E-6241-46D5-8E0E-C5D4037C0909}" type="datetime1">
              <a:rPr lang="fr-FR" noProof="0" smtClean="0"/>
              <a:t>28/10/2021</a:t>
            </a:fld>
            <a:endParaRPr lang="fr-FR" noProof="0" dirty="0"/>
          </a:p>
        </p:txBody>
      </p:sp>
      <p:sp>
        <p:nvSpPr>
          <p:cNvPr id="6" name="Espace réservé du pied de page 5"/>
          <p:cNvSpPr>
            <a:spLocks noGrp="1"/>
          </p:cNvSpPr>
          <p:nvPr>
            <p:ph type="ftr" sz="quarter" idx="11"/>
          </p:nvPr>
        </p:nvSpPr>
        <p:spPr/>
        <p:txBody>
          <a:bodyPr rtlCol="0"/>
          <a:lstStyle/>
          <a:p>
            <a:pPr rtl="0"/>
            <a:endParaRPr lang="fr-FR" noProof="0" dirty="0"/>
          </a:p>
        </p:txBody>
      </p:sp>
      <p:sp>
        <p:nvSpPr>
          <p:cNvPr id="7" name="Espace réservé du numéro de diapositive 6"/>
          <p:cNvSpPr>
            <a:spLocks noGrp="1"/>
          </p:cNvSpPr>
          <p:nvPr>
            <p:ph type="sldNum" sz="quarter" idx="12"/>
          </p:nvPr>
        </p:nvSpPr>
        <p:spPr/>
        <p:txBody>
          <a:bodyPr rtlCol="0"/>
          <a:lstStyle/>
          <a:p>
            <a:pPr rtl="0"/>
            <a:fld id="{34B7E4EF-A1BD-40F4-AB7B-04F084DD991D}" type="slidenum">
              <a:rPr lang="fr-FR" noProof="0" smtClean="0"/>
              <a:t>‹N°›</a:t>
            </a:fld>
            <a:endParaRPr lang="fr-FR" noProof="0" dirty="0"/>
          </a:p>
        </p:txBody>
      </p:sp>
    </p:spTree>
    <p:extLst>
      <p:ext uri="{BB962C8B-B14F-4D97-AF65-F5344CB8AC3E}">
        <p14:creationId xmlns:p14="http://schemas.microsoft.com/office/powerpoint/2010/main" val="3223926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endParaRPr lang="fr-FR" noProof="0" dirty="0"/>
          </a:p>
        </p:txBody>
      </p:sp>
      <p:sp>
        <p:nvSpPr>
          <p:cNvPr id="3" name="Espace réservé du texte 2"/>
          <p:cNvSpPr>
            <a:spLocks noGrp="1"/>
          </p:cNvSpPr>
          <p:nvPr>
            <p:ph type="body" idx="1"/>
          </p:nvPr>
        </p:nvSpPr>
        <p:spPr>
          <a:xfrm>
            <a:off x="1069848" y="2074334"/>
            <a:ext cx="4663440" cy="640080"/>
          </a:xfrm>
        </p:spPr>
        <p:txBody>
          <a:bodyPr rtlCol="0"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Cliquez pour modifier les styles du texte du masque</a:t>
            </a:r>
          </a:p>
        </p:txBody>
      </p:sp>
      <p:sp>
        <p:nvSpPr>
          <p:cNvPr id="4" name="Espace réservé du contenu 3"/>
          <p:cNvSpPr>
            <a:spLocks noGrp="1"/>
          </p:cNvSpPr>
          <p:nvPr>
            <p:ph sz="half" idx="2"/>
          </p:nvPr>
        </p:nvSpPr>
        <p:spPr>
          <a:xfrm>
            <a:off x="1069848" y="2792472"/>
            <a:ext cx="4663440" cy="3163825"/>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5" name="Espace réservé du texte 4"/>
          <p:cNvSpPr>
            <a:spLocks noGrp="1"/>
          </p:cNvSpPr>
          <p:nvPr>
            <p:ph type="body" sz="quarter" idx="3"/>
          </p:nvPr>
        </p:nvSpPr>
        <p:spPr>
          <a:xfrm>
            <a:off x="6458712" y="2074334"/>
            <a:ext cx="4663440" cy="640080"/>
          </a:xfrm>
        </p:spPr>
        <p:txBody>
          <a:bodyPr rtlCol="0"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Cliquez pour modifier les styles du texte du masque</a:t>
            </a:r>
          </a:p>
        </p:txBody>
      </p:sp>
      <p:sp>
        <p:nvSpPr>
          <p:cNvPr id="6" name="Espace réservé du contenu 5"/>
          <p:cNvSpPr>
            <a:spLocks noGrp="1"/>
          </p:cNvSpPr>
          <p:nvPr>
            <p:ph sz="quarter" idx="4"/>
          </p:nvPr>
        </p:nvSpPr>
        <p:spPr>
          <a:xfrm>
            <a:off x="6458712" y="2792471"/>
            <a:ext cx="4663440" cy="3164509"/>
          </a:xfrm>
        </p:spPr>
        <p:txBody>
          <a:bodyPr rtlCol="0"/>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7" name="Espace réservé de la date 6"/>
          <p:cNvSpPr>
            <a:spLocks noGrp="1"/>
          </p:cNvSpPr>
          <p:nvPr>
            <p:ph type="dt" sz="half" idx="10"/>
          </p:nvPr>
        </p:nvSpPr>
        <p:spPr/>
        <p:txBody>
          <a:bodyPr rtlCol="0"/>
          <a:lstStyle/>
          <a:p>
            <a:pPr rtl="0"/>
            <a:fld id="{A278302D-D01A-4573-A288-436D2C7BE98D}" type="datetime1">
              <a:rPr lang="fr-FR" noProof="0" smtClean="0"/>
              <a:t>28/10/2021</a:t>
            </a:fld>
            <a:endParaRPr lang="fr-FR" noProof="0" dirty="0"/>
          </a:p>
        </p:txBody>
      </p:sp>
      <p:sp>
        <p:nvSpPr>
          <p:cNvPr id="8" name="Espace réservé du pied de page 7"/>
          <p:cNvSpPr>
            <a:spLocks noGrp="1"/>
          </p:cNvSpPr>
          <p:nvPr>
            <p:ph type="ftr" sz="quarter" idx="11"/>
          </p:nvPr>
        </p:nvSpPr>
        <p:spPr/>
        <p:txBody>
          <a:bodyPr rtlCol="0"/>
          <a:lstStyle/>
          <a:p>
            <a:pPr rtl="0"/>
            <a:endParaRPr lang="fr-FR" noProof="0" dirty="0"/>
          </a:p>
        </p:txBody>
      </p:sp>
      <p:sp>
        <p:nvSpPr>
          <p:cNvPr id="9" name="Espace réservé du numéro de diapositive 8"/>
          <p:cNvSpPr>
            <a:spLocks noGrp="1"/>
          </p:cNvSpPr>
          <p:nvPr>
            <p:ph type="sldNum" sz="quarter" idx="12"/>
          </p:nvPr>
        </p:nvSpPr>
        <p:spPr/>
        <p:txBody>
          <a:bodyPr rtlCol="0"/>
          <a:lstStyle/>
          <a:p>
            <a:pPr rtl="0"/>
            <a:fld id="{34B7E4EF-A1BD-40F4-AB7B-04F084DD991D}" type="slidenum">
              <a:rPr lang="fr-FR" noProof="0" smtClean="0"/>
              <a:t>‹N°›</a:t>
            </a:fld>
            <a:endParaRPr lang="fr-FR" noProof="0" dirty="0"/>
          </a:p>
        </p:txBody>
      </p:sp>
    </p:spTree>
    <p:extLst>
      <p:ext uri="{BB962C8B-B14F-4D97-AF65-F5344CB8AC3E}">
        <p14:creationId xmlns:p14="http://schemas.microsoft.com/office/powerpoint/2010/main" val="523591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uniquement">
    <p:spTree>
      <p:nvGrpSpPr>
        <p:cNvPr id="1" name=""/>
        <p:cNvGrpSpPr/>
        <p:nvPr/>
      </p:nvGrpSpPr>
      <p:grpSpPr>
        <a:xfrm>
          <a:off x="0" y="0"/>
          <a:ext cx="0" cy="0"/>
          <a:chOff x="0" y="0"/>
          <a:chExt cx="0" cy="0"/>
        </a:xfrm>
      </p:grpSpPr>
      <p:sp>
        <p:nvSpPr>
          <p:cNvPr id="2" name="Titre 1"/>
          <p:cNvSpPr>
            <a:spLocks noGrp="1"/>
          </p:cNvSpPr>
          <p:nvPr>
            <p:ph type="title"/>
          </p:nvPr>
        </p:nvSpPr>
        <p:spPr/>
        <p:txBody>
          <a:bodyPr rtlCol="0"/>
          <a:lstStyle/>
          <a:p>
            <a:pPr rtl="0"/>
            <a:r>
              <a:rPr lang="fr-FR" noProof="0"/>
              <a:t>Modifiez le style du titre</a:t>
            </a:r>
            <a:endParaRPr lang="fr-FR" noProof="0" dirty="0"/>
          </a:p>
        </p:txBody>
      </p:sp>
      <p:sp>
        <p:nvSpPr>
          <p:cNvPr id="3" name="Espace réservé de la date 2"/>
          <p:cNvSpPr>
            <a:spLocks noGrp="1"/>
          </p:cNvSpPr>
          <p:nvPr>
            <p:ph type="dt" sz="half" idx="10"/>
          </p:nvPr>
        </p:nvSpPr>
        <p:spPr/>
        <p:txBody>
          <a:bodyPr rtlCol="0"/>
          <a:lstStyle/>
          <a:p>
            <a:pPr rtl="0"/>
            <a:fld id="{B627DE9D-81B8-452C-8454-B4968DD4ED9D}" type="datetime1">
              <a:rPr lang="fr-FR" noProof="0" smtClean="0"/>
              <a:t>28/10/2021</a:t>
            </a:fld>
            <a:endParaRPr lang="fr-FR" noProof="0" dirty="0"/>
          </a:p>
        </p:txBody>
      </p:sp>
      <p:sp>
        <p:nvSpPr>
          <p:cNvPr id="4" name="Espace réservé du pied de page 3"/>
          <p:cNvSpPr>
            <a:spLocks noGrp="1"/>
          </p:cNvSpPr>
          <p:nvPr>
            <p:ph type="ftr" sz="quarter" idx="11"/>
          </p:nvPr>
        </p:nvSpPr>
        <p:spPr/>
        <p:txBody>
          <a:bodyPr rtlCol="0"/>
          <a:lstStyle/>
          <a:p>
            <a:pPr rtl="0"/>
            <a:endParaRPr lang="fr-FR" noProof="0" dirty="0"/>
          </a:p>
        </p:txBody>
      </p:sp>
      <p:sp>
        <p:nvSpPr>
          <p:cNvPr id="5" name="Espace réservé du numéro de diapositive 4"/>
          <p:cNvSpPr>
            <a:spLocks noGrp="1"/>
          </p:cNvSpPr>
          <p:nvPr>
            <p:ph type="sldNum" sz="quarter" idx="12"/>
          </p:nvPr>
        </p:nvSpPr>
        <p:spPr/>
        <p:txBody>
          <a:bodyPr rtlCol="0"/>
          <a:lstStyle/>
          <a:p>
            <a:pPr rtl="0"/>
            <a:fld id="{34B7E4EF-A1BD-40F4-AB7B-04F084DD991D}" type="slidenum">
              <a:rPr lang="fr-FR" noProof="0" smtClean="0"/>
              <a:t>‹N°›</a:t>
            </a:fld>
            <a:endParaRPr lang="fr-FR" noProof="0" dirty="0"/>
          </a:p>
        </p:txBody>
      </p:sp>
    </p:spTree>
    <p:extLst>
      <p:ext uri="{BB962C8B-B14F-4D97-AF65-F5344CB8AC3E}">
        <p14:creationId xmlns:p14="http://schemas.microsoft.com/office/powerpoint/2010/main" val="3758772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rtlCol="0"/>
          <a:lstStyle/>
          <a:p>
            <a:pPr rtl="0"/>
            <a:fld id="{0A70F2C4-FBEE-434C-90A4-DEFE348DF3C2}" type="datetime1">
              <a:rPr lang="fr-FR" noProof="0" smtClean="0"/>
              <a:t>28/10/2021</a:t>
            </a:fld>
            <a:endParaRPr lang="fr-FR" noProof="0" dirty="0"/>
          </a:p>
        </p:txBody>
      </p:sp>
      <p:sp>
        <p:nvSpPr>
          <p:cNvPr id="3" name="Espace réservé du pied de page 2"/>
          <p:cNvSpPr>
            <a:spLocks noGrp="1"/>
          </p:cNvSpPr>
          <p:nvPr>
            <p:ph type="ftr" sz="quarter" idx="11"/>
          </p:nvPr>
        </p:nvSpPr>
        <p:spPr/>
        <p:txBody>
          <a:bodyPr rtlCol="0"/>
          <a:lstStyle/>
          <a:p>
            <a:pPr rtl="0"/>
            <a:endParaRPr lang="fr-FR" noProof="0" dirty="0"/>
          </a:p>
        </p:txBody>
      </p:sp>
      <p:sp>
        <p:nvSpPr>
          <p:cNvPr id="4" name="Espace réservé du numéro de diapositive 3"/>
          <p:cNvSpPr>
            <a:spLocks noGrp="1"/>
          </p:cNvSpPr>
          <p:nvPr>
            <p:ph type="sldNum" sz="quarter" idx="12"/>
          </p:nvPr>
        </p:nvSpPr>
        <p:spPr/>
        <p:txBody>
          <a:bodyPr rtlCol="0"/>
          <a:lstStyle/>
          <a:p>
            <a:pPr rtl="0"/>
            <a:fld id="{34B7E4EF-A1BD-40F4-AB7B-04F084DD991D}" type="slidenum">
              <a:rPr lang="fr-FR" noProof="0" smtClean="0"/>
              <a:t>‹N°›</a:t>
            </a:fld>
            <a:endParaRPr lang="fr-FR" noProof="0" dirty="0"/>
          </a:p>
        </p:txBody>
      </p:sp>
    </p:spTree>
    <p:extLst>
      <p:ext uri="{BB962C8B-B14F-4D97-AF65-F5344CB8AC3E}">
        <p14:creationId xmlns:p14="http://schemas.microsoft.com/office/powerpoint/2010/main" val="865951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re 1"/>
          <p:cNvSpPr>
            <a:spLocks noGrp="1"/>
          </p:cNvSpPr>
          <p:nvPr>
            <p:ph type="title"/>
          </p:nvPr>
        </p:nvSpPr>
        <p:spPr>
          <a:xfrm>
            <a:off x="8458200" y="607392"/>
            <a:ext cx="3161963" cy="1645920"/>
          </a:xfrm>
        </p:spPr>
        <p:txBody>
          <a:bodyPr rtlCol="0"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pPr rtl="0"/>
            <a:r>
              <a:rPr lang="fr-FR" noProof="0"/>
              <a:t>Modifiez le style du titre</a:t>
            </a:r>
            <a:endParaRPr lang="fr-FR" noProof="0" dirty="0"/>
          </a:p>
        </p:txBody>
      </p:sp>
      <p:sp>
        <p:nvSpPr>
          <p:cNvPr id="3" name="Espace réservé du contenu 2"/>
          <p:cNvSpPr>
            <a:spLocks noGrp="1"/>
          </p:cNvSpPr>
          <p:nvPr>
            <p:ph idx="1"/>
          </p:nvPr>
        </p:nvSpPr>
        <p:spPr>
          <a:xfrm>
            <a:off x="685800" y="609600"/>
            <a:ext cx="6858000" cy="5334000"/>
          </a:xfrm>
        </p:spPr>
        <p:txBody>
          <a:bodyPr rtlCol="0"/>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rtl="0"/>
            <a:r>
              <a:rPr lang="fr-FR" noProof="0"/>
              <a:t>Cliquez pour 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4" name="Espace réservé du texte 3"/>
          <p:cNvSpPr>
            <a:spLocks noGrp="1"/>
          </p:cNvSpPr>
          <p:nvPr>
            <p:ph type="body" sz="half" idx="2" hasCustomPrompt="1"/>
          </p:nvPr>
        </p:nvSpPr>
        <p:spPr>
          <a:xfrm>
            <a:off x="8458200" y="2336800"/>
            <a:ext cx="3161963" cy="3606800"/>
          </a:xfrm>
        </p:spPr>
        <p:txBody>
          <a:bodyPr rtlCol="0">
            <a:normAutofit/>
          </a:bodyPr>
          <a:lstStyle>
            <a:lvl1pPr marL="0" indent="0" rtl="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dirty="0"/>
              <a:t>Modifiez les styles du texte du masque</a:t>
            </a:r>
          </a:p>
        </p:txBody>
      </p:sp>
      <p:sp>
        <p:nvSpPr>
          <p:cNvPr id="8" name="Espace réservé de la date 7"/>
          <p:cNvSpPr>
            <a:spLocks noGrp="1"/>
          </p:cNvSpPr>
          <p:nvPr>
            <p:ph type="dt" sz="half" idx="10"/>
          </p:nvPr>
        </p:nvSpPr>
        <p:spPr>
          <a:xfrm>
            <a:off x="5588000" y="6035040"/>
            <a:ext cx="1955800" cy="365760"/>
          </a:xfrm>
        </p:spPr>
        <p:txBody>
          <a:bodyPr rtlCol="0"/>
          <a:lstStyle>
            <a:lvl1pPr>
              <a:defRPr>
                <a:solidFill>
                  <a:schemeClr val="tx1">
                    <a:lumMod val="85000"/>
                    <a:lumOff val="15000"/>
                  </a:schemeClr>
                </a:solidFill>
              </a:defRPr>
            </a:lvl1pPr>
          </a:lstStyle>
          <a:p>
            <a:pPr rtl="0"/>
            <a:fld id="{B919FF61-BBAD-421F-B04A-0003A1046F66}" type="datetime1">
              <a:rPr lang="fr-FR" noProof="0" smtClean="0"/>
              <a:t>28/10/2021</a:t>
            </a:fld>
            <a:endParaRPr lang="fr-FR" noProof="0" dirty="0"/>
          </a:p>
        </p:txBody>
      </p:sp>
      <p:sp>
        <p:nvSpPr>
          <p:cNvPr id="9" name="Espace réservé du pied de page 8"/>
          <p:cNvSpPr>
            <a:spLocks noGrp="1"/>
          </p:cNvSpPr>
          <p:nvPr>
            <p:ph type="ftr" sz="quarter" idx="11"/>
          </p:nvPr>
        </p:nvSpPr>
        <p:spPr>
          <a:xfrm>
            <a:off x="685801" y="6035040"/>
            <a:ext cx="4584700" cy="365760"/>
          </a:xfrm>
        </p:spPr>
        <p:txBody>
          <a:bodyPr rtlCol="0"/>
          <a:lstStyle>
            <a:lvl1pPr algn="l">
              <a:defRPr/>
            </a:lvl1pPr>
          </a:lstStyle>
          <a:p>
            <a:pPr rtl="0"/>
            <a:endParaRPr lang="fr-FR" noProof="0" dirty="0"/>
          </a:p>
        </p:txBody>
      </p:sp>
      <p:sp>
        <p:nvSpPr>
          <p:cNvPr id="11" name="Espace réservé du numéro de diapositive 10"/>
          <p:cNvSpPr>
            <a:spLocks noGrp="1"/>
          </p:cNvSpPr>
          <p:nvPr>
            <p:ph type="sldNum" sz="quarter" idx="12"/>
          </p:nvPr>
        </p:nvSpPr>
        <p:spPr>
          <a:xfrm>
            <a:off x="10396728" y="6035040"/>
            <a:ext cx="1223435" cy="365760"/>
          </a:xfrm>
        </p:spPr>
        <p:txBody>
          <a:bodyPr rtlCol="0"/>
          <a:lstStyle>
            <a:lvl1pPr>
              <a:defRPr>
                <a:solidFill>
                  <a:schemeClr val="tx1">
                    <a:lumMod val="85000"/>
                    <a:lumOff val="15000"/>
                  </a:schemeClr>
                </a:solidFill>
              </a:defRPr>
            </a:lvl1pPr>
          </a:lstStyle>
          <a:p>
            <a:pPr rtl="0"/>
            <a:fld id="{34B7E4EF-A1BD-40F4-AB7B-04F084DD991D}" type="slidenum">
              <a:rPr lang="fr-FR" noProof="0" smtClean="0"/>
              <a:t>‹N°›</a:t>
            </a:fld>
            <a:endParaRPr lang="fr-FR" noProof="0" dirty="0"/>
          </a:p>
        </p:txBody>
      </p:sp>
    </p:spTree>
    <p:extLst>
      <p:ext uri="{BB962C8B-B14F-4D97-AF65-F5344CB8AC3E}">
        <p14:creationId xmlns:p14="http://schemas.microsoft.com/office/powerpoint/2010/main" val="16966449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Espace réservé du titre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pPr rtl="0"/>
            <a:r>
              <a:rPr lang="fr-FR" noProof="0" dirty="0"/>
              <a:t>Modifiez le style du titre</a:t>
            </a:r>
          </a:p>
        </p:txBody>
      </p:sp>
      <p:sp>
        <p:nvSpPr>
          <p:cNvPr id="3" name="Espace réservé du texte 2"/>
          <p:cNvSpPr>
            <a:spLocks noGrp="1"/>
          </p:cNvSpPr>
          <p:nvPr>
            <p:ph type="body" idx="1"/>
          </p:nvPr>
        </p:nvSpPr>
        <p:spPr>
          <a:xfrm>
            <a:off x="1066800" y="2103120"/>
            <a:ext cx="10058400" cy="3849624"/>
          </a:xfrm>
          <a:prstGeom prst="rect">
            <a:avLst/>
          </a:prstGeom>
        </p:spPr>
        <p:txBody>
          <a:bodyPr vert="horz" lIns="91440" tIns="45720" rIns="91440" bIns="45720" rtlCol="0">
            <a:normAutofit/>
          </a:bodyPr>
          <a:lstStyle/>
          <a:p>
            <a:pPr lvl="0" rtl="0"/>
            <a:r>
              <a:rPr lang="fr-FR" noProof="0" dirty="0"/>
              <a:t>Modifiez les styles du texte du masque</a:t>
            </a:r>
          </a:p>
          <a:p>
            <a:pPr lvl="1" rtl="0"/>
            <a:r>
              <a:rPr lang="fr-FR" noProof="0" dirty="0"/>
              <a:t>Deuxième niveau</a:t>
            </a:r>
          </a:p>
          <a:p>
            <a:pPr lvl="2" rtl="0"/>
            <a:r>
              <a:rPr lang="fr-FR" noProof="0" dirty="0"/>
              <a:t>Troisième niveau</a:t>
            </a:r>
          </a:p>
          <a:p>
            <a:pPr lvl="3" rtl="0"/>
            <a:r>
              <a:rPr lang="fr-FR" noProof="0" dirty="0"/>
              <a:t>Quatrième niveau</a:t>
            </a:r>
          </a:p>
          <a:p>
            <a:pPr lvl="4" rtl="0"/>
            <a:r>
              <a:rPr lang="fr-FR" noProof="0" dirty="0"/>
              <a:t>Cinquième niveau</a:t>
            </a:r>
          </a:p>
        </p:txBody>
      </p:sp>
      <p:sp>
        <p:nvSpPr>
          <p:cNvPr id="4" name="Espace réservé de la date 3"/>
          <p:cNvSpPr>
            <a:spLocks noGrp="1"/>
          </p:cNvSpPr>
          <p:nvPr>
            <p:ph type="dt" sz="half" idx="2"/>
          </p:nvPr>
        </p:nvSpPr>
        <p:spPr>
          <a:xfrm>
            <a:off x="7256794" y="6035040"/>
            <a:ext cx="2893045"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pPr rtl="0"/>
            <a:fld id="{3400A1F0-7793-43D9-9693-028F9D5FDF46}" type="datetime1">
              <a:rPr lang="fr-FR" noProof="0" smtClean="0"/>
              <a:t>28/10/2021</a:t>
            </a:fld>
            <a:endParaRPr lang="fr-FR" noProof="0" dirty="0"/>
          </a:p>
        </p:txBody>
      </p:sp>
      <p:sp>
        <p:nvSpPr>
          <p:cNvPr id="5" name="Espace réservé du pied de page 4"/>
          <p:cNvSpPr>
            <a:spLocks noGrp="1"/>
          </p:cNvSpPr>
          <p:nvPr>
            <p:ph type="ftr" sz="quarter" idx="3"/>
          </p:nvPr>
        </p:nvSpPr>
        <p:spPr>
          <a:xfrm>
            <a:off x="1066800" y="6035040"/>
            <a:ext cx="5816600" cy="365760"/>
          </a:xfrm>
          <a:prstGeom prst="rect">
            <a:avLst/>
          </a:prstGeom>
        </p:spPr>
        <p:txBody>
          <a:bodyPr vert="horz" lIns="91440" tIns="45720" rIns="91440" bIns="45720" rtlCol="0" anchor="b"/>
          <a:lstStyle>
            <a:lvl1pPr algn="l">
              <a:defRPr sz="1000">
                <a:solidFill>
                  <a:schemeClr val="tx1">
                    <a:lumMod val="85000"/>
                    <a:lumOff val="15000"/>
                  </a:schemeClr>
                </a:solidFill>
              </a:defRPr>
            </a:lvl1pPr>
          </a:lstStyle>
          <a:p>
            <a:pPr rtl="0"/>
            <a:endParaRPr lang="fr-FR" noProof="0" dirty="0"/>
          </a:p>
        </p:txBody>
      </p:sp>
      <p:sp>
        <p:nvSpPr>
          <p:cNvPr id="6" name="Espace réservé du numéro de diapositive 5"/>
          <p:cNvSpPr>
            <a:spLocks noGrp="1"/>
          </p:cNvSpPr>
          <p:nvPr>
            <p:ph type="sldNum" sz="quarter" idx="4"/>
          </p:nvPr>
        </p:nvSpPr>
        <p:spPr>
          <a:xfrm>
            <a:off x="10287000" y="6035040"/>
            <a:ext cx="838200" cy="365760"/>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pPr rtl="0"/>
            <a:fld id="{34B7E4EF-A1BD-40F4-AB7B-04F084DD991D}" type="slidenum">
              <a:rPr lang="fr-FR" noProof="0" smtClean="0"/>
              <a:t>‹N°›</a:t>
            </a:fld>
            <a:endParaRPr lang="fr-FR" noProof="0" dirty="0"/>
          </a:p>
        </p:txBody>
      </p:sp>
    </p:spTree>
    <p:extLst>
      <p:ext uri="{BB962C8B-B14F-4D97-AF65-F5344CB8AC3E}">
        <p14:creationId xmlns:p14="http://schemas.microsoft.com/office/powerpoint/2010/main" val="1560424787"/>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9" r:id="rId5"/>
    <p:sldLayoutId id="2147483730" r:id="rId6"/>
    <p:sldLayoutId id="2147483736" r:id="rId7"/>
    <p:sldLayoutId id="2147483737" r:id="rId8"/>
    <p:sldLayoutId id="2147483727" r:id="rId9"/>
    <p:sldLayoutId id="2147483741" r:id="rId10"/>
    <p:sldLayoutId id="2147483740" r:id="rId11"/>
    <p:sldLayoutId id="2147483728" r:id="rId12"/>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3.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39.jpg"/><Relationship Id="rId7" Type="http://schemas.openxmlformats.org/officeDocument/2006/relationships/diagramQuickStyle" Target="../diagrams/quickStyle1.xml"/><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diagramLayout" Target="../diagrams/layout1.xml"/><Relationship Id="rId11" Type="http://schemas.openxmlformats.org/officeDocument/2006/relationships/image" Target="../media/image44.png"/><Relationship Id="rId5" Type="http://schemas.openxmlformats.org/officeDocument/2006/relationships/diagramData" Target="../diagrams/data1.xml"/><Relationship Id="rId10" Type="http://schemas.openxmlformats.org/officeDocument/2006/relationships/image" Target="../media/image43.png"/><Relationship Id="rId4" Type="http://schemas.openxmlformats.org/officeDocument/2006/relationships/image" Target="../media/image40.jpg"/><Relationship Id="rId9" Type="http://schemas.microsoft.com/office/2007/relationships/diagramDrawing" Target="../diagrams/drawing1.xml"/></Relationships>
</file>

<file path=ppt/slides/_rels/slide2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39.jpg"/><Relationship Id="rId7" Type="http://schemas.openxmlformats.org/officeDocument/2006/relationships/diagramQuickStyle" Target="../diagrams/quickStyle2.xml"/><Relationship Id="rId12" Type="http://schemas.openxmlformats.org/officeDocument/2006/relationships/image" Target="../media/image48.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diagramLayout" Target="../diagrams/layout2.xml"/><Relationship Id="rId11" Type="http://schemas.openxmlformats.org/officeDocument/2006/relationships/image" Target="../media/image47.png"/><Relationship Id="rId5" Type="http://schemas.openxmlformats.org/officeDocument/2006/relationships/diagramData" Target="../diagrams/data2.xml"/><Relationship Id="rId10" Type="http://schemas.openxmlformats.org/officeDocument/2006/relationships/image" Target="../media/image43.png"/><Relationship Id="rId4" Type="http://schemas.openxmlformats.org/officeDocument/2006/relationships/image" Target="../media/image40.jpg"/><Relationship Id="rId9" Type="http://schemas.microsoft.com/office/2007/relationships/diagramDrawing" Target="../diagrams/drawing2.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3.xml"/><Relationship Id="rId13" Type="http://schemas.openxmlformats.org/officeDocument/2006/relationships/image" Target="../media/image50.png"/><Relationship Id="rId3" Type="http://schemas.openxmlformats.org/officeDocument/2006/relationships/image" Target="../media/image39.jpg"/><Relationship Id="rId7" Type="http://schemas.openxmlformats.org/officeDocument/2006/relationships/diagramQuickStyle" Target="../diagrams/quickStyle3.xml"/><Relationship Id="rId12"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diagramLayout" Target="../diagrams/layout3.xml"/><Relationship Id="rId11" Type="http://schemas.openxmlformats.org/officeDocument/2006/relationships/image" Target="../media/image47.png"/><Relationship Id="rId5" Type="http://schemas.openxmlformats.org/officeDocument/2006/relationships/diagramData" Target="../diagrams/data3.xml"/><Relationship Id="rId10" Type="http://schemas.openxmlformats.org/officeDocument/2006/relationships/image" Target="../media/image43.png"/><Relationship Id="rId4" Type="http://schemas.openxmlformats.org/officeDocument/2006/relationships/image" Target="../media/image40.jpg"/><Relationship Id="rId9" Type="http://schemas.microsoft.com/office/2007/relationships/diagramDrawing" Target="../diagrams/drawing3.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4.xml"/><Relationship Id="rId13" Type="http://schemas.openxmlformats.org/officeDocument/2006/relationships/image" Target="../media/image51.png"/><Relationship Id="rId3" Type="http://schemas.openxmlformats.org/officeDocument/2006/relationships/image" Target="../media/image39.jpg"/><Relationship Id="rId7" Type="http://schemas.openxmlformats.org/officeDocument/2006/relationships/diagramQuickStyle" Target="../diagrams/quickStyle4.xml"/><Relationship Id="rId12"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diagramLayout" Target="../diagrams/layout4.xml"/><Relationship Id="rId11" Type="http://schemas.openxmlformats.org/officeDocument/2006/relationships/image" Target="../media/image47.png"/><Relationship Id="rId5" Type="http://schemas.openxmlformats.org/officeDocument/2006/relationships/diagramData" Target="../diagrams/data4.xml"/><Relationship Id="rId10" Type="http://schemas.openxmlformats.org/officeDocument/2006/relationships/image" Target="../media/image43.png"/><Relationship Id="rId4" Type="http://schemas.openxmlformats.org/officeDocument/2006/relationships/image" Target="../media/image40.jpg"/><Relationship Id="rId9" Type="http://schemas.microsoft.com/office/2007/relationships/diagramDrawing" Target="../diagrams/drawing4.xml"/><Relationship Id="rId1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6.jpg"/><Relationship Id="rId7"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58.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6.jpg"/><Relationship Id="rId7" Type="http://schemas.openxmlformats.org/officeDocument/2006/relationships/image" Target="../media/image60.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57.png"/><Relationship Id="rId5" Type="http://schemas.openxmlformats.org/officeDocument/2006/relationships/image" Target="../media/image54.png"/><Relationship Id="rId4" Type="http://schemas.openxmlformats.org/officeDocument/2006/relationships/image" Target="../media/image59.png"/><Relationship Id="rId9"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54.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54.pn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2.xml"/><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68.png"/><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6.xml"/><Relationship Id="rId1" Type="http://schemas.openxmlformats.org/officeDocument/2006/relationships/slideLayout" Target="../slideLayouts/slideLayout12.xml"/><Relationship Id="rId5" Type="http://schemas.openxmlformats.org/officeDocument/2006/relationships/image" Target="../media/image70.png"/><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71.png"/><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openxmlformats.org/officeDocument/2006/relationships/image" Target="../media/image73.png"/><Relationship Id="rId4" Type="http://schemas.openxmlformats.org/officeDocument/2006/relationships/image" Target="../media/image72.png"/></Relationships>
</file>

<file path=ppt/slides/_rels/slide4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9.xml"/><Relationship Id="rId1" Type="http://schemas.openxmlformats.org/officeDocument/2006/relationships/slideLayout" Target="../slideLayouts/slideLayout12.xml"/><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1.xml"/><Relationship Id="rId1" Type="http://schemas.openxmlformats.org/officeDocument/2006/relationships/slideLayout" Target="../slideLayouts/slideLayout12.xml"/><Relationship Id="rId5" Type="http://schemas.openxmlformats.org/officeDocument/2006/relationships/image" Target="../media/image79.png"/><Relationship Id="rId4" Type="http://schemas.openxmlformats.org/officeDocument/2006/relationships/image" Target="../media/image78.png"/></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3.xml"/><Relationship Id="rId1" Type="http://schemas.openxmlformats.org/officeDocument/2006/relationships/slideLayout" Target="../slideLayouts/slideLayout12.xml"/><Relationship Id="rId5" Type="http://schemas.openxmlformats.org/officeDocument/2006/relationships/image" Target="../media/image82.png"/><Relationship Id="rId4" Type="http://schemas.openxmlformats.org/officeDocument/2006/relationships/image" Target="../media/image81.png"/></Relationships>
</file>

<file path=ppt/slides/_rels/slide4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4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5.xml"/><Relationship Id="rId1" Type="http://schemas.openxmlformats.org/officeDocument/2006/relationships/slideLayout" Target="../slideLayouts/slideLayout12.xml"/><Relationship Id="rId5" Type="http://schemas.openxmlformats.org/officeDocument/2006/relationships/image" Target="../media/image87.png"/><Relationship Id="rId4" Type="http://schemas.openxmlformats.org/officeDocument/2006/relationships/image" Target="../media/image86.png"/></Relationships>
</file>

<file path=ppt/slides/_rels/slide4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4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openxmlformats.org/officeDocument/2006/relationships/image" Target="../media/image90.png"/><Relationship Id="rId4" Type="http://schemas.openxmlformats.org/officeDocument/2006/relationships/image" Target="../media/image87.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51.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9.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95.png"/></Relationships>
</file>

<file path=ppt/slides/_rels/slide52.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50.xml"/><Relationship Id="rId1" Type="http://schemas.openxmlformats.org/officeDocument/2006/relationships/slideLayout" Target="../slideLayouts/slideLayout9.xml"/><Relationship Id="rId5" Type="http://schemas.openxmlformats.org/officeDocument/2006/relationships/image" Target="../media/image98.png"/><Relationship Id="rId4" Type="http://schemas.openxmlformats.org/officeDocument/2006/relationships/image" Target="../media/image97.png"/></Relationships>
</file>

<file path=ppt/slides/_rels/slide53.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51.xml"/><Relationship Id="rId1" Type="http://schemas.openxmlformats.org/officeDocument/2006/relationships/slideLayout" Target="../slideLayouts/slideLayout9.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7.png"/></Relationships>
</file>

<file path=ppt/slides/_rels/slide54.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52.xml"/><Relationship Id="rId1" Type="http://schemas.openxmlformats.org/officeDocument/2006/relationships/slideLayout" Target="../slideLayouts/slideLayout9.xml"/><Relationship Id="rId5" Type="http://schemas.openxmlformats.org/officeDocument/2006/relationships/image" Target="../media/image101.png"/><Relationship Id="rId4" Type="http://schemas.openxmlformats.org/officeDocument/2006/relationships/image" Target="../media/image97.png"/></Relationships>
</file>

<file path=ppt/slides/_rels/slide55.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53.xml"/><Relationship Id="rId1" Type="http://schemas.openxmlformats.org/officeDocument/2006/relationships/slideLayout" Target="../slideLayouts/slideLayout9.xml"/><Relationship Id="rId4" Type="http://schemas.openxmlformats.org/officeDocument/2006/relationships/image" Target="../media/image102.png"/></Relationships>
</file>

<file path=ppt/slides/_rels/slide56.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54.xml"/><Relationship Id="rId1" Type="http://schemas.openxmlformats.org/officeDocument/2006/relationships/slideLayout" Target="../slideLayouts/slideLayout9.xml"/><Relationship Id="rId5" Type="http://schemas.openxmlformats.org/officeDocument/2006/relationships/image" Target="../media/image103.png"/><Relationship Id="rId4" Type="http://schemas.openxmlformats.org/officeDocument/2006/relationships/image" Target="../media/image102.png"/></Relationships>
</file>

<file path=ppt/slides/_rels/slide57.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56.xml"/><Relationship Id="rId1" Type="http://schemas.openxmlformats.org/officeDocument/2006/relationships/slideLayout" Target="../slideLayouts/slideLayout4.xml"/><Relationship Id="rId5" Type="http://schemas.openxmlformats.org/officeDocument/2006/relationships/image" Target="../media/image106.png"/><Relationship Id="rId4" Type="http://schemas.openxmlformats.org/officeDocument/2006/relationships/image" Target="../media/image105.png"/></Relationships>
</file>

<file path=ppt/slides/_rels/slide59.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57.xml"/><Relationship Id="rId1" Type="http://schemas.openxmlformats.org/officeDocument/2006/relationships/slideLayout" Target="../slideLayouts/slideLayout4.xml"/><Relationship Id="rId5" Type="http://schemas.openxmlformats.org/officeDocument/2006/relationships/image" Target="../media/image108.png"/><Relationship Id="rId4" Type="http://schemas.openxmlformats.org/officeDocument/2006/relationships/image" Target="../media/image107.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7.pn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28" name="Rectangle 27">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30" name="Rectangle 29">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32" name="Rectangle 31">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pic>
        <p:nvPicPr>
          <p:cNvPr id="6" name="Espace réservé d’image 5" descr="Jeune homme écrivant">
            <a:extLst>
              <a:ext uri="{FF2B5EF4-FFF2-40B4-BE49-F238E27FC236}">
                <a16:creationId xmlns:a16="http://schemas.microsoft.com/office/drawing/2014/main" id="{1054C6CA-D723-4A6A-9734-5910A1729B5C}"/>
              </a:ext>
            </a:extLst>
          </p:cNvPr>
          <p:cNvPicPr>
            <a:picLocks noGrp="1" noChangeAspect="1"/>
          </p:cNvPicPr>
          <p:nvPr>
            <p:ph type="pic" idx="1"/>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1" y="1"/>
            <a:ext cx="12191998" cy="6857999"/>
          </a:xfrm>
          <a:prstGeom prst="rect">
            <a:avLst/>
          </a:prstGeom>
        </p:spPr>
      </p:pic>
      <p:sp>
        <p:nvSpPr>
          <p:cNvPr id="34" name="Rectangle 33">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7615"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36" name="Rectangle 35">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448"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3" name="Titre 2">
            <a:extLst>
              <a:ext uri="{FF2B5EF4-FFF2-40B4-BE49-F238E27FC236}">
                <a16:creationId xmlns:a16="http://schemas.microsoft.com/office/drawing/2014/main" id="{A7F5067F-B05A-4CB4-8FEF-12162F4FD7F8}"/>
              </a:ext>
            </a:extLst>
          </p:cNvPr>
          <p:cNvSpPr>
            <a:spLocks noGrp="1"/>
          </p:cNvSpPr>
          <p:nvPr>
            <p:ph type="title"/>
          </p:nvPr>
        </p:nvSpPr>
        <p:spPr>
          <a:xfrm>
            <a:off x="774043" y="727626"/>
            <a:ext cx="4602152" cy="1718225"/>
          </a:xfrm>
        </p:spPr>
        <p:txBody>
          <a:bodyPr vert="horz" lIns="91440" tIns="45720" rIns="91440" bIns="45720" rtlCol="0" anchor="ctr">
            <a:normAutofit/>
          </a:bodyPr>
          <a:lstStyle/>
          <a:p>
            <a:pPr rtl="0">
              <a:lnSpc>
                <a:spcPct val="90000"/>
              </a:lnSpc>
            </a:pPr>
            <a:r>
              <a:rPr lang="fr-FR" sz="4800" dirty="0">
                <a:solidFill>
                  <a:schemeClr val="bg2">
                    <a:lumMod val="50000"/>
                  </a:schemeClr>
                </a:solidFill>
              </a:rPr>
              <a:t>Simuler une injection plastique</a:t>
            </a:r>
          </a:p>
        </p:txBody>
      </p:sp>
      <p:sp>
        <p:nvSpPr>
          <p:cNvPr id="4" name="Espace réservé du texte 3">
            <a:extLst>
              <a:ext uri="{FF2B5EF4-FFF2-40B4-BE49-F238E27FC236}">
                <a16:creationId xmlns:a16="http://schemas.microsoft.com/office/drawing/2014/main" id="{29AD4A91-7AB8-40C3-9C11-950FF5FC7DFC}"/>
              </a:ext>
            </a:extLst>
          </p:cNvPr>
          <p:cNvSpPr>
            <a:spLocks noGrp="1"/>
          </p:cNvSpPr>
          <p:nvPr>
            <p:ph type="body" sz="half" idx="2"/>
          </p:nvPr>
        </p:nvSpPr>
        <p:spPr>
          <a:xfrm>
            <a:off x="774043" y="2538920"/>
            <a:ext cx="4602152" cy="3480066"/>
          </a:xfrm>
        </p:spPr>
        <p:txBody>
          <a:bodyPr vert="horz" lIns="91440" tIns="45720" rIns="91440" bIns="45720" rtlCol="0">
            <a:normAutofit/>
          </a:bodyPr>
          <a:lstStyle/>
          <a:p>
            <a:pPr rtl="0">
              <a:lnSpc>
                <a:spcPct val="100000"/>
              </a:lnSpc>
            </a:pPr>
            <a:r>
              <a:rPr lang="fr-FR" b="1" dirty="0">
                <a:solidFill>
                  <a:schemeClr val="bg2">
                    <a:lumMod val="50000"/>
                  </a:schemeClr>
                </a:solidFill>
              </a:rPr>
              <a:t>Nous aborderons dans cette présentation:</a:t>
            </a:r>
          </a:p>
          <a:p>
            <a:pPr rtl="0">
              <a:lnSpc>
                <a:spcPct val="100000"/>
              </a:lnSpc>
            </a:pPr>
            <a:endParaRPr lang="fr-FR" b="1" dirty="0">
              <a:solidFill>
                <a:schemeClr val="bg2">
                  <a:lumMod val="50000"/>
                </a:schemeClr>
              </a:solidFill>
            </a:endParaRPr>
          </a:p>
          <a:p>
            <a:pPr marL="216000" indent="-216000" rtl="0">
              <a:lnSpc>
                <a:spcPct val="100000"/>
              </a:lnSpc>
              <a:buClr>
                <a:schemeClr val="accent1"/>
              </a:buClr>
              <a:buFont typeface="Arial" panose="020B0604020202020204" pitchFamily="34" charset="0"/>
              <a:buChar char="•"/>
            </a:pPr>
            <a:r>
              <a:rPr lang="fr-FR" dirty="0">
                <a:solidFill>
                  <a:schemeClr val="bg2">
                    <a:lumMod val="50000"/>
                  </a:schemeClr>
                </a:solidFill>
              </a:rPr>
              <a:t>La préparation d’une simulation d’injection avec le modeleur </a:t>
            </a:r>
            <a:r>
              <a:rPr lang="fr-FR" dirty="0" err="1">
                <a:solidFill>
                  <a:schemeClr val="bg2">
                    <a:lumMod val="50000"/>
                  </a:schemeClr>
                </a:solidFill>
              </a:rPr>
              <a:t>Inventor</a:t>
            </a:r>
            <a:endParaRPr lang="fr-FR" dirty="0">
              <a:solidFill>
                <a:schemeClr val="bg2">
                  <a:lumMod val="50000"/>
                </a:schemeClr>
              </a:solidFill>
            </a:endParaRPr>
          </a:p>
          <a:p>
            <a:pPr marL="216000" indent="-216000" rtl="0">
              <a:lnSpc>
                <a:spcPct val="100000"/>
              </a:lnSpc>
              <a:buClr>
                <a:schemeClr val="accent1"/>
              </a:buClr>
              <a:buFont typeface="Arial" panose="020B0604020202020204" pitchFamily="34" charset="0"/>
              <a:buChar char="•"/>
            </a:pPr>
            <a:r>
              <a:rPr lang="fr-FR" dirty="0">
                <a:solidFill>
                  <a:schemeClr val="bg2">
                    <a:lumMod val="50000"/>
                  </a:schemeClr>
                </a:solidFill>
              </a:rPr>
              <a:t>La simulation d’une injection plastique avec le modeleur </a:t>
            </a:r>
            <a:r>
              <a:rPr lang="fr-FR" dirty="0" err="1">
                <a:solidFill>
                  <a:schemeClr val="bg2">
                    <a:lumMod val="50000"/>
                  </a:schemeClr>
                </a:solidFill>
              </a:rPr>
              <a:t>Inventor</a:t>
            </a:r>
            <a:endParaRPr lang="fr-FR" dirty="0">
              <a:solidFill>
                <a:schemeClr val="bg2">
                  <a:lumMod val="50000"/>
                </a:schemeClr>
              </a:solidFill>
            </a:endParaRPr>
          </a:p>
          <a:p>
            <a:pPr marL="216000" indent="-216000" rtl="0">
              <a:lnSpc>
                <a:spcPct val="100000"/>
              </a:lnSpc>
              <a:buClr>
                <a:schemeClr val="accent1"/>
              </a:buClr>
              <a:buFont typeface="Arial" panose="020B0604020202020204" pitchFamily="34" charset="0"/>
              <a:buChar char="•"/>
            </a:pPr>
            <a:r>
              <a:rPr lang="fr-FR" dirty="0">
                <a:solidFill>
                  <a:schemeClr val="bg2">
                    <a:lumMod val="50000"/>
                  </a:schemeClr>
                </a:solidFill>
              </a:rPr>
              <a:t>L’analyse d’une simulation plastique faite avec le modeleur </a:t>
            </a:r>
            <a:r>
              <a:rPr lang="fr-FR" dirty="0" err="1">
                <a:solidFill>
                  <a:schemeClr val="bg2">
                    <a:lumMod val="50000"/>
                  </a:schemeClr>
                </a:solidFill>
              </a:rPr>
              <a:t>Inventor</a:t>
            </a:r>
            <a:endParaRPr lang="fr-FR" dirty="0">
              <a:solidFill>
                <a:schemeClr val="bg2">
                  <a:lumMod val="50000"/>
                </a:schemeClr>
              </a:solidFill>
            </a:endParaRPr>
          </a:p>
        </p:txBody>
      </p:sp>
      <p:sp>
        <p:nvSpPr>
          <p:cNvPr id="2" name="ZoneTexte 1">
            <a:extLst>
              <a:ext uri="{FF2B5EF4-FFF2-40B4-BE49-F238E27FC236}">
                <a16:creationId xmlns:a16="http://schemas.microsoft.com/office/drawing/2014/main" id="{5AB255BE-5201-4441-A3A2-AEB5517A4A7A}"/>
              </a:ext>
            </a:extLst>
          </p:cNvPr>
          <p:cNvSpPr txBox="1"/>
          <p:nvPr/>
        </p:nvSpPr>
        <p:spPr>
          <a:xfrm>
            <a:off x="8938109" y="6388084"/>
            <a:ext cx="3371237" cy="369332"/>
          </a:xfrm>
          <a:prstGeom prst="rect">
            <a:avLst/>
          </a:prstGeom>
          <a:noFill/>
        </p:spPr>
        <p:txBody>
          <a:bodyPr wrap="square" rtlCol="0">
            <a:spAutoFit/>
          </a:bodyPr>
          <a:lstStyle/>
          <a:p>
            <a:r>
              <a:rPr lang="fr-FR" dirty="0"/>
              <a:t>https://www.dfichot.fr</a:t>
            </a:r>
          </a:p>
        </p:txBody>
      </p:sp>
    </p:spTree>
    <p:extLst>
      <p:ext uri="{BB962C8B-B14F-4D97-AF65-F5344CB8AC3E}">
        <p14:creationId xmlns:p14="http://schemas.microsoft.com/office/powerpoint/2010/main" val="1386799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image 5" descr="Un homme affichant quelque chose sur un ordinateur portable">
            <a:extLst>
              <a:ext uri="{FF2B5EF4-FFF2-40B4-BE49-F238E27FC236}">
                <a16:creationId xmlns:a16="http://schemas.microsoft.com/office/drawing/2014/main" id="{CCB0035C-155F-4A5B-87BE-89762733C8E1}"/>
              </a:ext>
            </a:extLst>
          </p:cNvPr>
          <p:cNvPicPr>
            <a:picLocks noGrp="1"/>
          </p:cNvPicPr>
          <p:nvPr>
            <p:ph type="pic" idx="1"/>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28599" y="238125"/>
            <a:ext cx="7696201" cy="6381750"/>
          </a:xfrm>
        </p:spPr>
      </p:pic>
      <p:sp>
        <p:nvSpPr>
          <p:cNvPr id="3" name="Titre 2">
            <a:extLst>
              <a:ext uri="{FF2B5EF4-FFF2-40B4-BE49-F238E27FC236}">
                <a16:creationId xmlns:a16="http://schemas.microsoft.com/office/drawing/2014/main" id="{6002F139-264F-4B41-B39A-9E8B2901E164}"/>
              </a:ext>
            </a:extLst>
          </p:cNvPr>
          <p:cNvSpPr>
            <a:spLocks noGrp="1"/>
          </p:cNvSpPr>
          <p:nvPr>
            <p:ph type="title"/>
          </p:nvPr>
        </p:nvSpPr>
        <p:spPr/>
        <p:txBody>
          <a:bodyPr rtlCol="0"/>
          <a:lstStyle/>
          <a:p>
            <a:pPr rtl="0"/>
            <a:r>
              <a:rPr lang="fr-FR" sz="4000" dirty="0">
                <a:solidFill>
                  <a:schemeClr val="bg2">
                    <a:lumMod val="50000"/>
                  </a:schemeClr>
                </a:solidFill>
              </a:rPr>
              <a:t>Préparation de la simulation</a:t>
            </a:r>
          </a:p>
        </p:txBody>
      </p:sp>
      <p:sp>
        <p:nvSpPr>
          <p:cNvPr id="4" name="Espace réservé du texte 3">
            <a:extLst>
              <a:ext uri="{FF2B5EF4-FFF2-40B4-BE49-F238E27FC236}">
                <a16:creationId xmlns:a16="http://schemas.microsoft.com/office/drawing/2014/main" id="{5ECC3DCE-4CD8-4370-8B3F-47DEAB635ED9}"/>
              </a:ext>
            </a:extLst>
          </p:cNvPr>
          <p:cNvSpPr>
            <a:spLocks noGrp="1"/>
          </p:cNvSpPr>
          <p:nvPr>
            <p:ph type="body" sz="half" idx="2"/>
          </p:nvPr>
        </p:nvSpPr>
        <p:spPr>
          <a:xfrm>
            <a:off x="8477249" y="2386583"/>
            <a:ext cx="3229197" cy="3759383"/>
          </a:xfrm>
        </p:spPr>
        <p:txBody>
          <a:bodyPr rtlCol="0">
            <a:normAutofit/>
          </a:bodyPr>
          <a:lstStyle/>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Cliquer sur [Ajuster l’orientation].</a:t>
            </a: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Les flèches noires désignent le sens de démoulage.</a:t>
            </a:r>
          </a:p>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Le masque permet de tourner la pièce pour modifier le sens de démoulage.</a:t>
            </a:r>
          </a:p>
        </p:txBody>
      </p:sp>
      <p:pic>
        <p:nvPicPr>
          <p:cNvPr id="7" name="Image 6">
            <a:extLst>
              <a:ext uri="{FF2B5EF4-FFF2-40B4-BE49-F238E27FC236}">
                <a16:creationId xmlns:a16="http://schemas.microsoft.com/office/drawing/2014/main" id="{58E588E7-0F97-411D-B277-8A8606234B64}"/>
              </a:ext>
            </a:extLst>
          </p:cNvPr>
          <p:cNvPicPr>
            <a:picLocks noChangeAspect="1"/>
          </p:cNvPicPr>
          <p:nvPr/>
        </p:nvPicPr>
        <p:blipFill>
          <a:blip r:embed="rId4"/>
          <a:stretch>
            <a:fillRect/>
          </a:stretch>
        </p:blipFill>
        <p:spPr>
          <a:xfrm>
            <a:off x="9408531" y="3066999"/>
            <a:ext cx="924054" cy="724001"/>
          </a:xfrm>
          <a:prstGeom prst="rect">
            <a:avLst/>
          </a:prstGeom>
        </p:spPr>
      </p:pic>
      <p:pic>
        <p:nvPicPr>
          <p:cNvPr id="10" name="Image 9">
            <a:extLst>
              <a:ext uri="{FF2B5EF4-FFF2-40B4-BE49-F238E27FC236}">
                <a16:creationId xmlns:a16="http://schemas.microsoft.com/office/drawing/2014/main" id="{85CC77EB-5D56-4F13-B5D3-3586215EFF17}"/>
              </a:ext>
            </a:extLst>
          </p:cNvPr>
          <p:cNvPicPr>
            <a:picLocks noChangeAspect="1"/>
          </p:cNvPicPr>
          <p:nvPr/>
        </p:nvPicPr>
        <p:blipFill>
          <a:blip r:embed="rId5"/>
          <a:stretch>
            <a:fillRect/>
          </a:stretch>
        </p:blipFill>
        <p:spPr>
          <a:xfrm>
            <a:off x="569976" y="1246453"/>
            <a:ext cx="7118049" cy="4023661"/>
          </a:xfrm>
          <a:prstGeom prst="rect">
            <a:avLst/>
          </a:prstGeom>
        </p:spPr>
      </p:pic>
      <p:pic>
        <p:nvPicPr>
          <p:cNvPr id="12" name="Image 11">
            <a:extLst>
              <a:ext uri="{FF2B5EF4-FFF2-40B4-BE49-F238E27FC236}">
                <a16:creationId xmlns:a16="http://schemas.microsoft.com/office/drawing/2014/main" id="{DC91546C-D382-4439-9D10-D5BF26D47C81}"/>
              </a:ext>
            </a:extLst>
          </p:cNvPr>
          <p:cNvPicPr>
            <a:picLocks noChangeAspect="1"/>
          </p:cNvPicPr>
          <p:nvPr/>
        </p:nvPicPr>
        <p:blipFill>
          <a:blip r:embed="rId6"/>
          <a:stretch>
            <a:fillRect/>
          </a:stretch>
        </p:blipFill>
        <p:spPr>
          <a:xfrm>
            <a:off x="9037231" y="5433236"/>
            <a:ext cx="1804480" cy="952057"/>
          </a:xfrm>
          <a:prstGeom prst="rect">
            <a:avLst/>
          </a:prstGeom>
        </p:spPr>
      </p:pic>
    </p:spTree>
    <p:extLst>
      <p:ext uri="{BB962C8B-B14F-4D97-AF65-F5344CB8AC3E}">
        <p14:creationId xmlns:p14="http://schemas.microsoft.com/office/powerpoint/2010/main" val="34350316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image 5" descr="Un homme affichant quelque chose sur un ordinateur portable">
            <a:extLst>
              <a:ext uri="{FF2B5EF4-FFF2-40B4-BE49-F238E27FC236}">
                <a16:creationId xmlns:a16="http://schemas.microsoft.com/office/drawing/2014/main" id="{CCB0035C-155F-4A5B-87BE-89762733C8E1}"/>
              </a:ext>
            </a:extLst>
          </p:cNvPr>
          <p:cNvPicPr>
            <a:picLocks noGrp="1"/>
          </p:cNvPicPr>
          <p:nvPr>
            <p:ph type="pic" idx="1"/>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28599" y="238125"/>
            <a:ext cx="7696201" cy="6381750"/>
          </a:xfrm>
        </p:spPr>
      </p:pic>
      <p:sp>
        <p:nvSpPr>
          <p:cNvPr id="3" name="Titre 2">
            <a:extLst>
              <a:ext uri="{FF2B5EF4-FFF2-40B4-BE49-F238E27FC236}">
                <a16:creationId xmlns:a16="http://schemas.microsoft.com/office/drawing/2014/main" id="{6002F139-264F-4B41-B39A-9E8B2901E164}"/>
              </a:ext>
            </a:extLst>
          </p:cNvPr>
          <p:cNvSpPr>
            <a:spLocks noGrp="1"/>
          </p:cNvSpPr>
          <p:nvPr>
            <p:ph type="title"/>
          </p:nvPr>
        </p:nvSpPr>
        <p:spPr/>
        <p:txBody>
          <a:bodyPr rtlCol="0"/>
          <a:lstStyle/>
          <a:p>
            <a:pPr rtl="0"/>
            <a:r>
              <a:rPr lang="fr-FR" sz="4000" dirty="0">
                <a:solidFill>
                  <a:schemeClr val="bg2">
                    <a:lumMod val="50000"/>
                  </a:schemeClr>
                </a:solidFill>
              </a:rPr>
              <a:t>Préparation de la simulation</a:t>
            </a:r>
          </a:p>
        </p:txBody>
      </p:sp>
      <p:sp>
        <p:nvSpPr>
          <p:cNvPr id="4" name="Espace réservé du texte 3">
            <a:extLst>
              <a:ext uri="{FF2B5EF4-FFF2-40B4-BE49-F238E27FC236}">
                <a16:creationId xmlns:a16="http://schemas.microsoft.com/office/drawing/2014/main" id="{5ECC3DCE-4CD8-4370-8B3F-47DEAB635ED9}"/>
              </a:ext>
            </a:extLst>
          </p:cNvPr>
          <p:cNvSpPr>
            <a:spLocks noGrp="1"/>
          </p:cNvSpPr>
          <p:nvPr>
            <p:ph type="body" sz="half" idx="2"/>
          </p:nvPr>
        </p:nvSpPr>
        <p:spPr>
          <a:xfrm>
            <a:off x="8477249" y="2386583"/>
            <a:ext cx="3229197" cy="3759383"/>
          </a:xfrm>
        </p:spPr>
        <p:txBody>
          <a:bodyPr rtlCol="0">
            <a:normAutofit/>
          </a:bodyPr>
          <a:lstStyle/>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Exemple d’ajustement du sens.</a:t>
            </a: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Changer Méthode, cliquer sur Y puis saisir 90(°) et enfin cliquer sur la coche verte.</a:t>
            </a:r>
          </a:p>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Cliquer alors sur OK</a:t>
            </a: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p:txBody>
      </p:sp>
      <p:pic>
        <p:nvPicPr>
          <p:cNvPr id="9" name="Image 8">
            <a:extLst>
              <a:ext uri="{FF2B5EF4-FFF2-40B4-BE49-F238E27FC236}">
                <a16:creationId xmlns:a16="http://schemas.microsoft.com/office/drawing/2014/main" id="{48635669-5755-461B-9F45-7B1132BC845B}"/>
              </a:ext>
            </a:extLst>
          </p:cNvPr>
          <p:cNvPicPr>
            <a:picLocks noChangeAspect="1"/>
          </p:cNvPicPr>
          <p:nvPr/>
        </p:nvPicPr>
        <p:blipFill>
          <a:blip r:embed="rId4"/>
          <a:stretch>
            <a:fillRect/>
          </a:stretch>
        </p:blipFill>
        <p:spPr>
          <a:xfrm>
            <a:off x="8477249" y="2918194"/>
            <a:ext cx="3105150" cy="1638300"/>
          </a:xfrm>
          <a:prstGeom prst="rect">
            <a:avLst/>
          </a:prstGeom>
        </p:spPr>
      </p:pic>
      <p:pic>
        <p:nvPicPr>
          <p:cNvPr id="13" name="Image 12">
            <a:extLst>
              <a:ext uri="{FF2B5EF4-FFF2-40B4-BE49-F238E27FC236}">
                <a16:creationId xmlns:a16="http://schemas.microsoft.com/office/drawing/2014/main" id="{9975C293-5496-4065-8CF4-98AE02D97146}"/>
              </a:ext>
            </a:extLst>
          </p:cNvPr>
          <p:cNvPicPr>
            <a:picLocks noChangeAspect="1"/>
          </p:cNvPicPr>
          <p:nvPr/>
        </p:nvPicPr>
        <p:blipFill>
          <a:blip r:embed="rId5"/>
          <a:stretch>
            <a:fillRect/>
          </a:stretch>
        </p:blipFill>
        <p:spPr>
          <a:xfrm>
            <a:off x="104552" y="733650"/>
            <a:ext cx="7965560" cy="5293449"/>
          </a:xfrm>
          <a:prstGeom prst="rect">
            <a:avLst/>
          </a:prstGeom>
        </p:spPr>
      </p:pic>
    </p:spTree>
    <p:extLst>
      <p:ext uri="{BB962C8B-B14F-4D97-AF65-F5344CB8AC3E}">
        <p14:creationId xmlns:p14="http://schemas.microsoft.com/office/powerpoint/2010/main" val="11220946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image 5" descr="Un homme affichant quelque chose sur un ordinateur portable">
            <a:extLst>
              <a:ext uri="{FF2B5EF4-FFF2-40B4-BE49-F238E27FC236}">
                <a16:creationId xmlns:a16="http://schemas.microsoft.com/office/drawing/2014/main" id="{CCB0035C-155F-4A5B-87BE-89762733C8E1}"/>
              </a:ext>
            </a:extLst>
          </p:cNvPr>
          <p:cNvPicPr>
            <a:picLocks noGrp="1"/>
          </p:cNvPicPr>
          <p:nvPr>
            <p:ph type="pic" idx="1"/>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28599" y="238125"/>
            <a:ext cx="7696201" cy="6381750"/>
          </a:xfrm>
        </p:spPr>
      </p:pic>
      <p:sp>
        <p:nvSpPr>
          <p:cNvPr id="3" name="Titre 2">
            <a:extLst>
              <a:ext uri="{FF2B5EF4-FFF2-40B4-BE49-F238E27FC236}">
                <a16:creationId xmlns:a16="http://schemas.microsoft.com/office/drawing/2014/main" id="{6002F139-264F-4B41-B39A-9E8B2901E164}"/>
              </a:ext>
            </a:extLst>
          </p:cNvPr>
          <p:cNvSpPr>
            <a:spLocks noGrp="1"/>
          </p:cNvSpPr>
          <p:nvPr>
            <p:ph type="title"/>
          </p:nvPr>
        </p:nvSpPr>
        <p:spPr/>
        <p:txBody>
          <a:bodyPr rtlCol="0"/>
          <a:lstStyle/>
          <a:p>
            <a:pPr rtl="0"/>
            <a:r>
              <a:rPr lang="fr-FR" sz="4000" dirty="0">
                <a:solidFill>
                  <a:schemeClr val="bg2">
                    <a:lumMod val="50000"/>
                  </a:schemeClr>
                </a:solidFill>
              </a:rPr>
              <a:t>Préparation de la simulation</a:t>
            </a:r>
          </a:p>
        </p:txBody>
      </p:sp>
      <p:sp>
        <p:nvSpPr>
          <p:cNvPr id="4" name="Espace réservé du texte 3">
            <a:extLst>
              <a:ext uri="{FF2B5EF4-FFF2-40B4-BE49-F238E27FC236}">
                <a16:creationId xmlns:a16="http://schemas.microsoft.com/office/drawing/2014/main" id="{5ECC3DCE-4CD8-4370-8B3F-47DEAB635ED9}"/>
              </a:ext>
            </a:extLst>
          </p:cNvPr>
          <p:cNvSpPr>
            <a:spLocks noGrp="1"/>
          </p:cNvSpPr>
          <p:nvPr>
            <p:ph type="body" sz="half" idx="2"/>
          </p:nvPr>
        </p:nvSpPr>
        <p:spPr>
          <a:xfrm>
            <a:off x="8477249" y="2386583"/>
            <a:ext cx="3229197" cy="3759383"/>
          </a:xfrm>
        </p:spPr>
        <p:txBody>
          <a:bodyPr rtlCol="0">
            <a:normAutofit/>
          </a:bodyPr>
          <a:lstStyle/>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Dans un souci de fidélité de simulation, on doit ici orienter la pièce pour être en phase avec le moule fournit avec la machine.</a:t>
            </a: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p:txBody>
      </p:sp>
      <p:pic>
        <p:nvPicPr>
          <p:cNvPr id="8" name="Image 7">
            <a:extLst>
              <a:ext uri="{FF2B5EF4-FFF2-40B4-BE49-F238E27FC236}">
                <a16:creationId xmlns:a16="http://schemas.microsoft.com/office/drawing/2014/main" id="{901DD3FB-78C9-4E9E-9959-46D57EF1E886}"/>
              </a:ext>
            </a:extLst>
          </p:cNvPr>
          <p:cNvPicPr>
            <a:picLocks noChangeAspect="1"/>
          </p:cNvPicPr>
          <p:nvPr/>
        </p:nvPicPr>
        <p:blipFill>
          <a:blip r:embed="rId4"/>
          <a:stretch>
            <a:fillRect/>
          </a:stretch>
        </p:blipFill>
        <p:spPr>
          <a:xfrm>
            <a:off x="228599" y="603504"/>
            <a:ext cx="7696200" cy="5588000"/>
          </a:xfrm>
          <a:prstGeom prst="rect">
            <a:avLst/>
          </a:prstGeom>
        </p:spPr>
      </p:pic>
    </p:spTree>
    <p:extLst>
      <p:ext uri="{BB962C8B-B14F-4D97-AF65-F5344CB8AC3E}">
        <p14:creationId xmlns:p14="http://schemas.microsoft.com/office/powerpoint/2010/main" val="34364538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image 5" descr="Un homme affichant quelque chose sur un ordinateur portable">
            <a:extLst>
              <a:ext uri="{FF2B5EF4-FFF2-40B4-BE49-F238E27FC236}">
                <a16:creationId xmlns:a16="http://schemas.microsoft.com/office/drawing/2014/main" id="{CCB0035C-155F-4A5B-87BE-89762733C8E1}"/>
              </a:ext>
            </a:extLst>
          </p:cNvPr>
          <p:cNvPicPr>
            <a:picLocks noGrp="1"/>
          </p:cNvPicPr>
          <p:nvPr>
            <p:ph type="pic" idx="1"/>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28599" y="238125"/>
            <a:ext cx="7696201" cy="6381750"/>
          </a:xfrm>
        </p:spPr>
      </p:pic>
      <p:sp>
        <p:nvSpPr>
          <p:cNvPr id="3" name="Titre 2">
            <a:extLst>
              <a:ext uri="{FF2B5EF4-FFF2-40B4-BE49-F238E27FC236}">
                <a16:creationId xmlns:a16="http://schemas.microsoft.com/office/drawing/2014/main" id="{6002F139-264F-4B41-B39A-9E8B2901E164}"/>
              </a:ext>
            </a:extLst>
          </p:cNvPr>
          <p:cNvSpPr>
            <a:spLocks noGrp="1"/>
          </p:cNvSpPr>
          <p:nvPr>
            <p:ph type="title"/>
          </p:nvPr>
        </p:nvSpPr>
        <p:spPr/>
        <p:txBody>
          <a:bodyPr rtlCol="0"/>
          <a:lstStyle/>
          <a:p>
            <a:pPr rtl="0"/>
            <a:r>
              <a:rPr lang="fr-FR" sz="4000" dirty="0">
                <a:solidFill>
                  <a:schemeClr val="bg2">
                    <a:lumMod val="50000"/>
                  </a:schemeClr>
                </a:solidFill>
              </a:rPr>
              <a:t>Préparation de la simulation</a:t>
            </a:r>
          </a:p>
        </p:txBody>
      </p:sp>
      <p:sp>
        <p:nvSpPr>
          <p:cNvPr id="4" name="Espace réservé du texte 3">
            <a:extLst>
              <a:ext uri="{FF2B5EF4-FFF2-40B4-BE49-F238E27FC236}">
                <a16:creationId xmlns:a16="http://schemas.microsoft.com/office/drawing/2014/main" id="{5ECC3DCE-4CD8-4370-8B3F-47DEAB635ED9}"/>
              </a:ext>
            </a:extLst>
          </p:cNvPr>
          <p:cNvSpPr>
            <a:spLocks noGrp="1"/>
          </p:cNvSpPr>
          <p:nvPr>
            <p:ph type="body" sz="half" idx="2"/>
          </p:nvPr>
        </p:nvSpPr>
        <p:spPr>
          <a:xfrm>
            <a:off x="8477249" y="2386583"/>
            <a:ext cx="3229197" cy="3759383"/>
          </a:xfrm>
        </p:spPr>
        <p:txBody>
          <a:bodyPr rtlCol="0">
            <a:normAutofit/>
          </a:bodyPr>
          <a:lstStyle/>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La rotation suivant l’axe Z sera de 25,2° pour respecter l’angle du dessin de définition du moule.</a:t>
            </a:r>
          </a:p>
        </p:txBody>
      </p:sp>
      <p:pic>
        <p:nvPicPr>
          <p:cNvPr id="5" name="Image 4">
            <a:extLst>
              <a:ext uri="{FF2B5EF4-FFF2-40B4-BE49-F238E27FC236}">
                <a16:creationId xmlns:a16="http://schemas.microsoft.com/office/drawing/2014/main" id="{44037E57-4368-4E3F-A17F-01C8931ABF8C}"/>
              </a:ext>
            </a:extLst>
          </p:cNvPr>
          <p:cNvPicPr>
            <a:picLocks noChangeAspect="1"/>
          </p:cNvPicPr>
          <p:nvPr/>
        </p:nvPicPr>
        <p:blipFill>
          <a:blip r:embed="rId4"/>
          <a:stretch>
            <a:fillRect/>
          </a:stretch>
        </p:blipFill>
        <p:spPr>
          <a:xfrm>
            <a:off x="228599" y="1322067"/>
            <a:ext cx="7698589" cy="4213865"/>
          </a:xfrm>
          <a:prstGeom prst="rect">
            <a:avLst/>
          </a:prstGeom>
        </p:spPr>
      </p:pic>
      <p:pic>
        <p:nvPicPr>
          <p:cNvPr id="10" name="Image 9">
            <a:extLst>
              <a:ext uri="{FF2B5EF4-FFF2-40B4-BE49-F238E27FC236}">
                <a16:creationId xmlns:a16="http://schemas.microsoft.com/office/drawing/2014/main" id="{82BE68F6-FF13-4477-9681-D175B5E7BFC3}"/>
              </a:ext>
            </a:extLst>
          </p:cNvPr>
          <p:cNvPicPr>
            <a:picLocks noChangeAspect="1"/>
          </p:cNvPicPr>
          <p:nvPr/>
        </p:nvPicPr>
        <p:blipFill>
          <a:blip r:embed="rId5"/>
          <a:stretch>
            <a:fillRect/>
          </a:stretch>
        </p:blipFill>
        <p:spPr>
          <a:xfrm>
            <a:off x="8497062" y="3810248"/>
            <a:ext cx="3105150" cy="1638300"/>
          </a:xfrm>
          <a:prstGeom prst="rect">
            <a:avLst/>
          </a:prstGeom>
        </p:spPr>
      </p:pic>
    </p:spTree>
    <p:extLst>
      <p:ext uri="{BB962C8B-B14F-4D97-AF65-F5344CB8AC3E}">
        <p14:creationId xmlns:p14="http://schemas.microsoft.com/office/powerpoint/2010/main" val="1021281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image 5" descr="Un homme affichant quelque chose sur un ordinateur portable">
            <a:extLst>
              <a:ext uri="{FF2B5EF4-FFF2-40B4-BE49-F238E27FC236}">
                <a16:creationId xmlns:a16="http://schemas.microsoft.com/office/drawing/2014/main" id="{CCB0035C-155F-4A5B-87BE-89762733C8E1}"/>
              </a:ext>
            </a:extLst>
          </p:cNvPr>
          <p:cNvPicPr>
            <a:picLocks noGrp="1"/>
          </p:cNvPicPr>
          <p:nvPr>
            <p:ph type="pic" idx="1"/>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28599" y="238125"/>
            <a:ext cx="7696201" cy="6381750"/>
          </a:xfrm>
        </p:spPr>
      </p:pic>
      <p:sp>
        <p:nvSpPr>
          <p:cNvPr id="3" name="Titre 2">
            <a:extLst>
              <a:ext uri="{FF2B5EF4-FFF2-40B4-BE49-F238E27FC236}">
                <a16:creationId xmlns:a16="http://schemas.microsoft.com/office/drawing/2014/main" id="{6002F139-264F-4B41-B39A-9E8B2901E164}"/>
              </a:ext>
            </a:extLst>
          </p:cNvPr>
          <p:cNvSpPr>
            <a:spLocks noGrp="1"/>
          </p:cNvSpPr>
          <p:nvPr>
            <p:ph type="title"/>
          </p:nvPr>
        </p:nvSpPr>
        <p:spPr/>
        <p:txBody>
          <a:bodyPr rtlCol="0"/>
          <a:lstStyle/>
          <a:p>
            <a:pPr rtl="0"/>
            <a:r>
              <a:rPr lang="fr-FR" sz="4000" dirty="0">
                <a:solidFill>
                  <a:schemeClr val="bg2">
                    <a:lumMod val="50000"/>
                  </a:schemeClr>
                </a:solidFill>
              </a:rPr>
              <a:t>Préparation de la simulation</a:t>
            </a:r>
          </a:p>
        </p:txBody>
      </p:sp>
      <p:sp>
        <p:nvSpPr>
          <p:cNvPr id="4" name="Espace réservé du texte 3">
            <a:extLst>
              <a:ext uri="{FF2B5EF4-FFF2-40B4-BE49-F238E27FC236}">
                <a16:creationId xmlns:a16="http://schemas.microsoft.com/office/drawing/2014/main" id="{5ECC3DCE-4CD8-4370-8B3F-47DEAB635ED9}"/>
              </a:ext>
            </a:extLst>
          </p:cNvPr>
          <p:cNvSpPr>
            <a:spLocks noGrp="1"/>
          </p:cNvSpPr>
          <p:nvPr>
            <p:ph type="body" sz="half" idx="2"/>
          </p:nvPr>
        </p:nvSpPr>
        <p:spPr>
          <a:xfrm>
            <a:off x="8477249" y="2386583"/>
            <a:ext cx="3229197" cy="3759383"/>
          </a:xfrm>
        </p:spPr>
        <p:txBody>
          <a:bodyPr rtlCol="0">
            <a:normAutofit/>
          </a:bodyPr>
          <a:lstStyle/>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Cliquer sur [Sélectionner la matière].</a:t>
            </a: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La matière fournie avec le moule s’apparente au polystyrène 4241 de Total </a:t>
            </a:r>
            <a:r>
              <a:rPr lang="fr-FR" dirty="0" err="1">
                <a:solidFill>
                  <a:schemeClr val="bg2">
                    <a:lumMod val="50000"/>
                  </a:schemeClr>
                </a:solidFill>
              </a:rPr>
              <a:t>Pétrochimicals</a:t>
            </a:r>
            <a:r>
              <a:rPr lang="fr-FR" dirty="0">
                <a:solidFill>
                  <a:schemeClr val="bg2">
                    <a:lumMod val="50000"/>
                  </a:schemeClr>
                </a:solidFill>
              </a:rPr>
              <a:t>.  </a:t>
            </a:r>
          </a:p>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Cliquer sur détails</a:t>
            </a:r>
          </a:p>
        </p:txBody>
      </p:sp>
      <p:pic>
        <p:nvPicPr>
          <p:cNvPr id="14" name="Image 13">
            <a:extLst>
              <a:ext uri="{FF2B5EF4-FFF2-40B4-BE49-F238E27FC236}">
                <a16:creationId xmlns:a16="http://schemas.microsoft.com/office/drawing/2014/main" id="{A013C1AE-CF01-41B8-8889-E07C47E5EE5B}"/>
              </a:ext>
            </a:extLst>
          </p:cNvPr>
          <p:cNvPicPr>
            <a:picLocks noChangeAspect="1"/>
          </p:cNvPicPr>
          <p:nvPr/>
        </p:nvPicPr>
        <p:blipFill>
          <a:blip r:embed="rId4"/>
          <a:stretch>
            <a:fillRect/>
          </a:stretch>
        </p:blipFill>
        <p:spPr>
          <a:xfrm>
            <a:off x="9710794" y="3071762"/>
            <a:ext cx="762106" cy="714475"/>
          </a:xfrm>
          <a:prstGeom prst="rect">
            <a:avLst/>
          </a:prstGeom>
        </p:spPr>
      </p:pic>
      <p:pic>
        <p:nvPicPr>
          <p:cNvPr id="16" name="Image 15">
            <a:extLst>
              <a:ext uri="{FF2B5EF4-FFF2-40B4-BE49-F238E27FC236}">
                <a16:creationId xmlns:a16="http://schemas.microsoft.com/office/drawing/2014/main" id="{A5E3DA64-708E-44F2-909A-B84046D615D8}"/>
              </a:ext>
            </a:extLst>
          </p:cNvPr>
          <p:cNvPicPr>
            <a:picLocks noChangeAspect="1"/>
          </p:cNvPicPr>
          <p:nvPr/>
        </p:nvPicPr>
        <p:blipFill>
          <a:blip r:embed="rId5"/>
          <a:stretch>
            <a:fillRect/>
          </a:stretch>
        </p:blipFill>
        <p:spPr>
          <a:xfrm>
            <a:off x="1164760" y="717031"/>
            <a:ext cx="5889552" cy="5192105"/>
          </a:xfrm>
          <a:prstGeom prst="rect">
            <a:avLst/>
          </a:prstGeom>
        </p:spPr>
      </p:pic>
    </p:spTree>
    <p:extLst>
      <p:ext uri="{BB962C8B-B14F-4D97-AF65-F5344CB8AC3E}">
        <p14:creationId xmlns:p14="http://schemas.microsoft.com/office/powerpoint/2010/main" val="14532564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image 5" descr="Un homme affichant quelque chose sur un ordinateur portable">
            <a:extLst>
              <a:ext uri="{FF2B5EF4-FFF2-40B4-BE49-F238E27FC236}">
                <a16:creationId xmlns:a16="http://schemas.microsoft.com/office/drawing/2014/main" id="{CCB0035C-155F-4A5B-87BE-89762733C8E1}"/>
              </a:ext>
            </a:extLst>
          </p:cNvPr>
          <p:cNvPicPr>
            <a:picLocks noGrp="1"/>
          </p:cNvPicPr>
          <p:nvPr>
            <p:ph type="pic" idx="1"/>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28599" y="238125"/>
            <a:ext cx="7696201" cy="6381750"/>
          </a:xfrm>
        </p:spPr>
      </p:pic>
      <p:sp>
        <p:nvSpPr>
          <p:cNvPr id="3" name="Titre 2">
            <a:extLst>
              <a:ext uri="{FF2B5EF4-FFF2-40B4-BE49-F238E27FC236}">
                <a16:creationId xmlns:a16="http://schemas.microsoft.com/office/drawing/2014/main" id="{6002F139-264F-4B41-B39A-9E8B2901E164}"/>
              </a:ext>
            </a:extLst>
          </p:cNvPr>
          <p:cNvSpPr>
            <a:spLocks noGrp="1"/>
          </p:cNvSpPr>
          <p:nvPr>
            <p:ph type="title"/>
          </p:nvPr>
        </p:nvSpPr>
        <p:spPr/>
        <p:txBody>
          <a:bodyPr rtlCol="0"/>
          <a:lstStyle/>
          <a:p>
            <a:pPr rtl="0"/>
            <a:r>
              <a:rPr lang="fr-FR" sz="4000" dirty="0">
                <a:solidFill>
                  <a:schemeClr val="bg2">
                    <a:lumMod val="50000"/>
                  </a:schemeClr>
                </a:solidFill>
              </a:rPr>
              <a:t>Préparation de la simulation</a:t>
            </a:r>
          </a:p>
        </p:txBody>
      </p:sp>
      <p:sp>
        <p:nvSpPr>
          <p:cNvPr id="4" name="Espace réservé du texte 3">
            <a:extLst>
              <a:ext uri="{FF2B5EF4-FFF2-40B4-BE49-F238E27FC236}">
                <a16:creationId xmlns:a16="http://schemas.microsoft.com/office/drawing/2014/main" id="{5ECC3DCE-4CD8-4370-8B3F-47DEAB635ED9}"/>
              </a:ext>
            </a:extLst>
          </p:cNvPr>
          <p:cNvSpPr>
            <a:spLocks noGrp="1"/>
          </p:cNvSpPr>
          <p:nvPr>
            <p:ph type="body" sz="half" idx="2"/>
          </p:nvPr>
        </p:nvSpPr>
        <p:spPr>
          <a:xfrm>
            <a:off x="8477249" y="2386583"/>
            <a:ext cx="3229197" cy="3759383"/>
          </a:xfrm>
        </p:spPr>
        <p:txBody>
          <a:bodyPr rtlCol="0">
            <a:normAutofit/>
          </a:bodyPr>
          <a:lstStyle/>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Il est possible ici d’affiner les paramètres d’injection de la matière, en particulier de remonter les valeurs de retraits.</a:t>
            </a:r>
          </a:p>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Il est évidemment recommandé de créer une nouvelle matière à partir d’une matière existante avant de changer les paramètres.</a:t>
            </a:r>
          </a:p>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Cliquer sur OK sans changer de valeur.</a:t>
            </a:r>
          </a:p>
        </p:txBody>
      </p:sp>
      <p:pic>
        <p:nvPicPr>
          <p:cNvPr id="5" name="Image 4">
            <a:extLst>
              <a:ext uri="{FF2B5EF4-FFF2-40B4-BE49-F238E27FC236}">
                <a16:creationId xmlns:a16="http://schemas.microsoft.com/office/drawing/2014/main" id="{E173DD55-3E72-4603-A753-F0C4E6570314}"/>
              </a:ext>
            </a:extLst>
          </p:cNvPr>
          <p:cNvPicPr>
            <a:picLocks noChangeAspect="1"/>
          </p:cNvPicPr>
          <p:nvPr/>
        </p:nvPicPr>
        <p:blipFill>
          <a:blip r:embed="rId4"/>
          <a:stretch>
            <a:fillRect/>
          </a:stretch>
        </p:blipFill>
        <p:spPr>
          <a:xfrm>
            <a:off x="82816" y="356017"/>
            <a:ext cx="7841984" cy="6145966"/>
          </a:xfrm>
          <a:prstGeom prst="rect">
            <a:avLst/>
          </a:prstGeom>
        </p:spPr>
      </p:pic>
    </p:spTree>
    <p:extLst>
      <p:ext uri="{BB962C8B-B14F-4D97-AF65-F5344CB8AC3E}">
        <p14:creationId xmlns:p14="http://schemas.microsoft.com/office/powerpoint/2010/main" val="22675135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image 5" descr="Un homme affichant quelque chose sur un ordinateur portable">
            <a:extLst>
              <a:ext uri="{FF2B5EF4-FFF2-40B4-BE49-F238E27FC236}">
                <a16:creationId xmlns:a16="http://schemas.microsoft.com/office/drawing/2014/main" id="{CCB0035C-155F-4A5B-87BE-89762733C8E1}"/>
              </a:ext>
            </a:extLst>
          </p:cNvPr>
          <p:cNvPicPr>
            <a:picLocks noGrp="1"/>
          </p:cNvPicPr>
          <p:nvPr>
            <p:ph type="pic" idx="1"/>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28599" y="238125"/>
            <a:ext cx="7696201" cy="6381750"/>
          </a:xfrm>
        </p:spPr>
      </p:pic>
      <p:sp>
        <p:nvSpPr>
          <p:cNvPr id="3" name="Titre 2">
            <a:extLst>
              <a:ext uri="{FF2B5EF4-FFF2-40B4-BE49-F238E27FC236}">
                <a16:creationId xmlns:a16="http://schemas.microsoft.com/office/drawing/2014/main" id="{6002F139-264F-4B41-B39A-9E8B2901E164}"/>
              </a:ext>
            </a:extLst>
          </p:cNvPr>
          <p:cNvSpPr>
            <a:spLocks noGrp="1"/>
          </p:cNvSpPr>
          <p:nvPr>
            <p:ph type="title"/>
          </p:nvPr>
        </p:nvSpPr>
        <p:spPr/>
        <p:txBody>
          <a:bodyPr rtlCol="0"/>
          <a:lstStyle/>
          <a:p>
            <a:pPr rtl="0"/>
            <a:r>
              <a:rPr lang="fr-FR" sz="4000" dirty="0">
                <a:solidFill>
                  <a:schemeClr val="bg2">
                    <a:lumMod val="50000"/>
                  </a:schemeClr>
                </a:solidFill>
              </a:rPr>
              <a:t>Préparation de la simulation</a:t>
            </a:r>
          </a:p>
        </p:txBody>
      </p:sp>
      <p:sp>
        <p:nvSpPr>
          <p:cNvPr id="4" name="Espace réservé du texte 3">
            <a:extLst>
              <a:ext uri="{FF2B5EF4-FFF2-40B4-BE49-F238E27FC236}">
                <a16:creationId xmlns:a16="http://schemas.microsoft.com/office/drawing/2014/main" id="{5ECC3DCE-4CD8-4370-8B3F-47DEAB635ED9}"/>
              </a:ext>
            </a:extLst>
          </p:cNvPr>
          <p:cNvSpPr>
            <a:spLocks noGrp="1"/>
          </p:cNvSpPr>
          <p:nvPr>
            <p:ph type="body" sz="half" idx="2"/>
          </p:nvPr>
        </p:nvSpPr>
        <p:spPr>
          <a:xfrm>
            <a:off x="8477249" y="2386583"/>
            <a:ext cx="3229197" cy="3759383"/>
          </a:xfrm>
        </p:spPr>
        <p:txBody>
          <a:bodyPr rtlCol="0">
            <a:normAutofit/>
          </a:bodyPr>
          <a:lstStyle/>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L’arbre de construction évolue progressivement.</a:t>
            </a: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Il faut maintenant déterminer le point d’injection.</a:t>
            </a:r>
          </a:p>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On peut l’observer sur la photo.</a:t>
            </a:r>
          </a:p>
        </p:txBody>
      </p:sp>
      <p:pic>
        <p:nvPicPr>
          <p:cNvPr id="7" name="Image 6">
            <a:extLst>
              <a:ext uri="{FF2B5EF4-FFF2-40B4-BE49-F238E27FC236}">
                <a16:creationId xmlns:a16="http://schemas.microsoft.com/office/drawing/2014/main" id="{39653D9E-3D31-4ED4-8490-A1624DC26F1E}"/>
              </a:ext>
            </a:extLst>
          </p:cNvPr>
          <p:cNvPicPr>
            <a:picLocks noChangeAspect="1"/>
          </p:cNvPicPr>
          <p:nvPr/>
        </p:nvPicPr>
        <p:blipFill>
          <a:blip r:embed="rId4"/>
          <a:stretch>
            <a:fillRect/>
          </a:stretch>
        </p:blipFill>
        <p:spPr>
          <a:xfrm>
            <a:off x="8911240" y="3066322"/>
            <a:ext cx="2276793" cy="895475"/>
          </a:xfrm>
          <a:prstGeom prst="rect">
            <a:avLst/>
          </a:prstGeom>
        </p:spPr>
      </p:pic>
      <p:pic>
        <p:nvPicPr>
          <p:cNvPr id="9" name="Image 8">
            <a:extLst>
              <a:ext uri="{FF2B5EF4-FFF2-40B4-BE49-F238E27FC236}">
                <a16:creationId xmlns:a16="http://schemas.microsoft.com/office/drawing/2014/main" id="{90575AE9-4E83-4A88-88C3-ABC594A417D7}"/>
              </a:ext>
            </a:extLst>
          </p:cNvPr>
          <p:cNvPicPr>
            <a:picLocks noChangeAspect="1"/>
          </p:cNvPicPr>
          <p:nvPr/>
        </p:nvPicPr>
        <p:blipFill>
          <a:blip r:embed="rId5"/>
          <a:stretch>
            <a:fillRect/>
          </a:stretch>
        </p:blipFill>
        <p:spPr>
          <a:xfrm>
            <a:off x="227486" y="1022834"/>
            <a:ext cx="7696201" cy="4542322"/>
          </a:xfrm>
          <a:prstGeom prst="rect">
            <a:avLst/>
          </a:prstGeom>
        </p:spPr>
      </p:pic>
      <p:sp>
        <p:nvSpPr>
          <p:cNvPr id="10" name="Flèche : droite 9">
            <a:extLst>
              <a:ext uri="{FF2B5EF4-FFF2-40B4-BE49-F238E27FC236}">
                <a16:creationId xmlns:a16="http://schemas.microsoft.com/office/drawing/2014/main" id="{7CBC92C4-9E28-45CD-8BE9-52C076C491EA}"/>
              </a:ext>
            </a:extLst>
          </p:cNvPr>
          <p:cNvSpPr/>
          <p:nvPr/>
        </p:nvSpPr>
        <p:spPr>
          <a:xfrm rot="20083550">
            <a:off x="4787805" y="3973880"/>
            <a:ext cx="1552353" cy="5847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53679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image 5" descr="Un homme affichant quelque chose sur un ordinateur portable">
            <a:extLst>
              <a:ext uri="{FF2B5EF4-FFF2-40B4-BE49-F238E27FC236}">
                <a16:creationId xmlns:a16="http://schemas.microsoft.com/office/drawing/2014/main" id="{CCB0035C-155F-4A5B-87BE-89762733C8E1}"/>
              </a:ext>
            </a:extLst>
          </p:cNvPr>
          <p:cNvPicPr>
            <a:picLocks noGrp="1"/>
          </p:cNvPicPr>
          <p:nvPr>
            <p:ph type="pic" idx="1"/>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28599" y="238125"/>
            <a:ext cx="7696201" cy="6381750"/>
          </a:xfrm>
        </p:spPr>
      </p:pic>
      <p:sp>
        <p:nvSpPr>
          <p:cNvPr id="3" name="Titre 2">
            <a:extLst>
              <a:ext uri="{FF2B5EF4-FFF2-40B4-BE49-F238E27FC236}">
                <a16:creationId xmlns:a16="http://schemas.microsoft.com/office/drawing/2014/main" id="{6002F139-264F-4B41-B39A-9E8B2901E164}"/>
              </a:ext>
            </a:extLst>
          </p:cNvPr>
          <p:cNvSpPr>
            <a:spLocks noGrp="1"/>
          </p:cNvSpPr>
          <p:nvPr>
            <p:ph type="title"/>
          </p:nvPr>
        </p:nvSpPr>
        <p:spPr/>
        <p:txBody>
          <a:bodyPr rtlCol="0"/>
          <a:lstStyle/>
          <a:p>
            <a:pPr rtl="0"/>
            <a:r>
              <a:rPr lang="fr-FR" sz="4000" dirty="0">
                <a:solidFill>
                  <a:schemeClr val="bg2">
                    <a:lumMod val="50000"/>
                  </a:schemeClr>
                </a:solidFill>
              </a:rPr>
              <a:t>Préparation de la simulation</a:t>
            </a:r>
          </a:p>
        </p:txBody>
      </p:sp>
      <p:sp>
        <p:nvSpPr>
          <p:cNvPr id="4" name="Espace réservé du texte 3">
            <a:extLst>
              <a:ext uri="{FF2B5EF4-FFF2-40B4-BE49-F238E27FC236}">
                <a16:creationId xmlns:a16="http://schemas.microsoft.com/office/drawing/2014/main" id="{5ECC3DCE-4CD8-4370-8B3F-47DEAB635ED9}"/>
              </a:ext>
            </a:extLst>
          </p:cNvPr>
          <p:cNvSpPr>
            <a:spLocks noGrp="1"/>
          </p:cNvSpPr>
          <p:nvPr>
            <p:ph type="body" sz="half" idx="2"/>
          </p:nvPr>
        </p:nvSpPr>
        <p:spPr>
          <a:xfrm>
            <a:off x="8477249" y="2386583"/>
            <a:ext cx="3229197" cy="3759383"/>
          </a:xfrm>
        </p:spPr>
        <p:txBody>
          <a:bodyPr rtlCol="0">
            <a:normAutofit/>
          </a:bodyPr>
          <a:lstStyle/>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Également sur celle-ci.</a:t>
            </a:r>
          </a:p>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Le moule fixe (à gauche sur la </a:t>
            </a:r>
            <a:r>
              <a:rPr lang="fr-FR" dirty="0" err="1">
                <a:solidFill>
                  <a:schemeClr val="bg2">
                    <a:lumMod val="50000"/>
                  </a:schemeClr>
                </a:solidFill>
              </a:rPr>
              <a:t>Babyplast</a:t>
            </a:r>
            <a:r>
              <a:rPr lang="fr-FR" dirty="0">
                <a:solidFill>
                  <a:schemeClr val="bg2">
                    <a:lumMod val="50000"/>
                  </a:schemeClr>
                </a:solidFill>
              </a:rPr>
              <a:t>)(ici en photo) contient entièrement la pièce. </a:t>
            </a:r>
          </a:p>
        </p:txBody>
      </p:sp>
      <p:pic>
        <p:nvPicPr>
          <p:cNvPr id="5" name="Image 4">
            <a:extLst>
              <a:ext uri="{FF2B5EF4-FFF2-40B4-BE49-F238E27FC236}">
                <a16:creationId xmlns:a16="http://schemas.microsoft.com/office/drawing/2014/main" id="{FF6C76C1-6171-49A4-B908-5F95143F8B38}"/>
              </a:ext>
            </a:extLst>
          </p:cNvPr>
          <p:cNvPicPr>
            <a:picLocks noChangeAspect="1"/>
          </p:cNvPicPr>
          <p:nvPr/>
        </p:nvPicPr>
        <p:blipFill>
          <a:blip r:embed="rId4"/>
          <a:stretch>
            <a:fillRect/>
          </a:stretch>
        </p:blipFill>
        <p:spPr>
          <a:xfrm>
            <a:off x="1184812" y="356017"/>
            <a:ext cx="5004693" cy="6145966"/>
          </a:xfrm>
          <a:prstGeom prst="rect">
            <a:avLst/>
          </a:prstGeom>
        </p:spPr>
      </p:pic>
      <p:sp>
        <p:nvSpPr>
          <p:cNvPr id="10" name="Flèche : droite 9">
            <a:extLst>
              <a:ext uri="{FF2B5EF4-FFF2-40B4-BE49-F238E27FC236}">
                <a16:creationId xmlns:a16="http://schemas.microsoft.com/office/drawing/2014/main" id="{7CBC92C4-9E28-45CD-8BE9-52C076C491EA}"/>
              </a:ext>
            </a:extLst>
          </p:cNvPr>
          <p:cNvSpPr/>
          <p:nvPr/>
        </p:nvSpPr>
        <p:spPr>
          <a:xfrm rot="8371264">
            <a:off x="4129137" y="4700158"/>
            <a:ext cx="1552353" cy="5847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716305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image 5" descr="Un homme affichant quelque chose sur un ordinateur portable">
            <a:extLst>
              <a:ext uri="{FF2B5EF4-FFF2-40B4-BE49-F238E27FC236}">
                <a16:creationId xmlns:a16="http://schemas.microsoft.com/office/drawing/2014/main" id="{CCB0035C-155F-4A5B-87BE-89762733C8E1}"/>
              </a:ext>
            </a:extLst>
          </p:cNvPr>
          <p:cNvPicPr>
            <a:picLocks noGrp="1"/>
          </p:cNvPicPr>
          <p:nvPr>
            <p:ph type="pic" idx="1"/>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28599" y="238125"/>
            <a:ext cx="7696201" cy="6381750"/>
          </a:xfrm>
        </p:spPr>
      </p:pic>
      <p:sp>
        <p:nvSpPr>
          <p:cNvPr id="3" name="Titre 2">
            <a:extLst>
              <a:ext uri="{FF2B5EF4-FFF2-40B4-BE49-F238E27FC236}">
                <a16:creationId xmlns:a16="http://schemas.microsoft.com/office/drawing/2014/main" id="{6002F139-264F-4B41-B39A-9E8B2901E164}"/>
              </a:ext>
            </a:extLst>
          </p:cNvPr>
          <p:cNvSpPr>
            <a:spLocks noGrp="1"/>
          </p:cNvSpPr>
          <p:nvPr>
            <p:ph type="title"/>
          </p:nvPr>
        </p:nvSpPr>
        <p:spPr/>
        <p:txBody>
          <a:bodyPr rtlCol="0"/>
          <a:lstStyle/>
          <a:p>
            <a:pPr rtl="0"/>
            <a:r>
              <a:rPr lang="fr-FR" sz="4000" dirty="0">
                <a:solidFill>
                  <a:schemeClr val="bg2">
                    <a:lumMod val="50000"/>
                  </a:schemeClr>
                </a:solidFill>
              </a:rPr>
              <a:t>Préparation de la simulation</a:t>
            </a:r>
          </a:p>
        </p:txBody>
      </p:sp>
      <p:sp>
        <p:nvSpPr>
          <p:cNvPr id="4" name="Espace réservé du texte 3">
            <a:extLst>
              <a:ext uri="{FF2B5EF4-FFF2-40B4-BE49-F238E27FC236}">
                <a16:creationId xmlns:a16="http://schemas.microsoft.com/office/drawing/2014/main" id="{5ECC3DCE-4CD8-4370-8B3F-47DEAB635ED9}"/>
              </a:ext>
            </a:extLst>
          </p:cNvPr>
          <p:cNvSpPr>
            <a:spLocks noGrp="1"/>
          </p:cNvSpPr>
          <p:nvPr>
            <p:ph type="body" sz="half" idx="2"/>
          </p:nvPr>
        </p:nvSpPr>
        <p:spPr>
          <a:xfrm>
            <a:off x="8477249" y="2386583"/>
            <a:ext cx="3229197" cy="3759383"/>
          </a:xfrm>
        </p:spPr>
        <p:txBody>
          <a:bodyPr rtlCol="0">
            <a:normAutofit/>
          </a:bodyPr>
          <a:lstStyle/>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L’autre moule est totalement lisse et ne présente qu’un trou permettant le passage de la matière sous pression.</a:t>
            </a:r>
          </a:p>
        </p:txBody>
      </p:sp>
      <p:sp>
        <p:nvSpPr>
          <p:cNvPr id="10" name="Flèche : droite 9">
            <a:extLst>
              <a:ext uri="{FF2B5EF4-FFF2-40B4-BE49-F238E27FC236}">
                <a16:creationId xmlns:a16="http://schemas.microsoft.com/office/drawing/2014/main" id="{7CBC92C4-9E28-45CD-8BE9-52C076C491EA}"/>
              </a:ext>
            </a:extLst>
          </p:cNvPr>
          <p:cNvSpPr/>
          <p:nvPr/>
        </p:nvSpPr>
        <p:spPr>
          <a:xfrm rot="8371264">
            <a:off x="4129137" y="4700158"/>
            <a:ext cx="1552353" cy="5847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46B39B89-A2CF-49C0-9015-065FB8F8E73D}"/>
              </a:ext>
            </a:extLst>
          </p:cNvPr>
          <p:cNvPicPr>
            <a:picLocks noChangeAspect="1"/>
          </p:cNvPicPr>
          <p:nvPr/>
        </p:nvPicPr>
        <p:blipFill rotWithShape="1">
          <a:blip r:embed="rId4"/>
          <a:srcRect t="5469" b="5722"/>
          <a:stretch/>
        </p:blipFill>
        <p:spPr>
          <a:xfrm>
            <a:off x="228599" y="1054319"/>
            <a:ext cx="7696201" cy="4645952"/>
          </a:xfrm>
          <a:prstGeom prst="rect">
            <a:avLst/>
          </a:prstGeom>
        </p:spPr>
      </p:pic>
      <p:sp>
        <p:nvSpPr>
          <p:cNvPr id="8" name="Flèche : droite 7">
            <a:extLst>
              <a:ext uri="{FF2B5EF4-FFF2-40B4-BE49-F238E27FC236}">
                <a16:creationId xmlns:a16="http://schemas.microsoft.com/office/drawing/2014/main" id="{E93C8AF8-3FB3-48AD-B2A9-494C564A9B88}"/>
              </a:ext>
            </a:extLst>
          </p:cNvPr>
          <p:cNvSpPr/>
          <p:nvPr/>
        </p:nvSpPr>
        <p:spPr>
          <a:xfrm>
            <a:off x="3381153" y="1765005"/>
            <a:ext cx="1754373" cy="7123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821286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image 5" descr="Un homme affichant quelque chose sur un ordinateur portable">
            <a:extLst>
              <a:ext uri="{FF2B5EF4-FFF2-40B4-BE49-F238E27FC236}">
                <a16:creationId xmlns:a16="http://schemas.microsoft.com/office/drawing/2014/main" id="{CCB0035C-155F-4A5B-87BE-89762733C8E1}"/>
              </a:ext>
            </a:extLst>
          </p:cNvPr>
          <p:cNvPicPr>
            <a:picLocks noGrp="1"/>
          </p:cNvPicPr>
          <p:nvPr>
            <p:ph type="pic" idx="1"/>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28599" y="238125"/>
            <a:ext cx="7696201" cy="6381750"/>
          </a:xfrm>
        </p:spPr>
      </p:pic>
      <p:sp>
        <p:nvSpPr>
          <p:cNvPr id="3" name="Titre 2">
            <a:extLst>
              <a:ext uri="{FF2B5EF4-FFF2-40B4-BE49-F238E27FC236}">
                <a16:creationId xmlns:a16="http://schemas.microsoft.com/office/drawing/2014/main" id="{6002F139-264F-4B41-B39A-9E8B2901E164}"/>
              </a:ext>
            </a:extLst>
          </p:cNvPr>
          <p:cNvSpPr>
            <a:spLocks noGrp="1"/>
          </p:cNvSpPr>
          <p:nvPr>
            <p:ph type="title"/>
          </p:nvPr>
        </p:nvSpPr>
        <p:spPr/>
        <p:txBody>
          <a:bodyPr rtlCol="0"/>
          <a:lstStyle/>
          <a:p>
            <a:pPr rtl="0"/>
            <a:r>
              <a:rPr lang="fr-FR" sz="4000" dirty="0">
                <a:solidFill>
                  <a:schemeClr val="bg2">
                    <a:lumMod val="50000"/>
                  </a:schemeClr>
                </a:solidFill>
              </a:rPr>
              <a:t>Préparation de la simulation</a:t>
            </a:r>
          </a:p>
        </p:txBody>
      </p:sp>
      <p:sp>
        <p:nvSpPr>
          <p:cNvPr id="4" name="Espace réservé du texte 3">
            <a:extLst>
              <a:ext uri="{FF2B5EF4-FFF2-40B4-BE49-F238E27FC236}">
                <a16:creationId xmlns:a16="http://schemas.microsoft.com/office/drawing/2014/main" id="{5ECC3DCE-4CD8-4370-8B3F-47DEAB635ED9}"/>
              </a:ext>
            </a:extLst>
          </p:cNvPr>
          <p:cNvSpPr>
            <a:spLocks noGrp="1"/>
          </p:cNvSpPr>
          <p:nvPr>
            <p:ph type="body" sz="half" idx="2"/>
          </p:nvPr>
        </p:nvSpPr>
        <p:spPr>
          <a:xfrm>
            <a:off x="8477249" y="2386583"/>
            <a:ext cx="3229197" cy="3759383"/>
          </a:xfrm>
        </p:spPr>
        <p:txBody>
          <a:bodyPr rtlCol="0">
            <a:normAutofit/>
          </a:bodyPr>
          <a:lstStyle/>
          <a:p>
            <a:pPr marL="216000" indent="-21600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Revenons à la détermination de l’emplacement du point d’injection.</a:t>
            </a: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p:txBody>
      </p:sp>
      <p:sp>
        <p:nvSpPr>
          <p:cNvPr id="10" name="Flèche : droite 9">
            <a:extLst>
              <a:ext uri="{FF2B5EF4-FFF2-40B4-BE49-F238E27FC236}">
                <a16:creationId xmlns:a16="http://schemas.microsoft.com/office/drawing/2014/main" id="{7CBC92C4-9E28-45CD-8BE9-52C076C491EA}"/>
              </a:ext>
            </a:extLst>
          </p:cNvPr>
          <p:cNvSpPr/>
          <p:nvPr/>
        </p:nvSpPr>
        <p:spPr>
          <a:xfrm rot="20083550">
            <a:off x="4787805" y="3973880"/>
            <a:ext cx="1552353" cy="5847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F7A4167D-6451-4AC9-A6C0-838B29812D48}"/>
              </a:ext>
            </a:extLst>
          </p:cNvPr>
          <p:cNvPicPr>
            <a:picLocks noChangeAspect="1"/>
          </p:cNvPicPr>
          <p:nvPr/>
        </p:nvPicPr>
        <p:blipFill rotWithShape="1">
          <a:blip r:embed="rId4"/>
          <a:srcRect l="7413" t="4012" r="74360" b="13440"/>
          <a:stretch/>
        </p:blipFill>
        <p:spPr>
          <a:xfrm>
            <a:off x="903765" y="467275"/>
            <a:ext cx="4061639" cy="5912611"/>
          </a:xfrm>
          <a:prstGeom prst="rect">
            <a:avLst/>
          </a:prstGeom>
        </p:spPr>
      </p:pic>
      <p:pic>
        <p:nvPicPr>
          <p:cNvPr id="13" name="Image 12">
            <a:extLst>
              <a:ext uri="{FF2B5EF4-FFF2-40B4-BE49-F238E27FC236}">
                <a16:creationId xmlns:a16="http://schemas.microsoft.com/office/drawing/2014/main" id="{73C17EA5-B624-400C-AEC6-2DFDA84F2987}"/>
              </a:ext>
            </a:extLst>
          </p:cNvPr>
          <p:cNvPicPr>
            <a:picLocks noChangeAspect="1"/>
          </p:cNvPicPr>
          <p:nvPr/>
        </p:nvPicPr>
        <p:blipFill>
          <a:blip r:embed="rId5"/>
          <a:stretch>
            <a:fillRect/>
          </a:stretch>
        </p:blipFill>
        <p:spPr>
          <a:xfrm>
            <a:off x="9627481" y="3288073"/>
            <a:ext cx="1124107" cy="685896"/>
          </a:xfrm>
          <a:prstGeom prst="rect">
            <a:avLst/>
          </a:prstGeom>
        </p:spPr>
      </p:pic>
    </p:spTree>
    <p:extLst>
      <p:ext uri="{BB962C8B-B14F-4D97-AF65-F5344CB8AC3E}">
        <p14:creationId xmlns:p14="http://schemas.microsoft.com/office/powerpoint/2010/main" val="265429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u contenu 5" descr="Groupe de personnes au travail">
            <a:extLst>
              <a:ext uri="{FF2B5EF4-FFF2-40B4-BE49-F238E27FC236}">
                <a16:creationId xmlns:a16="http://schemas.microsoft.com/office/drawing/2014/main" id="{FDC0A5F4-FE96-4D3A-A9D6-A76F32BA6429}"/>
              </a:ext>
            </a:extLst>
          </p:cNvPr>
          <p:cNvPicPr>
            <a:picLocks noGrp="1"/>
          </p:cNvPicPr>
          <p:nvPr>
            <p:ph sz="half" idx="1"/>
          </p:nvPr>
        </p:nvPicPr>
        <p:blipFill>
          <a:blip r:embed="rId3">
            <a:duotone>
              <a:prstClr val="black"/>
              <a:schemeClr val="accent1">
                <a:tint val="45000"/>
                <a:satMod val="400000"/>
              </a:schemeClr>
            </a:duotone>
            <a:alphaModFix amt="10000"/>
            <a:extLst>
              <a:ext uri="{28A0092B-C50C-407E-A947-70E740481C1C}">
                <a14:useLocalDpi xmlns:a14="http://schemas.microsoft.com/office/drawing/2010/main" val="0"/>
              </a:ext>
            </a:extLst>
          </a:blip>
          <a:srcRect/>
          <a:stretch/>
        </p:blipFill>
        <p:spPr>
          <a:xfrm>
            <a:off x="233400" y="248598"/>
            <a:ext cx="11725200" cy="6362659"/>
          </a:xfrm>
          <a:prstGeom prst="rect">
            <a:avLst/>
          </a:prstGeom>
        </p:spPr>
      </p:pic>
      <p:sp>
        <p:nvSpPr>
          <p:cNvPr id="2" name="Titre 1">
            <a:extLst>
              <a:ext uri="{FF2B5EF4-FFF2-40B4-BE49-F238E27FC236}">
                <a16:creationId xmlns:a16="http://schemas.microsoft.com/office/drawing/2014/main" id="{D49C97B1-F677-4C82-9865-227A9B7D2400}"/>
              </a:ext>
            </a:extLst>
          </p:cNvPr>
          <p:cNvSpPr>
            <a:spLocks noGrp="1"/>
          </p:cNvSpPr>
          <p:nvPr>
            <p:ph type="title"/>
          </p:nvPr>
        </p:nvSpPr>
        <p:spPr>
          <a:xfrm>
            <a:off x="1066800" y="642594"/>
            <a:ext cx="10058400" cy="1371600"/>
          </a:xfrm>
        </p:spPr>
        <p:txBody>
          <a:bodyPr vert="horz" lIns="91440" tIns="45720" rIns="91440" bIns="45720" rtlCol="0" anchor="ctr">
            <a:normAutofit/>
          </a:bodyPr>
          <a:lstStyle/>
          <a:p>
            <a:pPr rtl="0"/>
            <a:r>
              <a:rPr lang="fr-FR" dirty="0">
                <a:solidFill>
                  <a:schemeClr val="bg2">
                    <a:lumMod val="50000"/>
                  </a:schemeClr>
                </a:solidFill>
              </a:rPr>
              <a:t>Pièce de démonstration</a:t>
            </a:r>
          </a:p>
        </p:txBody>
      </p:sp>
      <p:pic>
        <p:nvPicPr>
          <p:cNvPr id="8" name="Image 7">
            <a:extLst>
              <a:ext uri="{FF2B5EF4-FFF2-40B4-BE49-F238E27FC236}">
                <a16:creationId xmlns:a16="http://schemas.microsoft.com/office/drawing/2014/main" id="{BFF03F19-8EDD-424E-8109-7BC9B531554B}"/>
              </a:ext>
            </a:extLst>
          </p:cNvPr>
          <p:cNvPicPr>
            <a:picLocks noChangeAspect="1"/>
          </p:cNvPicPr>
          <p:nvPr/>
        </p:nvPicPr>
        <p:blipFill>
          <a:blip r:embed="rId4"/>
          <a:stretch>
            <a:fillRect/>
          </a:stretch>
        </p:blipFill>
        <p:spPr>
          <a:xfrm>
            <a:off x="7623545" y="344750"/>
            <a:ext cx="4269516" cy="6156765"/>
          </a:xfrm>
          <a:prstGeom prst="rect">
            <a:avLst/>
          </a:prstGeom>
        </p:spPr>
      </p:pic>
      <p:pic>
        <p:nvPicPr>
          <p:cNvPr id="10" name="Image 9">
            <a:extLst>
              <a:ext uri="{FF2B5EF4-FFF2-40B4-BE49-F238E27FC236}">
                <a16:creationId xmlns:a16="http://schemas.microsoft.com/office/drawing/2014/main" id="{4E02DC10-E84C-4261-88B0-019DFBE04F47}"/>
              </a:ext>
            </a:extLst>
          </p:cNvPr>
          <p:cNvPicPr>
            <a:picLocks noChangeAspect="1"/>
          </p:cNvPicPr>
          <p:nvPr/>
        </p:nvPicPr>
        <p:blipFill rotWithShape="1">
          <a:blip r:embed="rId5"/>
          <a:srcRect l="8181" t="8868" r="9623" b="4837"/>
          <a:stretch/>
        </p:blipFill>
        <p:spPr>
          <a:xfrm>
            <a:off x="3040910" y="2169042"/>
            <a:ext cx="1424764" cy="3629399"/>
          </a:xfrm>
          <a:prstGeom prst="rect">
            <a:avLst/>
          </a:prstGeom>
        </p:spPr>
      </p:pic>
    </p:spTree>
    <p:extLst>
      <p:ext uri="{BB962C8B-B14F-4D97-AF65-F5344CB8AC3E}">
        <p14:creationId xmlns:p14="http://schemas.microsoft.com/office/powerpoint/2010/main" val="3054246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image 5" descr="Un homme affichant quelque chose sur un ordinateur portable">
            <a:extLst>
              <a:ext uri="{FF2B5EF4-FFF2-40B4-BE49-F238E27FC236}">
                <a16:creationId xmlns:a16="http://schemas.microsoft.com/office/drawing/2014/main" id="{CCB0035C-155F-4A5B-87BE-89762733C8E1}"/>
              </a:ext>
            </a:extLst>
          </p:cNvPr>
          <p:cNvPicPr>
            <a:picLocks noGrp="1"/>
          </p:cNvPicPr>
          <p:nvPr>
            <p:ph type="pic" idx="1"/>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28599" y="238125"/>
            <a:ext cx="7696201" cy="6381750"/>
          </a:xfrm>
        </p:spPr>
      </p:pic>
      <p:sp>
        <p:nvSpPr>
          <p:cNvPr id="3" name="Titre 2">
            <a:extLst>
              <a:ext uri="{FF2B5EF4-FFF2-40B4-BE49-F238E27FC236}">
                <a16:creationId xmlns:a16="http://schemas.microsoft.com/office/drawing/2014/main" id="{6002F139-264F-4B41-B39A-9E8B2901E164}"/>
              </a:ext>
            </a:extLst>
          </p:cNvPr>
          <p:cNvSpPr>
            <a:spLocks noGrp="1"/>
          </p:cNvSpPr>
          <p:nvPr>
            <p:ph type="title"/>
          </p:nvPr>
        </p:nvSpPr>
        <p:spPr/>
        <p:txBody>
          <a:bodyPr rtlCol="0"/>
          <a:lstStyle/>
          <a:p>
            <a:pPr rtl="0"/>
            <a:r>
              <a:rPr lang="fr-FR" sz="4000" dirty="0">
                <a:solidFill>
                  <a:schemeClr val="bg2">
                    <a:lumMod val="50000"/>
                  </a:schemeClr>
                </a:solidFill>
              </a:rPr>
              <a:t>Préparation de la simulation</a:t>
            </a:r>
          </a:p>
        </p:txBody>
      </p:sp>
      <p:sp>
        <p:nvSpPr>
          <p:cNvPr id="4" name="Espace réservé du texte 3">
            <a:extLst>
              <a:ext uri="{FF2B5EF4-FFF2-40B4-BE49-F238E27FC236}">
                <a16:creationId xmlns:a16="http://schemas.microsoft.com/office/drawing/2014/main" id="{5ECC3DCE-4CD8-4370-8B3F-47DEAB635ED9}"/>
              </a:ext>
            </a:extLst>
          </p:cNvPr>
          <p:cNvSpPr>
            <a:spLocks noGrp="1"/>
          </p:cNvSpPr>
          <p:nvPr>
            <p:ph type="body" sz="half" idx="2"/>
          </p:nvPr>
        </p:nvSpPr>
        <p:spPr>
          <a:xfrm>
            <a:off x="8477249" y="2386583"/>
            <a:ext cx="3229197" cy="3759383"/>
          </a:xfrm>
        </p:spPr>
        <p:txBody>
          <a:bodyPr rtlCol="0">
            <a:normAutofit/>
          </a:bodyPr>
          <a:lstStyle/>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Le masque change lorsque l’on clique sur le segment.</a:t>
            </a: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Corriger en mettant 0,5 puis appliquer.</a:t>
            </a:r>
          </a:p>
        </p:txBody>
      </p:sp>
      <p:sp>
        <p:nvSpPr>
          <p:cNvPr id="10" name="Flèche : droite 9">
            <a:extLst>
              <a:ext uri="{FF2B5EF4-FFF2-40B4-BE49-F238E27FC236}">
                <a16:creationId xmlns:a16="http://schemas.microsoft.com/office/drawing/2014/main" id="{7CBC92C4-9E28-45CD-8BE9-52C076C491EA}"/>
              </a:ext>
            </a:extLst>
          </p:cNvPr>
          <p:cNvSpPr/>
          <p:nvPr/>
        </p:nvSpPr>
        <p:spPr>
          <a:xfrm rot="20083550">
            <a:off x="4787805" y="3973880"/>
            <a:ext cx="1552353" cy="5847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F7A4167D-6451-4AC9-A6C0-838B29812D48}"/>
              </a:ext>
            </a:extLst>
          </p:cNvPr>
          <p:cNvPicPr>
            <a:picLocks noChangeAspect="1"/>
          </p:cNvPicPr>
          <p:nvPr/>
        </p:nvPicPr>
        <p:blipFill rotWithShape="1">
          <a:blip r:embed="rId4"/>
          <a:srcRect l="7413" t="4012" r="74360" b="13440"/>
          <a:stretch/>
        </p:blipFill>
        <p:spPr>
          <a:xfrm>
            <a:off x="903765" y="467275"/>
            <a:ext cx="4061639" cy="5912611"/>
          </a:xfrm>
          <a:prstGeom prst="rect">
            <a:avLst/>
          </a:prstGeom>
        </p:spPr>
      </p:pic>
      <p:sp>
        <p:nvSpPr>
          <p:cNvPr id="8" name="Bulle narrative : ronde 7">
            <a:extLst>
              <a:ext uri="{FF2B5EF4-FFF2-40B4-BE49-F238E27FC236}">
                <a16:creationId xmlns:a16="http://schemas.microsoft.com/office/drawing/2014/main" id="{EF2B3E31-72B7-4704-A94A-F720C9396503}"/>
              </a:ext>
            </a:extLst>
          </p:cNvPr>
          <p:cNvSpPr/>
          <p:nvPr/>
        </p:nvSpPr>
        <p:spPr>
          <a:xfrm>
            <a:off x="3437469" y="1426464"/>
            <a:ext cx="4253023" cy="2867308"/>
          </a:xfrm>
          <a:prstGeom prst="wedgeEllipseCallout">
            <a:avLst>
              <a:gd name="adj1" fmla="val 54733"/>
              <a:gd name="adj2" fmla="val 1299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Déplacer le curseur de la souris sur le segment (en vert sur cette copie d’écran),</a:t>
            </a:r>
          </a:p>
        </p:txBody>
      </p:sp>
      <p:pic>
        <p:nvPicPr>
          <p:cNvPr id="12" name="Image 11">
            <a:extLst>
              <a:ext uri="{FF2B5EF4-FFF2-40B4-BE49-F238E27FC236}">
                <a16:creationId xmlns:a16="http://schemas.microsoft.com/office/drawing/2014/main" id="{D182F82E-5ABC-4824-8248-F5E7C95348AB}"/>
              </a:ext>
            </a:extLst>
          </p:cNvPr>
          <p:cNvPicPr>
            <a:picLocks noChangeAspect="1"/>
          </p:cNvPicPr>
          <p:nvPr/>
        </p:nvPicPr>
        <p:blipFill>
          <a:blip r:embed="rId5"/>
          <a:stretch>
            <a:fillRect/>
          </a:stretch>
        </p:blipFill>
        <p:spPr>
          <a:xfrm>
            <a:off x="8206549" y="3066124"/>
            <a:ext cx="3686175" cy="2400300"/>
          </a:xfrm>
          <a:prstGeom prst="rect">
            <a:avLst/>
          </a:prstGeom>
        </p:spPr>
      </p:pic>
    </p:spTree>
    <p:extLst>
      <p:ext uri="{BB962C8B-B14F-4D97-AF65-F5344CB8AC3E}">
        <p14:creationId xmlns:p14="http://schemas.microsoft.com/office/powerpoint/2010/main" val="5905379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image 5" descr="Un homme affichant quelque chose sur un ordinateur portable">
            <a:extLst>
              <a:ext uri="{FF2B5EF4-FFF2-40B4-BE49-F238E27FC236}">
                <a16:creationId xmlns:a16="http://schemas.microsoft.com/office/drawing/2014/main" id="{CCB0035C-155F-4A5B-87BE-89762733C8E1}"/>
              </a:ext>
            </a:extLst>
          </p:cNvPr>
          <p:cNvPicPr>
            <a:picLocks noGrp="1"/>
          </p:cNvPicPr>
          <p:nvPr>
            <p:ph type="pic" idx="1"/>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28599" y="238125"/>
            <a:ext cx="7696201" cy="6381750"/>
          </a:xfrm>
        </p:spPr>
      </p:pic>
      <p:sp>
        <p:nvSpPr>
          <p:cNvPr id="3" name="Titre 2">
            <a:extLst>
              <a:ext uri="{FF2B5EF4-FFF2-40B4-BE49-F238E27FC236}">
                <a16:creationId xmlns:a16="http://schemas.microsoft.com/office/drawing/2014/main" id="{6002F139-264F-4B41-B39A-9E8B2901E164}"/>
              </a:ext>
            </a:extLst>
          </p:cNvPr>
          <p:cNvSpPr>
            <a:spLocks noGrp="1"/>
          </p:cNvSpPr>
          <p:nvPr>
            <p:ph type="title"/>
          </p:nvPr>
        </p:nvSpPr>
        <p:spPr/>
        <p:txBody>
          <a:bodyPr rtlCol="0"/>
          <a:lstStyle/>
          <a:p>
            <a:pPr rtl="0"/>
            <a:r>
              <a:rPr lang="fr-FR" sz="4000" dirty="0">
                <a:solidFill>
                  <a:schemeClr val="bg2">
                    <a:lumMod val="50000"/>
                  </a:schemeClr>
                </a:solidFill>
              </a:rPr>
              <a:t>Préparation de la simulation</a:t>
            </a:r>
          </a:p>
        </p:txBody>
      </p:sp>
      <p:sp>
        <p:nvSpPr>
          <p:cNvPr id="4" name="Espace réservé du texte 3">
            <a:extLst>
              <a:ext uri="{FF2B5EF4-FFF2-40B4-BE49-F238E27FC236}">
                <a16:creationId xmlns:a16="http://schemas.microsoft.com/office/drawing/2014/main" id="{5ECC3DCE-4CD8-4370-8B3F-47DEAB635ED9}"/>
              </a:ext>
            </a:extLst>
          </p:cNvPr>
          <p:cNvSpPr>
            <a:spLocks noGrp="1"/>
          </p:cNvSpPr>
          <p:nvPr>
            <p:ph type="body" sz="half" idx="2"/>
          </p:nvPr>
        </p:nvSpPr>
        <p:spPr>
          <a:xfrm>
            <a:off x="8477249" y="2386583"/>
            <a:ext cx="3229197" cy="3759383"/>
          </a:xfrm>
        </p:spPr>
        <p:txBody>
          <a:bodyPr rtlCol="0">
            <a:normAutofit/>
          </a:bodyPr>
          <a:lstStyle/>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Il est possible de laisser le logiciel choisir le ou les point(s) qui lui semble le(s) plus pertinent(s) avec l’onglet Suggérer. </a:t>
            </a:r>
          </a:p>
        </p:txBody>
      </p:sp>
      <p:pic>
        <p:nvPicPr>
          <p:cNvPr id="5" name="Image 4">
            <a:extLst>
              <a:ext uri="{FF2B5EF4-FFF2-40B4-BE49-F238E27FC236}">
                <a16:creationId xmlns:a16="http://schemas.microsoft.com/office/drawing/2014/main" id="{A9ADD15B-6F3E-4207-9744-63B4457C22F8}"/>
              </a:ext>
            </a:extLst>
          </p:cNvPr>
          <p:cNvPicPr>
            <a:picLocks noChangeAspect="1"/>
          </p:cNvPicPr>
          <p:nvPr/>
        </p:nvPicPr>
        <p:blipFill>
          <a:blip r:embed="rId4"/>
          <a:stretch>
            <a:fillRect/>
          </a:stretch>
        </p:blipFill>
        <p:spPr>
          <a:xfrm>
            <a:off x="8206549" y="3882825"/>
            <a:ext cx="3686175" cy="2400300"/>
          </a:xfrm>
          <a:prstGeom prst="rect">
            <a:avLst/>
          </a:prstGeom>
        </p:spPr>
      </p:pic>
      <p:pic>
        <p:nvPicPr>
          <p:cNvPr id="13" name="Image 12">
            <a:extLst>
              <a:ext uri="{FF2B5EF4-FFF2-40B4-BE49-F238E27FC236}">
                <a16:creationId xmlns:a16="http://schemas.microsoft.com/office/drawing/2014/main" id="{AE72214E-20BC-4DDC-95A3-CD80556B4583}"/>
              </a:ext>
            </a:extLst>
          </p:cNvPr>
          <p:cNvPicPr>
            <a:picLocks noChangeAspect="1"/>
          </p:cNvPicPr>
          <p:nvPr/>
        </p:nvPicPr>
        <p:blipFill>
          <a:blip r:embed="rId5"/>
          <a:stretch>
            <a:fillRect/>
          </a:stretch>
        </p:blipFill>
        <p:spPr>
          <a:xfrm>
            <a:off x="845444" y="712034"/>
            <a:ext cx="3686175" cy="2400300"/>
          </a:xfrm>
          <a:prstGeom prst="rect">
            <a:avLst/>
          </a:prstGeom>
        </p:spPr>
      </p:pic>
      <p:sp>
        <p:nvSpPr>
          <p:cNvPr id="11" name="Bulle narrative : ronde 10">
            <a:extLst>
              <a:ext uri="{FF2B5EF4-FFF2-40B4-BE49-F238E27FC236}">
                <a16:creationId xmlns:a16="http://schemas.microsoft.com/office/drawing/2014/main" id="{1AFAD064-BDCD-4E95-8D18-82373E6BDA40}"/>
              </a:ext>
            </a:extLst>
          </p:cNvPr>
          <p:cNvSpPr/>
          <p:nvPr/>
        </p:nvSpPr>
        <p:spPr>
          <a:xfrm>
            <a:off x="3601778" y="1678680"/>
            <a:ext cx="4058605" cy="2867308"/>
          </a:xfrm>
          <a:prstGeom prst="wedgeEllipseCallout">
            <a:avLst>
              <a:gd name="adj1" fmla="val 54733"/>
              <a:gd name="adj2" fmla="val 1299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Il est possible également de préciser les coordonnées exactes du point en cochant [X, Y, Z] puis en écrivant les valeurs en dessous.</a:t>
            </a:r>
          </a:p>
        </p:txBody>
      </p:sp>
    </p:spTree>
    <p:extLst>
      <p:ext uri="{BB962C8B-B14F-4D97-AF65-F5344CB8AC3E}">
        <p14:creationId xmlns:p14="http://schemas.microsoft.com/office/powerpoint/2010/main" val="30751578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image 5" descr="Un homme affichant quelque chose sur un ordinateur portable">
            <a:extLst>
              <a:ext uri="{FF2B5EF4-FFF2-40B4-BE49-F238E27FC236}">
                <a16:creationId xmlns:a16="http://schemas.microsoft.com/office/drawing/2014/main" id="{CCB0035C-155F-4A5B-87BE-89762733C8E1}"/>
              </a:ext>
            </a:extLst>
          </p:cNvPr>
          <p:cNvPicPr>
            <a:picLocks noGrp="1"/>
          </p:cNvPicPr>
          <p:nvPr>
            <p:ph type="pic" idx="1"/>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28599" y="238125"/>
            <a:ext cx="7696201" cy="6381750"/>
          </a:xfrm>
        </p:spPr>
      </p:pic>
      <p:sp>
        <p:nvSpPr>
          <p:cNvPr id="3" name="Titre 2">
            <a:extLst>
              <a:ext uri="{FF2B5EF4-FFF2-40B4-BE49-F238E27FC236}">
                <a16:creationId xmlns:a16="http://schemas.microsoft.com/office/drawing/2014/main" id="{6002F139-264F-4B41-B39A-9E8B2901E164}"/>
              </a:ext>
            </a:extLst>
          </p:cNvPr>
          <p:cNvSpPr>
            <a:spLocks noGrp="1"/>
          </p:cNvSpPr>
          <p:nvPr>
            <p:ph type="title"/>
          </p:nvPr>
        </p:nvSpPr>
        <p:spPr/>
        <p:txBody>
          <a:bodyPr rtlCol="0"/>
          <a:lstStyle/>
          <a:p>
            <a:pPr rtl="0"/>
            <a:r>
              <a:rPr lang="fr-FR" sz="4000" dirty="0">
                <a:solidFill>
                  <a:schemeClr val="bg2">
                    <a:lumMod val="50000"/>
                  </a:schemeClr>
                </a:solidFill>
              </a:rPr>
              <a:t>Préparation de la simulation</a:t>
            </a:r>
          </a:p>
        </p:txBody>
      </p:sp>
      <p:sp>
        <p:nvSpPr>
          <p:cNvPr id="4" name="Espace réservé du texte 3">
            <a:extLst>
              <a:ext uri="{FF2B5EF4-FFF2-40B4-BE49-F238E27FC236}">
                <a16:creationId xmlns:a16="http://schemas.microsoft.com/office/drawing/2014/main" id="{5ECC3DCE-4CD8-4370-8B3F-47DEAB635ED9}"/>
              </a:ext>
            </a:extLst>
          </p:cNvPr>
          <p:cNvSpPr>
            <a:spLocks noGrp="1"/>
          </p:cNvSpPr>
          <p:nvPr>
            <p:ph type="body" sz="half" idx="2"/>
          </p:nvPr>
        </p:nvSpPr>
        <p:spPr>
          <a:xfrm>
            <a:off x="8477249" y="2386583"/>
            <a:ext cx="3229197" cy="3759383"/>
          </a:xfrm>
        </p:spPr>
        <p:txBody>
          <a:bodyPr rtlCol="0">
            <a:normAutofit/>
          </a:bodyPr>
          <a:lstStyle/>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Le point d’injection étant défini, il faut maintenant créer l’esquisse du système d’alimentation.</a:t>
            </a: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p:txBody>
      </p:sp>
      <p:sp>
        <p:nvSpPr>
          <p:cNvPr id="11" name="Bulle narrative : ronde 10">
            <a:extLst>
              <a:ext uri="{FF2B5EF4-FFF2-40B4-BE49-F238E27FC236}">
                <a16:creationId xmlns:a16="http://schemas.microsoft.com/office/drawing/2014/main" id="{1AFAD064-BDCD-4E95-8D18-82373E6BDA40}"/>
              </a:ext>
            </a:extLst>
          </p:cNvPr>
          <p:cNvSpPr/>
          <p:nvPr/>
        </p:nvSpPr>
        <p:spPr>
          <a:xfrm>
            <a:off x="3601778" y="1678680"/>
            <a:ext cx="4058605" cy="2867308"/>
          </a:xfrm>
          <a:prstGeom prst="wedgeEllipseCallout">
            <a:avLst>
              <a:gd name="adj1" fmla="val -139129"/>
              <a:gd name="adj2" fmla="val -1073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Le système d’alimentation peut être complexe lorsqu’on injecte plusieurs pièces en même temps. Dans notre exemple, ce système est destiné à n’alimenter qu’une pièce et se réduit à un simple trait.</a:t>
            </a:r>
          </a:p>
        </p:txBody>
      </p:sp>
      <p:pic>
        <p:nvPicPr>
          <p:cNvPr id="7" name="Image 6">
            <a:extLst>
              <a:ext uri="{FF2B5EF4-FFF2-40B4-BE49-F238E27FC236}">
                <a16:creationId xmlns:a16="http://schemas.microsoft.com/office/drawing/2014/main" id="{A71C9675-657E-4162-A6C4-9866A87D6BBA}"/>
              </a:ext>
            </a:extLst>
          </p:cNvPr>
          <p:cNvPicPr>
            <a:picLocks noChangeAspect="1"/>
          </p:cNvPicPr>
          <p:nvPr/>
        </p:nvPicPr>
        <p:blipFill>
          <a:blip r:embed="rId4"/>
          <a:stretch>
            <a:fillRect/>
          </a:stretch>
        </p:blipFill>
        <p:spPr>
          <a:xfrm>
            <a:off x="371923" y="2471604"/>
            <a:ext cx="3086531" cy="1914792"/>
          </a:xfrm>
          <a:prstGeom prst="rect">
            <a:avLst/>
          </a:prstGeom>
        </p:spPr>
      </p:pic>
      <p:pic>
        <p:nvPicPr>
          <p:cNvPr id="12" name="Image 11">
            <a:extLst>
              <a:ext uri="{FF2B5EF4-FFF2-40B4-BE49-F238E27FC236}">
                <a16:creationId xmlns:a16="http://schemas.microsoft.com/office/drawing/2014/main" id="{6A9DE56B-C105-4E5B-A804-6E240C3BF441}"/>
              </a:ext>
            </a:extLst>
          </p:cNvPr>
          <p:cNvPicPr>
            <a:picLocks noChangeAspect="1"/>
          </p:cNvPicPr>
          <p:nvPr/>
        </p:nvPicPr>
        <p:blipFill>
          <a:blip r:embed="rId5"/>
          <a:stretch>
            <a:fillRect/>
          </a:stretch>
        </p:blipFill>
        <p:spPr>
          <a:xfrm>
            <a:off x="9501873" y="3599124"/>
            <a:ext cx="1095528" cy="790685"/>
          </a:xfrm>
          <a:prstGeom prst="rect">
            <a:avLst/>
          </a:prstGeom>
        </p:spPr>
      </p:pic>
    </p:spTree>
    <p:extLst>
      <p:ext uri="{BB962C8B-B14F-4D97-AF65-F5344CB8AC3E}">
        <p14:creationId xmlns:p14="http://schemas.microsoft.com/office/powerpoint/2010/main" val="13260872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image 5" descr="Un homme affichant quelque chose sur un ordinateur portable">
            <a:extLst>
              <a:ext uri="{FF2B5EF4-FFF2-40B4-BE49-F238E27FC236}">
                <a16:creationId xmlns:a16="http://schemas.microsoft.com/office/drawing/2014/main" id="{CCB0035C-155F-4A5B-87BE-89762733C8E1}"/>
              </a:ext>
            </a:extLst>
          </p:cNvPr>
          <p:cNvPicPr>
            <a:picLocks noGrp="1"/>
          </p:cNvPicPr>
          <p:nvPr>
            <p:ph type="pic" idx="1"/>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28599" y="238125"/>
            <a:ext cx="7696201" cy="6381750"/>
          </a:xfrm>
        </p:spPr>
      </p:pic>
      <p:sp>
        <p:nvSpPr>
          <p:cNvPr id="3" name="Titre 2">
            <a:extLst>
              <a:ext uri="{FF2B5EF4-FFF2-40B4-BE49-F238E27FC236}">
                <a16:creationId xmlns:a16="http://schemas.microsoft.com/office/drawing/2014/main" id="{6002F139-264F-4B41-B39A-9E8B2901E164}"/>
              </a:ext>
            </a:extLst>
          </p:cNvPr>
          <p:cNvSpPr>
            <a:spLocks noGrp="1"/>
          </p:cNvSpPr>
          <p:nvPr>
            <p:ph type="title"/>
          </p:nvPr>
        </p:nvSpPr>
        <p:spPr/>
        <p:txBody>
          <a:bodyPr rtlCol="0"/>
          <a:lstStyle/>
          <a:p>
            <a:pPr rtl="0"/>
            <a:r>
              <a:rPr lang="fr-FR" sz="4000" dirty="0">
                <a:solidFill>
                  <a:schemeClr val="bg2">
                    <a:lumMod val="50000"/>
                  </a:schemeClr>
                </a:solidFill>
              </a:rPr>
              <a:t>Préparation de la simulation</a:t>
            </a:r>
          </a:p>
        </p:txBody>
      </p:sp>
      <p:sp>
        <p:nvSpPr>
          <p:cNvPr id="4" name="Espace réservé du texte 3">
            <a:extLst>
              <a:ext uri="{FF2B5EF4-FFF2-40B4-BE49-F238E27FC236}">
                <a16:creationId xmlns:a16="http://schemas.microsoft.com/office/drawing/2014/main" id="{5ECC3DCE-4CD8-4370-8B3F-47DEAB635ED9}"/>
              </a:ext>
            </a:extLst>
          </p:cNvPr>
          <p:cNvSpPr>
            <a:spLocks noGrp="1"/>
          </p:cNvSpPr>
          <p:nvPr>
            <p:ph type="body" sz="half" idx="2"/>
          </p:nvPr>
        </p:nvSpPr>
        <p:spPr>
          <a:xfrm>
            <a:off x="8477249" y="2386583"/>
            <a:ext cx="3229197" cy="3759383"/>
          </a:xfrm>
        </p:spPr>
        <p:txBody>
          <a:bodyPr rtlCol="0">
            <a:normAutofit/>
          </a:bodyPr>
          <a:lstStyle/>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Il arrive parfois que l’on soit obligé de créer au préalable un plan.</a:t>
            </a: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Ce ne sera pas le cas ici.</a:t>
            </a: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p:txBody>
      </p:sp>
      <p:pic>
        <p:nvPicPr>
          <p:cNvPr id="15" name="Image 14">
            <a:extLst>
              <a:ext uri="{FF2B5EF4-FFF2-40B4-BE49-F238E27FC236}">
                <a16:creationId xmlns:a16="http://schemas.microsoft.com/office/drawing/2014/main" id="{B427B4D2-3153-497F-A361-50A5616D57BD}"/>
              </a:ext>
            </a:extLst>
          </p:cNvPr>
          <p:cNvPicPr>
            <a:picLocks noChangeAspect="1"/>
          </p:cNvPicPr>
          <p:nvPr/>
        </p:nvPicPr>
        <p:blipFill>
          <a:blip r:embed="rId4"/>
          <a:stretch>
            <a:fillRect/>
          </a:stretch>
        </p:blipFill>
        <p:spPr>
          <a:xfrm>
            <a:off x="9673485" y="3246647"/>
            <a:ext cx="543001" cy="704948"/>
          </a:xfrm>
          <a:prstGeom prst="rect">
            <a:avLst/>
          </a:prstGeom>
        </p:spPr>
      </p:pic>
      <p:pic>
        <p:nvPicPr>
          <p:cNvPr id="17" name="Image 16">
            <a:extLst>
              <a:ext uri="{FF2B5EF4-FFF2-40B4-BE49-F238E27FC236}">
                <a16:creationId xmlns:a16="http://schemas.microsoft.com/office/drawing/2014/main" id="{59B62C3A-EA05-49EB-99FD-681F03E40DD1}"/>
              </a:ext>
            </a:extLst>
          </p:cNvPr>
          <p:cNvPicPr>
            <a:picLocks noChangeAspect="1"/>
          </p:cNvPicPr>
          <p:nvPr/>
        </p:nvPicPr>
        <p:blipFill rotWithShape="1">
          <a:blip r:embed="rId5"/>
          <a:srcRect l="7326" t="3199" r="52122" b="16221"/>
          <a:stretch/>
        </p:blipFill>
        <p:spPr>
          <a:xfrm>
            <a:off x="318975" y="793726"/>
            <a:ext cx="7397058" cy="4724572"/>
          </a:xfrm>
          <a:prstGeom prst="rect">
            <a:avLst/>
          </a:prstGeom>
        </p:spPr>
      </p:pic>
      <p:sp>
        <p:nvSpPr>
          <p:cNvPr id="18" name="Bulle narrative : ronde 17">
            <a:extLst>
              <a:ext uri="{FF2B5EF4-FFF2-40B4-BE49-F238E27FC236}">
                <a16:creationId xmlns:a16="http://schemas.microsoft.com/office/drawing/2014/main" id="{0E755B31-50D3-4657-B12C-78DCC4E6C3E8}"/>
              </a:ext>
            </a:extLst>
          </p:cNvPr>
          <p:cNvSpPr/>
          <p:nvPr/>
        </p:nvSpPr>
        <p:spPr>
          <a:xfrm>
            <a:off x="2618709" y="1008828"/>
            <a:ext cx="2915980" cy="1750320"/>
          </a:xfrm>
          <a:prstGeom prst="wedgeEllipseCallout">
            <a:avLst>
              <a:gd name="adj1" fmla="val -139129"/>
              <a:gd name="adj2" fmla="val -1073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Placer la souris sur le plan vert de cette copie d’écran puis cliquer sur OK dans le masque.</a:t>
            </a:r>
          </a:p>
        </p:txBody>
      </p:sp>
    </p:spTree>
    <p:extLst>
      <p:ext uri="{BB962C8B-B14F-4D97-AF65-F5344CB8AC3E}">
        <p14:creationId xmlns:p14="http://schemas.microsoft.com/office/powerpoint/2010/main" val="27858454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Espace réservé d’image 5" descr="Personnes abordant certains documents">
            <a:extLst>
              <a:ext uri="{FF2B5EF4-FFF2-40B4-BE49-F238E27FC236}">
                <a16:creationId xmlns:a16="http://schemas.microsoft.com/office/drawing/2014/main" id="{AA3CBDBD-ADA7-4AA5-9091-5AD206DAD37F}"/>
              </a:ext>
            </a:extLst>
          </p:cNvPr>
          <p:cNvPicPr>
            <a:picLocks noGrp="1" noChangeAspect="1"/>
          </p:cNvPicPr>
          <p:nvPr>
            <p:ph type="pic" sz="quarter" idx="14"/>
          </p:nvPr>
        </p:nvPicPr>
        <p:blipFill>
          <a:blip r:embed="rId3">
            <a:duotone>
              <a:prstClr val="black"/>
              <a:schemeClr val="accent1">
                <a:tint val="45000"/>
                <a:satMod val="400000"/>
              </a:schemeClr>
            </a:duotone>
            <a:alphaModFix amt="10000"/>
            <a:extLst>
              <a:ext uri="{28A0092B-C50C-407E-A947-70E740481C1C}">
                <a14:useLocalDpi xmlns:a14="http://schemas.microsoft.com/office/drawing/2010/main" val="0"/>
              </a:ext>
            </a:extLst>
          </a:blip>
          <a:srcRect/>
          <a:stretch/>
        </p:blipFill>
        <p:spPr>
          <a:xfrm>
            <a:off x="233400" y="247670"/>
            <a:ext cx="11725200" cy="6362659"/>
          </a:xfrm>
        </p:spPr>
      </p:pic>
      <p:sp>
        <p:nvSpPr>
          <p:cNvPr id="3" name="Titre 2">
            <a:extLst>
              <a:ext uri="{FF2B5EF4-FFF2-40B4-BE49-F238E27FC236}">
                <a16:creationId xmlns:a16="http://schemas.microsoft.com/office/drawing/2014/main" id="{6002F139-264F-4B41-B39A-9E8B2901E164}"/>
              </a:ext>
            </a:extLst>
          </p:cNvPr>
          <p:cNvSpPr>
            <a:spLocks noGrp="1"/>
          </p:cNvSpPr>
          <p:nvPr>
            <p:ph type="title"/>
          </p:nvPr>
        </p:nvSpPr>
        <p:spPr/>
        <p:txBody>
          <a:bodyPr rtlCol="0"/>
          <a:lstStyle/>
          <a:p>
            <a:pPr rtl="0"/>
            <a:r>
              <a:rPr lang="fr-FR" dirty="0">
                <a:solidFill>
                  <a:schemeClr val="bg2">
                    <a:lumMod val="50000"/>
                  </a:schemeClr>
                </a:solidFill>
              </a:rPr>
              <a:t>Méthode de tracé de l’esquisse.</a:t>
            </a:r>
          </a:p>
        </p:txBody>
      </p:sp>
      <p:pic>
        <p:nvPicPr>
          <p:cNvPr id="15" name="Espace réservé d’image 14" descr="Home et femme en train de discuter">
            <a:extLst>
              <a:ext uri="{FF2B5EF4-FFF2-40B4-BE49-F238E27FC236}">
                <a16:creationId xmlns:a16="http://schemas.microsoft.com/office/drawing/2014/main" id="{C19A2066-8A0C-4F7D-949C-5ABD4C709588}"/>
              </a:ext>
            </a:extLst>
          </p:cNvPr>
          <p:cNvPicPr>
            <a:picLocks noGrp="1" noChangeAspect="1"/>
          </p:cNvPicPr>
          <p:nvPr>
            <p:ph type="pic" sz="quarter" idx="13"/>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852488" y="2107518"/>
            <a:ext cx="5243512" cy="3739927"/>
          </a:xfrm>
        </p:spPr>
      </p:pic>
      <p:graphicFrame>
        <p:nvGraphicFramePr>
          <p:cNvPr id="13" name="Espace réservé du contenu 14" descr="Objet SmartArt">
            <a:extLst>
              <a:ext uri="{FF2B5EF4-FFF2-40B4-BE49-F238E27FC236}">
                <a16:creationId xmlns:a16="http://schemas.microsoft.com/office/drawing/2014/main" id="{DDF6050D-62DF-4914-93B9-C337839FF3BD}"/>
              </a:ext>
            </a:extLst>
          </p:cNvPr>
          <p:cNvGraphicFramePr>
            <a:graphicFrameLocks noGrp="1"/>
          </p:cNvGraphicFramePr>
          <p:nvPr>
            <p:ph sz="half" idx="2"/>
            <p:extLst>
              <p:ext uri="{D42A27DB-BD31-4B8C-83A1-F6EECF244321}">
                <p14:modId xmlns:p14="http://schemas.microsoft.com/office/powerpoint/2010/main" val="3080519883"/>
              </p:ext>
            </p:extLst>
          </p:nvPr>
        </p:nvGraphicFramePr>
        <p:xfrm>
          <a:off x="6461125" y="2103438"/>
          <a:ext cx="4664075" cy="37480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Image 3">
            <a:extLst>
              <a:ext uri="{FF2B5EF4-FFF2-40B4-BE49-F238E27FC236}">
                <a16:creationId xmlns:a16="http://schemas.microsoft.com/office/drawing/2014/main" id="{AE75510F-64C9-439E-9611-8E533B407CD2}"/>
              </a:ext>
            </a:extLst>
          </p:cNvPr>
          <p:cNvPicPr>
            <a:picLocks noChangeAspect="1"/>
          </p:cNvPicPr>
          <p:nvPr/>
        </p:nvPicPr>
        <p:blipFill>
          <a:blip r:embed="rId10"/>
          <a:stretch>
            <a:fillRect/>
          </a:stretch>
        </p:blipFill>
        <p:spPr>
          <a:xfrm>
            <a:off x="6839109" y="3558322"/>
            <a:ext cx="895475" cy="838317"/>
          </a:xfrm>
          <a:prstGeom prst="rect">
            <a:avLst/>
          </a:prstGeom>
        </p:spPr>
      </p:pic>
      <p:pic>
        <p:nvPicPr>
          <p:cNvPr id="7" name="Image 6">
            <a:extLst>
              <a:ext uri="{FF2B5EF4-FFF2-40B4-BE49-F238E27FC236}">
                <a16:creationId xmlns:a16="http://schemas.microsoft.com/office/drawing/2014/main" id="{5DE8FFEC-2271-4EF2-B670-BA7701D7AF40}"/>
              </a:ext>
            </a:extLst>
          </p:cNvPr>
          <p:cNvPicPr>
            <a:picLocks noChangeAspect="1"/>
          </p:cNvPicPr>
          <p:nvPr/>
        </p:nvPicPr>
        <p:blipFill>
          <a:blip r:embed="rId11"/>
          <a:stretch>
            <a:fillRect/>
          </a:stretch>
        </p:blipFill>
        <p:spPr>
          <a:xfrm>
            <a:off x="789443" y="1900741"/>
            <a:ext cx="5306557" cy="4308490"/>
          </a:xfrm>
          <a:prstGeom prst="rect">
            <a:avLst/>
          </a:prstGeom>
        </p:spPr>
      </p:pic>
    </p:spTree>
    <p:extLst>
      <p:ext uri="{BB962C8B-B14F-4D97-AF65-F5344CB8AC3E}">
        <p14:creationId xmlns:p14="http://schemas.microsoft.com/office/powerpoint/2010/main" val="2160330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Espace réservé d’image 5" descr="Personnes abordant certains documents">
            <a:extLst>
              <a:ext uri="{FF2B5EF4-FFF2-40B4-BE49-F238E27FC236}">
                <a16:creationId xmlns:a16="http://schemas.microsoft.com/office/drawing/2014/main" id="{AA3CBDBD-ADA7-4AA5-9091-5AD206DAD37F}"/>
              </a:ext>
            </a:extLst>
          </p:cNvPr>
          <p:cNvPicPr>
            <a:picLocks noGrp="1" noChangeAspect="1"/>
          </p:cNvPicPr>
          <p:nvPr>
            <p:ph type="pic" sz="quarter" idx="14"/>
          </p:nvPr>
        </p:nvPicPr>
        <p:blipFill>
          <a:blip r:embed="rId3">
            <a:duotone>
              <a:prstClr val="black"/>
              <a:schemeClr val="accent1">
                <a:tint val="45000"/>
                <a:satMod val="400000"/>
              </a:schemeClr>
            </a:duotone>
            <a:alphaModFix amt="10000"/>
            <a:extLst>
              <a:ext uri="{28A0092B-C50C-407E-A947-70E740481C1C}">
                <a14:useLocalDpi xmlns:a14="http://schemas.microsoft.com/office/drawing/2010/main" val="0"/>
              </a:ext>
            </a:extLst>
          </a:blip>
          <a:srcRect/>
          <a:stretch/>
        </p:blipFill>
        <p:spPr>
          <a:xfrm>
            <a:off x="233400" y="247670"/>
            <a:ext cx="11725200" cy="6362659"/>
          </a:xfrm>
        </p:spPr>
      </p:pic>
      <p:sp>
        <p:nvSpPr>
          <p:cNvPr id="3" name="Titre 2">
            <a:extLst>
              <a:ext uri="{FF2B5EF4-FFF2-40B4-BE49-F238E27FC236}">
                <a16:creationId xmlns:a16="http://schemas.microsoft.com/office/drawing/2014/main" id="{6002F139-264F-4B41-B39A-9E8B2901E164}"/>
              </a:ext>
            </a:extLst>
          </p:cNvPr>
          <p:cNvSpPr>
            <a:spLocks noGrp="1"/>
          </p:cNvSpPr>
          <p:nvPr>
            <p:ph type="title"/>
          </p:nvPr>
        </p:nvSpPr>
        <p:spPr/>
        <p:txBody>
          <a:bodyPr rtlCol="0"/>
          <a:lstStyle/>
          <a:p>
            <a:pPr rtl="0"/>
            <a:r>
              <a:rPr lang="fr-FR" dirty="0">
                <a:solidFill>
                  <a:schemeClr val="bg2">
                    <a:lumMod val="50000"/>
                  </a:schemeClr>
                </a:solidFill>
              </a:rPr>
              <a:t>Méthode de tracé de l’esquisse.</a:t>
            </a:r>
          </a:p>
        </p:txBody>
      </p:sp>
      <p:pic>
        <p:nvPicPr>
          <p:cNvPr id="15" name="Espace réservé d’image 14" descr="Home et femme en train de discuter">
            <a:extLst>
              <a:ext uri="{FF2B5EF4-FFF2-40B4-BE49-F238E27FC236}">
                <a16:creationId xmlns:a16="http://schemas.microsoft.com/office/drawing/2014/main" id="{C19A2066-8A0C-4F7D-949C-5ABD4C709588}"/>
              </a:ext>
            </a:extLst>
          </p:cNvPr>
          <p:cNvPicPr>
            <a:picLocks noGrp="1" noChangeAspect="1"/>
          </p:cNvPicPr>
          <p:nvPr>
            <p:ph type="pic" sz="quarter" idx="13"/>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852488" y="2107518"/>
            <a:ext cx="5243512" cy="3739927"/>
          </a:xfrm>
        </p:spPr>
      </p:pic>
      <p:graphicFrame>
        <p:nvGraphicFramePr>
          <p:cNvPr id="13" name="Espace réservé du contenu 14" descr="Objet SmartArt">
            <a:extLst>
              <a:ext uri="{FF2B5EF4-FFF2-40B4-BE49-F238E27FC236}">
                <a16:creationId xmlns:a16="http://schemas.microsoft.com/office/drawing/2014/main" id="{DDF6050D-62DF-4914-93B9-C337839FF3BD}"/>
              </a:ext>
            </a:extLst>
          </p:cNvPr>
          <p:cNvGraphicFramePr>
            <a:graphicFrameLocks noGrp="1"/>
          </p:cNvGraphicFramePr>
          <p:nvPr>
            <p:ph sz="half" idx="2"/>
            <p:extLst>
              <p:ext uri="{D42A27DB-BD31-4B8C-83A1-F6EECF244321}">
                <p14:modId xmlns:p14="http://schemas.microsoft.com/office/powerpoint/2010/main" val="144132014"/>
              </p:ext>
            </p:extLst>
          </p:nvPr>
        </p:nvGraphicFramePr>
        <p:xfrm>
          <a:off x="6461125" y="2103438"/>
          <a:ext cx="4664075" cy="37480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Image 3">
            <a:extLst>
              <a:ext uri="{FF2B5EF4-FFF2-40B4-BE49-F238E27FC236}">
                <a16:creationId xmlns:a16="http://schemas.microsoft.com/office/drawing/2014/main" id="{AE75510F-64C9-439E-9611-8E533B407CD2}"/>
              </a:ext>
            </a:extLst>
          </p:cNvPr>
          <p:cNvPicPr>
            <a:picLocks noChangeAspect="1"/>
          </p:cNvPicPr>
          <p:nvPr/>
        </p:nvPicPr>
        <p:blipFill>
          <a:blip r:embed="rId10"/>
          <a:stretch>
            <a:fillRect/>
          </a:stretch>
        </p:blipFill>
        <p:spPr>
          <a:xfrm>
            <a:off x="6799411" y="2669599"/>
            <a:ext cx="895475" cy="838317"/>
          </a:xfrm>
          <a:prstGeom prst="rect">
            <a:avLst/>
          </a:prstGeom>
        </p:spPr>
      </p:pic>
      <p:pic>
        <p:nvPicPr>
          <p:cNvPr id="11" name="Image 10">
            <a:extLst>
              <a:ext uri="{FF2B5EF4-FFF2-40B4-BE49-F238E27FC236}">
                <a16:creationId xmlns:a16="http://schemas.microsoft.com/office/drawing/2014/main" id="{AE5655B6-69C4-47E8-9436-F4DA58935146}"/>
              </a:ext>
            </a:extLst>
          </p:cNvPr>
          <p:cNvPicPr>
            <a:picLocks noChangeAspect="1"/>
          </p:cNvPicPr>
          <p:nvPr/>
        </p:nvPicPr>
        <p:blipFill rotWithShape="1">
          <a:blip r:embed="rId11"/>
          <a:srcRect t="5785"/>
          <a:stretch/>
        </p:blipFill>
        <p:spPr>
          <a:xfrm>
            <a:off x="6923915" y="4253022"/>
            <a:ext cx="895475" cy="1292731"/>
          </a:xfrm>
          <a:prstGeom prst="rect">
            <a:avLst/>
          </a:prstGeom>
        </p:spPr>
      </p:pic>
      <p:pic>
        <p:nvPicPr>
          <p:cNvPr id="14" name="Image 13">
            <a:extLst>
              <a:ext uri="{FF2B5EF4-FFF2-40B4-BE49-F238E27FC236}">
                <a16:creationId xmlns:a16="http://schemas.microsoft.com/office/drawing/2014/main" id="{B6494875-9FE1-48CA-AB69-2E28E97AE940}"/>
              </a:ext>
            </a:extLst>
          </p:cNvPr>
          <p:cNvPicPr>
            <a:picLocks noChangeAspect="1"/>
          </p:cNvPicPr>
          <p:nvPr/>
        </p:nvPicPr>
        <p:blipFill rotWithShape="1">
          <a:blip r:embed="rId12"/>
          <a:srcRect l="14263"/>
          <a:stretch/>
        </p:blipFill>
        <p:spPr>
          <a:xfrm>
            <a:off x="771959" y="2088611"/>
            <a:ext cx="5324041" cy="3988371"/>
          </a:xfrm>
          <a:prstGeom prst="rect">
            <a:avLst/>
          </a:prstGeom>
        </p:spPr>
      </p:pic>
    </p:spTree>
    <p:extLst>
      <p:ext uri="{BB962C8B-B14F-4D97-AF65-F5344CB8AC3E}">
        <p14:creationId xmlns:p14="http://schemas.microsoft.com/office/powerpoint/2010/main" val="9126188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Espace réservé d’image 5" descr="Personnes abordant certains documents">
            <a:extLst>
              <a:ext uri="{FF2B5EF4-FFF2-40B4-BE49-F238E27FC236}">
                <a16:creationId xmlns:a16="http://schemas.microsoft.com/office/drawing/2014/main" id="{AA3CBDBD-ADA7-4AA5-9091-5AD206DAD37F}"/>
              </a:ext>
            </a:extLst>
          </p:cNvPr>
          <p:cNvPicPr>
            <a:picLocks noGrp="1" noChangeAspect="1"/>
          </p:cNvPicPr>
          <p:nvPr>
            <p:ph type="pic" sz="quarter" idx="14"/>
          </p:nvPr>
        </p:nvPicPr>
        <p:blipFill>
          <a:blip r:embed="rId3">
            <a:duotone>
              <a:prstClr val="black"/>
              <a:schemeClr val="accent1">
                <a:tint val="45000"/>
                <a:satMod val="400000"/>
              </a:schemeClr>
            </a:duotone>
            <a:alphaModFix amt="10000"/>
            <a:extLst>
              <a:ext uri="{28A0092B-C50C-407E-A947-70E740481C1C}">
                <a14:useLocalDpi xmlns:a14="http://schemas.microsoft.com/office/drawing/2010/main" val="0"/>
              </a:ext>
            </a:extLst>
          </a:blip>
          <a:srcRect/>
          <a:stretch/>
        </p:blipFill>
        <p:spPr>
          <a:xfrm>
            <a:off x="233400" y="247670"/>
            <a:ext cx="11725200" cy="6362659"/>
          </a:xfrm>
        </p:spPr>
      </p:pic>
      <p:sp>
        <p:nvSpPr>
          <p:cNvPr id="3" name="Titre 2">
            <a:extLst>
              <a:ext uri="{FF2B5EF4-FFF2-40B4-BE49-F238E27FC236}">
                <a16:creationId xmlns:a16="http://schemas.microsoft.com/office/drawing/2014/main" id="{6002F139-264F-4B41-B39A-9E8B2901E164}"/>
              </a:ext>
            </a:extLst>
          </p:cNvPr>
          <p:cNvSpPr>
            <a:spLocks noGrp="1"/>
          </p:cNvSpPr>
          <p:nvPr>
            <p:ph type="title"/>
          </p:nvPr>
        </p:nvSpPr>
        <p:spPr/>
        <p:txBody>
          <a:bodyPr rtlCol="0"/>
          <a:lstStyle/>
          <a:p>
            <a:pPr rtl="0"/>
            <a:r>
              <a:rPr lang="fr-FR" dirty="0">
                <a:solidFill>
                  <a:schemeClr val="bg2">
                    <a:lumMod val="50000"/>
                  </a:schemeClr>
                </a:solidFill>
              </a:rPr>
              <a:t>Méthode de tracé de l’esquisse.</a:t>
            </a:r>
          </a:p>
        </p:txBody>
      </p:sp>
      <p:pic>
        <p:nvPicPr>
          <p:cNvPr id="15" name="Espace réservé d’image 14" descr="Home et femme en train de discuter">
            <a:extLst>
              <a:ext uri="{FF2B5EF4-FFF2-40B4-BE49-F238E27FC236}">
                <a16:creationId xmlns:a16="http://schemas.microsoft.com/office/drawing/2014/main" id="{C19A2066-8A0C-4F7D-949C-5ABD4C709588}"/>
              </a:ext>
            </a:extLst>
          </p:cNvPr>
          <p:cNvPicPr>
            <a:picLocks noGrp="1" noChangeAspect="1"/>
          </p:cNvPicPr>
          <p:nvPr>
            <p:ph type="pic" sz="quarter" idx="13"/>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852488" y="2107518"/>
            <a:ext cx="5243512" cy="3739927"/>
          </a:xfrm>
        </p:spPr>
      </p:pic>
      <p:graphicFrame>
        <p:nvGraphicFramePr>
          <p:cNvPr id="13" name="Espace réservé du contenu 14" descr="Objet SmartArt">
            <a:extLst>
              <a:ext uri="{FF2B5EF4-FFF2-40B4-BE49-F238E27FC236}">
                <a16:creationId xmlns:a16="http://schemas.microsoft.com/office/drawing/2014/main" id="{DDF6050D-62DF-4914-93B9-C337839FF3BD}"/>
              </a:ext>
            </a:extLst>
          </p:cNvPr>
          <p:cNvGraphicFramePr>
            <a:graphicFrameLocks noGrp="1"/>
          </p:cNvGraphicFramePr>
          <p:nvPr>
            <p:ph sz="half" idx="2"/>
            <p:extLst>
              <p:ext uri="{D42A27DB-BD31-4B8C-83A1-F6EECF244321}">
                <p14:modId xmlns:p14="http://schemas.microsoft.com/office/powerpoint/2010/main" val="3953980848"/>
              </p:ext>
            </p:extLst>
          </p:nvPr>
        </p:nvGraphicFramePr>
        <p:xfrm>
          <a:off x="6461125" y="2103438"/>
          <a:ext cx="4664075" cy="37480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Image 3">
            <a:extLst>
              <a:ext uri="{FF2B5EF4-FFF2-40B4-BE49-F238E27FC236}">
                <a16:creationId xmlns:a16="http://schemas.microsoft.com/office/drawing/2014/main" id="{AE75510F-64C9-439E-9611-8E533B407CD2}"/>
              </a:ext>
            </a:extLst>
          </p:cNvPr>
          <p:cNvPicPr>
            <a:picLocks noChangeAspect="1"/>
          </p:cNvPicPr>
          <p:nvPr/>
        </p:nvPicPr>
        <p:blipFill>
          <a:blip r:embed="rId10"/>
          <a:stretch>
            <a:fillRect/>
          </a:stretch>
        </p:blipFill>
        <p:spPr>
          <a:xfrm>
            <a:off x="6545448" y="2299156"/>
            <a:ext cx="895475" cy="838317"/>
          </a:xfrm>
          <a:prstGeom prst="rect">
            <a:avLst/>
          </a:prstGeom>
        </p:spPr>
      </p:pic>
      <p:pic>
        <p:nvPicPr>
          <p:cNvPr id="11" name="Image 10">
            <a:extLst>
              <a:ext uri="{FF2B5EF4-FFF2-40B4-BE49-F238E27FC236}">
                <a16:creationId xmlns:a16="http://schemas.microsoft.com/office/drawing/2014/main" id="{AE5655B6-69C4-47E8-9436-F4DA58935146}"/>
              </a:ext>
            </a:extLst>
          </p:cNvPr>
          <p:cNvPicPr>
            <a:picLocks noChangeAspect="1"/>
          </p:cNvPicPr>
          <p:nvPr/>
        </p:nvPicPr>
        <p:blipFill rotWithShape="1">
          <a:blip r:embed="rId11"/>
          <a:srcRect t="5785"/>
          <a:stretch/>
        </p:blipFill>
        <p:spPr>
          <a:xfrm>
            <a:off x="6799411" y="3526087"/>
            <a:ext cx="635342" cy="917196"/>
          </a:xfrm>
          <a:prstGeom prst="rect">
            <a:avLst/>
          </a:prstGeom>
        </p:spPr>
      </p:pic>
      <p:pic>
        <p:nvPicPr>
          <p:cNvPr id="5" name="Image 4">
            <a:extLst>
              <a:ext uri="{FF2B5EF4-FFF2-40B4-BE49-F238E27FC236}">
                <a16:creationId xmlns:a16="http://schemas.microsoft.com/office/drawing/2014/main" id="{3A623659-C728-4D20-9372-0746EDC4C602}"/>
              </a:ext>
            </a:extLst>
          </p:cNvPr>
          <p:cNvPicPr>
            <a:picLocks noChangeAspect="1"/>
          </p:cNvPicPr>
          <p:nvPr/>
        </p:nvPicPr>
        <p:blipFill>
          <a:blip r:embed="rId12"/>
          <a:stretch>
            <a:fillRect/>
          </a:stretch>
        </p:blipFill>
        <p:spPr>
          <a:xfrm>
            <a:off x="6745555" y="5168068"/>
            <a:ext cx="743054" cy="285790"/>
          </a:xfrm>
          <a:prstGeom prst="rect">
            <a:avLst/>
          </a:prstGeom>
        </p:spPr>
      </p:pic>
      <p:pic>
        <p:nvPicPr>
          <p:cNvPr id="12" name="Image 11">
            <a:extLst>
              <a:ext uri="{FF2B5EF4-FFF2-40B4-BE49-F238E27FC236}">
                <a16:creationId xmlns:a16="http://schemas.microsoft.com/office/drawing/2014/main" id="{1BAAC89E-47FF-400E-9D38-55D5C92F379E}"/>
              </a:ext>
            </a:extLst>
          </p:cNvPr>
          <p:cNvPicPr>
            <a:picLocks noChangeAspect="1"/>
          </p:cNvPicPr>
          <p:nvPr/>
        </p:nvPicPr>
        <p:blipFill>
          <a:blip r:embed="rId13"/>
          <a:stretch>
            <a:fillRect/>
          </a:stretch>
        </p:blipFill>
        <p:spPr>
          <a:xfrm>
            <a:off x="555285" y="1770983"/>
            <a:ext cx="5583955" cy="4096601"/>
          </a:xfrm>
          <a:prstGeom prst="rect">
            <a:avLst/>
          </a:prstGeom>
        </p:spPr>
      </p:pic>
    </p:spTree>
    <p:extLst>
      <p:ext uri="{BB962C8B-B14F-4D97-AF65-F5344CB8AC3E}">
        <p14:creationId xmlns:p14="http://schemas.microsoft.com/office/powerpoint/2010/main" val="17930236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Espace réservé d’image 5" descr="Personnes abordant certains documents">
            <a:extLst>
              <a:ext uri="{FF2B5EF4-FFF2-40B4-BE49-F238E27FC236}">
                <a16:creationId xmlns:a16="http://schemas.microsoft.com/office/drawing/2014/main" id="{AA3CBDBD-ADA7-4AA5-9091-5AD206DAD37F}"/>
              </a:ext>
            </a:extLst>
          </p:cNvPr>
          <p:cNvPicPr>
            <a:picLocks noGrp="1" noChangeAspect="1"/>
          </p:cNvPicPr>
          <p:nvPr>
            <p:ph type="pic" sz="quarter" idx="14"/>
          </p:nvPr>
        </p:nvPicPr>
        <p:blipFill>
          <a:blip r:embed="rId3">
            <a:duotone>
              <a:prstClr val="black"/>
              <a:schemeClr val="accent1">
                <a:tint val="45000"/>
                <a:satMod val="400000"/>
              </a:schemeClr>
            </a:duotone>
            <a:alphaModFix amt="10000"/>
            <a:extLst>
              <a:ext uri="{28A0092B-C50C-407E-A947-70E740481C1C}">
                <a14:useLocalDpi xmlns:a14="http://schemas.microsoft.com/office/drawing/2010/main" val="0"/>
              </a:ext>
            </a:extLst>
          </a:blip>
          <a:srcRect/>
          <a:stretch/>
        </p:blipFill>
        <p:spPr>
          <a:xfrm>
            <a:off x="233400" y="247670"/>
            <a:ext cx="11725200" cy="6362659"/>
          </a:xfrm>
        </p:spPr>
      </p:pic>
      <p:sp>
        <p:nvSpPr>
          <p:cNvPr id="3" name="Titre 2">
            <a:extLst>
              <a:ext uri="{FF2B5EF4-FFF2-40B4-BE49-F238E27FC236}">
                <a16:creationId xmlns:a16="http://schemas.microsoft.com/office/drawing/2014/main" id="{6002F139-264F-4B41-B39A-9E8B2901E164}"/>
              </a:ext>
            </a:extLst>
          </p:cNvPr>
          <p:cNvSpPr>
            <a:spLocks noGrp="1"/>
          </p:cNvSpPr>
          <p:nvPr>
            <p:ph type="title"/>
          </p:nvPr>
        </p:nvSpPr>
        <p:spPr/>
        <p:txBody>
          <a:bodyPr rtlCol="0"/>
          <a:lstStyle/>
          <a:p>
            <a:pPr rtl="0"/>
            <a:r>
              <a:rPr lang="fr-FR" dirty="0">
                <a:solidFill>
                  <a:schemeClr val="bg2">
                    <a:lumMod val="50000"/>
                  </a:schemeClr>
                </a:solidFill>
              </a:rPr>
              <a:t>Méthode de tracé de l’esquisse.</a:t>
            </a:r>
          </a:p>
        </p:txBody>
      </p:sp>
      <p:pic>
        <p:nvPicPr>
          <p:cNvPr id="15" name="Espace réservé d’image 14" descr="Home et femme en train de discuter">
            <a:extLst>
              <a:ext uri="{FF2B5EF4-FFF2-40B4-BE49-F238E27FC236}">
                <a16:creationId xmlns:a16="http://schemas.microsoft.com/office/drawing/2014/main" id="{C19A2066-8A0C-4F7D-949C-5ABD4C709588}"/>
              </a:ext>
            </a:extLst>
          </p:cNvPr>
          <p:cNvPicPr>
            <a:picLocks noGrp="1" noChangeAspect="1"/>
          </p:cNvPicPr>
          <p:nvPr>
            <p:ph type="pic" sz="quarter" idx="13"/>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852488" y="2107518"/>
            <a:ext cx="5243512" cy="3739927"/>
          </a:xfrm>
        </p:spPr>
      </p:pic>
      <p:graphicFrame>
        <p:nvGraphicFramePr>
          <p:cNvPr id="13" name="Espace réservé du contenu 14" descr="Objet SmartArt">
            <a:extLst>
              <a:ext uri="{FF2B5EF4-FFF2-40B4-BE49-F238E27FC236}">
                <a16:creationId xmlns:a16="http://schemas.microsoft.com/office/drawing/2014/main" id="{DDF6050D-62DF-4914-93B9-C337839FF3BD}"/>
              </a:ext>
            </a:extLst>
          </p:cNvPr>
          <p:cNvGraphicFramePr>
            <a:graphicFrameLocks noGrp="1"/>
          </p:cNvGraphicFramePr>
          <p:nvPr>
            <p:ph sz="half" idx="2"/>
          </p:nvPr>
        </p:nvGraphicFramePr>
        <p:xfrm>
          <a:off x="6461125" y="2103438"/>
          <a:ext cx="4664075" cy="37480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Image 3">
            <a:extLst>
              <a:ext uri="{FF2B5EF4-FFF2-40B4-BE49-F238E27FC236}">
                <a16:creationId xmlns:a16="http://schemas.microsoft.com/office/drawing/2014/main" id="{AE75510F-64C9-439E-9611-8E533B407CD2}"/>
              </a:ext>
            </a:extLst>
          </p:cNvPr>
          <p:cNvPicPr>
            <a:picLocks noChangeAspect="1"/>
          </p:cNvPicPr>
          <p:nvPr/>
        </p:nvPicPr>
        <p:blipFill>
          <a:blip r:embed="rId10"/>
          <a:stretch>
            <a:fillRect/>
          </a:stretch>
        </p:blipFill>
        <p:spPr>
          <a:xfrm>
            <a:off x="6545448" y="2299156"/>
            <a:ext cx="895475" cy="838317"/>
          </a:xfrm>
          <a:prstGeom prst="rect">
            <a:avLst/>
          </a:prstGeom>
        </p:spPr>
      </p:pic>
      <p:pic>
        <p:nvPicPr>
          <p:cNvPr id="11" name="Image 10">
            <a:extLst>
              <a:ext uri="{FF2B5EF4-FFF2-40B4-BE49-F238E27FC236}">
                <a16:creationId xmlns:a16="http://schemas.microsoft.com/office/drawing/2014/main" id="{AE5655B6-69C4-47E8-9436-F4DA58935146}"/>
              </a:ext>
            </a:extLst>
          </p:cNvPr>
          <p:cNvPicPr>
            <a:picLocks noChangeAspect="1"/>
          </p:cNvPicPr>
          <p:nvPr/>
        </p:nvPicPr>
        <p:blipFill rotWithShape="1">
          <a:blip r:embed="rId11"/>
          <a:srcRect t="5785"/>
          <a:stretch/>
        </p:blipFill>
        <p:spPr>
          <a:xfrm>
            <a:off x="6799411" y="3526087"/>
            <a:ext cx="635342" cy="917196"/>
          </a:xfrm>
          <a:prstGeom prst="rect">
            <a:avLst/>
          </a:prstGeom>
        </p:spPr>
      </p:pic>
      <p:pic>
        <p:nvPicPr>
          <p:cNvPr id="5" name="Image 4">
            <a:extLst>
              <a:ext uri="{FF2B5EF4-FFF2-40B4-BE49-F238E27FC236}">
                <a16:creationId xmlns:a16="http://schemas.microsoft.com/office/drawing/2014/main" id="{3A623659-C728-4D20-9372-0746EDC4C602}"/>
              </a:ext>
            </a:extLst>
          </p:cNvPr>
          <p:cNvPicPr>
            <a:picLocks noChangeAspect="1"/>
          </p:cNvPicPr>
          <p:nvPr/>
        </p:nvPicPr>
        <p:blipFill>
          <a:blip r:embed="rId12"/>
          <a:stretch>
            <a:fillRect/>
          </a:stretch>
        </p:blipFill>
        <p:spPr>
          <a:xfrm>
            <a:off x="6745555" y="5168068"/>
            <a:ext cx="743054" cy="285790"/>
          </a:xfrm>
          <a:prstGeom prst="rect">
            <a:avLst/>
          </a:prstGeom>
        </p:spPr>
      </p:pic>
      <p:sp>
        <p:nvSpPr>
          <p:cNvPr id="14" name="Bulle narrative : ronde 13">
            <a:extLst>
              <a:ext uri="{FF2B5EF4-FFF2-40B4-BE49-F238E27FC236}">
                <a16:creationId xmlns:a16="http://schemas.microsoft.com/office/drawing/2014/main" id="{F391D020-0E9C-4FC8-9CD7-3A46C5156175}"/>
              </a:ext>
            </a:extLst>
          </p:cNvPr>
          <p:cNvSpPr/>
          <p:nvPr/>
        </p:nvSpPr>
        <p:spPr>
          <a:xfrm>
            <a:off x="1514974" y="2390540"/>
            <a:ext cx="3918540" cy="2517259"/>
          </a:xfrm>
          <a:prstGeom prst="wedgeEllipseCallout">
            <a:avLst>
              <a:gd name="adj1" fmla="val -82690"/>
              <a:gd name="adj2" fmla="val 11818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puis</a:t>
            </a:r>
          </a:p>
        </p:txBody>
      </p:sp>
      <p:pic>
        <p:nvPicPr>
          <p:cNvPr id="7" name="Image 6">
            <a:extLst>
              <a:ext uri="{FF2B5EF4-FFF2-40B4-BE49-F238E27FC236}">
                <a16:creationId xmlns:a16="http://schemas.microsoft.com/office/drawing/2014/main" id="{F516BCEE-485B-46E7-9541-45F654246AF7}"/>
              </a:ext>
            </a:extLst>
          </p:cNvPr>
          <p:cNvPicPr>
            <a:picLocks noChangeAspect="1"/>
          </p:cNvPicPr>
          <p:nvPr/>
        </p:nvPicPr>
        <p:blipFill rotWithShape="1">
          <a:blip r:embed="rId13"/>
          <a:srcRect t="5772"/>
          <a:stretch/>
        </p:blipFill>
        <p:spPr>
          <a:xfrm>
            <a:off x="2063741" y="3191906"/>
            <a:ext cx="657317" cy="888674"/>
          </a:xfrm>
          <a:prstGeom prst="rect">
            <a:avLst/>
          </a:prstGeom>
        </p:spPr>
      </p:pic>
      <p:pic>
        <p:nvPicPr>
          <p:cNvPr id="10" name="Image 9">
            <a:extLst>
              <a:ext uri="{FF2B5EF4-FFF2-40B4-BE49-F238E27FC236}">
                <a16:creationId xmlns:a16="http://schemas.microsoft.com/office/drawing/2014/main" id="{00C891BE-C98B-492F-BF73-44B3FE0E739C}"/>
              </a:ext>
            </a:extLst>
          </p:cNvPr>
          <p:cNvPicPr>
            <a:picLocks noChangeAspect="1"/>
          </p:cNvPicPr>
          <p:nvPr/>
        </p:nvPicPr>
        <p:blipFill>
          <a:blip r:embed="rId14"/>
          <a:stretch>
            <a:fillRect/>
          </a:stretch>
        </p:blipFill>
        <p:spPr>
          <a:xfrm>
            <a:off x="4256412" y="3191906"/>
            <a:ext cx="638264" cy="914528"/>
          </a:xfrm>
          <a:prstGeom prst="rect">
            <a:avLst/>
          </a:prstGeom>
        </p:spPr>
      </p:pic>
    </p:spTree>
    <p:extLst>
      <p:ext uri="{BB962C8B-B14F-4D97-AF65-F5344CB8AC3E}">
        <p14:creationId xmlns:p14="http://schemas.microsoft.com/office/powerpoint/2010/main" val="23290729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image 5" descr="Un homme affichant quelque chose sur un ordinateur portable">
            <a:extLst>
              <a:ext uri="{FF2B5EF4-FFF2-40B4-BE49-F238E27FC236}">
                <a16:creationId xmlns:a16="http://schemas.microsoft.com/office/drawing/2014/main" id="{CCB0035C-155F-4A5B-87BE-89762733C8E1}"/>
              </a:ext>
            </a:extLst>
          </p:cNvPr>
          <p:cNvPicPr>
            <a:picLocks noGrp="1"/>
          </p:cNvPicPr>
          <p:nvPr>
            <p:ph type="pic" idx="1"/>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28599" y="238125"/>
            <a:ext cx="7696201" cy="6381750"/>
          </a:xfrm>
        </p:spPr>
      </p:pic>
      <p:sp>
        <p:nvSpPr>
          <p:cNvPr id="3" name="Titre 2">
            <a:extLst>
              <a:ext uri="{FF2B5EF4-FFF2-40B4-BE49-F238E27FC236}">
                <a16:creationId xmlns:a16="http://schemas.microsoft.com/office/drawing/2014/main" id="{6002F139-264F-4B41-B39A-9E8B2901E164}"/>
              </a:ext>
            </a:extLst>
          </p:cNvPr>
          <p:cNvSpPr>
            <a:spLocks noGrp="1"/>
          </p:cNvSpPr>
          <p:nvPr>
            <p:ph type="title"/>
          </p:nvPr>
        </p:nvSpPr>
        <p:spPr/>
        <p:txBody>
          <a:bodyPr rtlCol="0"/>
          <a:lstStyle/>
          <a:p>
            <a:pPr rtl="0"/>
            <a:r>
              <a:rPr lang="fr-FR" sz="4000" dirty="0">
                <a:solidFill>
                  <a:schemeClr val="bg2">
                    <a:lumMod val="50000"/>
                  </a:schemeClr>
                </a:solidFill>
              </a:rPr>
              <a:t>Préparation de la simulation</a:t>
            </a:r>
          </a:p>
        </p:txBody>
      </p:sp>
      <p:sp>
        <p:nvSpPr>
          <p:cNvPr id="4" name="Espace réservé du texte 3">
            <a:extLst>
              <a:ext uri="{FF2B5EF4-FFF2-40B4-BE49-F238E27FC236}">
                <a16:creationId xmlns:a16="http://schemas.microsoft.com/office/drawing/2014/main" id="{5ECC3DCE-4CD8-4370-8B3F-47DEAB635ED9}"/>
              </a:ext>
            </a:extLst>
          </p:cNvPr>
          <p:cNvSpPr>
            <a:spLocks noGrp="1"/>
          </p:cNvSpPr>
          <p:nvPr>
            <p:ph type="body" sz="half" idx="2"/>
          </p:nvPr>
        </p:nvSpPr>
        <p:spPr>
          <a:xfrm>
            <a:off x="8477249" y="2386583"/>
            <a:ext cx="3229197" cy="3759383"/>
          </a:xfrm>
        </p:spPr>
        <p:txBody>
          <a:bodyPr rtlCol="0">
            <a:normAutofit/>
          </a:bodyPr>
          <a:lstStyle/>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Il est maintenant temps de placer le point d’injection.</a:t>
            </a: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Après avoir complété le masque, il faut déplacer la souris sans cliquer pour que la goutte froide soit bien orientée à l’opposé de la pièce.</a:t>
            </a:r>
          </a:p>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Cliquer alors sur Appliquer ou Ok.</a:t>
            </a: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p:txBody>
      </p:sp>
      <p:pic>
        <p:nvPicPr>
          <p:cNvPr id="10" name="Image 9">
            <a:extLst>
              <a:ext uri="{FF2B5EF4-FFF2-40B4-BE49-F238E27FC236}">
                <a16:creationId xmlns:a16="http://schemas.microsoft.com/office/drawing/2014/main" id="{7C84EFC2-FB79-4C05-9FF1-CCBDCB9366CA}"/>
              </a:ext>
            </a:extLst>
          </p:cNvPr>
          <p:cNvPicPr>
            <a:picLocks noChangeAspect="1"/>
          </p:cNvPicPr>
          <p:nvPr/>
        </p:nvPicPr>
        <p:blipFill>
          <a:blip r:embed="rId4"/>
          <a:stretch>
            <a:fillRect/>
          </a:stretch>
        </p:blipFill>
        <p:spPr>
          <a:xfrm>
            <a:off x="221433" y="238125"/>
            <a:ext cx="7696201" cy="3695838"/>
          </a:xfrm>
          <a:prstGeom prst="rect">
            <a:avLst/>
          </a:prstGeom>
        </p:spPr>
      </p:pic>
      <p:pic>
        <p:nvPicPr>
          <p:cNvPr id="8" name="Image 7">
            <a:extLst>
              <a:ext uri="{FF2B5EF4-FFF2-40B4-BE49-F238E27FC236}">
                <a16:creationId xmlns:a16="http://schemas.microsoft.com/office/drawing/2014/main" id="{CE5D9CE0-58BC-463E-84E4-EEF20CB4A2FD}"/>
              </a:ext>
            </a:extLst>
          </p:cNvPr>
          <p:cNvPicPr>
            <a:picLocks noChangeAspect="1"/>
          </p:cNvPicPr>
          <p:nvPr/>
        </p:nvPicPr>
        <p:blipFill>
          <a:blip r:embed="rId5"/>
          <a:stretch>
            <a:fillRect/>
          </a:stretch>
        </p:blipFill>
        <p:spPr>
          <a:xfrm>
            <a:off x="4330896" y="3622217"/>
            <a:ext cx="2953162" cy="2753109"/>
          </a:xfrm>
          <a:prstGeom prst="rect">
            <a:avLst/>
          </a:prstGeom>
        </p:spPr>
      </p:pic>
      <p:pic>
        <p:nvPicPr>
          <p:cNvPr id="12" name="Image 11">
            <a:extLst>
              <a:ext uri="{FF2B5EF4-FFF2-40B4-BE49-F238E27FC236}">
                <a16:creationId xmlns:a16="http://schemas.microsoft.com/office/drawing/2014/main" id="{1F32F8D4-343C-4440-8BC2-CFA0359811AB}"/>
              </a:ext>
            </a:extLst>
          </p:cNvPr>
          <p:cNvPicPr>
            <a:picLocks noChangeAspect="1"/>
          </p:cNvPicPr>
          <p:nvPr/>
        </p:nvPicPr>
        <p:blipFill>
          <a:blip r:embed="rId6"/>
          <a:stretch>
            <a:fillRect/>
          </a:stretch>
        </p:blipFill>
        <p:spPr>
          <a:xfrm>
            <a:off x="9468531" y="3052710"/>
            <a:ext cx="1162212" cy="752580"/>
          </a:xfrm>
          <a:prstGeom prst="rect">
            <a:avLst/>
          </a:prstGeom>
        </p:spPr>
      </p:pic>
    </p:spTree>
    <p:extLst>
      <p:ext uri="{BB962C8B-B14F-4D97-AF65-F5344CB8AC3E}">
        <p14:creationId xmlns:p14="http://schemas.microsoft.com/office/powerpoint/2010/main" val="625739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image 5" descr="Un homme affichant quelque chose sur un ordinateur portable">
            <a:extLst>
              <a:ext uri="{FF2B5EF4-FFF2-40B4-BE49-F238E27FC236}">
                <a16:creationId xmlns:a16="http://schemas.microsoft.com/office/drawing/2014/main" id="{CCB0035C-155F-4A5B-87BE-89762733C8E1}"/>
              </a:ext>
            </a:extLst>
          </p:cNvPr>
          <p:cNvPicPr>
            <a:picLocks noGrp="1"/>
          </p:cNvPicPr>
          <p:nvPr>
            <p:ph type="pic" idx="1"/>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28599" y="238125"/>
            <a:ext cx="7696201" cy="6381750"/>
          </a:xfrm>
        </p:spPr>
      </p:pic>
      <p:sp>
        <p:nvSpPr>
          <p:cNvPr id="3" name="Titre 2">
            <a:extLst>
              <a:ext uri="{FF2B5EF4-FFF2-40B4-BE49-F238E27FC236}">
                <a16:creationId xmlns:a16="http://schemas.microsoft.com/office/drawing/2014/main" id="{6002F139-264F-4B41-B39A-9E8B2901E164}"/>
              </a:ext>
            </a:extLst>
          </p:cNvPr>
          <p:cNvSpPr>
            <a:spLocks noGrp="1"/>
          </p:cNvSpPr>
          <p:nvPr>
            <p:ph type="title"/>
          </p:nvPr>
        </p:nvSpPr>
        <p:spPr/>
        <p:txBody>
          <a:bodyPr rtlCol="0"/>
          <a:lstStyle/>
          <a:p>
            <a:pPr rtl="0"/>
            <a:r>
              <a:rPr lang="fr-FR" sz="4000" dirty="0">
                <a:solidFill>
                  <a:schemeClr val="bg2">
                    <a:lumMod val="50000"/>
                  </a:schemeClr>
                </a:solidFill>
              </a:rPr>
              <a:t>Préparation de la simulation</a:t>
            </a:r>
          </a:p>
        </p:txBody>
      </p:sp>
      <p:sp>
        <p:nvSpPr>
          <p:cNvPr id="4" name="Espace réservé du texte 3">
            <a:extLst>
              <a:ext uri="{FF2B5EF4-FFF2-40B4-BE49-F238E27FC236}">
                <a16:creationId xmlns:a16="http://schemas.microsoft.com/office/drawing/2014/main" id="{5ECC3DCE-4CD8-4370-8B3F-47DEAB635ED9}"/>
              </a:ext>
            </a:extLst>
          </p:cNvPr>
          <p:cNvSpPr>
            <a:spLocks noGrp="1"/>
          </p:cNvSpPr>
          <p:nvPr>
            <p:ph type="body" sz="half" idx="2"/>
          </p:nvPr>
        </p:nvSpPr>
        <p:spPr>
          <a:xfrm>
            <a:off x="8477249" y="2386583"/>
            <a:ext cx="3229197" cy="3759383"/>
          </a:xfrm>
        </p:spPr>
        <p:txBody>
          <a:bodyPr rtlCol="0">
            <a:normAutofit/>
          </a:bodyPr>
          <a:lstStyle/>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Il est maintenant possible de créer le système d’alimentation.</a:t>
            </a: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Après avoir complété le masque, il faut déplacer la souris sans cliquer pour que la goutte froide soit bien orientée à l’opposé de la pièce.</a:t>
            </a:r>
          </a:p>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Cliquer alors sur Appliquer ou Ok.</a:t>
            </a: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p:txBody>
      </p:sp>
      <p:pic>
        <p:nvPicPr>
          <p:cNvPr id="5" name="Image 4">
            <a:extLst>
              <a:ext uri="{FF2B5EF4-FFF2-40B4-BE49-F238E27FC236}">
                <a16:creationId xmlns:a16="http://schemas.microsoft.com/office/drawing/2014/main" id="{66EFC7D0-C4C0-4640-B65D-9DFFD48C5835}"/>
              </a:ext>
            </a:extLst>
          </p:cNvPr>
          <p:cNvPicPr>
            <a:picLocks noChangeAspect="1"/>
          </p:cNvPicPr>
          <p:nvPr/>
        </p:nvPicPr>
        <p:blipFill>
          <a:blip r:embed="rId4"/>
          <a:stretch>
            <a:fillRect/>
          </a:stretch>
        </p:blipFill>
        <p:spPr>
          <a:xfrm>
            <a:off x="9596478" y="3076526"/>
            <a:ext cx="990738" cy="704948"/>
          </a:xfrm>
          <a:prstGeom prst="rect">
            <a:avLst/>
          </a:prstGeom>
        </p:spPr>
      </p:pic>
      <p:pic>
        <p:nvPicPr>
          <p:cNvPr id="10" name="Image 9">
            <a:extLst>
              <a:ext uri="{FF2B5EF4-FFF2-40B4-BE49-F238E27FC236}">
                <a16:creationId xmlns:a16="http://schemas.microsoft.com/office/drawing/2014/main" id="{7C84EFC2-FB79-4C05-9FF1-CCBDCB9366CA}"/>
              </a:ext>
            </a:extLst>
          </p:cNvPr>
          <p:cNvPicPr>
            <a:picLocks noChangeAspect="1"/>
          </p:cNvPicPr>
          <p:nvPr/>
        </p:nvPicPr>
        <p:blipFill>
          <a:blip r:embed="rId5"/>
          <a:stretch>
            <a:fillRect/>
          </a:stretch>
        </p:blipFill>
        <p:spPr>
          <a:xfrm>
            <a:off x="221433" y="238125"/>
            <a:ext cx="7696201" cy="3695838"/>
          </a:xfrm>
          <a:prstGeom prst="rect">
            <a:avLst/>
          </a:prstGeom>
        </p:spPr>
      </p:pic>
      <p:pic>
        <p:nvPicPr>
          <p:cNvPr id="8" name="Image 7">
            <a:extLst>
              <a:ext uri="{FF2B5EF4-FFF2-40B4-BE49-F238E27FC236}">
                <a16:creationId xmlns:a16="http://schemas.microsoft.com/office/drawing/2014/main" id="{CE5D9CE0-58BC-463E-84E4-EEF20CB4A2FD}"/>
              </a:ext>
            </a:extLst>
          </p:cNvPr>
          <p:cNvPicPr>
            <a:picLocks noChangeAspect="1"/>
          </p:cNvPicPr>
          <p:nvPr/>
        </p:nvPicPr>
        <p:blipFill>
          <a:blip r:embed="rId6"/>
          <a:stretch>
            <a:fillRect/>
          </a:stretch>
        </p:blipFill>
        <p:spPr>
          <a:xfrm>
            <a:off x="4330896" y="3622217"/>
            <a:ext cx="2953162" cy="2753109"/>
          </a:xfrm>
          <a:prstGeom prst="rect">
            <a:avLst/>
          </a:prstGeom>
        </p:spPr>
      </p:pic>
    </p:spTree>
    <p:extLst>
      <p:ext uri="{BB962C8B-B14F-4D97-AF65-F5344CB8AC3E}">
        <p14:creationId xmlns:p14="http://schemas.microsoft.com/office/powerpoint/2010/main" val="955779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image 5" descr="Un homme affichant quelque chose sur un ordinateur portable">
            <a:extLst>
              <a:ext uri="{FF2B5EF4-FFF2-40B4-BE49-F238E27FC236}">
                <a16:creationId xmlns:a16="http://schemas.microsoft.com/office/drawing/2014/main" id="{CCB0035C-155F-4A5B-87BE-89762733C8E1}"/>
              </a:ext>
            </a:extLst>
          </p:cNvPr>
          <p:cNvPicPr>
            <a:picLocks noGrp="1"/>
          </p:cNvPicPr>
          <p:nvPr>
            <p:ph type="pic" idx="1"/>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28599" y="238125"/>
            <a:ext cx="7696201" cy="6381750"/>
          </a:xfrm>
        </p:spPr>
      </p:pic>
      <p:sp>
        <p:nvSpPr>
          <p:cNvPr id="3" name="Titre 2">
            <a:extLst>
              <a:ext uri="{FF2B5EF4-FFF2-40B4-BE49-F238E27FC236}">
                <a16:creationId xmlns:a16="http://schemas.microsoft.com/office/drawing/2014/main" id="{6002F139-264F-4B41-B39A-9E8B2901E164}"/>
              </a:ext>
            </a:extLst>
          </p:cNvPr>
          <p:cNvSpPr>
            <a:spLocks noGrp="1"/>
          </p:cNvSpPr>
          <p:nvPr>
            <p:ph type="title"/>
          </p:nvPr>
        </p:nvSpPr>
        <p:spPr/>
        <p:txBody>
          <a:bodyPr rtlCol="0"/>
          <a:lstStyle/>
          <a:p>
            <a:pPr rtl="0"/>
            <a:r>
              <a:rPr lang="fr-FR" sz="4000" dirty="0">
                <a:solidFill>
                  <a:schemeClr val="bg2">
                    <a:lumMod val="50000"/>
                  </a:schemeClr>
                </a:solidFill>
              </a:rPr>
              <a:t>Préparation de la simulation</a:t>
            </a:r>
          </a:p>
        </p:txBody>
      </p:sp>
      <p:sp>
        <p:nvSpPr>
          <p:cNvPr id="4" name="Espace réservé du texte 3">
            <a:extLst>
              <a:ext uri="{FF2B5EF4-FFF2-40B4-BE49-F238E27FC236}">
                <a16:creationId xmlns:a16="http://schemas.microsoft.com/office/drawing/2014/main" id="{5ECC3DCE-4CD8-4370-8B3F-47DEAB635ED9}"/>
              </a:ext>
            </a:extLst>
          </p:cNvPr>
          <p:cNvSpPr>
            <a:spLocks noGrp="1"/>
          </p:cNvSpPr>
          <p:nvPr>
            <p:ph type="body" sz="half" idx="2"/>
          </p:nvPr>
        </p:nvSpPr>
        <p:spPr>
          <a:xfrm>
            <a:off x="8477250" y="2386583"/>
            <a:ext cx="3144774" cy="3759383"/>
          </a:xfrm>
        </p:spPr>
        <p:txBody>
          <a:bodyPr rtlCol="0">
            <a:normAutofit/>
          </a:bodyPr>
          <a:lstStyle/>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Extraire le fichier </a:t>
            </a:r>
            <a:r>
              <a:rPr lang="fr-FR" dirty="0" err="1">
                <a:solidFill>
                  <a:schemeClr val="bg2">
                    <a:lumMod val="50000"/>
                  </a:schemeClr>
                </a:solidFill>
              </a:rPr>
              <a:t>éprouvette.ipt</a:t>
            </a: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Ouvrir </a:t>
            </a:r>
            <a:r>
              <a:rPr lang="fr-FR" dirty="0" err="1">
                <a:solidFill>
                  <a:schemeClr val="bg2">
                    <a:lumMod val="50000"/>
                  </a:schemeClr>
                </a:solidFill>
              </a:rPr>
              <a:t>Inventor</a:t>
            </a:r>
            <a:r>
              <a:rPr lang="fr-FR" dirty="0">
                <a:solidFill>
                  <a:schemeClr val="bg2">
                    <a:lumMod val="50000"/>
                  </a:schemeClr>
                </a:solidFill>
              </a:rPr>
              <a:t> (ici version 2020).</a:t>
            </a:r>
          </a:p>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Déclarer un nouveau projet éprouvette, par exemple. </a:t>
            </a:r>
          </a:p>
        </p:txBody>
      </p:sp>
      <p:pic>
        <p:nvPicPr>
          <p:cNvPr id="5" name="Image 4">
            <a:extLst>
              <a:ext uri="{FF2B5EF4-FFF2-40B4-BE49-F238E27FC236}">
                <a16:creationId xmlns:a16="http://schemas.microsoft.com/office/drawing/2014/main" id="{A7FCC197-541E-4E1B-B7D8-B8AD51C2A4D0}"/>
              </a:ext>
            </a:extLst>
          </p:cNvPr>
          <p:cNvPicPr>
            <a:picLocks noChangeAspect="1"/>
          </p:cNvPicPr>
          <p:nvPr/>
        </p:nvPicPr>
        <p:blipFill rotWithShape="1">
          <a:blip r:embed="rId4"/>
          <a:srcRect l="-2720" t="2523"/>
          <a:stretch/>
        </p:blipFill>
        <p:spPr>
          <a:xfrm>
            <a:off x="9814786" y="4391247"/>
            <a:ext cx="469702" cy="622160"/>
          </a:xfrm>
          <a:prstGeom prst="rect">
            <a:avLst/>
          </a:prstGeom>
        </p:spPr>
      </p:pic>
      <p:pic>
        <p:nvPicPr>
          <p:cNvPr id="8" name="Image 7">
            <a:extLst>
              <a:ext uri="{FF2B5EF4-FFF2-40B4-BE49-F238E27FC236}">
                <a16:creationId xmlns:a16="http://schemas.microsoft.com/office/drawing/2014/main" id="{39B60888-B3FB-4D7D-BDBB-08F7C8EE9EA6}"/>
              </a:ext>
            </a:extLst>
          </p:cNvPr>
          <p:cNvPicPr>
            <a:picLocks noChangeAspect="1"/>
          </p:cNvPicPr>
          <p:nvPr/>
        </p:nvPicPr>
        <p:blipFill>
          <a:blip r:embed="rId5"/>
          <a:stretch>
            <a:fillRect/>
          </a:stretch>
        </p:blipFill>
        <p:spPr>
          <a:xfrm>
            <a:off x="312370" y="3859618"/>
            <a:ext cx="7506745" cy="1951912"/>
          </a:xfrm>
          <a:prstGeom prst="rect">
            <a:avLst/>
          </a:prstGeom>
        </p:spPr>
      </p:pic>
    </p:spTree>
    <p:extLst>
      <p:ext uri="{BB962C8B-B14F-4D97-AF65-F5344CB8AC3E}">
        <p14:creationId xmlns:p14="http://schemas.microsoft.com/office/powerpoint/2010/main" val="7072357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image 5" descr="Un homme affichant quelque chose sur un ordinateur portable">
            <a:extLst>
              <a:ext uri="{FF2B5EF4-FFF2-40B4-BE49-F238E27FC236}">
                <a16:creationId xmlns:a16="http://schemas.microsoft.com/office/drawing/2014/main" id="{CCB0035C-155F-4A5B-87BE-89762733C8E1}"/>
              </a:ext>
            </a:extLst>
          </p:cNvPr>
          <p:cNvPicPr>
            <a:picLocks noGrp="1"/>
          </p:cNvPicPr>
          <p:nvPr>
            <p:ph type="pic" idx="1"/>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28599" y="238125"/>
            <a:ext cx="7696201" cy="6381750"/>
          </a:xfrm>
        </p:spPr>
      </p:pic>
      <p:sp>
        <p:nvSpPr>
          <p:cNvPr id="3" name="Titre 2">
            <a:extLst>
              <a:ext uri="{FF2B5EF4-FFF2-40B4-BE49-F238E27FC236}">
                <a16:creationId xmlns:a16="http://schemas.microsoft.com/office/drawing/2014/main" id="{6002F139-264F-4B41-B39A-9E8B2901E164}"/>
              </a:ext>
            </a:extLst>
          </p:cNvPr>
          <p:cNvSpPr>
            <a:spLocks noGrp="1"/>
          </p:cNvSpPr>
          <p:nvPr>
            <p:ph type="title"/>
          </p:nvPr>
        </p:nvSpPr>
        <p:spPr/>
        <p:txBody>
          <a:bodyPr rtlCol="0"/>
          <a:lstStyle/>
          <a:p>
            <a:pPr rtl="0"/>
            <a:r>
              <a:rPr lang="fr-FR" sz="4000" dirty="0">
                <a:solidFill>
                  <a:schemeClr val="bg2">
                    <a:lumMod val="50000"/>
                  </a:schemeClr>
                </a:solidFill>
              </a:rPr>
              <a:t>Préparation de la simulation</a:t>
            </a:r>
          </a:p>
        </p:txBody>
      </p:sp>
      <p:sp>
        <p:nvSpPr>
          <p:cNvPr id="4" name="Espace réservé du texte 3">
            <a:extLst>
              <a:ext uri="{FF2B5EF4-FFF2-40B4-BE49-F238E27FC236}">
                <a16:creationId xmlns:a16="http://schemas.microsoft.com/office/drawing/2014/main" id="{5ECC3DCE-4CD8-4370-8B3F-47DEAB635ED9}"/>
              </a:ext>
            </a:extLst>
          </p:cNvPr>
          <p:cNvSpPr>
            <a:spLocks noGrp="1"/>
          </p:cNvSpPr>
          <p:nvPr>
            <p:ph type="body" sz="half" idx="2"/>
          </p:nvPr>
        </p:nvSpPr>
        <p:spPr>
          <a:xfrm>
            <a:off x="8477249" y="2386583"/>
            <a:ext cx="3229197" cy="3759383"/>
          </a:xfrm>
        </p:spPr>
        <p:txBody>
          <a:bodyPr rtlCol="0">
            <a:normAutofit/>
          </a:bodyPr>
          <a:lstStyle/>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Il est maintenant possible de créer le système d’alimentation.</a:t>
            </a: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Après avoir complété le masque, il faut déplacer la souris sans cliquer pour que la goutte froide soit bien orientée à l’opposé de la pièce.</a:t>
            </a:r>
          </a:p>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Cliquer alors sur Appliquer ou Ok.</a:t>
            </a: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p:txBody>
      </p:sp>
      <p:pic>
        <p:nvPicPr>
          <p:cNvPr id="5" name="Image 4">
            <a:extLst>
              <a:ext uri="{FF2B5EF4-FFF2-40B4-BE49-F238E27FC236}">
                <a16:creationId xmlns:a16="http://schemas.microsoft.com/office/drawing/2014/main" id="{66EFC7D0-C4C0-4640-B65D-9DFFD48C5835}"/>
              </a:ext>
            </a:extLst>
          </p:cNvPr>
          <p:cNvPicPr>
            <a:picLocks noChangeAspect="1"/>
          </p:cNvPicPr>
          <p:nvPr/>
        </p:nvPicPr>
        <p:blipFill>
          <a:blip r:embed="rId4"/>
          <a:stretch>
            <a:fillRect/>
          </a:stretch>
        </p:blipFill>
        <p:spPr>
          <a:xfrm>
            <a:off x="9596478" y="3076526"/>
            <a:ext cx="990738" cy="704948"/>
          </a:xfrm>
          <a:prstGeom prst="rect">
            <a:avLst/>
          </a:prstGeom>
        </p:spPr>
      </p:pic>
      <p:pic>
        <p:nvPicPr>
          <p:cNvPr id="10" name="Image 9">
            <a:extLst>
              <a:ext uri="{FF2B5EF4-FFF2-40B4-BE49-F238E27FC236}">
                <a16:creationId xmlns:a16="http://schemas.microsoft.com/office/drawing/2014/main" id="{7C84EFC2-FB79-4C05-9FF1-CCBDCB9366CA}"/>
              </a:ext>
            </a:extLst>
          </p:cNvPr>
          <p:cNvPicPr>
            <a:picLocks noChangeAspect="1"/>
          </p:cNvPicPr>
          <p:nvPr/>
        </p:nvPicPr>
        <p:blipFill>
          <a:blip r:embed="rId5"/>
          <a:stretch>
            <a:fillRect/>
          </a:stretch>
        </p:blipFill>
        <p:spPr>
          <a:xfrm>
            <a:off x="221433" y="238125"/>
            <a:ext cx="7696201" cy="3695838"/>
          </a:xfrm>
          <a:prstGeom prst="rect">
            <a:avLst/>
          </a:prstGeom>
        </p:spPr>
      </p:pic>
      <p:pic>
        <p:nvPicPr>
          <p:cNvPr id="8" name="Image 7">
            <a:extLst>
              <a:ext uri="{FF2B5EF4-FFF2-40B4-BE49-F238E27FC236}">
                <a16:creationId xmlns:a16="http://schemas.microsoft.com/office/drawing/2014/main" id="{CE5D9CE0-58BC-463E-84E4-EEF20CB4A2FD}"/>
              </a:ext>
            </a:extLst>
          </p:cNvPr>
          <p:cNvPicPr>
            <a:picLocks noChangeAspect="1"/>
          </p:cNvPicPr>
          <p:nvPr/>
        </p:nvPicPr>
        <p:blipFill>
          <a:blip r:embed="rId6"/>
          <a:stretch>
            <a:fillRect/>
          </a:stretch>
        </p:blipFill>
        <p:spPr>
          <a:xfrm>
            <a:off x="4330896" y="3622217"/>
            <a:ext cx="2953162" cy="2753109"/>
          </a:xfrm>
          <a:prstGeom prst="rect">
            <a:avLst/>
          </a:prstGeom>
        </p:spPr>
      </p:pic>
      <p:sp>
        <p:nvSpPr>
          <p:cNvPr id="18" name="Bulle narrative : ronde 17">
            <a:extLst>
              <a:ext uri="{FF2B5EF4-FFF2-40B4-BE49-F238E27FC236}">
                <a16:creationId xmlns:a16="http://schemas.microsoft.com/office/drawing/2014/main" id="{0E755B31-50D3-4657-B12C-78DCC4E6C3E8}"/>
              </a:ext>
            </a:extLst>
          </p:cNvPr>
          <p:cNvSpPr/>
          <p:nvPr/>
        </p:nvSpPr>
        <p:spPr>
          <a:xfrm>
            <a:off x="485554" y="4061637"/>
            <a:ext cx="3512288" cy="2170150"/>
          </a:xfrm>
          <a:prstGeom prst="wedgeEllipseCallout">
            <a:avLst>
              <a:gd name="adj1" fmla="val -62928"/>
              <a:gd name="adj2" fmla="val 7787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Remarque, le logiciel ne propose pas de système d’alimentation exactement identique à celui qui a été usiné, cela reste négligeable pour la simulation.</a:t>
            </a:r>
          </a:p>
        </p:txBody>
      </p:sp>
    </p:spTree>
    <p:extLst>
      <p:ext uri="{BB962C8B-B14F-4D97-AF65-F5344CB8AC3E}">
        <p14:creationId xmlns:p14="http://schemas.microsoft.com/office/powerpoint/2010/main" val="27478980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image 5" descr="Un homme affichant quelque chose sur un ordinateur portable">
            <a:extLst>
              <a:ext uri="{FF2B5EF4-FFF2-40B4-BE49-F238E27FC236}">
                <a16:creationId xmlns:a16="http://schemas.microsoft.com/office/drawing/2014/main" id="{CCB0035C-155F-4A5B-87BE-89762733C8E1}"/>
              </a:ext>
            </a:extLst>
          </p:cNvPr>
          <p:cNvPicPr>
            <a:picLocks noGrp="1"/>
          </p:cNvPicPr>
          <p:nvPr>
            <p:ph type="pic" idx="1"/>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28599" y="238125"/>
            <a:ext cx="7696201" cy="6381750"/>
          </a:xfrm>
        </p:spPr>
      </p:pic>
      <p:sp>
        <p:nvSpPr>
          <p:cNvPr id="3" name="Titre 2">
            <a:extLst>
              <a:ext uri="{FF2B5EF4-FFF2-40B4-BE49-F238E27FC236}">
                <a16:creationId xmlns:a16="http://schemas.microsoft.com/office/drawing/2014/main" id="{6002F139-264F-4B41-B39A-9E8B2901E164}"/>
              </a:ext>
            </a:extLst>
          </p:cNvPr>
          <p:cNvSpPr>
            <a:spLocks noGrp="1"/>
          </p:cNvSpPr>
          <p:nvPr>
            <p:ph type="title"/>
          </p:nvPr>
        </p:nvSpPr>
        <p:spPr/>
        <p:txBody>
          <a:bodyPr rtlCol="0"/>
          <a:lstStyle/>
          <a:p>
            <a:pPr rtl="0"/>
            <a:r>
              <a:rPr lang="fr-FR" sz="4000" dirty="0">
                <a:solidFill>
                  <a:schemeClr val="bg2">
                    <a:lumMod val="50000"/>
                  </a:schemeClr>
                </a:solidFill>
              </a:rPr>
              <a:t>Préparation de la simulation</a:t>
            </a:r>
          </a:p>
        </p:txBody>
      </p:sp>
      <p:sp>
        <p:nvSpPr>
          <p:cNvPr id="4" name="Espace réservé du texte 3">
            <a:extLst>
              <a:ext uri="{FF2B5EF4-FFF2-40B4-BE49-F238E27FC236}">
                <a16:creationId xmlns:a16="http://schemas.microsoft.com/office/drawing/2014/main" id="{5ECC3DCE-4CD8-4370-8B3F-47DEAB635ED9}"/>
              </a:ext>
            </a:extLst>
          </p:cNvPr>
          <p:cNvSpPr>
            <a:spLocks noGrp="1"/>
          </p:cNvSpPr>
          <p:nvPr>
            <p:ph type="body" sz="half" idx="2"/>
          </p:nvPr>
        </p:nvSpPr>
        <p:spPr>
          <a:xfrm>
            <a:off x="8477249" y="2386583"/>
            <a:ext cx="3229197" cy="3759383"/>
          </a:xfrm>
        </p:spPr>
        <p:txBody>
          <a:bodyPr rtlCol="0">
            <a:normAutofit/>
          </a:bodyPr>
          <a:lstStyle/>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Il faut pour clore cette partie créer le point d’injection.</a:t>
            </a: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Faire apparaître à nouveau l’esquisse en faisant un double-clic dessus dans l’arbre de construction puis </a:t>
            </a: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p:txBody>
      </p:sp>
      <p:pic>
        <p:nvPicPr>
          <p:cNvPr id="7" name="Image 6">
            <a:extLst>
              <a:ext uri="{FF2B5EF4-FFF2-40B4-BE49-F238E27FC236}">
                <a16:creationId xmlns:a16="http://schemas.microsoft.com/office/drawing/2014/main" id="{17CD0ACE-F7A5-4845-B22C-C85FF1ECFA61}"/>
              </a:ext>
            </a:extLst>
          </p:cNvPr>
          <p:cNvPicPr>
            <a:picLocks noChangeAspect="1"/>
          </p:cNvPicPr>
          <p:nvPr/>
        </p:nvPicPr>
        <p:blipFill>
          <a:blip r:embed="rId4"/>
          <a:stretch>
            <a:fillRect/>
          </a:stretch>
        </p:blipFill>
        <p:spPr>
          <a:xfrm>
            <a:off x="9735268" y="3052710"/>
            <a:ext cx="628738" cy="752580"/>
          </a:xfrm>
          <a:prstGeom prst="rect">
            <a:avLst/>
          </a:prstGeom>
        </p:spPr>
      </p:pic>
      <p:pic>
        <p:nvPicPr>
          <p:cNvPr id="11" name="Image 10">
            <a:extLst>
              <a:ext uri="{FF2B5EF4-FFF2-40B4-BE49-F238E27FC236}">
                <a16:creationId xmlns:a16="http://schemas.microsoft.com/office/drawing/2014/main" id="{C3563C97-B71D-4482-A367-97F87CD967BD}"/>
              </a:ext>
            </a:extLst>
          </p:cNvPr>
          <p:cNvPicPr>
            <a:picLocks noChangeAspect="1"/>
          </p:cNvPicPr>
          <p:nvPr/>
        </p:nvPicPr>
        <p:blipFill>
          <a:blip r:embed="rId5"/>
          <a:stretch>
            <a:fillRect/>
          </a:stretch>
        </p:blipFill>
        <p:spPr>
          <a:xfrm>
            <a:off x="228599" y="250837"/>
            <a:ext cx="7676244" cy="4076613"/>
          </a:xfrm>
          <a:prstGeom prst="rect">
            <a:avLst/>
          </a:prstGeom>
        </p:spPr>
      </p:pic>
      <p:pic>
        <p:nvPicPr>
          <p:cNvPr id="8" name="Image 7">
            <a:extLst>
              <a:ext uri="{FF2B5EF4-FFF2-40B4-BE49-F238E27FC236}">
                <a16:creationId xmlns:a16="http://schemas.microsoft.com/office/drawing/2014/main" id="{CE5D9CE0-58BC-463E-84E4-EEF20CB4A2FD}"/>
              </a:ext>
            </a:extLst>
          </p:cNvPr>
          <p:cNvPicPr>
            <a:picLocks noChangeAspect="1"/>
          </p:cNvPicPr>
          <p:nvPr/>
        </p:nvPicPr>
        <p:blipFill>
          <a:blip r:embed="rId6"/>
          <a:stretch>
            <a:fillRect/>
          </a:stretch>
        </p:blipFill>
        <p:spPr>
          <a:xfrm>
            <a:off x="4330896" y="3622217"/>
            <a:ext cx="2953162" cy="2753109"/>
          </a:xfrm>
          <a:prstGeom prst="rect">
            <a:avLst/>
          </a:prstGeom>
        </p:spPr>
      </p:pic>
      <p:pic>
        <p:nvPicPr>
          <p:cNvPr id="9" name="Image 8">
            <a:extLst>
              <a:ext uri="{FF2B5EF4-FFF2-40B4-BE49-F238E27FC236}">
                <a16:creationId xmlns:a16="http://schemas.microsoft.com/office/drawing/2014/main" id="{EE9D2FB7-3566-4705-BFC5-718863A735F9}"/>
              </a:ext>
            </a:extLst>
          </p:cNvPr>
          <p:cNvPicPr>
            <a:picLocks noChangeAspect="1"/>
          </p:cNvPicPr>
          <p:nvPr/>
        </p:nvPicPr>
        <p:blipFill rotWithShape="1">
          <a:blip r:embed="rId7"/>
          <a:srcRect t="5772"/>
          <a:stretch/>
        </p:blipFill>
        <p:spPr>
          <a:xfrm>
            <a:off x="8985161" y="5551248"/>
            <a:ext cx="657317" cy="888674"/>
          </a:xfrm>
          <a:prstGeom prst="rect">
            <a:avLst/>
          </a:prstGeom>
        </p:spPr>
      </p:pic>
      <p:pic>
        <p:nvPicPr>
          <p:cNvPr id="10" name="Image 9">
            <a:extLst>
              <a:ext uri="{FF2B5EF4-FFF2-40B4-BE49-F238E27FC236}">
                <a16:creationId xmlns:a16="http://schemas.microsoft.com/office/drawing/2014/main" id="{F4DD2D6B-C76C-47D0-AAB9-D85E08BACE3E}"/>
              </a:ext>
            </a:extLst>
          </p:cNvPr>
          <p:cNvPicPr>
            <a:picLocks noChangeAspect="1"/>
          </p:cNvPicPr>
          <p:nvPr/>
        </p:nvPicPr>
        <p:blipFill>
          <a:blip r:embed="rId8"/>
          <a:stretch>
            <a:fillRect/>
          </a:stretch>
        </p:blipFill>
        <p:spPr>
          <a:xfrm>
            <a:off x="10513920" y="5551248"/>
            <a:ext cx="638264" cy="914528"/>
          </a:xfrm>
          <a:prstGeom prst="rect">
            <a:avLst/>
          </a:prstGeom>
        </p:spPr>
      </p:pic>
    </p:spTree>
    <p:extLst>
      <p:ext uri="{BB962C8B-B14F-4D97-AF65-F5344CB8AC3E}">
        <p14:creationId xmlns:p14="http://schemas.microsoft.com/office/powerpoint/2010/main" val="21914558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image 5" descr="Un homme affichant quelque chose sur un ordinateur portable">
            <a:extLst>
              <a:ext uri="{FF2B5EF4-FFF2-40B4-BE49-F238E27FC236}">
                <a16:creationId xmlns:a16="http://schemas.microsoft.com/office/drawing/2014/main" id="{CCB0035C-155F-4A5B-87BE-89762733C8E1}"/>
              </a:ext>
            </a:extLst>
          </p:cNvPr>
          <p:cNvPicPr>
            <a:picLocks noGrp="1"/>
          </p:cNvPicPr>
          <p:nvPr>
            <p:ph type="pic" idx="1"/>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28599" y="238125"/>
            <a:ext cx="7696201" cy="6381750"/>
          </a:xfrm>
        </p:spPr>
      </p:pic>
      <p:pic>
        <p:nvPicPr>
          <p:cNvPr id="9" name="Image 8">
            <a:extLst>
              <a:ext uri="{FF2B5EF4-FFF2-40B4-BE49-F238E27FC236}">
                <a16:creationId xmlns:a16="http://schemas.microsoft.com/office/drawing/2014/main" id="{B9205301-9F48-4DED-AF3B-93F59F68FC8C}"/>
              </a:ext>
            </a:extLst>
          </p:cNvPr>
          <p:cNvPicPr>
            <a:picLocks noChangeAspect="1"/>
          </p:cNvPicPr>
          <p:nvPr/>
        </p:nvPicPr>
        <p:blipFill>
          <a:blip r:embed="rId4"/>
          <a:stretch>
            <a:fillRect/>
          </a:stretch>
        </p:blipFill>
        <p:spPr>
          <a:xfrm>
            <a:off x="1" y="124819"/>
            <a:ext cx="8159414" cy="6495056"/>
          </a:xfrm>
          <a:prstGeom prst="rect">
            <a:avLst/>
          </a:prstGeom>
        </p:spPr>
      </p:pic>
      <p:sp>
        <p:nvSpPr>
          <p:cNvPr id="3" name="Titre 2">
            <a:extLst>
              <a:ext uri="{FF2B5EF4-FFF2-40B4-BE49-F238E27FC236}">
                <a16:creationId xmlns:a16="http://schemas.microsoft.com/office/drawing/2014/main" id="{6002F139-264F-4B41-B39A-9E8B2901E164}"/>
              </a:ext>
            </a:extLst>
          </p:cNvPr>
          <p:cNvSpPr>
            <a:spLocks noGrp="1"/>
          </p:cNvSpPr>
          <p:nvPr>
            <p:ph type="title"/>
          </p:nvPr>
        </p:nvSpPr>
        <p:spPr/>
        <p:txBody>
          <a:bodyPr rtlCol="0"/>
          <a:lstStyle/>
          <a:p>
            <a:pPr rtl="0"/>
            <a:r>
              <a:rPr lang="fr-FR" sz="4000" dirty="0">
                <a:solidFill>
                  <a:schemeClr val="bg2">
                    <a:lumMod val="50000"/>
                  </a:schemeClr>
                </a:solidFill>
              </a:rPr>
              <a:t>Préparation de la simulation</a:t>
            </a:r>
          </a:p>
        </p:txBody>
      </p:sp>
      <p:sp>
        <p:nvSpPr>
          <p:cNvPr id="4" name="Espace réservé du texte 3">
            <a:extLst>
              <a:ext uri="{FF2B5EF4-FFF2-40B4-BE49-F238E27FC236}">
                <a16:creationId xmlns:a16="http://schemas.microsoft.com/office/drawing/2014/main" id="{5ECC3DCE-4CD8-4370-8B3F-47DEAB635ED9}"/>
              </a:ext>
            </a:extLst>
          </p:cNvPr>
          <p:cNvSpPr>
            <a:spLocks noGrp="1"/>
          </p:cNvSpPr>
          <p:nvPr>
            <p:ph type="body" sz="half" idx="2"/>
          </p:nvPr>
        </p:nvSpPr>
        <p:spPr>
          <a:xfrm>
            <a:off x="8477249" y="2386583"/>
            <a:ext cx="3229197" cy="3759383"/>
          </a:xfrm>
        </p:spPr>
        <p:txBody>
          <a:bodyPr rtlCol="0">
            <a:normAutofit/>
          </a:bodyPr>
          <a:lstStyle/>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La longueur du segment n’a pas d’importance, seul l’extrémité de celui-ci sera utile.</a:t>
            </a: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p:txBody>
      </p:sp>
      <p:pic>
        <p:nvPicPr>
          <p:cNvPr id="8" name="Image 7">
            <a:extLst>
              <a:ext uri="{FF2B5EF4-FFF2-40B4-BE49-F238E27FC236}">
                <a16:creationId xmlns:a16="http://schemas.microsoft.com/office/drawing/2014/main" id="{CE5D9CE0-58BC-463E-84E4-EEF20CB4A2FD}"/>
              </a:ext>
            </a:extLst>
          </p:cNvPr>
          <p:cNvPicPr>
            <a:picLocks noChangeAspect="1"/>
          </p:cNvPicPr>
          <p:nvPr/>
        </p:nvPicPr>
        <p:blipFill>
          <a:blip r:embed="rId5"/>
          <a:stretch>
            <a:fillRect/>
          </a:stretch>
        </p:blipFill>
        <p:spPr>
          <a:xfrm>
            <a:off x="4330896" y="3622217"/>
            <a:ext cx="2953162" cy="2753109"/>
          </a:xfrm>
          <a:prstGeom prst="rect">
            <a:avLst/>
          </a:prstGeom>
        </p:spPr>
      </p:pic>
      <p:pic>
        <p:nvPicPr>
          <p:cNvPr id="11" name="Image 10">
            <a:extLst>
              <a:ext uri="{FF2B5EF4-FFF2-40B4-BE49-F238E27FC236}">
                <a16:creationId xmlns:a16="http://schemas.microsoft.com/office/drawing/2014/main" id="{3FDF1B88-101A-4A67-A1ED-E24B720B6AAD}"/>
              </a:ext>
            </a:extLst>
          </p:cNvPr>
          <p:cNvPicPr>
            <a:picLocks noChangeAspect="1"/>
          </p:cNvPicPr>
          <p:nvPr/>
        </p:nvPicPr>
        <p:blipFill>
          <a:blip r:embed="rId6"/>
          <a:stretch>
            <a:fillRect/>
          </a:stretch>
        </p:blipFill>
        <p:spPr>
          <a:xfrm>
            <a:off x="9735268" y="2335314"/>
            <a:ext cx="628738" cy="752580"/>
          </a:xfrm>
          <a:prstGeom prst="rect">
            <a:avLst/>
          </a:prstGeom>
        </p:spPr>
      </p:pic>
      <p:pic>
        <p:nvPicPr>
          <p:cNvPr id="7" name="Image 6">
            <a:extLst>
              <a:ext uri="{FF2B5EF4-FFF2-40B4-BE49-F238E27FC236}">
                <a16:creationId xmlns:a16="http://schemas.microsoft.com/office/drawing/2014/main" id="{ED430837-4F37-4CF1-A290-9139E118DC34}"/>
              </a:ext>
            </a:extLst>
          </p:cNvPr>
          <p:cNvPicPr>
            <a:picLocks noChangeAspect="1"/>
          </p:cNvPicPr>
          <p:nvPr/>
        </p:nvPicPr>
        <p:blipFill>
          <a:blip r:embed="rId7"/>
          <a:stretch>
            <a:fillRect/>
          </a:stretch>
        </p:blipFill>
        <p:spPr>
          <a:xfrm>
            <a:off x="786725" y="3208851"/>
            <a:ext cx="1219370" cy="1057423"/>
          </a:xfrm>
          <a:prstGeom prst="rect">
            <a:avLst/>
          </a:prstGeom>
        </p:spPr>
      </p:pic>
      <p:pic>
        <p:nvPicPr>
          <p:cNvPr id="15" name="Image 14">
            <a:extLst>
              <a:ext uri="{FF2B5EF4-FFF2-40B4-BE49-F238E27FC236}">
                <a16:creationId xmlns:a16="http://schemas.microsoft.com/office/drawing/2014/main" id="{F902CEA8-AD16-41DD-9D7F-01C56CF0A0A1}"/>
              </a:ext>
            </a:extLst>
          </p:cNvPr>
          <p:cNvPicPr>
            <a:picLocks noChangeAspect="1"/>
          </p:cNvPicPr>
          <p:nvPr/>
        </p:nvPicPr>
        <p:blipFill>
          <a:blip r:embed="rId8"/>
          <a:stretch>
            <a:fillRect/>
          </a:stretch>
        </p:blipFill>
        <p:spPr>
          <a:xfrm>
            <a:off x="7715251" y="3184553"/>
            <a:ext cx="4248150" cy="3562350"/>
          </a:xfrm>
          <a:prstGeom prst="rect">
            <a:avLst/>
          </a:prstGeom>
        </p:spPr>
      </p:pic>
      <p:pic>
        <p:nvPicPr>
          <p:cNvPr id="17" name="Image 16">
            <a:extLst>
              <a:ext uri="{FF2B5EF4-FFF2-40B4-BE49-F238E27FC236}">
                <a16:creationId xmlns:a16="http://schemas.microsoft.com/office/drawing/2014/main" id="{192EEF1F-0459-46C3-A7F2-C04C33483B89}"/>
              </a:ext>
            </a:extLst>
          </p:cNvPr>
          <p:cNvPicPr>
            <a:picLocks noChangeAspect="1"/>
          </p:cNvPicPr>
          <p:nvPr/>
        </p:nvPicPr>
        <p:blipFill>
          <a:blip r:embed="rId9"/>
          <a:stretch>
            <a:fillRect/>
          </a:stretch>
        </p:blipFill>
        <p:spPr>
          <a:xfrm>
            <a:off x="785617" y="4260956"/>
            <a:ext cx="1219369" cy="355249"/>
          </a:xfrm>
          <a:prstGeom prst="rect">
            <a:avLst/>
          </a:prstGeom>
        </p:spPr>
      </p:pic>
    </p:spTree>
    <p:extLst>
      <p:ext uri="{BB962C8B-B14F-4D97-AF65-F5344CB8AC3E}">
        <p14:creationId xmlns:p14="http://schemas.microsoft.com/office/powerpoint/2010/main" val="26226740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image 5" descr="Un homme affichant quelque chose sur un ordinateur portable">
            <a:extLst>
              <a:ext uri="{FF2B5EF4-FFF2-40B4-BE49-F238E27FC236}">
                <a16:creationId xmlns:a16="http://schemas.microsoft.com/office/drawing/2014/main" id="{CCB0035C-155F-4A5B-87BE-89762733C8E1}"/>
              </a:ext>
            </a:extLst>
          </p:cNvPr>
          <p:cNvPicPr>
            <a:picLocks noGrp="1"/>
          </p:cNvPicPr>
          <p:nvPr>
            <p:ph type="pic" idx="1"/>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28599" y="238125"/>
            <a:ext cx="7696201" cy="6381750"/>
          </a:xfrm>
        </p:spPr>
      </p:pic>
      <p:pic>
        <p:nvPicPr>
          <p:cNvPr id="10" name="Image 9">
            <a:extLst>
              <a:ext uri="{FF2B5EF4-FFF2-40B4-BE49-F238E27FC236}">
                <a16:creationId xmlns:a16="http://schemas.microsoft.com/office/drawing/2014/main" id="{2C813D06-F72C-4317-8A74-7CEFE2CF0A6E}"/>
              </a:ext>
            </a:extLst>
          </p:cNvPr>
          <p:cNvPicPr>
            <a:picLocks noChangeAspect="1"/>
          </p:cNvPicPr>
          <p:nvPr/>
        </p:nvPicPr>
        <p:blipFill rotWithShape="1">
          <a:blip r:embed="rId4"/>
          <a:srcRect t="17213"/>
          <a:stretch/>
        </p:blipFill>
        <p:spPr>
          <a:xfrm>
            <a:off x="0" y="238125"/>
            <a:ext cx="8132781" cy="5359538"/>
          </a:xfrm>
          <a:prstGeom prst="rect">
            <a:avLst/>
          </a:prstGeom>
        </p:spPr>
      </p:pic>
      <p:sp>
        <p:nvSpPr>
          <p:cNvPr id="3" name="Titre 2">
            <a:extLst>
              <a:ext uri="{FF2B5EF4-FFF2-40B4-BE49-F238E27FC236}">
                <a16:creationId xmlns:a16="http://schemas.microsoft.com/office/drawing/2014/main" id="{6002F139-264F-4B41-B39A-9E8B2901E164}"/>
              </a:ext>
            </a:extLst>
          </p:cNvPr>
          <p:cNvSpPr>
            <a:spLocks noGrp="1"/>
          </p:cNvSpPr>
          <p:nvPr>
            <p:ph type="title"/>
          </p:nvPr>
        </p:nvSpPr>
        <p:spPr/>
        <p:txBody>
          <a:bodyPr rtlCol="0"/>
          <a:lstStyle/>
          <a:p>
            <a:pPr rtl="0"/>
            <a:r>
              <a:rPr lang="fr-FR" sz="4000" dirty="0">
                <a:solidFill>
                  <a:schemeClr val="bg2">
                    <a:lumMod val="50000"/>
                  </a:schemeClr>
                </a:solidFill>
              </a:rPr>
              <a:t>Préparation de la simulation</a:t>
            </a:r>
          </a:p>
        </p:txBody>
      </p:sp>
      <p:sp>
        <p:nvSpPr>
          <p:cNvPr id="4" name="Espace réservé du texte 3">
            <a:extLst>
              <a:ext uri="{FF2B5EF4-FFF2-40B4-BE49-F238E27FC236}">
                <a16:creationId xmlns:a16="http://schemas.microsoft.com/office/drawing/2014/main" id="{5ECC3DCE-4CD8-4370-8B3F-47DEAB635ED9}"/>
              </a:ext>
            </a:extLst>
          </p:cNvPr>
          <p:cNvSpPr>
            <a:spLocks noGrp="1"/>
          </p:cNvSpPr>
          <p:nvPr>
            <p:ph type="body" sz="half" idx="2"/>
          </p:nvPr>
        </p:nvSpPr>
        <p:spPr>
          <a:xfrm>
            <a:off x="8477249" y="2386583"/>
            <a:ext cx="3229197" cy="3759383"/>
          </a:xfrm>
        </p:spPr>
        <p:txBody>
          <a:bodyPr rtlCol="0">
            <a:normAutofit/>
          </a:bodyPr>
          <a:lstStyle/>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Le premier point à cliquer est contre la pièce.</a:t>
            </a: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p:txBody>
      </p:sp>
      <p:pic>
        <p:nvPicPr>
          <p:cNvPr id="8" name="Image 7">
            <a:extLst>
              <a:ext uri="{FF2B5EF4-FFF2-40B4-BE49-F238E27FC236}">
                <a16:creationId xmlns:a16="http://schemas.microsoft.com/office/drawing/2014/main" id="{CE5D9CE0-58BC-463E-84E4-EEF20CB4A2FD}"/>
              </a:ext>
            </a:extLst>
          </p:cNvPr>
          <p:cNvPicPr>
            <a:picLocks noChangeAspect="1"/>
          </p:cNvPicPr>
          <p:nvPr/>
        </p:nvPicPr>
        <p:blipFill>
          <a:blip r:embed="rId5"/>
          <a:stretch>
            <a:fillRect/>
          </a:stretch>
        </p:blipFill>
        <p:spPr>
          <a:xfrm>
            <a:off x="4330896" y="3622217"/>
            <a:ext cx="2953162" cy="2753109"/>
          </a:xfrm>
          <a:prstGeom prst="rect">
            <a:avLst/>
          </a:prstGeom>
        </p:spPr>
      </p:pic>
      <p:pic>
        <p:nvPicPr>
          <p:cNvPr id="15" name="Image 14">
            <a:extLst>
              <a:ext uri="{FF2B5EF4-FFF2-40B4-BE49-F238E27FC236}">
                <a16:creationId xmlns:a16="http://schemas.microsoft.com/office/drawing/2014/main" id="{F902CEA8-AD16-41DD-9D7F-01C56CF0A0A1}"/>
              </a:ext>
            </a:extLst>
          </p:cNvPr>
          <p:cNvPicPr>
            <a:picLocks noChangeAspect="1"/>
          </p:cNvPicPr>
          <p:nvPr/>
        </p:nvPicPr>
        <p:blipFill>
          <a:blip r:embed="rId6"/>
          <a:stretch>
            <a:fillRect/>
          </a:stretch>
        </p:blipFill>
        <p:spPr>
          <a:xfrm>
            <a:off x="389860" y="3429000"/>
            <a:ext cx="2953162" cy="2476418"/>
          </a:xfrm>
          <a:prstGeom prst="rect">
            <a:avLst/>
          </a:prstGeom>
        </p:spPr>
      </p:pic>
      <p:sp>
        <p:nvSpPr>
          <p:cNvPr id="2" name="Flèche : bas 1">
            <a:extLst>
              <a:ext uri="{FF2B5EF4-FFF2-40B4-BE49-F238E27FC236}">
                <a16:creationId xmlns:a16="http://schemas.microsoft.com/office/drawing/2014/main" id="{25BFC259-9C66-476A-8824-28E58F67CE0D}"/>
              </a:ext>
            </a:extLst>
          </p:cNvPr>
          <p:cNvSpPr/>
          <p:nvPr/>
        </p:nvSpPr>
        <p:spPr>
          <a:xfrm>
            <a:off x="4583551" y="1926965"/>
            <a:ext cx="457200" cy="9724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Flèche : bas 8">
            <a:extLst>
              <a:ext uri="{FF2B5EF4-FFF2-40B4-BE49-F238E27FC236}">
                <a16:creationId xmlns:a16="http://schemas.microsoft.com/office/drawing/2014/main" id="{636A28D4-6288-4025-B8A3-BE5B2B69F1F1}"/>
              </a:ext>
            </a:extLst>
          </p:cNvPr>
          <p:cNvSpPr/>
          <p:nvPr/>
        </p:nvSpPr>
        <p:spPr>
          <a:xfrm rot="18453284">
            <a:off x="-114964" y="3703391"/>
            <a:ext cx="457200" cy="9724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4218244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image 5" descr="Un homme affichant quelque chose sur un ordinateur portable">
            <a:extLst>
              <a:ext uri="{FF2B5EF4-FFF2-40B4-BE49-F238E27FC236}">
                <a16:creationId xmlns:a16="http://schemas.microsoft.com/office/drawing/2014/main" id="{CCB0035C-155F-4A5B-87BE-89762733C8E1}"/>
              </a:ext>
            </a:extLst>
          </p:cNvPr>
          <p:cNvPicPr>
            <a:picLocks noGrp="1"/>
          </p:cNvPicPr>
          <p:nvPr>
            <p:ph type="pic" idx="1"/>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28599" y="238125"/>
            <a:ext cx="7696201" cy="6381750"/>
          </a:xfrm>
        </p:spPr>
      </p:pic>
      <p:pic>
        <p:nvPicPr>
          <p:cNvPr id="7" name="Image 6">
            <a:extLst>
              <a:ext uri="{FF2B5EF4-FFF2-40B4-BE49-F238E27FC236}">
                <a16:creationId xmlns:a16="http://schemas.microsoft.com/office/drawing/2014/main" id="{EFEEAA8C-F5CB-4F56-AFB0-AC02E02B8DA1}"/>
              </a:ext>
            </a:extLst>
          </p:cNvPr>
          <p:cNvPicPr>
            <a:picLocks noChangeAspect="1"/>
          </p:cNvPicPr>
          <p:nvPr/>
        </p:nvPicPr>
        <p:blipFill>
          <a:blip r:embed="rId4"/>
          <a:stretch>
            <a:fillRect/>
          </a:stretch>
        </p:blipFill>
        <p:spPr>
          <a:xfrm>
            <a:off x="0" y="0"/>
            <a:ext cx="8111266" cy="6456729"/>
          </a:xfrm>
          <a:prstGeom prst="rect">
            <a:avLst/>
          </a:prstGeom>
        </p:spPr>
      </p:pic>
      <p:sp>
        <p:nvSpPr>
          <p:cNvPr id="3" name="Titre 2">
            <a:extLst>
              <a:ext uri="{FF2B5EF4-FFF2-40B4-BE49-F238E27FC236}">
                <a16:creationId xmlns:a16="http://schemas.microsoft.com/office/drawing/2014/main" id="{6002F139-264F-4B41-B39A-9E8B2901E164}"/>
              </a:ext>
            </a:extLst>
          </p:cNvPr>
          <p:cNvSpPr>
            <a:spLocks noGrp="1"/>
          </p:cNvSpPr>
          <p:nvPr>
            <p:ph type="title"/>
          </p:nvPr>
        </p:nvSpPr>
        <p:spPr/>
        <p:txBody>
          <a:bodyPr rtlCol="0"/>
          <a:lstStyle/>
          <a:p>
            <a:pPr rtl="0"/>
            <a:r>
              <a:rPr lang="fr-FR" sz="4000" dirty="0">
                <a:solidFill>
                  <a:schemeClr val="bg2">
                    <a:lumMod val="50000"/>
                  </a:schemeClr>
                </a:solidFill>
              </a:rPr>
              <a:t>Préparation de la simulation</a:t>
            </a:r>
          </a:p>
        </p:txBody>
      </p:sp>
      <p:sp>
        <p:nvSpPr>
          <p:cNvPr id="4" name="Espace réservé du texte 3">
            <a:extLst>
              <a:ext uri="{FF2B5EF4-FFF2-40B4-BE49-F238E27FC236}">
                <a16:creationId xmlns:a16="http://schemas.microsoft.com/office/drawing/2014/main" id="{5ECC3DCE-4CD8-4370-8B3F-47DEAB635ED9}"/>
              </a:ext>
            </a:extLst>
          </p:cNvPr>
          <p:cNvSpPr>
            <a:spLocks noGrp="1"/>
          </p:cNvSpPr>
          <p:nvPr>
            <p:ph type="body" sz="half" idx="2"/>
          </p:nvPr>
        </p:nvSpPr>
        <p:spPr>
          <a:xfrm>
            <a:off x="8477249" y="2386583"/>
            <a:ext cx="3229197" cy="3759383"/>
          </a:xfrm>
        </p:spPr>
        <p:txBody>
          <a:bodyPr rtlCol="0">
            <a:normAutofit/>
          </a:bodyPr>
          <a:lstStyle/>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Le second contre le système d’alimentation (extrémité du segment).</a:t>
            </a: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p:txBody>
      </p:sp>
      <p:pic>
        <p:nvPicPr>
          <p:cNvPr id="8" name="Image 7">
            <a:extLst>
              <a:ext uri="{FF2B5EF4-FFF2-40B4-BE49-F238E27FC236}">
                <a16:creationId xmlns:a16="http://schemas.microsoft.com/office/drawing/2014/main" id="{CE5D9CE0-58BC-463E-84E4-EEF20CB4A2FD}"/>
              </a:ext>
            </a:extLst>
          </p:cNvPr>
          <p:cNvPicPr>
            <a:picLocks noChangeAspect="1"/>
          </p:cNvPicPr>
          <p:nvPr/>
        </p:nvPicPr>
        <p:blipFill>
          <a:blip r:embed="rId5"/>
          <a:stretch>
            <a:fillRect/>
          </a:stretch>
        </p:blipFill>
        <p:spPr>
          <a:xfrm>
            <a:off x="4330896" y="3622217"/>
            <a:ext cx="2953162" cy="2753109"/>
          </a:xfrm>
          <a:prstGeom prst="rect">
            <a:avLst/>
          </a:prstGeom>
        </p:spPr>
      </p:pic>
      <p:pic>
        <p:nvPicPr>
          <p:cNvPr id="15" name="Image 14">
            <a:extLst>
              <a:ext uri="{FF2B5EF4-FFF2-40B4-BE49-F238E27FC236}">
                <a16:creationId xmlns:a16="http://schemas.microsoft.com/office/drawing/2014/main" id="{F902CEA8-AD16-41DD-9D7F-01C56CF0A0A1}"/>
              </a:ext>
            </a:extLst>
          </p:cNvPr>
          <p:cNvPicPr>
            <a:picLocks noChangeAspect="1"/>
          </p:cNvPicPr>
          <p:nvPr/>
        </p:nvPicPr>
        <p:blipFill>
          <a:blip r:embed="rId6"/>
          <a:stretch>
            <a:fillRect/>
          </a:stretch>
        </p:blipFill>
        <p:spPr>
          <a:xfrm>
            <a:off x="389860" y="3429000"/>
            <a:ext cx="2953162" cy="2476418"/>
          </a:xfrm>
          <a:prstGeom prst="rect">
            <a:avLst/>
          </a:prstGeom>
        </p:spPr>
      </p:pic>
      <p:sp>
        <p:nvSpPr>
          <p:cNvPr id="12" name="Flèche : bas 11">
            <a:extLst>
              <a:ext uri="{FF2B5EF4-FFF2-40B4-BE49-F238E27FC236}">
                <a16:creationId xmlns:a16="http://schemas.microsoft.com/office/drawing/2014/main" id="{7E137DA4-B3BC-47F2-8F25-9BB353DFBB25}"/>
              </a:ext>
            </a:extLst>
          </p:cNvPr>
          <p:cNvSpPr/>
          <p:nvPr/>
        </p:nvSpPr>
        <p:spPr>
          <a:xfrm>
            <a:off x="2801285" y="1614848"/>
            <a:ext cx="457200" cy="9724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Flèche : bas 12">
            <a:extLst>
              <a:ext uri="{FF2B5EF4-FFF2-40B4-BE49-F238E27FC236}">
                <a16:creationId xmlns:a16="http://schemas.microsoft.com/office/drawing/2014/main" id="{DAB394B1-D48B-4FF6-BBB6-2A0DCE0AF467}"/>
              </a:ext>
            </a:extLst>
          </p:cNvPr>
          <p:cNvSpPr/>
          <p:nvPr/>
        </p:nvSpPr>
        <p:spPr>
          <a:xfrm rot="8975150">
            <a:off x="657717" y="4820349"/>
            <a:ext cx="457200" cy="9724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3980615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D621C2F-8C15-4812-8010-CAD6B9E11780}"/>
              </a:ext>
            </a:extLst>
          </p:cNvPr>
          <p:cNvPicPr>
            <a:picLocks noChangeAspect="1"/>
          </p:cNvPicPr>
          <p:nvPr/>
        </p:nvPicPr>
        <p:blipFill>
          <a:blip r:embed="rId2"/>
          <a:stretch>
            <a:fillRect/>
          </a:stretch>
        </p:blipFill>
        <p:spPr>
          <a:xfrm>
            <a:off x="228599" y="783431"/>
            <a:ext cx="7696201" cy="5291138"/>
          </a:xfrm>
          <a:prstGeom prst="rect">
            <a:avLst/>
          </a:prstGeom>
          <a:noFill/>
          <a:ln>
            <a:noFill/>
          </a:ln>
        </p:spPr>
      </p:pic>
      <p:sp>
        <p:nvSpPr>
          <p:cNvPr id="3" name="Titre 2">
            <a:extLst>
              <a:ext uri="{FF2B5EF4-FFF2-40B4-BE49-F238E27FC236}">
                <a16:creationId xmlns:a16="http://schemas.microsoft.com/office/drawing/2014/main" id="{2644DB2C-BD46-4B32-BA3F-0AC1A034050A}"/>
              </a:ext>
            </a:extLst>
          </p:cNvPr>
          <p:cNvSpPr>
            <a:spLocks noGrp="1"/>
          </p:cNvSpPr>
          <p:nvPr>
            <p:ph type="title"/>
          </p:nvPr>
        </p:nvSpPr>
        <p:spPr>
          <a:xfrm>
            <a:off x="8477250" y="603504"/>
            <a:ext cx="3144774" cy="1645920"/>
          </a:xfrm>
        </p:spPr>
        <p:txBody>
          <a:bodyPr anchor="b">
            <a:normAutofit/>
          </a:bodyPr>
          <a:lstStyle/>
          <a:p>
            <a:r>
              <a:rPr lang="fr-FR" dirty="0"/>
              <a:t>Résultat de la préparation</a:t>
            </a:r>
          </a:p>
        </p:txBody>
      </p:sp>
      <p:sp>
        <p:nvSpPr>
          <p:cNvPr id="4" name="Espace réservé du texte 3">
            <a:extLst>
              <a:ext uri="{FF2B5EF4-FFF2-40B4-BE49-F238E27FC236}">
                <a16:creationId xmlns:a16="http://schemas.microsoft.com/office/drawing/2014/main" id="{62301D97-F4A4-487A-A15B-D2E48F136FCA}"/>
              </a:ext>
            </a:extLst>
          </p:cNvPr>
          <p:cNvSpPr>
            <a:spLocks noGrp="1"/>
          </p:cNvSpPr>
          <p:nvPr>
            <p:ph type="body" sz="half" idx="2"/>
          </p:nvPr>
        </p:nvSpPr>
        <p:spPr>
          <a:xfrm>
            <a:off x="8477250" y="2386584"/>
            <a:ext cx="3144774" cy="3511296"/>
          </a:xfrm>
        </p:spPr>
        <p:txBody>
          <a:bodyPr>
            <a:normAutofit/>
          </a:bodyPr>
          <a:lstStyle/>
          <a:p>
            <a:r>
              <a:rPr lang="fr-FR" dirty="0"/>
              <a:t>Fin de l’étape 1.</a:t>
            </a:r>
          </a:p>
          <a:p>
            <a:endParaRPr lang="fr-FR" dirty="0"/>
          </a:p>
          <a:p>
            <a:r>
              <a:rPr lang="fr-FR" dirty="0"/>
              <a:t>La seconde étape consiste à préparer le moule en définissant les empreintes puis en créant le moule complet à partir de moules prédéfinis.</a:t>
            </a:r>
          </a:p>
        </p:txBody>
      </p:sp>
    </p:spTree>
    <p:extLst>
      <p:ext uri="{BB962C8B-B14F-4D97-AF65-F5344CB8AC3E}">
        <p14:creationId xmlns:p14="http://schemas.microsoft.com/office/powerpoint/2010/main" val="27233927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pour une image  1">
            <a:extLst>
              <a:ext uri="{FF2B5EF4-FFF2-40B4-BE49-F238E27FC236}">
                <a16:creationId xmlns:a16="http://schemas.microsoft.com/office/drawing/2014/main" id="{7D5402EA-216A-4F35-955C-E6466D415D3D}"/>
              </a:ext>
            </a:extLst>
          </p:cNvPr>
          <p:cNvSpPr>
            <a:spLocks noGrp="1"/>
          </p:cNvSpPr>
          <p:nvPr>
            <p:ph type="pic" idx="1"/>
          </p:nvPr>
        </p:nvSpPr>
        <p:spPr/>
      </p:sp>
      <p:sp>
        <p:nvSpPr>
          <p:cNvPr id="3" name="Titre 2">
            <a:extLst>
              <a:ext uri="{FF2B5EF4-FFF2-40B4-BE49-F238E27FC236}">
                <a16:creationId xmlns:a16="http://schemas.microsoft.com/office/drawing/2014/main" id="{2644DB2C-BD46-4B32-BA3F-0AC1A034050A}"/>
              </a:ext>
            </a:extLst>
          </p:cNvPr>
          <p:cNvSpPr>
            <a:spLocks noGrp="1"/>
          </p:cNvSpPr>
          <p:nvPr>
            <p:ph type="title"/>
          </p:nvPr>
        </p:nvSpPr>
        <p:spPr/>
        <p:txBody>
          <a:bodyPr/>
          <a:lstStyle/>
          <a:p>
            <a:r>
              <a:rPr lang="fr-FR" dirty="0"/>
              <a:t>Changement de bandeau</a:t>
            </a:r>
          </a:p>
        </p:txBody>
      </p:sp>
      <p:sp>
        <p:nvSpPr>
          <p:cNvPr id="4" name="Espace réservé du texte 3">
            <a:extLst>
              <a:ext uri="{FF2B5EF4-FFF2-40B4-BE49-F238E27FC236}">
                <a16:creationId xmlns:a16="http://schemas.microsoft.com/office/drawing/2014/main" id="{62301D97-F4A4-487A-A15B-D2E48F136FCA}"/>
              </a:ext>
            </a:extLst>
          </p:cNvPr>
          <p:cNvSpPr>
            <a:spLocks noGrp="1"/>
          </p:cNvSpPr>
          <p:nvPr>
            <p:ph type="body" sz="half" idx="2"/>
          </p:nvPr>
        </p:nvSpPr>
        <p:spPr/>
        <p:txBody>
          <a:bodyPr/>
          <a:lstStyle/>
          <a:p>
            <a:r>
              <a:rPr lang="fr-FR" dirty="0"/>
              <a:t>En cliquant sur [Noyau / Empreinte], on change de bandeau pour continuer la préparation.</a:t>
            </a:r>
          </a:p>
          <a:p>
            <a:endParaRPr lang="fr-FR" dirty="0"/>
          </a:p>
          <a:p>
            <a:endParaRPr lang="fr-FR" dirty="0"/>
          </a:p>
          <a:p>
            <a:endParaRPr lang="fr-FR" dirty="0"/>
          </a:p>
          <a:p>
            <a:r>
              <a:rPr lang="fr-FR" dirty="0"/>
              <a:t>La pièce change d’aspect en perdant son système d’injection temporairement.</a:t>
            </a:r>
          </a:p>
        </p:txBody>
      </p:sp>
      <p:pic>
        <p:nvPicPr>
          <p:cNvPr id="7" name="Image 6">
            <a:extLst>
              <a:ext uri="{FF2B5EF4-FFF2-40B4-BE49-F238E27FC236}">
                <a16:creationId xmlns:a16="http://schemas.microsoft.com/office/drawing/2014/main" id="{599B0163-30D0-4DA9-9478-FF2915FC8060}"/>
              </a:ext>
            </a:extLst>
          </p:cNvPr>
          <p:cNvPicPr>
            <a:picLocks noChangeAspect="1"/>
          </p:cNvPicPr>
          <p:nvPr/>
        </p:nvPicPr>
        <p:blipFill>
          <a:blip r:embed="rId2"/>
          <a:stretch>
            <a:fillRect/>
          </a:stretch>
        </p:blipFill>
        <p:spPr>
          <a:xfrm>
            <a:off x="9501873" y="3931555"/>
            <a:ext cx="1095528" cy="781159"/>
          </a:xfrm>
          <a:prstGeom prst="rect">
            <a:avLst/>
          </a:prstGeom>
        </p:spPr>
      </p:pic>
      <p:pic>
        <p:nvPicPr>
          <p:cNvPr id="11" name="Image 10">
            <a:extLst>
              <a:ext uri="{FF2B5EF4-FFF2-40B4-BE49-F238E27FC236}">
                <a16:creationId xmlns:a16="http://schemas.microsoft.com/office/drawing/2014/main" id="{7B0E2BB1-FB33-4A17-A389-87D38C3025B2}"/>
              </a:ext>
            </a:extLst>
          </p:cNvPr>
          <p:cNvPicPr>
            <a:picLocks noChangeAspect="1"/>
          </p:cNvPicPr>
          <p:nvPr/>
        </p:nvPicPr>
        <p:blipFill>
          <a:blip r:embed="rId3"/>
          <a:stretch>
            <a:fillRect/>
          </a:stretch>
        </p:blipFill>
        <p:spPr>
          <a:xfrm>
            <a:off x="228595" y="753538"/>
            <a:ext cx="7696201" cy="5881334"/>
          </a:xfrm>
          <a:prstGeom prst="rect">
            <a:avLst/>
          </a:prstGeom>
        </p:spPr>
      </p:pic>
      <p:pic>
        <p:nvPicPr>
          <p:cNvPr id="9" name="Image 8">
            <a:extLst>
              <a:ext uri="{FF2B5EF4-FFF2-40B4-BE49-F238E27FC236}">
                <a16:creationId xmlns:a16="http://schemas.microsoft.com/office/drawing/2014/main" id="{AA559D42-E134-4772-B30F-3F8B7D466238}"/>
              </a:ext>
            </a:extLst>
          </p:cNvPr>
          <p:cNvPicPr>
            <a:picLocks noChangeAspect="1"/>
          </p:cNvPicPr>
          <p:nvPr/>
        </p:nvPicPr>
        <p:blipFill rotWithShape="1">
          <a:blip r:embed="rId4"/>
          <a:srcRect l="51186"/>
          <a:stretch/>
        </p:blipFill>
        <p:spPr>
          <a:xfrm>
            <a:off x="228597" y="252360"/>
            <a:ext cx="7696201" cy="1438696"/>
          </a:xfrm>
          <a:prstGeom prst="rect">
            <a:avLst/>
          </a:prstGeom>
        </p:spPr>
      </p:pic>
    </p:spTree>
    <p:extLst>
      <p:ext uri="{BB962C8B-B14F-4D97-AF65-F5344CB8AC3E}">
        <p14:creationId xmlns:p14="http://schemas.microsoft.com/office/powerpoint/2010/main" val="9814393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image 5" descr="Un homme affichant quelque chose sur un ordinateur portable">
            <a:extLst>
              <a:ext uri="{FF2B5EF4-FFF2-40B4-BE49-F238E27FC236}">
                <a16:creationId xmlns:a16="http://schemas.microsoft.com/office/drawing/2014/main" id="{CCB0035C-155F-4A5B-87BE-89762733C8E1}"/>
              </a:ext>
            </a:extLst>
          </p:cNvPr>
          <p:cNvPicPr>
            <a:picLocks noGrp="1"/>
          </p:cNvPicPr>
          <p:nvPr>
            <p:ph type="pic" idx="1"/>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28599" y="238125"/>
            <a:ext cx="7696201" cy="6381750"/>
          </a:xfrm>
        </p:spPr>
      </p:pic>
      <p:sp>
        <p:nvSpPr>
          <p:cNvPr id="3" name="Titre 2">
            <a:extLst>
              <a:ext uri="{FF2B5EF4-FFF2-40B4-BE49-F238E27FC236}">
                <a16:creationId xmlns:a16="http://schemas.microsoft.com/office/drawing/2014/main" id="{6002F139-264F-4B41-B39A-9E8B2901E164}"/>
              </a:ext>
            </a:extLst>
          </p:cNvPr>
          <p:cNvSpPr>
            <a:spLocks noGrp="1"/>
          </p:cNvSpPr>
          <p:nvPr>
            <p:ph type="title"/>
          </p:nvPr>
        </p:nvSpPr>
        <p:spPr/>
        <p:txBody>
          <a:bodyPr rtlCol="0"/>
          <a:lstStyle/>
          <a:p>
            <a:pPr rtl="0"/>
            <a:r>
              <a:rPr lang="fr-FR" sz="3600" dirty="0">
                <a:solidFill>
                  <a:schemeClr val="bg2">
                    <a:lumMod val="50000"/>
                  </a:schemeClr>
                </a:solidFill>
              </a:rPr>
              <a:t>Préparation de la simulation (2)</a:t>
            </a:r>
          </a:p>
        </p:txBody>
      </p:sp>
      <p:sp>
        <p:nvSpPr>
          <p:cNvPr id="4" name="Espace réservé du texte 3">
            <a:extLst>
              <a:ext uri="{FF2B5EF4-FFF2-40B4-BE49-F238E27FC236}">
                <a16:creationId xmlns:a16="http://schemas.microsoft.com/office/drawing/2014/main" id="{5ECC3DCE-4CD8-4370-8B3F-47DEAB635ED9}"/>
              </a:ext>
            </a:extLst>
          </p:cNvPr>
          <p:cNvSpPr>
            <a:spLocks noGrp="1"/>
          </p:cNvSpPr>
          <p:nvPr>
            <p:ph type="body" sz="half" idx="2"/>
          </p:nvPr>
        </p:nvSpPr>
        <p:spPr>
          <a:xfrm>
            <a:off x="8477249" y="2386583"/>
            <a:ext cx="3229197" cy="3759383"/>
          </a:xfrm>
        </p:spPr>
        <p:txBody>
          <a:bodyPr rtlCol="0">
            <a:normAutofit/>
          </a:bodyPr>
          <a:lstStyle/>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Les deux parties du moule tiennent dans un espace de travail qu’il faut ici définir.</a:t>
            </a: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p:txBody>
      </p:sp>
      <p:pic>
        <p:nvPicPr>
          <p:cNvPr id="9" name="Image 8">
            <a:extLst>
              <a:ext uri="{FF2B5EF4-FFF2-40B4-BE49-F238E27FC236}">
                <a16:creationId xmlns:a16="http://schemas.microsoft.com/office/drawing/2014/main" id="{80CABE9D-5440-4B79-BF44-03F0967D7E8B}"/>
              </a:ext>
            </a:extLst>
          </p:cNvPr>
          <p:cNvPicPr>
            <a:picLocks noChangeAspect="1"/>
          </p:cNvPicPr>
          <p:nvPr/>
        </p:nvPicPr>
        <p:blipFill>
          <a:blip r:embed="rId4"/>
          <a:stretch>
            <a:fillRect/>
          </a:stretch>
        </p:blipFill>
        <p:spPr>
          <a:xfrm>
            <a:off x="9320214" y="2423797"/>
            <a:ext cx="1543265" cy="714475"/>
          </a:xfrm>
          <a:prstGeom prst="rect">
            <a:avLst/>
          </a:prstGeom>
        </p:spPr>
      </p:pic>
      <p:pic>
        <p:nvPicPr>
          <p:cNvPr id="12" name="Image 11">
            <a:extLst>
              <a:ext uri="{FF2B5EF4-FFF2-40B4-BE49-F238E27FC236}">
                <a16:creationId xmlns:a16="http://schemas.microsoft.com/office/drawing/2014/main" id="{36FF50B4-448E-4D4B-8C3D-12D84D7BBD6B}"/>
              </a:ext>
            </a:extLst>
          </p:cNvPr>
          <p:cNvPicPr>
            <a:picLocks noChangeAspect="1"/>
          </p:cNvPicPr>
          <p:nvPr/>
        </p:nvPicPr>
        <p:blipFill>
          <a:blip r:embed="rId5"/>
          <a:stretch>
            <a:fillRect/>
          </a:stretch>
        </p:blipFill>
        <p:spPr>
          <a:xfrm>
            <a:off x="1525155" y="0"/>
            <a:ext cx="4547419" cy="6858000"/>
          </a:xfrm>
          <a:prstGeom prst="rect">
            <a:avLst/>
          </a:prstGeom>
        </p:spPr>
      </p:pic>
    </p:spTree>
    <p:extLst>
      <p:ext uri="{BB962C8B-B14F-4D97-AF65-F5344CB8AC3E}">
        <p14:creationId xmlns:p14="http://schemas.microsoft.com/office/powerpoint/2010/main" val="10375199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image 5" descr="Un homme affichant quelque chose sur un ordinateur portable">
            <a:extLst>
              <a:ext uri="{FF2B5EF4-FFF2-40B4-BE49-F238E27FC236}">
                <a16:creationId xmlns:a16="http://schemas.microsoft.com/office/drawing/2014/main" id="{CCB0035C-155F-4A5B-87BE-89762733C8E1}"/>
              </a:ext>
            </a:extLst>
          </p:cNvPr>
          <p:cNvPicPr>
            <a:picLocks noGrp="1"/>
          </p:cNvPicPr>
          <p:nvPr>
            <p:ph type="pic" idx="1"/>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28599" y="238125"/>
            <a:ext cx="7696201" cy="6381750"/>
          </a:xfrm>
        </p:spPr>
      </p:pic>
      <p:sp>
        <p:nvSpPr>
          <p:cNvPr id="3" name="Titre 2">
            <a:extLst>
              <a:ext uri="{FF2B5EF4-FFF2-40B4-BE49-F238E27FC236}">
                <a16:creationId xmlns:a16="http://schemas.microsoft.com/office/drawing/2014/main" id="{6002F139-264F-4B41-B39A-9E8B2901E164}"/>
              </a:ext>
            </a:extLst>
          </p:cNvPr>
          <p:cNvSpPr>
            <a:spLocks noGrp="1"/>
          </p:cNvSpPr>
          <p:nvPr>
            <p:ph type="title"/>
          </p:nvPr>
        </p:nvSpPr>
        <p:spPr/>
        <p:txBody>
          <a:bodyPr rtlCol="0"/>
          <a:lstStyle/>
          <a:p>
            <a:pPr rtl="0"/>
            <a:r>
              <a:rPr lang="fr-FR" sz="3600" dirty="0">
                <a:solidFill>
                  <a:schemeClr val="bg2">
                    <a:lumMod val="50000"/>
                  </a:schemeClr>
                </a:solidFill>
              </a:rPr>
              <a:t>Préparation de la simulation (2)</a:t>
            </a:r>
          </a:p>
        </p:txBody>
      </p:sp>
      <p:sp>
        <p:nvSpPr>
          <p:cNvPr id="4" name="Espace réservé du texte 3">
            <a:extLst>
              <a:ext uri="{FF2B5EF4-FFF2-40B4-BE49-F238E27FC236}">
                <a16:creationId xmlns:a16="http://schemas.microsoft.com/office/drawing/2014/main" id="{5ECC3DCE-4CD8-4370-8B3F-47DEAB635ED9}"/>
              </a:ext>
            </a:extLst>
          </p:cNvPr>
          <p:cNvSpPr>
            <a:spLocks noGrp="1"/>
          </p:cNvSpPr>
          <p:nvPr>
            <p:ph type="body" sz="half" idx="2"/>
          </p:nvPr>
        </p:nvSpPr>
        <p:spPr>
          <a:xfrm>
            <a:off x="8477249" y="2386583"/>
            <a:ext cx="3229197" cy="3759383"/>
          </a:xfrm>
        </p:spPr>
        <p:txBody>
          <a:bodyPr rtlCol="0">
            <a:normAutofit/>
          </a:bodyPr>
          <a:lstStyle/>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Les dimensions sont renseignées dans la dernière colonne.</a:t>
            </a: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p:txBody>
      </p:sp>
      <p:pic>
        <p:nvPicPr>
          <p:cNvPr id="8" name="Image 7">
            <a:extLst>
              <a:ext uri="{FF2B5EF4-FFF2-40B4-BE49-F238E27FC236}">
                <a16:creationId xmlns:a16="http://schemas.microsoft.com/office/drawing/2014/main" id="{546C645D-ABB3-49DC-A64D-0EBB906F8A54}"/>
              </a:ext>
            </a:extLst>
          </p:cNvPr>
          <p:cNvPicPr>
            <a:picLocks noChangeAspect="1"/>
          </p:cNvPicPr>
          <p:nvPr/>
        </p:nvPicPr>
        <p:blipFill>
          <a:blip r:embed="rId4"/>
          <a:stretch>
            <a:fillRect/>
          </a:stretch>
        </p:blipFill>
        <p:spPr>
          <a:xfrm>
            <a:off x="595422" y="0"/>
            <a:ext cx="6969902" cy="6858000"/>
          </a:xfrm>
          <a:prstGeom prst="rect">
            <a:avLst/>
          </a:prstGeom>
        </p:spPr>
      </p:pic>
      <p:pic>
        <p:nvPicPr>
          <p:cNvPr id="5" name="Image 4">
            <a:extLst>
              <a:ext uri="{FF2B5EF4-FFF2-40B4-BE49-F238E27FC236}">
                <a16:creationId xmlns:a16="http://schemas.microsoft.com/office/drawing/2014/main" id="{0732AD1D-0EC5-41C4-BF76-6DDB9E7882C6}"/>
              </a:ext>
            </a:extLst>
          </p:cNvPr>
          <p:cNvPicPr>
            <a:picLocks noChangeAspect="1"/>
          </p:cNvPicPr>
          <p:nvPr/>
        </p:nvPicPr>
        <p:blipFill>
          <a:blip r:embed="rId5"/>
          <a:stretch>
            <a:fillRect/>
          </a:stretch>
        </p:blipFill>
        <p:spPr>
          <a:xfrm>
            <a:off x="6657976" y="3294547"/>
            <a:ext cx="5305425" cy="3219450"/>
          </a:xfrm>
          <a:prstGeom prst="rect">
            <a:avLst/>
          </a:prstGeom>
        </p:spPr>
      </p:pic>
    </p:spTree>
    <p:extLst>
      <p:ext uri="{BB962C8B-B14F-4D97-AF65-F5344CB8AC3E}">
        <p14:creationId xmlns:p14="http://schemas.microsoft.com/office/powerpoint/2010/main" val="39804081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image 5" descr="Un homme affichant quelque chose sur un ordinateur portable">
            <a:extLst>
              <a:ext uri="{FF2B5EF4-FFF2-40B4-BE49-F238E27FC236}">
                <a16:creationId xmlns:a16="http://schemas.microsoft.com/office/drawing/2014/main" id="{CCB0035C-155F-4A5B-87BE-89762733C8E1}"/>
              </a:ext>
            </a:extLst>
          </p:cNvPr>
          <p:cNvPicPr>
            <a:picLocks noGrp="1"/>
          </p:cNvPicPr>
          <p:nvPr>
            <p:ph type="pic" idx="1"/>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28599" y="238125"/>
            <a:ext cx="7696201" cy="6381750"/>
          </a:xfrm>
        </p:spPr>
      </p:pic>
      <p:sp>
        <p:nvSpPr>
          <p:cNvPr id="3" name="Titre 2">
            <a:extLst>
              <a:ext uri="{FF2B5EF4-FFF2-40B4-BE49-F238E27FC236}">
                <a16:creationId xmlns:a16="http://schemas.microsoft.com/office/drawing/2014/main" id="{6002F139-264F-4B41-B39A-9E8B2901E164}"/>
              </a:ext>
            </a:extLst>
          </p:cNvPr>
          <p:cNvSpPr>
            <a:spLocks noGrp="1"/>
          </p:cNvSpPr>
          <p:nvPr>
            <p:ph type="title"/>
          </p:nvPr>
        </p:nvSpPr>
        <p:spPr/>
        <p:txBody>
          <a:bodyPr rtlCol="0"/>
          <a:lstStyle/>
          <a:p>
            <a:pPr rtl="0"/>
            <a:r>
              <a:rPr lang="fr-FR" sz="3600" dirty="0">
                <a:solidFill>
                  <a:schemeClr val="bg2">
                    <a:lumMod val="50000"/>
                  </a:schemeClr>
                </a:solidFill>
              </a:rPr>
              <a:t>Préparation de la simulation (2)</a:t>
            </a:r>
          </a:p>
        </p:txBody>
      </p:sp>
      <p:sp>
        <p:nvSpPr>
          <p:cNvPr id="4" name="Espace réservé du texte 3">
            <a:extLst>
              <a:ext uri="{FF2B5EF4-FFF2-40B4-BE49-F238E27FC236}">
                <a16:creationId xmlns:a16="http://schemas.microsoft.com/office/drawing/2014/main" id="{5ECC3DCE-4CD8-4370-8B3F-47DEAB635ED9}"/>
              </a:ext>
            </a:extLst>
          </p:cNvPr>
          <p:cNvSpPr>
            <a:spLocks noGrp="1"/>
          </p:cNvSpPr>
          <p:nvPr>
            <p:ph type="body" sz="half" idx="2"/>
          </p:nvPr>
        </p:nvSpPr>
        <p:spPr>
          <a:xfrm>
            <a:off x="8477249" y="2386583"/>
            <a:ext cx="3229197" cy="3759383"/>
          </a:xfrm>
        </p:spPr>
        <p:txBody>
          <a:bodyPr rtlCol="0">
            <a:normAutofit/>
          </a:bodyPr>
          <a:lstStyle/>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Lorsque les pièces sont percées, il est nécessaire de décider le coté du moule qui sera impacté par le trou, on utilise alors</a:t>
            </a: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Ce n’est pas le cas, ici la pièce est pleine.</a:t>
            </a: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p:txBody>
      </p:sp>
      <p:pic>
        <p:nvPicPr>
          <p:cNvPr id="8" name="Image 7">
            <a:extLst>
              <a:ext uri="{FF2B5EF4-FFF2-40B4-BE49-F238E27FC236}">
                <a16:creationId xmlns:a16="http://schemas.microsoft.com/office/drawing/2014/main" id="{546C645D-ABB3-49DC-A64D-0EBB906F8A54}"/>
              </a:ext>
            </a:extLst>
          </p:cNvPr>
          <p:cNvPicPr>
            <a:picLocks noChangeAspect="1"/>
          </p:cNvPicPr>
          <p:nvPr/>
        </p:nvPicPr>
        <p:blipFill>
          <a:blip r:embed="rId4"/>
          <a:stretch>
            <a:fillRect/>
          </a:stretch>
        </p:blipFill>
        <p:spPr>
          <a:xfrm>
            <a:off x="595422" y="0"/>
            <a:ext cx="6969902" cy="6858000"/>
          </a:xfrm>
          <a:prstGeom prst="rect">
            <a:avLst/>
          </a:prstGeom>
        </p:spPr>
      </p:pic>
      <p:pic>
        <p:nvPicPr>
          <p:cNvPr id="7" name="Image 6">
            <a:extLst>
              <a:ext uri="{FF2B5EF4-FFF2-40B4-BE49-F238E27FC236}">
                <a16:creationId xmlns:a16="http://schemas.microsoft.com/office/drawing/2014/main" id="{37F9339F-44A8-4D90-A81F-D38F8D4B6EFC}"/>
              </a:ext>
            </a:extLst>
          </p:cNvPr>
          <p:cNvPicPr>
            <a:picLocks noChangeAspect="1"/>
          </p:cNvPicPr>
          <p:nvPr/>
        </p:nvPicPr>
        <p:blipFill>
          <a:blip r:embed="rId5"/>
          <a:stretch>
            <a:fillRect/>
          </a:stretch>
        </p:blipFill>
        <p:spPr>
          <a:xfrm>
            <a:off x="9339267" y="3651789"/>
            <a:ext cx="1505160" cy="724001"/>
          </a:xfrm>
          <a:prstGeom prst="rect">
            <a:avLst/>
          </a:prstGeom>
        </p:spPr>
      </p:pic>
    </p:spTree>
    <p:extLst>
      <p:ext uri="{BB962C8B-B14F-4D97-AF65-F5344CB8AC3E}">
        <p14:creationId xmlns:p14="http://schemas.microsoft.com/office/powerpoint/2010/main" val="192914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image 5" descr="Un homme affichant quelque chose sur un ordinateur portable">
            <a:extLst>
              <a:ext uri="{FF2B5EF4-FFF2-40B4-BE49-F238E27FC236}">
                <a16:creationId xmlns:a16="http://schemas.microsoft.com/office/drawing/2014/main" id="{CCB0035C-155F-4A5B-87BE-89762733C8E1}"/>
              </a:ext>
            </a:extLst>
          </p:cNvPr>
          <p:cNvPicPr>
            <a:picLocks noGrp="1"/>
          </p:cNvPicPr>
          <p:nvPr>
            <p:ph type="pic" idx="1"/>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28599" y="238125"/>
            <a:ext cx="7696201" cy="6381750"/>
          </a:xfrm>
        </p:spPr>
      </p:pic>
      <p:sp>
        <p:nvSpPr>
          <p:cNvPr id="3" name="Titre 2">
            <a:extLst>
              <a:ext uri="{FF2B5EF4-FFF2-40B4-BE49-F238E27FC236}">
                <a16:creationId xmlns:a16="http://schemas.microsoft.com/office/drawing/2014/main" id="{6002F139-264F-4B41-B39A-9E8B2901E164}"/>
              </a:ext>
            </a:extLst>
          </p:cNvPr>
          <p:cNvSpPr>
            <a:spLocks noGrp="1"/>
          </p:cNvSpPr>
          <p:nvPr>
            <p:ph type="title"/>
          </p:nvPr>
        </p:nvSpPr>
        <p:spPr/>
        <p:txBody>
          <a:bodyPr rtlCol="0"/>
          <a:lstStyle/>
          <a:p>
            <a:pPr rtl="0"/>
            <a:r>
              <a:rPr lang="fr-FR" sz="4000" dirty="0">
                <a:solidFill>
                  <a:schemeClr val="bg2">
                    <a:lumMod val="50000"/>
                  </a:schemeClr>
                </a:solidFill>
              </a:rPr>
              <a:t>Préparation de la simulation</a:t>
            </a:r>
          </a:p>
        </p:txBody>
      </p:sp>
      <p:sp>
        <p:nvSpPr>
          <p:cNvPr id="4" name="Espace réservé du texte 3">
            <a:extLst>
              <a:ext uri="{FF2B5EF4-FFF2-40B4-BE49-F238E27FC236}">
                <a16:creationId xmlns:a16="http://schemas.microsoft.com/office/drawing/2014/main" id="{5ECC3DCE-4CD8-4370-8B3F-47DEAB635ED9}"/>
              </a:ext>
            </a:extLst>
          </p:cNvPr>
          <p:cNvSpPr>
            <a:spLocks noGrp="1"/>
          </p:cNvSpPr>
          <p:nvPr>
            <p:ph type="body" sz="half" idx="2"/>
          </p:nvPr>
        </p:nvSpPr>
        <p:spPr>
          <a:xfrm>
            <a:off x="8477250" y="2386583"/>
            <a:ext cx="3144774" cy="3759383"/>
          </a:xfrm>
        </p:spPr>
        <p:txBody>
          <a:bodyPr rtlCol="0">
            <a:normAutofit/>
          </a:bodyPr>
          <a:lstStyle/>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Extraire le fichier </a:t>
            </a:r>
            <a:r>
              <a:rPr lang="fr-FR" dirty="0" err="1">
                <a:solidFill>
                  <a:schemeClr val="bg2">
                    <a:lumMod val="50000"/>
                  </a:schemeClr>
                </a:solidFill>
              </a:rPr>
              <a:t>éprouvette.ipt</a:t>
            </a: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Ouvrir </a:t>
            </a:r>
            <a:r>
              <a:rPr lang="fr-FR" dirty="0" err="1">
                <a:solidFill>
                  <a:schemeClr val="bg2">
                    <a:lumMod val="50000"/>
                  </a:schemeClr>
                </a:solidFill>
              </a:rPr>
              <a:t>Inventor</a:t>
            </a:r>
            <a:r>
              <a:rPr lang="fr-FR" dirty="0">
                <a:solidFill>
                  <a:schemeClr val="bg2">
                    <a:lumMod val="50000"/>
                  </a:schemeClr>
                </a:solidFill>
              </a:rPr>
              <a:t> (ici version 2020).</a:t>
            </a:r>
          </a:p>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Déclarer un nouveau projet éprouvette, par exemple. </a:t>
            </a:r>
          </a:p>
        </p:txBody>
      </p:sp>
      <p:pic>
        <p:nvPicPr>
          <p:cNvPr id="5" name="Image 4">
            <a:extLst>
              <a:ext uri="{FF2B5EF4-FFF2-40B4-BE49-F238E27FC236}">
                <a16:creationId xmlns:a16="http://schemas.microsoft.com/office/drawing/2014/main" id="{A7FCC197-541E-4E1B-B7D8-B8AD51C2A4D0}"/>
              </a:ext>
            </a:extLst>
          </p:cNvPr>
          <p:cNvPicPr>
            <a:picLocks noChangeAspect="1"/>
          </p:cNvPicPr>
          <p:nvPr/>
        </p:nvPicPr>
        <p:blipFill rotWithShape="1">
          <a:blip r:embed="rId4"/>
          <a:srcRect l="-2720" t="2523"/>
          <a:stretch/>
        </p:blipFill>
        <p:spPr>
          <a:xfrm>
            <a:off x="9814786" y="4391247"/>
            <a:ext cx="469702" cy="622160"/>
          </a:xfrm>
          <a:prstGeom prst="rect">
            <a:avLst/>
          </a:prstGeom>
        </p:spPr>
      </p:pic>
      <p:pic>
        <p:nvPicPr>
          <p:cNvPr id="8" name="Image 7">
            <a:extLst>
              <a:ext uri="{FF2B5EF4-FFF2-40B4-BE49-F238E27FC236}">
                <a16:creationId xmlns:a16="http://schemas.microsoft.com/office/drawing/2014/main" id="{39B60888-B3FB-4D7D-BDBB-08F7C8EE9EA6}"/>
              </a:ext>
            </a:extLst>
          </p:cNvPr>
          <p:cNvPicPr>
            <a:picLocks noChangeAspect="1"/>
          </p:cNvPicPr>
          <p:nvPr/>
        </p:nvPicPr>
        <p:blipFill>
          <a:blip r:embed="rId5"/>
          <a:stretch>
            <a:fillRect/>
          </a:stretch>
        </p:blipFill>
        <p:spPr>
          <a:xfrm>
            <a:off x="312370" y="3859618"/>
            <a:ext cx="7506745" cy="1951912"/>
          </a:xfrm>
          <a:prstGeom prst="rect">
            <a:avLst/>
          </a:prstGeom>
        </p:spPr>
      </p:pic>
      <p:sp>
        <p:nvSpPr>
          <p:cNvPr id="2" name="Bulle narrative : ronde 1">
            <a:extLst>
              <a:ext uri="{FF2B5EF4-FFF2-40B4-BE49-F238E27FC236}">
                <a16:creationId xmlns:a16="http://schemas.microsoft.com/office/drawing/2014/main" id="{09561D07-5665-4781-92D0-FD2699440331}"/>
              </a:ext>
            </a:extLst>
          </p:cNvPr>
          <p:cNvSpPr/>
          <p:nvPr/>
        </p:nvSpPr>
        <p:spPr>
          <a:xfrm>
            <a:off x="839972" y="258665"/>
            <a:ext cx="4253023" cy="2867308"/>
          </a:xfrm>
          <a:prstGeom prst="wedgeEllipseCallout">
            <a:avLst>
              <a:gd name="adj1" fmla="val -69017"/>
              <a:gd name="adj2" fmla="val -5841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Important : la création du moule engage un grand nombre de pièces. Il est primordial de déclarer un projet pour que toutes les pièces soient regroupées.</a:t>
            </a:r>
          </a:p>
        </p:txBody>
      </p:sp>
    </p:spTree>
    <p:extLst>
      <p:ext uri="{BB962C8B-B14F-4D97-AF65-F5344CB8AC3E}">
        <p14:creationId xmlns:p14="http://schemas.microsoft.com/office/powerpoint/2010/main" val="14383682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image 5" descr="Un homme affichant quelque chose sur un ordinateur portable">
            <a:extLst>
              <a:ext uri="{FF2B5EF4-FFF2-40B4-BE49-F238E27FC236}">
                <a16:creationId xmlns:a16="http://schemas.microsoft.com/office/drawing/2014/main" id="{CCB0035C-155F-4A5B-87BE-89762733C8E1}"/>
              </a:ext>
            </a:extLst>
          </p:cNvPr>
          <p:cNvPicPr>
            <a:picLocks noGrp="1"/>
          </p:cNvPicPr>
          <p:nvPr>
            <p:ph type="pic" idx="1"/>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28599" y="238125"/>
            <a:ext cx="7696201" cy="6381750"/>
          </a:xfrm>
        </p:spPr>
      </p:pic>
      <p:sp>
        <p:nvSpPr>
          <p:cNvPr id="3" name="Titre 2">
            <a:extLst>
              <a:ext uri="{FF2B5EF4-FFF2-40B4-BE49-F238E27FC236}">
                <a16:creationId xmlns:a16="http://schemas.microsoft.com/office/drawing/2014/main" id="{6002F139-264F-4B41-B39A-9E8B2901E164}"/>
              </a:ext>
            </a:extLst>
          </p:cNvPr>
          <p:cNvSpPr>
            <a:spLocks noGrp="1"/>
          </p:cNvSpPr>
          <p:nvPr>
            <p:ph type="title"/>
          </p:nvPr>
        </p:nvSpPr>
        <p:spPr/>
        <p:txBody>
          <a:bodyPr rtlCol="0"/>
          <a:lstStyle/>
          <a:p>
            <a:pPr rtl="0"/>
            <a:r>
              <a:rPr lang="fr-FR" sz="3600" dirty="0">
                <a:solidFill>
                  <a:schemeClr val="bg2">
                    <a:lumMod val="50000"/>
                  </a:schemeClr>
                </a:solidFill>
              </a:rPr>
              <a:t>Préparation de la simulation (2)</a:t>
            </a:r>
          </a:p>
        </p:txBody>
      </p:sp>
      <p:sp>
        <p:nvSpPr>
          <p:cNvPr id="4" name="Espace réservé du texte 3">
            <a:extLst>
              <a:ext uri="{FF2B5EF4-FFF2-40B4-BE49-F238E27FC236}">
                <a16:creationId xmlns:a16="http://schemas.microsoft.com/office/drawing/2014/main" id="{5ECC3DCE-4CD8-4370-8B3F-47DEAB635ED9}"/>
              </a:ext>
            </a:extLst>
          </p:cNvPr>
          <p:cNvSpPr>
            <a:spLocks noGrp="1"/>
          </p:cNvSpPr>
          <p:nvPr>
            <p:ph type="body" sz="half" idx="2"/>
          </p:nvPr>
        </p:nvSpPr>
        <p:spPr>
          <a:xfrm>
            <a:off x="8477249" y="2386583"/>
            <a:ext cx="3229197" cy="3759383"/>
          </a:xfrm>
        </p:spPr>
        <p:txBody>
          <a:bodyPr rtlCol="0">
            <a:normAutofit/>
          </a:bodyPr>
          <a:lstStyle/>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La dernière étape avant de générer les empreintes est donc de définir le plan de joint.</a:t>
            </a: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Pour une forme simple, il suffit de cliquer sur le plan en question.</a:t>
            </a: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p:txBody>
      </p:sp>
      <p:pic>
        <p:nvPicPr>
          <p:cNvPr id="5" name="Image 4">
            <a:extLst>
              <a:ext uri="{FF2B5EF4-FFF2-40B4-BE49-F238E27FC236}">
                <a16:creationId xmlns:a16="http://schemas.microsoft.com/office/drawing/2014/main" id="{1DF3A229-2B96-4FB2-9B68-6486D4CE6209}"/>
              </a:ext>
            </a:extLst>
          </p:cNvPr>
          <p:cNvPicPr>
            <a:picLocks noChangeAspect="1"/>
          </p:cNvPicPr>
          <p:nvPr/>
        </p:nvPicPr>
        <p:blipFill>
          <a:blip r:embed="rId4"/>
          <a:stretch>
            <a:fillRect/>
          </a:stretch>
        </p:blipFill>
        <p:spPr>
          <a:xfrm>
            <a:off x="9511399" y="3429000"/>
            <a:ext cx="1076475" cy="781159"/>
          </a:xfrm>
          <a:prstGeom prst="rect">
            <a:avLst/>
          </a:prstGeom>
        </p:spPr>
      </p:pic>
      <p:pic>
        <p:nvPicPr>
          <p:cNvPr id="10" name="Image 9">
            <a:extLst>
              <a:ext uri="{FF2B5EF4-FFF2-40B4-BE49-F238E27FC236}">
                <a16:creationId xmlns:a16="http://schemas.microsoft.com/office/drawing/2014/main" id="{62A25D3A-F940-4EB2-8E7B-152263A1ADB5}"/>
              </a:ext>
            </a:extLst>
          </p:cNvPr>
          <p:cNvPicPr>
            <a:picLocks noChangeAspect="1"/>
          </p:cNvPicPr>
          <p:nvPr/>
        </p:nvPicPr>
        <p:blipFill rotWithShape="1">
          <a:blip r:embed="rId5"/>
          <a:srcRect l="15523" t="17307" r="54215" b="24632"/>
          <a:stretch/>
        </p:blipFill>
        <p:spPr>
          <a:xfrm>
            <a:off x="228598" y="765544"/>
            <a:ext cx="7696201" cy="4746359"/>
          </a:xfrm>
          <a:prstGeom prst="rect">
            <a:avLst/>
          </a:prstGeom>
        </p:spPr>
      </p:pic>
    </p:spTree>
    <p:extLst>
      <p:ext uri="{BB962C8B-B14F-4D97-AF65-F5344CB8AC3E}">
        <p14:creationId xmlns:p14="http://schemas.microsoft.com/office/powerpoint/2010/main" val="20232123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image 5" descr="Un homme affichant quelque chose sur un ordinateur portable">
            <a:extLst>
              <a:ext uri="{FF2B5EF4-FFF2-40B4-BE49-F238E27FC236}">
                <a16:creationId xmlns:a16="http://schemas.microsoft.com/office/drawing/2014/main" id="{CCB0035C-155F-4A5B-87BE-89762733C8E1}"/>
              </a:ext>
            </a:extLst>
          </p:cNvPr>
          <p:cNvPicPr>
            <a:picLocks noGrp="1"/>
          </p:cNvPicPr>
          <p:nvPr>
            <p:ph type="pic" idx="1"/>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28599" y="238125"/>
            <a:ext cx="7696201" cy="6381750"/>
          </a:xfrm>
        </p:spPr>
      </p:pic>
      <p:sp>
        <p:nvSpPr>
          <p:cNvPr id="3" name="Titre 2">
            <a:extLst>
              <a:ext uri="{FF2B5EF4-FFF2-40B4-BE49-F238E27FC236}">
                <a16:creationId xmlns:a16="http://schemas.microsoft.com/office/drawing/2014/main" id="{6002F139-264F-4B41-B39A-9E8B2901E164}"/>
              </a:ext>
            </a:extLst>
          </p:cNvPr>
          <p:cNvSpPr>
            <a:spLocks noGrp="1"/>
          </p:cNvSpPr>
          <p:nvPr>
            <p:ph type="title"/>
          </p:nvPr>
        </p:nvSpPr>
        <p:spPr/>
        <p:txBody>
          <a:bodyPr rtlCol="0"/>
          <a:lstStyle/>
          <a:p>
            <a:pPr rtl="0"/>
            <a:r>
              <a:rPr lang="fr-FR" sz="3600" dirty="0">
                <a:solidFill>
                  <a:schemeClr val="bg2">
                    <a:lumMod val="50000"/>
                  </a:schemeClr>
                </a:solidFill>
              </a:rPr>
              <a:t>Préparation de la simulation (2)</a:t>
            </a:r>
          </a:p>
        </p:txBody>
      </p:sp>
      <p:sp>
        <p:nvSpPr>
          <p:cNvPr id="4" name="Espace réservé du texte 3">
            <a:extLst>
              <a:ext uri="{FF2B5EF4-FFF2-40B4-BE49-F238E27FC236}">
                <a16:creationId xmlns:a16="http://schemas.microsoft.com/office/drawing/2014/main" id="{5ECC3DCE-4CD8-4370-8B3F-47DEAB635ED9}"/>
              </a:ext>
            </a:extLst>
          </p:cNvPr>
          <p:cNvSpPr>
            <a:spLocks noGrp="1"/>
          </p:cNvSpPr>
          <p:nvPr>
            <p:ph type="body" sz="half" idx="2"/>
          </p:nvPr>
        </p:nvSpPr>
        <p:spPr>
          <a:xfrm>
            <a:off x="8477249" y="2386583"/>
            <a:ext cx="3229197" cy="3759383"/>
          </a:xfrm>
        </p:spPr>
        <p:txBody>
          <a:bodyPr rtlCol="0">
            <a:normAutofit/>
          </a:bodyPr>
          <a:lstStyle/>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Pour les formes plus complexes de pièces, il est parfois nécessaire de faire une scission de pièce et surtout de suivre éléments géométrique par élément géométrique, la forme du plan de joint.</a:t>
            </a: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Cliquer enfin sur OK</a:t>
            </a: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p:txBody>
      </p:sp>
      <p:pic>
        <p:nvPicPr>
          <p:cNvPr id="7" name="Image 6">
            <a:extLst>
              <a:ext uri="{FF2B5EF4-FFF2-40B4-BE49-F238E27FC236}">
                <a16:creationId xmlns:a16="http://schemas.microsoft.com/office/drawing/2014/main" id="{9A44E432-07C0-4D54-9536-872604FD878A}"/>
              </a:ext>
            </a:extLst>
          </p:cNvPr>
          <p:cNvPicPr>
            <a:picLocks noChangeAspect="1"/>
          </p:cNvPicPr>
          <p:nvPr/>
        </p:nvPicPr>
        <p:blipFill>
          <a:blip r:embed="rId4"/>
          <a:stretch>
            <a:fillRect/>
          </a:stretch>
        </p:blipFill>
        <p:spPr>
          <a:xfrm>
            <a:off x="9745" y="829340"/>
            <a:ext cx="8133907" cy="4949973"/>
          </a:xfrm>
          <a:prstGeom prst="rect">
            <a:avLst/>
          </a:prstGeom>
        </p:spPr>
      </p:pic>
    </p:spTree>
    <p:extLst>
      <p:ext uri="{BB962C8B-B14F-4D97-AF65-F5344CB8AC3E}">
        <p14:creationId xmlns:p14="http://schemas.microsoft.com/office/powerpoint/2010/main" val="30412880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image 5" descr="Un homme affichant quelque chose sur un ordinateur portable">
            <a:extLst>
              <a:ext uri="{FF2B5EF4-FFF2-40B4-BE49-F238E27FC236}">
                <a16:creationId xmlns:a16="http://schemas.microsoft.com/office/drawing/2014/main" id="{CCB0035C-155F-4A5B-87BE-89762733C8E1}"/>
              </a:ext>
            </a:extLst>
          </p:cNvPr>
          <p:cNvPicPr>
            <a:picLocks noGrp="1"/>
          </p:cNvPicPr>
          <p:nvPr>
            <p:ph type="pic" idx="1"/>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28599" y="238125"/>
            <a:ext cx="7696201" cy="6381750"/>
          </a:xfrm>
        </p:spPr>
      </p:pic>
      <p:sp>
        <p:nvSpPr>
          <p:cNvPr id="3" name="Titre 2">
            <a:extLst>
              <a:ext uri="{FF2B5EF4-FFF2-40B4-BE49-F238E27FC236}">
                <a16:creationId xmlns:a16="http://schemas.microsoft.com/office/drawing/2014/main" id="{6002F139-264F-4B41-B39A-9E8B2901E164}"/>
              </a:ext>
            </a:extLst>
          </p:cNvPr>
          <p:cNvSpPr>
            <a:spLocks noGrp="1"/>
          </p:cNvSpPr>
          <p:nvPr>
            <p:ph type="title"/>
          </p:nvPr>
        </p:nvSpPr>
        <p:spPr/>
        <p:txBody>
          <a:bodyPr rtlCol="0"/>
          <a:lstStyle/>
          <a:p>
            <a:pPr rtl="0"/>
            <a:r>
              <a:rPr lang="fr-FR" sz="3600" dirty="0">
                <a:solidFill>
                  <a:schemeClr val="bg2">
                    <a:lumMod val="50000"/>
                  </a:schemeClr>
                </a:solidFill>
              </a:rPr>
              <a:t>Préparation de la simulation (2)</a:t>
            </a:r>
          </a:p>
        </p:txBody>
      </p:sp>
      <p:sp>
        <p:nvSpPr>
          <p:cNvPr id="4" name="Espace réservé du texte 3">
            <a:extLst>
              <a:ext uri="{FF2B5EF4-FFF2-40B4-BE49-F238E27FC236}">
                <a16:creationId xmlns:a16="http://schemas.microsoft.com/office/drawing/2014/main" id="{5ECC3DCE-4CD8-4370-8B3F-47DEAB635ED9}"/>
              </a:ext>
            </a:extLst>
          </p:cNvPr>
          <p:cNvSpPr>
            <a:spLocks noGrp="1"/>
          </p:cNvSpPr>
          <p:nvPr>
            <p:ph type="body" sz="half" idx="2"/>
          </p:nvPr>
        </p:nvSpPr>
        <p:spPr>
          <a:xfrm>
            <a:off x="8477249" y="2386583"/>
            <a:ext cx="3229197" cy="3759383"/>
          </a:xfrm>
        </p:spPr>
        <p:txBody>
          <a:bodyPr rtlCol="0">
            <a:normAutofit/>
          </a:bodyPr>
          <a:lstStyle/>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Cliquer sur Aperçu/Diagnostic</a:t>
            </a: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p:txBody>
      </p:sp>
      <p:pic>
        <p:nvPicPr>
          <p:cNvPr id="5" name="Image 4">
            <a:extLst>
              <a:ext uri="{FF2B5EF4-FFF2-40B4-BE49-F238E27FC236}">
                <a16:creationId xmlns:a16="http://schemas.microsoft.com/office/drawing/2014/main" id="{070BE852-6BD0-441F-A60F-29F6D8AA7746}"/>
              </a:ext>
            </a:extLst>
          </p:cNvPr>
          <p:cNvPicPr>
            <a:picLocks noChangeAspect="1"/>
          </p:cNvPicPr>
          <p:nvPr/>
        </p:nvPicPr>
        <p:blipFill>
          <a:blip r:embed="rId4"/>
          <a:stretch>
            <a:fillRect/>
          </a:stretch>
        </p:blipFill>
        <p:spPr>
          <a:xfrm>
            <a:off x="9539978" y="2599378"/>
            <a:ext cx="1019317" cy="704948"/>
          </a:xfrm>
          <a:prstGeom prst="rect">
            <a:avLst/>
          </a:prstGeom>
        </p:spPr>
      </p:pic>
      <p:pic>
        <p:nvPicPr>
          <p:cNvPr id="9" name="Image 8">
            <a:extLst>
              <a:ext uri="{FF2B5EF4-FFF2-40B4-BE49-F238E27FC236}">
                <a16:creationId xmlns:a16="http://schemas.microsoft.com/office/drawing/2014/main" id="{F1B9581E-F12B-4539-A8A8-ACA2E79E2915}"/>
              </a:ext>
            </a:extLst>
          </p:cNvPr>
          <p:cNvPicPr>
            <a:picLocks noChangeAspect="1"/>
          </p:cNvPicPr>
          <p:nvPr/>
        </p:nvPicPr>
        <p:blipFill>
          <a:blip r:embed="rId5"/>
          <a:stretch>
            <a:fillRect/>
          </a:stretch>
        </p:blipFill>
        <p:spPr>
          <a:xfrm>
            <a:off x="8124826" y="3941134"/>
            <a:ext cx="3838575" cy="3505200"/>
          </a:xfrm>
          <a:prstGeom prst="rect">
            <a:avLst/>
          </a:prstGeom>
        </p:spPr>
      </p:pic>
      <p:pic>
        <p:nvPicPr>
          <p:cNvPr id="11" name="Image 10">
            <a:extLst>
              <a:ext uri="{FF2B5EF4-FFF2-40B4-BE49-F238E27FC236}">
                <a16:creationId xmlns:a16="http://schemas.microsoft.com/office/drawing/2014/main" id="{36702889-1D33-4C7C-A1CE-39FF2BBF8775}"/>
              </a:ext>
            </a:extLst>
          </p:cNvPr>
          <p:cNvPicPr>
            <a:picLocks noChangeAspect="1"/>
          </p:cNvPicPr>
          <p:nvPr/>
        </p:nvPicPr>
        <p:blipFill>
          <a:blip r:embed="rId6"/>
          <a:stretch>
            <a:fillRect/>
          </a:stretch>
        </p:blipFill>
        <p:spPr>
          <a:xfrm>
            <a:off x="569976" y="0"/>
            <a:ext cx="6914279" cy="6858000"/>
          </a:xfrm>
          <a:prstGeom prst="rect">
            <a:avLst/>
          </a:prstGeom>
        </p:spPr>
      </p:pic>
    </p:spTree>
    <p:extLst>
      <p:ext uri="{BB962C8B-B14F-4D97-AF65-F5344CB8AC3E}">
        <p14:creationId xmlns:p14="http://schemas.microsoft.com/office/powerpoint/2010/main" val="2804113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image 5" descr="Un homme affichant quelque chose sur un ordinateur portable">
            <a:extLst>
              <a:ext uri="{FF2B5EF4-FFF2-40B4-BE49-F238E27FC236}">
                <a16:creationId xmlns:a16="http://schemas.microsoft.com/office/drawing/2014/main" id="{CCB0035C-155F-4A5B-87BE-89762733C8E1}"/>
              </a:ext>
            </a:extLst>
          </p:cNvPr>
          <p:cNvPicPr>
            <a:picLocks noGrp="1"/>
          </p:cNvPicPr>
          <p:nvPr>
            <p:ph type="pic" idx="1"/>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28599" y="238125"/>
            <a:ext cx="7696201" cy="6381750"/>
          </a:xfrm>
        </p:spPr>
      </p:pic>
      <p:sp>
        <p:nvSpPr>
          <p:cNvPr id="3" name="Titre 2">
            <a:extLst>
              <a:ext uri="{FF2B5EF4-FFF2-40B4-BE49-F238E27FC236}">
                <a16:creationId xmlns:a16="http://schemas.microsoft.com/office/drawing/2014/main" id="{6002F139-264F-4B41-B39A-9E8B2901E164}"/>
              </a:ext>
            </a:extLst>
          </p:cNvPr>
          <p:cNvSpPr>
            <a:spLocks noGrp="1"/>
          </p:cNvSpPr>
          <p:nvPr>
            <p:ph type="title"/>
          </p:nvPr>
        </p:nvSpPr>
        <p:spPr/>
        <p:txBody>
          <a:bodyPr rtlCol="0"/>
          <a:lstStyle/>
          <a:p>
            <a:pPr rtl="0"/>
            <a:r>
              <a:rPr lang="fr-FR" sz="3600" dirty="0">
                <a:solidFill>
                  <a:schemeClr val="bg2">
                    <a:lumMod val="50000"/>
                  </a:schemeClr>
                </a:solidFill>
              </a:rPr>
              <a:t>Préparation de la simulation (2)</a:t>
            </a:r>
          </a:p>
        </p:txBody>
      </p:sp>
      <p:sp>
        <p:nvSpPr>
          <p:cNvPr id="4" name="Espace réservé du texte 3">
            <a:extLst>
              <a:ext uri="{FF2B5EF4-FFF2-40B4-BE49-F238E27FC236}">
                <a16:creationId xmlns:a16="http://schemas.microsoft.com/office/drawing/2014/main" id="{5ECC3DCE-4CD8-4370-8B3F-47DEAB635ED9}"/>
              </a:ext>
            </a:extLst>
          </p:cNvPr>
          <p:cNvSpPr>
            <a:spLocks noGrp="1"/>
          </p:cNvSpPr>
          <p:nvPr>
            <p:ph type="body" sz="half" idx="2"/>
          </p:nvPr>
        </p:nvSpPr>
        <p:spPr>
          <a:xfrm>
            <a:off x="8477249" y="2386583"/>
            <a:ext cx="3229197" cy="3759383"/>
          </a:xfrm>
        </p:spPr>
        <p:txBody>
          <a:bodyPr rtlCol="0">
            <a:normAutofit/>
          </a:bodyPr>
          <a:lstStyle/>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Déplacer le curseur de [séparation des corps] pour observer les deux empreintes.</a:t>
            </a: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Cliquer enfin sur OK pour créer celles-ci.</a:t>
            </a: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p:txBody>
      </p:sp>
      <p:pic>
        <p:nvPicPr>
          <p:cNvPr id="7" name="Image 6">
            <a:extLst>
              <a:ext uri="{FF2B5EF4-FFF2-40B4-BE49-F238E27FC236}">
                <a16:creationId xmlns:a16="http://schemas.microsoft.com/office/drawing/2014/main" id="{6E4813A3-D369-4793-8502-5FD7A1EF0C65}"/>
              </a:ext>
            </a:extLst>
          </p:cNvPr>
          <p:cNvPicPr>
            <a:picLocks noChangeAspect="1"/>
          </p:cNvPicPr>
          <p:nvPr/>
        </p:nvPicPr>
        <p:blipFill>
          <a:blip r:embed="rId4"/>
          <a:stretch>
            <a:fillRect/>
          </a:stretch>
        </p:blipFill>
        <p:spPr>
          <a:xfrm>
            <a:off x="0" y="1599768"/>
            <a:ext cx="8271073" cy="3963962"/>
          </a:xfrm>
          <a:prstGeom prst="rect">
            <a:avLst/>
          </a:prstGeom>
        </p:spPr>
      </p:pic>
      <p:pic>
        <p:nvPicPr>
          <p:cNvPr id="10" name="Image 9">
            <a:extLst>
              <a:ext uri="{FF2B5EF4-FFF2-40B4-BE49-F238E27FC236}">
                <a16:creationId xmlns:a16="http://schemas.microsoft.com/office/drawing/2014/main" id="{27C4AB25-3D8F-4B05-B132-33AC3BB9D6C4}"/>
              </a:ext>
            </a:extLst>
          </p:cNvPr>
          <p:cNvPicPr>
            <a:picLocks noChangeAspect="1"/>
          </p:cNvPicPr>
          <p:nvPr/>
        </p:nvPicPr>
        <p:blipFill>
          <a:blip r:embed="rId5"/>
          <a:stretch>
            <a:fillRect/>
          </a:stretch>
        </p:blipFill>
        <p:spPr>
          <a:xfrm>
            <a:off x="9535215" y="5563730"/>
            <a:ext cx="1028844" cy="895475"/>
          </a:xfrm>
          <a:prstGeom prst="rect">
            <a:avLst/>
          </a:prstGeom>
        </p:spPr>
      </p:pic>
    </p:spTree>
    <p:extLst>
      <p:ext uri="{BB962C8B-B14F-4D97-AF65-F5344CB8AC3E}">
        <p14:creationId xmlns:p14="http://schemas.microsoft.com/office/powerpoint/2010/main" val="27547754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A22CA66-5727-43DA-99DB-1EF97B8C2BF3}"/>
              </a:ext>
            </a:extLst>
          </p:cNvPr>
          <p:cNvPicPr>
            <a:picLocks noChangeAspect="1"/>
          </p:cNvPicPr>
          <p:nvPr/>
        </p:nvPicPr>
        <p:blipFill>
          <a:blip r:embed="rId3"/>
          <a:stretch>
            <a:fillRect/>
          </a:stretch>
        </p:blipFill>
        <p:spPr>
          <a:xfrm>
            <a:off x="318991" y="0"/>
            <a:ext cx="10597415" cy="6858000"/>
          </a:xfrm>
          <a:prstGeom prst="rect">
            <a:avLst/>
          </a:prstGeom>
        </p:spPr>
      </p:pic>
      <p:sp>
        <p:nvSpPr>
          <p:cNvPr id="8" name="Bulle narrative : ronde 7">
            <a:extLst>
              <a:ext uri="{FF2B5EF4-FFF2-40B4-BE49-F238E27FC236}">
                <a16:creationId xmlns:a16="http://schemas.microsoft.com/office/drawing/2014/main" id="{3AFDFCFB-DC08-4174-BC30-190C4387E766}"/>
              </a:ext>
            </a:extLst>
          </p:cNvPr>
          <p:cNvSpPr/>
          <p:nvPr/>
        </p:nvSpPr>
        <p:spPr>
          <a:xfrm>
            <a:off x="1970476" y="911741"/>
            <a:ext cx="3918540" cy="2517259"/>
          </a:xfrm>
          <a:prstGeom prst="wedgeEllipseCallout">
            <a:avLst>
              <a:gd name="adj1" fmla="val -47144"/>
              <a:gd name="adj2" fmla="val -8033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Cliquer maintenant sur l’onglet [Ensemble de moule], le bandeau change encore.</a:t>
            </a:r>
          </a:p>
        </p:txBody>
      </p:sp>
    </p:spTree>
    <p:extLst>
      <p:ext uri="{BB962C8B-B14F-4D97-AF65-F5344CB8AC3E}">
        <p14:creationId xmlns:p14="http://schemas.microsoft.com/office/powerpoint/2010/main" val="40463398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image 5" descr="Un homme affichant quelque chose sur un ordinateur portable">
            <a:extLst>
              <a:ext uri="{FF2B5EF4-FFF2-40B4-BE49-F238E27FC236}">
                <a16:creationId xmlns:a16="http://schemas.microsoft.com/office/drawing/2014/main" id="{CCB0035C-155F-4A5B-87BE-89762733C8E1}"/>
              </a:ext>
            </a:extLst>
          </p:cNvPr>
          <p:cNvPicPr>
            <a:picLocks noGrp="1"/>
          </p:cNvPicPr>
          <p:nvPr>
            <p:ph type="pic" idx="1"/>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28599" y="238125"/>
            <a:ext cx="7696201" cy="6381750"/>
          </a:xfrm>
        </p:spPr>
      </p:pic>
      <p:sp>
        <p:nvSpPr>
          <p:cNvPr id="3" name="Titre 2">
            <a:extLst>
              <a:ext uri="{FF2B5EF4-FFF2-40B4-BE49-F238E27FC236}">
                <a16:creationId xmlns:a16="http://schemas.microsoft.com/office/drawing/2014/main" id="{6002F139-264F-4B41-B39A-9E8B2901E164}"/>
              </a:ext>
            </a:extLst>
          </p:cNvPr>
          <p:cNvSpPr>
            <a:spLocks noGrp="1"/>
          </p:cNvSpPr>
          <p:nvPr>
            <p:ph type="title"/>
          </p:nvPr>
        </p:nvSpPr>
        <p:spPr/>
        <p:txBody>
          <a:bodyPr rtlCol="0"/>
          <a:lstStyle/>
          <a:p>
            <a:pPr rtl="0"/>
            <a:r>
              <a:rPr lang="fr-FR" sz="3600" dirty="0">
                <a:solidFill>
                  <a:schemeClr val="bg2">
                    <a:lumMod val="50000"/>
                  </a:schemeClr>
                </a:solidFill>
              </a:rPr>
              <a:t>Préparation de la simulation (3)</a:t>
            </a:r>
          </a:p>
        </p:txBody>
      </p:sp>
      <p:sp>
        <p:nvSpPr>
          <p:cNvPr id="4" name="Espace réservé du texte 3">
            <a:extLst>
              <a:ext uri="{FF2B5EF4-FFF2-40B4-BE49-F238E27FC236}">
                <a16:creationId xmlns:a16="http://schemas.microsoft.com/office/drawing/2014/main" id="{5ECC3DCE-4CD8-4370-8B3F-47DEAB635ED9}"/>
              </a:ext>
            </a:extLst>
          </p:cNvPr>
          <p:cNvSpPr>
            <a:spLocks noGrp="1"/>
          </p:cNvSpPr>
          <p:nvPr>
            <p:ph type="body" sz="half" idx="2"/>
          </p:nvPr>
        </p:nvSpPr>
        <p:spPr>
          <a:xfrm>
            <a:off x="8477249" y="2386583"/>
            <a:ext cx="3229197" cy="3759383"/>
          </a:xfrm>
        </p:spPr>
        <p:txBody>
          <a:bodyPr rtlCol="0">
            <a:normAutofit/>
          </a:bodyPr>
          <a:lstStyle/>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Le masque est parfois long à obtenir car il charge les bibliothèques de pièces.</a:t>
            </a:r>
          </a:p>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Cliquer sur un point du plan de joint pour positionner les empreintes dans le moule.</a:t>
            </a: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p:txBody>
      </p:sp>
      <p:pic>
        <p:nvPicPr>
          <p:cNvPr id="5" name="Image 4">
            <a:extLst>
              <a:ext uri="{FF2B5EF4-FFF2-40B4-BE49-F238E27FC236}">
                <a16:creationId xmlns:a16="http://schemas.microsoft.com/office/drawing/2014/main" id="{8F77FB0E-4E66-49EA-AE6B-0DE4AE53D27C}"/>
              </a:ext>
            </a:extLst>
          </p:cNvPr>
          <p:cNvPicPr>
            <a:picLocks noChangeAspect="1"/>
          </p:cNvPicPr>
          <p:nvPr/>
        </p:nvPicPr>
        <p:blipFill>
          <a:blip r:embed="rId4"/>
          <a:stretch>
            <a:fillRect/>
          </a:stretch>
        </p:blipFill>
        <p:spPr>
          <a:xfrm>
            <a:off x="9535215" y="2386583"/>
            <a:ext cx="1086002" cy="733527"/>
          </a:xfrm>
          <a:prstGeom prst="rect">
            <a:avLst/>
          </a:prstGeom>
        </p:spPr>
      </p:pic>
      <p:pic>
        <p:nvPicPr>
          <p:cNvPr id="9" name="Image 8">
            <a:extLst>
              <a:ext uri="{FF2B5EF4-FFF2-40B4-BE49-F238E27FC236}">
                <a16:creationId xmlns:a16="http://schemas.microsoft.com/office/drawing/2014/main" id="{F5AC72C4-0815-4072-A4B7-0ECD99DDD366}"/>
              </a:ext>
            </a:extLst>
          </p:cNvPr>
          <p:cNvPicPr>
            <a:picLocks noChangeAspect="1"/>
          </p:cNvPicPr>
          <p:nvPr/>
        </p:nvPicPr>
        <p:blipFill>
          <a:blip r:embed="rId5"/>
          <a:stretch>
            <a:fillRect/>
          </a:stretch>
        </p:blipFill>
        <p:spPr>
          <a:xfrm>
            <a:off x="660332" y="0"/>
            <a:ext cx="6731688" cy="6858000"/>
          </a:xfrm>
          <a:prstGeom prst="rect">
            <a:avLst/>
          </a:prstGeom>
        </p:spPr>
      </p:pic>
    </p:spTree>
    <p:extLst>
      <p:ext uri="{BB962C8B-B14F-4D97-AF65-F5344CB8AC3E}">
        <p14:creationId xmlns:p14="http://schemas.microsoft.com/office/powerpoint/2010/main" val="11066341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image 5" descr="Un homme affichant quelque chose sur un ordinateur portable">
            <a:extLst>
              <a:ext uri="{FF2B5EF4-FFF2-40B4-BE49-F238E27FC236}">
                <a16:creationId xmlns:a16="http://schemas.microsoft.com/office/drawing/2014/main" id="{CCB0035C-155F-4A5B-87BE-89762733C8E1}"/>
              </a:ext>
            </a:extLst>
          </p:cNvPr>
          <p:cNvPicPr>
            <a:picLocks noGrp="1"/>
          </p:cNvPicPr>
          <p:nvPr>
            <p:ph type="pic" idx="1"/>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28599" y="238125"/>
            <a:ext cx="7696201" cy="6381750"/>
          </a:xfrm>
        </p:spPr>
      </p:pic>
      <p:sp>
        <p:nvSpPr>
          <p:cNvPr id="3" name="Titre 2">
            <a:extLst>
              <a:ext uri="{FF2B5EF4-FFF2-40B4-BE49-F238E27FC236}">
                <a16:creationId xmlns:a16="http://schemas.microsoft.com/office/drawing/2014/main" id="{6002F139-264F-4B41-B39A-9E8B2901E164}"/>
              </a:ext>
            </a:extLst>
          </p:cNvPr>
          <p:cNvSpPr>
            <a:spLocks noGrp="1"/>
          </p:cNvSpPr>
          <p:nvPr>
            <p:ph type="title"/>
          </p:nvPr>
        </p:nvSpPr>
        <p:spPr/>
        <p:txBody>
          <a:bodyPr rtlCol="0"/>
          <a:lstStyle/>
          <a:p>
            <a:pPr rtl="0"/>
            <a:r>
              <a:rPr lang="fr-FR" sz="3600" dirty="0">
                <a:solidFill>
                  <a:schemeClr val="bg2">
                    <a:lumMod val="50000"/>
                  </a:schemeClr>
                </a:solidFill>
              </a:rPr>
              <a:t>Préparation de la simulation (3)</a:t>
            </a:r>
          </a:p>
        </p:txBody>
      </p:sp>
      <p:sp>
        <p:nvSpPr>
          <p:cNvPr id="4" name="Espace réservé du texte 3">
            <a:extLst>
              <a:ext uri="{FF2B5EF4-FFF2-40B4-BE49-F238E27FC236}">
                <a16:creationId xmlns:a16="http://schemas.microsoft.com/office/drawing/2014/main" id="{5ECC3DCE-4CD8-4370-8B3F-47DEAB635ED9}"/>
              </a:ext>
            </a:extLst>
          </p:cNvPr>
          <p:cNvSpPr>
            <a:spLocks noGrp="1"/>
          </p:cNvSpPr>
          <p:nvPr>
            <p:ph type="body" sz="half" idx="2"/>
          </p:nvPr>
        </p:nvSpPr>
        <p:spPr>
          <a:xfrm>
            <a:off x="8477249" y="2386583"/>
            <a:ext cx="3229197" cy="3759383"/>
          </a:xfrm>
        </p:spPr>
        <p:txBody>
          <a:bodyPr rtlCol="0">
            <a:normAutofit/>
          </a:bodyPr>
          <a:lstStyle/>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Zoomer pour avoir l’esquisse visible.</a:t>
            </a:r>
          </a:p>
        </p:txBody>
      </p:sp>
      <p:pic>
        <p:nvPicPr>
          <p:cNvPr id="7" name="Image 6">
            <a:extLst>
              <a:ext uri="{FF2B5EF4-FFF2-40B4-BE49-F238E27FC236}">
                <a16:creationId xmlns:a16="http://schemas.microsoft.com/office/drawing/2014/main" id="{C77413E9-413E-4C9E-8E44-EFAC00EAA322}"/>
              </a:ext>
            </a:extLst>
          </p:cNvPr>
          <p:cNvPicPr>
            <a:picLocks noChangeAspect="1"/>
          </p:cNvPicPr>
          <p:nvPr/>
        </p:nvPicPr>
        <p:blipFill>
          <a:blip r:embed="rId4"/>
          <a:stretch>
            <a:fillRect/>
          </a:stretch>
        </p:blipFill>
        <p:spPr>
          <a:xfrm>
            <a:off x="9763132" y="2825007"/>
            <a:ext cx="685896" cy="781159"/>
          </a:xfrm>
          <a:prstGeom prst="rect">
            <a:avLst/>
          </a:prstGeom>
        </p:spPr>
      </p:pic>
      <p:pic>
        <p:nvPicPr>
          <p:cNvPr id="5" name="Image 4">
            <a:extLst>
              <a:ext uri="{FF2B5EF4-FFF2-40B4-BE49-F238E27FC236}">
                <a16:creationId xmlns:a16="http://schemas.microsoft.com/office/drawing/2014/main" id="{54D0FCE2-9B74-4F7C-BF85-620B5A1F35E8}"/>
              </a:ext>
            </a:extLst>
          </p:cNvPr>
          <p:cNvPicPr>
            <a:picLocks noChangeAspect="1"/>
          </p:cNvPicPr>
          <p:nvPr/>
        </p:nvPicPr>
        <p:blipFill>
          <a:blip r:embed="rId5"/>
          <a:stretch>
            <a:fillRect/>
          </a:stretch>
        </p:blipFill>
        <p:spPr>
          <a:xfrm>
            <a:off x="499562" y="1175593"/>
            <a:ext cx="7154273" cy="4315427"/>
          </a:xfrm>
          <a:prstGeom prst="rect">
            <a:avLst/>
          </a:prstGeom>
        </p:spPr>
      </p:pic>
      <p:pic>
        <p:nvPicPr>
          <p:cNvPr id="9" name="Image 8">
            <a:extLst>
              <a:ext uri="{FF2B5EF4-FFF2-40B4-BE49-F238E27FC236}">
                <a16:creationId xmlns:a16="http://schemas.microsoft.com/office/drawing/2014/main" id="{3D8148C5-6527-4795-8524-02D94E64309F}"/>
              </a:ext>
            </a:extLst>
          </p:cNvPr>
          <p:cNvPicPr>
            <a:picLocks noChangeAspect="1"/>
          </p:cNvPicPr>
          <p:nvPr/>
        </p:nvPicPr>
        <p:blipFill>
          <a:blip r:embed="rId6"/>
          <a:stretch>
            <a:fillRect/>
          </a:stretch>
        </p:blipFill>
        <p:spPr>
          <a:xfrm>
            <a:off x="7496285" y="3743325"/>
            <a:ext cx="4791075" cy="3114675"/>
          </a:xfrm>
          <a:prstGeom prst="rect">
            <a:avLst/>
          </a:prstGeom>
        </p:spPr>
      </p:pic>
    </p:spTree>
    <p:extLst>
      <p:ext uri="{BB962C8B-B14F-4D97-AF65-F5344CB8AC3E}">
        <p14:creationId xmlns:p14="http://schemas.microsoft.com/office/powerpoint/2010/main" val="4023132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image 5" descr="Un homme affichant quelque chose sur un ordinateur portable">
            <a:extLst>
              <a:ext uri="{FF2B5EF4-FFF2-40B4-BE49-F238E27FC236}">
                <a16:creationId xmlns:a16="http://schemas.microsoft.com/office/drawing/2014/main" id="{CCB0035C-155F-4A5B-87BE-89762733C8E1}"/>
              </a:ext>
            </a:extLst>
          </p:cNvPr>
          <p:cNvPicPr>
            <a:picLocks noGrp="1"/>
          </p:cNvPicPr>
          <p:nvPr>
            <p:ph type="pic" idx="1"/>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28599" y="238125"/>
            <a:ext cx="7696201" cy="6381750"/>
          </a:xfrm>
        </p:spPr>
      </p:pic>
      <p:sp>
        <p:nvSpPr>
          <p:cNvPr id="3" name="Titre 2">
            <a:extLst>
              <a:ext uri="{FF2B5EF4-FFF2-40B4-BE49-F238E27FC236}">
                <a16:creationId xmlns:a16="http://schemas.microsoft.com/office/drawing/2014/main" id="{6002F139-264F-4B41-B39A-9E8B2901E164}"/>
              </a:ext>
            </a:extLst>
          </p:cNvPr>
          <p:cNvSpPr>
            <a:spLocks noGrp="1"/>
          </p:cNvSpPr>
          <p:nvPr>
            <p:ph type="title"/>
          </p:nvPr>
        </p:nvSpPr>
        <p:spPr/>
        <p:txBody>
          <a:bodyPr rtlCol="0"/>
          <a:lstStyle/>
          <a:p>
            <a:pPr rtl="0"/>
            <a:r>
              <a:rPr lang="fr-FR" sz="3600" dirty="0">
                <a:solidFill>
                  <a:schemeClr val="bg2">
                    <a:lumMod val="50000"/>
                  </a:schemeClr>
                </a:solidFill>
              </a:rPr>
              <a:t>Préparation de la simulation (3)</a:t>
            </a:r>
          </a:p>
        </p:txBody>
      </p:sp>
      <p:sp>
        <p:nvSpPr>
          <p:cNvPr id="4" name="Espace réservé du texte 3">
            <a:extLst>
              <a:ext uri="{FF2B5EF4-FFF2-40B4-BE49-F238E27FC236}">
                <a16:creationId xmlns:a16="http://schemas.microsoft.com/office/drawing/2014/main" id="{5ECC3DCE-4CD8-4370-8B3F-47DEAB635ED9}"/>
              </a:ext>
            </a:extLst>
          </p:cNvPr>
          <p:cNvSpPr>
            <a:spLocks noGrp="1"/>
          </p:cNvSpPr>
          <p:nvPr>
            <p:ph type="body" sz="half" idx="2"/>
          </p:nvPr>
        </p:nvSpPr>
        <p:spPr>
          <a:xfrm>
            <a:off x="8477249" y="2386583"/>
            <a:ext cx="3229197" cy="3759383"/>
          </a:xfrm>
        </p:spPr>
        <p:txBody>
          <a:bodyPr rtlCol="0">
            <a:normAutofit/>
          </a:bodyPr>
          <a:lstStyle/>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Cliquer sur le point vert pour positionner la buse sur le plan X,Y.</a:t>
            </a: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Régler le décalage à -20 </a:t>
            </a:r>
            <a:r>
              <a:rPr lang="fr-FR" dirty="0" err="1">
                <a:solidFill>
                  <a:schemeClr val="bg2">
                    <a:lumMod val="50000"/>
                  </a:schemeClr>
                </a:solidFill>
              </a:rPr>
              <a:t>mm.</a:t>
            </a:r>
            <a:endParaRPr lang="fr-FR" dirty="0">
              <a:solidFill>
                <a:schemeClr val="bg2">
                  <a:lumMod val="50000"/>
                </a:schemeClr>
              </a:solidFill>
            </a:endParaRPr>
          </a:p>
        </p:txBody>
      </p:sp>
      <p:pic>
        <p:nvPicPr>
          <p:cNvPr id="8" name="Image 7">
            <a:extLst>
              <a:ext uri="{FF2B5EF4-FFF2-40B4-BE49-F238E27FC236}">
                <a16:creationId xmlns:a16="http://schemas.microsoft.com/office/drawing/2014/main" id="{072E5E81-2A95-458D-866F-FE22AB9AB742}"/>
              </a:ext>
            </a:extLst>
          </p:cNvPr>
          <p:cNvPicPr>
            <a:picLocks noChangeAspect="1"/>
          </p:cNvPicPr>
          <p:nvPr/>
        </p:nvPicPr>
        <p:blipFill rotWithShape="1">
          <a:blip r:embed="rId4"/>
          <a:srcRect l="25703" t="16221" r="55785" b="32771"/>
          <a:stretch/>
        </p:blipFill>
        <p:spPr>
          <a:xfrm>
            <a:off x="228599" y="250503"/>
            <a:ext cx="7267686" cy="6436703"/>
          </a:xfrm>
          <a:prstGeom prst="rect">
            <a:avLst/>
          </a:prstGeom>
        </p:spPr>
      </p:pic>
      <p:pic>
        <p:nvPicPr>
          <p:cNvPr id="11" name="Image 10">
            <a:extLst>
              <a:ext uri="{FF2B5EF4-FFF2-40B4-BE49-F238E27FC236}">
                <a16:creationId xmlns:a16="http://schemas.microsoft.com/office/drawing/2014/main" id="{F5349E63-AADB-4888-AF2C-3066AFDD63AE}"/>
              </a:ext>
            </a:extLst>
          </p:cNvPr>
          <p:cNvPicPr>
            <a:picLocks noChangeAspect="1"/>
          </p:cNvPicPr>
          <p:nvPr/>
        </p:nvPicPr>
        <p:blipFill>
          <a:blip r:embed="rId5"/>
          <a:stretch>
            <a:fillRect/>
          </a:stretch>
        </p:blipFill>
        <p:spPr>
          <a:xfrm>
            <a:off x="1503988" y="3158606"/>
            <a:ext cx="3085526" cy="647850"/>
          </a:xfrm>
          <a:prstGeom prst="rect">
            <a:avLst/>
          </a:prstGeom>
        </p:spPr>
      </p:pic>
      <p:pic>
        <p:nvPicPr>
          <p:cNvPr id="13" name="Image 12">
            <a:extLst>
              <a:ext uri="{FF2B5EF4-FFF2-40B4-BE49-F238E27FC236}">
                <a16:creationId xmlns:a16="http://schemas.microsoft.com/office/drawing/2014/main" id="{78211037-3840-4BE3-9498-D12010806266}"/>
              </a:ext>
            </a:extLst>
          </p:cNvPr>
          <p:cNvPicPr>
            <a:picLocks noChangeAspect="1"/>
          </p:cNvPicPr>
          <p:nvPr/>
        </p:nvPicPr>
        <p:blipFill>
          <a:blip r:embed="rId5"/>
          <a:stretch>
            <a:fillRect/>
          </a:stretch>
        </p:blipFill>
        <p:spPr>
          <a:xfrm>
            <a:off x="8753397" y="3985247"/>
            <a:ext cx="2676899" cy="562053"/>
          </a:xfrm>
          <a:prstGeom prst="rect">
            <a:avLst/>
          </a:prstGeom>
        </p:spPr>
      </p:pic>
    </p:spTree>
    <p:extLst>
      <p:ext uri="{BB962C8B-B14F-4D97-AF65-F5344CB8AC3E}">
        <p14:creationId xmlns:p14="http://schemas.microsoft.com/office/powerpoint/2010/main" val="40863892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image 5" descr="Un homme affichant quelque chose sur un ordinateur portable">
            <a:extLst>
              <a:ext uri="{FF2B5EF4-FFF2-40B4-BE49-F238E27FC236}">
                <a16:creationId xmlns:a16="http://schemas.microsoft.com/office/drawing/2014/main" id="{CCB0035C-155F-4A5B-87BE-89762733C8E1}"/>
              </a:ext>
            </a:extLst>
          </p:cNvPr>
          <p:cNvPicPr>
            <a:picLocks noGrp="1"/>
          </p:cNvPicPr>
          <p:nvPr>
            <p:ph type="pic" idx="1"/>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28599" y="238125"/>
            <a:ext cx="7696201" cy="6381750"/>
          </a:xfrm>
        </p:spPr>
      </p:pic>
      <p:sp>
        <p:nvSpPr>
          <p:cNvPr id="3" name="Titre 2">
            <a:extLst>
              <a:ext uri="{FF2B5EF4-FFF2-40B4-BE49-F238E27FC236}">
                <a16:creationId xmlns:a16="http://schemas.microsoft.com/office/drawing/2014/main" id="{6002F139-264F-4B41-B39A-9E8B2901E164}"/>
              </a:ext>
            </a:extLst>
          </p:cNvPr>
          <p:cNvSpPr>
            <a:spLocks noGrp="1"/>
          </p:cNvSpPr>
          <p:nvPr>
            <p:ph type="title"/>
          </p:nvPr>
        </p:nvSpPr>
        <p:spPr/>
        <p:txBody>
          <a:bodyPr rtlCol="0"/>
          <a:lstStyle/>
          <a:p>
            <a:pPr rtl="0"/>
            <a:r>
              <a:rPr lang="fr-FR" sz="3600" dirty="0">
                <a:solidFill>
                  <a:schemeClr val="bg2">
                    <a:lumMod val="50000"/>
                  </a:schemeClr>
                </a:solidFill>
              </a:rPr>
              <a:t>Préparation de la simulation (3)</a:t>
            </a:r>
          </a:p>
        </p:txBody>
      </p:sp>
      <p:sp>
        <p:nvSpPr>
          <p:cNvPr id="4" name="Espace réservé du texte 3">
            <a:extLst>
              <a:ext uri="{FF2B5EF4-FFF2-40B4-BE49-F238E27FC236}">
                <a16:creationId xmlns:a16="http://schemas.microsoft.com/office/drawing/2014/main" id="{5ECC3DCE-4CD8-4370-8B3F-47DEAB635ED9}"/>
              </a:ext>
            </a:extLst>
          </p:cNvPr>
          <p:cNvSpPr>
            <a:spLocks noGrp="1"/>
          </p:cNvSpPr>
          <p:nvPr>
            <p:ph type="body" sz="half" idx="2"/>
          </p:nvPr>
        </p:nvSpPr>
        <p:spPr>
          <a:xfrm>
            <a:off x="8477249" y="2386583"/>
            <a:ext cx="3229197" cy="3759383"/>
          </a:xfrm>
        </p:spPr>
        <p:txBody>
          <a:bodyPr rtlCol="0">
            <a:normAutofit/>
          </a:bodyPr>
          <a:lstStyle/>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Orienter la vue pour être de côté.</a:t>
            </a:r>
          </a:p>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Cliquer sur la valeur du paramètre L_ pour obtenir la liste des longueurs standards pour cette buse.</a:t>
            </a:r>
          </a:p>
        </p:txBody>
      </p:sp>
      <p:pic>
        <p:nvPicPr>
          <p:cNvPr id="11" name="Image 10">
            <a:extLst>
              <a:ext uri="{FF2B5EF4-FFF2-40B4-BE49-F238E27FC236}">
                <a16:creationId xmlns:a16="http://schemas.microsoft.com/office/drawing/2014/main" id="{F5349E63-AADB-4888-AF2C-3066AFDD63AE}"/>
              </a:ext>
            </a:extLst>
          </p:cNvPr>
          <p:cNvPicPr>
            <a:picLocks noChangeAspect="1"/>
          </p:cNvPicPr>
          <p:nvPr/>
        </p:nvPicPr>
        <p:blipFill>
          <a:blip r:embed="rId4"/>
          <a:stretch>
            <a:fillRect/>
          </a:stretch>
        </p:blipFill>
        <p:spPr>
          <a:xfrm>
            <a:off x="1503988" y="3158606"/>
            <a:ext cx="3085526" cy="647850"/>
          </a:xfrm>
          <a:prstGeom prst="rect">
            <a:avLst/>
          </a:prstGeom>
        </p:spPr>
      </p:pic>
      <p:pic>
        <p:nvPicPr>
          <p:cNvPr id="5" name="Image 4">
            <a:extLst>
              <a:ext uri="{FF2B5EF4-FFF2-40B4-BE49-F238E27FC236}">
                <a16:creationId xmlns:a16="http://schemas.microsoft.com/office/drawing/2014/main" id="{FE6C08C4-3B54-4CAA-8A73-B861A8D06146}"/>
              </a:ext>
            </a:extLst>
          </p:cNvPr>
          <p:cNvPicPr>
            <a:picLocks noChangeAspect="1"/>
          </p:cNvPicPr>
          <p:nvPr/>
        </p:nvPicPr>
        <p:blipFill>
          <a:blip r:embed="rId5"/>
          <a:stretch>
            <a:fillRect/>
          </a:stretch>
        </p:blipFill>
        <p:spPr>
          <a:xfrm>
            <a:off x="228599" y="1070867"/>
            <a:ext cx="7696200" cy="5011787"/>
          </a:xfrm>
          <a:prstGeom prst="rect">
            <a:avLst/>
          </a:prstGeom>
        </p:spPr>
      </p:pic>
      <p:pic>
        <p:nvPicPr>
          <p:cNvPr id="9" name="Image 8">
            <a:extLst>
              <a:ext uri="{FF2B5EF4-FFF2-40B4-BE49-F238E27FC236}">
                <a16:creationId xmlns:a16="http://schemas.microsoft.com/office/drawing/2014/main" id="{206B2FD2-B165-46C2-9E24-D3A39130E3FB}"/>
              </a:ext>
            </a:extLst>
          </p:cNvPr>
          <p:cNvPicPr>
            <a:picLocks noChangeAspect="1"/>
          </p:cNvPicPr>
          <p:nvPr/>
        </p:nvPicPr>
        <p:blipFill>
          <a:blip r:embed="rId6"/>
          <a:stretch>
            <a:fillRect/>
          </a:stretch>
        </p:blipFill>
        <p:spPr>
          <a:xfrm>
            <a:off x="8806927" y="4501283"/>
            <a:ext cx="2191056" cy="1581371"/>
          </a:xfrm>
          <a:prstGeom prst="rect">
            <a:avLst/>
          </a:prstGeom>
        </p:spPr>
      </p:pic>
    </p:spTree>
    <p:extLst>
      <p:ext uri="{BB962C8B-B14F-4D97-AF65-F5344CB8AC3E}">
        <p14:creationId xmlns:p14="http://schemas.microsoft.com/office/powerpoint/2010/main" val="2669898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image 5" descr="Un homme affichant quelque chose sur un ordinateur portable">
            <a:extLst>
              <a:ext uri="{FF2B5EF4-FFF2-40B4-BE49-F238E27FC236}">
                <a16:creationId xmlns:a16="http://schemas.microsoft.com/office/drawing/2014/main" id="{CCB0035C-155F-4A5B-87BE-89762733C8E1}"/>
              </a:ext>
            </a:extLst>
          </p:cNvPr>
          <p:cNvPicPr>
            <a:picLocks noGrp="1"/>
          </p:cNvPicPr>
          <p:nvPr>
            <p:ph type="pic" idx="1"/>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28599" y="238125"/>
            <a:ext cx="7696201" cy="6381750"/>
          </a:xfrm>
        </p:spPr>
      </p:pic>
      <p:sp>
        <p:nvSpPr>
          <p:cNvPr id="3" name="Titre 2">
            <a:extLst>
              <a:ext uri="{FF2B5EF4-FFF2-40B4-BE49-F238E27FC236}">
                <a16:creationId xmlns:a16="http://schemas.microsoft.com/office/drawing/2014/main" id="{6002F139-264F-4B41-B39A-9E8B2901E164}"/>
              </a:ext>
            </a:extLst>
          </p:cNvPr>
          <p:cNvSpPr>
            <a:spLocks noGrp="1"/>
          </p:cNvSpPr>
          <p:nvPr>
            <p:ph type="title"/>
          </p:nvPr>
        </p:nvSpPr>
        <p:spPr/>
        <p:txBody>
          <a:bodyPr rtlCol="0"/>
          <a:lstStyle/>
          <a:p>
            <a:pPr rtl="0"/>
            <a:r>
              <a:rPr lang="fr-FR" sz="3600" dirty="0">
                <a:solidFill>
                  <a:schemeClr val="bg2">
                    <a:lumMod val="50000"/>
                  </a:schemeClr>
                </a:solidFill>
              </a:rPr>
              <a:t>Préparation de la simulation (3)</a:t>
            </a:r>
          </a:p>
        </p:txBody>
      </p:sp>
      <p:sp>
        <p:nvSpPr>
          <p:cNvPr id="4" name="Espace réservé du texte 3">
            <a:extLst>
              <a:ext uri="{FF2B5EF4-FFF2-40B4-BE49-F238E27FC236}">
                <a16:creationId xmlns:a16="http://schemas.microsoft.com/office/drawing/2014/main" id="{5ECC3DCE-4CD8-4370-8B3F-47DEAB635ED9}"/>
              </a:ext>
            </a:extLst>
          </p:cNvPr>
          <p:cNvSpPr>
            <a:spLocks noGrp="1"/>
          </p:cNvSpPr>
          <p:nvPr>
            <p:ph type="body" sz="half" idx="2"/>
          </p:nvPr>
        </p:nvSpPr>
        <p:spPr>
          <a:xfrm>
            <a:off x="8477249" y="2386583"/>
            <a:ext cx="3229197" cy="3759383"/>
          </a:xfrm>
        </p:spPr>
        <p:txBody>
          <a:bodyPr rtlCol="0">
            <a:normAutofit/>
          </a:bodyPr>
          <a:lstStyle/>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Choisir la première longueur qui dépasse le plan de joint.</a:t>
            </a:r>
          </a:p>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 L’excès de longueur sera usinée pour que la longueur L_ de la buse fasse correspondre exactement l’extrémité de la buse avec le plan de joint.</a:t>
            </a:r>
          </a:p>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Cliquer maintenant sur OK.</a:t>
            </a:r>
          </a:p>
        </p:txBody>
      </p:sp>
      <p:pic>
        <p:nvPicPr>
          <p:cNvPr id="11" name="Image 10">
            <a:extLst>
              <a:ext uri="{FF2B5EF4-FFF2-40B4-BE49-F238E27FC236}">
                <a16:creationId xmlns:a16="http://schemas.microsoft.com/office/drawing/2014/main" id="{F5349E63-AADB-4888-AF2C-3066AFDD63AE}"/>
              </a:ext>
            </a:extLst>
          </p:cNvPr>
          <p:cNvPicPr>
            <a:picLocks noChangeAspect="1"/>
          </p:cNvPicPr>
          <p:nvPr/>
        </p:nvPicPr>
        <p:blipFill>
          <a:blip r:embed="rId4"/>
          <a:stretch>
            <a:fillRect/>
          </a:stretch>
        </p:blipFill>
        <p:spPr>
          <a:xfrm>
            <a:off x="1503988" y="3158606"/>
            <a:ext cx="3085526" cy="647850"/>
          </a:xfrm>
          <a:prstGeom prst="rect">
            <a:avLst/>
          </a:prstGeom>
        </p:spPr>
      </p:pic>
      <p:pic>
        <p:nvPicPr>
          <p:cNvPr id="7" name="Image 6">
            <a:extLst>
              <a:ext uri="{FF2B5EF4-FFF2-40B4-BE49-F238E27FC236}">
                <a16:creationId xmlns:a16="http://schemas.microsoft.com/office/drawing/2014/main" id="{4F9FB87F-9B90-4229-B4C1-799E2756D3C2}"/>
              </a:ext>
            </a:extLst>
          </p:cNvPr>
          <p:cNvPicPr>
            <a:picLocks noChangeAspect="1"/>
          </p:cNvPicPr>
          <p:nvPr/>
        </p:nvPicPr>
        <p:blipFill>
          <a:blip r:embed="rId5"/>
          <a:stretch>
            <a:fillRect/>
          </a:stretch>
        </p:blipFill>
        <p:spPr>
          <a:xfrm>
            <a:off x="23651" y="907476"/>
            <a:ext cx="8074813" cy="3678331"/>
          </a:xfrm>
          <a:prstGeom prst="rect">
            <a:avLst/>
          </a:prstGeom>
        </p:spPr>
      </p:pic>
    </p:spTree>
    <p:extLst>
      <p:ext uri="{BB962C8B-B14F-4D97-AF65-F5344CB8AC3E}">
        <p14:creationId xmlns:p14="http://schemas.microsoft.com/office/powerpoint/2010/main" val="870549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image 5" descr="Un homme affichant quelque chose sur un ordinateur portable">
            <a:extLst>
              <a:ext uri="{FF2B5EF4-FFF2-40B4-BE49-F238E27FC236}">
                <a16:creationId xmlns:a16="http://schemas.microsoft.com/office/drawing/2014/main" id="{CCB0035C-155F-4A5B-87BE-89762733C8E1}"/>
              </a:ext>
            </a:extLst>
          </p:cNvPr>
          <p:cNvPicPr>
            <a:picLocks noGrp="1"/>
          </p:cNvPicPr>
          <p:nvPr>
            <p:ph type="pic" idx="1"/>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28599" y="238125"/>
            <a:ext cx="7696201" cy="6381750"/>
          </a:xfrm>
        </p:spPr>
      </p:pic>
      <p:sp>
        <p:nvSpPr>
          <p:cNvPr id="3" name="Titre 2">
            <a:extLst>
              <a:ext uri="{FF2B5EF4-FFF2-40B4-BE49-F238E27FC236}">
                <a16:creationId xmlns:a16="http://schemas.microsoft.com/office/drawing/2014/main" id="{6002F139-264F-4B41-B39A-9E8B2901E164}"/>
              </a:ext>
            </a:extLst>
          </p:cNvPr>
          <p:cNvSpPr>
            <a:spLocks noGrp="1"/>
          </p:cNvSpPr>
          <p:nvPr>
            <p:ph type="title"/>
          </p:nvPr>
        </p:nvSpPr>
        <p:spPr/>
        <p:txBody>
          <a:bodyPr rtlCol="0"/>
          <a:lstStyle/>
          <a:p>
            <a:pPr rtl="0"/>
            <a:r>
              <a:rPr lang="fr-FR" sz="4000" dirty="0">
                <a:solidFill>
                  <a:schemeClr val="bg2">
                    <a:lumMod val="50000"/>
                  </a:schemeClr>
                </a:solidFill>
              </a:rPr>
              <a:t>Préparation de la simulation</a:t>
            </a:r>
          </a:p>
        </p:txBody>
      </p:sp>
      <p:sp>
        <p:nvSpPr>
          <p:cNvPr id="4" name="Espace réservé du texte 3">
            <a:extLst>
              <a:ext uri="{FF2B5EF4-FFF2-40B4-BE49-F238E27FC236}">
                <a16:creationId xmlns:a16="http://schemas.microsoft.com/office/drawing/2014/main" id="{5ECC3DCE-4CD8-4370-8B3F-47DEAB635ED9}"/>
              </a:ext>
            </a:extLst>
          </p:cNvPr>
          <p:cNvSpPr>
            <a:spLocks noGrp="1"/>
          </p:cNvSpPr>
          <p:nvPr>
            <p:ph type="body" sz="half" idx="2"/>
          </p:nvPr>
        </p:nvSpPr>
        <p:spPr>
          <a:xfrm>
            <a:off x="8477250" y="2386583"/>
            <a:ext cx="3144774" cy="3759383"/>
          </a:xfrm>
        </p:spPr>
        <p:txBody>
          <a:bodyPr rtlCol="0">
            <a:normAutofit/>
          </a:bodyPr>
          <a:lstStyle/>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Il existe deux manières de démarrer la conception du moule.</a:t>
            </a:r>
          </a:p>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Méthode 1 : Nouveau puis conception de moule puis créer.</a:t>
            </a:r>
          </a:p>
        </p:txBody>
      </p:sp>
      <p:pic>
        <p:nvPicPr>
          <p:cNvPr id="11" name="Image 10">
            <a:extLst>
              <a:ext uri="{FF2B5EF4-FFF2-40B4-BE49-F238E27FC236}">
                <a16:creationId xmlns:a16="http://schemas.microsoft.com/office/drawing/2014/main" id="{D65B4496-A13B-48A4-916F-BBC2A006CB51}"/>
              </a:ext>
            </a:extLst>
          </p:cNvPr>
          <p:cNvPicPr>
            <a:picLocks noChangeAspect="1"/>
          </p:cNvPicPr>
          <p:nvPr/>
        </p:nvPicPr>
        <p:blipFill>
          <a:blip r:embed="rId4"/>
          <a:stretch>
            <a:fillRect/>
          </a:stretch>
        </p:blipFill>
        <p:spPr>
          <a:xfrm>
            <a:off x="271461" y="507166"/>
            <a:ext cx="7610475" cy="5638800"/>
          </a:xfrm>
          <a:prstGeom prst="rect">
            <a:avLst/>
          </a:prstGeom>
        </p:spPr>
      </p:pic>
    </p:spTree>
    <p:extLst>
      <p:ext uri="{BB962C8B-B14F-4D97-AF65-F5344CB8AC3E}">
        <p14:creationId xmlns:p14="http://schemas.microsoft.com/office/powerpoint/2010/main" val="40311651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image 5" descr="Un homme affichant quelque chose sur un ordinateur portable">
            <a:extLst>
              <a:ext uri="{FF2B5EF4-FFF2-40B4-BE49-F238E27FC236}">
                <a16:creationId xmlns:a16="http://schemas.microsoft.com/office/drawing/2014/main" id="{CCB0035C-155F-4A5B-87BE-89762733C8E1}"/>
              </a:ext>
            </a:extLst>
          </p:cNvPr>
          <p:cNvPicPr>
            <a:picLocks noGrp="1"/>
          </p:cNvPicPr>
          <p:nvPr>
            <p:ph type="pic" idx="1"/>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28599" y="238125"/>
            <a:ext cx="7696201" cy="6381750"/>
          </a:xfrm>
        </p:spPr>
      </p:pic>
      <p:sp>
        <p:nvSpPr>
          <p:cNvPr id="3" name="Titre 2">
            <a:extLst>
              <a:ext uri="{FF2B5EF4-FFF2-40B4-BE49-F238E27FC236}">
                <a16:creationId xmlns:a16="http://schemas.microsoft.com/office/drawing/2014/main" id="{6002F139-264F-4B41-B39A-9E8B2901E164}"/>
              </a:ext>
            </a:extLst>
          </p:cNvPr>
          <p:cNvSpPr>
            <a:spLocks noGrp="1"/>
          </p:cNvSpPr>
          <p:nvPr>
            <p:ph type="title"/>
          </p:nvPr>
        </p:nvSpPr>
        <p:spPr/>
        <p:txBody>
          <a:bodyPr rtlCol="0"/>
          <a:lstStyle/>
          <a:p>
            <a:pPr rtl="0"/>
            <a:r>
              <a:rPr lang="fr-FR" sz="3600" dirty="0">
                <a:solidFill>
                  <a:schemeClr val="bg2">
                    <a:lumMod val="50000"/>
                  </a:schemeClr>
                </a:solidFill>
              </a:rPr>
              <a:t>Préparation de la simulation (3)</a:t>
            </a:r>
          </a:p>
        </p:txBody>
      </p:sp>
      <p:sp>
        <p:nvSpPr>
          <p:cNvPr id="4" name="Espace réservé du texte 3">
            <a:extLst>
              <a:ext uri="{FF2B5EF4-FFF2-40B4-BE49-F238E27FC236}">
                <a16:creationId xmlns:a16="http://schemas.microsoft.com/office/drawing/2014/main" id="{5ECC3DCE-4CD8-4370-8B3F-47DEAB635ED9}"/>
              </a:ext>
            </a:extLst>
          </p:cNvPr>
          <p:cNvSpPr>
            <a:spLocks noGrp="1"/>
          </p:cNvSpPr>
          <p:nvPr>
            <p:ph type="body" sz="half" idx="2"/>
          </p:nvPr>
        </p:nvSpPr>
        <p:spPr>
          <a:xfrm>
            <a:off x="8477249" y="2386583"/>
            <a:ext cx="3229197" cy="3759383"/>
          </a:xfrm>
        </p:spPr>
        <p:txBody>
          <a:bodyPr rtlCol="0">
            <a:normAutofit/>
          </a:bodyPr>
          <a:lstStyle/>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Dernière étape, la bague de centrage.</a:t>
            </a: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Mettre un décalage Z </a:t>
            </a:r>
          </a:p>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de -10mm.</a:t>
            </a: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Cliquer sur OK</a:t>
            </a: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p:txBody>
      </p:sp>
      <p:pic>
        <p:nvPicPr>
          <p:cNvPr id="9" name="Image 8">
            <a:extLst>
              <a:ext uri="{FF2B5EF4-FFF2-40B4-BE49-F238E27FC236}">
                <a16:creationId xmlns:a16="http://schemas.microsoft.com/office/drawing/2014/main" id="{8CE25B71-3AC6-4CAE-9710-75511AC22A17}"/>
              </a:ext>
            </a:extLst>
          </p:cNvPr>
          <p:cNvPicPr>
            <a:picLocks noChangeAspect="1"/>
          </p:cNvPicPr>
          <p:nvPr/>
        </p:nvPicPr>
        <p:blipFill>
          <a:blip r:embed="rId4"/>
          <a:stretch>
            <a:fillRect/>
          </a:stretch>
        </p:blipFill>
        <p:spPr>
          <a:xfrm>
            <a:off x="9687636" y="3081289"/>
            <a:ext cx="724001" cy="695422"/>
          </a:xfrm>
          <a:prstGeom prst="rect">
            <a:avLst/>
          </a:prstGeom>
        </p:spPr>
      </p:pic>
      <p:pic>
        <p:nvPicPr>
          <p:cNvPr id="12" name="Image 11">
            <a:extLst>
              <a:ext uri="{FF2B5EF4-FFF2-40B4-BE49-F238E27FC236}">
                <a16:creationId xmlns:a16="http://schemas.microsoft.com/office/drawing/2014/main" id="{9C48F867-F6E4-46B8-839A-A04F510B7DCA}"/>
              </a:ext>
            </a:extLst>
          </p:cNvPr>
          <p:cNvPicPr>
            <a:picLocks noChangeAspect="1"/>
          </p:cNvPicPr>
          <p:nvPr/>
        </p:nvPicPr>
        <p:blipFill>
          <a:blip r:embed="rId5"/>
          <a:stretch>
            <a:fillRect/>
          </a:stretch>
        </p:blipFill>
        <p:spPr>
          <a:xfrm>
            <a:off x="390525" y="3876675"/>
            <a:ext cx="5705475" cy="2743200"/>
          </a:xfrm>
          <a:prstGeom prst="rect">
            <a:avLst/>
          </a:prstGeom>
        </p:spPr>
      </p:pic>
      <p:pic>
        <p:nvPicPr>
          <p:cNvPr id="14" name="Image 13">
            <a:extLst>
              <a:ext uri="{FF2B5EF4-FFF2-40B4-BE49-F238E27FC236}">
                <a16:creationId xmlns:a16="http://schemas.microsoft.com/office/drawing/2014/main" id="{5C31C1C1-BCA9-4020-AA2F-85A45FFFA533}"/>
              </a:ext>
            </a:extLst>
          </p:cNvPr>
          <p:cNvPicPr>
            <a:picLocks noChangeAspect="1"/>
          </p:cNvPicPr>
          <p:nvPr/>
        </p:nvPicPr>
        <p:blipFill>
          <a:blip r:embed="rId6"/>
          <a:stretch>
            <a:fillRect/>
          </a:stretch>
        </p:blipFill>
        <p:spPr>
          <a:xfrm>
            <a:off x="1351810" y="187986"/>
            <a:ext cx="5296639" cy="3724795"/>
          </a:xfrm>
          <a:prstGeom prst="rect">
            <a:avLst/>
          </a:prstGeom>
        </p:spPr>
      </p:pic>
    </p:spTree>
    <p:extLst>
      <p:ext uri="{BB962C8B-B14F-4D97-AF65-F5344CB8AC3E}">
        <p14:creationId xmlns:p14="http://schemas.microsoft.com/office/powerpoint/2010/main" val="39188609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49C97B1-F677-4C82-9865-227A9B7D2400}"/>
              </a:ext>
            </a:extLst>
          </p:cNvPr>
          <p:cNvSpPr>
            <a:spLocks noGrp="1"/>
          </p:cNvSpPr>
          <p:nvPr>
            <p:ph type="title"/>
          </p:nvPr>
        </p:nvSpPr>
        <p:spPr>
          <a:xfrm>
            <a:off x="1066800" y="642594"/>
            <a:ext cx="10058400" cy="1371600"/>
          </a:xfrm>
        </p:spPr>
        <p:txBody>
          <a:bodyPr vert="horz" lIns="91440" tIns="45720" rIns="91440" bIns="45720" rtlCol="0" anchor="ctr">
            <a:normAutofit/>
          </a:bodyPr>
          <a:lstStyle/>
          <a:p>
            <a:pPr rtl="0"/>
            <a:r>
              <a:rPr lang="fr-FR" dirty="0">
                <a:solidFill>
                  <a:schemeClr val="bg2">
                    <a:lumMod val="50000"/>
                  </a:schemeClr>
                </a:solidFill>
              </a:rPr>
              <a:t>Fin de la préparation</a:t>
            </a:r>
          </a:p>
        </p:txBody>
      </p:sp>
      <p:graphicFrame>
        <p:nvGraphicFramePr>
          <p:cNvPr id="5" name="Espace réservé du contenu 2" descr="Objet SmartArt">
            <a:extLst>
              <a:ext uri="{FF2B5EF4-FFF2-40B4-BE49-F238E27FC236}">
                <a16:creationId xmlns:a16="http://schemas.microsoft.com/office/drawing/2014/main" id="{A1342CC9-B5BC-4EE6-A03F-6501ED7CC4CC}"/>
              </a:ext>
            </a:extLst>
          </p:cNvPr>
          <p:cNvGraphicFramePr>
            <a:graphicFrameLocks/>
          </p:cNvGraphicFramePr>
          <p:nvPr>
            <p:extLst>
              <p:ext uri="{D42A27DB-BD31-4B8C-83A1-F6EECF244321}">
                <p14:modId xmlns:p14="http://schemas.microsoft.com/office/powerpoint/2010/main" val="4156976683"/>
              </p:ext>
            </p:extLst>
          </p:nvPr>
        </p:nvGraphicFramePr>
        <p:xfrm>
          <a:off x="685799" y="2037524"/>
          <a:ext cx="10817088" cy="353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 6">
            <a:extLst>
              <a:ext uri="{FF2B5EF4-FFF2-40B4-BE49-F238E27FC236}">
                <a16:creationId xmlns:a16="http://schemas.microsoft.com/office/drawing/2014/main" id="{62E7BFC8-F1D1-4098-8EF6-287131CD13D1}"/>
              </a:ext>
            </a:extLst>
          </p:cNvPr>
          <p:cNvPicPr>
            <a:picLocks noChangeAspect="1"/>
          </p:cNvPicPr>
          <p:nvPr/>
        </p:nvPicPr>
        <p:blipFill>
          <a:blip r:embed="rId8"/>
          <a:stretch>
            <a:fillRect/>
          </a:stretch>
        </p:blipFill>
        <p:spPr>
          <a:xfrm>
            <a:off x="9187989" y="3930415"/>
            <a:ext cx="2314898" cy="2133898"/>
          </a:xfrm>
          <a:prstGeom prst="rect">
            <a:avLst/>
          </a:prstGeom>
        </p:spPr>
      </p:pic>
      <p:sp>
        <p:nvSpPr>
          <p:cNvPr id="8" name="Bulle narrative : ronde 7">
            <a:extLst>
              <a:ext uri="{FF2B5EF4-FFF2-40B4-BE49-F238E27FC236}">
                <a16:creationId xmlns:a16="http://schemas.microsoft.com/office/drawing/2014/main" id="{4EC35EB0-A0C4-4ECB-A162-E52FFD561FD1}"/>
              </a:ext>
            </a:extLst>
          </p:cNvPr>
          <p:cNvSpPr/>
          <p:nvPr/>
        </p:nvSpPr>
        <p:spPr>
          <a:xfrm>
            <a:off x="917853" y="4356690"/>
            <a:ext cx="3918540" cy="2517259"/>
          </a:xfrm>
          <a:prstGeom prst="wedgeEllipseCallout">
            <a:avLst>
              <a:gd name="adj1" fmla="val 169114"/>
              <a:gd name="adj2" fmla="val -1106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Il ne doit pas y avoir d’éclair orange à ce stade dans l’arbre de construction, sinon </a:t>
            </a:r>
          </a:p>
        </p:txBody>
      </p:sp>
      <p:pic>
        <p:nvPicPr>
          <p:cNvPr id="4" name="Image 3">
            <a:extLst>
              <a:ext uri="{FF2B5EF4-FFF2-40B4-BE49-F238E27FC236}">
                <a16:creationId xmlns:a16="http://schemas.microsoft.com/office/drawing/2014/main" id="{96951718-4C2C-4E4D-B97B-CABDD1B88E8B}"/>
              </a:ext>
            </a:extLst>
          </p:cNvPr>
          <p:cNvPicPr>
            <a:picLocks noChangeAspect="1"/>
          </p:cNvPicPr>
          <p:nvPr/>
        </p:nvPicPr>
        <p:blipFill rotWithShape="1">
          <a:blip r:embed="rId9"/>
          <a:srcRect b="39640"/>
          <a:stretch/>
        </p:blipFill>
        <p:spPr>
          <a:xfrm>
            <a:off x="2310042" y="6168233"/>
            <a:ext cx="1134161" cy="663184"/>
          </a:xfrm>
          <a:prstGeom prst="rect">
            <a:avLst/>
          </a:prstGeom>
        </p:spPr>
      </p:pic>
    </p:spTree>
    <p:extLst>
      <p:ext uri="{BB962C8B-B14F-4D97-AF65-F5344CB8AC3E}">
        <p14:creationId xmlns:p14="http://schemas.microsoft.com/office/powerpoint/2010/main" val="1647010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18" name="Rectangle 17">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20" name="Rectangle 19">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2" name="Rectangle 21">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pic>
        <p:nvPicPr>
          <p:cNvPr id="6" name="Espace réservé du contenu 5" descr="Jeune homme avec un ordinateur portable">
            <a:extLst>
              <a:ext uri="{FF2B5EF4-FFF2-40B4-BE49-F238E27FC236}">
                <a16:creationId xmlns:a16="http://schemas.microsoft.com/office/drawing/2014/main" id="{B1DE2944-CBE6-437E-B09B-0F786EE86F29}"/>
              </a:ext>
            </a:extLst>
          </p:cNvPr>
          <p:cNvPicPr>
            <a:picLocks noGrp="1" noChangeAspect="1"/>
          </p:cNvPicPr>
          <p:nvPr>
            <p:ph idx="1"/>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686" y="0"/>
            <a:ext cx="6391275" cy="6858000"/>
          </a:xfrm>
          <a:prstGeom prst="rect">
            <a:avLst/>
          </a:prstGeom>
          <a:noFill/>
        </p:spPr>
      </p:pic>
      <p:sp>
        <p:nvSpPr>
          <p:cNvPr id="24" name="Rectangle 23">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26" name="Rectangle 25">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2" name="Titre 1">
            <a:extLst>
              <a:ext uri="{FF2B5EF4-FFF2-40B4-BE49-F238E27FC236}">
                <a16:creationId xmlns:a16="http://schemas.microsoft.com/office/drawing/2014/main" id="{7DE88500-3CF8-4097-8DEC-19D4A816CC27}"/>
              </a:ext>
            </a:extLst>
          </p:cNvPr>
          <p:cNvSpPr>
            <a:spLocks noGrp="1"/>
          </p:cNvSpPr>
          <p:nvPr>
            <p:ph type="title"/>
          </p:nvPr>
        </p:nvSpPr>
        <p:spPr>
          <a:xfrm>
            <a:off x="7064082" y="642594"/>
            <a:ext cx="4472921" cy="1371600"/>
          </a:xfrm>
          <a:prstGeom prst="rect">
            <a:avLst/>
          </a:prstGeom>
        </p:spPr>
        <p:txBody>
          <a:bodyPr vert="horz" lIns="91440" tIns="45720" rIns="91440" bIns="45720" rtlCol="0" anchor="ctr">
            <a:normAutofit/>
          </a:bodyPr>
          <a:lstStyle/>
          <a:p>
            <a:pPr rtl="0">
              <a:lnSpc>
                <a:spcPct val="90000"/>
              </a:lnSpc>
            </a:pPr>
            <a:r>
              <a:rPr lang="fr-FR" sz="4800" dirty="0">
                <a:solidFill>
                  <a:schemeClr val="bg2">
                    <a:lumMod val="50000"/>
                  </a:schemeClr>
                </a:solidFill>
              </a:rPr>
              <a:t>La simulation</a:t>
            </a:r>
          </a:p>
        </p:txBody>
      </p:sp>
      <p:sp>
        <p:nvSpPr>
          <p:cNvPr id="11" name="Espace réservé du texte 3">
            <a:extLst>
              <a:ext uri="{FF2B5EF4-FFF2-40B4-BE49-F238E27FC236}">
                <a16:creationId xmlns:a16="http://schemas.microsoft.com/office/drawing/2014/main" id="{D2A7D9C9-44A9-4426-88FF-AAD1CA851446}"/>
              </a:ext>
            </a:extLst>
          </p:cNvPr>
          <p:cNvSpPr>
            <a:spLocks noGrp="1"/>
          </p:cNvSpPr>
          <p:nvPr>
            <p:ph type="body" sz="half" idx="2"/>
          </p:nvPr>
        </p:nvSpPr>
        <p:spPr>
          <a:xfrm>
            <a:off x="7064082" y="2103120"/>
            <a:ext cx="4336421" cy="3931920"/>
          </a:xfrm>
        </p:spPr>
        <p:txBody>
          <a:bodyPr vert="horz" lIns="91440" tIns="45720" rIns="91440" bIns="45720" rtlCol="0">
            <a:normAutofit/>
          </a:bodyPr>
          <a:lstStyle/>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Retour dans l’onglet [schéma de moule].</a:t>
            </a: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En premier lieu, cliquer sur paramètres du processus de moulage.</a:t>
            </a:r>
          </a:p>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Cliquer sur l’onglet Suggérer </a:t>
            </a:r>
            <a:r>
              <a:rPr lang="fr-FR">
                <a:solidFill>
                  <a:schemeClr val="bg2">
                    <a:lumMod val="50000"/>
                  </a:schemeClr>
                </a:solidFill>
              </a:rPr>
              <a:t>puis Démarrer.</a:t>
            </a:r>
            <a:endParaRPr lang="fr-FR" dirty="0">
              <a:solidFill>
                <a:schemeClr val="bg2">
                  <a:lumMod val="50000"/>
                </a:schemeClr>
              </a:solidFill>
            </a:endParaRPr>
          </a:p>
        </p:txBody>
      </p:sp>
      <p:pic>
        <p:nvPicPr>
          <p:cNvPr id="4" name="Image 3">
            <a:extLst>
              <a:ext uri="{FF2B5EF4-FFF2-40B4-BE49-F238E27FC236}">
                <a16:creationId xmlns:a16="http://schemas.microsoft.com/office/drawing/2014/main" id="{E7C99981-EBDC-4E7C-9F97-DBBC65EEF487}"/>
              </a:ext>
            </a:extLst>
          </p:cNvPr>
          <p:cNvPicPr>
            <a:picLocks noChangeAspect="1"/>
          </p:cNvPicPr>
          <p:nvPr/>
        </p:nvPicPr>
        <p:blipFill>
          <a:blip r:embed="rId4"/>
          <a:stretch>
            <a:fillRect/>
          </a:stretch>
        </p:blipFill>
        <p:spPr>
          <a:xfrm>
            <a:off x="7365131" y="2423606"/>
            <a:ext cx="3734321" cy="905001"/>
          </a:xfrm>
          <a:prstGeom prst="rect">
            <a:avLst/>
          </a:prstGeom>
        </p:spPr>
      </p:pic>
      <p:pic>
        <p:nvPicPr>
          <p:cNvPr id="7" name="Image 6">
            <a:extLst>
              <a:ext uri="{FF2B5EF4-FFF2-40B4-BE49-F238E27FC236}">
                <a16:creationId xmlns:a16="http://schemas.microsoft.com/office/drawing/2014/main" id="{DC610FD5-8C07-49B9-933B-FC0B5A75E300}"/>
              </a:ext>
            </a:extLst>
          </p:cNvPr>
          <p:cNvPicPr>
            <a:picLocks noChangeAspect="1"/>
          </p:cNvPicPr>
          <p:nvPr/>
        </p:nvPicPr>
        <p:blipFill>
          <a:blip r:embed="rId5"/>
          <a:stretch>
            <a:fillRect/>
          </a:stretch>
        </p:blipFill>
        <p:spPr>
          <a:xfrm>
            <a:off x="2639112" y="1885569"/>
            <a:ext cx="3752850" cy="2886075"/>
          </a:xfrm>
          <a:prstGeom prst="rect">
            <a:avLst/>
          </a:prstGeom>
        </p:spPr>
      </p:pic>
    </p:spTree>
    <p:extLst>
      <p:ext uri="{BB962C8B-B14F-4D97-AF65-F5344CB8AC3E}">
        <p14:creationId xmlns:p14="http://schemas.microsoft.com/office/powerpoint/2010/main" val="520109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18" name="Rectangle 17">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20" name="Rectangle 19">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2" name="Rectangle 21">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pic>
        <p:nvPicPr>
          <p:cNvPr id="6" name="Espace réservé du contenu 5" descr="Jeune homme avec un ordinateur portable">
            <a:extLst>
              <a:ext uri="{FF2B5EF4-FFF2-40B4-BE49-F238E27FC236}">
                <a16:creationId xmlns:a16="http://schemas.microsoft.com/office/drawing/2014/main" id="{B1DE2944-CBE6-437E-B09B-0F786EE86F29}"/>
              </a:ext>
            </a:extLst>
          </p:cNvPr>
          <p:cNvPicPr>
            <a:picLocks noGrp="1" noChangeAspect="1"/>
          </p:cNvPicPr>
          <p:nvPr>
            <p:ph idx="1"/>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686" y="0"/>
            <a:ext cx="6391275" cy="6858000"/>
          </a:xfrm>
          <a:prstGeom prst="rect">
            <a:avLst/>
          </a:prstGeom>
          <a:noFill/>
        </p:spPr>
      </p:pic>
      <p:sp>
        <p:nvSpPr>
          <p:cNvPr id="24" name="Rectangle 23">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26" name="Rectangle 25">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2" name="Titre 1">
            <a:extLst>
              <a:ext uri="{FF2B5EF4-FFF2-40B4-BE49-F238E27FC236}">
                <a16:creationId xmlns:a16="http://schemas.microsoft.com/office/drawing/2014/main" id="{7DE88500-3CF8-4097-8DEC-19D4A816CC27}"/>
              </a:ext>
            </a:extLst>
          </p:cNvPr>
          <p:cNvSpPr>
            <a:spLocks noGrp="1"/>
          </p:cNvSpPr>
          <p:nvPr>
            <p:ph type="title"/>
          </p:nvPr>
        </p:nvSpPr>
        <p:spPr>
          <a:xfrm>
            <a:off x="7064082" y="642594"/>
            <a:ext cx="4472921" cy="1371600"/>
          </a:xfrm>
          <a:prstGeom prst="rect">
            <a:avLst/>
          </a:prstGeom>
        </p:spPr>
        <p:txBody>
          <a:bodyPr vert="horz" lIns="91440" tIns="45720" rIns="91440" bIns="45720" rtlCol="0" anchor="ctr">
            <a:normAutofit/>
          </a:bodyPr>
          <a:lstStyle/>
          <a:p>
            <a:pPr rtl="0">
              <a:lnSpc>
                <a:spcPct val="90000"/>
              </a:lnSpc>
            </a:pPr>
            <a:r>
              <a:rPr lang="fr-FR" sz="4800" dirty="0">
                <a:solidFill>
                  <a:schemeClr val="bg2">
                    <a:lumMod val="50000"/>
                  </a:schemeClr>
                </a:solidFill>
              </a:rPr>
              <a:t>La simulation</a:t>
            </a:r>
          </a:p>
        </p:txBody>
      </p:sp>
      <p:sp>
        <p:nvSpPr>
          <p:cNvPr id="11" name="Espace réservé du texte 3">
            <a:extLst>
              <a:ext uri="{FF2B5EF4-FFF2-40B4-BE49-F238E27FC236}">
                <a16:creationId xmlns:a16="http://schemas.microsoft.com/office/drawing/2014/main" id="{D2A7D9C9-44A9-4426-88FF-AAD1CA851446}"/>
              </a:ext>
            </a:extLst>
          </p:cNvPr>
          <p:cNvSpPr>
            <a:spLocks noGrp="1"/>
          </p:cNvSpPr>
          <p:nvPr>
            <p:ph type="body" sz="half" idx="2"/>
          </p:nvPr>
        </p:nvSpPr>
        <p:spPr>
          <a:xfrm>
            <a:off x="7064082" y="2103120"/>
            <a:ext cx="4336421" cy="3931920"/>
          </a:xfrm>
        </p:spPr>
        <p:txBody>
          <a:bodyPr vert="horz" lIns="91440" tIns="45720" rIns="91440" bIns="45720" rtlCol="0">
            <a:normAutofit/>
          </a:bodyPr>
          <a:lstStyle/>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Retour dans l’onglet [schéma de moule].</a:t>
            </a: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Après un temps de calcul variable selon l’ordinateur utilisé, on obtient un résumé de l’injection.</a:t>
            </a:r>
          </a:p>
        </p:txBody>
      </p:sp>
      <p:pic>
        <p:nvPicPr>
          <p:cNvPr id="4" name="Image 3">
            <a:extLst>
              <a:ext uri="{FF2B5EF4-FFF2-40B4-BE49-F238E27FC236}">
                <a16:creationId xmlns:a16="http://schemas.microsoft.com/office/drawing/2014/main" id="{E7C99981-EBDC-4E7C-9F97-DBBC65EEF487}"/>
              </a:ext>
            </a:extLst>
          </p:cNvPr>
          <p:cNvPicPr>
            <a:picLocks noChangeAspect="1"/>
          </p:cNvPicPr>
          <p:nvPr/>
        </p:nvPicPr>
        <p:blipFill>
          <a:blip r:embed="rId4"/>
          <a:stretch>
            <a:fillRect/>
          </a:stretch>
        </p:blipFill>
        <p:spPr>
          <a:xfrm>
            <a:off x="7365131" y="2423606"/>
            <a:ext cx="3734321" cy="905001"/>
          </a:xfrm>
          <a:prstGeom prst="rect">
            <a:avLst/>
          </a:prstGeom>
        </p:spPr>
      </p:pic>
      <p:pic>
        <p:nvPicPr>
          <p:cNvPr id="5" name="Image 4">
            <a:extLst>
              <a:ext uri="{FF2B5EF4-FFF2-40B4-BE49-F238E27FC236}">
                <a16:creationId xmlns:a16="http://schemas.microsoft.com/office/drawing/2014/main" id="{C6714582-A3E5-4AEE-88D5-1C18CA1946D5}"/>
              </a:ext>
            </a:extLst>
          </p:cNvPr>
          <p:cNvPicPr>
            <a:picLocks noChangeAspect="1"/>
          </p:cNvPicPr>
          <p:nvPr/>
        </p:nvPicPr>
        <p:blipFill>
          <a:blip r:embed="rId5"/>
          <a:stretch>
            <a:fillRect/>
          </a:stretch>
        </p:blipFill>
        <p:spPr>
          <a:xfrm>
            <a:off x="685" y="3368619"/>
            <a:ext cx="6416941" cy="3248081"/>
          </a:xfrm>
          <a:prstGeom prst="rect">
            <a:avLst/>
          </a:prstGeom>
        </p:spPr>
      </p:pic>
      <p:pic>
        <p:nvPicPr>
          <p:cNvPr id="9" name="Image 8">
            <a:extLst>
              <a:ext uri="{FF2B5EF4-FFF2-40B4-BE49-F238E27FC236}">
                <a16:creationId xmlns:a16="http://schemas.microsoft.com/office/drawing/2014/main" id="{DEE07A38-07BD-4991-9E9D-D0E78473D027}"/>
              </a:ext>
            </a:extLst>
          </p:cNvPr>
          <p:cNvPicPr>
            <a:picLocks noChangeAspect="1"/>
          </p:cNvPicPr>
          <p:nvPr/>
        </p:nvPicPr>
        <p:blipFill>
          <a:blip r:embed="rId6"/>
          <a:stretch>
            <a:fillRect/>
          </a:stretch>
        </p:blipFill>
        <p:spPr>
          <a:xfrm>
            <a:off x="-6096" y="-12972"/>
            <a:ext cx="6409730" cy="3244431"/>
          </a:xfrm>
          <a:prstGeom prst="rect">
            <a:avLst/>
          </a:prstGeom>
        </p:spPr>
      </p:pic>
    </p:spTree>
    <p:extLst>
      <p:ext uri="{BB962C8B-B14F-4D97-AF65-F5344CB8AC3E}">
        <p14:creationId xmlns:p14="http://schemas.microsoft.com/office/powerpoint/2010/main" val="9546859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18" name="Rectangle 17">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20" name="Rectangle 19">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2" name="Rectangle 21">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pic>
        <p:nvPicPr>
          <p:cNvPr id="6" name="Espace réservé du contenu 5" descr="Jeune homme avec un ordinateur portable">
            <a:extLst>
              <a:ext uri="{FF2B5EF4-FFF2-40B4-BE49-F238E27FC236}">
                <a16:creationId xmlns:a16="http://schemas.microsoft.com/office/drawing/2014/main" id="{B1DE2944-CBE6-437E-B09B-0F786EE86F29}"/>
              </a:ext>
            </a:extLst>
          </p:cNvPr>
          <p:cNvPicPr>
            <a:picLocks noGrp="1" noChangeAspect="1"/>
          </p:cNvPicPr>
          <p:nvPr>
            <p:ph idx="1"/>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686" y="0"/>
            <a:ext cx="6391275" cy="6858000"/>
          </a:xfrm>
          <a:prstGeom prst="rect">
            <a:avLst/>
          </a:prstGeom>
          <a:noFill/>
        </p:spPr>
      </p:pic>
      <p:sp>
        <p:nvSpPr>
          <p:cNvPr id="24" name="Rectangle 23">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26" name="Rectangle 25">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2" name="Titre 1">
            <a:extLst>
              <a:ext uri="{FF2B5EF4-FFF2-40B4-BE49-F238E27FC236}">
                <a16:creationId xmlns:a16="http://schemas.microsoft.com/office/drawing/2014/main" id="{7DE88500-3CF8-4097-8DEC-19D4A816CC27}"/>
              </a:ext>
            </a:extLst>
          </p:cNvPr>
          <p:cNvSpPr>
            <a:spLocks noGrp="1"/>
          </p:cNvSpPr>
          <p:nvPr>
            <p:ph type="title"/>
          </p:nvPr>
        </p:nvSpPr>
        <p:spPr>
          <a:xfrm>
            <a:off x="7064082" y="642594"/>
            <a:ext cx="4472921" cy="1371600"/>
          </a:xfrm>
          <a:prstGeom prst="rect">
            <a:avLst/>
          </a:prstGeom>
        </p:spPr>
        <p:txBody>
          <a:bodyPr vert="horz" lIns="91440" tIns="45720" rIns="91440" bIns="45720" rtlCol="0" anchor="ctr">
            <a:normAutofit/>
          </a:bodyPr>
          <a:lstStyle/>
          <a:p>
            <a:pPr rtl="0">
              <a:lnSpc>
                <a:spcPct val="90000"/>
              </a:lnSpc>
            </a:pPr>
            <a:r>
              <a:rPr lang="fr-FR" sz="4800" dirty="0">
                <a:solidFill>
                  <a:schemeClr val="bg2">
                    <a:lumMod val="50000"/>
                  </a:schemeClr>
                </a:solidFill>
              </a:rPr>
              <a:t>La simulation</a:t>
            </a:r>
          </a:p>
        </p:txBody>
      </p:sp>
      <p:sp>
        <p:nvSpPr>
          <p:cNvPr id="11" name="Espace réservé du texte 3">
            <a:extLst>
              <a:ext uri="{FF2B5EF4-FFF2-40B4-BE49-F238E27FC236}">
                <a16:creationId xmlns:a16="http://schemas.microsoft.com/office/drawing/2014/main" id="{D2A7D9C9-44A9-4426-88FF-AAD1CA851446}"/>
              </a:ext>
            </a:extLst>
          </p:cNvPr>
          <p:cNvSpPr>
            <a:spLocks noGrp="1"/>
          </p:cNvSpPr>
          <p:nvPr>
            <p:ph type="body" sz="half" idx="2"/>
          </p:nvPr>
        </p:nvSpPr>
        <p:spPr>
          <a:xfrm>
            <a:off x="7064082" y="2103120"/>
            <a:ext cx="4336421" cy="3931920"/>
          </a:xfrm>
        </p:spPr>
        <p:txBody>
          <a:bodyPr vert="horz" lIns="91440" tIns="45720" rIns="91440" bIns="45720" rtlCol="0">
            <a:normAutofit/>
          </a:bodyPr>
          <a:lstStyle/>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Retour dans l’onglet [schéma de moule].</a:t>
            </a: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Cliquer sur OK puis sur Analyse de remplissage de moule.</a:t>
            </a: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Attendre le résultat patiemment.</a:t>
            </a:r>
          </a:p>
        </p:txBody>
      </p:sp>
      <p:pic>
        <p:nvPicPr>
          <p:cNvPr id="4" name="Image 3">
            <a:extLst>
              <a:ext uri="{FF2B5EF4-FFF2-40B4-BE49-F238E27FC236}">
                <a16:creationId xmlns:a16="http://schemas.microsoft.com/office/drawing/2014/main" id="{E7C99981-EBDC-4E7C-9F97-DBBC65EEF487}"/>
              </a:ext>
            </a:extLst>
          </p:cNvPr>
          <p:cNvPicPr>
            <a:picLocks noChangeAspect="1"/>
          </p:cNvPicPr>
          <p:nvPr/>
        </p:nvPicPr>
        <p:blipFill>
          <a:blip r:embed="rId4"/>
          <a:stretch>
            <a:fillRect/>
          </a:stretch>
        </p:blipFill>
        <p:spPr>
          <a:xfrm>
            <a:off x="7365131" y="2423606"/>
            <a:ext cx="3734321" cy="905001"/>
          </a:xfrm>
          <a:prstGeom prst="rect">
            <a:avLst/>
          </a:prstGeom>
        </p:spPr>
      </p:pic>
      <p:pic>
        <p:nvPicPr>
          <p:cNvPr id="7" name="Image 6">
            <a:extLst>
              <a:ext uri="{FF2B5EF4-FFF2-40B4-BE49-F238E27FC236}">
                <a16:creationId xmlns:a16="http://schemas.microsoft.com/office/drawing/2014/main" id="{0A6AA258-BCCA-4C00-90C2-8C913A8FD2C6}"/>
              </a:ext>
            </a:extLst>
          </p:cNvPr>
          <p:cNvPicPr>
            <a:picLocks noChangeAspect="1"/>
          </p:cNvPicPr>
          <p:nvPr/>
        </p:nvPicPr>
        <p:blipFill>
          <a:blip r:embed="rId5"/>
          <a:stretch>
            <a:fillRect/>
          </a:stretch>
        </p:blipFill>
        <p:spPr>
          <a:xfrm>
            <a:off x="-6097" y="1440786"/>
            <a:ext cx="6388389" cy="2742048"/>
          </a:xfrm>
          <a:prstGeom prst="rect">
            <a:avLst/>
          </a:prstGeom>
        </p:spPr>
      </p:pic>
    </p:spTree>
    <p:extLst>
      <p:ext uri="{BB962C8B-B14F-4D97-AF65-F5344CB8AC3E}">
        <p14:creationId xmlns:p14="http://schemas.microsoft.com/office/powerpoint/2010/main" val="35521874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18" name="Rectangle 17">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20" name="Rectangle 19">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2" name="Rectangle 21">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pic>
        <p:nvPicPr>
          <p:cNvPr id="6" name="Espace réservé du contenu 5" descr="Jeune homme avec un ordinateur portable">
            <a:extLst>
              <a:ext uri="{FF2B5EF4-FFF2-40B4-BE49-F238E27FC236}">
                <a16:creationId xmlns:a16="http://schemas.microsoft.com/office/drawing/2014/main" id="{B1DE2944-CBE6-437E-B09B-0F786EE86F29}"/>
              </a:ext>
            </a:extLst>
          </p:cNvPr>
          <p:cNvPicPr>
            <a:picLocks noGrp="1" noChangeAspect="1"/>
          </p:cNvPicPr>
          <p:nvPr>
            <p:ph idx="1"/>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686" y="0"/>
            <a:ext cx="6391275" cy="6858000"/>
          </a:xfrm>
          <a:prstGeom prst="rect">
            <a:avLst/>
          </a:prstGeom>
          <a:noFill/>
        </p:spPr>
      </p:pic>
      <p:sp>
        <p:nvSpPr>
          <p:cNvPr id="24" name="Rectangle 23">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26" name="Rectangle 25">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2" name="Titre 1">
            <a:extLst>
              <a:ext uri="{FF2B5EF4-FFF2-40B4-BE49-F238E27FC236}">
                <a16:creationId xmlns:a16="http://schemas.microsoft.com/office/drawing/2014/main" id="{7DE88500-3CF8-4097-8DEC-19D4A816CC27}"/>
              </a:ext>
            </a:extLst>
          </p:cNvPr>
          <p:cNvSpPr>
            <a:spLocks noGrp="1"/>
          </p:cNvSpPr>
          <p:nvPr>
            <p:ph type="title"/>
          </p:nvPr>
        </p:nvSpPr>
        <p:spPr>
          <a:xfrm>
            <a:off x="7064082" y="642594"/>
            <a:ext cx="4472921" cy="1371600"/>
          </a:xfrm>
          <a:prstGeom prst="rect">
            <a:avLst/>
          </a:prstGeom>
        </p:spPr>
        <p:txBody>
          <a:bodyPr vert="horz" lIns="91440" tIns="45720" rIns="91440" bIns="45720" rtlCol="0" anchor="ctr">
            <a:normAutofit/>
          </a:bodyPr>
          <a:lstStyle/>
          <a:p>
            <a:pPr rtl="0">
              <a:lnSpc>
                <a:spcPct val="90000"/>
              </a:lnSpc>
            </a:pPr>
            <a:r>
              <a:rPr lang="fr-FR" sz="4800" dirty="0">
                <a:solidFill>
                  <a:schemeClr val="bg2">
                    <a:lumMod val="50000"/>
                  </a:schemeClr>
                </a:solidFill>
              </a:rPr>
              <a:t>La simulation</a:t>
            </a:r>
          </a:p>
        </p:txBody>
      </p:sp>
      <p:sp>
        <p:nvSpPr>
          <p:cNvPr id="11" name="Espace réservé du texte 3">
            <a:extLst>
              <a:ext uri="{FF2B5EF4-FFF2-40B4-BE49-F238E27FC236}">
                <a16:creationId xmlns:a16="http://schemas.microsoft.com/office/drawing/2014/main" id="{D2A7D9C9-44A9-4426-88FF-AAD1CA851446}"/>
              </a:ext>
            </a:extLst>
          </p:cNvPr>
          <p:cNvSpPr>
            <a:spLocks noGrp="1"/>
          </p:cNvSpPr>
          <p:nvPr>
            <p:ph type="body" sz="half" idx="2"/>
          </p:nvPr>
        </p:nvSpPr>
        <p:spPr>
          <a:xfrm>
            <a:off x="7064082" y="2103120"/>
            <a:ext cx="4336421" cy="3931920"/>
          </a:xfrm>
        </p:spPr>
        <p:txBody>
          <a:bodyPr vert="horz" lIns="91440" tIns="45720" rIns="91440" bIns="45720" rtlCol="0">
            <a:normAutofit/>
          </a:bodyPr>
          <a:lstStyle/>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Le résumé théorique de l’impression est plus fin.</a:t>
            </a:r>
          </a:p>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Cliquer sur Annuler</a:t>
            </a: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p:txBody>
      </p:sp>
      <p:pic>
        <p:nvPicPr>
          <p:cNvPr id="5" name="Image 4">
            <a:extLst>
              <a:ext uri="{FF2B5EF4-FFF2-40B4-BE49-F238E27FC236}">
                <a16:creationId xmlns:a16="http://schemas.microsoft.com/office/drawing/2014/main" id="{68496145-764D-4F4D-888A-2832877E9B0D}"/>
              </a:ext>
            </a:extLst>
          </p:cNvPr>
          <p:cNvPicPr>
            <a:picLocks noChangeAspect="1"/>
          </p:cNvPicPr>
          <p:nvPr/>
        </p:nvPicPr>
        <p:blipFill>
          <a:blip r:embed="rId4"/>
          <a:stretch>
            <a:fillRect/>
          </a:stretch>
        </p:blipFill>
        <p:spPr>
          <a:xfrm>
            <a:off x="14238" y="885965"/>
            <a:ext cx="6377723" cy="4885284"/>
          </a:xfrm>
          <a:prstGeom prst="rect">
            <a:avLst/>
          </a:prstGeom>
        </p:spPr>
      </p:pic>
    </p:spTree>
    <p:extLst>
      <p:ext uri="{BB962C8B-B14F-4D97-AF65-F5344CB8AC3E}">
        <p14:creationId xmlns:p14="http://schemas.microsoft.com/office/powerpoint/2010/main" val="16213037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18" name="Rectangle 17">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20" name="Rectangle 19">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2" name="Rectangle 21">
            <a:extLst>
              <a:ext uri="{FF2B5EF4-FFF2-40B4-BE49-F238E27FC236}">
                <a16:creationId xmlns:a16="http://schemas.microsoft.com/office/drawing/2014/main" id="{B6EE7E08-B389-43E5-B019-1B0A8ACBBD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pic>
        <p:nvPicPr>
          <p:cNvPr id="6" name="Espace réservé du contenu 5" descr="Jeune homme avec un ordinateur portable">
            <a:extLst>
              <a:ext uri="{FF2B5EF4-FFF2-40B4-BE49-F238E27FC236}">
                <a16:creationId xmlns:a16="http://schemas.microsoft.com/office/drawing/2014/main" id="{B1DE2944-CBE6-437E-B09B-0F786EE86F29}"/>
              </a:ext>
            </a:extLst>
          </p:cNvPr>
          <p:cNvPicPr>
            <a:picLocks noGrp="1" noChangeAspect="1"/>
          </p:cNvPicPr>
          <p:nvPr>
            <p:ph idx="1"/>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686" y="0"/>
            <a:ext cx="6391275" cy="6858000"/>
          </a:xfrm>
          <a:prstGeom prst="rect">
            <a:avLst/>
          </a:prstGeom>
          <a:noFill/>
        </p:spPr>
      </p:pic>
      <p:sp>
        <p:nvSpPr>
          <p:cNvPr id="24" name="Rectangle 23">
            <a:extLst>
              <a:ext uri="{FF2B5EF4-FFF2-40B4-BE49-F238E27FC236}">
                <a16:creationId xmlns:a16="http://schemas.microsoft.com/office/drawing/2014/main" id="{E60D94A5-8A09-4BAB-8F7C-69BC34C54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21267" y="255102"/>
            <a:ext cx="534213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26" name="Rectangle 25">
            <a:extLst>
              <a:ext uri="{FF2B5EF4-FFF2-40B4-BE49-F238E27FC236}">
                <a16:creationId xmlns:a16="http://schemas.microsoft.com/office/drawing/2014/main" id="{7A1AE32B-3A6E-4C5E-8FEB-73861B9A2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9100" y="393365"/>
            <a:ext cx="5018211" cy="6035547"/>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2" name="Titre 1">
            <a:extLst>
              <a:ext uri="{FF2B5EF4-FFF2-40B4-BE49-F238E27FC236}">
                <a16:creationId xmlns:a16="http://schemas.microsoft.com/office/drawing/2014/main" id="{7DE88500-3CF8-4097-8DEC-19D4A816CC27}"/>
              </a:ext>
            </a:extLst>
          </p:cNvPr>
          <p:cNvSpPr>
            <a:spLocks noGrp="1"/>
          </p:cNvSpPr>
          <p:nvPr>
            <p:ph type="title"/>
          </p:nvPr>
        </p:nvSpPr>
        <p:spPr>
          <a:xfrm>
            <a:off x="7064082" y="642594"/>
            <a:ext cx="4472921" cy="1371600"/>
          </a:xfrm>
          <a:prstGeom prst="rect">
            <a:avLst/>
          </a:prstGeom>
        </p:spPr>
        <p:txBody>
          <a:bodyPr vert="horz" lIns="91440" tIns="45720" rIns="91440" bIns="45720" rtlCol="0" anchor="ctr">
            <a:normAutofit/>
          </a:bodyPr>
          <a:lstStyle/>
          <a:p>
            <a:pPr rtl="0">
              <a:lnSpc>
                <a:spcPct val="90000"/>
              </a:lnSpc>
            </a:pPr>
            <a:r>
              <a:rPr lang="fr-FR" sz="4800" dirty="0">
                <a:solidFill>
                  <a:schemeClr val="bg2">
                    <a:lumMod val="50000"/>
                  </a:schemeClr>
                </a:solidFill>
              </a:rPr>
              <a:t>La simulation</a:t>
            </a:r>
          </a:p>
        </p:txBody>
      </p:sp>
      <p:sp>
        <p:nvSpPr>
          <p:cNvPr id="11" name="Espace réservé du texte 3">
            <a:extLst>
              <a:ext uri="{FF2B5EF4-FFF2-40B4-BE49-F238E27FC236}">
                <a16:creationId xmlns:a16="http://schemas.microsoft.com/office/drawing/2014/main" id="{D2A7D9C9-44A9-4426-88FF-AAD1CA851446}"/>
              </a:ext>
            </a:extLst>
          </p:cNvPr>
          <p:cNvSpPr>
            <a:spLocks noGrp="1"/>
          </p:cNvSpPr>
          <p:nvPr>
            <p:ph type="body" sz="half" idx="2"/>
          </p:nvPr>
        </p:nvSpPr>
        <p:spPr>
          <a:xfrm>
            <a:off x="7064082" y="2103120"/>
            <a:ext cx="4336421" cy="3931920"/>
          </a:xfrm>
        </p:spPr>
        <p:txBody>
          <a:bodyPr vert="horz" lIns="91440" tIns="45720" rIns="91440" bIns="45720" rtlCol="0">
            <a:normAutofit/>
          </a:bodyPr>
          <a:lstStyle/>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L’arbre de construction devient ceci </a:t>
            </a: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p:txBody>
      </p:sp>
      <p:pic>
        <p:nvPicPr>
          <p:cNvPr id="5" name="Image 4">
            <a:extLst>
              <a:ext uri="{FF2B5EF4-FFF2-40B4-BE49-F238E27FC236}">
                <a16:creationId xmlns:a16="http://schemas.microsoft.com/office/drawing/2014/main" id="{68496145-764D-4F4D-888A-2832877E9B0D}"/>
              </a:ext>
            </a:extLst>
          </p:cNvPr>
          <p:cNvPicPr>
            <a:picLocks noChangeAspect="1"/>
          </p:cNvPicPr>
          <p:nvPr/>
        </p:nvPicPr>
        <p:blipFill>
          <a:blip r:embed="rId4"/>
          <a:stretch>
            <a:fillRect/>
          </a:stretch>
        </p:blipFill>
        <p:spPr>
          <a:xfrm>
            <a:off x="14238" y="885965"/>
            <a:ext cx="6377723" cy="4885284"/>
          </a:xfrm>
          <a:prstGeom prst="rect">
            <a:avLst/>
          </a:prstGeom>
        </p:spPr>
      </p:pic>
      <p:pic>
        <p:nvPicPr>
          <p:cNvPr id="9" name="Image 8">
            <a:extLst>
              <a:ext uri="{FF2B5EF4-FFF2-40B4-BE49-F238E27FC236}">
                <a16:creationId xmlns:a16="http://schemas.microsoft.com/office/drawing/2014/main" id="{F9C58F52-AD66-45DA-9FFF-E876A33108A9}"/>
              </a:ext>
            </a:extLst>
          </p:cNvPr>
          <p:cNvPicPr>
            <a:picLocks noChangeAspect="1"/>
          </p:cNvPicPr>
          <p:nvPr/>
        </p:nvPicPr>
        <p:blipFill>
          <a:blip r:embed="rId5"/>
          <a:stretch>
            <a:fillRect/>
          </a:stretch>
        </p:blipFill>
        <p:spPr>
          <a:xfrm>
            <a:off x="8176435" y="2489568"/>
            <a:ext cx="2248214" cy="4058216"/>
          </a:xfrm>
          <a:prstGeom prst="rect">
            <a:avLst/>
          </a:prstGeom>
        </p:spPr>
      </p:pic>
    </p:spTree>
    <p:extLst>
      <p:ext uri="{BB962C8B-B14F-4D97-AF65-F5344CB8AC3E}">
        <p14:creationId xmlns:p14="http://schemas.microsoft.com/office/powerpoint/2010/main" val="19707054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16" name="Rectangle 15">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8" name="Rectangle 17">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0" name="Rectangle 19">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pic>
        <p:nvPicPr>
          <p:cNvPr id="6" name="Espace réservé du contenu 5" descr="Étudiants en train de discuter">
            <a:extLst>
              <a:ext uri="{FF2B5EF4-FFF2-40B4-BE49-F238E27FC236}">
                <a16:creationId xmlns:a16="http://schemas.microsoft.com/office/drawing/2014/main" id="{1EF7692A-5CA9-4710-B9F3-81C8F9C643AC}"/>
              </a:ext>
            </a:extLst>
          </p:cNvPr>
          <p:cNvPicPr>
            <a:picLocks noGrp="1" noChangeAspect="1"/>
          </p:cNvPicPr>
          <p:nvPr>
            <p:ph sz="half" idx="1"/>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1"/>
            <a:ext cx="12191998" cy="6857999"/>
          </a:xfrm>
          <a:prstGeom prst="rect">
            <a:avLst/>
          </a:prstGeom>
        </p:spPr>
      </p:pic>
      <p:sp>
        <p:nvSpPr>
          <p:cNvPr id="22" name="Rectangle 21">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24" name="Rectangle 23">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8" name="Titre 7">
            <a:extLst>
              <a:ext uri="{FF2B5EF4-FFF2-40B4-BE49-F238E27FC236}">
                <a16:creationId xmlns:a16="http://schemas.microsoft.com/office/drawing/2014/main" id="{769BAC94-6EE6-4C8D-8140-D4B8F6CFD4D4}"/>
              </a:ext>
            </a:extLst>
          </p:cNvPr>
          <p:cNvSpPr>
            <a:spLocks noGrp="1"/>
          </p:cNvSpPr>
          <p:nvPr>
            <p:ph type="title"/>
          </p:nvPr>
        </p:nvSpPr>
        <p:spPr>
          <a:xfrm>
            <a:off x="6846137" y="727626"/>
            <a:ext cx="4602152" cy="1718225"/>
          </a:xfrm>
        </p:spPr>
        <p:txBody>
          <a:bodyPr vert="horz" lIns="91440" tIns="45720" rIns="91440" bIns="45720" rtlCol="0" anchor="ctr">
            <a:normAutofit fontScale="90000"/>
          </a:bodyPr>
          <a:lstStyle/>
          <a:p>
            <a:pPr rtl="0"/>
            <a:r>
              <a:rPr lang="fr-FR" dirty="0">
                <a:solidFill>
                  <a:schemeClr val="bg2">
                    <a:lumMod val="50000"/>
                  </a:schemeClr>
                </a:solidFill>
              </a:rPr>
              <a:t>Exploiter les résultats de la simulation</a:t>
            </a:r>
          </a:p>
        </p:txBody>
      </p:sp>
      <p:sp>
        <p:nvSpPr>
          <p:cNvPr id="9" name="Espace réservé du contenu 8">
            <a:extLst>
              <a:ext uri="{FF2B5EF4-FFF2-40B4-BE49-F238E27FC236}">
                <a16:creationId xmlns:a16="http://schemas.microsoft.com/office/drawing/2014/main" id="{2352AEF0-6B6A-4BB0-A115-57B4A69831F0}"/>
              </a:ext>
            </a:extLst>
          </p:cNvPr>
          <p:cNvSpPr>
            <a:spLocks noGrp="1"/>
          </p:cNvSpPr>
          <p:nvPr>
            <p:ph sz="half" idx="2"/>
          </p:nvPr>
        </p:nvSpPr>
        <p:spPr>
          <a:xfrm>
            <a:off x="6846137" y="2538920"/>
            <a:ext cx="4400983" cy="3480066"/>
          </a:xfrm>
        </p:spPr>
        <p:txBody>
          <a:bodyPr vert="horz" lIns="91440" tIns="45720" rIns="91440" bIns="45720" rtlCol="0">
            <a:normAutofit/>
          </a:bodyPr>
          <a:lstStyle/>
          <a:p>
            <a:pPr marL="216000" indent="-216000" rtl="0">
              <a:buClr>
                <a:schemeClr val="accent1"/>
              </a:buClr>
              <a:buFont typeface="Arial" panose="020B0604020202020204" pitchFamily="34" charset="0"/>
              <a:buChar char="•"/>
            </a:pPr>
            <a:r>
              <a:rPr lang="fr-FR" dirty="0">
                <a:solidFill>
                  <a:schemeClr val="bg2">
                    <a:lumMod val="50000"/>
                  </a:schemeClr>
                </a:solidFill>
              </a:rPr>
              <a:t>Parmi les résultats graphiques de la simulation on peut retenir</a:t>
            </a:r>
          </a:p>
        </p:txBody>
      </p:sp>
    </p:spTree>
    <p:extLst>
      <p:ext uri="{BB962C8B-B14F-4D97-AF65-F5344CB8AC3E}">
        <p14:creationId xmlns:p14="http://schemas.microsoft.com/office/powerpoint/2010/main" val="38224077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16" name="Rectangle 15">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8" name="Rectangle 17">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0" name="Rectangle 19">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pic>
        <p:nvPicPr>
          <p:cNvPr id="6" name="Espace réservé du contenu 5" descr="Étudiants en train de discuter">
            <a:extLst>
              <a:ext uri="{FF2B5EF4-FFF2-40B4-BE49-F238E27FC236}">
                <a16:creationId xmlns:a16="http://schemas.microsoft.com/office/drawing/2014/main" id="{1EF7692A-5CA9-4710-B9F3-81C8F9C643AC}"/>
              </a:ext>
            </a:extLst>
          </p:cNvPr>
          <p:cNvPicPr>
            <a:picLocks noGrp="1" noChangeAspect="1"/>
          </p:cNvPicPr>
          <p:nvPr>
            <p:ph sz="half" idx="1"/>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1"/>
            <a:ext cx="12191998" cy="6857999"/>
          </a:xfrm>
          <a:prstGeom prst="rect">
            <a:avLst/>
          </a:prstGeom>
        </p:spPr>
      </p:pic>
      <p:sp>
        <p:nvSpPr>
          <p:cNvPr id="22" name="Rectangle 21">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24" name="Rectangle 23">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8" name="Titre 7">
            <a:extLst>
              <a:ext uri="{FF2B5EF4-FFF2-40B4-BE49-F238E27FC236}">
                <a16:creationId xmlns:a16="http://schemas.microsoft.com/office/drawing/2014/main" id="{769BAC94-6EE6-4C8D-8140-D4B8F6CFD4D4}"/>
              </a:ext>
            </a:extLst>
          </p:cNvPr>
          <p:cNvSpPr>
            <a:spLocks noGrp="1"/>
          </p:cNvSpPr>
          <p:nvPr>
            <p:ph type="title"/>
          </p:nvPr>
        </p:nvSpPr>
        <p:spPr>
          <a:xfrm>
            <a:off x="6846137" y="727626"/>
            <a:ext cx="4602152" cy="1718225"/>
          </a:xfrm>
        </p:spPr>
        <p:txBody>
          <a:bodyPr vert="horz" lIns="91440" tIns="45720" rIns="91440" bIns="45720" rtlCol="0" anchor="ctr">
            <a:normAutofit fontScale="90000"/>
          </a:bodyPr>
          <a:lstStyle/>
          <a:p>
            <a:pPr rtl="0"/>
            <a:r>
              <a:rPr lang="fr-FR" dirty="0">
                <a:solidFill>
                  <a:schemeClr val="bg2">
                    <a:lumMod val="50000"/>
                  </a:schemeClr>
                </a:solidFill>
              </a:rPr>
              <a:t>Exploiter les résultats de la simulation</a:t>
            </a:r>
          </a:p>
        </p:txBody>
      </p:sp>
      <p:sp>
        <p:nvSpPr>
          <p:cNvPr id="9" name="Espace réservé du contenu 8">
            <a:extLst>
              <a:ext uri="{FF2B5EF4-FFF2-40B4-BE49-F238E27FC236}">
                <a16:creationId xmlns:a16="http://schemas.microsoft.com/office/drawing/2014/main" id="{2352AEF0-6B6A-4BB0-A115-57B4A69831F0}"/>
              </a:ext>
            </a:extLst>
          </p:cNvPr>
          <p:cNvSpPr>
            <a:spLocks noGrp="1"/>
          </p:cNvSpPr>
          <p:nvPr>
            <p:ph sz="half" idx="2"/>
          </p:nvPr>
        </p:nvSpPr>
        <p:spPr>
          <a:xfrm>
            <a:off x="6846137" y="2538920"/>
            <a:ext cx="4400983" cy="3480066"/>
          </a:xfrm>
        </p:spPr>
        <p:txBody>
          <a:bodyPr vert="horz" lIns="91440" tIns="45720" rIns="91440" bIns="45720" rtlCol="0">
            <a:normAutofit/>
          </a:bodyPr>
          <a:lstStyle/>
          <a:p>
            <a:pPr marL="216000" indent="-216000" rtl="0">
              <a:buClr>
                <a:schemeClr val="accent1"/>
              </a:buClr>
              <a:buFont typeface="Arial" panose="020B0604020202020204" pitchFamily="34" charset="0"/>
              <a:buChar char="•"/>
            </a:pPr>
            <a:r>
              <a:rPr lang="fr-FR" dirty="0">
                <a:solidFill>
                  <a:schemeClr val="bg2">
                    <a:lumMod val="50000"/>
                  </a:schemeClr>
                </a:solidFill>
              </a:rPr>
              <a:t>Parmi les résultats graphiques de la simulation on peut retenir le temps de remplissage. Ce résultat peut être animé en choisissant [animer les résultats dans les outils.</a:t>
            </a:r>
          </a:p>
          <a:p>
            <a:pPr marL="216000" indent="-216000" rtl="0">
              <a:buClr>
                <a:schemeClr val="accent1"/>
              </a:buClr>
              <a:buFont typeface="Arial" panose="020B0604020202020204" pitchFamily="34" charset="0"/>
              <a:buChar char="•"/>
            </a:pPr>
            <a:endParaRPr lang="fr-FR" dirty="0">
              <a:solidFill>
                <a:schemeClr val="bg2">
                  <a:lumMod val="50000"/>
                </a:schemeClr>
              </a:solidFill>
            </a:endParaRPr>
          </a:p>
        </p:txBody>
      </p:sp>
      <p:pic>
        <p:nvPicPr>
          <p:cNvPr id="3" name="Image 2">
            <a:extLst>
              <a:ext uri="{FF2B5EF4-FFF2-40B4-BE49-F238E27FC236}">
                <a16:creationId xmlns:a16="http://schemas.microsoft.com/office/drawing/2014/main" id="{848631BA-7F7B-401A-844C-3C92E3D71AB2}"/>
              </a:ext>
            </a:extLst>
          </p:cNvPr>
          <p:cNvPicPr>
            <a:picLocks noChangeAspect="1"/>
          </p:cNvPicPr>
          <p:nvPr/>
        </p:nvPicPr>
        <p:blipFill>
          <a:blip r:embed="rId4"/>
          <a:stretch>
            <a:fillRect/>
          </a:stretch>
        </p:blipFill>
        <p:spPr>
          <a:xfrm>
            <a:off x="145680" y="1586738"/>
            <a:ext cx="6014731" cy="4040045"/>
          </a:xfrm>
          <a:prstGeom prst="rect">
            <a:avLst/>
          </a:prstGeom>
        </p:spPr>
      </p:pic>
      <p:pic>
        <p:nvPicPr>
          <p:cNvPr id="5" name="Image 4">
            <a:extLst>
              <a:ext uri="{FF2B5EF4-FFF2-40B4-BE49-F238E27FC236}">
                <a16:creationId xmlns:a16="http://schemas.microsoft.com/office/drawing/2014/main" id="{08182AC0-27B8-462A-A221-07C259F703CE}"/>
              </a:ext>
            </a:extLst>
          </p:cNvPr>
          <p:cNvPicPr>
            <a:picLocks noChangeAspect="1"/>
          </p:cNvPicPr>
          <p:nvPr/>
        </p:nvPicPr>
        <p:blipFill>
          <a:blip r:embed="rId5"/>
          <a:stretch>
            <a:fillRect/>
          </a:stretch>
        </p:blipFill>
        <p:spPr>
          <a:xfrm>
            <a:off x="8174969" y="4108750"/>
            <a:ext cx="1743318" cy="1352739"/>
          </a:xfrm>
          <a:prstGeom prst="rect">
            <a:avLst/>
          </a:prstGeom>
        </p:spPr>
      </p:pic>
    </p:spTree>
    <p:extLst>
      <p:ext uri="{BB962C8B-B14F-4D97-AF65-F5344CB8AC3E}">
        <p14:creationId xmlns:p14="http://schemas.microsoft.com/office/powerpoint/2010/main" val="2673042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16" name="Rectangle 15">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8" name="Rectangle 17">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0" name="Rectangle 19">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pic>
        <p:nvPicPr>
          <p:cNvPr id="6" name="Espace réservé du contenu 5" descr="Étudiants en train de discuter">
            <a:extLst>
              <a:ext uri="{FF2B5EF4-FFF2-40B4-BE49-F238E27FC236}">
                <a16:creationId xmlns:a16="http://schemas.microsoft.com/office/drawing/2014/main" id="{1EF7692A-5CA9-4710-B9F3-81C8F9C643AC}"/>
              </a:ext>
            </a:extLst>
          </p:cNvPr>
          <p:cNvPicPr>
            <a:picLocks noGrp="1" noChangeAspect="1"/>
          </p:cNvPicPr>
          <p:nvPr>
            <p:ph sz="half" idx="1"/>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1"/>
            <a:ext cx="12191998" cy="6857999"/>
          </a:xfrm>
          <a:prstGeom prst="rect">
            <a:avLst/>
          </a:prstGeom>
        </p:spPr>
      </p:pic>
      <p:sp>
        <p:nvSpPr>
          <p:cNvPr id="22" name="Rectangle 21">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24" name="Rectangle 23">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8" name="Titre 7">
            <a:extLst>
              <a:ext uri="{FF2B5EF4-FFF2-40B4-BE49-F238E27FC236}">
                <a16:creationId xmlns:a16="http://schemas.microsoft.com/office/drawing/2014/main" id="{769BAC94-6EE6-4C8D-8140-D4B8F6CFD4D4}"/>
              </a:ext>
            </a:extLst>
          </p:cNvPr>
          <p:cNvSpPr>
            <a:spLocks noGrp="1"/>
          </p:cNvSpPr>
          <p:nvPr>
            <p:ph type="title"/>
          </p:nvPr>
        </p:nvSpPr>
        <p:spPr>
          <a:xfrm>
            <a:off x="6846137" y="727626"/>
            <a:ext cx="4602152" cy="1718225"/>
          </a:xfrm>
        </p:spPr>
        <p:txBody>
          <a:bodyPr vert="horz" lIns="91440" tIns="45720" rIns="91440" bIns="45720" rtlCol="0" anchor="ctr">
            <a:normAutofit fontScale="90000"/>
          </a:bodyPr>
          <a:lstStyle/>
          <a:p>
            <a:pPr rtl="0"/>
            <a:r>
              <a:rPr lang="fr-FR" dirty="0">
                <a:solidFill>
                  <a:schemeClr val="bg2">
                    <a:lumMod val="50000"/>
                  </a:schemeClr>
                </a:solidFill>
              </a:rPr>
              <a:t>Exploiter les résultats de la simulation</a:t>
            </a:r>
          </a:p>
        </p:txBody>
      </p:sp>
      <p:sp>
        <p:nvSpPr>
          <p:cNvPr id="9" name="Espace réservé du contenu 8">
            <a:extLst>
              <a:ext uri="{FF2B5EF4-FFF2-40B4-BE49-F238E27FC236}">
                <a16:creationId xmlns:a16="http://schemas.microsoft.com/office/drawing/2014/main" id="{2352AEF0-6B6A-4BB0-A115-57B4A69831F0}"/>
              </a:ext>
            </a:extLst>
          </p:cNvPr>
          <p:cNvSpPr>
            <a:spLocks noGrp="1"/>
          </p:cNvSpPr>
          <p:nvPr>
            <p:ph sz="half" idx="2"/>
          </p:nvPr>
        </p:nvSpPr>
        <p:spPr>
          <a:xfrm>
            <a:off x="6846137" y="2538920"/>
            <a:ext cx="4400983" cy="3480066"/>
          </a:xfrm>
        </p:spPr>
        <p:txBody>
          <a:bodyPr vert="horz" lIns="91440" tIns="45720" rIns="91440" bIns="45720" rtlCol="0">
            <a:normAutofit/>
          </a:bodyPr>
          <a:lstStyle/>
          <a:p>
            <a:pPr marL="216000" indent="-216000" rtl="0">
              <a:buClr>
                <a:schemeClr val="accent1"/>
              </a:buClr>
              <a:buFont typeface="Arial" panose="020B0604020202020204" pitchFamily="34" charset="0"/>
              <a:buChar char="•"/>
            </a:pPr>
            <a:r>
              <a:rPr lang="fr-FR" dirty="0">
                <a:solidFill>
                  <a:schemeClr val="bg2">
                    <a:lumMod val="50000"/>
                  </a:schemeClr>
                </a:solidFill>
              </a:rPr>
              <a:t>Parmi les résultats graphiques de la simulation on peut retenir également la confiance de remplissage.</a:t>
            </a:r>
          </a:p>
          <a:p>
            <a:pPr marL="216000" indent="-216000" rtl="0">
              <a:buClr>
                <a:schemeClr val="accent1"/>
              </a:buClr>
              <a:buFont typeface="Arial" panose="020B0604020202020204" pitchFamily="34" charset="0"/>
              <a:buChar char="•"/>
            </a:pPr>
            <a:endParaRPr lang="fr-FR" dirty="0">
              <a:solidFill>
                <a:schemeClr val="bg2">
                  <a:lumMod val="50000"/>
                </a:schemeClr>
              </a:solidFill>
            </a:endParaRPr>
          </a:p>
          <a:p>
            <a:pPr marL="216000" indent="-216000" rtl="0">
              <a:buClr>
                <a:schemeClr val="accent1"/>
              </a:buClr>
              <a:buFont typeface="Arial" panose="020B0604020202020204" pitchFamily="34" charset="0"/>
              <a:buChar char="•"/>
            </a:pPr>
            <a:endParaRPr lang="fr-FR" dirty="0">
              <a:solidFill>
                <a:schemeClr val="bg2">
                  <a:lumMod val="50000"/>
                </a:schemeClr>
              </a:solidFill>
            </a:endParaRPr>
          </a:p>
          <a:p>
            <a:pPr marL="216000" indent="-216000" rtl="0">
              <a:buClr>
                <a:schemeClr val="accent1"/>
              </a:buClr>
              <a:buFont typeface="Arial" panose="020B0604020202020204" pitchFamily="34" charset="0"/>
              <a:buChar char="•"/>
            </a:pPr>
            <a:endParaRPr lang="fr-FR" dirty="0">
              <a:solidFill>
                <a:schemeClr val="bg2">
                  <a:lumMod val="50000"/>
                </a:schemeClr>
              </a:solidFill>
            </a:endParaRPr>
          </a:p>
          <a:p>
            <a:pPr marL="216000" indent="-216000" rtl="0">
              <a:buClr>
                <a:schemeClr val="accent1"/>
              </a:buClr>
              <a:buFont typeface="Arial" panose="020B0604020202020204" pitchFamily="34" charset="0"/>
              <a:buChar char="•"/>
            </a:pPr>
            <a:endParaRPr lang="fr-FR" dirty="0">
              <a:solidFill>
                <a:schemeClr val="bg2">
                  <a:lumMod val="50000"/>
                </a:schemeClr>
              </a:solidFill>
            </a:endParaRPr>
          </a:p>
          <a:p>
            <a:pPr marL="216000" indent="-216000" rtl="0">
              <a:buClr>
                <a:schemeClr val="accent1"/>
              </a:buClr>
              <a:buFont typeface="Arial" panose="020B0604020202020204" pitchFamily="34" charset="0"/>
              <a:buChar char="•"/>
            </a:pPr>
            <a:endParaRPr lang="fr-FR" dirty="0">
              <a:solidFill>
                <a:schemeClr val="bg2">
                  <a:lumMod val="50000"/>
                </a:schemeClr>
              </a:solidFill>
            </a:endParaRPr>
          </a:p>
          <a:p>
            <a:pPr marL="216000" indent="-216000" rtl="0">
              <a:buClr>
                <a:schemeClr val="accent1"/>
              </a:buClr>
              <a:buFont typeface="Arial" panose="020B0604020202020204" pitchFamily="34" charset="0"/>
              <a:buChar char="•"/>
            </a:pPr>
            <a:r>
              <a:rPr lang="fr-FR" dirty="0">
                <a:solidFill>
                  <a:schemeClr val="bg2">
                    <a:lumMod val="50000"/>
                  </a:schemeClr>
                </a:solidFill>
              </a:rPr>
              <a:t>Bon indicateur des zones difficiles à remplir.</a:t>
            </a:r>
          </a:p>
          <a:p>
            <a:pPr marL="216000" indent="-216000" rtl="0">
              <a:buClr>
                <a:schemeClr val="accent1"/>
              </a:buClr>
              <a:buFont typeface="Arial" panose="020B0604020202020204" pitchFamily="34" charset="0"/>
              <a:buChar char="•"/>
            </a:pPr>
            <a:endParaRPr lang="fr-FR" dirty="0">
              <a:solidFill>
                <a:schemeClr val="bg2">
                  <a:lumMod val="50000"/>
                </a:schemeClr>
              </a:solidFill>
            </a:endParaRPr>
          </a:p>
        </p:txBody>
      </p:sp>
      <p:pic>
        <p:nvPicPr>
          <p:cNvPr id="4" name="Image 3">
            <a:extLst>
              <a:ext uri="{FF2B5EF4-FFF2-40B4-BE49-F238E27FC236}">
                <a16:creationId xmlns:a16="http://schemas.microsoft.com/office/drawing/2014/main" id="{8F4627EE-F1AA-4FD5-A21B-281AD54085F7}"/>
              </a:ext>
            </a:extLst>
          </p:cNvPr>
          <p:cNvPicPr>
            <a:picLocks noChangeAspect="1"/>
          </p:cNvPicPr>
          <p:nvPr/>
        </p:nvPicPr>
        <p:blipFill>
          <a:blip r:embed="rId4"/>
          <a:stretch>
            <a:fillRect/>
          </a:stretch>
        </p:blipFill>
        <p:spPr>
          <a:xfrm>
            <a:off x="-1866" y="1364625"/>
            <a:ext cx="6307813" cy="4128750"/>
          </a:xfrm>
          <a:prstGeom prst="rect">
            <a:avLst/>
          </a:prstGeom>
        </p:spPr>
      </p:pic>
      <p:pic>
        <p:nvPicPr>
          <p:cNvPr id="10" name="Image 9">
            <a:extLst>
              <a:ext uri="{FF2B5EF4-FFF2-40B4-BE49-F238E27FC236}">
                <a16:creationId xmlns:a16="http://schemas.microsoft.com/office/drawing/2014/main" id="{419786E0-6417-43CF-BA0F-D2AEA414F82C}"/>
              </a:ext>
            </a:extLst>
          </p:cNvPr>
          <p:cNvPicPr>
            <a:picLocks noChangeAspect="1"/>
          </p:cNvPicPr>
          <p:nvPr/>
        </p:nvPicPr>
        <p:blipFill>
          <a:blip r:embed="rId5"/>
          <a:stretch>
            <a:fillRect/>
          </a:stretch>
        </p:blipFill>
        <p:spPr>
          <a:xfrm>
            <a:off x="8117811" y="3752263"/>
            <a:ext cx="1857634" cy="1371791"/>
          </a:xfrm>
          <a:prstGeom prst="rect">
            <a:avLst/>
          </a:prstGeom>
        </p:spPr>
      </p:pic>
    </p:spTree>
    <p:extLst>
      <p:ext uri="{BB962C8B-B14F-4D97-AF65-F5344CB8AC3E}">
        <p14:creationId xmlns:p14="http://schemas.microsoft.com/office/powerpoint/2010/main" val="24912153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image 5" descr="Un homme affichant quelque chose sur un ordinateur portable">
            <a:extLst>
              <a:ext uri="{FF2B5EF4-FFF2-40B4-BE49-F238E27FC236}">
                <a16:creationId xmlns:a16="http://schemas.microsoft.com/office/drawing/2014/main" id="{CCB0035C-155F-4A5B-87BE-89762733C8E1}"/>
              </a:ext>
            </a:extLst>
          </p:cNvPr>
          <p:cNvPicPr>
            <a:picLocks noGrp="1"/>
          </p:cNvPicPr>
          <p:nvPr>
            <p:ph type="pic" idx="1"/>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28599" y="238125"/>
            <a:ext cx="7696201" cy="6381750"/>
          </a:xfrm>
        </p:spPr>
      </p:pic>
      <p:sp>
        <p:nvSpPr>
          <p:cNvPr id="3" name="Titre 2">
            <a:extLst>
              <a:ext uri="{FF2B5EF4-FFF2-40B4-BE49-F238E27FC236}">
                <a16:creationId xmlns:a16="http://schemas.microsoft.com/office/drawing/2014/main" id="{6002F139-264F-4B41-B39A-9E8B2901E164}"/>
              </a:ext>
            </a:extLst>
          </p:cNvPr>
          <p:cNvSpPr>
            <a:spLocks noGrp="1"/>
          </p:cNvSpPr>
          <p:nvPr>
            <p:ph type="title"/>
          </p:nvPr>
        </p:nvSpPr>
        <p:spPr/>
        <p:txBody>
          <a:bodyPr rtlCol="0"/>
          <a:lstStyle/>
          <a:p>
            <a:pPr rtl="0"/>
            <a:r>
              <a:rPr lang="fr-FR" sz="4000" dirty="0">
                <a:solidFill>
                  <a:schemeClr val="bg2">
                    <a:lumMod val="50000"/>
                  </a:schemeClr>
                </a:solidFill>
              </a:rPr>
              <a:t>Préparation de la simulation</a:t>
            </a:r>
          </a:p>
        </p:txBody>
      </p:sp>
      <p:sp>
        <p:nvSpPr>
          <p:cNvPr id="4" name="Espace réservé du texte 3">
            <a:extLst>
              <a:ext uri="{FF2B5EF4-FFF2-40B4-BE49-F238E27FC236}">
                <a16:creationId xmlns:a16="http://schemas.microsoft.com/office/drawing/2014/main" id="{5ECC3DCE-4CD8-4370-8B3F-47DEAB635ED9}"/>
              </a:ext>
            </a:extLst>
          </p:cNvPr>
          <p:cNvSpPr>
            <a:spLocks noGrp="1"/>
          </p:cNvSpPr>
          <p:nvPr>
            <p:ph type="body" sz="half" idx="2"/>
          </p:nvPr>
        </p:nvSpPr>
        <p:spPr>
          <a:xfrm>
            <a:off x="8477250" y="2386583"/>
            <a:ext cx="3144774" cy="3759383"/>
          </a:xfrm>
        </p:spPr>
        <p:txBody>
          <a:bodyPr rtlCol="0">
            <a:normAutofit/>
          </a:bodyPr>
          <a:lstStyle/>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Il existe deux manières de démarrer la conception du moule.</a:t>
            </a:r>
          </a:p>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Méthode 2 : Si une pièce est ouverte, l’éprouvette par exemple, [Environnements] puis [Créer une conception de moule].</a:t>
            </a:r>
          </a:p>
        </p:txBody>
      </p:sp>
      <p:pic>
        <p:nvPicPr>
          <p:cNvPr id="5" name="Image 4">
            <a:extLst>
              <a:ext uri="{FF2B5EF4-FFF2-40B4-BE49-F238E27FC236}">
                <a16:creationId xmlns:a16="http://schemas.microsoft.com/office/drawing/2014/main" id="{04506277-5255-405A-82A1-45D2F6D74746}"/>
              </a:ext>
            </a:extLst>
          </p:cNvPr>
          <p:cNvPicPr>
            <a:picLocks noChangeAspect="1"/>
          </p:cNvPicPr>
          <p:nvPr/>
        </p:nvPicPr>
        <p:blipFill>
          <a:blip r:embed="rId4"/>
          <a:stretch>
            <a:fillRect/>
          </a:stretch>
        </p:blipFill>
        <p:spPr>
          <a:xfrm>
            <a:off x="228599" y="378283"/>
            <a:ext cx="7696201" cy="6101434"/>
          </a:xfrm>
          <a:prstGeom prst="rect">
            <a:avLst/>
          </a:prstGeom>
        </p:spPr>
      </p:pic>
      <p:sp>
        <p:nvSpPr>
          <p:cNvPr id="10" name="Bulle narrative : ronde 9">
            <a:extLst>
              <a:ext uri="{FF2B5EF4-FFF2-40B4-BE49-F238E27FC236}">
                <a16:creationId xmlns:a16="http://schemas.microsoft.com/office/drawing/2014/main" id="{7B98B2CA-4F19-43C9-8CB6-B7477815DE7B}"/>
              </a:ext>
            </a:extLst>
          </p:cNvPr>
          <p:cNvSpPr/>
          <p:nvPr/>
        </p:nvSpPr>
        <p:spPr>
          <a:xfrm>
            <a:off x="864561" y="2690037"/>
            <a:ext cx="4253023" cy="2867308"/>
          </a:xfrm>
          <a:prstGeom prst="wedgeEllipseCallout">
            <a:avLst>
              <a:gd name="adj1" fmla="val -70267"/>
              <a:gd name="adj2" fmla="val 943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Le résultat est le même.</a:t>
            </a:r>
          </a:p>
        </p:txBody>
      </p:sp>
    </p:spTree>
    <p:extLst>
      <p:ext uri="{BB962C8B-B14F-4D97-AF65-F5344CB8AC3E}">
        <p14:creationId xmlns:p14="http://schemas.microsoft.com/office/powerpoint/2010/main" val="11413389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1E94681D-2A4C-4A8D-B9B5-31D440D03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16" name="Rectangle 15">
            <a:extLst>
              <a:ext uri="{FF2B5EF4-FFF2-40B4-BE49-F238E27FC236}">
                <a16:creationId xmlns:a16="http://schemas.microsoft.com/office/drawing/2014/main" id="{FB65ABA3-820C-4D75-9437-9EFA1ADFE1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18" name="Rectangle 17">
            <a:extLst>
              <a:ext uri="{FF2B5EF4-FFF2-40B4-BE49-F238E27FC236}">
                <a16:creationId xmlns:a16="http://schemas.microsoft.com/office/drawing/2014/main" id="{036BF2FB-90D8-48DB-BD34-D040CDCFF2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0" name="Rectangle 19">
            <a:extLst>
              <a:ext uri="{FF2B5EF4-FFF2-40B4-BE49-F238E27FC236}">
                <a16:creationId xmlns:a16="http://schemas.microsoft.com/office/drawing/2014/main" id="{78632963-757B-40C2-BB84-FC6107A54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pic>
        <p:nvPicPr>
          <p:cNvPr id="6" name="Espace réservé du contenu 5" descr="Étudiants en train de discuter">
            <a:extLst>
              <a:ext uri="{FF2B5EF4-FFF2-40B4-BE49-F238E27FC236}">
                <a16:creationId xmlns:a16="http://schemas.microsoft.com/office/drawing/2014/main" id="{1EF7692A-5CA9-4710-B9F3-81C8F9C643AC}"/>
              </a:ext>
            </a:extLst>
          </p:cNvPr>
          <p:cNvPicPr>
            <a:picLocks noGrp="1" noChangeAspect="1"/>
          </p:cNvPicPr>
          <p:nvPr>
            <p:ph sz="half" idx="1"/>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1"/>
            <a:ext cx="12191998" cy="6857999"/>
          </a:xfrm>
          <a:prstGeom prst="rect">
            <a:avLst/>
          </a:prstGeom>
        </p:spPr>
      </p:pic>
      <p:sp>
        <p:nvSpPr>
          <p:cNvPr id="22" name="Rectangle 21">
            <a:extLst>
              <a:ext uri="{FF2B5EF4-FFF2-40B4-BE49-F238E27FC236}">
                <a16:creationId xmlns:a16="http://schemas.microsoft.com/office/drawing/2014/main" id="{2853AE55-7E35-44B0-89F1-3F52B262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24" name="Rectangle 23">
            <a:extLst>
              <a:ext uri="{FF2B5EF4-FFF2-40B4-BE49-F238E27FC236}">
                <a16:creationId xmlns:a16="http://schemas.microsoft.com/office/drawing/2014/main" id="{DBC4BE4D-4B50-4F51-9F85-4B5D60B02D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dirty="0"/>
          </a:p>
        </p:txBody>
      </p:sp>
      <p:sp>
        <p:nvSpPr>
          <p:cNvPr id="8" name="Titre 7">
            <a:extLst>
              <a:ext uri="{FF2B5EF4-FFF2-40B4-BE49-F238E27FC236}">
                <a16:creationId xmlns:a16="http://schemas.microsoft.com/office/drawing/2014/main" id="{769BAC94-6EE6-4C8D-8140-D4B8F6CFD4D4}"/>
              </a:ext>
            </a:extLst>
          </p:cNvPr>
          <p:cNvSpPr>
            <a:spLocks noGrp="1"/>
          </p:cNvSpPr>
          <p:nvPr>
            <p:ph type="title"/>
          </p:nvPr>
        </p:nvSpPr>
        <p:spPr>
          <a:xfrm>
            <a:off x="6846137" y="727626"/>
            <a:ext cx="4602152" cy="1718225"/>
          </a:xfrm>
        </p:spPr>
        <p:txBody>
          <a:bodyPr vert="horz" lIns="91440" tIns="45720" rIns="91440" bIns="45720" rtlCol="0" anchor="ctr">
            <a:normAutofit fontScale="90000"/>
          </a:bodyPr>
          <a:lstStyle/>
          <a:p>
            <a:pPr rtl="0"/>
            <a:r>
              <a:rPr lang="fr-FR" dirty="0">
                <a:solidFill>
                  <a:schemeClr val="bg2">
                    <a:lumMod val="50000"/>
                  </a:schemeClr>
                </a:solidFill>
              </a:rPr>
              <a:t>Exploiter les résultats de la simulation</a:t>
            </a:r>
          </a:p>
        </p:txBody>
      </p:sp>
      <p:sp>
        <p:nvSpPr>
          <p:cNvPr id="9" name="Espace réservé du contenu 8">
            <a:extLst>
              <a:ext uri="{FF2B5EF4-FFF2-40B4-BE49-F238E27FC236}">
                <a16:creationId xmlns:a16="http://schemas.microsoft.com/office/drawing/2014/main" id="{2352AEF0-6B6A-4BB0-A115-57B4A69831F0}"/>
              </a:ext>
            </a:extLst>
          </p:cNvPr>
          <p:cNvSpPr>
            <a:spLocks noGrp="1"/>
          </p:cNvSpPr>
          <p:nvPr>
            <p:ph sz="half" idx="2"/>
          </p:nvPr>
        </p:nvSpPr>
        <p:spPr>
          <a:xfrm>
            <a:off x="6846137" y="2538920"/>
            <a:ext cx="4400983" cy="3480066"/>
          </a:xfrm>
        </p:spPr>
        <p:txBody>
          <a:bodyPr vert="horz" lIns="91440" tIns="45720" rIns="91440" bIns="45720" rtlCol="0">
            <a:normAutofit fontScale="92500"/>
          </a:bodyPr>
          <a:lstStyle/>
          <a:p>
            <a:pPr marL="216000" indent="-216000" rtl="0">
              <a:buClr>
                <a:schemeClr val="accent1"/>
              </a:buClr>
              <a:buFont typeface="Arial" panose="020B0604020202020204" pitchFamily="34" charset="0"/>
              <a:buChar char="•"/>
            </a:pPr>
            <a:r>
              <a:rPr lang="fr-FR" dirty="0">
                <a:solidFill>
                  <a:schemeClr val="bg2">
                    <a:lumMod val="50000"/>
                  </a:schemeClr>
                </a:solidFill>
              </a:rPr>
              <a:t>Parmi les résultats graphiques de la simulation on peut retenir surtout la prédiction de qualité</a:t>
            </a:r>
          </a:p>
          <a:p>
            <a:pPr marL="216000" indent="-216000" rtl="0">
              <a:buClr>
                <a:schemeClr val="accent1"/>
              </a:buClr>
              <a:buFont typeface="Arial" panose="020B0604020202020204" pitchFamily="34" charset="0"/>
              <a:buChar char="•"/>
            </a:pPr>
            <a:endParaRPr lang="fr-FR" dirty="0">
              <a:solidFill>
                <a:schemeClr val="bg2">
                  <a:lumMod val="50000"/>
                </a:schemeClr>
              </a:solidFill>
            </a:endParaRPr>
          </a:p>
          <a:p>
            <a:pPr marL="216000" indent="-216000" rtl="0">
              <a:buClr>
                <a:schemeClr val="accent1"/>
              </a:buClr>
              <a:buFont typeface="Arial" panose="020B0604020202020204" pitchFamily="34" charset="0"/>
              <a:buChar char="•"/>
            </a:pPr>
            <a:endParaRPr lang="fr-FR" dirty="0">
              <a:solidFill>
                <a:schemeClr val="bg2">
                  <a:lumMod val="50000"/>
                </a:schemeClr>
              </a:solidFill>
            </a:endParaRPr>
          </a:p>
          <a:p>
            <a:pPr marL="216000" indent="-216000" rtl="0">
              <a:buClr>
                <a:schemeClr val="accent1"/>
              </a:buClr>
              <a:buFont typeface="Arial" panose="020B0604020202020204" pitchFamily="34" charset="0"/>
              <a:buChar char="•"/>
            </a:pPr>
            <a:endParaRPr lang="fr-FR" dirty="0">
              <a:solidFill>
                <a:schemeClr val="bg2">
                  <a:lumMod val="50000"/>
                </a:schemeClr>
              </a:solidFill>
            </a:endParaRPr>
          </a:p>
          <a:p>
            <a:pPr marL="216000" indent="-216000" rtl="0">
              <a:buClr>
                <a:schemeClr val="accent1"/>
              </a:buClr>
              <a:buFont typeface="Arial" panose="020B0604020202020204" pitchFamily="34" charset="0"/>
              <a:buChar char="•"/>
            </a:pPr>
            <a:endParaRPr lang="fr-FR" dirty="0">
              <a:solidFill>
                <a:schemeClr val="bg2">
                  <a:lumMod val="50000"/>
                </a:schemeClr>
              </a:solidFill>
            </a:endParaRPr>
          </a:p>
          <a:p>
            <a:pPr marL="216000" indent="-216000" rtl="0">
              <a:buClr>
                <a:schemeClr val="accent1"/>
              </a:buClr>
              <a:buFont typeface="Arial" panose="020B0604020202020204" pitchFamily="34" charset="0"/>
              <a:buChar char="•"/>
            </a:pPr>
            <a:endParaRPr lang="fr-FR" dirty="0">
              <a:solidFill>
                <a:schemeClr val="bg2">
                  <a:lumMod val="50000"/>
                </a:schemeClr>
              </a:solidFill>
            </a:endParaRPr>
          </a:p>
          <a:p>
            <a:pPr marL="216000" indent="-216000" rtl="0">
              <a:buClr>
                <a:schemeClr val="accent1"/>
              </a:buClr>
              <a:buFont typeface="Arial" panose="020B0604020202020204" pitchFamily="34" charset="0"/>
              <a:buChar char="•"/>
            </a:pPr>
            <a:r>
              <a:rPr lang="fr-FR" dirty="0">
                <a:solidFill>
                  <a:schemeClr val="bg2">
                    <a:lumMod val="50000"/>
                  </a:schemeClr>
                </a:solidFill>
              </a:rPr>
              <a:t>En dehors de la carotte, une simulation satisfaisante doit faire apparaître une prédiction élevée sur l’ensemble de la pièce.</a:t>
            </a:r>
          </a:p>
          <a:p>
            <a:pPr marL="216000" indent="-216000" rtl="0">
              <a:buClr>
                <a:schemeClr val="accent1"/>
              </a:buClr>
              <a:buFont typeface="Arial" panose="020B0604020202020204" pitchFamily="34" charset="0"/>
              <a:buChar char="•"/>
            </a:pPr>
            <a:endParaRPr lang="fr-FR" dirty="0">
              <a:solidFill>
                <a:schemeClr val="bg2">
                  <a:lumMod val="50000"/>
                </a:schemeClr>
              </a:solidFill>
            </a:endParaRPr>
          </a:p>
        </p:txBody>
      </p:sp>
      <p:pic>
        <p:nvPicPr>
          <p:cNvPr id="4" name="Image 3">
            <a:extLst>
              <a:ext uri="{FF2B5EF4-FFF2-40B4-BE49-F238E27FC236}">
                <a16:creationId xmlns:a16="http://schemas.microsoft.com/office/drawing/2014/main" id="{8F4627EE-F1AA-4FD5-A21B-281AD54085F7}"/>
              </a:ext>
            </a:extLst>
          </p:cNvPr>
          <p:cNvPicPr>
            <a:picLocks noChangeAspect="1"/>
          </p:cNvPicPr>
          <p:nvPr/>
        </p:nvPicPr>
        <p:blipFill>
          <a:blip r:embed="rId4"/>
          <a:stretch>
            <a:fillRect/>
          </a:stretch>
        </p:blipFill>
        <p:spPr>
          <a:xfrm>
            <a:off x="26494" y="253547"/>
            <a:ext cx="6307813" cy="4128750"/>
          </a:xfrm>
          <a:prstGeom prst="rect">
            <a:avLst/>
          </a:prstGeom>
        </p:spPr>
      </p:pic>
      <p:pic>
        <p:nvPicPr>
          <p:cNvPr id="3" name="Image 2">
            <a:extLst>
              <a:ext uri="{FF2B5EF4-FFF2-40B4-BE49-F238E27FC236}">
                <a16:creationId xmlns:a16="http://schemas.microsoft.com/office/drawing/2014/main" id="{DB9C97E5-CE39-445F-B5FE-CE1FDABEA78A}"/>
              </a:ext>
            </a:extLst>
          </p:cNvPr>
          <p:cNvPicPr>
            <a:picLocks noChangeAspect="1"/>
          </p:cNvPicPr>
          <p:nvPr/>
        </p:nvPicPr>
        <p:blipFill>
          <a:blip r:embed="rId5"/>
          <a:stretch>
            <a:fillRect/>
          </a:stretch>
        </p:blipFill>
        <p:spPr>
          <a:xfrm>
            <a:off x="8199082" y="3616873"/>
            <a:ext cx="1876687" cy="1324160"/>
          </a:xfrm>
          <a:prstGeom prst="rect">
            <a:avLst/>
          </a:prstGeom>
        </p:spPr>
      </p:pic>
      <p:pic>
        <p:nvPicPr>
          <p:cNvPr id="7" name="Image 6">
            <a:extLst>
              <a:ext uri="{FF2B5EF4-FFF2-40B4-BE49-F238E27FC236}">
                <a16:creationId xmlns:a16="http://schemas.microsoft.com/office/drawing/2014/main" id="{D035089A-D3E0-4492-8473-BF72444DD44F}"/>
              </a:ext>
            </a:extLst>
          </p:cNvPr>
          <p:cNvPicPr>
            <a:picLocks noChangeAspect="1"/>
          </p:cNvPicPr>
          <p:nvPr/>
        </p:nvPicPr>
        <p:blipFill>
          <a:blip r:embed="rId6"/>
          <a:stretch>
            <a:fillRect/>
          </a:stretch>
        </p:blipFill>
        <p:spPr>
          <a:xfrm rot="10800000">
            <a:off x="371853" y="4382296"/>
            <a:ext cx="4944337" cy="2555035"/>
          </a:xfrm>
          <a:prstGeom prst="rect">
            <a:avLst/>
          </a:prstGeom>
        </p:spPr>
      </p:pic>
    </p:spTree>
    <p:extLst>
      <p:ext uri="{BB962C8B-B14F-4D97-AF65-F5344CB8AC3E}">
        <p14:creationId xmlns:p14="http://schemas.microsoft.com/office/powerpoint/2010/main" val="1104455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image 5" descr="Un homme affichant quelque chose sur un ordinateur portable">
            <a:extLst>
              <a:ext uri="{FF2B5EF4-FFF2-40B4-BE49-F238E27FC236}">
                <a16:creationId xmlns:a16="http://schemas.microsoft.com/office/drawing/2014/main" id="{CCB0035C-155F-4A5B-87BE-89762733C8E1}"/>
              </a:ext>
            </a:extLst>
          </p:cNvPr>
          <p:cNvPicPr>
            <a:picLocks noGrp="1"/>
          </p:cNvPicPr>
          <p:nvPr>
            <p:ph type="pic" idx="1"/>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28599" y="238125"/>
            <a:ext cx="7696201" cy="6381750"/>
          </a:xfrm>
        </p:spPr>
      </p:pic>
      <p:sp>
        <p:nvSpPr>
          <p:cNvPr id="3" name="Titre 2">
            <a:extLst>
              <a:ext uri="{FF2B5EF4-FFF2-40B4-BE49-F238E27FC236}">
                <a16:creationId xmlns:a16="http://schemas.microsoft.com/office/drawing/2014/main" id="{6002F139-264F-4B41-B39A-9E8B2901E164}"/>
              </a:ext>
            </a:extLst>
          </p:cNvPr>
          <p:cNvSpPr>
            <a:spLocks noGrp="1"/>
          </p:cNvSpPr>
          <p:nvPr>
            <p:ph type="title"/>
          </p:nvPr>
        </p:nvSpPr>
        <p:spPr/>
        <p:txBody>
          <a:bodyPr rtlCol="0"/>
          <a:lstStyle/>
          <a:p>
            <a:pPr rtl="0"/>
            <a:r>
              <a:rPr lang="fr-FR" sz="4000" dirty="0">
                <a:solidFill>
                  <a:schemeClr val="bg2">
                    <a:lumMod val="50000"/>
                  </a:schemeClr>
                </a:solidFill>
              </a:rPr>
              <a:t>Préparation de la simulation</a:t>
            </a:r>
          </a:p>
        </p:txBody>
      </p:sp>
      <p:sp>
        <p:nvSpPr>
          <p:cNvPr id="4" name="Espace réservé du texte 3">
            <a:extLst>
              <a:ext uri="{FF2B5EF4-FFF2-40B4-BE49-F238E27FC236}">
                <a16:creationId xmlns:a16="http://schemas.microsoft.com/office/drawing/2014/main" id="{5ECC3DCE-4CD8-4370-8B3F-47DEAB635ED9}"/>
              </a:ext>
            </a:extLst>
          </p:cNvPr>
          <p:cNvSpPr>
            <a:spLocks noGrp="1"/>
          </p:cNvSpPr>
          <p:nvPr>
            <p:ph type="body" sz="half" idx="2"/>
          </p:nvPr>
        </p:nvSpPr>
        <p:spPr>
          <a:xfrm>
            <a:off x="8477250" y="2386583"/>
            <a:ext cx="3144774" cy="3759383"/>
          </a:xfrm>
        </p:spPr>
        <p:txBody>
          <a:bodyPr rtlCol="0">
            <a:normAutofit/>
          </a:bodyPr>
          <a:lstStyle/>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Compléter le masque et attendre.</a:t>
            </a:r>
          </a:p>
        </p:txBody>
      </p:sp>
      <p:pic>
        <p:nvPicPr>
          <p:cNvPr id="7" name="Image 6">
            <a:extLst>
              <a:ext uri="{FF2B5EF4-FFF2-40B4-BE49-F238E27FC236}">
                <a16:creationId xmlns:a16="http://schemas.microsoft.com/office/drawing/2014/main" id="{9553AE4B-C7C1-49F5-AFF6-218D88556474}"/>
              </a:ext>
            </a:extLst>
          </p:cNvPr>
          <p:cNvPicPr>
            <a:picLocks noChangeAspect="1"/>
          </p:cNvPicPr>
          <p:nvPr/>
        </p:nvPicPr>
        <p:blipFill>
          <a:blip r:embed="rId4"/>
          <a:stretch>
            <a:fillRect/>
          </a:stretch>
        </p:blipFill>
        <p:spPr>
          <a:xfrm>
            <a:off x="2452686" y="1818056"/>
            <a:ext cx="3248025" cy="2009775"/>
          </a:xfrm>
          <a:prstGeom prst="rect">
            <a:avLst/>
          </a:prstGeom>
        </p:spPr>
      </p:pic>
    </p:spTree>
    <p:extLst>
      <p:ext uri="{BB962C8B-B14F-4D97-AF65-F5344CB8AC3E}">
        <p14:creationId xmlns:p14="http://schemas.microsoft.com/office/powerpoint/2010/main" val="198174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FC401115-906B-4F61-9D47-A528EDB748A2}"/>
              </a:ext>
            </a:extLst>
          </p:cNvPr>
          <p:cNvSpPr>
            <a:spLocks noGrp="1"/>
          </p:cNvSpPr>
          <p:nvPr>
            <p:ph type="title"/>
          </p:nvPr>
        </p:nvSpPr>
        <p:spPr>
          <a:xfrm>
            <a:off x="1066800" y="642594"/>
            <a:ext cx="10058400" cy="1371600"/>
          </a:xfrm>
        </p:spPr>
        <p:txBody>
          <a:bodyPr anchor="ctr">
            <a:normAutofit/>
          </a:bodyPr>
          <a:lstStyle/>
          <a:p>
            <a:r>
              <a:rPr lang="en-US" sz="3700"/>
              <a:t>Le bandeau change et, </a:t>
            </a:r>
            <a:r>
              <a:rPr lang="en-US" sz="3700" err="1"/>
              <a:t>comme</a:t>
            </a:r>
            <a:r>
              <a:rPr lang="en-US" sz="3700"/>
              <a:t> </a:t>
            </a:r>
            <a:r>
              <a:rPr lang="en-US" sz="3700" err="1"/>
              <a:t>souvent</a:t>
            </a:r>
            <a:r>
              <a:rPr lang="en-US" sz="3700"/>
              <a:t> avec Inventor, les actions à faire </a:t>
            </a:r>
            <a:r>
              <a:rPr lang="en-US" sz="3700" err="1"/>
              <a:t>vont</a:t>
            </a:r>
            <a:r>
              <a:rPr lang="en-US" sz="3700"/>
              <a:t> de la gauche </a:t>
            </a:r>
            <a:r>
              <a:rPr lang="en-US" sz="3700" err="1"/>
              <a:t>vers</a:t>
            </a:r>
            <a:r>
              <a:rPr lang="en-US" sz="3700"/>
              <a:t> la droite.</a:t>
            </a:r>
          </a:p>
        </p:txBody>
      </p:sp>
      <p:pic>
        <p:nvPicPr>
          <p:cNvPr id="10" name="Image 9">
            <a:extLst>
              <a:ext uri="{FF2B5EF4-FFF2-40B4-BE49-F238E27FC236}">
                <a16:creationId xmlns:a16="http://schemas.microsoft.com/office/drawing/2014/main" id="{5D21C2A3-B915-4F5C-A3AD-5323D6136C4D}"/>
              </a:ext>
            </a:extLst>
          </p:cNvPr>
          <p:cNvPicPr>
            <a:picLocks noChangeAspect="1"/>
          </p:cNvPicPr>
          <p:nvPr/>
        </p:nvPicPr>
        <p:blipFill>
          <a:blip r:embed="rId3"/>
          <a:stretch>
            <a:fillRect/>
          </a:stretch>
        </p:blipFill>
        <p:spPr>
          <a:xfrm>
            <a:off x="1066800" y="3449574"/>
            <a:ext cx="10058400" cy="1156715"/>
          </a:xfrm>
          <a:prstGeom prst="rect">
            <a:avLst/>
          </a:prstGeom>
          <a:noFill/>
        </p:spPr>
      </p:pic>
    </p:spTree>
    <p:extLst>
      <p:ext uri="{BB962C8B-B14F-4D97-AF65-F5344CB8AC3E}">
        <p14:creationId xmlns:p14="http://schemas.microsoft.com/office/powerpoint/2010/main" val="2773005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image 5" descr="Un homme affichant quelque chose sur un ordinateur portable">
            <a:extLst>
              <a:ext uri="{FF2B5EF4-FFF2-40B4-BE49-F238E27FC236}">
                <a16:creationId xmlns:a16="http://schemas.microsoft.com/office/drawing/2014/main" id="{CCB0035C-155F-4A5B-87BE-89762733C8E1}"/>
              </a:ext>
            </a:extLst>
          </p:cNvPr>
          <p:cNvPicPr>
            <a:picLocks noGrp="1"/>
          </p:cNvPicPr>
          <p:nvPr>
            <p:ph type="pic" idx="1"/>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228599" y="238125"/>
            <a:ext cx="7696201" cy="6381750"/>
          </a:xfrm>
        </p:spPr>
      </p:pic>
      <p:sp>
        <p:nvSpPr>
          <p:cNvPr id="3" name="Titre 2">
            <a:extLst>
              <a:ext uri="{FF2B5EF4-FFF2-40B4-BE49-F238E27FC236}">
                <a16:creationId xmlns:a16="http://schemas.microsoft.com/office/drawing/2014/main" id="{6002F139-264F-4B41-B39A-9E8B2901E164}"/>
              </a:ext>
            </a:extLst>
          </p:cNvPr>
          <p:cNvSpPr>
            <a:spLocks noGrp="1"/>
          </p:cNvSpPr>
          <p:nvPr>
            <p:ph type="title"/>
          </p:nvPr>
        </p:nvSpPr>
        <p:spPr/>
        <p:txBody>
          <a:bodyPr rtlCol="0"/>
          <a:lstStyle/>
          <a:p>
            <a:pPr rtl="0"/>
            <a:r>
              <a:rPr lang="fr-FR" sz="4000" dirty="0">
                <a:solidFill>
                  <a:schemeClr val="bg2">
                    <a:lumMod val="50000"/>
                  </a:schemeClr>
                </a:solidFill>
              </a:rPr>
              <a:t>Préparation de la simulation</a:t>
            </a:r>
          </a:p>
        </p:txBody>
      </p:sp>
      <p:sp>
        <p:nvSpPr>
          <p:cNvPr id="4" name="Espace réservé du texte 3">
            <a:extLst>
              <a:ext uri="{FF2B5EF4-FFF2-40B4-BE49-F238E27FC236}">
                <a16:creationId xmlns:a16="http://schemas.microsoft.com/office/drawing/2014/main" id="{5ECC3DCE-4CD8-4370-8B3F-47DEAB635ED9}"/>
              </a:ext>
            </a:extLst>
          </p:cNvPr>
          <p:cNvSpPr>
            <a:spLocks noGrp="1"/>
          </p:cNvSpPr>
          <p:nvPr>
            <p:ph type="body" sz="half" idx="2"/>
          </p:nvPr>
        </p:nvSpPr>
        <p:spPr>
          <a:xfrm>
            <a:off x="8477249" y="2386583"/>
            <a:ext cx="3229197" cy="3759383"/>
          </a:xfrm>
        </p:spPr>
        <p:txBody>
          <a:bodyPr rtlCol="0">
            <a:normAutofit/>
          </a:bodyPr>
          <a:lstStyle/>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Cliquer sur [Pièce en plastique].</a:t>
            </a: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endParaRPr lang="fr-FR" dirty="0">
              <a:solidFill>
                <a:schemeClr val="bg2">
                  <a:lumMod val="50000"/>
                </a:schemeClr>
              </a:solidFill>
            </a:endParaRPr>
          </a:p>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Ouvrir le fichier </a:t>
            </a:r>
            <a:r>
              <a:rPr lang="fr-FR" dirty="0" err="1">
                <a:solidFill>
                  <a:schemeClr val="bg2">
                    <a:lumMod val="50000"/>
                  </a:schemeClr>
                </a:solidFill>
              </a:rPr>
              <a:t>éprouvette.ipt</a:t>
            </a:r>
            <a:r>
              <a:rPr lang="fr-FR" dirty="0">
                <a:solidFill>
                  <a:schemeClr val="bg2">
                    <a:lumMod val="50000"/>
                  </a:schemeClr>
                </a:solidFill>
              </a:rPr>
              <a:t>.</a:t>
            </a:r>
          </a:p>
          <a:p>
            <a:pPr marL="216000" indent="-216000" rtl="0">
              <a:lnSpc>
                <a:spcPct val="100000"/>
              </a:lnSpc>
              <a:spcBef>
                <a:spcPts val="900"/>
              </a:spcBef>
              <a:buClr>
                <a:schemeClr val="accent1"/>
              </a:buClr>
              <a:buFont typeface="Arial" panose="020B0604020202020204" pitchFamily="34" charset="0"/>
              <a:buChar char="•"/>
            </a:pPr>
            <a:r>
              <a:rPr lang="fr-FR" dirty="0">
                <a:solidFill>
                  <a:schemeClr val="bg2">
                    <a:lumMod val="50000"/>
                  </a:schemeClr>
                </a:solidFill>
              </a:rPr>
              <a:t>Cliquer sur l’écran.</a:t>
            </a:r>
          </a:p>
        </p:txBody>
      </p:sp>
      <p:pic>
        <p:nvPicPr>
          <p:cNvPr id="5" name="Image 4">
            <a:extLst>
              <a:ext uri="{FF2B5EF4-FFF2-40B4-BE49-F238E27FC236}">
                <a16:creationId xmlns:a16="http://schemas.microsoft.com/office/drawing/2014/main" id="{7E4704B7-CB6C-4C3F-9915-14F8513C95FA}"/>
              </a:ext>
            </a:extLst>
          </p:cNvPr>
          <p:cNvPicPr>
            <a:picLocks noChangeAspect="1"/>
          </p:cNvPicPr>
          <p:nvPr/>
        </p:nvPicPr>
        <p:blipFill>
          <a:blip r:embed="rId4"/>
          <a:stretch>
            <a:fillRect/>
          </a:stretch>
        </p:blipFill>
        <p:spPr>
          <a:xfrm>
            <a:off x="9366093" y="3429000"/>
            <a:ext cx="1200318" cy="733527"/>
          </a:xfrm>
          <a:prstGeom prst="rect">
            <a:avLst/>
          </a:prstGeom>
        </p:spPr>
      </p:pic>
      <p:pic>
        <p:nvPicPr>
          <p:cNvPr id="9" name="Image 8">
            <a:extLst>
              <a:ext uri="{FF2B5EF4-FFF2-40B4-BE49-F238E27FC236}">
                <a16:creationId xmlns:a16="http://schemas.microsoft.com/office/drawing/2014/main" id="{8762178E-3D85-4C51-BCC7-CA7ED37D6603}"/>
              </a:ext>
            </a:extLst>
          </p:cNvPr>
          <p:cNvPicPr>
            <a:picLocks noChangeAspect="1"/>
          </p:cNvPicPr>
          <p:nvPr/>
        </p:nvPicPr>
        <p:blipFill>
          <a:blip r:embed="rId5"/>
          <a:stretch>
            <a:fillRect/>
          </a:stretch>
        </p:blipFill>
        <p:spPr>
          <a:xfrm>
            <a:off x="19050" y="989714"/>
            <a:ext cx="7905750" cy="4495800"/>
          </a:xfrm>
          <a:prstGeom prst="rect">
            <a:avLst/>
          </a:prstGeom>
        </p:spPr>
      </p:pic>
    </p:spTree>
    <p:extLst>
      <p:ext uri="{BB962C8B-B14F-4D97-AF65-F5344CB8AC3E}">
        <p14:creationId xmlns:p14="http://schemas.microsoft.com/office/powerpoint/2010/main" val="129717148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
      <a:dk1>
        <a:srgbClr val="000000"/>
      </a:dk1>
      <a:lt1>
        <a:srgbClr val="FFFFFF"/>
      </a:lt1>
      <a:dk2>
        <a:srgbClr val="41242D"/>
      </a:dk2>
      <a:lt2>
        <a:srgbClr val="E2E2E8"/>
      </a:lt2>
      <a:accent1>
        <a:srgbClr val="A5A27D"/>
      </a:accent1>
      <a:accent2>
        <a:srgbClr val="B79A7A"/>
      </a:accent2>
      <a:accent3>
        <a:srgbClr val="C2948F"/>
      </a:accent3>
      <a:accent4>
        <a:srgbClr val="BA7F91"/>
      </a:accent4>
      <a:accent5>
        <a:srgbClr val="C390B5"/>
      </a:accent5>
      <a:accent6>
        <a:srgbClr val="B17FBA"/>
      </a:accent6>
      <a:hlink>
        <a:srgbClr val="6D71B0"/>
      </a:hlink>
      <a:folHlink>
        <a:srgbClr val="7F7F7F"/>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Office_42167487_TF89747358.potx" id="{2042F05E-9825-4DD3-B5E1-43EA2B0EAF01}" vid="{021290F9-ACD1-40B8-9112-9D1BB441AECB}"/>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B96A612-58F4-4E9A-9665-3987CC3AC4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F5E4A76-0180-4CD0-B081-82F74A336136}">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41243E30-12F4-4BE3-B27D-23AB115E9D1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Enseignez les présentations de cours</Template>
  <TotalTime>1261</TotalTime>
  <Words>1997</Words>
  <Application>Microsoft Office PowerPoint</Application>
  <PresentationFormat>Grand écran</PresentationFormat>
  <Paragraphs>352</Paragraphs>
  <Slides>60</Slides>
  <Notes>58</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60</vt:i4>
      </vt:variant>
    </vt:vector>
  </HeadingPairs>
  <TitlesOfParts>
    <vt:vector size="64" baseType="lpstr">
      <vt:lpstr>Arial</vt:lpstr>
      <vt:lpstr>Calibri</vt:lpstr>
      <vt:lpstr>Garamond</vt:lpstr>
      <vt:lpstr>SavonVTI</vt:lpstr>
      <vt:lpstr>Simuler une injection plastique</vt:lpstr>
      <vt:lpstr>Pièce de démonstration</vt:lpstr>
      <vt:lpstr>Préparation de la simulation</vt:lpstr>
      <vt:lpstr>Préparation de la simulation</vt:lpstr>
      <vt:lpstr>Préparation de la simulation</vt:lpstr>
      <vt:lpstr>Préparation de la simulation</vt:lpstr>
      <vt:lpstr>Préparation de la simulation</vt:lpstr>
      <vt:lpstr>Le bandeau change et, comme souvent avec Inventor, les actions à faire vont de la gauche vers la droite.</vt:lpstr>
      <vt:lpstr>Préparation de la simulation</vt:lpstr>
      <vt:lpstr>Préparation de la simulation</vt:lpstr>
      <vt:lpstr>Préparation de la simulation</vt:lpstr>
      <vt:lpstr>Préparation de la simulation</vt:lpstr>
      <vt:lpstr>Préparation de la simulation</vt:lpstr>
      <vt:lpstr>Préparation de la simulation</vt:lpstr>
      <vt:lpstr>Préparation de la simulation</vt:lpstr>
      <vt:lpstr>Préparation de la simulation</vt:lpstr>
      <vt:lpstr>Préparation de la simulation</vt:lpstr>
      <vt:lpstr>Préparation de la simulation</vt:lpstr>
      <vt:lpstr>Préparation de la simulation</vt:lpstr>
      <vt:lpstr>Préparation de la simulation</vt:lpstr>
      <vt:lpstr>Préparation de la simulation</vt:lpstr>
      <vt:lpstr>Préparation de la simulation</vt:lpstr>
      <vt:lpstr>Préparation de la simulation</vt:lpstr>
      <vt:lpstr>Méthode de tracé de l’esquisse.</vt:lpstr>
      <vt:lpstr>Méthode de tracé de l’esquisse.</vt:lpstr>
      <vt:lpstr>Méthode de tracé de l’esquisse.</vt:lpstr>
      <vt:lpstr>Méthode de tracé de l’esquisse.</vt:lpstr>
      <vt:lpstr>Préparation de la simulation</vt:lpstr>
      <vt:lpstr>Préparation de la simulation</vt:lpstr>
      <vt:lpstr>Préparation de la simulation</vt:lpstr>
      <vt:lpstr>Préparation de la simulation</vt:lpstr>
      <vt:lpstr>Préparation de la simulation</vt:lpstr>
      <vt:lpstr>Préparation de la simulation</vt:lpstr>
      <vt:lpstr>Préparation de la simulation</vt:lpstr>
      <vt:lpstr>Résultat de la préparation</vt:lpstr>
      <vt:lpstr>Changement de bandeau</vt:lpstr>
      <vt:lpstr>Préparation de la simulation (2)</vt:lpstr>
      <vt:lpstr>Préparation de la simulation (2)</vt:lpstr>
      <vt:lpstr>Préparation de la simulation (2)</vt:lpstr>
      <vt:lpstr>Préparation de la simulation (2)</vt:lpstr>
      <vt:lpstr>Préparation de la simulation (2)</vt:lpstr>
      <vt:lpstr>Préparation de la simulation (2)</vt:lpstr>
      <vt:lpstr>Préparation de la simulation (2)</vt:lpstr>
      <vt:lpstr>Présentation PowerPoint</vt:lpstr>
      <vt:lpstr>Préparation de la simulation (3)</vt:lpstr>
      <vt:lpstr>Préparation de la simulation (3)</vt:lpstr>
      <vt:lpstr>Préparation de la simulation (3)</vt:lpstr>
      <vt:lpstr>Préparation de la simulation (3)</vt:lpstr>
      <vt:lpstr>Préparation de la simulation (3)</vt:lpstr>
      <vt:lpstr>Préparation de la simulation (3)</vt:lpstr>
      <vt:lpstr>Fin de la préparation</vt:lpstr>
      <vt:lpstr>La simulation</vt:lpstr>
      <vt:lpstr>La simulation</vt:lpstr>
      <vt:lpstr>La simulation</vt:lpstr>
      <vt:lpstr>La simulation</vt:lpstr>
      <vt:lpstr>La simulation</vt:lpstr>
      <vt:lpstr>Exploiter les résultats de la simulation</vt:lpstr>
      <vt:lpstr>Exploiter les résultats de la simulation</vt:lpstr>
      <vt:lpstr>Exploiter les résultats de la simulation</vt:lpstr>
      <vt:lpstr>Exploiter les résultats de la simulation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Préparer une injection plastique</dc:title>
  <dc:creator>Dominique FICHOT</dc:creator>
  <cp:lastModifiedBy>Dominique FICHOT</cp:lastModifiedBy>
  <cp:revision>13</cp:revision>
  <dcterms:created xsi:type="dcterms:W3CDTF">2021-10-27T14:10:56Z</dcterms:created>
  <dcterms:modified xsi:type="dcterms:W3CDTF">2021-10-28T13:22:05Z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