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0" r:id="rId5"/>
    <p:sldId id="258" r:id="rId6"/>
    <p:sldId id="261" r:id="rId7"/>
    <p:sldId id="266" r:id="rId8"/>
    <p:sldId id="262" r:id="rId9"/>
    <p:sldId id="270" r:id="rId10"/>
    <p:sldId id="271" r:id="rId11"/>
    <p:sldId id="272" r:id="rId12"/>
    <p:sldId id="268" r:id="rId13"/>
    <p:sldId id="259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7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03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61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96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13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45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32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48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10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43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40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DF0C3-7227-4E2E-82D2-C5BD3CE17756}" type="datetimeFigureOut">
              <a:rPr lang="fr-FR" smtClean="0"/>
              <a:t>29/06/2015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4BCFC-5DA3-4566-9E51-5DCFC5A61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6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04" y="1021979"/>
            <a:ext cx="7014011" cy="435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275107" y="1988841"/>
            <a:ext cx="71287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Projet</a:t>
            </a:r>
            <a:endParaRPr lang="fr-FR" sz="4000" dirty="0" smtClean="0">
              <a:solidFill>
                <a:srgbClr val="FFFF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4000" b="1" dirty="0" smtClean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Solidarité internationale</a:t>
            </a:r>
            <a:endParaRPr lang="fr-FR" sz="4000" dirty="0" smtClean="0">
              <a:solidFill>
                <a:srgbClr val="FFFF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6000" b="1" dirty="0" smtClean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« </a:t>
            </a:r>
            <a:r>
              <a:rPr lang="fr-FR" sz="6000" b="1" dirty="0" err="1" smtClean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SEN.égal</a:t>
            </a:r>
            <a:r>
              <a:rPr lang="fr-FR" sz="6000" b="1" dirty="0" smtClean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 »</a:t>
            </a:r>
          </a:p>
          <a:p>
            <a:endParaRPr lang="fr-FR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3"/>
            <a:ext cx="39624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725144"/>
            <a:ext cx="3767911" cy="165618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5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8" y="1302561"/>
            <a:ext cx="8274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5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N°2 </a:t>
            </a:r>
            <a:r>
              <a:rPr lang="fr-FR" sz="2500" b="1" dirty="0" smtClean="0">
                <a:solidFill>
                  <a:prstClr val="black"/>
                </a:solidFill>
              </a:rPr>
              <a:t>:</a:t>
            </a:r>
            <a:endParaRPr lang="fr-FR" sz="2500" b="1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55" y="93690"/>
            <a:ext cx="4831960" cy="326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6486"/>
            <a:ext cx="4896544" cy="32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8" y="5517232"/>
            <a:ext cx="8286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52" y="2276872"/>
            <a:ext cx="8286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8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5410416" y="291054"/>
            <a:ext cx="3024336" cy="936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Conception</a:t>
            </a:r>
            <a:endParaRPr lang="fr-FR" sz="2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37622"/>
            <a:ext cx="4605827" cy="466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5436096" y="1628800"/>
            <a:ext cx="3230606" cy="936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Réalisation -Test</a:t>
            </a:r>
            <a:endParaRPr lang="fr-FR" sz="2500" dirty="0"/>
          </a:p>
        </p:txBody>
      </p:sp>
      <p:sp>
        <p:nvSpPr>
          <p:cNvPr id="4" name="Ellipse 3"/>
          <p:cNvSpPr/>
          <p:nvPr/>
        </p:nvSpPr>
        <p:spPr>
          <a:xfrm>
            <a:off x="5560479" y="3271858"/>
            <a:ext cx="2724210" cy="1014771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Expédition</a:t>
            </a:r>
            <a:endParaRPr lang="fr-FR" sz="2500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5580112" y="4929119"/>
            <a:ext cx="2736304" cy="936104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Installation</a:t>
            </a:r>
            <a:endParaRPr lang="fr-FR" sz="2500" dirty="0"/>
          </a:p>
        </p:txBody>
      </p:sp>
      <p:sp>
        <p:nvSpPr>
          <p:cNvPr id="6" name="Rectangle 5"/>
          <p:cNvSpPr/>
          <p:nvPr/>
        </p:nvSpPr>
        <p:spPr>
          <a:xfrm>
            <a:off x="6339315" y="4296444"/>
            <a:ext cx="1166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mars 2016</a:t>
            </a:r>
          </a:p>
        </p:txBody>
      </p:sp>
      <p:sp>
        <p:nvSpPr>
          <p:cNvPr id="7" name="Rectangle 6"/>
          <p:cNvSpPr/>
          <p:nvPr/>
        </p:nvSpPr>
        <p:spPr>
          <a:xfrm>
            <a:off x="5738157" y="5867848"/>
            <a:ext cx="2420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23 avril au 07 mai 2016.</a:t>
            </a:r>
          </a:p>
        </p:txBody>
      </p:sp>
    </p:spTree>
    <p:extLst>
      <p:ext uri="{BB962C8B-B14F-4D97-AF65-F5344CB8AC3E}">
        <p14:creationId xmlns:p14="http://schemas.microsoft.com/office/powerpoint/2010/main" val="237994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7" y="807262"/>
            <a:ext cx="22381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Restitution</a:t>
            </a:r>
            <a:endParaRPr lang="fr-FR" sz="3000" b="1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27584" y="2204864"/>
            <a:ext cx="468052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500" dirty="0" smtClean="0"/>
              <a:t>Formation CERAPCOOP : </a:t>
            </a:r>
          </a:p>
          <a:p>
            <a:pPr algn="just"/>
            <a:r>
              <a:rPr lang="fr-FR" sz="2500" dirty="0" smtClean="0"/>
              <a:t>Restitution des échanges, bilan.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5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500" dirty="0" smtClean="0"/>
              <a:t>Exposition au CDI.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500" dirty="0" smtClean="0"/>
          </a:p>
          <a:p>
            <a:pPr algn="just"/>
            <a:endParaRPr lang="fr-FR" dirty="0"/>
          </a:p>
        </p:txBody>
      </p:sp>
      <p:pic>
        <p:nvPicPr>
          <p:cNvPr id="6149" name="Picture 5" descr="C:\Users\Fa\AppData\Local\Microsoft\Windows\Temporary Internet Files\Content.IE5\F37W0WAW\Presentation-300x232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75" y="1628800"/>
            <a:ext cx="3488547" cy="26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Fa\AppData\Local\Microsoft\Windows\Temporary Internet Files\Content.IE5\F37W0WAW\diplome-recitpresco-clr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7" y="4211799"/>
            <a:ext cx="2232247" cy="143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05050" y="5373216"/>
            <a:ext cx="61148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2500" dirty="0">
                <a:solidFill>
                  <a:prstClr val="black"/>
                </a:solidFill>
              </a:rPr>
              <a:t>Diplômes </a:t>
            </a:r>
            <a:r>
              <a:rPr lang="fr-FR" sz="2500">
                <a:solidFill>
                  <a:prstClr val="black"/>
                </a:solidFill>
              </a:rPr>
              <a:t>pour </a:t>
            </a:r>
            <a:r>
              <a:rPr lang="fr-FR" sz="2500" smtClean="0">
                <a:solidFill>
                  <a:prstClr val="black"/>
                </a:solidFill>
              </a:rPr>
              <a:t>tous </a:t>
            </a:r>
            <a:r>
              <a:rPr lang="fr-FR" sz="2500" dirty="0">
                <a:solidFill>
                  <a:prstClr val="black"/>
                </a:solidFill>
              </a:rPr>
              <a:t>les élèves qui auront travaillé sur le projet « </a:t>
            </a:r>
            <a:r>
              <a:rPr lang="fr-FR" sz="2500" dirty="0" err="1">
                <a:solidFill>
                  <a:prstClr val="black"/>
                </a:solidFill>
              </a:rPr>
              <a:t>SEN.égal</a:t>
            </a:r>
            <a:r>
              <a:rPr lang="fr-FR" sz="2500" dirty="0">
                <a:solidFill>
                  <a:prstClr val="black"/>
                </a:solidFill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28085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3"/>
            <a:ext cx="8424936" cy="6550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91680" y="2636913"/>
            <a:ext cx="619268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9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QUESTIONS ?</a:t>
            </a:r>
            <a:endParaRPr lang="fr-FR" sz="59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0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latin typeface="+mn-lt"/>
              </a:rPr>
              <a:t>SOMMAIRE</a:t>
            </a:r>
            <a:endParaRPr lang="fr-FR" u="sng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 smtClean="0"/>
              <a:t>I. Présentation des équipes</a:t>
            </a:r>
          </a:p>
          <a:p>
            <a:pPr lvl="1"/>
            <a:r>
              <a:rPr lang="fr-FR" dirty="0" smtClean="0"/>
              <a:t>Elèves </a:t>
            </a:r>
            <a:r>
              <a:rPr lang="fr-FR" dirty="0"/>
              <a:t>concernés </a:t>
            </a:r>
            <a:r>
              <a:rPr lang="fr-FR" dirty="0" smtClean="0"/>
              <a:t> </a:t>
            </a:r>
          </a:p>
          <a:p>
            <a:pPr lvl="1"/>
            <a:r>
              <a:rPr lang="fr-FR" dirty="0"/>
              <a:t>Géolocalisation</a:t>
            </a:r>
          </a:p>
          <a:p>
            <a:pPr lvl="1"/>
            <a:r>
              <a:rPr lang="fr-FR" dirty="0" smtClean="0"/>
              <a:t>Public bénéficiaire</a:t>
            </a:r>
          </a:p>
          <a:p>
            <a:pPr lvl="1"/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II. Le </a:t>
            </a:r>
            <a:r>
              <a:rPr lang="fr-FR" dirty="0"/>
              <a:t>projet </a:t>
            </a:r>
            <a:endParaRPr lang="fr-FR" dirty="0" smtClean="0"/>
          </a:p>
          <a:p>
            <a:pPr lvl="1"/>
            <a:r>
              <a:rPr lang="fr-FR" dirty="0" smtClean="0"/>
              <a:t>Objectifs</a:t>
            </a:r>
          </a:p>
          <a:p>
            <a:pPr lvl="1"/>
            <a:r>
              <a:rPr lang="fr-FR" dirty="0" smtClean="0"/>
              <a:t>Les lampadaires</a:t>
            </a:r>
          </a:p>
          <a:p>
            <a:pPr lvl="1"/>
            <a:r>
              <a:rPr lang="fr-FR" dirty="0" smtClean="0"/>
              <a:t>Restitution</a:t>
            </a:r>
          </a:p>
          <a:p>
            <a:pPr lvl="1"/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Questions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6404"/>
            <a:ext cx="2703315" cy="473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2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914400" y="2060848"/>
            <a:ext cx="8229600" cy="3096344"/>
          </a:xfrm>
        </p:spPr>
        <p:txBody>
          <a:bodyPr>
            <a:normAutofit lnSpcReduction="10000"/>
          </a:bodyPr>
          <a:lstStyle/>
          <a:p>
            <a:r>
              <a:rPr lang="fr-FR" b="1" dirty="0" smtClean="0"/>
              <a:t>T-MEI</a:t>
            </a:r>
            <a:r>
              <a:rPr lang="fr-FR" b="1" dirty="0"/>
              <a:t> : Terminale </a:t>
            </a:r>
            <a:r>
              <a:rPr lang="fr-FR" b="1" dirty="0" smtClean="0"/>
              <a:t>Maintenance des Equipements Industriels </a:t>
            </a:r>
            <a:r>
              <a:rPr lang="fr-FR" b="1" dirty="0"/>
              <a:t>		</a:t>
            </a:r>
            <a:endParaRPr lang="fr-FR" b="1" dirty="0" smtClean="0"/>
          </a:p>
          <a:p>
            <a:pPr marL="0" indent="0">
              <a:buNone/>
            </a:pPr>
            <a:r>
              <a:rPr lang="fr-FR" b="1" dirty="0"/>
              <a:t>	</a:t>
            </a:r>
            <a:endParaRPr lang="fr-FR" dirty="0"/>
          </a:p>
          <a:p>
            <a:r>
              <a:rPr lang="fr-FR" b="1" dirty="0"/>
              <a:t>T-STI2D : Sciences et technologies </a:t>
            </a:r>
            <a:r>
              <a:rPr lang="fr-FR" b="1" dirty="0" smtClean="0"/>
              <a:t>industrielles          </a:t>
            </a:r>
            <a:endParaRPr lang="fr-FR" b="1" dirty="0" smtClean="0"/>
          </a:p>
          <a:p>
            <a:pPr marL="0" indent="0">
              <a:buNone/>
            </a:pPr>
            <a:r>
              <a:rPr lang="fr-FR" b="1" smtClean="0"/>
              <a:t>  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87446" y="1137417"/>
            <a:ext cx="4076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Elèves concernés  </a:t>
            </a:r>
            <a:endParaRPr lang="fr-FR" sz="3000" b="1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9" y="332656"/>
            <a:ext cx="44991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u="sng" dirty="0" smtClean="0">
                <a:solidFill>
                  <a:srgbClr val="FF0000"/>
                </a:solidFill>
              </a:rPr>
              <a:t>I. Présentation </a:t>
            </a:r>
            <a:r>
              <a:rPr lang="fr-FR" sz="3000" b="1" u="sng" dirty="0">
                <a:solidFill>
                  <a:srgbClr val="FF0000"/>
                </a:solidFill>
              </a:rPr>
              <a:t>des équipes</a:t>
            </a:r>
          </a:p>
        </p:txBody>
      </p:sp>
    </p:spTree>
    <p:extLst>
      <p:ext uri="{BB962C8B-B14F-4D97-AF65-F5344CB8AC3E}">
        <p14:creationId xmlns:p14="http://schemas.microsoft.com/office/powerpoint/2010/main" val="36993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2" y="4365105"/>
            <a:ext cx="3722139" cy="20882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17" y="1844825"/>
            <a:ext cx="42751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000" b="1" dirty="0" smtClean="0">
                <a:solidFill>
                  <a:srgbClr val="FF0000"/>
                </a:solidFill>
              </a:rPr>
              <a:t>Sénégal,</a:t>
            </a:r>
          </a:p>
          <a:p>
            <a:pPr algn="ctr"/>
            <a:r>
              <a:rPr lang="fr-FR" sz="2500" b="1" dirty="0" smtClean="0">
                <a:solidFill>
                  <a:srgbClr val="FF0000"/>
                </a:solidFill>
              </a:rPr>
              <a:t> </a:t>
            </a:r>
            <a:r>
              <a:rPr lang="fr-FR" sz="2500" b="1" u="sng" dirty="0"/>
              <a:t>Mbour</a:t>
            </a:r>
            <a:r>
              <a:rPr lang="fr-FR" sz="2500" b="1" dirty="0"/>
              <a:t> dans la région de Thiès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3" y="465062"/>
            <a:ext cx="2938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Géolocalisation </a:t>
            </a:r>
            <a:endParaRPr lang="fr-FR" sz="3000" b="1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6575"/>
            <a:ext cx="3690700" cy="32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3563888" y="1844826"/>
            <a:ext cx="2304256" cy="26642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76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01094" y="559965"/>
            <a:ext cx="45749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Public bénéficiaire     </a:t>
            </a:r>
            <a:endParaRPr lang="fr-FR" sz="3000" b="1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9630" y="1772816"/>
            <a:ext cx="56225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500" dirty="0" smtClean="0"/>
              <a:t>	La Pouponnière est un lieu </a:t>
            </a:r>
            <a:r>
              <a:rPr lang="fr-FR" sz="2500" b="1" dirty="0" smtClean="0"/>
              <a:t>d'accueil provisoire </a:t>
            </a:r>
            <a:r>
              <a:rPr lang="fr-FR" sz="2500" dirty="0" smtClean="0"/>
              <a:t>d’enfants, pour la plupart orphelins de mère</a:t>
            </a:r>
            <a:r>
              <a:rPr lang="fr-FR" sz="2500" dirty="0"/>
              <a:t>.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39"/>
            <a:ext cx="2494011" cy="373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1" y="4324953"/>
            <a:ext cx="3341176" cy="224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44008" y="4725144"/>
            <a:ext cx="3552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500" dirty="0" smtClean="0"/>
              <a:t>La structure accueille plus de </a:t>
            </a:r>
            <a:r>
              <a:rPr lang="fr-FR" sz="2500" b="1" dirty="0" smtClean="0"/>
              <a:t>160 enfants</a:t>
            </a:r>
            <a:r>
              <a:rPr lang="fr-FR" sz="2500" dirty="0" smtClean="0"/>
              <a:t>.</a:t>
            </a:r>
            <a:endParaRPr lang="fr-FR" sz="2500" dirty="0"/>
          </a:p>
        </p:txBody>
      </p:sp>
    </p:spTree>
    <p:extLst>
      <p:ext uri="{BB962C8B-B14F-4D97-AF65-F5344CB8AC3E}">
        <p14:creationId xmlns:p14="http://schemas.microsoft.com/office/powerpoint/2010/main" val="301924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38758"/>
            <a:ext cx="7357269" cy="55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74" y="4653136"/>
            <a:ext cx="4608512" cy="213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3107" y="1081533"/>
            <a:ext cx="75970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500" dirty="0" smtClean="0"/>
              <a:t>	A la nuit tombée, la cour de  la pouponnière est très sombre, et lors de la saison des pluies les enfants sont en danger notamment à cause  des animaux sauvages. </a:t>
            </a:r>
          </a:p>
          <a:p>
            <a:pPr algn="just"/>
            <a:endParaRPr lang="fr-FR" sz="2500" dirty="0" smtClean="0"/>
          </a:p>
          <a:p>
            <a:pPr algn="just"/>
            <a:r>
              <a:rPr lang="fr-FR" sz="2500" dirty="0" smtClean="0"/>
              <a:t>	Le projet d’éclairer la cour, par </a:t>
            </a:r>
            <a:r>
              <a:rPr lang="fr-FR" sz="2500" b="1" dirty="0" smtClean="0"/>
              <a:t>des lampadaires solaires,</a:t>
            </a:r>
            <a:r>
              <a:rPr lang="fr-FR" sz="2500" dirty="0" smtClean="0"/>
              <a:t> apportera donc une solution qui permettra d’améliorer les conditions de vie de la pouponnière.</a:t>
            </a:r>
            <a:endParaRPr lang="fr-FR" sz="2500" dirty="0"/>
          </a:p>
        </p:txBody>
      </p:sp>
      <p:sp>
        <p:nvSpPr>
          <p:cNvPr id="3" name="Rectangle 2"/>
          <p:cNvSpPr/>
          <p:nvPr/>
        </p:nvSpPr>
        <p:spPr>
          <a:xfrm>
            <a:off x="558704" y="490842"/>
            <a:ext cx="4301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u="sng" dirty="0" smtClean="0">
                <a:solidFill>
                  <a:srgbClr val="FF0000"/>
                </a:solidFill>
                <a:cs typeface="MV Boli" panose="02000500030200090000" pitchFamily="2" charset="0"/>
              </a:rPr>
              <a:t>II. Le projet  </a:t>
            </a:r>
            <a:endParaRPr lang="fr-FR" sz="3000" b="1" u="sng" dirty="0">
              <a:solidFill>
                <a:srgbClr val="FF0000"/>
              </a:solidFill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06824" y="5877272"/>
            <a:ext cx="7829997" cy="707886"/>
          </a:xfrm>
          <a:prstGeom prst="rect">
            <a:avLst/>
          </a:prstGeom>
          <a:noFill/>
          <a:effectLst>
            <a:glow rad="228600">
              <a:schemeClr val="accent6"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Solidarité, découverte et fédération</a:t>
            </a:r>
            <a:endPara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703" y="1700089"/>
            <a:ext cx="2252733" cy="1233767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Educatifs</a:t>
            </a:r>
            <a:endParaRPr lang="fr-FR" sz="2500" dirty="0"/>
          </a:p>
        </p:txBody>
      </p:sp>
      <p:sp>
        <p:nvSpPr>
          <p:cNvPr id="11" name="Ellipse 10"/>
          <p:cNvSpPr/>
          <p:nvPr/>
        </p:nvSpPr>
        <p:spPr>
          <a:xfrm>
            <a:off x="5436096" y="1589143"/>
            <a:ext cx="3550187" cy="104777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Pluridisciplinaires</a:t>
            </a:r>
            <a:endParaRPr lang="fr-FR" sz="2500" dirty="0"/>
          </a:p>
        </p:txBody>
      </p:sp>
      <p:sp>
        <p:nvSpPr>
          <p:cNvPr id="12" name="Ellipse 11"/>
          <p:cNvSpPr/>
          <p:nvPr/>
        </p:nvSpPr>
        <p:spPr>
          <a:xfrm>
            <a:off x="6138200" y="3379250"/>
            <a:ext cx="2213036" cy="898898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Culturels</a:t>
            </a:r>
            <a:endParaRPr lang="fr-FR" sz="2500" dirty="0"/>
          </a:p>
        </p:txBody>
      </p:sp>
      <p:sp>
        <p:nvSpPr>
          <p:cNvPr id="13" name="Ellipse 12"/>
          <p:cNvSpPr/>
          <p:nvPr/>
        </p:nvSpPr>
        <p:spPr>
          <a:xfrm>
            <a:off x="533545" y="3499990"/>
            <a:ext cx="2614081" cy="1160945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Citoyenneté </a:t>
            </a:r>
          </a:p>
          <a:p>
            <a:pPr algn="ctr"/>
            <a:r>
              <a:rPr lang="fr-FR" sz="2500" dirty="0" smtClean="0"/>
              <a:t>mondiale</a:t>
            </a:r>
            <a:endParaRPr lang="fr-FR" sz="2500" dirty="0"/>
          </a:p>
        </p:txBody>
      </p:sp>
      <p:sp>
        <p:nvSpPr>
          <p:cNvPr id="14" name="Rectangle 13"/>
          <p:cNvSpPr/>
          <p:nvPr/>
        </p:nvSpPr>
        <p:spPr>
          <a:xfrm>
            <a:off x="466298" y="4797152"/>
            <a:ext cx="8216568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Projet personnel des élèves</a:t>
            </a:r>
            <a:endParaRPr lang="fr-FR" sz="2500" dirty="0"/>
          </a:p>
        </p:txBody>
      </p:sp>
      <p:sp>
        <p:nvSpPr>
          <p:cNvPr id="15" name="Rectangle 14"/>
          <p:cNvSpPr/>
          <p:nvPr/>
        </p:nvSpPr>
        <p:spPr>
          <a:xfrm>
            <a:off x="475537" y="466658"/>
            <a:ext cx="8235142" cy="930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dirty="0" smtClean="0"/>
              <a:t>Projet en démarche </a:t>
            </a:r>
            <a:r>
              <a:rPr lang="fr-FR" sz="2500" dirty="0"/>
              <a:t>de développement </a:t>
            </a:r>
            <a:r>
              <a:rPr lang="fr-FR" sz="2500" dirty="0" smtClean="0"/>
              <a:t>durable </a:t>
            </a:r>
          </a:p>
          <a:p>
            <a:pPr algn="ctr"/>
            <a:r>
              <a:rPr lang="fr-FR" sz="2500" dirty="0" smtClean="0"/>
              <a:t>et </a:t>
            </a:r>
            <a:r>
              <a:rPr lang="fr-FR" sz="2500" dirty="0"/>
              <a:t>solidarité internationale.</a:t>
            </a:r>
          </a:p>
        </p:txBody>
      </p:sp>
      <p:cxnSp>
        <p:nvCxnSpPr>
          <p:cNvPr id="20" name="Connecteur droit 19"/>
          <p:cNvCxnSpPr>
            <a:stCxn id="15" idx="2"/>
            <a:endCxn id="14" idx="0"/>
          </p:cNvCxnSpPr>
          <p:nvPr/>
        </p:nvCxnSpPr>
        <p:spPr>
          <a:xfrm flipH="1">
            <a:off x="4574582" y="1396663"/>
            <a:ext cx="18526" cy="34004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028947" y="2492896"/>
            <a:ext cx="3127229" cy="133580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3116436" y="2316972"/>
            <a:ext cx="2607692" cy="16880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3206430" y="2492896"/>
            <a:ext cx="2736304" cy="1368152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smtClean="0"/>
              <a:t>OBJECTIFS</a:t>
            </a:r>
            <a:endParaRPr lang="fr-FR" sz="3000" b="1" dirty="0"/>
          </a:p>
        </p:txBody>
      </p:sp>
    </p:spTree>
    <p:extLst>
      <p:ext uri="{BB962C8B-B14F-4D97-AF65-F5344CB8AC3E}">
        <p14:creationId xmlns:p14="http://schemas.microsoft.com/office/powerpoint/2010/main" val="345601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398" y="461425"/>
            <a:ext cx="29787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u="sng" dirty="0">
                <a:latin typeface="MV Boli" panose="02000500030200090000" pitchFamily="2" charset="0"/>
                <a:cs typeface="MV Boli" panose="02000500030200090000" pitchFamily="2" charset="0"/>
              </a:rPr>
              <a:t>Les lampadaires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66" y="646113"/>
            <a:ext cx="5773737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55576" y="1547748"/>
            <a:ext cx="23042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Composants </a:t>
            </a:r>
            <a:r>
              <a:rPr lang="fr-FR" sz="2500" i="1" dirty="0" smtClean="0"/>
              <a:t>:</a:t>
            </a:r>
            <a:endParaRPr lang="fr-FR" sz="2500" i="1" dirty="0"/>
          </a:p>
        </p:txBody>
      </p:sp>
      <p:sp>
        <p:nvSpPr>
          <p:cNvPr id="5" name="Zone de texte 1"/>
          <p:cNvSpPr txBox="1">
            <a:spLocks/>
          </p:cNvSpPr>
          <p:nvPr/>
        </p:nvSpPr>
        <p:spPr>
          <a:xfrm>
            <a:off x="2209140" y="5733256"/>
            <a:ext cx="1619250" cy="41846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ea typeface="Times New Roman"/>
                <a:cs typeface="Times New Roman"/>
              </a:rPr>
              <a:t>SYSTEME DE MOBILITE</a:t>
            </a:r>
          </a:p>
        </p:txBody>
      </p:sp>
      <p:sp>
        <p:nvSpPr>
          <p:cNvPr id="6" name="Zone de texte 36"/>
          <p:cNvSpPr txBox="1">
            <a:spLocks/>
          </p:cNvSpPr>
          <p:nvPr/>
        </p:nvSpPr>
        <p:spPr>
          <a:xfrm>
            <a:off x="7937866" y="3228211"/>
            <a:ext cx="1200150" cy="50546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/>
                <a:ea typeface="Times New Roman"/>
                <a:cs typeface="Times New Roman"/>
              </a:rPr>
              <a:t>CAPTEUR DE PRESENCE</a:t>
            </a:r>
          </a:p>
        </p:txBody>
      </p:sp>
    </p:spTree>
    <p:extLst>
      <p:ext uri="{BB962C8B-B14F-4D97-AF65-F5344CB8AC3E}">
        <p14:creationId xmlns:p14="http://schemas.microsoft.com/office/powerpoint/2010/main" val="395112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7963" y="455163"/>
            <a:ext cx="4968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Emplacements des lampadaires 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94" y="946432"/>
            <a:ext cx="4219588" cy="281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4005064"/>
            <a:ext cx="4229073" cy="281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5" y="2204865"/>
            <a:ext cx="431516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59793" y="1363271"/>
            <a:ext cx="8274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5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N°1 :</a:t>
            </a:r>
            <a:endParaRPr lang="fr-FR" sz="25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Étoile à 5 branches 3"/>
          <p:cNvSpPr/>
          <p:nvPr/>
        </p:nvSpPr>
        <p:spPr>
          <a:xfrm>
            <a:off x="6763288" y="3319264"/>
            <a:ext cx="720080" cy="457200"/>
          </a:xfrm>
          <a:prstGeom prst="star5">
            <a:avLst/>
          </a:prstGeom>
          <a:solidFill>
            <a:srgbClr val="D1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50" y="4293096"/>
            <a:ext cx="835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20" y="6368843"/>
            <a:ext cx="835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36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130</Words>
  <Application>Microsoft Office PowerPoint</Application>
  <PresentationFormat>Affichage à l'écran (4:3)</PresentationFormat>
  <Paragraphs>61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</dc:creator>
  <cp:lastModifiedBy>Fa</cp:lastModifiedBy>
  <cp:revision>61</cp:revision>
  <dcterms:created xsi:type="dcterms:W3CDTF">2015-06-27T13:35:40Z</dcterms:created>
  <dcterms:modified xsi:type="dcterms:W3CDTF">2015-06-29T20:11:45Z</dcterms:modified>
</cp:coreProperties>
</file>