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3004800" cy="9753600"/>
  <p:notesSz cx="13004800" cy="97536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8"/>
  </p:normalViewPr>
  <p:slideViewPr>
    <p:cSldViewPr>
      <p:cViewPr varScale="1">
        <p:scale>
          <a:sx n="79" d="100"/>
          <a:sy n="79" d="100"/>
        </p:scale>
        <p:origin x="992" y="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1">
                <a:solidFill>
                  <a:srgbClr val="164F86"/>
                </a:solidFill>
                <a:latin typeface="Helvetica"/>
                <a:cs typeface="Helvetica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Helvetica Light"/>
                <a:cs typeface="Helvetica Ligh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51A7F9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chemeClr val="tx1"/>
                </a:solidFill>
                <a:latin typeface="Helvetica Light"/>
                <a:cs typeface="Helvetica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1">
                <a:solidFill>
                  <a:srgbClr val="164F86"/>
                </a:solidFill>
                <a:latin typeface="Helvetica"/>
                <a:cs typeface="Helvetica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Helvetica Light"/>
                <a:cs typeface="Helvetica Ligh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51A7F9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1">
                <a:solidFill>
                  <a:srgbClr val="164F86"/>
                </a:solidFill>
                <a:latin typeface="Helvetica"/>
                <a:cs typeface="Helvetica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Helvetica Light"/>
                <a:cs typeface="Helvetica Ligh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51A7F9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1">
                <a:solidFill>
                  <a:srgbClr val="164F86"/>
                </a:solidFill>
                <a:latin typeface="Helvetica"/>
                <a:cs typeface="Helvetica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Helvetica Light"/>
                <a:cs typeface="Helvetica Ligh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125200" y="152400"/>
            <a:ext cx="1663700" cy="100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416086" y="9372512"/>
            <a:ext cx="9703435" cy="0"/>
          </a:xfrm>
          <a:custGeom>
            <a:avLst/>
            <a:gdLst/>
            <a:ahLst/>
            <a:cxnLst/>
            <a:rect l="l" t="t" r="r" b="b"/>
            <a:pathLst>
              <a:path w="9703435">
                <a:moveTo>
                  <a:pt x="0" y="0"/>
                </a:moveTo>
                <a:lnTo>
                  <a:pt x="9703003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1600" y="12700"/>
            <a:ext cx="1816100" cy="1892300"/>
          </a:xfrm>
          <a:custGeom>
            <a:avLst/>
            <a:gdLst/>
            <a:ahLst/>
            <a:cxnLst/>
            <a:rect l="l" t="t" r="r" b="b"/>
            <a:pathLst>
              <a:path w="1816100" h="1892300">
                <a:moveTo>
                  <a:pt x="0" y="1892300"/>
                </a:moveTo>
                <a:lnTo>
                  <a:pt x="1816100" y="1892300"/>
                </a:lnTo>
                <a:lnTo>
                  <a:pt x="1816100" y="0"/>
                </a:lnTo>
                <a:lnTo>
                  <a:pt x="0" y="0"/>
                </a:lnTo>
                <a:lnTo>
                  <a:pt x="0" y="1892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1600" y="12700"/>
            <a:ext cx="1813194" cy="1892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317432" y="5099916"/>
            <a:ext cx="2690018" cy="37310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551530" y="7198306"/>
            <a:ext cx="2307540" cy="13580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579372" y="7224407"/>
            <a:ext cx="2218055" cy="1268095"/>
          </a:xfrm>
          <a:custGeom>
            <a:avLst/>
            <a:gdLst/>
            <a:ahLst/>
            <a:cxnLst/>
            <a:rect l="l" t="t" r="r" b="b"/>
            <a:pathLst>
              <a:path w="2218054" h="1268095">
                <a:moveTo>
                  <a:pt x="2152835" y="0"/>
                </a:moveTo>
                <a:lnTo>
                  <a:pt x="61374" y="16"/>
                </a:lnTo>
                <a:lnTo>
                  <a:pt x="22678" y="14800"/>
                </a:lnTo>
                <a:lnTo>
                  <a:pt x="1582" y="50117"/>
                </a:lnTo>
                <a:lnTo>
                  <a:pt x="0" y="64636"/>
                </a:lnTo>
                <a:lnTo>
                  <a:pt x="0" y="1205858"/>
                </a:lnTo>
                <a:lnTo>
                  <a:pt x="13329" y="1244726"/>
                </a:lnTo>
                <a:lnTo>
                  <a:pt x="48109" y="1266154"/>
                </a:lnTo>
                <a:lnTo>
                  <a:pt x="62828" y="1267751"/>
                </a:lnTo>
                <a:lnTo>
                  <a:pt x="2154611" y="1267728"/>
                </a:lnTo>
                <a:lnTo>
                  <a:pt x="2194053" y="1253623"/>
                </a:lnTo>
                <a:lnTo>
                  <a:pt x="2216271" y="1219407"/>
                </a:lnTo>
                <a:lnTo>
                  <a:pt x="2217881" y="61347"/>
                </a:lnTo>
                <a:lnTo>
                  <a:pt x="2215515" y="47284"/>
                </a:lnTo>
                <a:lnTo>
                  <a:pt x="2192249" y="13481"/>
                </a:lnTo>
                <a:lnTo>
                  <a:pt x="215283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579372" y="7224406"/>
            <a:ext cx="2218055" cy="1268095"/>
          </a:xfrm>
          <a:custGeom>
            <a:avLst/>
            <a:gdLst/>
            <a:ahLst/>
            <a:cxnLst/>
            <a:rect l="l" t="t" r="r" b="b"/>
            <a:pathLst>
              <a:path w="2218054" h="1268095">
                <a:moveTo>
                  <a:pt x="0" y="1205858"/>
                </a:moveTo>
                <a:lnTo>
                  <a:pt x="0" y="64637"/>
                </a:lnTo>
                <a:lnTo>
                  <a:pt x="1582" y="50118"/>
                </a:lnTo>
                <a:lnTo>
                  <a:pt x="22678" y="14801"/>
                </a:lnTo>
                <a:lnTo>
                  <a:pt x="61373" y="16"/>
                </a:lnTo>
                <a:lnTo>
                  <a:pt x="2152836" y="0"/>
                </a:lnTo>
                <a:lnTo>
                  <a:pt x="2167125" y="1620"/>
                </a:lnTo>
                <a:lnTo>
                  <a:pt x="2202313" y="22982"/>
                </a:lnTo>
                <a:lnTo>
                  <a:pt x="2217881" y="61347"/>
                </a:lnTo>
                <a:lnTo>
                  <a:pt x="2217968" y="1205035"/>
                </a:lnTo>
                <a:lnTo>
                  <a:pt x="2216271" y="1219408"/>
                </a:lnTo>
                <a:lnTo>
                  <a:pt x="2194053" y="1253624"/>
                </a:lnTo>
                <a:lnTo>
                  <a:pt x="2154612" y="1267729"/>
                </a:lnTo>
                <a:lnTo>
                  <a:pt x="62827" y="1267752"/>
                </a:lnTo>
                <a:lnTo>
                  <a:pt x="48109" y="1266154"/>
                </a:lnTo>
                <a:lnTo>
                  <a:pt x="13329" y="1244727"/>
                </a:lnTo>
                <a:lnTo>
                  <a:pt x="0" y="1205858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525938" y="5810725"/>
            <a:ext cx="2307540" cy="13091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9553780" y="58371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4" h="1221104">
                <a:moveTo>
                  <a:pt x="2152835" y="0"/>
                </a:moveTo>
                <a:lnTo>
                  <a:pt x="61631" y="11"/>
                </a:lnTo>
                <a:lnTo>
                  <a:pt x="22781" y="14586"/>
                </a:lnTo>
                <a:lnTo>
                  <a:pt x="1589" y="49788"/>
                </a:lnTo>
                <a:lnTo>
                  <a:pt x="0" y="64325"/>
                </a:lnTo>
                <a:lnTo>
                  <a:pt x="53" y="1157347"/>
                </a:lnTo>
                <a:lnTo>
                  <a:pt x="14491" y="1196683"/>
                </a:lnTo>
                <a:lnTo>
                  <a:pt x="48580" y="1219079"/>
                </a:lnTo>
                <a:lnTo>
                  <a:pt x="62826" y="1220798"/>
                </a:lnTo>
                <a:lnTo>
                  <a:pt x="2156408" y="1220697"/>
                </a:lnTo>
                <a:lnTo>
                  <a:pt x="2194805" y="1205106"/>
                </a:lnTo>
                <a:lnTo>
                  <a:pt x="2216328" y="1170048"/>
                </a:lnTo>
                <a:lnTo>
                  <a:pt x="2217967" y="1155796"/>
                </a:lnTo>
                <a:lnTo>
                  <a:pt x="2217893" y="61280"/>
                </a:lnTo>
                <a:lnTo>
                  <a:pt x="2202399" y="22902"/>
                </a:lnTo>
                <a:lnTo>
                  <a:pt x="2167157" y="1612"/>
                </a:lnTo>
                <a:lnTo>
                  <a:pt x="2152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9553781" y="58371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4" h="1221104">
                <a:moveTo>
                  <a:pt x="0" y="1154636"/>
                </a:moveTo>
                <a:lnTo>
                  <a:pt x="0" y="64326"/>
                </a:lnTo>
                <a:lnTo>
                  <a:pt x="1589" y="49789"/>
                </a:lnTo>
                <a:lnTo>
                  <a:pt x="22782" y="14587"/>
                </a:lnTo>
                <a:lnTo>
                  <a:pt x="61631" y="11"/>
                </a:lnTo>
                <a:lnTo>
                  <a:pt x="2152836" y="0"/>
                </a:lnTo>
                <a:lnTo>
                  <a:pt x="2167158" y="1612"/>
                </a:lnTo>
                <a:lnTo>
                  <a:pt x="2202399" y="22902"/>
                </a:lnTo>
                <a:lnTo>
                  <a:pt x="2217894" y="61280"/>
                </a:lnTo>
                <a:lnTo>
                  <a:pt x="2217968" y="1155797"/>
                </a:lnTo>
                <a:lnTo>
                  <a:pt x="2216329" y="1170048"/>
                </a:lnTo>
                <a:lnTo>
                  <a:pt x="2194805" y="1205107"/>
                </a:lnTo>
                <a:lnTo>
                  <a:pt x="2156408" y="1220697"/>
                </a:lnTo>
                <a:lnTo>
                  <a:pt x="62827" y="1220798"/>
                </a:lnTo>
                <a:lnTo>
                  <a:pt x="48581" y="1219079"/>
                </a:lnTo>
                <a:lnTo>
                  <a:pt x="14491" y="1196683"/>
                </a:lnTo>
                <a:lnTo>
                  <a:pt x="53" y="1157348"/>
                </a:lnTo>
                <a:lnTo>
                  <a:pt x="0" y="115463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1599983" y="7117629"/>
            <a:ext cx="254650" cy="3106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503896" y="7322200"/>
            <a:ext cx="228810" cy="4101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9531578" y="5800235"/>
            <a:ext cx="136827" cy="2688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1578657" y="5738583"/>
            <a:ext cx="254648" cy="3106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9506250" y="5324247"/>
            <a:ext cx="2307540" cy="2518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2154476" y="0"/>
                </a:moveTo>
                <a:lnTo>
                  <a:pt x="61842" y="53"/>
                </a:lnTo>
                <a:lnTo>
                  <a:pt x="23168" y="15133"/>
                </a:lnTo>
                <a:lnTo>
                  <a:pt x="1634" y="50110"/>
                </a:lnTo>
                <a:lnTo>
                  <a:pt x="0" y="64462"/>
                </a:lnTo>
                <a:lnTo>
                  <a:pt x="2" y="100866"/>
                </a:lnTo>
                <a:lnTo>
                  <a:pt x="14435" y="139736"/>
                </a:lnTo>
                <a:lnTo>
                  <a:pt x="49845" y="160646"/>
                </a:lnTo>
                <a:lnTo>
                  <a:pt x="64467" y="162203"/>
                </a:lnTo>
                <a:lnTo>
                  <a:pt x="2155609" y="162193"/>
                </a:lnTo>
                <a:lnTo>
                  <a:pt x="2194763" y="147932"/>
                </a:lnTo>
                <a:lnTo>
                  <a:pt x="2216340" y="113116"/>
                </a:lnTo>
                <a:lnTo>
                  <a:pt x="2217968" y="98610"/>
                </a:lnTo>
                <a:lnTo>
                  <a:pt x="2217942" y="62615"/>
                </a:lnTo>
                <a:lnTo>
                  <a:pt x="2203491" y="23477"/>
                </a:lnTo>
                <a:lnTo>
                  <a:pt x="2168872" y="1656"/>
                </a:lnTo>
                <a:lnTo>
                  <a:pt x="215447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0" y="100310"/>
                </a:moveTo>
                <a:lnTo>
                  <a:pt x="0" y="64462"/>
                </a:lnTo>
                <a:lnTo>
                  <a:pt x="1634" y="50110"/>
                </a:lnTo>
                <a:lnTo>
                  <a:pt x="23168" y="15133"/>
                </a:lnTo>
                <a:lnTo>
                  <a:pt x="61842" y="53"/>
                </a:lnTo>
                <a:lnTo>
                  <a:pt x="2154475" y="0"/>
                </a:lnTo>
                <a:lnTo>
                  <a:pt x="2168872" y="1656"/>
                </a:lnTo>
                <a:lnTo>
                  <a:pt x="2203491" y="23477"/>
                </a:lnTo>
                <a:lnTo>
                  <a:pt x="2217942" y="62615"/>
                </a:lnTo>
                <a:lnTo>
                  <a:pt x="2217967" y="98611"/>
                </a:lnTo>
                <a:lnTo>
                  <a:pt x="2216339" y="113116"/>
                </a:lnTo>
                <a:lnTo>
                  <a:pt x="2194763" y="147933"/>
                </a:lnTo>
                <a:lnTo>
                  <a:pt x="2155608" y="162194"/>
                </a:lnTo>
                <a:lnTo>
                  <a:pt x="64467" y="162204"/>
                </a:lnTo>
                <a:lnTo>
                  <a:pt x="49844" y="160647"/>
                </a:lnTo>
                <a:lnTo>
                  <a:pt x="14434" y="139736"/>
                </a:lnTo>
                <a:lnTo>
                  <a:pt x="2" y="100866"/>
                </a:lnTo>
                <a:lnTo>
                  <a:pt x="0" y="10031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9575594" y="5376569"/>
            <a:ext cx="264450" cy="3120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1244484" y="5588345"/>
            <a:ext cx="292994" cy="2006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1879662" y="5300262"/>
            <a:ext cx="58337" cy="229955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9387282" y="5144366"/>
            <a:ext cx="2550795" cy="3591560"/>
          </a:xfrm>
          <a:custGeom>
            <a:avLst/>
            <a:gdLst/>
            <a:ahLst/>
            <a:cxnLst/>
            <a:rect l="l" t="t" r="r" b="b"/>
            <a:pathLst>
              <a:path w="2550795" h="3591559">
                <a:moveTo>
                  <a:pt x="0" y="0"/>
                </a:moveTo>
                <a:lnTo>
                  <a:pt x="0" y="3591321"/>
                </a:lnTo>
                <a:lnTo>
                  <a:pt x="2550318" y="3591321"/>
                </a:lnTo>
                <a:lnTo>
                  <a:pt x="2550318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543600" y="2066775"/>
            <a:ext cx="2674143" cy="373102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740159" y="4839759"/>
            <a:ext cx="2294743" cy="43112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767491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2140550" y="0"/>
                </a:moveTo>
                <a:lnTo>
                  <a:pt x="63014" y="0"/>
                </a:lnTo>
                <a:lnTo>
                  <a:pt x="23412" y="13644"/>
                </a:lnTo>
                <a:lnTo>
                  <a:pt x="1573" y="48129"/>
                </a:lnTo>
                <a:lnTo>
                  <a:pt x="0" y="278482"/>
                </a:lnTo>
                <a:lnTo>
                  <a:pt x="2217" y="292682"/>
                </a:lnTo>
                <a:lnTo>
                  <a:pt x="24525" y="327396"/>
                </a:lnTo>
                <a:lnTo>
                  <a:pt x="63337" y="341481"/>
                </a:lnTo>
                <a:lnTo>
                  <a:pt x="2143946" y="341388"/>
                </a:lnTo>
                <a:lnTo>
                  <a:pt x="2182200" y="325700"/>
                </a:lnTo>
                <a:lnTo>
                  <a:pt x="2203482" y="290414"/>
                </a:lnTo>
                <a:lnTo>
                  <a:pt x="2205096" y="276120"/>
                </a:lnTo>
                <a:lnTo>
                  <a:pt x="2205084" y="61421"/>
                </a:lnTo>
                <a:lnTo>
                  <a:pt x="2190386" y="22660"/>
                </a:lnTo>
                <a:lnTo>
                  <a:pt x="2155080" y="1579"/>
                </a:lnTo>
                <a:lnTo>
                  <a:pt x="2140550" y="0"/>
                </a:lnTo>
                <a:close/>
              </a:path>
            </a:pathLst>
          </a:custGeom>
          <a:solidFill>
            <a:srgbClr val="FFB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767417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0" y="275320"/>
                </a:moveTo>
                <a:lnTo>
                  <a:pt x="0" y="62694"/>
                </a:lnTo>
                <a:lnTo>
                  <a:pt x="1648" y="48129"/>
                </a:lnTo>
                <a:lnTo>
                  <a:pt x="23487" y="13645"/>
                </a:lnTo>
                <a:lnTo>
                  <a:pt x="63088" y="0"/>
                </a:lnTo>
                <a:lnTo>
                  <a:pt x="2140624" y="0"/>
                </a:lnTo>
                <a:lnTo>
                  <a:pt x="2155154" y="1579"/>
                </a:lnTo>
                <a:lnTo>
                  <a:pt x="2190460" y="22660"/>
                </a:lnTo>
                <a:lnTo>
                  <a:pt x="2205159" y="61420"/>
                </a:lnTo>
                <a:lnTo>
                  <a:pt x="2205171" y="276120"/>
                </a:lnTo>
                <a:lnTo>
                  <a:pt x="2203557" y="290414"/>
                </a:lnTo>
                <a:lnTo>
                  <a:pt x="2182275" y="325700"/>
                </a:lnTo>
                <a:lnTo>
                  <a:pt x="2144021" y="341389"/>
                </a:lnTo>
                <a:lnTo>
                  <a:pt x="63412" y="341482"/>
                </a:lnTo>
                <a:lnTo>
                  <a:pt x="49195" y="339777"/>
                </a:lnTo>
                <a:lnTo>
                  <a:pt x="14887" y="317558"/>
                </a:lnTo>
                <a:lnTo>
                  <a:pt x="74" y="278482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716233" y="4291552"/>
            <a:ext cx="2188210" cy="341630"/>
          </a:xfrm>
          <a:custGeom>
            <a:avLst/>
            <a:gdLst/>
            <a:ahLst/>
            <a:cxnLst/>
            <a:rect l="l" t="t" r="r" b="b"/>
            <a:pathLst>
              <a:path w="2188210" h="341629">
                <a:moveTo>
                  <a:pt x="0" y="275320"/>
                </a:moveTo>
                <a:lnTo>
                  <a:pt x="0" y="62756"/>
                </a:lnTo>
                <a:lnTo>
                  <a:pt x="1699" y="48403"/>
                </a:lnTo>
                <a:lnTo>
                  <a:pt x="23939" y="14197"/>
                </a:lnTo>
                <a:lnTo>
                  <a:pt x="63351" y="27"/>
                </a:lnTo>
                <a:lnTo>
                  <a:pt x="2125440" y="0"/>
                </a:lnTo>
                <a:lnTo>
                  <a:pt x="2140071" y="1628"/>
                </a:lnTo>
                <a:lnTo>
                  <a:pt x="2174651" y="23312"/>
                </a:lnTo>
                <a:lnTo>
                  <a:pt x="2188110" y="276183"/>
                </a:lnTo>
                <a:lnTo>
                  <a:pt x="2186549" y="290680"/>
                </a:lnTo>
                <a:lnTo>
                  <a:pt x="2165694" y="326265"/>
                </a:lnTo>
                <a:lnTo>
                  <a:pt x="2127315" y="341454"/>
                </a:lnTo>
                <a:lnTo>
                  <a:pt x="65289" y="341482"/>
                </a:lnTo>
                <a:lnTo>
                  <a:pt x="51170" y="339824"/>
                </a:lnTo>
                <a:lnTo>
                  <a:pt x="16188" y="318166"/>
                </a:lnTo>
                <a:lnTo>
                  <a:pt x="168" y="279916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786026" y="4882002"/>
            <a:ext cx="201171" cy="3111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609600" y="2264962"/>
            <a:ext cx="2539999" cy="229955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767416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2153420" y="0"/>
                </a:moveTo>
                <a:lnTo>
                  <a:pt x="61743" y="21"/>
                </a:lnTo>
                <a:lnTo>
                  <a:pt x="22938" y="14748"/>
                </a:lnTo>
                <a:lnTo>
                  <a:pt x="1607" y="49852"/>
                </a:lnTo>
                <a:lnTo>
                  <a:pt x="0" y="64325"/>
                </a:lnTo>
                <a:lnTo>
                  <a:pt x="74" y="1157799"/>
                </a:lnTo>
                <a:lnTo>
                  <a:pt x="14887" y="1196875"/>
                </a:lnTo>
                <a:lnTo>
                  <a:pt x="49195" y="1219094"/>
                </a:lnTo>
                <a:lnTo>
                  <a:pt x="63412" y="1220798"/>
                </a:lnTo>
                <a:lnTo>
                  <a:pt x="2156535" y="1220721"/>
                </a:lnTo>
                <a:lnTo>
                  <a:pt x="2194954" y="1205268"/>
                </a:lnTo>
                <a:lnTo>
                  <a:pt x="2216345" y="1170110"/>
                </a:lnTo>
                <a:lnTo>
                  <a:pt x="2217968" y="1155796"/>
                </a:lnTo>
                <a:lnTo>
                  <a:pt x="2217916" y="61744"/>
                </a:lnTo>
                <a:lnTo>
                  <a:pt x="2202806" y="23093"/>
                </a:lnTo>
                <a:lnTo>
                  <a:pt x="2167774" y="1626"/>
                </a:lnTo>
                <a:lnTo>
                  <a:pt x="2153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767417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0" y="1154636"/>
                </a:moveTo>
                <a:lnTo>
                  <a:pt x="0" y="64326"/>
                </a:lnTo>
                <a:lnTo>
                  <a:pt x="1607" y="49852"/>
                </a:lnTo>
                <a:lnTo>
                  <a:pt x="22938" y="14748"/>
                </a:lnTo>
                <a:lnTo>
                  <a:pt x="61742" y="21"/>
                </a:lnTo>
                <a:lnTo>
                  <a:pt x="2153420" y="0"/>
                </a:lnTo>
                <a:lnTo>
                  <a:pt x="2167774" y="1626"/>
                </a:lnTo>
                <a:lnTo>
                  <a:pt x="2202806" y="23093"/>
                </a:lnTo>
                <a:lnTo>
                  <a:pt x="2217915" y="61744"/>
                </a:lnTo>
                <a:lnTo>
                  <a:pt x="2217967" y="1155797"/>
                </a:lnTo>
                <a:lnTo>
                  <a:pt x="2216344" y="1170110"/>
                </a:lnTo>
                <a:lnTo>
                  <a:pt x="2194954" y="1205268"/>
                </a:lnTo>
                <a:lnTo>
                  <a:pt x="2156534" y="1220721"/>
                </a:lnTo>
                <a:lnTo>
                  <a:pt x="63412" y="1220798"/>
                </a:lnTo>
                <a:lnTo>
                  <a:pt x="49195" y="1219094"/>
                </a:lnTo>
                <a:lnTo>
                  <a:pt x="14887" y="1196875"/>
                </a:lnTo>
                <a:lnTo>
                  <a:pt x="74" y="1157799"/>
                </a:lnTo>
                <a:lnTo>
                  <a:pt x="0" y="115463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1">
                <a:solidFill>
                  <a:srgbClr val="164F86"/>
                </a:solidFill>
                <a:latin typeface="Helvetica"/>
                <a:cs typeface="Helvetica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Helvetica Light"/>
                <a:cs typeface="Helvetica Ligh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125200" y="152400"/>
            <a:ext cx="1663700" cy="1003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68600" y="427471"/>
            <a:ext cx="7467600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51A7F9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400" y="1730755"/>
            <a:ext cx="11938000" cy="2377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chemeClr val="tx1"/>
                </a:solidFill>
                <a:latin typeface="Helvetica Light"/>
                <a:cs typeface="Helvetica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78200" y="9447652"/>
            <a:ext cx="5770880" cy="241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1">
                <a:solidFill>
                  <a:srgbClr val="164F86"/>
                </a:solidFill>
                <a:latin typeface="Helvetica"/>
                <a:cs typeface="Helvetica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611100" y="9437878"/>
            <a:ext cx="305434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Helvetica Light"/>
                <a:cs typeface="Helvetica Ligh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image" Target="../media/image46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54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39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68.png"/><Relationship Id="rId21" Type="http://schemas.openxmlformats.org/officeDocument/2006/relationships/image" Target="../media/image69.png"/><Relationship Id="rId22" Type="http://schemas.openxmlformats.org/officeDocument/2006/relationships/image" Target="../media/image70.png"/><Relationship Id="rId23" Type="http://schemas.openxmlformats.org/officeDocument/2006/relationships/image" Target="../media/image71.png"/><Relationship Id="rId24" Type="http://schemas.openxmlformats.org/officeDocument/2006/relationships/image" Target="../media/image72.png"/><Relationship Id="rId25" Type="http://schemas.openxmlformats.org/officeDocument/2006/relationships/image" Target="../media/image73.png"/><Relationship Id="rId26" Type="http://schemas.openxmlformats.org/officeDocument/2006/relationships/image" Target="../media/image74.png"/><Relationship Id="rId27" Type="http://schemas.openxmlformats.org/officeDocument/2006/relationships/image" Target="../media/image75.png"/><Relationship Id="rId28" Type="http://schemas.openxmlformats.org/officeDocument/2006/relationships/image" Target="../media/image76.pn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30" Type="http://schemas.openxmlformats.org/officeDocument/2006/relationships/image" Target="../media/image15.png"/><Relationship Id="rId31" Type="http://schemas.openxmlformats.org/officeDocument/2006/relationships/image" Target="../media/image16.png"/><Relationship Id="rId32" Type="http://schemas.openxmlformats.org/officeDocument/2006/relationships/image" Target="../media/image17.png"/><Relationship Id="rId9" Type="http://schemas.openxmlformats.org/officeDocument/2006/relationships/image" Target="../media/image10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9.png"/><Relationship Id="rId33" Type="http://schemas.openxmlformats.org/officeDocument/2006/relationships/image" Target="../media/image77.png"/><Relationship Id="rId34" Type="http://schemas.openxmlformats.org/officeDocument/2006/relationships/image" Target="../media/image78.png"/><Relationship Id="rId35" Type="http://schemas.openxmlformats.org/officeDocument/2006/relationships/image" Target="../media/image79.png"/><Relationship Id="rId36" Type="http://schemas.openxmlformats.org/officeDocument/2006/relationships/image" Target="../media/image8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61.png"/><Relationship Id="rId14" Type="http://schemas.openxmlformats.org/officeDocument/2006/relationships/image" Target="../media/image62.png"/><Relationship Id="rId15" Type="http://schemas.openxmlformats.org/officeDocument/2006/relationships/image" Target="../media/image63.png"/><Relationship Id="rId16" Type="http://schemas.openxmlformats.org/officeDocument/2006/relationships/image" Target="../media/image64.png"/><Relationship Id="rId17" Type="http://schemas.openxmlformats.org/officeDocument/2006/relationships/image" Target="../media/image65.png"/><Relationship Id="rId18" Type="http://schemas.openxmlformats.org/officeDocument/2006/relationships/image" Target="../media/image66.png"/><Relationship Id="rId19" Type="http://schemas.openxmlformats.org/officeDocument/2006/relationships/image" Target="../media/image67.png"/><Relationship Id="rId37" Type="http://schemas.openxmlformats.org/officeDocument/2006/relationships/image" Target="../media/image81.jpg"/><Relationship Id="rId38" Type="http://schemas.openxmlformats.org/officeDocument/2006/relationships/image" Target="../media/image82.png"/><Relationship Id="rId39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67.png"/><Relationship Id="rId21" Type="http://schemas.openxmlformats.org/officeDocument/2006/relationships/image" Target="../media/image86.png"/><Relationship Id="rId22" Type="http://schemas.openxmlformats.org/officeDocument/2006/relationships/image" Target="../media/image87.png"/><Relationship Id="rId23" Type="http://schemas.openxmlformats.org/officeDocument/2006/relationships/image" Target="../media/image70.png"/><Relationship Id="rId24" Type="http://schemas.openxmlformats.org/officeDocument/2006/relationships/image" Target="../media/image71.png"/><Relationship Id="rId25" Type="http://schemas.openxmlformats.org/officeDocument/2006/relationships/image" Target="../media/image72.png"/><Relationship Id="rId26" Type="http://schemas.openxmlformats.org/officeDocument/2006/relationships/image" Target="../media/image73.png"/><Relationship Id="rId27" Type="http://schemas.openxmlformats.org/officeDocument/2006/relationships/image" Target="../media/image74.png"/><Relationship Id="rId28" Type="http://schemas.openxmlformats.org/officeDocument/2006/relationships/image" Target="../media/image75.png"/><Relationship Id="rId29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30" Type="http://schemas.openxmlformats.org/officeDocument/2006/relationships/image" Target="../media/image88.png"/><Relationship Id="rId31" Type="http://schemas.openxmlformats.org/officeDocument/2006/relationships/image" Target="../media/image15.png"/><Relationship Id="rId32" Type="http://schemas.openxmlformats.org/officeDocument/2006/relationships/image" Target="../media/image89.png"/><Relationship Id="rId9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33" Type="http://schemas.openxmlformats.org/officeDocument/2006/relationships/image" Target="../media/image90.png"/><Relationship Id="rId34" Type="http://schemas.openxmlformats.org/officeDocument/2006/relationships/image" Target="../media/image91.png"/><Relationship Id="rId35" Type="http://schemas.openxmlformats.org/officeDocument/2006/relationships/image" Target="../media/image77.png"/><Relationship Id="rId36" Type="http://schemas.openxmlformats.org/officeDocument/2006/relationships/image" Target="../media/image92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61.png"/><Relationship Id="rId15" Type="http://schemas.openxmlformats.org/officeDocument/2006/relationships/image" Target="../media/image62.png"/><Relationship Id="rId16" Type="http://schemas.openxmlformats.org/officeDocument/2006/relationships/image" Target="../media/image63.png"/><Relationship Id="rId17" Type="http://schemas.openxmlformats.org/officeDocument/2006/relationships/image" Target="../media/image64.png"/><Relationship Id="rId18" Type="http://schemas.openxmlformats.org/officeDocument/2006/relationships/image" Target="../media/image65.png"/><Relationship Id="rId19" Type="http://schemas.openxmlformats.org/officeDocument/2006/relationships/image" Target="../media/image66.png"/><Relationship Id="rId37" Type="http://schemas.openxmlformats.org/officeDocument/2006/relationships/image" Target="../media/image93.png"/><Relationship Id="rId38" Type="http://schemas.openxmlformats.org/officeDocument/2006/relationships/image" Target="../media/image94.png"/><Relationship Id="rId39" Type="http://schemas.openxmlformats.org/officeDocument/2006/relationships/image" Target="../media/image95.png"/><Relationship Id="rId40" Type="http://schemas.openxmlformats.org/officeDocument/2006/relationships/image" Target="../media/image96.png"/><Relationship Id="rId41" Type="http://schemas.openxmlformats.org/officeDocument/2006/relationships/image" Target="../media/image97.png"/><Relationship Id="rId42" Type="http://schemas.openxmlformats.org/officeDocument/2006/relationships/image" Target="../media/image81.jpg"/><Relationship Id="rId43" Type="http://schemas.openxmlformats.org/officeDocument/2006/relationships/image" Target="../media/image82.png"/><Relationship Id="rId44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9.png"/><Relationship Id="rId20" Type="http://schemas.openxmlformats.org/officeDocument/2006/relationships/image" Target="../media/image106.png"/><Relationship Id="rId21" Type="http://schemas.openxmlformats.org/officeDocument/2006/relationships/image" Target="../media/image107.png"/><Relationship Id="rId22" Type="http://schemas.openxmlformats.org/officeDocument/2006/relationships/image" Target="../media/image71.png"/><Relationship Id="rId23" Type="http://schemas.openxmlformats.org/officeDocument/2006/relationships/image" Target="../media/image108.png"/><Relationship Id="rId24" Type="http://schemas.openxmlformats.org/officeDocument/2006/relationships/image" Target="../media/image109.png"/><Relationship Id="rId25" Type="http://schemas.openxmlformats.org/officeDocument/2006/relationships/image" Target="../media/image74.png"/><Relationship Id="rId26" Type="http://schemas.openxmlformats.org/officeDocument/2006/relationships/image" Target="../media/image75.png"/><Relationship Id="rId27" Type="http://schemas.openxmlformats.org/officeDocument/2006/relationships/image" Target="../media/image110.png"/><Relationship Id="rId10" Type="http://schemas.openxmlformats.org/officeDocument/2006/relationships/image" Target="../media/image100.png"/><Relationship Id="rId11" Type="http://schemas.openxmlformats.org/officeDocument/2006/relationships/image" Target="../media/image62.png"/><Relationship Id="rId12" Type="http://schemas.openxmlformats.org/officeDocument/2006/relationships/image" Target="../media/image94.png"/><Relationship Id="rId13" Type="http://schemas.openxmlformats.org/officeDocument/2006/relationships/image" Target="../media/image101.png"/><Relationship Id="rId14" Type="http://schemas.openxmlformats.org/officeDocument/2006/relationships/image" Target="../media/image102.png"/><Relationship Id="rId15" Type="http://schemas.openxmlformats.org/officeDocument/2006/relationships/image" Target="../media/image97.png"/><Relationship Id="rId16" Type="http://schemas.openxmlformats.org/officeDocument/2006/relationships/image" Target="../media/image103.png"/><Relationship Id="rId17" Type="http://schemas.openxmlformats.org/officeDocument/2006/relationships/image" Target="../media/image104.png"/><Relationship Id="rId18" Type="http://schemas.openxmlformats.org/officeDocument/2006/relationships/image" Target="../media/image67.png"/><Relationship Id="rId19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65.png"/><Relationship Id="rId7" Type="http://schemas.openxmlformats.org/officeDocument/2006/relationships/image" Target="../media/image81.jpg"/><Relationship Id="rId8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77.png"/><Relationship Id="rId23" Type="http://schemas.openxmlformats.org/officeDocument/2006/relationships/image" Target="../media/image78.png"/><Relationship Id="rId24" Type="http://schemas.openxmlformats.org/officeDocument/2006/relationships/image" Target="../media/image79.png"/><Relationship Id="rId25" Type="http://schemas.openxmlformats.org/officeDocument/2006/relationships/image" Target="../media/image80.png"/><Relationship Id="rId26" Type="http://schemas.openxmlformats.org/officeDocument/2006/relationships/image" Target="../media/image81.jpg"/><Relationship Id="rId27" Type="http://schemas.openxmlformats.org/officeDocument/2006/relationships/image" Target="../media/image82.png"/><Relationship Id="rId28" Type="http://schemas.openxmlformats.org/officeDocument/2006/relationships/image" Target="../media/image114.png"/><Relationship Id="rId29" Type="http://schemas.openxmlformats.org/officeDocument/2006/relationships/image" Target="../media/image1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30" Type="http://schemas.openxmlformats.org/officeDocument/2006/relationships/image" Target="../media/image4.png"/><Relationship Id="rId31" Type="http://schemas.openxmlformats.org/officeDocument/2006/relationships/image" Target="../media/image5.png"/><Relationship Id="rId32" Type="http://schemas.openxmlformats.org/officeDocument/2006/relationships/image" Target="../media/image116.png"/><Relationship Id="rId9" Type="http://schemas.openxmlformats.org/officeDocument/2006/relationships/image" Target="../media/image111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33" Type="http://schemas.openxmlformats.org/officeDocument/2006/relationships/image" Target="../media/image94.png"/><Relationship Id="rId34" Type="http://schemas.openxmlformats.org/officeDocument/2006/relationships/image" Target="../media/image101.png"/><Relationship Id="rId35" Type="http://schemas.openxmlformats.org/officeDocument/2006/relationships/image" Target="../media/image96.png"/><Relationship Id="rId36" Type="http://schemas.openxmlformats.org/officeDocument/2006/relationships/image" Target="../media/image97.png"/><Relationship Id="rId10" Type="http://schemas.openxmlformats.org/officeDocument/2006/relationships/image" Target="../media/image112.png"/><Relationship Id="rId11" Type="http://schemas.openxmlformats.org/officeDocument/2006/relationships/image" Target="../media/image70.png"/><Relationship Id="rId12" Type="http://schemas.openxmlformats.org/officeDocument/2006/relationships/image" Target="../media/image71.png"/><Relationship Id="rId13" Type="http://schemas.openxmlformats.org/officeDocument/2006/relationships/image" Target="../media/image72.png"/><Relationship Id="rId14" Type="http://schemas.openxmlformats.org/officeDocument/2006/relationships/image" Target="../media/image73.png"/><Relationship Id="rId15" Type="http://schemas.openxmlformats.org/officeDocument/2006/relationships/image" Target="../media/image74.png"/><Relationship Id="rId16" Type="http://schemas.openxmlformats.org/officeDocument/2006/relationships/image" Target="../media/image75.png"/><Relationship Id="rId17" Type="http://schemas.openxmlformats.org/officeDocument/2006/relationships/image" Target="../media/image1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37" Type="http://schemas.openxmlformats.org/officeDocument/2006/relationships/image" Target="../media/image117.png"/><Relationship Id="rId38" Type="http://schemas.openxmlformats.org/officeDocument/2006/relationships/image" Target="../media/image118.png"/><Relationship Id="rId39" Type="http://schemas.openxmlformats.org/officeDocument/2006/relationships/image" Target="../media/image119.png"/><Relationship Id="rId40" Type="http://schemas.openxmlformats.org/officeDocument/2006/relationships/image" Target="../media/image10.png"/><Relationship Id="rId41" Type="http://schemas.openxmlformats.org/officeDocument/2006/relationships/image" Target="../media/image11.png"/><Relationship Id="rId42" Type="http://schemas.openxmlformats.org/officeDocument/2006/relationships/image" Target="../media/image12.png"/><Relationship Id="rId43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32.png"/><Relationship Id="rId21" Type="http://schemas.openxmlformats.org/officeDocument/2006/relationships/image" Target="../media/image71.png"/><Relationship Id="rId22" Type="http://schemas.openxmlformats.org/officeDocument/2006/relationships/image" Target="../media/image133.png"/><Relationship Id="rId23" Type="http://schemas.openxmlformats.org/officeDocument/2006/relationships/image" Target="../media/image134.png"/><Relationship Id="rId24" Type="http://schemas.openxmlformats.org/officeDocument/2006/relationships/image" Target="../media/image74.png"/><Relationship Id="rId25" Type="http://schemas.openxmlformats.org/officeDocument/2006/relationships/image" Target="../media/image75.png"/><Relationship Id="rId26" Type="http://schemas.openxmlformats.org/officeDocument/2006/relationships/image" Target="../media/image135.png"/><Relationship Id="rId27" Type="http://schemas.openxmlformats.org/officeDocument/2006/relationships/image" Target="../media/image136.png"/><Relationship Id="rId28" Type="http://schemas.openxmlformats.org/officeDocument/2006/relationships/image" Target="../media/image15.png"/><Relationship Id="rId29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jpg"/><Relationship Id="rId3" Type="http://schemas.openxmlformats.org/officeDocument/2006/relationships/image" Target="../media/image12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30" Type="http://schemas.openxmlformats.org/officeDocument/2006/relationships/image" Target="../media/image138.png"/><Relationship Id="rId31" Type="http://schemas.openxmlformats.org/officeDocument/2006/relationships/image" Target="../media/image77.png"/><Relationship Id="rId32" Type="http://schemas.openxmlformats.org/officeDocument/2006/relationships/image" Target="../media/image139.png"/><Relationship Id="rId9" Type="http://schemas.openxmlformats.org/officeDocument/2006/relationships/image" Target="../media/image11.png"/><Relationship Id="rId6" Type="http://schemas.openxmlformats.org/officeDocument/2006/relationships/image" Target="../media/image123.png"/><Relationship Id="rId7" Type="http://schemas.openxmlformats.org/officeDocument/2006/relationships/image" Target="../media/image124.png"/><Relationship Id="rId8" Type="http://schemas.openxmlformats.org/officeDocument/2006/relationships/image" Target="../media/image10.png"/><Relationship Id="rId33" Type="http://schemas.openxmlformats.org/officeDocument/2006/relationships/image" Target="../media/image140.png"/><Relationship Id="rId34" Type="http://schemas.openxmlformats.org/officeDocument/2006/relationships/image" Target="../media/image141.png"/><Relationship Id="rId35" Type="http://schemas.openxmlformats.org/officeDocument/2006/relationships/image" Target="../media/image81.jpg"/><Relationship Id="rId36" Type="http://schemas.openxmlformats.org/officeDocument/2006/relationships/image" Target="../media/image82.png"/><Relationship Id="rId10" Type="http://schemas.openxmlformats.org/officeDocument/2006/relationships/image" Target="../media/image12.png"/><Relationship Id="rId11" Type="http://schemas.openxmlformats.org/officeDocument/2006/relationships/image" Target="../media/image125.png"/><Relationship Id="rId12" Type="http://schemas.openxmlformats.org/officeDocument/2006/relationships/image" Target="../media/image126.png"/><Relationship Id="rId13" Type="http://schemas.openxmlformats.org/officeDocument/2006/relationships/image" Target="../media/image62.png"/><Relationship Id="rId14" Type="http://schemas.openxmlformats.org/officeDocument/2006/relationships/image" Target="../media/image127.png"/><Relationship Id="rId15" Type="http://schemas.openxmlformats.org/officeDocument/2006/relationships/image" Target="../media/image128.png"/><Relationship Id="rId16" Type="http://schemas.openxmlformats.org/officeDocument/2006/relationships/image" Target="../media/image129.png"/><Relationship Id="rId17" Type="http://schemas.openxmlformats.org/officeDocument/2006/relationships/image" Target="../media/image67.png"/><Relationship Id="rId18" Type="http://schemas.openxmlformats.org/officeDocument/2006/relationships/image" Target="../media/image130.png"/><Relationship Id="rId19" Type="http://schemas.openxmlformats.org/officeDocument/2006/relationships/image" Target="../media/image131.png"/><Relationship Id="rId37" Type="http://schemas.openxmlformats.org/officeDocument/2006/relationships/image" Target="../media/image1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32.png"/><Relationship Id="rId21" Type="http://schemas.openxmlformats.org/officeDocument/2006/relationships/image" Target="../media/image71.png"/><Relationship Id="rId22" Type="http://schemas.openxmlformats.org/officeDocument/2006/relationships/image" Target="../media/image133.png"/><Relationship Id="rId23" Type="http://schemas.openxmlformats.org/officeDocument/2006/relationships/image" Target="../media/image134.png"/><Relationship Id="rId24" Type="http://schemas.openxmlformats.org/officeDocument/2006/relationships/image" Target="../media/image74.png"/><Relationship Id="rId25" Type="http://schemas.openxmlformats.org/officeDocument/2006/relationships/image" Target="../media/image75.png"/><Relationship Id="rId26" Type="http://schemas.openxmlformats.org/officeDocument/2006/relationships/image" Target="../media/image148.png"/><Relationship Id="rId27" Type="http://schemas.openxmlformats.org/officeDocument/2006/relationships/image" Target="../media/image136.png"/><Relationship Id="rId28" Type="http://schemas.openxmlformats.org/officeDocument/2006/relationships/image" Target="../media/image15.png"/><Relationship Id="rId29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jpg"/><Relationship Id="rId3" Type="http://schemas.openxmlformats.org/officeDocument/2006/relationships/image" Target="../media/image12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30" Type="http://schemas.openxmlformats.org/officeDocument/2006/relationships/image" Target="../media/image138.png"/><Relationship Id="rId31" Type="http://schemas.openxmlformats.org/officeDocument/2006/relationships/image" Target="../media/image77.png"/><Relationship Id="rId32" Type="http://schemas.openxmlformats.org/officeDocument/2006/relationships/image" Target="../media/image139.png"/><Relationship Id="rId9" Type="http://schemas.openxmlformats.org/officeDocument/2006/relationships/image" Target="../media/image11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image" Target="../media/image10.png"/><Relationship Id="rId33" Type="http://schemas.openxmlformats.org/officeDocument/2006/relationships/image" Target="../media/image140.png"/><Relationship Id="rId34" Type="http://schemas.openxmlformats.org/officeDocument/2006/relationships/image" Target="../media/image141.png"/><Relationship Id="rId35" Type="http://schemas.openxmlformats.org/officeDocument/2006/relationships/image" Target="../media/image81.jpg"/><Relationship Id="rId36" Type="http://schemas.openxmlformats.org/officeDocument/2006/relationships/image" Target="../media/image82.png"/><Relationship Id="rId10" Type="http://schemas.openxmlformats.org/officeDocument/2006/relationships/image" Target="../media/image12.png"/><Relationship Id="rId11" Type="http://schemas.openxmlformats.org/officeDocument/2006/relationships/image" Target="../media/image125.png"/><Relationship Id="rId12" Type="http://schemas.openxmlformats.org/officeDocument/2006/relationships/image" Target="../media/image126.png"/><Relationship Id="rId13" Type="http://schemas.openxmlformats.org/officeDocument/2006/relationships/image" Target="../media/image62.png"/><Relationship Id="rId14" Type="http://schemas.openxmlformats.org/officeDocument/2006/relationships/image" Target="../media/image127.png"/><Relationship Id="rId15" Type="http://schemas.openxmlformats.org/officeDocument/2006/relationships/image" Target="../media/image128.png"/><Relationship Id="rId16" Type="http://schemas.openxmlformats.org/officeDocument/2006/relationships/image" Target="../media/image129.png"/><Relationship Id="rId17" Type="http://schemas.openxmlformats.org/officeDocument/2006/relationships/image" Target="../media/image67.png"/><Relationship Id="rId18" Type="http://schemas.openxmlformats.org/officeDocument/2006/relationships/image" Target="../media/image146.png"/><Relationship Id="rId19" Type="http://schemas.openxmlformats.org/officeDocument/2006/relationships/image" Target="../media/image147.png"/><Relationship Id="rId37" Type="http://schemas.openxmlformats.org/officeDocument/2006/relationships/image" Target="../media/image150.png"/></Relationships>
</file>

<file path=ppt/slides/_rels/slide2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32.png"/><Relationship Id="rId21" Type="http://schemas.openxmlformats.org/officeDocument/2006/relationships/image" Target="../media/image71.png"/><Relationship Id="rId22" Type="http://schemas.openxmlformats.org/officeDocument/2006/relationships/image" Target="../media/image133.png"/><Relationship Id="rId23" Type="http://schemas.openxmlformats.org/officeDocument/2006/relationships/image" Target="../media/image134.png"/><Relationship Id="rId24" Type="http://schemas.openxmlformats.org/officeDocument/2006/relationships/image" Target="../media/image74.png"/><Relationship Id="rId25" Type="http://schemas.openxmlformats.org/officeDocument/2006/relationships/image" Target="../media/image75.png"/><Relationship Id="rId26" Type="http://schemas.openxmlformats.org/officeDocument/2006/relationships/image" Target="../media/image156.png"/><Relationship Id="rId27" Type="http://schemas.openxmlformats.org/officeDocument/2006/relationships/image" Target="../media/image136.png"/><Relationship Id="rId28" Type="http://schemas.openxmlformats.org/officeDocument/2006/relationships/image" Target="../media/image15.png"/><Relationship Id="rId29" Type="http://schemas.openxmlformats.org/officeDocument/2006/relationships/image" Target="../media/image15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1.png"/><Relationship Id="rId3" Type="http://schemas.openxmlformats.org/officeDocument/2006/relationships/image" Target="../media/image12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30" Type="http://schemas.openxmlformats.org/officeDocument/2006/relationships/image" Target="../media/image138.png"/><Relationship Id="rId31" Type="http://schemas.openxmlformats.org/officeDocument/2006/relationships/image" Target="../media/image77.png"/><Relationship Id="rId32" Type="http://schemas.openxmlformats.org/officeDocument/2006/relationships/image" Target="../media/image139.png"/><Relationship Id="rId9" Type="http://schemas.openxmlformats.org/officeDocument/2006/relationships/image" Target="../media/image11.png"/><Relationship Id="rId6" Type="http://schemas.openxmlformats.org/officeDocument/2006/relationships/image" Target="../media/image152.png"/><Relationship Id="rId7" Type="http://schemas.openxmlformats.org/officeDocument/2006/relationships/image" Target="../media/image153.png"/><Relationship Id="rId8" Type="http://schemas.openxmlformats.org/officeDocument/2006/relationships/image" Target="../media/image10.png"/><Relationship Id="rId33" Type="http://schemas.openxmlformats.org/officeDocument/2006/relationships/image" Target="../media/image140.png"/><Relationship Id="rId34" Type="http://schemas.openxmlformats.org/officeDocument/2006/relationships/image" Target="../media/image141.png"/><Relationship Id="rId35" Type="http://schemas.openxmlformats.org/officeDocument/2006/relationships/image" Target="../media/image81.jpg"/><Relationship Id="rId36" Type="http://schemas.openxmlformats.org/officeDocument/2006/relationships/image" Target="../media/image82.png"/><Relationship Id="rId10" Type="http://schemas.openxmlformats.org/officeDocument/2006/relationships/image" Target="../media/image12.png"/><Relationship Id="rId11" Type="http://schemas.openxmlformats.org/officeDocument/2006/relationships/image" Target="../media/image125.png"/><Relationship Id="rId12" Type="http://schemas.openxmlformats.org/officeDocument/2006/relationships/image" Target="../media/image126.png"/><Relationship Id="rId13" Type="http://schemas.openxmlformats.org/officeDocument/2006/relationships/image" Target="../media/image62.png"/><Relationship Id="rId14" Type="http://schemas.openxmlformats.org/officeDocument/2006/relationships/image" Target="../media/image127.png"/><Relationship Id="rId15" Type="http://schemas.openxmlformats.org/officeDocument/2006/relationships/image" Target="../media/image128.png"/><Relationship Id="rId16" Type="http://schemas.openxmlformats.org/officeDocument/2006/relationships/image" Target="../media/image129.png"/><Relationship Id="rId17" Type="http://schemas.openxmlformats.org/officeDocument/2006/relationships/image" Target="../media/image67.png"/><Relationship Id="rId18" Type="http://schemas.openxmlformats.org/officeDocument/2006/relationships/image" Target="../media/image154.png"/><Relationship Id="rId19" Type="http://schemas.openxmlformats.org/officeDocument/2006/relationships/image" Target="../media/image155.png"/><Relationship Id="rId37" Type="http://schemas.openxmlformats.org/officeDocument/2006/relationships/image" Target="../media/image158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20" Type="http://schemas.openxmlformats.org/officeDocument/2006/relationships/image" Target="../media/image46.png"/><Relationship Id="rId21" Type="http://schemas.openxmlformats.org/officeDocument/2006/relationships/image" Target="../media/image47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6" Type="http://schemas.openxmlformats.org/officeDocument/2006/relationships/image" Target="../media/image42.png"/><Relationship Id="rId17" Type="http://schemas.openxmlformats.org/officeDocument/2006/relationships/image" Target="../media/image43.png"/><Relationship Id="rId18" Type="http://schemas.openxmlformats.org/officeDocument/2006/relationships/image" Target="../media/image44.png"/><Relationship Id="rId19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33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49.png"/><Relationship Id="rId9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6086" y="9372512"/>
            <a:ext cx="9703435" cy="0"/>
          </a:xfrm>
          <a:custGeom>
            <a:avLst/>
            <a:gdLst/>
            <a:ahLst/>
            <a:cxnLst/>
            <a:rect l="l" t="t" r="r" b="b"/>
            <a:pathLst>
              <a:path w="9703435">
                <a:moveTo>
                  <a:pt x="0" y="0"/>
                </a:moveTo>
                <a:lnTo>
                  <a:pt x="9703003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72100" y="3315208"/>
            <a:ext cx="3955415" cy="137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65100">
              <a:lnSpc>
                <a:spcPct val="100699"/>
              </a:lnSpc>
              <a:tabLst>
                <a:tab pos="1024890" algn="l"/>
              </a:tabLst>
            </a:pPr>
            <a:r>
              <a:rPr sz="4800" b="0" i="1" dirty="0">
                <a:solidFill>
                  <a:srgbClr val="0061FF"/>
                </a:solidFill>
                <a:latin typeface="Helvetica Light"/>
                <a:cs typeface="Helvetica Light"/>
              </a:rPr>
              <a:t>La	déma</a:t>
            </a:r>
            <a:r>
              <a:rPr sz="4800" b="0" i="1" spc="-90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800" b="0" i="1" dirty="0">
                <a:solidFill>
                  <a:srgbClr val="0061FF"/>
                </a:solidFill>
                <a:latin typeface="Helvetica Light"/>
                <a:cs typeface="Helvetica Light"/>
              </a:rPr>
              <a:t>che d’investigation</a:t>
            </a:r>
            <a:endParaRPr sz="4800">
              <a:latin typeface="Helvetica Light"/>
              <a:cs typeface="Helvetica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7500" y="5525008"/>
            <a:ext cx="1381760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i="1" dirty="0">
                <a:solidFill>
                  <a:srgbClr val="0061FF"/>
                </a:solidFill>
                <a:latin typeface="Helvetica Light"/>
                <a:cs typeface="Helvetica Light"/>
              </a:rPr>
              <a:t>2018</a:t>
            </a:r>
            <a:endParaRPr sz="4800">
              <a:latin typeface="Helvetica Light"/>
              <a:cs typeface="Helvetica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51821" y="1148945"/>
            <a:ext cx="3267654" cy="350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25700" y="7688198"/>
            <a:ext cx="799973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899"/>
              </a:lnSpc>
            </a:pPr>
            <a:r>
              <a:rPr sz="1900" i="1" dirty="0">
                <a:latin typeface="Helvetica Light"/>
                <a:cs typeface="Helvetica Light"/>
              </a:rPr>
              <a:t>Dossier p</a:t>
            </a:r>
            <a:r>
              <a:rPr sz="1900" i="1" spc="-35" dirty="0">
                <a:latin typeface="Helvetica Light"/>
                <a:cs typeface="Helvetica Light"/>
              </a:rPr>
              <a:t>r</a:t>
            </a:r>
            <a:r>
              <a:rPr sz="1900" i="1" dirty="0">
                <a:latin typeface="Helvetica Light"/>
                <a:cs typeface="Helvetica Light"/>
              </a:rPr>
              <a:t>oduit par Mr DEN</a:t>
            </a:r>
            <a:r>
              <a:rPr sz="1900" i="1" spc="-145" dirty="0">
                <a:latin typeface="Helvetica Light"/>
                <a:cs typeface="Helvetica Light"/>
              </a:rPr>
              <a:t>A</a:t>
            </a:r>
            <a:r>
              <a:rPr sz="1900" i="1" dirty="0">
                <a:latin typeface="Helvetica Light"/>
                <a:cs typeface="Helvetica Light"/>
              </a:rPr>
              <a:t>YROLLES (P</a:t>
            </a:r>
            <a:r>
              <a:rPr sz="1900" i="1" spc="-35" dirty="0">
                <a:latin typeface="Helvetica Light"/>
                <a:cs typeface="Helvetica Light"/>
              </a:rPr>
              <a:t>r</a:t>
            </a:r>
            <a:r>
              <a:rPr sz="1900" i="1" dirty="0">
                <a:latin typeface="Helvetica Light"/>
                <a:cs typeface="Helvetica Light"/>
              </a:rPr>
              <a:t>ofesseur en lycée p</a:t>
            </a:r>
            <a:r>
              <a:rPr sz="1900" i="1" spc="-35" dirty="0">
                <a:latin typeface="Helvetica Light"/>
                <a:cs typeface="Helvetica Light"/>
              </a:rPr>
              <a:t>r</a:t>
            </a:r>
            <a:r>
              <a:rPr sz="1900" i="1" dirty="0">
                <a:latin typeface="Helvetica Light"/>
                <a:cs typeface="Helvetica Light"/>
              </a:rPr>
              <a:t>ofessionnel en maintenance des véhicules automobiles dans l’académie de </a:t>
            </a:r>
            <a:r>
              <a:rPr sz="1900" i="1" spc="-215" dirty="0">
                <a:latin typeface="Helvetica Light"/>
                <a:cs typeface="Helvetica Light"/>
              </a:rPr>
              <a:t>T</a:t>
            </a:r>
            <a:r>
              <a:rPr sz="1900" i="1" dirty="0">
                <a:latin typeface="Helvetica Light"/>
                <a:cs typeface="Helvetica Light"/>
              </a:rPr>
              <a:t>oulouse)</a:t>
            </a:r>
            <a:endParaRPr sz="1900">
              <a:latin typeface="Helvetica Light"/>
              <a:cs typeface="Helvetica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11" name="object 28"/>
          <p:cNvSpPr/>
          <p:nvPr/>
        </p:nvSpPr>
        <p:spPr>
          <a:xfrm>
            <a:off x="157842" y="124323"/>
            <a:ext cx="1813194" cy="1892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700" y="935219"/>
            <a:ext cx="9201785" cy="0"/>
          </a:xfrm>
          <a:custGeom>
            <a:avLst/>
            <a:gdLst/>
            <a:ahLst/>
            <a:cxnLst/>
            <a:rect l="l" t="t" r="r" b="b"/>
            <a:pathLst>
              <a:path w="9201785">
                <a:moveTo>
                  <a:pt x="0" y="0"/>
                </a:moveTo>
                <a:lnTo>
                  <a:pt x="9201390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6086" y="9372512"/>
            <a:ext cx="9703435" cy="0"/>
          </a:xfrm>
          <a:custGeom>
            <a:avLst/>
            <a:gdLst/>
            <a:ahLst/>
            <a:cxnLst/>
            <a:rect l="l" t="t" r="r" b="b"/>
            <a:pathLst>
              <a:path w="9703435">
                <a:moveTo>
                  <a:pt x="0" y="0"/>
                </a:moveTo>
                <a:lnTo>
                  <a:pt x="9703003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5148" y="2755900"/>
            <a:ext cx="9698851" cy="4989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500" y="6454799"/>
            <a:ext cx="1765300" cy="206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2014" y="1776181"/>
            <a:ext cx="962985" cy="147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0856" y="2830281"/>
            <a:ext cx="347167" cy="26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1700" y="3363857"/>
            <a:ext cx="35399" cy="35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229" y="3370743"/>
            <a:ext cx="146580" cy="32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94546" y="5226291"/>
            <a:ext cx="969607" cy="128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14700" y="4499347"/>
            <a:ext cx="277050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es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ac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v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tés</a:t>
            </a:r>
            <a:endParaRPr sz="3600">
              <a:latin typeface="Helvetica"/>
              <a:cs typeface="Helvetic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722653" y="4477005"/>
            <a:ext cx="1790064" cy="1353820"/>
          </a:xfrm>
          <a:custGeom>
            <a:avLst/>
            <a:gdLst/>
            <a:ahLst/>
            <a:cxnLst/>
            <a:rect l="l" t="t" r="r" b="b"/>
            <a:pathLst>
              <a:path w="1790065" h="1353820">
                <a:moveTo>
                  <a:pt x="894779" y="0"/>
                </a:moveTo>
                <a:lnTo>
                  <a:pt x="826135" y="1982"/>
                </a:lnTo>
                <a:lnTo>
                  <a:pt x="757816" y="7929"/>
                </a:lnTo>
                <a:lnTo>
                  <a:pt x="690150" y="17842"/>
                </a:lnTo>
                <a:lnTo>
                  <a:pt x="623460" y="31719"/>
                </a:lnTo>
                <a:lnTo>
                  <a:pt x="558072" y="49561"/>
                </a:lnTo>
                <a:lnTo>
                  <a:pt x="494313" y="71369"/>
                </a:lnTo>
                <a:lnTo>
                  <a:pt x="432508" y="97141"/>
                </a:lnTo>
                <a:lnTo>
                  <a:pt x="372983" y="126878"/>
                </a:lnTo>
                <a:lnTo>
                  <a:pt x="316063" y="160580"/>
                </a:lnTo>
                <a:lnTo>
                  <a:pt x="262074" y="198247"/>
                </a:lnTo>
                <a:lnTo>
                  <a:pt x="212280" y="239087"/>
                </a:lnTo>
                <a:lnTo>
                  <a:pt x="167727" y="282145"/>
                </a:lnTo>
                <a:lnTo>
                  <a:pt x="128416" y="327173"/>
                </a:lnTo>
                <a:lnTo>
                  <a:pt x="94346" y="373926"/>
                </a:lnTo>
                <a:lnTo>
                  <a:pt x="65518" y="422156"/>
                </a:lnTo>
                <a:lnTo>
                  <a:pt x="41931" y="471619"/>
                </a:lnTo>
                <a:lnTo>
                  <a:pt x="23586" y="522067"/>
                </a:lnTo>
                <a:lnTo>
                  <a:pt x="10482" y="573254"/>
                </a:lnTo>
                <a:lnTo>
                  <a:pt x="2620" y="624933"/>
                </a:lnTo>
                <a:lnTo>
                  <a:pt x="0" y="676859"/>
                </a:lnTo>
                <a:lnTo>
                  <a:pt x="2620" y="728785"/>
                </a:lnTo>
                <a:lnTo>
                  <a:pt x="10482" y="780465"/>
                </a:lnTo>
                <a:lnTo>
                  <a:pt x="23586" y="831652"/>
                </a:lnTo>
                <a:lnTo>
                  <a:pt x="41931" y="882100"/>
                </a:lnTo>
                <a:lnTo>
                  <a:pt x="65518" y="931562"/>
                </a:lnTo>
                <a:lnTo>
                  <a:pt x="94346" y="979793"/>
                </a:lnTo>
                <a:lnTo>
                  <a:pt x="128416" y="1026546"/>
                </a:lnTo>
                <a:lnTo>
                  <a:pt x="167727" y="1071574"/>
                </a:lnTo>
                <a:lnTo>
                  <a:pt x="212280" y="1114631"/>
                </a:lnTo>
                <a:lnTo>
                  <a:pt x="262074" y="1155472"/>
                </a:lnTo>
                <a:lnTo>
                  <a:pt x="316063" y="1193139"/>
                </a:lnTo>
                <a:lnTo>
                  <a:pt x="372983" y="1226841"/>
                </a:lnTo>
                <a:lnTo>
                  <a:pt x="432508" y="1256578"/>
                </a:lnTo>
                <a:lnTo>
                  <a:pt x="494313" y="1282351"/>
                </a:lnTo>
                <a:lnTo>
                  <a:pt x="558072" y="1304158"/>
                </a:lnTo>
                <a:lnTo>
                  <a:pt x="623460" y="1322000"/>
                </a:lnTo>
                <a:lnTo>
                  <a:pt x="690150" y="1335878"/>
                </a:lnTo>
                <a:lnTo>
                  <a:pt x="757816" y="1345790"/>
                </a:lnTo>
                <a:lnTo>
                  <a:pt x="826135" y="1351738"/>
                </a:lnTo>
                <a:lnTo>
                  <a:pt x="894779" y="1353720"/>
                </a:lnTo>
                <a:lnTo>
                  <a:pt x="963423" y="1351738"/>
                </a:lnTo>
                <a:lnTo>
                  <a:pt x="1031741" y="1345790"/>
                </a:lnTo>
                <a:lnTo>
                  <a:pt x="1099408" y="1335878"/>
                </a:lnTo>
                <a:lnTo>
                  <a:pt x="1166098" y="1322000"/>
                </a:lnTo>
                <a:lnTo>
                  <a:pt x="1231485" y="1304158"/>
                </a:lnTo>
                <a:lnTo>
                  <a:pt x="1295244" y="1282351"/>
                </a:lnTo>
                <a:lnTo>
                  <a:pt x="1357049" y="1256578"/>
                </a:lnTo>
                <a:lnTo>
                  <a:pt x="1416574" y="1226841"/>
                </a:lnTo>
                <a:lnTo>
                  <a:pt x="1473494" y="1193139"/>
                </a:lnTo>
                <a:lnTo>
                  <a:pt x="1527483" y="1155472"/>
                </a:lnTo>
                <a:lnTo>
                  <a:pt x="1577277" y="1114631"/>
                </a:lnTo>
                <a:lnTo>
                  <a:pt x="1621830" y="1071574"/>
                </a:lnTo>
                <a:lnTo>
                  <a:pt x="1661141" y="1026546"/>
                </a:lnTo>
                <a:lnTo>
                  <a:pt x="1695211" y="979793"/>
                </a:lnTo>
                <a:lnTo>
                  <a:pt x="1724039" y="931562"/>
                </a:lnTo>
                <a:lnTo>
                  <a:pt x="1747626" y="882100"/>
                </a:lnTo>
                <a:lnTo>
                  <a:pt x="1765971" y="831652"/>
                </a:lnTo>
                <a:lnTo>
                  <a:pt x="1779075" y="780465"/>
                </a:lnTo>
                <a:lnTo>
                  <a:pt x="1786937" y="728785"/>
                </a:lnTo>
                <a:lnTo>
                  <a:pt x="1789558" y="676859"/>
                </a:lnTo>
                <a:lnTo>
                  <a:pt x="1786937" y="624933"/>
                </a:lnTo>
                <a:lnTo>
                  <a:pt x="1779075" y="573254"/>
                </a:lnTo>
                <a:lnTo>
                  <a:pt x="1765971" y="522067"/>
                </a:lnTo>
                <a:lnTo>
                  <a:pt x="1747626" y="471619"/>
                </a:lnTo>
                <a:lnTo>
                  <a:pt x="1724039" y="422156"/>
                </a:lnTo>
                <a:lnTo>
                  <a:pt x="1695211" y="373926"/>
                </a:lnTo>
                <a:lnTo>
                  <a:pt x="1661141" y="327173"/>
                </a:lnTo>
                <a:lnTo>
                  <a:pt x="1621830" y="282145"/>
                </a:lnTo>
                <a:lnTo>
                  <a:pt x="1577277" y="239087"/>
                </a:lnTo>
                <a:lnTo>
                  <a:pt x="1527483" y="198247"/>
                </a:lnTo>
                <a:lnTo>
                  <a:pt x="1473494" y="160580"/>
                </a:lnTo>
                <a:lnTo>
                  <a:pt x="1416574" y="126878"/>
                </a:lnTo>
                <a:lnTo>
                  <a:pt x="1357049" y="97141"/>
                </a:lnTo>
                <a:lnTo>
                  <a:pt x="1295244" y="71369"/>
                </a:lnTo>
                <a:lnTo>
                  <a:pt x="1231485" y="49561"/>
                </a:lnTo>
                <a:lnTo>
                  <a:pt x="1166098" y="31719"/>
                </a:lnTo>
                <a:lnTo>
                  <a:pt x="1099408" y="17842"/>
                </a:lnTo>
                <a:lnTo>
                  <a:pt x="1031741" y="7929"/>
                </a:lnTo>
                <a:lnTo>
                  <a:pt x="963423" y="1982"/>
                </a:lnTo>
                <a:lnTo>
                  <a:pt x="89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22653" y="4477005"/>
            <a:ext cx="1790064" cy="1353820"/>
          </a:xfrm>
          <a:custGeom>
            <a:avLst/>
            <a:gdLst/>
            <a:ahLst/>
            <a:cxnLst/>
            <a:rect l="l" t="t" r="r" b="b"/>
            <a:pathLst>
              <a:path w="1790065" h="1353820">
                <a:moveTo>
                  <a:pt x="1527483" y="198247"/>
                </a:moveTo>
                <a:lnTo>
                  <a:pt x="1577277" y="239088"/>
                </a:lnTo>
                <a:lnTo>
                  <a:pt x="1621830" y="282145"/>
                </a:lnTo>
                <a:lnTo>
                  <a:pt x="1661141" y="327173"/>
                </a:lnTo>
                <a:lnTo>
                  <a:pt x="1695211" y="373926"/>
                </a:lnTo>
                <a:lnTo>
                  <a:pt x="1724039" y="422157"/>
                </a:lnTo>
                <a:lnTo>
                  <a:pt x="1747626" y="471619"/>
                </a:lnTo>
                <a:lnTo>
                  <a:pt x="1765971" y="522067"/>
                </a:lnTo>
                <a:lnTo>
                  <a:pt x="1779075" y="573254"/>
                </a:lnTo>
                <a:lnTo>
                  <a:pt x="1786937" y="624934"/>
                </a:lnTo>
                <a:lnTo>
                  <a:pt x="1789558" y="676860"/>
                </a:lnTo>
                <a:lnTo>
                  <a:pt x="1786937" y="728786"/>
                </a:lnTo>
                <a:lnTo>
                  <a:pt x="1779075" y="780465"/>
                </a:lnTo>
                <a:lnTo>
                  <a:pt x="1765971" y="831652"/>
                </a:lnTo>
                <a:lnTo>
                  <a:pt x="1747626" y="882100"/>
                </a:lnTo>
                <a:lnTo>
                  <a:pt x="1724039" y="931563"/>
                </a:lnTo>
                <a:lnTo>
                  <a:pt x="1695211" y="979794"/>
                </a:lnTo>
                <a:lnTo>
                  <a:pt x="1661141" y="1026546"/>
                </a:lnTo>
                <a:lnTo>
                  <a:pt x="1621830" y="1071575"/>
                </a:lnTo>
                <a:lnTo>
                  <a:pt x="1577277" y="1114632"/>
                </a:lnTo>
                <a:lnTo>
                  <a:pt x="1527483" y="1155472"/>
                </a:lnTo>
                <a:lnTo>
                  <a:pt x="1473494" y="1193139"/>
                </a:lnTo>
                <a:lnTo>
                  <a:pt x="1416574" y="1226841"/>
                </a:lnTo>
                <a:lnTo>
                  <a:pt x="1357049" y="1256578"/>
                </a:lnTo>
                <a:lnTo>
                  <a:pt x="1295244" y="1282351"/>
                </a:lnTo>
                <a:lnTo>
                  <a:pt x="1231485" y="1304158"/>
                </a:lnTo>
                <a:lnTo>
                  <a:pt x="1166098" y="1322000"/>
                </a:lnTo>
                <a:lnTo>
                  <a:pt x="1099408" y="1335878"/>
                </a:lnTo>
                <a:lnTo>
                  <a:pt x="1031741" y="1345790"/>
                </a:lnTo>
                <a:lnTo>
                  <a:pt x="963423" y="1351737"/>
                </a:lnTo>
                <a:lnTo>
                  <a:pt x="894779" y="1353720"/>
                </a:lnTo>
                <a:lnTo>
                  <a:pt x="826135" y="1351737"/>
                </a:lnTo>
                <a:lnTo>
                  <a:pt x="757817" y="1345790"/>
                </a:lnTo>
                <a:lnTo>
                  <a:pt x="690150" y="1335878"/>
                </a:lnTo>
                <a:lnTo>
                  <a:pt x="623460" y="1322000"/>
                </a:lnTo>
                <a:lnTo>
                  <a:pt x="558072" y="1304158"/>
                </a:lnTo>
                <a:lnTo>
                  <a:pt x="494314" y="1282351"/>
                </a:lnTo>
                <a:lnTo>
                  <a:pt x="432509" y="1256578"/>
                </a:lnTo>
                <a:lnTo>
                  <a:pt x="372983" y="1226841"/>
                </a:lnTo>
                <a:lnTo>
                  <a:pt x="316063" y="1193139"/>
                </a:lnTo>
                <a:lnTo>
                  <a:pt x="262074" y="1155472"/>
                </a:lnTo>
                <a:lnTo>
                  <a:pt x="212280" y="1114632"/>
                </a:lnTo>
                <a:lnTo>
                  <a:pt x="167727" y="1071575"/>
                </a:lnTo>
                <a:lnTo>
                  <a:pt x="128416" y="1026546"/>
                </a:lnTo>
                <a:lnTo>
                  <a:pt x="94346" y="979794"/>
                </a:lnTo>
                <a:lnTo>
                  <a:pt x="65518" y="931563"/>
                </a:lnTo>
                <a:lnTo>
                  <a:pt x="41931" y="882100"/>
                </a:lnTo>
                <a:lnTo>
                  <a:pt x="23586" y="831652"/>
                </a:lnTo>
                <a:lnTo>
                  <a:pt x="10483" y="780465"/>
                </a:lnTo>
                <a:lnTo>
                  <a:pt x="2620" y="728786"/>
                </a:lnTo>
                <a:lnTo>
                  <a:pt x="0" y="676860"/>
                </a:lnTo>
                <a:lnTo>
                  <a:pt x="2620" y="624934"/>
                </a:lnTo>
                <a:lnTo>
                  <a:pt x="10483" y="573254"/>
                </a:lnTo>
                <a:lnTo>
                  <a:pt x="23586" y="522067"/>
                </a:lnTo>
                <a:lnTo>
                  <a:pt x="41931" y="471619"/>
                </a:lnTo>
                <a:lnTo>
                  <a:pt x="65518" y="422157"/>
                </a:lnTo>
                <a:lnTo>
                  <a:pt x="94346" y="373926"/>
                </a:lnTo>
                <a:lnTo>
                  <a:pt x="128416" y="327173"/>
                </a:lnTo>
                <a:lnTo>
                  <a:pt x="167727" y="282145"/>
                </a:lnTo>
                <a:lnTo>
                  <a:pt x="212280" y="239088"/>
                </a:lnTo>
                <a:lnTo>
                  <a:pt x="262074" y="198247"/>
                </a:lnTo>
                <a:lnTo>
                  <a:pt x="316063" y="160580"/>
                </a:lnTo>
                <a:lnTo>
                  <a:pt x="372983" y="126878"/>
                </a:lnTo>
                <a:lnTo>
                  <a:pt x="432509" y="97141"/>
                </a:lnTo>
                <a:lnTo>
                  <a:pt x="494314" y="71369"/>
                </a:lnTo>
                <a:lnTo>
                  <a:pt x="558072" y="49561"/>
                </a:lnTo>
                <a:lnTo>
                  <a:pt x="623460" y="31719"/>
                </a:lnTo>
                <a:lnTo>
                  <a:pt x="690150" y="17842"/>
                </a:lnTo>
                <a:lnTo>
                  <a:pt x="757817" y="7929"/>
                </a:lnTo>
                <a:lnTo>
                  <a:pt x="826135" y="1982"/>
                </a:lnTo>
                <a:lnTo>
                  <a:pt x="894779" y="0"/>
                </a:lnTo>
                <a:lnTo>
                  <a:pt x="963423" y="1982"/>
                </a:lnTo>
                <a:lnTo>
                  <a:pt x="1031741" y="7929"/>
                </a:lnTo>
                <a:lnTo>
                  <a:pt x="1099408" y="17842"/>
                </a:lnTo>
                <a:lnTo>
                  <a:pt x="1166098" y="31719"/>
                </a:lnTo>
                <a:lnTo>
                  <a:pt x="1231485" y="49561"/>
                </a:lnTo>
                <a:lnTo>
                  <a:pt x="1295244" y="71369"/>
                </a:lnTo>
                <a:lnTo>
                  <a:pt x="1357049" y="97141"/>
                </a:lnTo>
                <a:lnTo>
                  <a:pt x="1416574" y="126878"/>
                </a:lnTo>
                <a:lnTo>
                  <a:pt x="1473494" y="160580"/>
                </a:lnTo>
                <a:lnTo>
                  <a:pt x="1527483" y="198247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934700" y="4730115"/>
            <a:ext cx="1359535" cy="901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525" algn="ctr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P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épa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er l’intervention  et Répa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er</a:t>
            </a:r>
            <a:endParaRPr sz="1500">
              <a:latin typeface="Helvetica Light"/>
              <a:cs typeface="Helvetica Light"/>
            </a:endParaRPr>
          </a:p>
          <a:p>
            <a:pPr marL="7620" algn="ctr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le système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79398" y="2147195"/>
            <a:ext cx="6158230" cy="6751320"/>
          </a:xfrm>
          <a:custGeom>
            <a:avLst/>
            <a:gdLst/>
            <a:ahLst/>
            <a:cxnLst/>
            <a:rect l="l" t="t" r="r" b="b"/>
            <a:pathLst>
              <a:path w="6158230" h="6751320">
                <a:moveTo>
                  <a:pt x="5337572" y="0"/>
                </a:moveTo>
                <a:lnTo>
                  <a:pt x="280987" y="0"/>
                </a:lnTo>
                <a:lnTo>
                  <a:pt x="257946" y="931"/>
                </a:lnTo>
                <a:lnTo>
                  <a:pt x="213474" y="8168"/>
                </a:lnTo>
                <a:lnTo>
                  <a:pt x="171629" y="22086"/>
                </a:lnTo>
                <a:lnTo>
                  <a:pt x="132991" y="42106"/>
                </a:lnTo>
                <a:lnTo>
                  <a:pt x="98138" y="67650"/>
                </a:lnTo>
                <a:lnTo>
                  <a:pt x="67650" y="98138"/>
                </a:lnTo>
                <a:lnTo>
                  <a:pt x="42106" y="132991"/>
                </a:lnTo>
                <a:lnTo>
                  <a:pt x="22086" y="171629"/>
                </a:lnTo>
                <a:lnTo>
                  <a:pt x="8168" y="213474"/>
                </a:lnTo>
                <a:lnTo>
                  <a:pt x="931" y="257946"/>
                </a:lnTo>
                <a:lnTo>
                  <a:pt x="0" y="280987"/>
                </a:lnTo>
                <a:lnTo>
                  <a:pt x="0" y="6470252"/>
                </a:lnTo>
                <a:lnTo>
                  <a:pt x="3678" y="6515821"/>
                </a:lnTo>
                <a:lnTo>
                  <a:pt x="14328" y="6559052"/>
                </a:lnTo>
                <a:lnTo>
                  <a:pt x="31370" y="6599367"/>
                </a:lnTo>
                <a:lnTo>
                  <a:pt x="54224" y="6636185"/>
                </a:lnTo>
                <a:lnTo>
                  <a:pt x="82313" y="6668927"/>
                </a:lnTo>
                <a:lnTo>
                  <a:pt x="115055" y="6697015"/>
                </a:lnTo>
                <a:lnTo>
                  <a:pt x="151873" y="6719870"/>
                </a:lnTo>
                <a:lnTo>
                  <a:pt x="192188" y="6736912"/>
                </a:lnTo>
                <a:lnTo>
                  <a:pt x="235419" y="6747561"/>
                </a:lnTo>
                <a:lnTo>
                  <a:pt x="280987" y="6751240"/>
                </a:lnTo>
                <a:lnTo>
                  <a:pt x="5337572" y="6751240"/>
                </a:lnTo>
                <a:lnTo>
                  <a:pt x="5383142" y="6747561"/>
                </a:lnTo>
                <a:lnTo>
                  <a:pt x="5426373" y="6736911"/>
                </a:lnTo>
                <a:lnTo>
                  <a:pt x="5466687" y="6719870"/>
                </a:lnTo>
                <a:lnTo>
                  <a:pt x="5503505" y="6697015"/>
                </a:lnTo>
                <a:lnTo>
                  <a:pt x="5536247" y="6668927"/>
                </a:lnTo>
                <a:lnTo>
                  <a:pt x="5564335" y="6636184"/>
                </a:lnTo>
                <a:lnTo>
                  <a:pt x="5587190" y="6599366"/>
                </a:lnTo>
                <a:lnTo>
                  <a:pt x="5604231" y="6559052"/>
                </a:lnTo>
                <a:lnTo>
                  <a:pt x="5614881" y="6515821"/>
                </a:lnTo>
                <a:lnTo>
                  <a:pt x="5618560" y="6470252"/>
                </a:lnTo>
                <a:lnTo>
                  <a:pt x="5618560" y="3175793"/>
                </a:lnTo>
                <a:lnTo>
                  <a:pt x="6157912" y="3027362"/>
                </a:lnTo>
                <a:lnTo>
                  <a:pt x="5618560" y="2878931"/>
                </a:lnTo>
                <a:lnTo>
                  <a:pt x="5618560" y="280987"/>
                </a:lnTo>
                <a:lnTo>
                  <a:pt x="5617628" y="257946"/>
                </a:lnTo>
                <a:lnTo>
                  <a:pt x="5610391" y="213474"/>
                </a:lnTo>
                <a:lnTo>
                  <a:pt x="5596473" y="171629"/>
                </a:lnTo>
                <a:lnTo>
                  <a:pt x="5576453" y="132991"/>
                </a:lnTo>
                <a:lnTo>
                  <a:pt x="5550909" y="98138"/>
                </a:lnTo>
                <a:lnTo>
                  <a:pt x="5520421" y="67650"/>
                </a:lnTo>
                <a:lnTo>
                  <a:pt x="5485568" y="42106"/>
                </a:lnTo>
                <a:lnTo>
                  <a:pt x="5446930" y="22086"/>
                </a:lnTo>
                <a:lnTo>
                  <a:pt x="5405085" y="8168"/>
                </a:lnTo>
                <a:lnTo>
                  <a:pt x="5360613" y="931"/>
                </a:lnTo>
                <a:lnTo>
                  <a:pt x="5337572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79398" y="2147195"/>
            <a:ext cx="6158230" cy="6751320"/>
          </a:xfrm>
          <a:custGeom>
            <a:avLst/>
            <a:gdLst/>
            <a:ahLst/>
            <a:cxnLst/>
            <a:rect l="l" t="t" r="r" b="b"/>
            <a:pathLst>
              <a:path w="6158230" h="6751320">
                <a:moveTo>
                  <a:pt x="280987" y="0"/>
                </a:moveTo>
                <a:lnTo>
                  <a:pt x="235418" y="3678"/>
                </a:lnTo>
                <a:lnTo>
                  <a:pt x="192187" y="14328"/>
                </a:lnTo>
                <a:lnTo>
                  <a:pt x="151873" y="31370"/>
                </a:lnTo>
                <a:lnTo>
                  <a:pt x="115055" y="54224"/>
                </a:lnTo>
                <a:lnTo>
                  <a:pt x="82312" y="82312"/>
                </a:lnTo>
                <a:lnTo>
                  <a:pt x="54224" y="115055"/>
                </a:lnTo>
                <a:lnTo>
                  <a:pt x="31370" y="151873"/>
                </a:lnTo>
                <a:lnTo>
                  <a:pt x="14328" y="192187"/>
                </a:lnTo>
                <a:lnTo>
                  <a:pt x="3678" y="235418"/>
                </a:lnTo>
                <a:lnTo>
                  <a:pt x="0" y="280987"/>
                </a:lnTo>
                <a:lnTo>
                  <a:pt x="0" y="6470253"/>
                </a:lnTo>
                <a:lnTo>
                  <a:pt x="3678" y="6515822"/>
                </a:lnTo>
                <a:lnTo>
                  <a:pt x="14328" y="6559053"/>
                </a:lnTo>
                <a:lnTo>
                  <a:pt x="31370" y="6599367"/>
                </a:lnTo>
                <a:lnTo>
                  <a:pt x="54224" y="6636185"/>
                </a:lnTo>
                <a:lnTo>
                  <a:pt x="82312" y="6668928"/>
                </a:lnTo>
                <a:lnTo>
                  <a:pt x="115055" y="6697016"/>
                </a:lnTo>
                <a:lnTo>
                  <a:pt x="151873" y="6719870"/>
                </a:lnTo>
                <a:lnTo>
                  <a:pt x="192187" y="6736912"/>
                </a:lnTo>
                <a:lnTo>
                  <a:pt x="235418" y="6747562"/>
                </a:lnTo>
                <a:lnTo>
                  <a:pt x="280987" y="6751241"/>
                </a:lnTo>
                <a:lnTo>
                  <a:pt x="5337571" y="6751241"/>
                </a:lnTo>
                <a:lnTo>
                  <a:pt x="5383140" y="6747562"/>
                </a:lnTo>
                <a:lnTo>
                  <a:pt x="5426371" y="6736912"/>
                </a:lnTo>
                <a:lnTo>
                  <a:pt x="5466686" y="6719871"/>
                </a:lnTo>
                <a:lnTo>
                  <a:pt x="5503503" y="6697016"/>
                </a:lnTo>
                <a:lnTo>
                  <a:pt x="5536246" y="6668928"/>
                </a:lnTo>
                <a:lnTo>
                  <a:pt x="5564334" y="6636185"/>
                </a:lnTo>
                <a:lnTo>
                  <a:pt x="5587188" y="6599368"/>
                </a:lnTo>
                <a:lnTo>
                  <a:pt x="5604230" y="6559053"/>
                </a:lnTo>
                <a:lnTo>
                  <a:pt x="5614880" y="6515822"/>
                </a:lnTo>
                <a:lnTo>
                  <a:pt x="5618558" y="6470253"/>
                </a:lnTo>
                <a:lnTo>
                  <a:pt x="5618558" y="3175793"/>
                </a:lnTo>
                <a:lnTo>
                  <a:pt x="6157912" y="3027362"/>
                </a:lnTo>
                <a:lnTo>
                  <a:pt x="5618558" y="2878931"/>
                </a:lnTo>
                <a:lnTo>
                  <a:pt x="5618558" y="280987"/>
                </a:lnTo>
                <a:lnTo>
                  <a:pt x="5617627" y="257946"/>
                </a:lnTo>
                <a:lnTo>
                  <a:pt x="5610390" y="213474"/>
                </a:lnTo>
                <a:lnTo>
                  <a:pt x="5596472" y="171629"/>
                </a:lnTo>
                <a:lnTo>
                  <a:pt x="5576452" y="132991"/>
                </a:lnTo>
                <a:lnTo>
                  <a:pt x="5550908" y="98138"/>
                </a:lnTo>
                <a:lnTo>
                  <a:pt x="5520420" y="67650"/>
                </a:lnTo>
                <a:lnTo>
                  <a:pt x="5485568" y="42106"/>
                </a:lnTo>
                <a:lnTo>
                  <a:pt x="5446929" y="22086"/>
                </a:lnTo>
                <a:lnTo>
                  <a:pt x="5405084" y="8168"/>
                </a:lnTo>
                <a:lnTo>
                  <a:pt x="5360611" y="931"/>
                </a:lnTo>
                <a:lnTo>
                  <a:pt x="5337571" y="0"/>
                </a:lnTo>
                <a:lnTo>
                  <a:pt x="280987" y="0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724400" y="2267204"/>
            <a:ext cx="5255260" cy="106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600">
              <a:lnSpc>
                <a:spcPct val="100000"/>
              </a:lnSpc>
            </a:pPr>
            <a:r>
              <a:rPr sz="2400" dirty="0">
                <a:latin typeface="Helvetica Light"/>
                <a:cs typeface="Helvetica Light"/>
              </a:rPr>
              <a:t>Exemple d’activité C</a:t>
            </a:r>
            <a:endParaRPr sz="2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Identifier les étapes de l’intervention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724400" y="3724680"/>
            <a:ext cx="1498600" cy="71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  <a:tabLst>
                <a:tab pos="485775" algn="l"/>
              </a:tabLst>
            </a:pPr>
            <a:r>
              <a:rPr sz="2400" dirty="0">
                <a:latin typeface="Zapf Dingbats"/>
                <a:cs typeface="Zapf Dingbats"/>
              </a:rPr>
              <a:t>❏	</a:t>
            </a:r>
            <a:r>
              <a:rPr sz="2400" spc="65" dirty="0">
                <a:latin typeface="Helvetica Light"/>
                <a:cs typeface="Helvetica Light"/>
              </a:rPr>
              <a:t>Choisi</a:t>
            </a:r>
            <a:r>
              <a:rPr sz="2400" dirty="0">
                <a:latin typeface="Helvetica Light"/>
                <a:cs typeface="Helvetica Light"/>
              </a:rPr>
              <a:t>r matériel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38531" y="3740403"/>
            <a:ext cx="380365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01345" algn="l"/>
                <a:tab pos="1638935" algn="l"/>
                <a:tab pos="2244090" algn="l"/>
                <a:tab pos="3442335" algn="l"/>
              </a:tabLst>
            </a:pPr>
            <a:r>
              <a:rPr sz="2400" spc="65" dirty="0">
                <a:latin typeface="Helvetica Light"/>
                <a:cs typeface="Helvetica Light"/>
              </a:rPr>
              <a:t>u</a:t>
            </a:r>
            <a:r>
              <a:rPr sz="2400" dirty="0">
                <a:latin typeface="Helvetica Light"/>
                <a:cs typeface="Helvetica Light"/>
              </a:rPr>
              <a:t>n	</a:t>
            </a:r>
            <a:r>
              <a:rPr sz="2400" spc="65" dirty="0">
                <a:latin typeface="Helvetica Light"/>
                <a:cs typeface="Helvetica Light"/>
              </a:rPr>
              <a:t>post</a:t>
            </a:r>
            <a:r>
              <a:rPr sz="2400" dirty="0">
                <a:latin typeface="Helvetica Light"/>
                <a:cs typeface="Helvetica Light"/>
              </a:rPr>
              <a:t>e	</a:t>
            </a:r>
            <a:r>
              <a:rPr sz="2400" spc="65" dirty="0">
                <a:latin typeface="Helvetica Light"/>
                <a:cs typeface="Helvetica Light"/>
              </a:rPr>
              <a:t>d</a:t>
            </a:r>
            <a:r>
              <a:rPr sz="2400" dirty="0">
                <a:latin typeface="Helvetica Light"/>
                <a:cs typeface="Helvetica Light"/>
              </a:rPr>
              <a:t>e	</a:t>
            </a:r>
            <a:r>
              <a:rPr sz="2400" spc="65" dirty="0">
                <a:latin typeface="Helvetica Light"/>
                <a:cs typeface="Helvetica Light"/>
              </a:rPr>
              <a:t>travail</a:t>
            </a:r>
            <a:r>
              <a:rPr sz="2400" dirty="0">
                <a:latin typeface="Helvetica Light"/>
                <a:cs typeface="Helvetica Light"/>
              </a:rPr>
              <a:t>,	</a:t>
            </a:r>
            <a:r>
              <a:rPr sz="2400" spc="65" dirty="0">
                <a:latin typeface="Helvetica Light"/>
                <a:cs typeface="Helvetica Light"/>
              </a:rPr>
              <a:t>u</a:t>
            </a:r>
            <a:r>
              <a:rPr sz="2400" dirty="0">
                <a:latin typeface="Helvetica Light"/>
                <a:cs typeface="Helvetica Light"/>
              </a:rPr>
              <a:t>n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24400" y="4829580"/>
            <a:ext cx="3035935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Collecter les pièces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24400" y="5566180"/>
            <a:ext cx="5147310" cy="2555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Reche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cher le temps ba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èmé</a:t>
            </a:r>
            <a:endParaRPr sz="2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Identifier les risques p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ofessionnels</a:t>
            </a:r>
            <a:endParaRPr sz="2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Suiv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e la p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océdu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e de 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éfé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ence</a:t>
            </a:r>
            <a:endParaRPr sz="2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Gé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er le 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ecyclage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d</a:t>
            </a:r>
            <a:r>
              <a:rPr dirty="0"/>
              <a:t>émarc</a:t>
            </a:r>
            <a:r>
              <a:rPr spc="-10" dirty="0"/>
              <a:t>h</a:t>
            </a:r>
            <a:r>
              <a:rPr dirty="0"/>
              <a:t>e</a:t>
            </a:r>
            <a:r>
              <a:rPr spc="-5" dirty="0"/>
              <a:t> </a:t>
            </a:r>
            <a:r>
              <a:rPr spc="-10" dirty="0"/>
              <a:t>d’in</a:t>
            </a:r>
            <a:r>
              <a:rPr dirty="0"/>
              <a:t>ves</a:t>
            </a:r>
            <a:r>
              <a:rPr spc="-5" dirty="0"/>
              <a:t>t</a:t>
            </a:r>
            <a:r>
              <a:rPr spc="-10" dirty="0"/>
              <a:t>ig</a:t>
            </a:r>
            <a:r>
              <a:rPr dirty="0"/>
              <a:t>a</a:t>
            </a:r>
            <a:r>
              <a:rPr spc="-5" dirty="0"/>
              <a:t>t</a:t>
            </a:r>
            <a:r>
              <a:rPr spc="-10" dirty="0"/>
              <a:t>io</a:t>
            </a:r>
            <a:r>
              <a:rPr spc="-5" dirty="0"/>
              <a:t>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700" y="935219"/>
            <a:ext cx="9201785" cy="0"/>
          </a:xfrm>
          <a:custGeom>
            <a:avLst/>
            <a:gdLst/>
            <a:ahLst/>
            <a:cxnLst/>
            <a:rect l="l" t="t" r="r" b="b"/>
            <a:pathLst>
              <a:path w="9201785">
                <a:moveTo>
                  <a:pt x="0" y="0"/>
                </a:moveTo>
                <a:lnTo>
                  <a:pt x="9201390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6086" y="9372512"/>
            <a:ext cx="9703435" cy="0"/>
          </a:xfrm>
          <a:custGeom>
            <a:avLst/>
            <a:gdLst/>
            <a:ahLst/>
            <a:cxnLst/>
            <a:rect l="l" t="t" r="r" b="b"/>
            <a:pathLst>
              <a:path w="9703435">
                <a:moveTo>
                  <a:pt x="0" y="0"/>
                </a:moveTo>
                <a:lnTo>
                  <a:pt x="9703003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5148" y="2755900"/>
            <a:ext cx="9698851" cy="4989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500" y="6454799"/>
            <a:ext cx="1765300" cy="206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2014" y="1776181"/>
            <a:ext cx="962985" cy="147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0856" y="2830281"/>
            <a:ext cx="347167" cy="26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1700" y="3363857"/>
            <a:ext cx="35399" cy="35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229" y="3370743"/>
            <a:ext cx="146580" cy="32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40613" y="6072941"/>
            <a:ext cx="1927860" cy="1091565"/>
          </a:xfrm>
          <a:custGeom>
            <a:avLst/>
            <a:gdLst/>
            <a:ahLst/>
            <a:cxnLst/>
            <a:rect l="l" t="t" r="r" b="b"/>
            <a:pathLst>
              <a:path w="1927859" h="1091565">
                <a:moveTo>
                  <a:pt x="963930" y="0"/>
                </a:moveTo>
                <a:lnTo>
                  <a:pt x="889981" y="1597"/>
                </a:lnTo>
                <a:lnTo>
                  <a:pt x="816383" y="6390"/>
                </a:lnTo>
                <a:lnTo>
                  <a:pt x="743486" y="14379"/>
                </a:lnTo>
                <a:lnTo>
                  <a:pt x="671642" y="25563"/>
                </a:lnTo>
                <a:lnTo>
                  <a:pt x="601202" y="39943"/>
                </a:lnTo>
                <a:lnTo>
                  <a:pt x="532515" y="57518"/>
                </a:lnTo>
                <a:lnTo>
                  <a:pt x="465934" y="78288"/>
                </a:lnTo>
                <a:lnTo>
                  <a:pt x="401808" y="102254"/>
                </a:lnTo>
                <a:lnTo>
                  <a:pt x="340490" y="129415"/>
                </a:lnTo>
                <a:lnTo>
                  <a:pt x="282328" y="159772"/>
                </a:lnTo>
                <a:lnTo>
                  <a:pt x="228686" y="192686"/>
                </a:lnTo>
                <a:lnTo>
                  <a:pt x="180690" y="227387"/>
                </a:lnTo>
                <a:lnTo>
                  <a:pt x="138341" y="263676"/>
                </a:lnTo>
                <a:lnTo>
                  <a:pt x="101638" y="301354"/>
                </a:lnTo>
                <a:lnTo>
                  <a:pt x="70582" y="340225"/>
                </a:lnTo>
                <a:lnTo>
                  <a:pt x="45172" y="380087"/>
                </a:lnTo>
                <a:lnTo>
                  <a:pt x="25409" y="420744"/>
                </a:lnTo>
                <a:lnTo>
                  <a:pt x="11293" y="461997"/>
                </a:lnTo>
                <a:lnTo>
                  <a:pt x="2823" y="503647"/>
                </a:lnTo>
                <a:lnTo>
                  <a:pt x="0" y="545495"/>
                </a:lnTo>
                <a:lnTo>
                  <a:pt x="2823" y="587343"/>
                </a:lnTo>
                <a:lnTo>
                  <a:pt x="11293" y="628993"/>
                </a:lnTo>
                <a:lnTo>
                  <a:pt x="25409" y="670246"/>
                </a:lnTo>
                <a:lnTo>
                  <a:pt x="45172" y="710903"/>
                </a:lnTo>
                <a:lnTo>
                  <a:pt x="70582" y="750766"/>
                </a:lnTo>
                <a:lnTo>
                  <a:pt x="101638" y="789636"/>
                </a:lnTo>
                <a:lnTo>
                  <a:pt x="138341" y="827315"/>
                </a:lnTo>
                <a:lnTo>
                  <a:pt x="180690" y="863604"/>
                </a:lnTo>
                <a:lnTo>
                  <a:pt x="228686" y="898305"/>
                </a:lnTo>
                <a:lnTo>
                  <a:pt x="282328" y="931219"/>
                </a:lnTo>
                <a:lnTo>
                  <a:pt x="340490" y="961576"/>
                </a:lnTo>
                <a:lnTo>
                  <a:pt x="401808" y="988737"/>
                </a:lnTo>
                <a:lnTo>
                  <a:pt x="465934" y="1012703"/>
                </a:lnTo>
                <a:lnTo>
                  <a:pt x="532515" y="1033473"/>
                </a:lnTo>
                <a:lnTo>
                  <a:pt x="601202" y="1051048"/>
                </a:lnTo>
                <a:lnTo>
                  <a:pt x="671642" y="1065427"/>
                </a:lnTo>
                <a:lnTo>
                  <a:pt x="743486" y="1076611"/>
                </a:lnTo>
                <a:lnTo>
                  <a:pt x="816383" y="1084600"/>
                </a:lnTo>
                <a:lnTo>
                  <a:pt x="889981" y="1089393"/>
                </a:lnTo>
                <a:lnTo>
                  <a:pt x="963930" y="1090991"/>
                </a:lnTo>
                <a:lnTo>
                  <a:pt x="1037878" y="1089393"/>
                </a:lnTo>
                <a:lnTo>
                  <a:pt x="1111476" y="1084600"/>
                </a:lnTo>
                <a:lnTo>
                  <a:pt x="1184373" y="1076611"/>
                </a:lnTo>
                <a:lnTo>
                  <a:pt x="1256217" y="1065427"/>
                </a:lnTo>
                <a:lnTo>
                  <a:pt x="1326657" y="1051048"/>
                </a:lnTo>
                <a:lnTo>
                  <a:pt x="1395344" y="1033473"/>
                </a:lnTo>
                <a:lnTo>
                  <a:pt x="1461925" y="1012703"/>
                </a:lnTo>
                <a:lnTo>
                  <a:pt x="1526051" y="988737"/>
                </a:lnTo>
                <a:lnTo>
                  <a:pt x="1587369" y="961576"/>
                </a:lnTo>
                <a:lnTo>
                  <a:pt x="1645531" y="931219"/>
                </a:lnTo>
                <a:lnTo>
                  <a:pt x="1699173" y="898305"/>
                </a:lnTo>
                <a:lnTo>
                  <a:pt x="1747169" y="863604"/>
                </a:lnTo>
                <a:lnTo>
                  <a:pt x="1789518" y="827315"/>
                </a:lnTo>
                <a:lnTo>
                  <a:pt x="1826221" y="789636"/>
                </a:lnTo>
                <a:lnTo>
                  <a:pt x="1857277" y="750766"/>
                </a:lnTo>
                <a:lnTo>
                  <a:pt x="1882686" y="710903"/>
                </a:lnTo>
                <a:lnTo>
                  <a:pt x="1902449" y="670246"/>
                </a:lnTo>
                <a:lnTo>
                  <a:pt x="1916565" y="628993"/>
                </a:lnTo>
                <a:lnTo>
                  <a:pt x="1925035" y="587343"/>
                </a:lnTo>
                <a:lnTo>
                  <a:pt x="1927859" y="545495"/>
                </a:lnTo>
                <a:lnTo>
                  <a:pt x="1925035" y="503647"/>
                </a:lnTo>
                <a:lnTo>
                  <a:pt x="1916565" y="461997"/>
                </a:lnTo>
                <a:lnTo>
                  <a:pt x="1902449" y="420744"/>
                </a:lnTo>
                <a:lnTo>
                  <a:pt x="1882686" y="380087"/>
                </a:lnTo>
                <a:lnTo>
                  <a:pt x="1857277" y="340225"/>
                </a:lnTo>
                <a:lnTo>
                  <a:pt x="1826221" y="301354"/>
                </a:lnTo>
                <a:lnTo>
                  <a:pt x="1789518" y="263676"/>
                </a:lnTo>
                <a:lnTo>
                  <a:pt x="1747169" y="227387"/>
                </a:lnTo>
                <a:lnTo>
                  <a:pt x="1699173" y="192686"/>
                </a:lnTo>
                <a:lnTo>
                  <a:pt x="1645531" y="159772"/>
                </a:lnTo>
                <a:lnTo>
                  <a:pt x="1587369" y="129415"/>
                </a:lnTo>
                <a:lnTo>
                  <a:pt x="1526051" y="102254"/>
                </a:lnTo>
                <a:lnTo>
                  <a:pt x="1461925" y="78288"/>
                </a:lnTo>
                <a:lnTo>
                  <a:pt x="1395344" y="57518"/>
                </a:lnTo>
                <a:lnTo>
                  <a:pt x="1326657" y="39943"/>
                </a:lnTo>
                <a:lnTo>
                  <a:pt x="1256217" y="25563"/>
                </a:lnTo>
                <a:lnTo>
                  <a:pt x="1184373" y="14379"/>
                </a:lnTo>
                <a:lnTo>
                  <a:pt x="1111476" y="6390"/>
                </a:lnTo>
                <a:lnTo>
                  <a:pt x="1037878" y="1597"/>
                </a:lnTo>
                <a:lnTo>
                  <a:pt x="963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40613" y="6072941"/>
            <a:ext cx="1927860" cy="1091565"/>
          </a:xfrm>
          <a:custGeom>
            <a:avLst/>
            <a:gdLst/>
            <a:ahLst/>
            <a:cxnLst/>
            <a:rect l="l" t="t" r="r" b="b"/>
            <a:pathLst>
              <a:path w="1927859" h="1091565">
                <a:moveTo>
                  <a:pt x="1645530" y="159771"/>
                </a:moveTo>
                <a:lnTo>
                  <a:pt x="1699172" y="192685"/>
                </a:lnTo>
                <a:lnTo>
                  <a:pt x="1747168" y="227386"/>
                </a:lnTo>
                <a:lnTo>
                  <a:pt x="1789517" y="263676"/>
                </a:lnTo>
                <a:lnTo>
                  <a:pt x="1826220" y="301354"/>
                </a:lnTo>
                <a:lnTo>
                  <a:pt x="1857276" y="340225"/>
                </a:lnTo>
                <a:lnTo>
                  <a:pt x="1882686" y="380088"/>
                </a:lnTo>
                <a:lnTo>
                  <a:pt x="1902449" y="420745"/>
                </a:lnTo>
                <a:lnTo>
                  <a:pt x="1916565" y="461997"/>
                </a:lnTo>
                <a:lnTo>
                  <a:pt x="1925035" y="503647"/>
                </a:lnTo>
                <a:lnTo>
                  <a:pt x="1927858" y="545495"/>
                </a:lnTo>
                <a:lnTo>
                  <a:pt x="1925035" y="587344"/>
                </a:lnTo>
                <a:lnTo>
                  <a:pt x="1916565" y="628993"/>
                </a:lnTo>
                <a:lnTo>
                  <a:pt x="1902449" y="670246"/>
                </a:lnTo>
                <a:lnTo>
                  <a:pt x="1882686" y="710903"/>
                </a:lnTo>
                <a:lnTo>
                  <a:pt x="1857276" y="750766"/>
                </a:lnTo>
                <a:lnTo>
                  <a:pt x="1826220" y="789636"/>
                </a:lnTo>
                <a:lnTo>
                  <a:pt x="1789517" y="827315"/>
                </a:lnTo>
                <a:lnTo>
                  <a:pt x="1747168" y="863604"/>
                </a:lnTo>
                <a:lnTo>
                  <a:pt x="1699172" y="898305"/>
                </a:lnTo>
                <a:lnTo>
                  <a:pt x="1645530" y="931219"/>
                </a:lnTo>
                <a:lnTo>
                  <a:pt x="1587368" y="961576"/>
                </a:lnTo>
                <a:lnTo>
                  <a:pt x="1526049" y="988737"/>
                </a:lnTo>
                <a:lnTo>
                  <a:pt x="1461924" y="1012703"/>
                </a:lnTo>
                <a:lnTo>
                  <a:pt x="1395343" y="1033473"/>
                </a:lnTo>
                <a:lnTo>
                  <a:pt x="1326656" y="1051048"/>
                </a:lnTo>
                <a:lnTo>
                  <a:pt x="1256216" y="1065428"/>
                </a:lnTo>
                <a:lnTo>
                  <a:pt x="1184372" y="1076612"/>
                </a:lnTo>
                <a:lnTo>
                  <a:pt x="1111476" y="1084600"/>
                </a:lnTo>
                <a:lnTo>
                  <a:pt x="1037878" y="1089393"/>
                </a:lnTo>
                <a:lnTo>
                  <a:pt x="963929" y="1090991"/>
                </a:lnTo>
                <a:lnTo>
                  <a:pt x="889980" y="1089393"/>
                </a:lnTo>
                <a:lnTo>
                  <a:pt x="816382" y="1084600"/>
                </a:lnTo>
                <a:lnTo>
                  <a:pt x="743486" y="1076612"/>
                </a:lnTo>
                <a:lnTo>
                  <a:pt x="671642" y="1065428"/>
                </a:lnTo>
                <a:lnTo>
                  <a:pt x="601201" y="1051048"/>
                </a:lnTo>
                <a:lnTo>
                  <a:pt x="532515" y="1033473"/>
                </a:lnTo>
                <a:lnTo>
                  <a:pt x="465934" y="1012703"/>
                </a:lnTo>
                <a:lnTo>
                  <a:pt x="401808" y="988737"/>
                </a:lnTo>
                <a:lnTo>
                  <a:pt x="340489" y="961576"/>
                </a:lnTo>
                <a:lnTo>
                  <a:pt x="282328" y="931219"/>
                </a:lnTo>
                <a:lnTo>
                  <a:pt x="228685" y="898305"/>
                </a:lnTo>
                <a:lnTo>
                  <a:pt x="180690" y="863604"/>
                </a:lnTo>
                <a:lnTo>
                  <a:pt x="138340" y="827315"/>
                </a:lnTo>
                <a:lnTo>
                  <a:pt x="101638" y="789636"/>
                </a:lnTo>
                <a:lnTo>
                  <a:pt x="70582" y="750766"/>
                </a:lnTo>
                <a:lnTo>
                  <a:pt x="45172" y="710903"/>
                </a:lnTo>
                <a:lnTo>
                  <a:pt x="25409" y="670246"/>
                </a:lnTo>
                <a:lnTo>
                  <a:pt x="11293" y="628993"/>
                </a:lnTo>
                <a:lnTo>
                  <a:pt x="2823" y="587344"/>
                </a:lnTo>
                <a:lnTo>
                  <a:pt x="0" y="545495"/>
                </a:lnTo>
                <a:lnTo>
                  <a:pt x="2823" y="503647"/>
                </a:lnTo>
                <a:lnTo>
                  <a:pt x="11293" y="461997"/>
                </a:lnTo>
                <a:lnTo>
                  <a:pt x="25409" y="420745"/>
                </a:lnTo>
                <a:lnTo>
                  <a:pt x="45172" y="380088"/>
                </a:lnTo>
                <a:lnTo>
                  <a:pt x="70582" y="340225"/>
                </a:lnTo>
                <a:lnTo>
                  <a:pt x="101638" y="301354"/>
                </a:lnTo>
                <a:lnTo>
                  <a:pt x="138340" y="263676"/>
                </a:lnTo>
                <a:lnTo>
                  <a:pt x="180690" y="227386"/>
                </a:lnTo>
                <a:lnTo>
                  <a:pt x="228685" y="192685"/>
                </a:lnTo>
                <a:lnTo>
                  <a:pt x="282328" y="159771"/>
                </a:lnTo>
                <a:lnTo>
                  <a:pt x="340489" y="129415"/>
                </a:lnTo>
                <a:lnTo>
                  <a:pt x="401808" y="102254"/>
                </a:lnTo>
                <a:lnTo>
                  <a:pt x="465934" y="78288"/>
                </a:lnTo>
                <a:lnTo>
                  <a:pt x="532515" y="57517"/>
                </a:lnTo>
                <a:lnTo>
                  <a:pt x="601201" y="39942"/>
                </a:lnTo>
                <a:lnTo>
                  <a:pt x="671642" y="25563"/>
                </a:lnTo>
                <a:lnTo>
                  <a:pt x="743486" y="14379"/>
                </a:lnTo>
                <a:lnTo>
                  <a:pt x="816382" y="6390"/>
                </a:lnTo>
                <a:lnTo>
                  <a:pt x="889980" y="1597"/>
                </a:lnTo>
                <a:lnTo>
                  <a:pt x="963929" y="0"/>
                </a:lnTo>
                <a:lnTo>
                  <a:pt x="1037878" y="1597"/>
                </a:lnTo>
                <a:lnTo>
                  <a:pt x="1111476" y="6390"/>
                </a:lnTo>
                <a:lnTo>
                  <a:pt x="1184372" y="14379"/>
                </a:lnTo>
                <a:lnTo>
                  <a:pt x="1256216" y="25563"/>
                </a:lnTo>
                <a:lnTo>
                  <a:pt x="1326656" y="39942"/>
                </a:lnTo>
                <a:lnTo>
                  <a:pt x="1395343" y="57517"/>
                </a:lnTo>
                <a:lnTo>
                  <a:pt x="1461924" y="78288"/>
                </a:lnTo>
                <a:lnTo>
                  <a:pt x="1526049" y="102254"/>
                </a:lnTo>
                <a:lnTo>
                  <a:pt x="1587368" y="129415"/>
                </a:lnTo>
                <a:lnTo>
                  <a:pt x="1645530" y="159771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991600" y="6304915"/>
            <a:ext cx="1614170" cy="67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620" algn="ctr">
              <a:lnSpc>
                <a:spcPct val="100000"/>
              </a:lnSpc>
            </a:pPr>
            <a:r>
              <a:rPr sz="1500" spc="-85" dirty="0">
                <a:latin typeface="Helvetica Light"/>
                <a:cs typeface="Helvetica Light"/>
              </a:rPr>
              <a:t>V</a:t>
            </a:r>
            <a:r>
              <a:rPr sz="1500" dirty="0">
                <a:latin typeface="Helvetica Light"/>
                <a:cs typeface="Helvetica Light"/>
              </a:rPr>
              <a:t>alider le fonctionnement du système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40800" y="7063138"/>
            <a:ext cx="2171700" cy="14817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14700" y="4499347"/>
            <a:ext cx="277050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es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ac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v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tés</a:t>
            </a:r>
            <a:endParaRPr sz="3600">
              <a:latin typeface="Helvetica"/>
              <a:cs typeface="Helvetic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68616" y="2147195"/>
            <a:ext cx="6197600" cy="6751320"/>
          </a:xfrm>
          <a:custGeom>
            <a:avLst/>
            <a:gdLst/>
            <a:ahLst/>
            <a:cxnLst/>
            <a:rect l="l" t="t" r="r" b="b"/>
            <a:pathLst>
              <a:path w="6197600" h="6751320">
                <a:moveTo>
                  <a:pt x="5337571" y="0"/>
                </a:moveTo>
                <a:lnTo>
                  <a:pt x="280987" y="0"/>
                </a:lnTo>
                <a:lnTo>
                  <a:pt x="257946" y="931"/>
                </a:lnTo>
                <a:lnTo>
                  <a:pt x="213474" y="8168"/>
                </a:lnTo>
                <a:lnTo>
                  <a:pt x="171629" y="22086"/>
                </a:lnTo>
                <a:lnTo>
                  <a:pt x="132991" y="42106"/>
                </a:lnTo>
                <a:lnTo>
                  <a:pt x="98138" y="67650"/>
                </a:lnTo>
                <a:lnTo>
                  <a:pt x="67650" y="98138"/>
                </a:lnTo>
                <a:lnTo>
                  <a:pt x="42106" y="132991"/>
                </a:lnTo>
                <a:lnTo>
                  <a:pt x="22086" y="171629"/>
                </a:lnTo>
                <a:lnTo>
                  <a:pt x="8168" y="213474"/>
                </a:lnTo>
                <a:lnTo>
                  <a:pt x="931" y="257946"/>
                </a:lnTo>
                <a:lnTo>
                  <a:pt x="0" y="280987"/>
                </a:lnTo>
                <a:lnTo>
                  <a:pt x="0" y="6470252"/>
                </a:lnTo>
                <a:lnTo>
                  <a:pt x="3678" y="6515821"/>
                </a:lnTo>
                <a:lnTo>
                  <a:pt x="14328" y="6559052"/>
                </a:lnTo>
                <a:lnTo>
                  <a:pt x="31370" y="6599367"/>
                </a:lnTo>
                <a:lnTo>
                  <a:pt x="54224" y="6636185"/>
                </a:lnTo>
                <a:lnTo>
                  <a:pt x="82313" y="6668927"/>
                </a:lnTo>
                <a:lnTo>
                  <a:pt x="115055" y="6697015"/>
                </a:lnTo>
                <a:lnTo>
                  <a:pt x="151873" y="6719870"/>
                </a:lnTo>
                <a:lnTo>
                  <a:pt x="192188" y="6736912"/>
                </a:lnTo>
                <a:lnTo>
                  <a:pt x="235419" y="6747561"/>
                </a:lnTo>
                <a:lnTo>
                  <a:pt x="280987" y="6751240"/>
                </a:lnTo>
                <a:lnTo>
                  <a:pt x="5337571" y="6751240"/>
                </a:lnTo>
                <a:lnTo>
                  <a:pt x="5383141" y="6747561"/>
                </a:lnTo>
                <a:lnTo>
                  <a:pt x="5426372" y="6736911"/>
                </a:lnTo>
                <a:lnTo>
                  <a:pt x="5466686" y="6719870"/>
                </a:lnTo>
                <a:lnTo>
                  <a:pt x="5503504" y="6697015"/>
                </a:lnTo>
                <a:lnTo>
                  <a:pt x="5536246" y="6668927"/>
                </a:lnTo>
                <a:lnTo>
                  <a:pt x="5564334" y="6636184"/>
                </a:lnTo>
                <a:lnTo>
                  <a:pt x="5587189" y="6599366"/>
                </a:lnTo>
                <a:lnTo>
                  <a:pt x="5604230" y="6559052"/>
                </a:lnTo>
                <a:lnTo>
                  <a:pt x="5614880" y="6515821"/>
                </a:lnTo>
                <a:lnTo>
                  <a:pt x="5618558" y="6470252"/>
                </a:lnTo>
                <a:lnTo>
                  <a:pt x="5618558" y="4692650"/>
                </a:lnTo>
                <a:lnTo>
                  <a:pt x="6197600" y="4543821"/>
                </a:lnTo>
                <a:lnTo>
                  <a:pt x="5618558" y="4394993"/>
                </a:lnTo>
                <a:lnTo>
                  <a:pt x="5618558" y="280987"/>
                </a:lnTo>
                <a:lnTo>
                  <a:pt x="5617627" y="257946"/>
                </a:lnTo>
                <a:lnTo>
                  <a:pt x="5610390" y="213474"/>
                </a:lnTo>
                <a:lnTo>
                  <a:pt x="5596472" y="171629"/>
                </a:lnTo>
                <a:lnTo>
                  <a:pt x="5576451" y="132991"/>
                </a:lnTo>
                <a:lnTo>
                  <a:pt x="5550908" y="98138"/>
                </a:lnTo>
                <a:lnTo>
                  <a:pt x="5520420" y="67650"/>
                </a:lnTo>
                <a:lnTo>
                  <a:pt x="5485567" y="42106"/>
                </a:lnTo>
                <a:lnTo>
                  <a:pt x="5446929" y="22086"/>
                </a:lnTo>
                <a:lnTo>
                  <a:pt x="5405084" y="8168"/>
                </a:lnTo>
                <a:lnTo>
                  <a:pt x="5360611" y="931"/>
                </a:lnTo>
                <a:lnTo>
                  <a:pt x="5337571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68616" y="2147195"/>
            <a:ext cx="6197600" cy="6751320"/>
          </a:xfrm>
          <a:custGeom>
            <a:avLst/>
            <a:gdLst/>
            <a:ahLst/>
            <a:cxnLst/>
            <a:rect l="l" t="t" r="r" b="b"/>
            <a:pathLst>
              <a:path w="6197600" h="6751320">
                <a:moveTo>
                  <a:pt x="280987" y="0"/>
                </a:moveTo>
                <a:lnTo>
                  <a:pt x="235418" y="3678"/>
                </a:lnTo>
                <a:lnTo>
                  <a:pt x="192187" y="14328"/>
                </a:lnTo>
                <a:lnTo>
                  <a:pt x="151873" y="31370"/>
                </a:lnTo>
                <a:lnTo>
                  <a:pt x="115055" y="54224"/>
                </a:lnTo>
                <a:lnTo>
                  <a:pt x="82312" y="82312"/>
                </a:lnTo>
                <a:lnTo>
                  <a:pt x="54224" y="115055"/>
                </a:lnTo>
                <a:lnTo>
                  <a:pt x="31370" y="151873"/>
                </a:lnTo>
                <a:lnTo>
                  <a:pt x="14328" y="192187"/>
                </a:lnTo>
                <a:lnTo>
                  <a:pt x="3678" y="235418"/>
                </a:lnTo>
                <a:lnTo>
                  <a:pt x="0" y="280987"/>
                </a:lnTo>
                <a:lnTo>
                  <a:pt x="0" y="6470253"/>
                </a:lnTo>
                <a:lnTo>
                  <a:pt x="3678" y="6515822"/>
                </a:lnTo>
                <a:lnTo>
                  <a:pt x="14328" y="6559053"/>
                </a:lnTo>
                <a:lnTo>
                  <a:pt x="31370" y="6599367"/>
                </a:lnTo>
                <a:lnTo>
                  <a:pt x="54224" y="6636185"/>
                </a:lnTo>
                <a:lnTo>
                  <a:pt x="82312" y="6668928"/>
                </a:lnTo>
                <a:lnTo>
                  <a:pt x="115055" y="6697016"/>
                </a:lnTo>
                <a:lnTo>
                  <a:pt x="151873" y="6719870"/>
                </a:lnTo>
                <a:lnTo>
                  <a:pt x="192187" y="6736912"/>
                </a:lnTo>
                <a:lnTo>
                  <a:pt x="235418" y="6747562"/>
                </a:lnTo>
                <a:lnTo>
                  <a:pt x="280987" y="6751241"/>
                </a:lnTo>
                <a:lnTo>
                  <a:pt x="5337571" y="6751241"/>
                </a:lnTo>
                <a:lnTo>
                  <a:pt x="5383140" y="6747562"/>
                </a:lnTo>
                <a:lnTo>
                  <a:pt x="5426371" y="6736912"/>
                </a:lnTo>
                <a:lnTo>
                  <a:pt x="5466686" y="6719871"/>
                </a:lnTo>
                <a:lnTo>
                  <a:pt x="5503503" y="6697016"/>
                </a:lnTo>
                <a:lnTo>
                  <a:pt x="5536246" y="6668928"/>
                </a:lnTo>
                <a:lnTo>
                  <a:pt x="5564334" y="6636185"/>
                </a:lnTo>
                <a:lnTo>
                  <a:pt x="5587188" y="6599368"/>
                </a:lnTo>
                <a:lnTo>
                  <a:pt x="5604230" y="6559053"/>
                </a:lnTo>
                <a:lnTo>
                  <a:pt x="5614880" y="6515822"/>
                </a:lnTo>
                <a:lnTo>
                  <a:pt x="5618558" y="6470253"/>
                </a:lnTo>
                <a:lnTo>
                  <a:pt x="5618558" y="4692650"/>
                </a:lnTo>
                <a:lnTo>
                  <a:pt x="6197600" y="4543821"/>
                </a:lnTo>
                <a:lnTo>
                  <a:pt x="5618558" y="4394993"/>
                </a:lnTo>
                <a:lnTo>
                  <a:pt x="5618558" y="280987"/>
                </a:lnTo>
                <a:lnTo>
                  <a:pt x="5617627" y="257946"/>
                </a:lnTo>
                <a:lnTo>
                  <a:pt x="5610390" y="213474"/>
                </a:lnTo>
                <a:lnTo>
                  <a:pt x="5596472" y="171629"/>
                </a:lnTo>
                <a:lnTo>
                  <a:pt x="5576452" y="132991"/>
                </a:lnTo>
                <a:lnTo>
                  <a:pt x="5550908" y="98138"/>
                </a:lnTo>
                <a:lnTo>
                  <a:pt x="5520420" y="67650"/>
                </a:lnTo>
                <a:lnTo>
                  <a:pt x="5485568" y="42106"/>
                </a:lnTo>
                <a:lnTo>
                  <a:pt x="5446929" y="22086"/>
                </a:lnTo>
                <a:lnTo>
                  <a:pt x="5405084" y="8168"/>
                </a:lnTo>
                <a:lnTo>
                  <a:pt x="5360611" y="931"/>
                </a:lnTo>
                <a:lnTo>
                  <a:pt x="5337571" y="0"/>
                </a:lnTo>
                <a:lnTo>
                  <a:pt x="280987" y="0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819400" y="2267204"/>
            <a:ext cx="5517515" cy="2171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8900">
              <a:lnSpc>
                <a:spcPct val="100000"/>
              </a:lnSpc>
            </a:pPr>
            <a:r>
              <a:rPr sz="2400" dirty="0">
                <a:latin typeface="Helvetica Light"/>
                <a:cs typeface="Helvetica Light"/>
              </a:rPr>
              <a:t>Exemple d’activité D</a:t>
            </a:r>
            <a:endParaRPr sz="2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E</a:t>
            </a:r>
            <a:r>
              <a:rPr sz="2400" spc="-45" dirty="0">
                <a:latin typeface="Helvetica Light"/>
                <a:cs typeface="Helvetica Light"/>
              </a:rPr>
              <a:t>f</a:t>
            </a:r>
            <a:r>
              <a:rPr sz="2400" dirty="0">
                <a:latin typeface="Helvetica Light"/>
                <a:cs typeface="Helvetica Light"/>
              </a:rPr>
              <a:t>fectuer un essai</a:t>
            </a:r>
            <a:endParaRPr sz="2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699"/>
              </a:lnSpc>
              <a:tabLst>
                <a:tab pos="385445" algn="l"/>
                <a:tab pos="1638300" algn="l"/>
                <a:tab pos="2033270" algn="l"/>
                <a:tab pos="3489325" algn="l"/>
                <a:tab pos="3799840" algn="l"/>
                <a:tab pos="4177665" algn="l"/>
                <a:tab pos="5147945" algn="l"/>
              </a:tabLst>
            </a:pPr>
            <a:r>
              <a:rPr sz="2400" dirty="0">
                <a:latin typeface="Zapf Dingbats"/>
                <a:cs typeface="Zapf Dingbats"/>
              </a:rPr>
              <a:t>❏	</a:t>
            </a:r>
            <a:r>
              <a:rPr sz="2400" dirty="0">
                <a:latin typeface="Helvetica Light"/>
                <a:cs typeface="Helvetica Light"/>
              </a:rPr>
              <a:t>Mesu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er	et	compa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er	à	la	valeur	de 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éfé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ence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819400" y="4829580"/>
            <a:ext cx="5452745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Compléter la fiche de cont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ôle qualité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19400" y="5581903"/>
            <a:ext cx="3302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Helvetica Light"/>
                <a:cs typeface="Helvetica Light"/>
              </a:rPr>
              <a:t>…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d</a:t>
            </a:r>
            <a:r>
              <a:rPr dirty="0"/>
              <a:t>émarc</a:t>
            </a:r>
            <a:r>
              <a:rPr spc="-10" dirty="0"/>
              <a:t>h</a:t>
            </a:r>
            <a:r>
              <a:rPr dirty="0"/>
              <a:t>e</a:t>
            </a:r>
            <a:r>
              <a:rPr spc="-5" dirty="0"/>
              <a:t> </a:t>
            </a:r>
            <a:r>
              <a:rPr spc="-10" dirty="0"/>
              <a:t>d’in</a:t>
            </a:r>
            <a:r>
              <a:rPr dirty="0"/>
              <a:t>ves</a:t>
            </a:r>
            <a:r>
              <a:rPr spc="-5" dirty="0"/>
              <a:t>t</a:t>
            </a:r>
            <a:r>
              <a:rPr spc="-10" dirty="0"/>
              <a:t>ig</a:t>
            </a:r>
            <a:r>
              <a:rPr dirty="0"/>
              <a:t>a</a:t>
            </a:r>
            <a:r>
              <a:rPr spc="-5" dirty="0"/>
              <a:t>t</a:t>
            </a:r>
            <a:r>
              <a:rPr spc="-10" dirty="0"/>
              <a:t>io</a:t>
            </a:r>
            <a:r>
              <a:rPr spc="-5" dirty="0"/>
              <a:t>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700" y="935219"/>
            <a:ext cx="9201785" cy="0"/>
          </a:xfrm>
          <a:custGeom>
            <a:avLst/>
            <a:gdLst/>
            <a:ahLst/>
            <a:cxnLst/>
            <a:rect l="l" t="t" r="r" b="b"/>
            <a:pathLst>
              <a:path w="9201785">
                <a:moveTo>
                  <a:pt x="0" y="0"/>
                </a:moveTo>
                <a:lnTo>
                  <a:pt x="9201390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6086" y="9372512"/>
            <a:ext cx="9703435" cy="0"/>
          </a:xfrm>
          <a:custGeom>
            <a:avLst/>
            <a:gdLst/>
            <a:ahLst/>
            <a:cxnLst/>
            <a:rect l="l" t="t" r="r" b="b"/>
            <a:pathLst>
              <a:path w="9703435">
                <a:moveTo>
                  <a:pt x="0" y="0"/>
                </a:moveTo>
                <a:lnTo>
                  <a:pt x="9703003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03328" y="2800492"/>
            <a:ext cx="9698851" cy="4989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500" y="6454799"/>
            <a:ext cx="1765300" cy="206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2014" y="1776181"/>
            <a:ext cx="962985" cy="147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0856" y="2830281"/>
            <a:ext cx="347167" cy="26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1700" y="3363857"/>
            <a:ext cx="35399" cy="35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229" y="3370743"/>
            <a:ext cx="146580" cy="32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42591" y="6793806"/>
            <a:ext cx="1927860" cy="1091565"/>
          </a:xfrm>
          <a:custGeom>
            <a:avLst/>
            <a:gdLst/>
            <a:ahLst/>
            <a:cxnLst/>
            <a:rect l="l" t="t" r="r" b="b"/>
            <a:pathLst>
              <a:path w="1927859" h="1091565">
                <a:moveTo>
                  <a:pt x="963929" y="0"/>
                </a:moveTo>
                <a:lnTo>
                  <a:pt x="889980" y="1597"/>
                </a:lnTo>
                <a:lnTo>
                  <a:pt x="816382" y="6390"/>
                </a:lnTo>
                <a:lnTo>
                  <a:pt x="743485" y="14379"/>
                </a:lnTo>
                <a:lnTo>
                  <a:pt x="671641" y="25563"/>
                </a:lnTo>
                <a:lnTo>
                  <a:pt x="601201" y="39942"/>
                </a:lnTo>
                <a:lnTo>
                  <a:pt x="532514" y="57517"/>
                </a:lnTo>
                <a:lnTo>
                  <a:pt x="465933" y="78287"/>
                </a:lnTo>
                <a:lnTo>
                  <a:pt x="401807" y="102253"/>
                </a:lnTo>
                <a:lnTo>
                  <a:pt x="340489" y="129414"/>
                </a:lnTo>
                <a:lnTo>
                  <a:pt x="282327" y="159771"/>
                </a:lnTo>
                <a:lnTo>
                  <a:pt x="228685" y="192685"/>
                </a:lnTo>
                <a:lnTo>
                  <a:pt x="180689" y="227386"/>
                </a:lnTo>
                <a:lnTo>
                  <a:pt x="138340" y="263675"/>
                </a:lnTo>
                <a:lnTo>
                  <a:pt x="101637" y="301354"/>
                </a:lnTo>
                <a:lnTo>
                  <a:pt x="70581" y="340224"/>
                </a:lnTo>
                <a:lnTo>
                  <a:pt x="45172" y="380087"/>
                </a:lnTo>
                <a:lnTo>
                  <a:pt x="25409" y="420744"/>
                </a:lnTo>
                <a:lnTo>
                  <a:pt x="11293" y="461997"/>
                </a:lnTo>
                <a:lnTo>
                  <a:pt x="2823" y="503647"/>
                </a:lnTo>
                <a:lnTo>
                  <a:pt x="0" y="545495"/>
                </a:lnTo>
                <a:lnTo>
                  <a:pt x="2823" y="587343"/>
                </a:lnTo>
                <a:lnTo>
                  <a:pt x="11293" y="628993"/>
                </a:lnTo>
                <a:lnTo>
                  <a:pt x="25409" y="670246"/>
                </a:lnTo>
                <a:lnTo>
                  <a:pt x="45172" y="710903"/>
                </a:lnTo>
                <a:lnTo>
                  <a:pt x="70581" y="750766"/>
                </a:lnTo>
                <a:lnTo>
                  <a:pt x="101637" y="789636"/>
                </a:lnTo>
                <a:lnTo>
                  <a:pt x="138340" y="827315"/>
                </a:lnTo>
                <a:lnTo>
                  <a:pt x="180689" y="863604"/>
                </a:lnTo>
                <a:lnTo>
                  <a:pt x="228685" y="898305"/>
                </a:lnTo>
                <a:lnTo>
                  <a:pt x="282327" y="931218"/>
                </a:lnTo>
                <a:lnTo>
                  <a:pt x="340489" y="961575"/>
                </a:lnTo>
                <a:lnTo>
                  <a:pt x="401807" y="988736"/>
                </a:lnTo>
                <a:lnTo>
                  <a:pt x="465933" y="1012702"/>
                </a:lnTo>
                <a:lnTo>
                  <a:pt x="532514" y="1033473"/>
                </a:lnTo>
                <a:lnTo>
                  <a:pt x="601201" y="1051048"/>
                </a:lnTo>
                <a:lnTo>
                  <a:pt x="671641" y="1065427"/>
                </a:lnTo>
                <a:lnTo>
                  <a:pt x="743485" y="1076611"/>
                </a:lnTo>
                <a:lnTo>
                  <a:pt x="816382" y="1084600"/>
                </a:lnTo>
                <a:lnTo>
                  <a:pt x="889980" y="1089393"/>
                </a:lnTo>
                <a:lnTo>
                  <a:pt x="963929" y="1090991"/>
                </a:lnTo>
                <a:lnTo>
                  <a:pt x="1037877" y="1089393"/>
                </a:lnTo>
                <a:lnTo>
                  <a:pt x="1111475" y="1084600"/>
                </a:lnTo>
                <a:lnTo>
                  <a:pt x="1184372" y="1076611"/>
                </a:lnTo>
                <a:lnTo>
                  <a:pt x="1256216" y="1065427"/>
                </a:lnTo>
                <a:lnTo>
                  <a:pt x="1326656" y="1051048"/>
                </a:lnTo>
                <a:lnTo>
                  <a:pt x="1395343" y="1033473"/>
                </a:lnTo>
                <a:lnTo>
                  <a:pt x="1461924" y="1012702"/>
                </a:lnTo>
                <a:lnTo>
                  <a:pt x="1526050" y="988736"/>
                </a:lnTo>
                <a:lnTo>
                  <a:pt x="1587369" y="961575"/>
                </a:lnTo>
                <a:lnTo>
                  <a:pt x="1645530" y="931218"/>
                </a:lnTo>
                <a:lnTo>
                  <a:pt x="1699172" y="898305"/>
                </a:lnTo>
                <a:lnTo>
                  <a:pt x="1747168" y="863604"/>
                </a:lnTo>
                <a:lnTo>
                  <a:pt x="1789518" y="827315"/>
                </a:lnTo>
                <a:lnTo>
                  <a:pt x="1826220" y="789636"/>
                </a:lnTo>
                <a:lnTo>
                  <a:pt x="1857276" y="750766"/>
                </a:lnTo>
                <a:lnTo>
                  <a:pt x="1882686" y="710903"/>
                </a:lnTo>
                <a:lnTo>
                  <a:pt x="1902449" y="670246"/>
                </a:lnTo>
                <a:lnTo>
                  <a:pt x="1916565" y="628993"/>
                </a:lnTo>
                <a:lnTo>
                  <a:pt x="1925035" y="587343"/>
                </a:lnTo>
                <a:lnTo>
                  <a:pt x="1927859" y="545495"/>
                </a:lnTo>
                <a:lnTo>
                  <a:pt x="1925035" y="503647"/>
                </a:lnTo>
                <a:lnTo>
                  <a:pt x="1916565" y="461997"/>
                </a:lnTo>
                <a:lnTo>
                  <a:pt x="1902449" y="420744"/>
                </a:lnTo>
                <a:lnTo>
                  <a:pt x="1882686" y="380087"/>
                </a:lnTo>
                <a:lnTo>
                  <a:pt x="1857276" y="340224"/>
                </a:lnTo>
                <a:lnTo>
                  <a:pt x="1826220" y="301354"/>
                </a:lnTo>
                <a:lnTo>
                  <a:pt x="1789518" y="263675"/>
                </a:lnTo>
                <a:lnTo>
                  <a:pt x="1747168" y="227386"/>
                </a:lnTo>
                <a:lnTo>
                  <a:pt x="1699172" y="192685"/>
                </a:lnTo>
                <a:lnTo>
                  <a:pt x="1645530" y="159771"/>
                </a:lnTo>
                <a:lnTo>
                  <a:pt x="1587369" y="129414"/>
                </a:lnTo>
                <a:lnTo>
                  <a:pt x="1526050" y="102253"/>
                </a:lnTo>
                <a:lnTo>
                  <a:pt x="1461924" y="78287"/>
                </a:lnTo>
                <a:lnTo>
                  <a:pt x="1395343" y="57517"/>
                </a:lnTo>
                <a:lnTo>
                  <a:pt x="1326656" y="39942"/>
                </a:lnTo>
                <a:lnTo>
                  <a:pt x="1256216" y="25563"/>
                </a:lnTo>
                <a:lnTo>
                  <a:pt x="1184372" y="14379"/>
                </a:lnTo>
                <a:lnTo>
                  <a:pt x="1111475" y="6390"/>
                </a:lnTo>
                <a:lnTo>
                  <a:pt x="1037877" y="1597"/>
                </a:lnTo>
                <a:lnTo>
                  <a:pt x="963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42591" y="6793806"/>
            <a:ext cx="1927860" cy="1091565"/>
          </a:xfrm>
          <a:custGeom>
            <a:avLst/>
            <a:gdLst/>
            <a:ahLst/>
            <a:cxnLst/>
            <a:rect l="l" t="t" r="r" b="b"/>
            <a:pathLst>
              <a:path w="1927859" h="1091565">
                <a:moveTo>
                  <a:pt x="1645530" y="159771"/>
                </a:moveTo>
                <a:lnTo>
                  <a:pt x="1699172" y="192685"/>
                </a:lnTo>
                <a:lnTo>
                  <a:pt x="1747168" y="227386"/>
                </a:lnTo>
                <a:lnTo>
                  <a:pt x="1789517" y="263676"/>
                </a:lnTo>
                <a:lnTo>
                  <a:pt x="1826220" y="301354"/>
                </a:lnTo>
                <a:lnTo>
                  <a:pt x="1857276" y="340225"/>
                </a:lnTo>
                <a:lnTo>
                  <a:pt x="1882686" y="380088"/>
                </a:lnTo>
                <a:lnTo>
                  <a:pt x="1902449" y="420745"/>
                </a:lnTo>
                <a:lnTo>
                  <a:pt x="1916565" y="461997"/>
                </a:lnTo>
                <a:lnTo>
                  <a:pt x="1925035" y="503647"/>
                </a:lnTo>
                <a:lnTo>
                  <a:pt x="1927858" y="545495"/>
                </a:lnTo>
                <a:lnTo>
                  <a:pt x="1925035" y="587344"/>
                </a:lnTo>
                <a:lnTo>
                  <a:pt x="1916565" y="628993"/>
                </a:lnTo>
                <a:lnTo>
                  <a:pt x="1902449" y="670246"/>
                </a:lnTo>
                <a:lnTo>
                  <a:pt x="1882686" y="710903"/>
                </a:lnTo>
                <a:lnTo>
                  <a:pt x="1857276" y="750766"/>
                </a:lnTo>
                <a:lnTo>
                  <a:pt x="1826220" y="789636"/>
                </a:lnTo>
                <a:lnTo>
                  <a:pt x="1789517" y="827315"/>
                </a:lnTo>
                <a:lnTo>
                  <a:pt x="1747168" y="863604"/>
                </a:lnTo>
                <a:lnTo>
                  <a:pt x="1699172" y="898305"/>
                </a:lnTo>
                <a:lnTo>
                  <a:pt x="1645530" y="931219"/>
                </a:lnTo>
                <a:lnTo>
                  <a:pt x="1587368" y="961576"/>
                </a:lnTo>
                <a:lnTo>
                  <a:pt x="1526049" y="988737"/>
                </a:lnTo>
                <a:lnTo>
                  <a:pt x="1461924" y="1012703"/>
                </a:lnTo>
                <a:lnTo>
                  <a:pt x="1395343" y="1033473"/>
                </a:lnTo>
                <a:lnTo>
                  <a:pt x="1326656" y="1051048"/>
                </a:lnTo>
                <a:lnTo>
                  <a:pt x="1256216" y="1065428"/>
                </a:lnTo>
                <a:lnTo>
                  <a:pt x="1184372" y="1076612"/>
                </a:lnTo>
                <a:lnTo>
                  <a:pt x="1111476" y="1084600"/>
                </a:lnTo>
                <a:lnTo>
                  <a:pt x="1037878" y="1089393"/>
                </a:lnTo>
                <a:lnTo>
                  <a:pt x="963929" y="1090991"/>
                </a:lnTo>
                <a:lnTo>
                  <a:pt x="889980" y="1089393"/>
                </a:lnTo>
                <a:lnTo>
                  <a:pt x="816382" y="1084600"/>
                </a:lnTo>
                <a:lnTo>
                  <a:pt x="743486" y="1076612"/>
                </a:lnTo>
                <a:lnTo>
                  <a:pt x="671642" y="1065428"/>
                </a:lnTo>
                <a:lnTo>
                  <a:pt x="601201" y="1051048"/>
                </a:lnTo>
                <a:lnTo>
                  <a:pt x="532515" y="1033473"/>
                </a:lnTo>
                <a:lnTo>
                  <a:pt x="465934" y="1012703"/>
                </a:lnTo>
                <a:lnTo>
                  <a:pt x="401808" y="988737"/>
                </a:lnTo>
                <a:lnTo>
                  <a:pt x="340489" y="961576"/>
                </a:lnTo>
                <a:lnTo>
                  <a:pt x="282328" y="931219"/>
                </a:lnTo>
                <a:lnTo>
                  <a:pt x="228685" y="898305"/>
                </a:lnTo>
                <a:lnTo>
                  <a:pt x="180690" y="863604"/>
                </a:lnTo>
                <a:lnTo>
                  <a:pt x="138340" y="827315"/>
                </a:lnTo>
                <a:lnTo>
                  <a:pt x="101638" y="789636"/>
                </a:lnTo>
                <a:lnTo>
                  <a:pt x="70582" y="750766"/>
                </a:lnTo>
                <a:lnTo>
                  <a:pt x="45172" y="710903"/>
                </a:lnTo>
                <a:lnTo>
                  <a:pt x="25409" y="670246"/>
                </a:lnTo>
                <a:lnTo>
                  <a:pt x="11293" y="628993"/>
                </a:lnTo>
                <a:lnTo>
                  <a:pt x="2823" y="587344"/>
                </a:lnTo>
                <a:lnTo>
                  <a:pt x="0" y="545495"/>
                </a:lnTo>
                <a:lnTo>
                  <a:pt x="2823" y="503647"/>
                </a:lnTo>
                <a:lnTo>
                  <a:pt x="11293" y="461997"/>
                </a:lnTo>
                <a:lnTo>
                  <a:pt x="25409" y="420745"/>
                </a:lnTo>
                <a:lnTo>
                  <a:pt x="45172" y="380088"/>
                </a:lnTo>
                <a:lnTo>
                  <a:pt x="70582" y="340225"/>
                </a:lnTo>
                <a:lnTo>
                  <a:pt x="101638" y="301354"/>
                </a:lnTo>
                <a:lnTo>
                  <a:pt x="138340" y="263676"/>
                </a:lnTo>
                <a:lnTo>
                  <a:pt x="180690" y="227386"/>
                </a:lnTo>
                <a:lnTo>
                  <a:pt x="228685" y="192685"/>
                </a:lnTo>
                <a:lnTo>
                  <a:pt x="282328" y="159771"/>
                </a:lnTo>
                <a:lnTo>
                  <a:pt x="340489" y="129415"/>
                </a:lnTo>
                <a:lnTo>
                  <a:pt x="401808" y="102254"/>
                </a:lnTo>
                <a:lnTo>
                  <a:pt x="465934" y="78288"/>
                </a:lnTo>
                <a:lnTo>
                  <a:pt x="532515" y="57517"/>
                </a:lnTo>
                <a:lnTo>
                  <a:pt x="601201" y="39942"/>
                </a:lnTo>
                <a:lnTo>
                  <a:pt x="671642" y="25563"/>
                </a:lnTo>
                <a:lnTo>
                  <a:pt x="743486" y="14379"/>
                </a:lnTo>
                <a:lnTo>
                  <a:pt x="816382" y="6390"/>
                </a:lnTo>
                <a:lnTo>
                  <a:pt x="889980" y="1597"/>
                </a:lnTo>
                <a:lnTo>
                  <a:pt x="963929" y="0"/>
                </a:lnTo>
                <a:lnTo>
                  <a:pt x="1037878" y="1597"/>
                </a:lnTo>
                <a:lnTo>
                  <a:pt x="1111476" y="6390"/>
                </a:lnTo>
                <a:lnTo>
                  <a:pt x="1184372" y="14379"/>
                </a:lnTo>
                <a:lnTo>
                  <a:pt x="1256216" y="25563"/>
                </a:lnTo>
                <a:lnTo>
                  <a:pt x="1326656" y="39942"/>
                </a:lnTo>
                <a:lnTo>
                  <a:pt x="1395343" y="57517"/>
                </a:lnTo>
                <a:lnTo>
                  <a:pt x="1461924" y="78288"/>
                </a:lnTo>
                <a:lnTo>
                  <a:pt x="1526049" y="102254"/>
                </a:lnTo>
                <a:lnTo>
                  <a:pt x="1587368" y="129415"/>
                </a:lnTo>
                <a:lnTo>
                  <a:pt x="1645530" y="159771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72628" y="7028815"/>
            <a:ext cx="2042572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604" algn="ctr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Justifier </a:t>
            </a:r>
            <a:endParaRPr lang="fr-FR" sz="1500" dirty="0" smtClean="0">
              <a:latin typeface="Helvetica Light"/>
              <a:cs typeface="Helvetica Light"/>
            </a:endParaRPr>
          </a:p>
          <a:p>
            <a:pPr marL="12700" marR="5080" indent="14604" algn="ctr">
              <a:lnSpc>
                <a:spcPct val="100000"/>
              </a:lnSpc>
            </a:pPr>
            <a:r>
              <a:rPr lang="fr-FR" sz="1500" dirty="0" smtClean="0">
                <a:latin typeface="Helvetica Light"/>
                <a:cs typeface="Helvetica Light"/>
              </a:rPr>
              <a:t>l’inter</a:t>
            </a:r>
            <a:r>
              <a:rPr sz="1500" dirty="0" smtClean="0">
                <a:latin typeface="Helvetica Light"/>
                <a:cs typeface="Helvetica Light"/>
              </a:rPr>
              <a:t>vention </a:t>
            </a:r>
            <a:r>
              <a:rPr sz="1500" dirty="0">
                <a:latin typeface="Helvetica Light"/>
                <a:cs typeface="Helvetica Light"/>
              </a:rPr>
              <a:t>sur le </a:t>
            </a:r>
            <a:r>
              <a:rPr lang="fr-FR" sz="1500" dirty="0" smtClean="0">
                <a:latin typeface="Helvetica Light"/>
                <a:cs typeface="Helvetica Light"/>
              </a:rPr>
              <a:t>s</a:t>
            </a:r>
            <a:r>
              <a:rPr sz="1500" dirty="0" smtClean="0">
                <a:latin typeface="Helvetica Light"/>
                <a:cs typeface="Helvetica Light"/>
              </a:rPr>
              <a:t>ystème</a:t>
            </a:r>
            <a:endParaRPr sz="1500" dirty="0">
              <a:latin typeface="Helvetica Light"/>
              <a:cs typeface="Helvetica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39518" y="5185230"/>
            <a:ext cx="807808" cy="15112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00877" y="7510076"/>
            <a:ext cx="8846" cy="96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23916" y="7579409"/>
            <a:ext cx="15844" cy="79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32271" y="7622447"/>
            <a:ext cx="4452" cy="134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74842" y="7641699"/>
            <a:ext cx="26366" cy="12914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29100" y="8050928"/>
            <a:ext cx="13656" cy="96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79828" y="8265628"/>
            <a:ext cx="21419" cy="74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2689" y="8215194"/>
            <a:ext cx="58519" cy="779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43400" y="8263407"/>
            <a:ext cx="11480" cy="296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314700" y="4499347"/>
            <a:ext cx="277050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es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ac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v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tés</a:t>
            </a:r>
            <a:endParaRPr sz="3600">
              <a:latin typeface="Helvetica"/>
              <a:cs typeface="Helvetic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152005" y="1874746"/>
            <a:ext cx="5733415" cy="6751320"/>
          </a:xfrm>
          <a:custGeom>
            <a:avLst/>
            <a:gdLst/>
            <a:ahLst/>
            <a:cxnLst/>
            <a:rect l="l" t="t" r="r" b="b"/>
            <a:pathLst>
              <a:path w="5733415" h="6751320">
                <a:moveTo>
                  <a:pt x="5451872" y="0"/>
                </a:moveTo>
                <a:lnTo>
                  <a:pt x="395287" y="0"/>
                </a:lnTo>
                <a:lnTo>
                  <a:pt x="372246" y="931"/>
                </a:lnTo>
                <a:lnTo>
                  <a:pt x="327774" y="8168"/>
                </a:lnTo>
                <a:lnTo>
                  <a:pt x="285929" y="22086"/>
                </a:lnTo>
                <a:lnTo>
                  <a:pt x="247291" y="42106"/>
                </a:lnTo>
                <a:lnTo>
                  <a:pt x="212438" y="67650"/>
                </a:lnTo>
                <a:lnTo>
                  <a:pt x="181950" y="98138"/>
                </a:lnTo>
                <a:lnTo>
                  <a:pt x="156406" y="132991"/>
                </a:lnTo>
                <a:lnTo>
                  <a:pt x="136386" y="171629"/>
                </a:lnTo>
                <a:lnTo>
                  <a:pt x="122468" y="213474"/>
                </a:lnTo>
                <a:lnTo>
                  <a:pt x="115231" y="257946"/>
                </a:lnTo>
                <a:lnTo>
                  <a:pt x="114300" y="280987"/>
                </a:lnTo>
                <a:lnTo>
                  <a:pt x="114300" y="5284391"/>
                </a:lnTo>
                <a:lnTo>
                  <a:pt x="0" y="5433218"/>
                </a:lnTo>
                <a:lnTo>
                  <a:pt x="114300" y="5581650"/>
                </a:lnTo>
                <a:lnTo>
                  <a:pt x="114300" y="6470253"/>
                </a:lnTo>
                <a:lnTo>
                  <a:pt x="115231" y="6493294"/>
                </a:lnTo>
                <a:lnTo>
                  <a:pt x="122468" y="6537766"/>
                </a:lnTo>
                <a:lnTo>
                  <a:pt x="136386" y="6579611"/>
                </a:lnTo>
                <a:lnTo>
                  <a:pt x="156407" y="6618250"/>
                </a:lnTo>
                <a:lnTo>
                  <a:pt x="181950" y="6653102"/>
                </a:lnTo>
                <a:lnTo>
                  <a:pt x="212438" y="6683590"/>
                </a:lnTo>
                <a:lnTo>
                  <a:pt x="247291" y="6709134"/>
                </a:lnTo>
                <a:lnTo>
                  <a:pt x="285930" y="6729154"/>
                </a:lnTo>
                <a:lnTo>
                  <a:pt x="327775" y="6743072"/>
                </a:lnTo>
                <a:lnTo>
                  <a:pt x="372249" y="6750309"/>
                </a:lnTo>
                <a:lnTo>
                  <a:pt x="395287" y="6751241"/>
                </a:lnTo>
                <a:lnTo>
                  <a:pt x="5451872" y="6751241"/>
                </a:lnTo>
                <a:lnTo>
                  <a:pt x="5497442" y="6747562"/>
                </a:lnTo>
                <a:lnTo>
                  <a:pt x="5540673" y="6736912"/>
                </a:lnTo>
                <a:lnTo>
                  <a:pt x="5580987" y="6719870"/>
                </a:lnTo>
                <a:lnTo>
                  <a:pt x="5617805" y="6697016"/>
                </a:lnTo>
                <a:lnTo>
                  <a:pt x="5650546" y="6668928"/>
                </a:lnTo>
                <a:lnTo>
                  <a:pt x="5678634" y="6636185"/>
                </a:lnTo>
                <a:lnTo>
                  <a:pt x="5701487" y="6599367"/>
                </a:lnTo>
                <a:lnTo>
                  <a:pt x="5718528" y="6559053"/>
                </a:lnTo>
                <a:lnTo>
                  <a:pt x="5729177" y="6515822"/>
                </a:lnTo>
                <a:lnTo>
                  <a:pt x="5732856" y="6470253"/>
                </a:lnTo>
                <a:lnTo>
                  <a:pt x="5732856" y="280987"/>
                </a:lnTo>
                <a:lnTo>
                  <a:pt x="5729177" y="235418"/>
                </a:lnTo>
                <a:lnTo>
                  <a:pt x="5718528" y="192187"/>
                </a:lnTo>
                <a:lnTo>
                  <a:pt x="5701487" y="151873"/>
                </a:lnTo>
                <a:lnTo>
                  <a:pt x="5678633" y="115055"/>
                </a:lnTo>
                <a:lnTo>
                  <a:pt x="5650546" y="82312"/>
                </a:lnTo>
                <a:lnTo>
                  <a:pt x="5617804" y="54224"/>
                </a:lnTo>
                <a:lnTo>
                  <a:pt x="5580987" y="31370"/>
                </a:lnTo>
                <a:lnTo>
                  <a:pt x="5540673" y="14328"/>
                </a:lnTo>
                <a:lnTo>
                  <a:pt x="5497442" y="3678"/>
                </a:lnTo>
                <a:lnTo>
                  <a:pt x="5474913" y="931"/>
                </a:lnTo>
                <a:lnTo>
                  <a:pt x="5451872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52005" y="1874746"/>
            <a:ext cx="5733415" cy="6751320"/>
          </a:xfrm>
          <a:custGeom>
            <a:avLst/>
            <a:gdLst/>
            <a:ahLst/>
            <a:cxnLst/>
            <a:rect l="l" t="t" r="r" b="b"/>
            <a:pathLst>
              <a:path w="5733415" h="6751320">
                <a:moveTo>
                  <a:pt x="395287" y="0"/>
                </a:moveTo>
                <a:lnTo>
                  <a:pt x="349718" y="3678"/>
                </a:lnTo>
                <a:lnTo>
                  <a:pt x="306487" y="14328"/>
                </a:lnTo>
                <a:lnTo>
                  <a:pt x="266173" y="31370"/>
                </a:lnTo>
                <a:lnTo>
                  <a:pt x="229355" y="54224"/>
                </a:lnTo>
                <a:lnTo>
                  <a:pt x="196612" y="82312"/>
                </a:lnTo>
                <a:lnTo>
                  <a:pt x="168524" y="115055"/>
                </a:lnTo>
                <a:lnTo>
                  <a:pt x="145670" y="151873"/>
                </a:lnTo>
                <a:lnTo>
                  <a:pt x="128628" y="192187"/>
                </a:lnTo>
                <a:lnTo>
                  <a:pt x="117978" y="235418"/>
                </a:lnTo>
                <a:lnTo>
                  <a:pt x="114300" y="280987"/>
                </a:lnTo>
                <a:lnTo>
                  <a:pt x="114300" y="5284391"/>
                </a:lnTo>
                <a:lnTo>
                  <a:pt x="0" y="5433218"/>
                </a:lnTo>
                <a:lnTo>
                  <a:pt x="114300" y="5581650"/>
                </a:lnTo>
                <a:lnTo>
                  <a:pt x="114300" y="6470253"/>
                </a:lnTo>
                <a:lnTo>
                  <a:pt x="115231" y="6493294"/>
                </a:lnTo>
                <a:lnTo>
                  <a:pt x="122468" y="6537766"/>
                </a:lnTo>
                <a:lnTo>
                  <a:pt x="136386" y="6579611"/>
                </a:lnTo>
                <a:lnTo>
                  <a:pt x="156406" y="6618249"/>
                </a:lnTo>
                <a:lnTo>
                  <a:pt x="181950" y="6653102"/>
                </a:lnTo>
                <a:lnTo>
                  <a:pt x="212438" y="6683590"/>
                </a:lnTo>
                <a:lnTo>
                  <a:pt x="247290" y="6709134"/>
                </a:lnTo>
                <a:lnTo>
                  <a:pt x="285929" y="6729154"/>
                </a:lnTo>
                <a:lnTo>
                  <a:pt x="327774" y="6743072"/>
                </a:lnTo>
                <a:lnTo>
                  <a:pt x="372246" y="6750309"/>
                </a:lnTo>
                <a:lnTo>
                  <a:pt x="395287" y="6751241"/>
                </a:lnTo>
                <a:lnTo>
                  <a:pt x="5451871" y="6751241"/>
                </a:lnTo>
                <a:lnTo>
                  <a:pt x="5497440" y="6747562"/>
                </a:lnTo>
                <a:lnTo>
                  <a:pt x="5540671" y="6736912"/>
                </a:lnTo>
                <a:lnTo>
                  <a:pt x="5580986" y="6719871"/>
                </a:lnTo>
                <a:lnTo>
                  <a:pt x="5617803" y="6697016"/>
                </a:lnTo>
                <a:lnTo>
                  <a:pt x="5650546" y="6668928"/>
                </a:lnTo>
                <a:lnTo>
                  <a:pt x="5678634" y="6636185"/>
                </a:lnTo>
                <a:lnTo>
                  <a:pt x="5701488" y="6599368"/>
                </a:lnTo>
                <a:lnTo>
                  <a:pt x="5718530" y="6559053"/>
                </a:lnTo>
                <a:lnTo>
                  <a:pt x="5729180" y="6515822"/>
                </a:lnTo>
                <a:lnTo>
                  <a:pt x="5732858" y="6470253"/>
                </a:lnTo>
                <a:lnTo>
                  <a:pt x="5732858" y="280987"/>
                </a:lnTo>
                <a:lnTo>
                  <a:pt x="5729180" y="235418"/>
                </a:lnTo>
                <a:lnTo>
                  <a:pt x="5718530" y="192187"/>
                </a:lnTo>
                <a:lnTo>
                  <a:pt x="5701488" y="151873"/>
                </a:lnTo>
                <a:lnTo>
                  <a:pt x="5678634" y="115055"/>
                </a:lnTo>
                <a:lnTo>
                  <a:pt x="5650546" y="82312"/>
                </a:lnTo>
                <a:lnTo>
                  <a:pt x="5617803" y="54224"/>
                </a:lnTo>
                <a:lnTo>
                  <a:pt x="5580986" y="31370"/>
                </a:lnTo>
                <a:lnTo>
                  <a:pt x="5540671" y="14328"/>
                </a:lnTo>
                <a:lnTo>
                  <a:pt x="5497440" y="3678"/>
                </a:lnTo>
                <a:lnTo>
                  <a:pt x="5451871" y="0"/>
                </a:lnTo>
                <a:lnTo>
                  <a:pt x="395287" y="0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315200" y="1987804"/>
            <a:ext cx="5221605" cy="106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4300">
              <a:lnSpc>
                <a:spcPct val="100000"/>
              </a:lnSpc>
            </a:pPr>
            <a:r>
              <a:rPr sz="2400" dirty="0">
                <a:latin typeface="Helvetica Light"/>
                <a:cs typeface="Helvetica Light"/>
              </a:rPr>
              <a:t>Exemple d’activité E</a:t>
            </a:r>
            <a:endParaRPr sz="2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Rédiger une synthèse de document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315200" y="3445280"/>
            <a:ext cx="1736725" cy="71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  <a:tabLst>
                <a:tab pos="485775" algn="l"/>
              </a:tabLst>
            </a:pPr>
            <a:r>
              <a:rPr sz="2400" dirty="0">
                <a:latin typeface="Zapf Dingbats"/>
                <a:cs typeface="Zapf Dingbats"/>
              </a:rPr>
              <a:t>❏	</a:t>
            </a:r>
            <a:r>
              <a:rPr sz="2400" spc="55" dirty="0">
                <a:latin typeface="Helvetica Light"/>
                <a:cs typeface="Helvetica Light"/>
              </a:rPr>
              <a:t>Analyse</a:t>
            </a:r>
            <a:r>
              <a:rPr sz="2400" dirty="0">
                <a:latin typeface="Helvetica Light"/>
                <a:cs typeface="Helvetica Light"/>
              </a:rPr>
              <a:t>r système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67185" y="3461003"/>
            <a:ext cx="35655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7840" algn="l"/>
                <a:tab pos="2936875" algn="l"/>
              </a:tabLst>
            </a:pPr>
            <a:r>
              <a:rPr sz="2400" spc="55" dirty="0">
                <a:latin typeface="Helvetica Light"/>
                <a:cs typeface="Helvetica Light"/>
              </a:rPr>
              <a:t>l</a:t>
            </a:r>
            <a:r>
              <a:rPr sz="2400" dirty="0">
                <a:latin typeface="Helvetica Light"/>
                <a:cs typeface="Helvetica Light"/>
              </a:rPr>
              <a:t>e	</a:t>
            </a:r>
            <a:r>
              <a:rPr sz="2400" spc="55" dirty="0">
                <a:latin typeface="Helvetica Light"/>
                <a:cs typeface="Helvetica Light"/>
              </a:rPr>
              <a:t>fonctionnemen</a:t>
            </a:r>
            <a:r>
              <a:rPr sz="2400" dirty="0">
                <a:latin typeface="Helvetica Light"/>
                <a:cs typeface="Helvetica Light"/>
              </a:rPr>
              <a:t>t	</a:t>
            </a:r>
            <a:r>
              <a:rPr sz="2400" spc="55" dirty="0">
                <a:latin typeface="Helvetica Light"/>
                <a:cs typeface="Helvetica Light"/>
              </a:rPr>
              <a:t>d’u</a:t>
            </a:r>
            <a:r>
              <a:rPr sz="2400" dirty="0">
                <a:latin typeface="Helvetica Light"/>
                <a:cs typeface="Helvetica Light"/>
              </a:rPr>
              <a:t>n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15200" y="4565903"/>
            <a:ext cx="3302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Helvetica Light"/>
                <a:cs typeface="Helvetica Light"/>
              </a:rPr>
              <a:t>…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d</a:t>
            </a:r>
            <a:r>
              <a:rPr dirty="0"/>
              <a:t>émarc</a:t>
            </a:r>
            <a:r>
              <a:rPr spc="-10" dirty="0"/>
              <a:t>h</a:t>
            </a:r>
            <a:r>
              <a:rPr dirty="0"/>
              <a:t>e</a:t>
            </a:r>
            <a:r>
              <a:rPr spc="-5" dirty="0"/>
              <a:t> </a:t>
            </a:r>
            <a:r>
              <a:rPr spc="-10" dirty="0"/>
              <a:t>d’in</a:t>
            </a:r>
            <a:r>
              <a:rPr dirty="0"/>
              <a:t>ves</a:t>
            </a:r>
            <a:r>
              <a:rPr spc="-5" dirty="0"/>
              <a:t>t</a:t>
            </a:r>
            <a:r>
              <a:rPr spc="-10" dirty="0"/>
              <a:t>ig</a:t>
            </a:r>
            <a:r>
              <a:rPr dirty="0"/>
              <a:t>a</a:t>
            </a:r>
            <a:r>
              <a:rPr spc="-5" dirty="0"/>
              <a:t>t</a:t>
            </a:r>
            <a:r>
              <a:rPr spc="-10" dirty="0"/>
              <a:t>io</a:t>
            </a:r>
            <a:r>
              <a:rPr spc="-5" dirty="0"/>
              <a:t>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700" y="935219"/>
            <a:ext cx="9201785" cy="0"/>
          </a:xfrm>
          <a:custGeom>
            <a:avLst/>
            <a:gdLst/>
            <a:ahLst/>
            <a:cxnLst/>
            <a:rect l="l" t="t" r="r" b="b"/>
            <a:pathLst>
              <a:path w="9201785">
                <a:moveTo>
                  <a:pt x="0" y="0"/>
                </a:moveTo>
                <a:lnTo>
                  <a:pt x="9201390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6086" y="9372512"/>
            <a:ext cx="9703435" cy="0"/>
          </a:xfrm>
          <a:custGeom>
            <a:avLst/>
            <a:gdLst/>
            <a:ahLst/>
            <a:cxnLst/>
            <a:rect l="l" t="t" r="r" b="b"/>
            <a:pathLst>
              <a:path w="9703435">
                <a:moveTo>
                  <a:pt x="0" y="0"/>
                </a:moveTo>
                <a:lnTo>
                  <a:pt x="9703003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d</a:t>
            </a:r>
            <a:r>
              <a:rPr dirty="0"/>
              <a:t>émarc</a:t>
            </a:r>
            <a:r>
              <a:rPr spc="-10" dirty="0"/>
              <a:t>h</a:t>
            </a:r>
            <a:r>
              <a:rPr dirty="0"/>
              <a:t>e</a:t>
            </a:r>
            <a:r>
              <a:rPr spc="-5" dirty="0"/>
              <a:t> </a:t>
            </a:r>
            <a:r>
              <a:rPr spc="-10" dirty="0"/>
              <a:t>d’in</a:t>
            </a:r>
            <a:r>
              <a:rPr dirty="0"/>
              <a:t>ves</a:t>
            </a:r>
            <a:r>
              <a:rPr spc="-5" dirty="0"/>
              <a:t>t</a:t>
            </a:r>
            <a:r>
              <a:rPr spc="-10" dirty="0"/>
              <a:t>ig</a:t>
            </a:r>
            <a:r>
              <a:rPr dirty="0"/>
              <a:t>a</a:t>
            </a:r>
            <a:r>
              <a:rPr spc="-5" dirty="0"/>
              <a:t>t</a:t>
            </a:r>
            <a:r>
              <a:rPr spc="-10" dirty="0"/>
              <a:t>io</a:t>
            </a:r>
            <a:r>
              <a:rPr spc="-5" dirty="0"/>
              <a:t>n</a:t>
            </a:r>
          </a:p>
        </p:txBody>
      </p:sp>
      <p:sp>
        <p:nvSpPr>
          <p:cNvPr id="7" name="object 7"/>
          <p:cNvSpPr/>
          <p:nvPr/>
        </p:nvSpPr>
        <p:spPr>
          <a:xfrm>
            <a:off x="210304" y="3799819"/>
            <a:ext cx="2413000" cy="5080000"/>
          </a:xfrm>
          <a:custGeom>
            <a:avLst/>
            <a:gdLst/>
            <a:ahLst/>
            <a:cxnLst/>
            <a:rect l="l" t="t" r="r" b="b"/>
            <a:pathLst>
              <a:path w="2413000" h="5080000">
                <a:moveTo>
                  <a:pt x="2240490" y="0"/>
                </a:moveTo>
                <a:lnTo>
                  <a:pt x="169384" y="26"/>
                </a:lnTo>
                <a:lnTo>
                  <a:pt x="126524" y="6182"/>
                </a:lnTo>
                <a:lnTo>
                  <a:pt x="87752" y="22196"/>
                </a:lnTo>
                <a:lnTo>
                  <a:pt x="54419" y="46714"/>
                </a:lnTo>
                <a:lnTo>
                  <a:pt x="27879" y="78382"/>
                </a:lnTo>
                <a:lnTo>
                  <a:pt x="9486" y="115848"/>
                </a:lnTo>
                <a:lnTo>
                  <a:pt x="592" y="157758"/>
                </a:lnTo>
                <a:lnTo>
                  <a:pt x="0" y="4910589"/>
                </a:lnTo>
                <a:lnTo>
                  <a:pt x="873" y="4925246"/>
                </a:lnTo>
                <a:lnTo>
                  <a:pt x="10465" y="4966893"/>
                </a:lnTo>
                <a:lnTo>
                  <a:pt x="29464" y="5004003"/>
                </a:lnTo>
                <a:lnTo>
                  <a:pt x="56515" y="5035221"/>
                </a:lnTo>
                <a:lnTo>
                  <a:pt x="90267" y="5059196"/>
                </a:lnTo>
                <a:lnTo>
                  <a:pt x="129365" y="5074573"/>
                </a:lnTo>
                <a:lnTo>
                  <a:pt x="172456" y="5079999"/>
                </a:lnTo>
                <a:lnTo>
                  <a:pt x="2243562" y="5079972"/>
                </a:lnTo>
                <a:lnTo>
                  <a:pt x="2286421" y="5073816"/>
                </a:lnTo>
                <a:lnTo>
                  <a:pt x="2325194" y="5057803"/>
                </a:lnTo>
                <a:lnTo>
                  <a:pt x="2358526" y="5033285"/>
                </a:lnTo>
                <a:lnTo>
                  <a:pt x="2385066" y="5001616"/>
                </a:lnTo>
                <a:lnTo>
                  <a:pt x="2403459" y="4964150"/>
                </a:lnTo>
                <a:lnTo>
                  <a:pt x="2412353" y="4922240"/>
                </a:lnTo>
                <a:lnTo>
                  <a:pt x="2412972" y="4907516"/>
                </a:lnTo>
                <a:lnTo>
                  <a:pt x="2412945" y="169411"/>
                </a:lnTo>
                <a:lnTo>
                  <a:pt x="2406789" y="126551"/>
                </a:lnTo>
                <a:lnTo>
                  <a:pt x="2390776" y="87779"/>
                </a:lnTo>
                <a:lnTo>
                  <a:pt x="2366259" y="54446"/>
                </a:lnTo>
                <a:lnTo>
                  <a:pt x="2334590" y="27906"/>
                </a:lnTo>
                <a:lnTo>
                  <a:pt x="2297124" y="9513"/>
                </a:lnTo>
                <a:lnTo>
                  <a:pt x="2255214" y="619"/>
                </a:lnTo>
                <a:lnTo>
                  <a:pt x="224049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0278" y="3799819"/>
            <a:ext cx="2413000" cy="5080000"/>
          </a:xfrm>
          <a:custGeom>
            <a:avLst/>
            <a:gdLst/>
            <a:ahLst/>
            <a:cxnLst/>
            <a:rect l="l" t="t" r="r" b="b"/>
            <a:pathLst>
              <a:path w="2413000" h="5080000">
                <a:moveTo>
                  <a:pt x="0" y="4907516"/>
                </a:moveTo>
                <a:lnTo>
                  <a:pt x="0" y="172483"/>
                </a:lnTo>
                <a:lnTo>
                  <a:pt x="619" y="157759"/>
                </a:lnTo>
                <a:lnTo>
                  <a:pt x="9513" y="115848"/>
                </a:lnTo>
                <a:lnTo>
                  <a:pt x="27906" y="78382"/>
                </a:lnTo>
                <a:lnTo>
                  <a:pt x="54445" y="46714"/>
                </a:lnTo>
                <a:lnTo>
                  <a:pt x="87778" y="22196"/>
                </a:lnTo>
                <a:lnTo>
                  <a:pt x="126551" y="6183"/>
                </a:lnTo>
                <a:lnTo>
                  <a:pt x="169410" y="26"/>
                </a:lnTo>
                <a:lnTo>
                  <a:pt x="2240516" y="0"/>
                </a:lnTo>
                <a:lnTo>
                  <a:pt x="2255240" y="619"/>
                </a:lnTo>
                <a:lnTo>
                  <a:pt x="2297150" y="9513"/>
                </a:lnTo>
                <a:lnTo>
                  <a:pt x="2334616" y="27906"/>
                </a:lnTo>
                <a:lnTo>
                  <a:pt x="2366285" y="54445"/>
                </a:lnTo>
                <a:lnTo>
                  <a:pt x="2390803" y="87778"/>
                </a:lnTo>
                <a:lnTo>
                  <a:pt x="2406816" y="126550"/>
                </a:lnTo>
                <a:lnTo>
                  <a:pt x="2412973" y="169410"/>
                </a:lnTo>
                <a:lnTo>
                  <a:pt x="2413000" y="4907516"/>
                </a:lnTo>
                <a:lnTo>
                  <a:pt x="2412380" y="4922240"/>
                </a:lnTo>
                <a:lnTo>
                  <a:pt x="2403486" y="4964150"/>
                </a:lnTo>
                <a:lnTo>
                  <a:pt x="2385093" y="5001616"/>
                </a:lnTo>
                <a:lnTo>
                  <a:pt x="2358554" y="5033285"/>
                </a:lnTo>
                <a:lnTo>
                  <a:pt x="2325221" y="5057803"/>
                </a:lnTo>
                <a:lnTo>
                  <a:pt x="2286449" y="5073816"/>
                </a:lnTo>
                <a:lnTo>
                  <a:pt x="2243589" y="5079973"/>
                </a:lnTo>
                <a:lnTo>
                  <a:pt x="172483" y="5080000"/>
                </a:lnTo>
                <a:lnTo>
                  <a:pt x="157759" y="5079380"/>
                </a:lnTo>
                <a:lnTo>
                  <a:pt x="115848" y="5070486"/>
                </a:lnTo>
                <a:lnTo>
                  <a:pt x="78382" y="5052093"/>
                </a:lnTo>
                <a:lnTo>
                  <a:pt x="46714" y="5025554"/>
                </a:lnTo>
                <a:lnTo>
                  <a:pt x="22196" y="4992221"/>
                </a:lnTo>
                <a:lnTo>
                  <a:pt x="6183" y="4953448"/>
                </a:lnTo>
                <a:lnTo>
                  <a:pt x="26" y="4910589"/>
                </a:lnTo>
                <a:lnTo>
                  <a:pt x="0" y="4907516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6700" y="6244287"/>
            <a:ext cx="1991995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Zapf Dingbats"/>
                <a:cs typeface="Zapf Dingbats"/>
              </a:rPr>
              <a:t>❏ </a:t>
            </a:r>
            <a:r>
              <a:rPr sz="1500" dirty="0">
                <a:latin typeface="Helvetica Light"/>
                <a:cs typeface="Helvetica Light"/>
              </a:rPr>
              <a:t>Identifier un système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6700" y="6701487"/>
            <a:ext cx="1744980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Zapf Dingbats"/>
                <a:cs typeface="Zapf Dingbats"/>
              </a:rPr>
              <a:t>❏ </a:t>
            </a:r>
            <a:r>
              <a:rPr sz="1500" dirty="0">
                <a:latin typeface="Helvetica Light"/>
                <a:cs typeface="Helvetica Light"/>
              </a:rPr>
              <a:t>E</a:t>
            </a:r>
            <a:r>
              <a:rPr sz="1500" spc="-30" dirty="0">
                <a:latin typeface="Helvetica Light"/>
                <a:cs typeface="Helvetica Light"/>
              </a:rPr>
              <a:t>f</a:t>
            </a:r>
            <a:r>
              <a:rPr sz="1500" dirty="0">
                <a:latin typeface="Helvetica Light"/>
                <a:cs typeface="Helvetica Light"/>
              </a:rPr>
              <a:t>fectuer un essai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700" y="7168515"/>
            <a:ext cx="2159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…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53115" y="3799819"/>
            <a:ext cx="2413000" cy="5080000"/>
          </a:xfrm>
          <a:custGeom>
            <a:avLst/>
            <a:gdLst/>
            <a:ahLst/>
            <a:cxnLst/>
            <a:rect l="l" t="t" r="r" b="b"/>
            <a:pathLst>
              <a:path w="2413000" h="5080000">
                <a:moveTo>
                  <a:pt x="2240468" y="0"/>
                </a:moveTo>
                <a:lnTo>
                  <a:pt x="169370" y="27"/>
                </a:lnTo>
                <a:lnTo>
                  <a:pt x="126513" y="6190"/>
                </a:lnTo>
                <a:lnTo>
                  <a:pt x="87742" y="22208"/>
                </a:lnTo>
                <a:lnTo>
                  <a:pt x="54413" y="46729"/>
                </a:lnTo>
                <a:lnTo>
                  <a:pt x="27875" y="78400"/>
                </a:lnTo>
                <a:lnTo>
                  <a:pt x="9484" y="115867"/>
                </a:lnTo>
                <a:lnTo>
                  <a:pt x="592" y="157778"/>
                </a:lnTo>
                <a:lnTo>
                  <a:pt x="0" y="4910601"/>
                </a:lnTo>
                <a:lnTo>
                  <a:pt x="875" y="4925257"/>
                </a:lnTo>
                <a:lnTo>
                  <a:pt x="10474" y="4966903"/>
                </a:lnTo>
                <a:lnTo>
                  <a:pt x="29477" y="5004010"/>
                </a:lnTo>
                <a:lnTo>
                  <a:pt x="56531" y="5035226"/>
                </a:lnTo>
                <a:lnTo>
                  <a:pt x="90284" y="5059198"/>
                </a:lnTo>
                <a:lnTo>
                  <a:pt x="129383" y="5074573"/>
                </a:lnTo>
                <a:lnTo>
                  <a:pt x="172475" y="5079999"/>
                </a:lnTo>
                <a:lnTo>
                  <a:pt x="2243574" y="5079972"/>
                </a:lnTo>
                <a:lnTo>
                  <a:pt x="2286431" y="5073808"/>
                </a:lnTo>
                <a:lnTo>
                  <a:pt x="2325201" y="5057789"/>
                </a:lnTo>
                <a:lnTo>
                  <a:pt x="2358531" y="5033268"/>
                </a:lnTo>
                <a:lnTo>
                  <a:pt x="2385069" y="5001598"/>
                </a:lnTo>
                <a:lnTo>
                  <a:pt x="2403460" y="4964131"/>
                </a:lnTo>
                <a:lnTo>
                  <a:pt x="2412353" y="4922220"/>
                </a:lnTo>
                <a:lnTo>
                  <a:pt x="2412972" y="4907496"/>
                </a:lnTo>
                <a:lnTo>
                  <a:pt x="2412945" y="169396"/>
                </a:lnTo>
                <a:lnTo>
                  <a:pt x="2406781" y="126539"/>
                </a:lnTo>
                <a:lnTo>
                  <a:pt x="2390762" y="87769"/>
                </a:lnTo>
                <a:lnTo>
                  <a:pt x="2366241" y="54440"/>
                </a:lnTo>
                <a:lnTo>
                  <a:pt x="2334571" y="27903"/>
                </a:lnTo>
                <a:lnTo>
                  <a:pt x="2297103" y="9512"/>
                </a:lnTo>
                <a:lnTo>
                  <a:pt x="2255192" y="619"/>
                </a:lnTo>
                <a:lnTo>
                  <a:pt x="2240468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53088" y="3799819"/>
            <a:ext cx="2413000" cy="5080000"/>
          </a:xfrm>
          <a:custGeom>
            <a:avLst/>
            <a:gdLst/>
            <a:ahLst/>
            <a:cxnLst/>
            <a:rect l="l" t="t" r="r" b="b"/>
            <a:pathLst>
              <a:path w="2413000" h="5080000">
                <a:moveTo>
                  <a:pt x="0" y="4907497"/>
                </a:moveTo>
                <a:lnTo>
                  <a:pt x="0" y="172503"/>
                </a:lnTo>
                <a:lnTo>
                  <a:pt x="619" y="157779"/>
                </a:lnTo>
                <a:lnTo>
                  <a:pt x="9512" y="115868"/>
                </a:lnTo>
                <a:lnTo>
                  <a:pt x="27903" y="78400"/>
                </a:lnTo>
                <a:lnTo>
                  <a:pt x="54440" y="46730"/>
                </a:lnTo>
                <a:lnTo>
                  <a:pt x="87770" y="22209"/>
                </a:lnTo>
                <a:lnTo>
                  <a:pt x="126540" y="6190"/>
                </a:lnTo>
                <a:lnTo>
                  <a:pt x="169397" y="27"/>
                </a:lnTo>
                <a:lnTo>
                  <a:pt x="2240497" y="0"/>
                </a:lnTo>
                <a:lnTo>
                  <a:pt x="2255221" y="619"/>
                </a:lnTo>
                <a:lnTo>
                  <a:pt x="2297131" y="9512"/>
                </a:lnTo>
                <a:lnTo>
                  <a:pt x="2334599" y="27903"/>
                </a:lnTo>
                <a:lnTo>
                  <a:pt x="2366269" y="54440"/>
                </a:lnTo>
                <a:lnTo>
                  <a:pt x="2390790" y="87770"/>
                </a:lnTo>
                <a:lnTo>
                  <a:pt x="2406809" y="126540"/>
                </a:lnTo>
                <a:lnTo>
                  <a:pt x="2412972" y="169397"/>
                </a:lnTo>
                <a:lnTo>
                  <a:pt x="2413000" y="4907497"/>
                </a:lnTo>
                <a:lnTo>
                  <a:pt x="2412380" y="4922221"/>
                </a:lnTo>
                <a:lnTo>
                  <a:pt x="2403487" y="4964131"/>
                </a:lnTo>
                <a:lnTo>
                  <a:pt x="2385096" y="5001599"/>
                </a:lnTo>
                <a:lnTo>
                  <a:pt x="2358559" y="5033269"/>
                </a:lnTo>
                <a:lnTo>
                  <a:pt x="2325229" y="5057790"/>
                </a:lnTo>
                <a:lnTo>
                  <a:pt x="2286459" y="5073809"/>
                </a:lnTo>
                <a:lnTo>
                  <a:pt x="2243602" y="5079972"/>
                </a:lnTo>
                <a:lnTo>
                  <a:pt x="172503" y="5080000"/>
                </a:lnTo>
                <a:lnTo>
                  <a:pt x="157779" y="5079380"/>
                </a:lnTo>
                <a:lnTo>
                  <a:pt x="115868" y="5070487"/>
                </a:lnTo>
                <a:lnTo>
                  <a:pt x="78400" y="5052096"/>
                </a:lnTo>
                <a:lnTo>
                  <a:pt x="46730" y="5025559"/>
                </a:lnTo>
                <a:lnTo>
                  <a:pt x="22209" y="4992229"/>
                </a:lnTo>
                <a:lnTo>
                  <a:pt x="6190" y="4953459"/>
                </a:lnTo>
                <a:lnTo>
                  <a:pt x="27" y="4910602"/>
                </a:lnTo>
                <a:lnTo>
                  <a:pt x="0" y="4907497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06700" y="6444615"/>
            <a:ext cx="2159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…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95898" y="3799819"/>
            <a:ext cx="2413000" cy="5080000"/>
          </a:xfrm>
          <a:custGeom>
            <a:avLst/>
            <a:gdLst/>
            <a:ahLst/>
            <a:cxnLst/>
            <a:rect l="l" t="t" r="r" b="b"/>
            <a:pathLst>
              <a:path w="2413000" h="5080000">
                <a:moveTo>
                  <a:pt x="2132077" y="0"/>
                </a:moveTo>
                <a:lnTo>
                  <a:pt x="280923" y="0"/>
                </a:lnTo>
                <a:lnTo>
                  <a:pt x="257883" y="931"/>
                </a:lnTo>
                <a:lnTo>
                  <a:pt x="213414" y="8164"/>
                </a:lnTo>
                <a:lnTo>
                  <a:pt x="171575" y="22076"/>
                </a:lnTo>
                <a:lnTo>
                  <a:pt x="132945" y="42088"/>
                </a:lnTo>
                <a:lnTo>
                  <a:pt x="98101" y="67623"/>
                </a:lnTo>
                <a:lnTo>
                  <a:pt x="67623" y="98101"/>
                </a:lnTo>
                <a:lnTo>
                  <a:pt x="42088" y="132944"/>
                </a:lnTo>
                <a:lnTo>
                  <a:pt x="22076" y="171574"/>
                </a:lnTo>
                <a:lnTo>
                  <a:pt x="8164" y="213413"/>
                </a:lnTo>
                <a:lnTo>
                  <a:pt x="931" y="257882"/>
                </a:lnTo>
                <a:lnTo>
                  <a:pt x="0" y="280922"/>
                </a:lnTo>
                <a:lnTo>
                  <a:pt x="0" y="4799076"/>
                </a:lnTo>
                <a:lnTo>
                  <a:pt x="3676" y="4844643"/>
                </a:lnTo>
                <a:lnTo>
                  <a:pt x="14321" y="4887869"/>
                </a:lnTo>
                <a:lnTo>
                  <a:pt x="31356" y="4928176"/>
                </a:lnTo>
                <a:lnTo>
                  <a:pt x="54202" y="4964985"/>
                </a:lnTo>
                <a:lnTo>
                  <a:pt x="82280" y="4997719"/>
                </a:lnTo>
                <a:lnTo>
                  <a:pt x="115014" y="5025797"/>
                </a:lnTo>
                <a:lnTo>
                  <a:pt x="151823" y="5048643"/>
                </a:lnTo>
                <a:lnTo>
                  <a:pt x="192130" y="5065677"/>
                </a:lnTo>
                <a:lnTo>
                  <a:pt x="235356" y="5076322"/>
                </a:lnTo>
                <a:lnTo>
                  <a:pt x="280923" y="5079999"/>
                </a:lnTo>
                <a:lnTo>
                  <a:pt x="2132077" y="5079999"/>
                </a:lnTo>
                <a:lnTo>
                  <a:pt x="2177644" y="5076322"/>
                </a:lnTo>
                <a:lnTo>
                  <a:pt x="2220870" y="5065677"/>
                </a:lnTo>
                <a:lnTo>
                  <a:pt x="2261177" y="5048643"/>
                </a:lnTo>
                <a:lnTo>
                  <a:pt x="2297986" y="5025797"/>
                </a:lnTo>
                <a:lnTo>
                  <a:pt x="2330719" y="4997719"/>
                </a:lnTo>
                <a:lnTo>
                  <a:pt x="2358798" y="4964985"/>
                </a:lnTo>
                <a:lnTo>
                  <a:pt x="2381643" y="4928176"/>
                </a:lnTo>
                <a:lnTo>
                  <a:pt x="2398678" y="4887869"/>
                </a:lnTo>
                <a:lnTo>
                  <a:pt x="2409323" y="4844643"/>
                </a:lnTo>
                <a:lnTo>
                  <a:pt x="2413000" y="4799076"/>
                </a:lnTo>
                <a:lnTo>
                  <a:pt x="2413000" y="280922"/>
                </a:lnTo>
                <a:lnTo>
                  <a:pt x="2409323" y="235355"/>
                </a:lnTo>
                <a:lnTo>
                  <a:pt x="2398678" y="192129"/>
                </a:lnTo>
                <a:lnTo>
                  <a:pt x="2381643" y="151822"/>
                </a:lnTo>
                <a:lnTo>
                  <a:pt x="2358798" y="115013"/>
                </a:lnTo>
                <a:lnTo>
                  <a:pt x="2330719" y="82280"/>
                </a:lnTo>
                <a:lnTo>
                  <a:pt x="2297986" y="54201"/>
                </a:lnTo>
                <a:lnTo>
                  <a:pt x="2261177" y="31356"/>
                </a:lnTo>
                <a:lnTo>
                  <a:pt x="2220870" y="14321"/>
                </a:lnTo>
                <a:lnTo>
                  <a:pt x="2177644" y="3676"/>
                </a:lnTo>
                <a:lnTo>
                  <a:pt x="213207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95898" y="3799819"/>
            <a:ext cx="2413000" cy="5080000"/>
          </a:xfrm>
          <a:custGeom>
            <a:avLst/>
            <a:gdLst/>
            <a:ahLst/>
            <a:cxnLst/>
            <a:rect l="l" t="t" r="r" b="b"/>
            <a:pathLst>
              <a:path w="2413000" h="5080000">
                <a:moveTo>
                  <a:pt x="0" y="4799077"/>
                </a:moveTo>
                <a:lnTo>
                  <a:pt x="0" y="280923"/>
                </a:lnTo>
                <a:lnTo>
                  <a:pt x="931" y="257883"/>
                </a:lnTo>
                <a:lnTo>
                  <a:pt x="8164" y="213414"/>
                </a:lnTo>
                <a:lnTo>
                  <a:pt x="22076" y="171575"/>
                </a:lnTo>
                <a:lnTo>
                  <a:pt x="42088" y="132944"/>
                </a:lnTo>
                <a:lnTo>
                  <a:pt x="67623" y="98101"/>
                </a:lnTo>
                <a:lnTo>
                  <a:pt x="98101" y="67623"/>
                </a:lnTo>
                <a:lnTo>
                  <a:pt x="132944" y="42088"/>
                </a:lnTo>
                <a:lnTo>
                  <a:pt x="171575" y="22076"/>
                </a:lnTo>
                <a:lnTo>
                  <a:pt x="213414" y="8164"/>
                </a:lnTo>
                <a:lnTo>
                  <a:pt x="257883" y="931"/>
                </a:lnTo>
                <a:lnTo>
                  <a:pt x="280923" y="0"/>
                </a:lnTo>
                <a:lnTo>
                  <a:pt x="2132077" y="0"/>
                </a:lnTo>
                <a:lnTo>
                  <a:pt x="2177644" y="3676"/>
                </a:lnTo>
                <a:lnTo>
                  <a:pt x="2220870" y="14321"/>
                </a:lnTo>
                <a:lnTo>
                  <a:pt x="2261177" y="31356"/>
                </a:lnTo>
                <a:lnTo>
                  <a:pt x="2297986" y="54201"/>
                </a:lnTo>
                <a:lnTo>
                  <a:pt x="2330719" y="82280"/>
                </a:lnTo>
                <a:lnTo>
                  <a:pt x="2358798" y="115013"/>
                </a:lnTo>
                <a:lnTo>
                  <a:pt x="2381643" y="151822"/>
                </a:lnTo>
                <a:lnTo>
                  <a:pt x="2398678" y="192129"/>
                </a:lnTo>
                <a:lnTo>
                  <a:pt x="2409323" y="235356"/>
                </a:lnTo>
                <a:lnTo>
                  <a:pt x="2413000" y="280923"/>
                </a:lnTo>
                <a:lnTo>
                  <a:pt x="2413000" y="4799077"/>
                </a:lnTo>
                <a:lnTo>
                  <a:pt x="2409323" y="4844644"/>
                </a:lnTo>
                <a:lnTo>
                  <a:pt x="2398678" y="4887870"/>
                </a:lnTo>
                <a:lnTo>
                  <a:pt x="2381643" y="4928177"/>
                </a:lnTo>
                <a:lnTo>
                  <a:pt x="2358798" y="4964986"/>
                </a:lnTo>
                <a:lnTo>
                  <a:pt x="2330719" y="4997719"/>
                </a:lnTo>
                <a:lnTo>
                  <a:pt x="2297986" y="5025798"/>
                </a:lnTo>
                <a:lnTo>
                  <a:pt x="2261177" y="5048643"/>
                </a:lnTo>
                <a:lnTo>
                  <a:pt x="2220870" y="5065678"/>
                </a:lnTo>
                <a:lnTo>
                  <a:pt x="2177644" y="5076323"/>
                </a:lnTo>
                <a:lnTo>
                  <a:pt x="2132077" y="5080000"/>
                </a:lnTo>
                <a:lnTo>
                  <a:pt x="280923" y="5080000"/>
                </a:lnTo>
                <a:lnTo>
                  <a:pt x="235356" y="5076323"/>
                </a:lnTo>
                <a:lnTo>
                  <a:pt x="192129" y="5065678"/>
                </a:lnTo>
                <a:lnTo>
                  <a:pt x="151822" y="5048643"/>
                </a:lnTo>
                <a:lnTo>
                  <a:pt x="115013" y="5025798"/>
                </a:lnTo>
                <a:lnTo>
                  <a:pt x="82280" y="4997719"/>
                </a:lnTo>
                <a:lnTo>
                  <a:pt x="54201" y="4964986"/>
                </a:lnTo>
                <a:lnTo>
                  <a:pt x="31356" y="4928177"/>
                </a:lnTo>
                <a:lnTo>
                  <a:pt x="14321" y="4887870"/>
                </a:lnTo>
                <a:lnTo>
                  <a:pt x="3676" y="4844644"/>
                </a:lnTo>
                <a:lnTo>
                  <a:pt x="0" y="4799077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46700" y="6244287"/>
            <a:ext cx="2312035" cy="45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306705" algn="l"/>
                <a:tab pos="1463040" algn="l"/>
                <a:tab pos="1762125" algn="l"/>
              </a:tabLst>
            </a:pPr>
            <a:r>
              <a:rPr sz="1500" dirty="0">
                <a:latin typeface="Zapf Dingbats"/>
                <a:cs typeface="Zapf Dingbats"/>
              </a:rPr>
              <a:t>❏	</a:t>
            </a:r>
            <a:r>
              <a:rPr sz="1500" spc="10" dirty="0">
                <a:latin typeface="Helvetica Light"/>
                <a:cs typeface="Helvetica Light"/>
              </a:rPr>
              <a:t>Reche</a:t>
            </a:r>
            <a:r>
              <a:rPr sz="1500" spc="-15" dirty="0">
                <a:latin typeface="Helvetica Light"/>
                <a:cs typeface="Helvetica Light"/>
              </a:rPr>
              <a:t>r</a:t>
            </a:r>
            <a:r>
              <a:rPr sz="1500" spc="10" dirty="0">
                <a:latin typeface="Helvetica Light"/>
                <a:cs typeface="Helvetica Light"/>
              </a:rPr>
              <a:t>che</a:t>
            </a:r>
            <a:r>
              <a:rPr sz="1500" dirty="0">
                <a:latin typeface="Helvetica Light"/>
                <a:cs typeface="Helvetica Light"/>
              </a:rPr>
              <a:t>r	</a:t>
            </a:r>
            <a:r>
              <a:rPr sz="1500" spc="10" dirty="0">
                <a:latin typeface="Helvetica Light"/>
                <a:cs typeface="Helvetica Light"/>
              </a:rPr>
              <a:t>l</a:t>
            </a:r>
            <a:r>
              <a:rPr sz="1500" dirty="0">
                <a:latin typeface="Helvetica Light"/>
                <a:cs typeface="Helvetica Light"/>
              </a:rPr>
              <a:t>e	</a:t>
            </a:r>
            <a:r>
              <a:rPr sz="1500" spc="10" dirty="0">
                <a:latin typeface="Helvetica Light"/>
                <a:cs typeface="Helvetica Light"/>
              </a:rPr>
              <a:t>temp</a:t>
            </a:r>
            <a:r>
              <a:rPr sz="1500" dirty="0">
                <a:latin typeface="Helvetica Light"/>
                <a:cs typeface="Helvetica Light"/>
              </a:rPr>
              <a:t>s ba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èmé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46700" y="6930087"/>
            <a:ext cx="2312035" cy="45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307975" algn="l"/>
                <a:tab pos="1240155" algn="l"/>
                <a:tab pos="1644014" algn="l"/>
              </a:tabLst>
            </a:pPr>
            <a:r>
              <a:rPr sz="1500" dirty="0">
                <a:latin typeface="Zapf Dingbats"/>
                <a:cs typeface="Zapf Dingbats"/>
              </a:rPr>
              <a:t>❏	</a:t>
            </a:r>
            <a:r>
              <a:rPr sz="1500" spc="35" dirty="0">
                <a:latin typeface="Helvetica Light"/>
                <a:cs typeface="Helvetica Light"/>
              </a:rPr>
              <a:t>Identi</a:t>
            </a:r>
            <a:r>
              <a:rPr sz="1500" dirty="0">
                <a:latin typeface="Helvetica Light"/>
                <a:cs typeface="Helvetica Light"/>
              </a:rPr>
              <a:t>f</a:t>
            </a:r>
            <a:r>
              <a:rPr sz="1500" spc="35" dirty="0">
                <a:latin typeface="Helvetica Light"/>
                <a:cs typeface="Helvetica Light"/>
              </a:rPr>
              <a:t>ie</a:t>
            </a:r>
            <a:r>
              <a:rPr sz="1500" dirty="0">
                <a:latin typeface="Helvetica Light"/>
                <a:cs typeface="Helvetica Light"/>
              </a:rPr>
              <a:t>r	</a:t>
            </a:r>
            <a:r>
              <a:rPr sz="1500" spc="35" dirty="0">
                <a:latin typeface="Helvetica Light"/>
                <a:cs typeface="Helvetica Light"/>
              </a:rPr>
              <a:t>le</a:t>
            </a:r>
            <a:r>
              <a:rPr sz="1500" dirty="0">
                <a:latin typeface="Helvetica Light"/>
                <a:cs typeface="Helvetica Light"/>
              </a:rPr>
              <a:t>s	</a:t>
            </a:r>
            <a:r>
              <a:rPr sz="1500" spc="35" dirty="0">
                <a:latin typeface="Helvetica Light"/>
                <a:cs typeface="Helvetica Light"/>
              </a:rPr>
              <a:t>risque</a:t>
            </a:r>
            <a:r>
              <a:rPr sz="1500" dirty="0">
                <a:latin typeface="Helvetica Light"/>
                <a:cs typeface="Helvetica Light"/>
              </a:rPr>
              <a:t>s p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ofessionnels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46700" y="7615887"/>
            <a:ext cx="2311400" cy="934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dirty="0">
                <a:latin typeface="Zapf Dingbats"/>
                <a:cs typeface="Zapf Dingbats"/>
              </a:rPr>
              <a:t>❏ </a:t>
            </a:r>
            <a:r>
              <a:rPr sz="1500" spc="-125" dirty="0">
                <a:latin typeface="Zapf Dingbats"/>
                <a:cs typeface="Zapf Dingbats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Suiv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 </a:t>
            </a:r>
            <a:r>
              <a:rPr sz="1500" spc="-12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la </a:t>
            </a:r>
            <a:r>
              <a:rPr sz="1500" spc="-12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p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océdu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 </a:t>
            </a:r>
            <a:r>
              <a:rPr sz="1500" spc="-12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de 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éfé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ence</a:t>
            </a:r>
            <a:endParaRPr sz="15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dirty="0">
                <a:latin typeface="Apple Symbols"/>
                <a:cs typeface="Apple Symbols"/>
              </a:rPr>
              <a:t>☑</a:t>
            </a:r>
            <a:r>
              <a:rPr sz="1900" spc="-220" dirty="0">
                <a:latin typeface="Apple Symbols"/>
                <a:cs typeface="Apple Symbols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Gé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er le 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ecyclage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38710" y="3799819"/>
            <a:ext cx="2413000" cy="5080000"/>
          </a:xfrm>
          <a:custGeom>
            <a:avLst/>
            <a:gdLst/>
            <a:ahLst/>
            <a:cxnLst/>
            <a:rect l="l" t="t" r="r" b="b"/>
            <a:pathLst>
              <a:path w="2413000" h="5080000">
                <a:moveTo>
                  <a:pt x="2132077" y="0"/>
                </a:moveTo>
                <a:lnTo>
                  <a:pt x="280924" y="0"/>
                </a:lnTo>
                <a:lnTo>
                  <a:pt x="257883" y="931"/>
                </a:lnTo>
                <a:lnTo>
                  <a:pt x="213414" y="8164"/>
                </a:lnTo>
                <a:lnTo>
                  <a:pt x="171575" y="22076"/>
                </a:lnTo>
                <a:lnTo>
                  <a:pt x="132945" y="42088"/>
                </a:lnTo>
                <a:lnTo>
                  <a:pt x="98101" y="67623"/>
                </a:lnTo>
                <a:lnTo>
                  <a:pt x="67623" y="98101"/>
                </a:lnTo>
                <a:lnTo>
                  <a:pt x="42088" y="132944"/>
                </a:lnTo>
                <a:lnTo>
                  <a:pt x="22076" y="171574"/>
                </a:lnTo>
                <a:lnTo>
                  <a:pt x="8164" y="213413"/>
                </a:lnTo>
                <a:lnTo>
                  <a:pt x="931" y="257882"/>
                </a:lnTo>
                <a:lnTo>
                  <a:pt x="0" y="280922"/>
                </a:lnTo>
                <a:lnTo>
                  <a:pt x="0" y="4799076"/>
                </a:lnTo>
                <a:lnTo>
                  <a:pt x="3676" y="4844643"/>
                </a:lnTo>
                <a:lnTo>
                  <a:pt x="14321" y="4887869"/>
                </a:lnTo>
                <a:lnTo>
                  <a:pt x="31356" y="4928176"/>
                </a:lnTo>
                <a:lnTo>
                  <a:pt x="54202" y="4964985"/>
                </a:lnTo>
                <a:lnTo>
                  <a:pt x="82280" y="4997719"/>
                </a:lnTo>
                <a:lnTo>
                  <a:pt x="115014" y="5025797"/>
                </a:lnTo>
                <a:lnTo>
                  <a:pt x="151823" y="5048643"/>
                </a:lnTo>
                <a:lnTo>
                  <a:pt x="192130" y="5065677"/>
                </a:lnTo>
                <a:lnTo>
                  <a:pt x="235356" y="5076322"/>
                </a:lnTo>
                <a:lnTo>
                  <a:pt x="280924" y="5079999"/>
                </a:lnTo>
                <a:lnTo>
                  <a:pt x="2132077" y="5079999"/>
                </a:lnTo>
                <a:lnTo>
                  <a:pt x="2177644" y="5076322"/>
                </a:lnTo>
                <a:lnTo>
                  <a:pt x="2220870" y="5065677"/>
                </a:lnTo>
                <a:lnTo>
                  <a:pt x="2261177" y="5048643"/>
                </a:lnTo>
                <a:lnTo>
                  <a:pt x="2297986" y="5025797"/>
                </a:lnTo>
                <a:lnTo>
                  <a:pt x="2330719" y="4997719"/>
                </a:lnTo>
                <a:lnTo>
                  <a:pt x="2358798" y="4964985"/>
                </a:lnTo>
                <a:lnTo>
                  <a:pt x="2381643" y="4928176"/>
                </a:lnTo>
                <a:lnTo>
                  <a:pt x="2398678" y="4887869"/>
                </a:lnTo>
                <a:lnTo>
                  <a:pt x="2409323" y="4844643"/>
                </a:lnTo>
                <a:lnTo>
                  <a:pt x="2413000" y="4799076"/>
                </a:lnTo>
                <a:lnTo>
                  <a:pt x="2413000" y="280922"/>
                </a:lnTo>
                <a:lnTo>
                  <a:pt x="2409323" y="235355"/>
                </a:lnTo>
                <a:lnTo>
                  <a:pt x="2398678" y="192129"/>
                </a:lnTo>
                <a:lnTo>
                  <a:pt x="2381643" y="151822"/>
                </a:lnTo>
                <a:lnTo>
                  <a:pt x="2358798" y="115013"/>
                </a:lnTo>
                <a:lnTo>
                  <a:pt x="2330719" y="82280"/>
                </a:lnTo>
                <a:lnTo>
                  <a:pt x="2297986" y="54201"/>
                </a:lnTo>
                <a:lnTo>
                  <a:pt x="2261177" y="31356"/>
                </a:lnTo>
                <a:lnTo>
                  <a:pt x="2220870" y="14321"/>
                </a:lnTo>
                <a:lnTo>
                  <a:pt x="2177644" y="3676"/>
                </a:lnTo>
                <a:lnTo>
                  <a:pt x="213207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38710" y="3799819"/>
            <a:ext cx="2413000" cy="5080000"/>
          </a:xfrm>
          <a:custGeom>
            <a:avLst/>
            <a:gdLst/>
            <a:ahLst/>
            <a:cxnLst/>
            <a:rect l="l" t="t" r="r" b="b"/>
            <a:pathLst>
              <a:path w="2413000" h="5080000">
                <a:moveTo>
                  <a:pt x="0" y="4799077"/>
                </a:moveTo>
                <a:lnTo>
                  <a:pt x="0" y="280923"/>
                </a:lnTo>
                <a:lnTo>
                  <a:pt x="931" y="257883"/>
                </a:lnTo>
                <a:lnTo>
                  <a:pt x="8164" y="213414"/>
                </a:lnTo>
                <a:lnTo>
                  <a:pt x="22076" y="171575"/>
                </a:lnTo>
                <a:lnTo>
                  <a:pt x="42088" y="132944"/>
                </a:lnTo>
                <a:lnTo>
                  <a:pt x="67623" y="98101"/>
                </a:lnTo>
                <a:lnTo>
                  <a:pt x="98101" y="67623"/>
                </a:lnTo>
                <a:lnTo>
                  <a:pt x="132944" y="42088"/>
                </a:lnTo>
                <a:lnTo>
                  <a:pt x="171575" y="22076"/>
                </a:lnTo>
                <a:lnTo>
                  <a:pt x="213414" y="8164"/>
                </a:lnTo>
                <a:lnTo>
                  <a:pt x="257883" y="931"/>
                </a:lnTo>
                <a:lnTo>
                  <a:pt x="280923" y="0"/>
                </a:lnTo>
                <a:lnTo>
                  <a:pt x="2132077" y="0"/>
                </a:lnTo>
                <a:lnTo>
                  <a:pt x="2177644" y="3676"/>
                </a:lnTo>
                <a:lnTo>
                  <a:pt x="2220870" y="14321"/>
                </a:lnTo>
                <a:lnTo>
                  <a:pt x="2261177" y="31356"/>
                </a:lnTo>
                <a:lnTo>
                  <a:pt x="2297986" y="54201"/>
                </a:lnTo>
                <a:lnTo>
                  <a:pt x="2330719" y="82280"/>
                </a:lnTo>
                <a:lnTo>
                  <a:pt x="2358798" y="115013"/>
                </a:lnTo>
                <a:lnTo>
                  <a:pt x="2381643" y="151822"/>
                </a:lnTo>
                <a:lnTo>
                  <a:pt x="2398678" y="192129"/>
                </a:lnTo>
                <a:lnTo>
                  <a:pt x="2409323" y="235356"/>
                </a:lnTo>
                <a:lnTo>
                  <a:pt x="2413000" y="280923"/>
                </a:lnTo>
                <a:lnTo>
                  <a:pt x="2413000" y="4799077"/>
                </a:lnTo>
                <a:lnTo>
                  <a:pt x="2409323" y="4844644"/>
                </a:lnTo>
                <a:lnTo>
                  <a:pt x="2398678" y="4887870"/>
                </a:lnTo>
                <a:lnTo>
                  <a:pt x="2381643" y="4928177"/>
                </a:lnTo>
                <a:lnTo>
                  <a:pt x="2358798" y="4964986"/>
                </a:lnTo>
                <a:lnTo>
                  <a:pt x="2330719" y="4997719"/>
                </a:lnTo>
                <a:lnTo>
                  <a:pt x="2297986" y="5025798"/>
                </a:lnTo>
                <a:lnTo>
                  <a:pt x="2261177" y="5048643"/>
                </a:lnTo>
                <a:lnTo>
                  <a:pt x="2220870" y="5065678"/>
                </a:lnTo>
                <a:lnTo>
                  <a:pt x="2177644" y="5076323"/>
                </a:lnTo>
                <a:lnTo>
                  <a:pt x="2132077" y="5080000"/>
                </a:lnTo>
                <a:lnTo>
                  <a:pt x="280923" y="5080000"/>
                </a:lnTo>
                <a:lnTo>
                  <a:pt x="235356" y="5076323"/>
                </a:lnTo>
                <a:lnTo>
                  <a:pt x="192129" y="5065678"/>
                </a:lnTo>
                <a:lnTo>
                  <a:pt x="151822" y="5048643"/>
                </a:lnTo>
                <a:lnTo>
                  <a:pt x="115013" y="5025798"/>
                </a:lnTo>
                <a:lnTo>
                  <a:pt x="82280" y="4997719"/>
                </a:lnTo>
                <a:lnTo>
                  <a:pt x="54201" y="4964986"/>
                </a:lnTo>
                <a:lnTo>
                  <a:pt x="31356" y="4928177"/>
                </a:lnTo>
                <a:lnTo>
                  <a:pt x="14321" y="4887870"/>
                </a:lnTo>
                <a:lnTo>
                  <a:pt x="3676" y="4844644"/>
                </a:lnTo>
                <a:lnTo>
                  <a:pt x="0" y="4799077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886700" y="6216015"/>
            <a:ext cx="2159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…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381522" y="3799819"/>
            <a:ext cx="2413000" cy="5080000"/>
          </a:xfrm>
          <a:custGeom>
            <a:avLst/>
            <a:gdLst/>
            <a:ahLst/>
            <a:cxnLst/>
            <a:rect l="l" t="t" r="r" b="b"/>
            <a:pathLst>
              <a:path w="2413000" h="5080000">
                <a:moveTo>
                  <a:pt x="2132076" y="0"/>
                </a:moveTo>
                <a:lnTo>
                  <a:pt x="280922" y="0"/>
                </a:lnTo>
                <a:lnTo>
                  <a:pt x="257882" y="931"/>
                </a:lnTo>
                <a:lnTo>
                  <a:pt x="213413" y="8164"/>
                </a:lnTo>
                <a:lnTo>
                  <a:pt x="171574" y="22076"/>
                </a:lnTo>
                <a:lnTo>
                  <a:pt x="132944" y="42088"/>
                </a:lnTo>
                <a:lnTo>
                  <a:pt x="98101" y="67623"/>
                </a:lnTo>
                <a:lnTo>
                  <a:pt x="67623" y="98101"/>
                </a:lnTo>
                <a:lnTo>
                  <a:pt x="42088" y="132944"/>
                </a:lnTo>
                <a:lnTo>
                  <a:pt x="22076" y="171574"/>
                </a:lnTo>
                <a:lnTo>
                  <a:pt x="8164" y="213413"/>
                </a:lnTo>
                <a:lnTo>
                  <a:pt x="931" y="257882"/>
                </a:lnTo>
                <a:lnTo>
                  <a:pt x="0" y="280922"/>
                </a:lnTo>
                <a:lnTo>
                  <a:pt x="0" y="4799076"/>
                </a:lnTo>
                <a:lnTo>
                  <a:pt x="3676" y="4844643"/>
                </a:lnTo>
                <a:lnTo>
                  <a:pt x="14321" y="4887869"/>
                </a:lnTo>
                <a:lnTo>
                  <a:pt x="31356" y="4928176"/>
                </a:lnTo>
                <a:lnTo>
                  <a:pt x="54201" y="4964985"/>
                </a:lnTo>
                <a:lnTo>
                  <a:pt x="82280" y="4997719"/>
                </a:lnTo>
                <a:lnTo>
                  <a:pt x="115013" y="5025797"/>
                </a:lnTo>
                <a:lnTo>
                  <a:pt x="151822" y="5048643"/>
                </a:lnTo>
                <a:lnTo>
                  <a:pt x="192129" y="5065677"/>
                </a:lnTo>
                <a:lnTo>
                  <a:pt x="235355" y="5076322"/>
                </a:lnTo>
                <a:lnTo>
                  <a:pt x="280922" y="5079999"/>
                </a:lnTo>
                <a:lnTo>
                  <a:pt x="2132076" y="5079999"/>
                </a:lnTo>
                <a:lnTo>
                  <a:pt x="2177643" y="5076322"/>
                </a:lnTo>
                <a:lnTo>
                  <a:pt x="2220870" y="5065677"/>
                </a:lnTo>
                <a:lnTo>
                  <a:pt x="2261177" y="5048643"/>
                </a:lnTo>
                <a:lnTo>
                  <a:pt x="2297987" y="5025797"/>
                </a:lnTo>
                <a:lnTo>
                  <a:pt x="2330721" y="4997719"/>
                </a:lnTo>
                <a:lnTo>
                  <a:pt x="2358800" y="4964985"/>
                </a:lnTo>
                <a:lnTo>
                  <a:pt x="2381646" y="4928176"/>
                </a:lnTo>
                <a:lnTo>
                  <a:pt x="2398681" y="4887869"/>
                </a:lnTo>
                <a:lnTo>
                  <a:pt x="2409326" y="4844643"/>
                </a:lnTo>
                <a:lnTo>
                  <a:pt x="2413003" y="4799076"/>
                </a:lnTo>
                <a:lnTo>
                  <a:pt x="2413003" y="280922"/>
                </a:lnTo>
                <a:lnTo>
                  <a:pt x="2409326" y="235355"/>
                </a:lnTo>
                <a:lnTo>
                  <a:pt x="2398681" y="192129"/>
                </a:lnTo>
                <a:lnTo>
                  <a:pt x="2381646" y="151822"/>
                </a:lnTo>
                <a:lnTo>
                  <a:pt x="2358800" y="115013"/>
                </a:lnTo>
                <a:lnTo>
                  <a:pt x="2330721" y="82280"/>
                </a:lnTo>
                <a:lnTo>
                  <a:pt x="2297987" y="54201"/>
                </a:lnTo>
                <a:lnTo>
                  <a:pt x="2261177" y="31356"/>
                </a:lnTo>
                <a:lnTo>
                  <a:pt x="2220870" y="14321"/>
                </a:lnTo>
                <a:lnTo>
                  <a:pt x="2177643" y="3676"/>
                </a:lnTo>
                <a:lnTo>
                  <a:pt x="2132076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81522" y="3799819"/>
            <a:ext cx="2413000" cy="5080000"/>
          </a:xfrm>
          <a:custGeom>
            <a:avLst/>
            <a:gdLst/>
            <a:ahLst/>
            <a:cxnLst/>
            <a:rect l="l" t="t" r="r" b="b"/>
            <a:pathLst>
              <a:path w="2413000" h="5080000">
                <a:moveTo>
                  <a:pt x="0" y="4799077"/>
                </a:moveTo>
                <a:lnTo>
                  <a:pt x="0" y="280923"/>
                </a:lnTo>
                <a:lnTo>
                  <a:pt x="931" y="257883"/>
                </a:lnTo>
                <a:lnTo>
                  <a:pt x="8164" y="213414"/>
                </a:lnTo>
                <a:lnTo>
                  <a:pt x="22076" y="171575"/>
                </a:lnTo>
                <a:lnTo>
                  <a:pt x="42088" y="132944"/>
                </a:lnTo>
                <a:lnTo>
                  <a:pt x="67623" y="98101"/>
                </a:lnTo>
                <a:lnTo>
                  <a:pt x="98101" y="67623"/>
                </a:lnTo>
                <a:lnTo>
                  <a:pt x="132944" y="42088"/>
                </a:lnTo>
                <a:lnTo>
                  <a:pt x="171575" y="22076"/>
                </a:lnTo>
                <a:lnTo>
                  <a:pt x="213414" y="8164"/>
                </a:lnTo>
                <a:lnTo>
                  <a:pt x="257883" y="931"/>
                </a:lnTo>
                <a:lnTo>
                  <a:pt x="280923" y="0"/>
                </a:lnTo>
                <a:lnTo>
                  <a:pt x="2132077" y="0"/>
                </a:lnTo>
                <a:lnTo>
                  <a:pt x="2177644" y="3676"/>
                </a:lnTo>
                <a:lnTo>
                  <a:pt x="2220870" y="14321"/>
                </a:lnTo>
                <a:lnTo>
                  <a:pt x="2261177" y="31356"/>
                </a:lnTo>
                <a:lnTo>
                  <a:pt x="2297986" y="54201"/>
                </a:lnTo>
                <a:lnTo>
                  <a:pt x="2330719" y="82280"/>
                </a:lnTo>
                <a:lnTo>
                  <a:pt x="2358798" y="115013"/>
                </a:lnTo>
                <a:lnTo>
                  <a:pt x="2381643" y="151822"/>
                </a:lnTo>
                <a:lnTo>
                  <a:pt x="2398678" y="192129"/>
                </a:lnTo>
                <a:lnTo>
                  <a:pt x="2409323" y="235356"/>
                </a:lnTo>
                <a:lnTo>
                  <a:pt x="2413000" y="280923"/>
                </a:lnTo>
                <a:lnTo>
                  <a:pt x="2413000" y="4799077"/>
                </a:lnTo>
                <a:lnTo>
                  <a:pt x="2409323" y="4844644"/>
                </a:lnTo>
                <a:lnTo>
                  <a:pt x="2398678" y="4887870"/>
                </a:lnTo>
                <a:lnTo>
                  <a:pt x="2381643" y="4928177"/>
                </a:lnTo>
                <a:lnTo>
                  <a:pt x="2358798" y="4964986"/>
                </a:lnTo>
                <a:lnTo>
                  <a:pt x="2330719" y="4997719"/>
                </a:lnTo>
                <a:lnTo>
                  <a:pt x="2297986" y="5025798"/>
                </a:lnTo>
                <a:lnTo>
                  <a:pt x="2261177" y="5048643"/>
                </a:lnTo>
                <a:lnTo>
                  <a:pt x="2220870" y="5065678"/>
                </a:lnTo>
                <a:lnTo>
                  <a:pt x="2177644" y="5076323"/>
                </a:lnTo>
                <a:lnTo>
                  <a:pt x="2132077" y="5080000"/>
                </a:lnTo>
                <a:lnTo>
                  <a:pt x="280923" y="5080000"/>
                </a:lnTo>
                <a:lnTo>
                  <a:pt x="235356" y="5076323"/>
                </a:lnTo>
                <a:lnTo>
                  <a:pt x="192129" y="5065678"/>
                </a:lnTo>
                <a:lnTo>
                  <a:pt x="151822" y="5048643"/>
                </a:lnTo>
                <a:lnTo>
                  <a:pt x="115013" y="5025798"/>
                </a:lnTo>
                <a:lnTo>
                  <a:pt x="82280" y="4997719"/>
                </a:lnTo>
                <a:lnTo>
                  <a:pt x="54201" y="4964986"/>
                </a:lnTo>
                <a:lnTo>
                  <a:pt x="31356" y="4928177"/>
                </a:lnTo>
                <a:lnTo>
                  <a:pt x="14321" y="4887870"/>
                </a:lnTo>
                <a:lnTo>
                  <a:pt x="3676" y="4844644"/>
                </a:lnTo>
                <a:lnTo>
                  <a:pt x="0" y="4799077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 marR="36195" algn="ctr">
              <a:lnSpc>
                <a:spcPts val="4300"/>
              </a:lnSpc>
              <a:tabLst>
                <a:tab pos="1066800" algn="l"/>
                <a:tab pos="2337435" algn="l"/>
                <a:tab pos="2787015" algn="l"/>
                <a:tab pos="4091304" algn="l"/>
                <a:tab pos="5403850" algn="l"/>
                <a:tab pos="6682740" algn="l"/>
                <a:tab pos="7284084" algn="l"/>
                <a:tab pos="7944484" algn="l"/>
                <a:tab pos="8004175" algn="l"/>
                <a:tab pos="8427085" algn="l"/>
                <a:tab pos="8716010" algn="l"/>
                <a:tab pos="10520045" algn="l"/>
              </a:tabLst>
            </a:pPr>
            <a:r>
              <a:rPr dirty="0"/>
              <a:t>Lors	d’une	séance,	l’enseignant	choisi		les	activités	jugées nécessai</a:t>
            </a:r>
            <a:r>
              <a:rPr spc="-65" dirty="0"/>
              <a:t>r</a:t>
            </a:r>
            <a:r>
              <a:rPr dirty="0"/>
              <a:t>e	</a:t>
            </a:r>
            <a:r>
              <a:rPr spc="-475" dirty="0"/>
              <a:t> </a:t>
            </a:r>
            <a:r>
              <a:rPr dirty="0"/>
              <a:t>à	l’élaboration	optimale	de	la	compétence</a:t>
            </a:r>
          </a:p>
          <a:p>
            <a:pPr marL="2298700">
              <a:lnSpc>
                <a:spcPct val="100000"/>
              </a:lnSpc>
              <a:spcBef>
                <a:spcPts val="1940"/>
              </a:spcBef>
            </a:pPr>
            <a:r>
              <a:rPr b="1" dirty="0">
                <a:solidFill>
                  <a:srgbClr val="51A7F9"/>
                </a:solidFill>
                <a:latin typeface="Helvetica"/>
                <a:cs typeface="Helvetica"/>
              </a:rPr>
              <a:t>Exem</a:t>
            </a:r>
            <a:r>
              <a:rPr b="1" spc="-10" dirty="0">
                <a:solidFill>
                  <a:srgbClr val="51A7F9"/>
                </a:solidFill>
                <a:latin typeface="Helvetica"/>
                <a:cs typeface="Helvetica"/>
              </a:rPr>
              <a:t>pl</a:t>
            </a:r>
            <a:r>
              <a:rPr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b="1" dirty="0">
                <a:solidFill>
                  <a:srgbClr val="51A7F9"/>
                </a:solidFill>
                <a:latin typeface="Helvetica"/>
                <a:cs typeface="Helvetica"/>
              </a:rPr>
              <a:t>1</a:t>
            </a:r>
            <a:r>
              <a:rPr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b="1" dirty="0">
                <a:solidFill>
                  <a:srgbClr val="51A7F9"/>
                </a:solidFill>
                <a:latin typeface="Helvetica"/>
                <a:cs typeface="Helvetica"/>
              </a:rPr>
              <a:t>:</a:t>
            </a:r>
            <a:r>
              <a:rPr b="1" spc="-5" dirty="0">
                <a:solidFill>
                  <a:srgbClr val="51A7F9"/>
                </a:solidFill>
                <a:latin typeface="Helvetica"/>
                <a:cs typeface="Helvetica"/>
              </a:rPr>
              <a:t> E</a:t>
            </a:r>
            <a:r>
              <a:rPr b="1" spc="-10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r>
              <a:rPr b="1" dirty="0">
                <a:solidFill>
                  <a:srgbClr val="51A7F9"/>
                </a:solidFill>
                <a:latin typeface="Helvetica"/>
                <a:cs typeface="Helvetica"/>
              </a:rPr>
              <a:t>tre</a:t>
            </a:r>
            <a:r>
              <a:rPr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b="1" spc="-10" dirty="0">
                <a:solidFill>
                  <a:srgbClr val="51A7F9"/>
                </a:solidFill>
                <a:latin typeface="Helvetica"/>
                <a:cs typeface="Helvetica"/>
              </a:rPr>
              <a:t>i</a:t>
            </a:r>
            <a:r>
              <a:rPr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b="1" spc="-5" dirty="0">
                <a:solidFill>
                  <a:srgbClr val="51A7F9"/>
                </a:solidFill>
                <a:latin typeface="Helvetica"/>
                <a:cs typeface="Helvetica"/>
              </a:rPr>
              <a:t>n </a:t>
            </a:r>
            <a:r>
              <a:rPr b="1" spc="-10" dirty="0">
                <a:solidFill>
                  <a:srgbClr val="51A7F9"/>
                </a:solidFill>
                <a:latin typeface="Helvetica"/>
                <a:cs typeface="Helvetica"/>
              </a:rPr>
              <a:t>p</a:t>
            </a:r>
            <a:r>
              <a:rPr b="1" dirty="0">
                <a:solidFill>
                  <a:srgbClr val="51A7F9"/>
                </a:solidFill>
                <a:latin typeface="Helvetica"/>
                <a:cs typeface="Helvetica"/>
              </a:rPr>
              <a:t>ér</a:t>
            </a:r>
            <a:r>
              <a:rPr b="1" spc="-10" dirty="0">
                <a:solidFill>
                  <a:srgbClr val="51A7F9"/>
                </a:solidFill>
                <a:latin typeface="Helvetica"/>
                <a:cs typeface="Helvetica"/>
              </a:rPr>
              <a:t>iodiqu</a:t>
            </a:r>
            <a:r>
              <a:rPr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</a:p>
          <a:p>
            <a:pPr algn="ctr">
              <a:lnSpc>
                <a:spcPct val="100000"/>
              </a:lnSpc>
              <a:spcBef>
                <a:spcPts val="2480"/>
              </a:spcBef>
              <a:tabLst>
                <a:tab pos="2539365" algn="l"/>
                <a:tab pos="5079365" algn="l"/>
                <a:tab pos="7619365" algn="l"/>
                <a:tab pos="10184765" algn="l"/>
              </a:tabLst>
            </a:pPr>
            <a:r>
              <a:rPr sz="1500" i="0" dirty="0">
                <a:latin typeface="Helvetica Light"/>
                <a:cs typeface="Helvetica Light"/>
              </a:rPr>
              <a:t>Exemple d’activité A	Exemple d’activité B	Exemple d’activité C	Exemple d’activité D	Exemple d’activité E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66700" y="4320320"/>
            <a:ext cx="942022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632065" algn="l"/>
              </a:tabLst>
            </a:pPr>
            <a:r>
              <a:rPr sz="1900" dirty="0">
                <a:latin typeface="Apple Symbols"/>
                <a:cs typeface="Apple Symbols"/>
              </a:rPr>
              <a:t>☑</a:t>
            </a:r>
            <a:r>
              <a:rPr sz="1500" dirty="0">
                <a:latin typeface="Helvetica Light"/>
                <a:cs typeface="Helvetica Light"/>
              </a:rPr>
              <a:t>Li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 une ca</a:t>
            </a:r>
            <a:r>
              <a:rPr sz="1500" spc="25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te grise	</a:t>
            </a:r>
            <a:r>
              <a:rPr sz="1900" dirty="0">
                <a:latin typeface="Apple Symbols"/>
                <a:cs typeface="Apple Symbols"/>
              </a:rPr>
              <a:t>☑</a:t>
            </a:r>
            <a:r>
              <a:rPr sz="1900" spc="-220" dirty="0">
                <a:latin typeface="Apple Symbols"/>
                <a:cs typeface="Apple Symbols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E</a:t>
            </a:r>
            <a:r>
              <a:rPr sz="1500" spc="-30" dirty="0">
                <a:latin typeface="Helvetica Light"/>
                <a:cs typeface="Helvetica Light"/>
              </a:rPr>
              <a:t>f</a:t>
            </a:r>
            <a:r>
              <a:rPr sz="1500" dirty="0">
                <a:latin typeface="Helvetica Light"/>
                <a:cs typeface="Helvetica Light"/>
              </a:rPr>
              <a:t>fectuer un essai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6700" y="4815620"/>
            <a:ext cx="224790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dirty="0">
                <a:latin typeface="Apple Symbols"/>
                <a:cs typeface="Apple Symbols"/>
              </a:rPr>
              <a:t>☑</a:t>
            </a:r>
            <a:r>
              <a:rPr sz="1900" spc="-220" dirty="0">
                <a:latin typeface="Apple Symbols"/>
                <a:cs typeface="Apple Symbols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Consulter un historique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6700" y="5329887"/>
            <a:ext cx="1960245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Zapf Dingbats"/>
                <a:cs typeface="Zapf Dingbats"/>
              </a:rPr>
              <a:t>❏ </a:t>
            </a:r>
            <a:r>
              <a:rPr sz="1500" dirty="0">
                <a:latin typeface="Helvetica Light"/>
                <a:cs typeface="Helvetica Light"/>
              </a:rPr>
              <a:t>Poser des questions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6700" y="5787087"/>
            <a:ext cx="1017905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Zapf Dingbats"/>
                <a:cs typeface="Zapf Dingbats"/>
              </a:rPr>
              <a:t>❏ </a:t>
            </a:r>
            <a:r>
              <a:rPr sz="1500" dirty="0">
                <a:latin typeface="Helvetica Light"/>
                <a:cs typeface="Helvetica Light"/>
              </a:rPr>
              <a:t>Observer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06700" y="4339287"/>
            <a:ext cx="1744980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Zapf Dingbats"/>
                <a:cs typeface="Zapf Dingbats"/>
              </a:rPr>
              <a:t>❏ </a:t>
            </a:r>
            <a:r>
              <a:rPr sz="1500" dirty="0">
                <a:latin typeface="Helvetica Light"/>
                <a:cs typeface="Helvetica Light"/>
              </a:rPr>
              <a:t>E</a:t>
            </a:r>
            <a:r>
              <a:rPr sz="1500" spc="-30" dirty="0">
                <a:latin typeface="Helvetica Light"/>
                <a:cs typeface="Helvetica Light"/>
              </a:rPr>
              <a:t>f</a:t>
            </a:r>
            <a:r>
              <a:rPr sz="1500" dirty="0">
                <a:latin typeface="Helvetica Light"/>
                <a:cs typeface="Helvetica Light"/>
              </a:rPr>
              <a:t>fectuer un essai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06700" y="4796487"/>
            <a:ext cx="2076450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Zapf Dingbats"/>
                <a:cs typeface="Zapf Dingbats"/>
              </a:rPr>
              <a:t>❏ </a:t>
            </a:r>
            <a:r>
              <a:rPr sz="1500" dirty="0">
                <a:latin typeface="Helvetica Light"/>
                <a:cs typeface="Helvetica Light"/>
              </a:rPr>
              <a:t>Collecter les données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06700" y="5234720"/>
            <a:ext cx="2047239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dirty="0">
                <a:latin typeface="Apple Symbols"/>
                <a:cs typeface="Apple Symbols"/>
              </a:rPr>
              <a:t>☑</a:t>
            </a:r>
            <a:r>
              <a:rPr sz="1900" spc="-220" dirty="0">
                <a:latin typeface="Apple Symbols"/>
                <a:cs typeface="Apple Symbols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Localiser un élément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06700" y="5748987"/>
            <a:ext cx="2311400" cy="45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dirty="0">
                <a:latin typeface="Zapf Dingbats"/>
                <a:cs typeface="Zapf Dingbats"/>
              </a:rPr>
              <a:t>❏ </a:t>
            </a:r>
            <a:r>
              <a:rPr sz="1500" spc="-130" dirty="0">
                <a:latin typeface="Zapf Dingbats"/>
                <a:cs typeface="Zapf Dingbats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Mesu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er </a:t>
            </a:r>
            <a:r>
              <a:rPr sz="1500" spc="-130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et </a:t>
            </a:r>
            <a:r>
              <a:rPr sz="1500" spc="-130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compa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er </a:t>
            </a:r>
            <a:r>
              <a:rPr sz="1500" spc="-130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à la valeur de 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éfé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ence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46700" y="4339287"/>
            <a:ext cx="2311400" cy="45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dirty="0">
                <a:latin typeface="Zapf Dingbats"/>
                <a:cs typeface="Zapf Dingbats"/>
              </a:rPr>
              <a:t>❏ </a:t>
            </a:r>
            <a:r>
              <a:rPr sz="1500" spc="-145" dirty="0">
                <a:latin typeface="Zapf Dingbats"/>
                <a:cs typeface="Zapf Dingbats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Identifier </a:t>
            </a:r>
            <a:r>
              <a:rPr sz="1500" spc="-14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les </a:t>
            </a:r>
            <a:r>
              <a:rPr sz="1500" spc="-14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étapes </a:t>
            </a:r>
            <a:r>
              <a:rPr sz="1500" spc="-14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de l’intervention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46700" y="5006120"/>
            <a:ext cx="2311400" cy="511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9600"/>
              </a:lnSpc>
              <a:tabLst>
                <a:tab pos="358140" algn="l"/>
                <a:tab pos="1096645" algn="l"/>
                <a:tab pos="1454150" algn="l"/>
                <a:tab pos="2075814" algn="l"/>
              </a:tabLst>
            </a:pPr>
            <a:r>
              <a:rPr sz="1900" dirty="0">
                <a:latin typeface="Apple Symbols"/>
                <a:cs typeface="Apple Symbols"/>
              </a:rPr>
              <a:t>☑	</a:t>
            </a:r>
            <a:r>
              <a:rPr sz="1500" dirty="0">
                <a:latin typeface="Helvetica Light"/>
                <a:cs typeface="Helvetica Light"/>
              </a:rPr>
              <a:t>Choisir	un	poste	de travail, un matériel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46700" y="5730020"/>
            <a:ext cx="196215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dirty="0">
                <a:latin typeface="Apple Symbols"/>
                <a:cs typeface="Apple Symbols"/>
              </a:rPr>
              <a:t>☑</a:t>
            </a:r>
            <a:r>
              <a:rPr sz="1900" spc="-220" dirty="0">
                <a:latin typeface="Apple Symbols"/>
                <a:cs typeface="Apple Symbols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Collecter les pièces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86700" y="4834587"/>
            <a:ext cx="2311400" cy="1140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dirty="0">
                <a:latin typeface="Zapf Dingbats"/>
                <a:cs typeface="Zapf Dingbats"/>
              </a:rPr>
              <a:t>❏ </a:t>
            </a:r>
            <a:r>
              <a:rPr sz="1500" spc="-130" dirty="0">
                <a:latin typeface="Zapf Dingbats"/>
                <a:cs typeface="Zapf Dingbats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Mesu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er </a:t>
            </a:r>
            <a:r>
              <a:rPr sz="1500" spc="-130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et </a:t>
            </a:r>
            <a:r>
              <a:rPr sz="1500" spc="-130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compa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er </a:t>
            </a:r>
            <a:r>
              <a:rPr sz="1500" spc="-130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à la valeur de 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éfé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ence</a:t>
            </a:r>
            <a:endParaRPr sz="15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500" dirty="0">
                <a:latin typeface="Zapf Dingbats"/>
                <a:cs typeface="Zapf Dingbats"/>
              </a:rPr>
              <a:t>❏ </a:t>
            </a:r>
            <a:r>
              <a:rPr sz="1500" spc="85" dirty="0">
                <a:latin typeface="Zapf Dingbats"/>
                <a:cs typeface="Zapf Dingbats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Compléter </a:t>
            </a:r>
            <a:r>
              <a:rPr sz="1500" spc="8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la </a:t>
            </a:r>
            <a:r>
              <a:rPr sz="1500" spc="8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fiche </a:t>
            </a:r>
            <a:r>
              <a:rPr sz="1500" spc="8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de cont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ôle qualité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426700" y="4320320"/>
            <a:ext cx="2311400" cy="511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9600"/>
              </a:lnSpc>
            </a:pPr>
            <a:r>
              <a:rPr sz="1900" dirty="0">
                <a:latin typeface="Apple Symbols"/>
                <a:cs typeface="Apple Symbols"/>
              </a:rPr>
              <a:t>☑</a:t>
            </a:r>
            <a:r>
              <a:rPr sz="1900" spc="225" dirty="0">
                <a:latin typeface="Apple Symbols"/>
                <a:cs typeface="Apple Symbols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Rédiger </a:t>
            </a:r>
            <a:r>
              <a:rPr sz="1500" spc="2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une </a:t>
            </a:r>
            <a:r>
              <a:rPr sz="1500" spc="2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synthèse de document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426700" y="5063187"/>
            <a:ext cx="2312035" cy="68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500" dirty="0">
                <a:latin typeface="Zapf Dingbats"/>
                <a:cs typeface="Zapf Dingbats"/>
              </a:rPr>
              <a:t>❏       </a:t>
            </a:r>
            <a:r>
              <a:rPr sz="1500" spc="-145" dirty="0">
                <a:latin typeface="Zapf Dingbats"/>
                <a:cs typeface="Zapf Dingbats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A</a:t>
            </a:r>
            <a:r>
              <a:rPr sz="1500" spc="1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n</a:t>
            </a:r>
            <a:r>
              <a:rPr sz="1500" spc="1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a</a:t>
            </a:r>
            <a:r>
              <a:rPr sz="1500" spc="1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l</a:t>
            </a:r>
            <a:r>
              <a:rPr sz="1500" spc="1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y</a:t>
            </a:r>
            <a:r>
              <a:rPr sz="1500" spc="1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s</a:t>
            </a:r>
            <a:r>
              <a:rPr sz="1500" spc="1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e</a:t>
            </a:r>
            <a:r>
              <a:rPr sz="1500" spc="1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r       </a:t>
            </a:r>
            <a:r>
              <a:rPr sz="1500" spc="-14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l</a:t>
            </a:r>
            <a:r>
              <a:rPr sz="1500" spc="1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e f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o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n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c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t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i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o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n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n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e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m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e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n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t  </a:t>
            </a:r>
            <a:r>
              <a:rPr sz="1500" spc="20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d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’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u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n système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426700" y="5987415"/>
            <a:ext cx="2159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…</a:t>
            </a:r>
            <a:endParaRPr sz="1500">
              <a:latin typeface="Helvetica Light"/>
              <a:cs typeface="Helvetica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700" y="935219"/>
            <a:ext cx="9201785" cy="0"/>
          </a:xfrm>
          <a:custGeom>
            <a:avLst/>
            <a:gdLst/>
            <a:ahLst/>
            <a:cxnLst/>
            <a:rect l="l" t="t" r="r" b="b"/>
            <a:pathLst>
              <a:path w="9201785">
                <a:moveTo>
                  <a:pt x="0" y="0"/>
                </a:moveTo>
                <a:lnTo>
                  <a:pt x="9201390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6086" y="9372512"/>
            <a:ext cx="9703435" cy="0"/>
          </a:xfrm>
          <a:custGeom>
            <a:avLst/>
            <a:gdLst/>
            <a:ahLst/>
            <a:cxnLst/>
            <a:rect l="l" t="t" r="r" b="b"/>
            <a:pathLst>
              <a:path w="9703435">
                <a:moveTo>
                  <a:pt x="0" y="0"/>
                </a:moveTo>
                <a:lnTo>
                  <a:pt x="9703003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d</a:t>
            </a:r>
            <a:r>
              <a:rPr dirty="0"/>
              <a:t>émarc</a:t>
            </a:r>
            <a:r>
              <a:rPr spc="-10" dirty="0"/>
              <a:t>h</a:t>
            </a:r>
            <a:r>
              <a:rPr dirty="0"/>
              <a:t>e</a:t>
            </a:r>
            <a:r>
              <a:rPr spc="-5" dirty="0"/>
              <a:t> </a:t>
            </a:r>
            <a:r>
              <a:rPr spc="-10" dirty="0"/>
              <a:t>d’in</a:t>
            </a:r>
            <a:r>
              <a:rPr dirty="0"/>
              <a:t>ves</a:t>
            </a:r>
            <a:r>
              <a:rPr spc="-5" dirty="0"/>
              <a:t>t</a:t>
            </a:r>
            <a:r>
              <a:rPr spc="-10" dirty="0"/>
              <a:t>ig</a:t>
            </a:r>
            <a:r>
              <a:rPr dirty="0"/>
              <a:t>a</a:t>
            </a:r>
            <a:r>
              <a:rPr spc="-5" dirty="0"/>
              <a:t>t</a:t>
            </a:r>
            <a:r>
              <a:rPr spc="-10" dirty="0"/>
              <a:t>io</a:t>
            </a:r>
            <a:r>
              <a:rPr spc="-5" dirty="0"/>
              <a:t>n</a:t>
            </a:r>
          </a:p>
        </p:txBody>
      </p:sp>
      <p:sp>
        <p:nvSpPr>
          <p:cNvPr id="7" name="object 7"/>
          <p:cNvSpPr/>
          <p:nvPr/>
        </p:nvSpPr>
        <p:spPr>
          <a:xfrm>
            <a:off x="210304" y="3799819"/>
            <a:ext cx="2413000" cy="5080000"/>
          </a:xfrm>
          <a:custGeom>
            <a:avLst/>
            <a:gdLst/>
            <a:ahLst/>
            <a:cxnLst/>
            <a:rect l="l" t="t" r="r" b="b"/>
            <a:pathLst>
              <a:path w="2413000" h="5080000">
                <a:moveTo>
                  <a:pt x="2240490" y="0"/>
                </a:moveTo>
                <a:lnTo>
                  <a:pt x="169384" y="26"/>
                </a:lnTo>
                <a:lnTo>
                  <a:pt x="126524" y="6182"/>
                </a:lnTo>
                <a:lnTo>
                  <a:pt x="87752" y="22196"/>
                </a:lnTo>
                <a:lnTo>
                  <a:pt x="54419" y="46714"/>
                </a:lnTo>
                <a:lnTo>
                  <a:pt x="27879" y="78382"/>
                </a:lnTo>
                <a:lnTo>
                  <a:pt x="9486" y="115848"/>
                </a:lnTo>
                <a:lnTo>
                  <a:pt x="592" y="157758"/>
                </a:lnTo>
                <a:lnTo>
                  <a:pt x="0" y="4910589"/>
                </a:lnTo>
                <a:lnTo>
                  <a:pt x="873" y="4925246"/>
                </a:lnTo>
                <a:lnTo>
                  <a:pt x="10465" y="4966893"/>
                </a:lnTo>
                <a:lnTo>
                  <a:pt x="29464" y="5004003"/>
                </a:lnTo>
                <a:lnTo>
                  <a:pt x="56515" y="5035221"/>
                </a:lnTo>
                <a:lnTo>
                  <a:pt x="90267" y="5059196"/>
                </a:lnTo>
                <a:lnTo>
                  <a:pt x="129365" y="5074573"/>
                </a:lnTo>
                <a:lnTo>
                  <a:pt x="172456" y="5079999"/>
                </a:lnTo>
                <a:lnTo>
                  <a:pt x="2243562" y="5079972"/>
                </a:lnTo>
                <a:lnTo>
                  <a:pt x="2286421" y="5073816"/>
                </a:lnTo>
                <a:lnTo>
                  <a:pt x="2325194" y="5057803"/>
                </a:lnTo>
                <a:lnTo>
                  <a:pt x="2358526" y="5033285"/>
                </a:lnTo>
                <a:lnTo>
                  <a:pt x="2385066" y="5001616"/>
                </a:lnTo>
                <a:lnTo>
                  <a:pt x="2403459" y="4964150"/>
                </a:lnTo>
                <a:lnTo>
                  <a:pt x="2412353" y="4922240"/>
                </a:lnTo>
                <a:lnTo>
                  <a:pt x="2412972" y="4907516"/>
                </a:lnTo>
                <a:lnTo>
                  <a:pt x="2412945" y="169411"/>
                </a:lnTo>
                <a:lnTo>
                  <a:pt x="2406789" y="126551"/>
                </a:lnTo>
                <a:lnTo>
                  <a:pt x="2390776" y="87779"/>
                </a:lnTo>
                <a:lnTo>
                  <a:pt x="2366259" y="54446"/>
                </a:lnTo>
                <a:lnTo>
                  <a:pt x="2334590" y="27906"/>
                </a:lnTo>
                <a:lnTo>
                  <a:pt x="2297124" y="9513"/>
                </a:lnTo>
                <a:lnTo>
                  <a:pt x="2255214" y="619"/>
                </a:lnTo>
                <a:lnTo>
                  <a:pt x="224049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0278" y="3799819"/>
            <a:ext cx="2413000" cy="5080000"/>
          </a:xfrm>
          <a:custGeom>
            <a:avLst/>
            <a:gdLst/>
            <a:ahLst/>
            <a:cxnLst/>
            <a:rect l="l" t="t" r="r" b="b"/>
            <a:pathLst>
              <a:path w="2413000" h="5080000">
                <a:moveTo>
                  <a:pt x="0" y="4907516"/>
                </a:moveTo>
                <a:lnTo>
                  <a:pt x="0" y="172483"/>
                </a:lnTo>
                <a:lnTo>
                  <a:pt x="619" y="157759"/>
                </a:lnTo>
                <a:lnTo>
                  <a:pt x="9513" y="115848"/>
                </a:lnTo>
                <a:lnTo>
                  <a:pt x="27906" y="78382"/>
                </a:lnTo>
                <a:lnTo>
                  <a:pt x="54445" y="46714"/>
                </a:lnTo>
                <a:lnTo>
                  <a:pt x="87778" y="22196"/>
                </a:lnTo>
                <a:lnTo>
                  <a:pt x="126551" y="6183"/>
                </a:lnTo>
                <a:lnTo>
                  <a:pt x="169410" y="26"/>
                </a:lnTo>
                <a:lnTo>
                  <a:pt x="2240516" y="0"/>
                </a:lnTo>
                <a:lnTo>
                  <a:pt x="2255240" y="619"/>
                </a:lnTo>
                <a:lnTo>
                  <a:pt x="2297150" y="9513"/>
                </a:lnTo>
                <a:lnTo>
                  <a:pt x="2334616" y="27906"/>
                </a:lnTo>
                <a:lnTo>
                  <a:pt x="2366285" y="54445"/>
                </a:lnTo>
                <a:lnTo>
                  <a:pt x="2390803" y="87778"/>
                </a:lnTo>
                <a:lnTo>
                  <a:pt x="2406816" y="126550"/>
                </a:lnTo>
                <a:lnTo>
                  <a:pt x="2412973" y="169410"/>
                </a:lnTo>
                <a:lnTo>
                  <a:pt x="2413000" y="4907516"/>
                </a:lnTo>
                <a:lnTo>
                  <a:pt x="2412380" y="4922240"/>
                </a:lnTo>
                <a:lnTo>
                  <a:pt x="2403486" y="4964150"/>
                </a:lnTo>
                <a:lnTo>
                  <a:pt x="2385093" y="5001616"/>
                </a:lnTo>
                <a:lnTo>
                  <a:pt x="2358554" y="5033285"/>
                </a:lnTo>
                <a:lnTo>
                  <a:pt x="2325221" y="5057803"/>
                </a:lnTo>
                <a:lnTo>
                  <a:pt x="2286449" y="5073816"/>
                </a:lnTo>
                <a:lnTo>
                  <a:pt x="2243589" y="5079973"/>
                </a:lnTo>
                <a:lnTo>
                  <a:pt x="172483" y="5080000"/>
                </a:lnTo>
                <a:lnTo>
                  <a:pt x="157759" y="5079380"/>
                </a:lnTo>
                <a:lnTo>
                  <a:pt x="115848" y="5070486"/>
                </a:lnTo>
                <a:lnTo>
                  <a:pt x="78382" y="5052093"/>
                </a:lnTo>
                <a:lnTo>
                  <a:pt x="46714" y="5025554"/>
                </a:lnTo>
                <a:lnTo>
                  <a:pt x="22196" y="4992221"/>
                </a:lnTo>
                <a:lnTo>
                  <a:pt x="6183" y="4953448"/>
                </a:lnTo>
                <a:lnTo>
                  <a:pt x="26" y="4910589"/>
                </a:lnTo>
                <a:lnTo>
                  <a:pt x="0" y="4907516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6700" y="6307787"/>
            <a:ext cx="1991995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Zapf Dingbats"/>
                <a:cs typeface="Zapf Dingbats"/>
              </a:rPr>
              <a:t>❏ </a:t>
            </a:r>
            <a:r>
              <a:rPr sz="1500" dirty="0">
                <a:latin typeface="Helvetica Light"/>
                <a:cs typeface="Helvetica Light"/>
              </a:rPr>
              <a:t>Identifier un système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6700" y="6746020"/>
            <a:ext cx="180022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dirty="0">
                <a:latin typeface="Apple Symbols"/>
                <a:cs typeface="Apple Symbols"/>
              </a:rPr>
              <a:t>☑</a:t>
            </a:r>
            <a:r>
              <a:rPr sz="1900" spc="-220" dirty="0">
                <a:latin typeface="Apple Symbols"/>
                <a:cs typeface="Apple Symbols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E</a:t>
            </a:r>
            <a:r>
              <a:rPr sz="1500" spc="-30" dirty="0">
                <a:latin typeface="Helvetica Light"/>
                <a:cs typeface="Helvetica Light"/>
              </a:rPr>
              <a:t>f</a:t>
            </a:r>
            <a:r>
              <a:rPr sz="1500" dirty="0">
                <a:latin typeface="Helvetica Light"/>
                <a:cs typeface="Helvetica Light"/>
              </a:rPr>
              <a:t>fectuer un essai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700" y="7257415"/>
            <a:ext cx="2159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…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53115" y="3799819"/>
            <a:ext cx="2413000" cy="5080000"/>
          </a:xfrm>
          <a:custGeom>
            <a:avLst/>
            <a:gdLst/>
            <a:ahLst/>
            <a:cxnLst/>
            <a:rect l="l" t="t" r="r" b="b"/>
            <a:pathLst>
              <a:path w="2413000" h="5080000">
                <a:moveTo>
                  <a:pt x="2240469" y="0"/>
                </a:moveTo>
                <a:lnTo>
                  <a:pt x="169370" y="27"/>
                </a:lnTo>
                <a:lnTo>
                  <a:pt x="126513" y="6190"/>
                </a:lnTo>
                <a:lnTo>
                  <a:pt x="87743" y="22209"/>
                </a:lnTo>
                <a:lnTo>
                  <a:pt x="54413" y="46730"/>
                </a:lnTo>
                <a:lnTo>
                  <a:pt x="27876" y="78400"/>
                </a:lnTo>
                <a:lnTo>
                  <a:pt x="9484" y="115867"/>
                </a:lnTo>
                <a:lnTo>
                  <a:pt x="592" y="157778"/>
                </a:lnTo>
                <a:lnTo>
                  <a:pt x="0" y="4910602"/>
                </a:lnTo>
                <a:lnTo>
                  <a:pt x="875" y="4925258"/>
                </a:lnTo>
                <a:lnTo>
                  <a:pt x="10474" y="4966903"/>
                </a:lnTo>
                <a:lnTo>
                  <a:pt x="29478" y="5004010"/>
                </a:lnTo>
                <a:lnTo>
                  <a:pt x="56532" y="5035226"/>
                </a:lnTo>
                <a:lnTo>
                  <a:pt x="90286" y="5059198"/>
                </a:lnTo>
                <a:lnTo>
                  <a:pt x="129384" y="5074573"/>
                </a:lnTo>
                <a:lnTo>
                  <a:pt x="172476" y="5079999"/>
                </a:lnTo>
                <a:lnTo>
                  <a:pt x="2243574" y="5079972"/>
                </a:lnTo>
                <a:lnTo>
                  <a:pt x="2286432" y="5073808"/>
                </a:lnTo>
                <a:lnTo>
                  <a:pt x="2325202" y="5057790"/>
                </a:lnTo>
                <a:lnTo>
                  <a:pt x="2358532" y="5033269"/>
                </a:lnTo>
                <a:lnTo>
                  <a:pt x="2385069" y="5001598"/>
                </a:lnTo>
                <a:lnTo>
                  <a:pt x="2403460" y="4964131"/>
                </a:lnTo>
                <a:lnTo>
                  <a:pt x="2412353" y="4922220"/>
                </a:lnTo>
                <a:lnTo>
                  <a:pt x="2412972" y="4907496"/>
                </a:lnTo>
                <a:lnTo>
                  <a:pt x="2412945" y="169397"/>
                </a:lnTo>
                <a:lnTo>
                  <a:pt x="2406782" y="126540"/>
                </a:lnTo>
                <a:lnTo>
                  <a:pt x="2390763" y="87770"/>
                </a:lnTo>
                <a:lnTo>
                  <a:pt x="2366242" y="54440"/>
                </a:lnTo>
                <a:lnTo>
                  <a:pt x="2334572" y="27903"/>
                </a:lnTo>
                <a:lnTo>
                  <a:pt x="2297105" y="9512"/>
                </a:lnTo>
                <a:lnTo>
                  <a:pt x="2255193" y="619"/>
                </a:lnTo>
                <a:lnTo>
                  <a:pt x="2240469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53088" y="3799819"/>
            <a:ext cx="2413000" cy="5080000"/>
          </a:xfrm>
          <a:custGeom>
            <a:avLst/>
            <a:gdLst/>
            <a:ahLst/>
            <a:cxnLst/>
            <a:rect l="l" t="t" r="r" b="b"/>
            <a:pathLst>
              <a:path w="2413000" h="5080000">
                <a:moveTo>
                  <a:pt x="0" y="4907497"/>
                </a:moveTo>
                <a:lnTo>
                  <a:pt x="0" y="172503"/>
                </a:lnTo>
                <a:lnTo>
                  <a:pt x="619" y="157779"/>
                </a:lnTo>
                <a:lnTo>
                  <a:pt x="9512" y="115868"/>
                </a:lnTo>
                <a:lnTo>
                  <a:pt x="27903" y="78400"/>
                </a:lnTo>
                <a:lnTo>
                  <a:pt x="54440" y="46730"/>
                </a:lnTo>
                <a:lnTo>
                  <a:pt x="87770" y="22209"/>
                </a:lnTo>
                <a:lnTo>
                  <a:pt x="126540" y="6190"/>
                </a:lnTo>
                <a:lnTo>
                  <a:pt x="169397" y="27"/>
                </a:lnTo>
                <a:lnTo>
                  <a:pt x="2240497" y="0"/>
                </a:lnTo>
                <a:lnTo>
                  <a:pt x="2255221" y="619"/>
                </a:lnTo>
                <a:lnTo>
                  <a:pt x="2297131" y="9512"/>
                </a:lnTo>
                <a:lnTo>
                  <a:pt x="2334599" y="27903"/>
                </a:lnTo>
                <a:lnTo>
                  <a:pt x="2366269" y="54440"/>
                </a:lnTo>
                <a:lnTo>
                  <a:pt x="2390790" y="87770"/>
                </a:lnTo>
                <a:lnTo>
                  <a:pt x="2406809" y="126540"/>
                </a:lnTo>
                <a:lnTo>
                  <a:pt x="2412972" y="169397"/>
                </a:lnTo>
                <a:lnTo>
                  <a:pt x="2413000" y="4907497"/>
                </a:lnTo>
                <a:lnTo>
                  <a:pt x="2412380" y="4922221"/>
                </a:lnTo>
                <a:lnTo>
                  <a:pt x="2403487" y="4964131"/>
                </a:lnTo>
                <a:lnTo>
                  <a:pt x="2385096" y="5001599"/>
                </a:lnTo>
                <a:lnTo>
                  <a:pt x="2358559" y="5033269"/>
                </a:lnTo>
                <a:lnTo>
                  <a:pt x="2325229" y="5057790"/>
                </a:lnTo>
                <a:lnTo>
                  <a:pt x="2286459" y="5073809"/>
                </a:lnTo>
                <a:lnTo>
                  <a:pt x="2243602" y="5079972"/>
                </a:lnTo>
                <a:lnTo>
                  <a:pt x="172503" y="5080000"/>
                </a:lnTo>
                <a:lnTo>
                  <a:pt x="157779" y="5079380"/>
                </a:lnTo>
                <a:lnTo>
                  <a:pt x="115868" y="5070487"/>
                </a:lnTo>
                <a:lnTo>
                  <a:pt x="78400" y="5052096"/>
                </a:lnTo>
                <a:lnTo>
                  <a:pt x="46730" y="5025559"/>
                </a:lnTo>
                <a:lnTo>
                  <a:pt x="22209" y="4992229"/>
                </a:lnTo>
                <a:lnTo>
                  <a:pt x="6190" y="4953459"/>
                </a:lnTo>
                <a:lnTo>
                  <a:pt x="27" y="4910602"/>
                </a:lnTo>
                <a:lnTo>
                  <a:pt x="0" y="4907497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06700" y="6482715"/>
            <a:ext cx="2159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…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95900" y="3799819"/>
            <a:ext cx="2413000" cy="5080000"/>
          </a:xfrm>
          <a:custGeom>
            <a:avLst/>
            <a:gdLst/>
            <a:ahLst/>
            <a:cxnLst/>
            <a:rect l="l" t="t" r="r" b="b"/>
            <a:pathLst>
              <a:path w="2413000" h="5080000">
                <a:moveTo>
                  <a:pt x="2132077" y="0"/>
                </a:moveTo>
                <a:lnTo>
                  <a:pt x="280922" y="0"/>
                </a:lnTo>
                <a:lnTo>
                  <a:pt x="257882" y="931"/>
                </a:lnTo>
                <a:lnTo>
                  <a:pt x="213413" y="8164"/>
                </a:lnTo>
                <a:lnTo>
                  <a:pt x="171574" y="22076"/>
                </a:lnTo>
                <a:lnTo>
                  <a:pt x="132944" y="42088"/>
                </a:lnTo>
                <a:lnTo>
                  <a:pt x="98101" y="67623"/>
                </a:lnTo>
                <a:lnTo>
                  <a:pt x="67623" y="98101"/>
                </a:lnTo>
                <a:lnTo>
                  <a:pt x="42088" y="132944"/>
                </a:lnTo>
                <a:lnTo>
                  <a:pt x="22076" y="171574"/>
                </a:lnTo>
                <a:lnTo>
                  <a:pt x="8164" y="213413"/>
                </a:lnTo>
                <a:lnTo>
                  <a:pt x="931" y="257882"/>
                </a:lnTo>
                <a:lnTo>
                  <a:pt x="0" y="280922"/>
                </a:lnTo>
                <a:lnTo>
                  <a:pt x="0" y="4799076"/>
                </a:lnTo>
                <a:lnTo>
                  <a:pt x="3676" y="4844643"/>
                </a:lnTo>
                <a:lnTo>
                  <a:pt x="14321" y="4887869"/>
                </a:lnTo>
                <a:lnTo>
                  <a:pt x="31356" y="4928176"/>
                </a:lnTo>
                <a:lnTo>
                  <a:pt x="54201" y="4964985"/>
                </a:lnTo>
                <a:lnTo>
                  <a:pt x="82280" y="4997719"/>
                </a:lnTo>
                <a:lnTo>
                  <a:pt x="115013" y="5025797"/>
                </a:lnTo>
                <a:lnTo>
                  <a:pt x="151822" y="5048643"/>
                </a:lnTo>
                <a:lnTo>
                  <a:pt x="192129" y="5065677"/>
                </a:lnTo>
                <a:lnTo>
                  <a:pt x="235355" y="5076322"/>
                </a:lnTo>
                <a:lnTo>
                  <a:pt x="280922" y="5079999"/>
                </a:lnTo>
                <a:lnTo>
                  <a:pt x="2132077" y="5079999"/>
                </a:lnTo>
                <a:lnTo>
                  <a:pt x="2177644" y="5076322"/>
                </a:lnTo>
                <a:lnTo>
                  <a:pt x="2220870" y="5065677"/>
                </a:lnTo>
                <a:lnTo>
                  <a:pt x="2261177" y="5048643"/>
                </a:lnTo>
                <a:lnTo>
                  <a:pt x="2297986" y="5025797"/>
                </a:lnTo>
                <a:lnTo>
                  <a:pt x="2330719" y="4997719"/>
                </a:lnTo>
                <a:lnTo>
                  <a:pt x="2358798" y="4964985"/>
                </a:lnTo>
                <a:lnTo>
                  <a:pt x="2381643" y="4928176"/>
                </a:lnTo>
                <a:lnTo>
                  <a:pt x="2398678" y="4887869"/>
                </a:lnTo>
                <a:lnTo>
                  <a:pt x="2409323" y="4844643"/>
                </a:lnTo>
                <a:lnTo>
                  <a:pt x="2413000" y="4799076"/>
                </a:lnTo>
                <a:lnTo>
                  <a:pt x="2413000" y="280922"/>
                </a:lnTo>
                <a:lnTo>
                  <a:pt x="2409323" y="235355"/>
                </a:lnTo>
                <a:lnTo>
                  <a:pt x="2398678" y="192129"/>
                </a:lnTo>
                <a:lnTo>
                  <a:pt x="2381643" y="151822"/>
                </a:lnTo>
                <a:lnTo>
                  <a:pt x="2358798" y="115013"/>
                </a:lnTo>
                <a:lnTo>
                  <a:pt x="2330719" y="82280"/>
                </a:lnTo>
                <a:lnTo>
                  <a:pt x="2297986" y="54201"/>
                </a:lnTo>
                <a:lnTo>
                  <a:pt x="2261177" y="31356"/>
                </a:lnTo>
                <a:lnTo>
                  <a:pt x="2220870" y="14321"/>
                </a:lnTo>
                <a:lnTo>
                  <a:pt x="2177644" y="3676"/>
                </a:lnTo>
                <a:lnTo>
                  <a:pt x="213207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95900" y="3799819"/>
            <a:ext cx="2413000" cy="5080000"/>
          </a:xfrm>
          <a:custGeom>
            <a:avLst/>
            <a:gdLst/>
            <a:ahLst/>
            <a:cxnLst/>
            <a:rect l="l" t="t" r="r" b="b"/>
            <a:pathLst>
              <a:path w="2413000" h="5080000">
                <a:moveTo>
                  <a:pt x="0" y="4799077"/>
                </a:moveTo>
                <a:lnTo>
                  <a:pt x="0" y="280923"/>
                </a:lnTo>
                <a:lnTo>
                  <a:pt x="931" y="257883"/>
                </a:lnTo>
                <a:lnTo>
                  <a:pt x="8164" y="213414"/>
                </a:lnTo>
                <a:lnTo>
                  <a:pt x="22076" y="171575"/>
                </a:lnTo>
                <a:lnTo>
                  <a:pt x="42088" y="132944"/>
                </a:lnTo>
                <a:lnTo>
                  <a:pt x="67623" y="98101"/>
                </a:lnTo>
                <a:lnTo>
                  <a:pt x="98101" y="67623"/>
                </a:lnTo>
                <a:lnTo>
                  <a:pt x="132944" y="42088"/>
                </a:lnTo>
                <a:lnTo>
                  <a:pt x="171575" y="22076"/>
                </a:lnTo>
                <a:lnTo>
                  <a:pt x="213414" y="8164"/>
                </a:lnTo>
                <a:lnTo>
                  <a:pt x="257883" y="931"/>
                </a:lnTo>
                <a:lnTo>
                  <a:pt x="280923" y="0"/>
                </a:lnTo>
                <a:lnTo>
                  <a:pt x="2132077" y="0"/>
                </a:lnTo>
                <a:lnTo>
                  <a:pt x="2177644" y="3676"/>
                </a:lnTo>
                <a:lnTo>
                  <a:pt x="2220870" y="14321"/>
                </a:lnTo>
                <a:lnTo>
                  <a:pt x="2261177" y="31356"/>
                </a:lnTo>
                <a:lnTo>
                  <a:pt x="2297986" y="54201"/>
                </a:lnTo>
                <a:lnTo>
                  <a:pt x="2330719" y="82280"/>
                </a:lnTo>
                <a:lnTo>
                  <a:pt x="2358798" y="115013"/>
                </a:lnTo>
                <a:lnTo>
                  <a:pt x="2381643" y="151822"/>
                </a:lnTo>
                <a:lnTo>
                  <a:pt x="2398678" y="192129"/>
                </a:lnTo>
                <a:lnTo>
                  <a:pt x="2409323" y="235356"/>
                </a:lnTo>
                <a:lnTo>
                  <a:pt x="2413000" y="280923"/>
                </a:lnTo>
                <a:lnTo>
                  <a:pt x="2413000" y="4799077"/>
                </a:lnTo>
                <a:lnTo>
                  <a:pt x="2409323" y="4844644"/>
                </a:lnTo>
                <a:lnTo>
                  <a:pt x="2398678" y="4887870"/>
                </a:lnTo>
                <a:lnTo>
                  <a:pt x="2381643" y="4928177"/>
                </a:lnTo>
                <a:lnTo>
                  <a:pt x="2358798" y="4964986"/>
                </a:lnTo>
                <a:lnTo>
                  <a:pt x="2330719" y="4997719"/>
                </a:lnTo>
                <a:lnTo>
                  <a:pt x="2297986" y="5025798"/>
                </a:lnTo>
                <a:lnTo>
                  <a:pt x="2261177" y="5048643"/>
                </a:lnTo>
                <a:lnTo>
                  <a:pt x="2220870" y="5065678"/>
                </a:lnTo>
                <a:lnTo>
                  <a:pt x="2177644" y="5076323"/>
                </a:lnTo>
                <a:lnTo>
                  <a:pt x="2132077" y="5080000"/>
                </a:lnTo>
                <a:lnTo>
                  <a:pt x="280923" y="5080000"/>
                </a:lnTo>
                <a:lnTo>
                  <a:pt x="235356" y="5076323"/>
                </a:lnTo>
                <a:lnTo>
                  <a:pt x="192129" y="5065678"/>
                </a:lnTo>
                <a:lnTo>
                  <a:pt x="151822" y="5048643"/>
                </a:lnTo>
                <a:lnTo>
                  <a:pt x="115013" y="5025798"/>
                </a:lnTo>
                <a:lnTo>
                  <a:pt x="82280" y="4997719"/>
                </a:lnTo>
                <a:lnTo>
                  <a:pt x="54201" y="4964986"/>
                </a:lnTo>
                <a:lnTo>
                  <a:pt x="31356" y="4928177"/>
                </a:lnTo>
                <a:lnTo>
                  <a:pt x="14321" y="4887870"/>
                </a:lnTo>
                <a:lnTo>
                  <a:pt x="3676" y="4844644"/>
                </a:lnTo>
                <a:lnTo>
                  <a:pt x="0" y="4799077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46700" y="6168087"/>
            <a:ext cx="2312035" cy="45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306705" algn="l"/>
                <a:tab pos="1463040" algn="l"/>
                <a:tab pos="1762125" algn="l"/>
              </a:tabLst>
            </a:pPr>
            <a:r>
              <a:rPr sz="1500" dirty="0">
                <a:latin typeface="Zapf Dingbats"/>
                <a:cs typeface="Zapf Dingbats"/>
              </a:rPr>
              <a:t>❏	</a:t>
            </a:r>
            <a:r>
              <a:rPr sz="1500" spc="10" dirty="0">
                <a:latin typeface="Helvetica Light"/>
                <a:cs typeface="Helvetica Light"/>
              </a:rPr>
              <a:t>Reche</a:t>
            </a:r>
            <a:r>
              <a:rPr sz="1500" spc="-15" dirty="0">
                <a:latin typeface="Helvetica Light"/>
                <a:cs typeface="Helvetica Light"/>
              </a:rPr>
              <a:t>r</a:t>
            </a:r>
            <a:r>
              <a:rPr sz="1500" spc="10" dirty="0">
                <a:latin typeface="Helvetica Light"/>
                <a:cs typeface="Helvetica Light"/>
              </a:rPr>
              <a:t>che</a:t>
            </a:r>
            <a:r>
              <a:rPr sz="1500" dirty="0">
                <a:latin typeface="Helvetica Light"/>
                <a:cs typeface="Helvetica Light"/>
              </a:rPr>
              <a:t>r	</a:t>
            </a:r>
            <a:r>
              <a:rPr sz="1500" spc="10" dirty="0">
                <a:latin typeface="Helvetica Light"/>
                <a:cs typeface="Helvetica Light"/>
              </a:rPr>
              <a:t>l</a:t>
            </a:r>
            <a:r>
              <a:rPr sz="1500" dirty="0">
                <a:latin typeface="Helvetica Light"/>
                <a:cs typeface="Helvetica Light"/>
              </a:rPr>
              <a:t>e	</a:t>
            </a:r>
            <a:r>
              <a:rPr sz="1500" spc="10" dirty="0">
                <a:latin typeface="Helvetica Light"/>
                <a:cs typeface="Helvetica Light"/>
              </a:rPr>
              <a:t>temp</a:t>
            </a:r>
            <a:r>
              <a:rPr sz="1500" dirty="0">
                <a:latin typeface="Helvetica Light"/>
                <a:cs typeface="Helvetica Light"/>
              </a:rPr>
              <a:t>s ba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èmé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46700" y="6834920"/>
            <a:ext cx="2311400" cy="511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9600"/>
              </a:lnSpc>
              <a:tabLst>
                <a:tab pos="361950" algn="l"/>
                <a:tab pos="1266825" algn="l"/>
                <a:tab pos="1663064" algn="l"/>
              </a:tabLst>
            </a:pPr>
            <a:r>
              <a:rPr sz="1900" dirty="0">
                <a:latin typeface="Apple Symbols"/>
                <a:cs typeface="Apple Symbols"/>
              </a:rPr>
              <a:t>☑	</a:t>
            </a:r>
            <a:r>
              <a:rPr sz="1500" spc="10" dirty="0">
                <a:latin typeface="Helvetica Light"/>
                <a:cs typeface="Helvetica Light"/>
              </a:rPr>
              <a:t>Identi</a:t>
            </a:r>
            <a:r>
              <a:rPr sz="1500" dirty="0">
                <a:latin typeface="Helvetica Light"/>
                <a:cs typeface="Helvetica Light"/>
              </a:rPr>
              <a:t>f</a:t>
            </a:r>
            <a:r>
              <a:rPr sz="1500" spc="10" dirty="0">
                <a:latin typeface="Helvetica Light"/>
                <a:cs typeface="Helvetica Light"/>
              </a:rPr>
              <a:t>ie</a:t>
            </a:r>
            <a:r>
              <a:rPr sz="1500" dirty="0">
                <a:latin typeface="Helvetica Light"/>
                <a:cs typeface="Helvetica Light"/>
              </a:rPr>
              <a:t>r	</a:t>
            </a:r>
            <a:r>
              <a:rPr sz="1500" spc="10" dirty="0">
                <a:latin typeface="Helvetica Light"/>
                <a:cs typeface="Helvetica Light"/>
              </a:rPr>
              <a:t>le</a:t>
            </a:r>
            <a:r>
              <a:rPr sz="1500" dirty="0">
                <a:latin typeface="Helvetica Light"/>
                <a:cs typeface="Helvetica Light"/>
              </a:rPr>
              <a:t>s	</a:t>
            </a:r>
            <a:r>
              <a:rPr sz="1500" spc="10" dirty="0">
                <a:latin typeface="Helvetica Light"/>
                <a:cs typeface="Helvetica Light"/>
              </a:rPr>
              <a:t>risque</a:t>
            </a:r>
            <a:r>
              <a:rPr sz="1500" dirty="0">
                <a:latin typeface="Helvetica Light"/>
                <a:cs typeface="Helvetica Light"/>
              </a:rPr>
              <a:t>s p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ofessionnels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46700" y="7577787"/>
            <a:ext cx="2311400" cy="911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dirty="0">
                <a:latin typeface="Zapf Dingbats"/>
                <a:cs typeface="Zapf Dingbats"/>
              </a:rPr>
              <a:t>❏ </a:t>
            </a:r>
            <a:r>
              <a:rPr sz="1500" spc="-125" dirty="0">
                <a:latin typeface="Zapf Dingbats"/>
                <a:cs typeface="Zapf Dingbats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Suiv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 </a:t>
            </a:r>
            <a:r>
              <a:rPr sz="1500" spc="-12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la </a:t>
            </a:r>
            <a:r>
              <a:rPr sz="1500" spc="-12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p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océdu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 </a:t>
            </a:r>
            <a:r>
              <a:rPr sz="1500" spc="-12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de 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éfé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ence</a:t>
            </a:r>
            <a:endParaRPr sz="15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dirty="0">
                <a:latin typeface="Zapf Dingbats"/>
                <a:cs typeface="Zapf Dingbats"/>
              </a:rPr>
              <a:t>❏</a:t>
            </a:r>
            <a:r>
              <a:rPr sz="1900" spc="-114" dirty="0">
                <a:latin typeface="Zapf Dingbats"/>
                <a:cs typeface="Zapf Dingbats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Gé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er le 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ecyclage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38710" y="3799819"/>
            <a:ext cx="2413000" cy="5080000"/>
          </a:xfrm>
          <a:custGeom>
            <a:avLst/>
            <a:gdLst/>
            <a:ahLst/>
            <a:cxnLst/>
            <a:rect l="l" t="t" r="r" b="b"/>
            <a:pathLst>
              <a:path w="2413000" h="5080000">
                <a:moveTo>
                  <a:pt x="2132077" y="0"/>
                </a:moveTo>
                <a:lnTo>
                  <a:pt x="280924" y="0"/>
                </a:lnTo>
                <a:lnTo>
                  <a:pt x="257883" y="931"/>
                </a:lnTo>
                <a:lnTo>
                  <a:pt x="213414" y="8164"/>
                </a:lnTo>
                <a:lnTo>
                  <a:pt x="171575" y="22076"/>
                </a:lnTo>
                <a:lnTo>
                  <a:pt x="132945" y="42088"/>
                </a:lnTo>
                <a:lnTo>
                  <a:pt x="98101" y="67623"/>
                </a:lnTo>
                <a:lnTo>
                  <a:pt x="67623" y="98101"/>
                </a:lnTo>
                <a:lnTo>
                  <a:pt x="42088" y="132944"/>
                </a:lnTo>
                <a:lnTo>
                  <a:pt x="22076" y="171574"/>
                </a:lnTo>
                <a:lnTo>
                  <a:pt x="8164" y="213413"/>
                </a:lnTo>
                <a:lnTo>
                  <a:pt x="931" y="257882"/>
                </a:lnTo>
                <a:lnTo>
                  <a:pt x="0" y="280922"/>
                </a:lnTo>
                <a:lnTo>
                  <a:pt x="0" y="4799076"/>
                </a:lnTo>
                <a:lnTo>
                  <a:pt x="3676" y="4844643"/>
                </a:lnTo>
                <a:lnTo>
                  <a:pt x="14321" y="4887869"/>
                </a:lnTo>
                <a:lnTo>
                  <a:pt x="31356" y="4928176"/>
                </a:lnTo>
                <a:lnTo>
                  <a:pt x="54202" y="4964985"/>
                </a:lnTo>
                <a:lnTo>
                  <a:pt x="82280" y="4997719"/>
                </a:lnTo>
                <a:lnTo>
                  <a:pt x="115014" y="5025797"/>
                </a:lnTo>
                <a:lnTo>
                  <a:pt x="151823" y="5048643"/>
                </a:lnTo>
                <a:lnTo>
                  <a:pt x="192130" y="5065677"/>
                </a:lnTo>
                <a:lnTo>
                  <a:pt x="235356" y="5076322"/>
                </a:lnTo>
                <a:lnTo>
                  <a:pt x="280924" y="5079999"/>
                </a:lnTo>
                <a:lnTo>
                  <a:pt x="2132077" y="5079999"/>
                </a:lnTo>
                <a:lnTo>
                  <a:pt x="2177644" y="5076322"/>
                </a:lnTo>
                <a:lnTo>
                  <a:pt x="2220870" y="5065677"/>
                </a:lnTo>
                <a:lnTo>
                  <a:pt x="2261177" y="5048643"/>
                </a:lnTo>
                <a:lnTo>
                  <a:pt x="2297986" y="5025797"/>
                </a:lnTo>
                <a:lnTo>
                  <a:pt x="2330719" y="4997719"/>
                </a:lnTo>
                <a:lnTo>
                  <a:pt x="2358798" y="4964985"/>
                </a:lnTo>
                <a:lnTo>
                  <a:pt x="2381643" y="4928176"/>
                </a:lnTo>
                <a:lnTo>
                  <a:pt x="2398678" y="4887869"/>
                </a:lnTo>
                <a:lnTo>
                  <a:pt x="2409323" y="4844643"/>
                </a:lnTo>
                <a:lnTo>
                  <a:pt x="2413000" y="4799076"/>
                </a:lnTo>
                <a:lnTo>
                  <a:pt x="2413000" y="280922"/>
                </a:lnTo>
                <a:lnTo>
                  <a:pt x="2409323" y="235355"/>
                </a:lnTo>
                <a:lnTo>
                  <a:pt x="2398678" y="192129"/>
                </a:lnTo>
                <a:lnTo>
                  <a:pt x="2381643" y="151822"/>
                </a:lnTo>
                <a:lnTo>
                  <a:pt x="2358798" y="115013"/>
                </a:lnTo>
                <a:lnTo>
                  <a:pt x="2330719" y="82280"/>
                </a:lnTo>
                <a:lnTo>
                  <a:pt x="2297986" y="54201"/>
                </a:lnTo>
                <a:lnTo>
                  <a:pt x="2261177" y="31356"/>
                </a:lnTo>
                <a:lnTo>
                  <a:pt x="2220870" y="14321"/>
                </a:lnTo>
                <a:lnTo>
                  <a:pt x="2177644" y="3676"/>
                </a:lnTo>
                <a:lnTo>
                  <a:pt x="213207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38710" y="3799819"/>
            <a:ext cx="2413000" cy="5080000"/>
          </a:xfrm>
          <a:custGeom>
            <a:avLst/>
            <a:gdLst/>
            <a:ahLst/>
            <a:cxnLst/>
            <a:rect l="l" t="t" r="r" b="b"/>
            <a:pathLst>
              <a:path w="2413000" h="5080000">
                <a:moveTo>
                  <a:pt x="0" y="4799077"/>
                </a:moveTo>
                <a:lnTo>
                  <a:pt x="0" y="280923"/>
                </a:lnTo>
                <a:lnTo>
                  <a:pt x="931" y="257883"/>
                </a:lnTo>
                <a:lnTo>
                  <a:pt x="8164" y="213414"/>
                </a:lnTo>
                <a:lnTo>
                  <a:pt x="22076" y="171575"/>
                </a:lnTo>
                <a:lnTo>
                  <a:pt x="42088" y="132944"/>
                </a:lnTo>
                <a:lnTo>
                  <a:pt x="67623" y="98101"/>
                </a:lnTo>
                <a:lnTo>
                  <a:pt x="98101" y="67623"/>
                </a:lnTo>
                <a:lnTo>
                  <a:pt x="132944" y="42088"/>
                </a:lnTo>
                <a:lnTo>
                  <a:pt x="171575" y="22076"/>
                </a:lnTo>
                <a:lnTo>
                  <a:pt x="213414" y="8164"/>
                </a:lnTo>
                <a:lnTo>
                  <a:pt x="257883" y="931"/>
                </a:lnTo>
                <a:lnTo>
                  <a:pt x="280923" y="0"/>
                </a:lnTo>
                <a:lnTo>
                  <a:pt x="2132077" y="0"/>
                </a:lnTo>
                <a:lnTo>
                  <a:pt x="2177644" y="3676"/>
                </a:lnTo>
                <a:lnTo>
                  <a:pt x="2220870" y="14321"/>
                </a:lnTo>
                <a:lnTo>
                  <a:pt x="2261177" y="31356"/>
                </a:lnTo>
                <a:lnTo>
                  <a:pt x="2297986" y="54201"/>
                </a:lnTo>
                <a:lnTo>
                  <a:pt x="2330719" y="82280"/>
                </a:lnTo>
                <a:lnTo>
                  <a:pt x="2358798" y="115013"/>
                </a:lnTo>
                <a:lnTo>
                  <a:pt x="2381643" y="151822"/>
                </a:lnTo>
                <a:lnTo>
                  <a:pt x="2398678" y="192129"/>
                </a:lnTo>
                <a:lnTo>
                  <a:pt x="2409323" y="235356"/>
                </a:lnTo>
                <a:lnTo>
                  <a:pt x="2413000" y="280923"/>
                </a:lnTo>
                <a:lnTo>
                  <a:pt x="2413000" y="4799077"/>
                </a:lnTo>
                <a:lnTo>
                  <a:pt x="2409323" y="4844644"/>
                </a:lnTo>
                <a:lnTo>
                  <a:pt x="2398678" y="4887870"/>
                </a:lnTo>
                <a:lnTo>
                  <a:pt x="2381643" y="4928177"/>
                </a:lnTo>
                <a:lnTo>
                  <a:pt x="2358798" y="4964986"/>
                </a:lnTo>
                <a:lnTo>
                  <a:pt x="2330719" y="4997719"/>
                </a:lnTo>
                <a:lnTo>
                  <a:pt x="2297986" y="5025798"/>
                </a:lnTo>
                <a:lnTo>
                  <a:pt x="2261177" y="5048643"/>
                </a:lnTo>
                <a:lnTo>
                  <a:pt x="2220870" y="5065678"/>
                </a:lnTo>
                <a:lnTo>
                  <a:pt x="2177644" y="5076323"/>
                </a:lnTo>
                <a:lnTo>
                  <a:pt x="2132077" y="5080000"/>
                </a:lnTo>
                <a:lnTo>
                  <a:pt x="280923" y="5080000"/>
                </a:lnTo>
                <a:lnTo>
                  <a:pt x="235356" y="5076323"/>
                </a:lnTo>
                <a:lnTo>
                  <a:pt x="192129" y="5065678"/>
                </a:lnTo>
                <a:lnTo>
                  <a:pt x="151822" y="5048643"/>
                </a:lnTo>
                <a:lnTo>
                  <a:pt x="115013" y="5025798"/>
                </a:lnTo>
                <a:lnTo>
                  <a:pt x="82280" y="4997719"/>
                </a:lnTo>
                <a:lnTo>
                  <a:pt x="54201" y="4964986"/>
                </a:lnTo>
                <a:lnTo>
                  <a:pt x="31356" y="4928177"/>
                </a:lnTo>
                <a:lnTo>
                  <a:pt x="14321" y="4887870"/>
                </a:lnTo>
                <a:lnTo>
                  <a:pt x="3676" y="4844644"/>
                </a:lnTo>
                <a:lnTo>
                  <a:pt x="0" y="4799077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886700" y="6216015"/>
            <a:ext cx="2159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…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381522" y="3799819"/>
            <a:ext cx="2413000" cy="5080000"/>
          </a:xfrm>
          <a:custGeom>
            <a:avLst/>
            <a:gdLst/>
            <a:ahLst/>
            <a:cxnLst/>
            <a:rect l="l" t="t" r="r" b="b"/>
            <a:pathLst>
              <a:path w="2413000" h="5080000">
                <a:moveTo>
                  <a:pt x="2132076" y="0"/>
                </a:moveTo>
                <a:lnTo>
                  <a:pt x="280922" y="0"/>
                </a:lnTo>
                <a:lnTo>
                  <a:pt x="257882" y="931"/>
                </a:lnTo>
                <a:lnTo>
                  <a:pt x="213413" y="8164"/>
                </a:lnTo>
                <a:lnTo>
                  <a:pt x="171574" y="22076"/>
                </a:lnTo>
                <a:lnTo>
                  <a:pt x="132944" y="42088"/>
                </a:lnTo>
                <a:lnTo>
                  <a:pt x="98101" y="67623"/>
                </a:lnTo>
                <a:lnTo>
                  <a:pt x="67623" y="98101"/>
                </a:lnTo>
                <a:lnTo>
                  <a:pt x="42088" y="132944"/>
                </a:lnTo>
                <a:lnTo>
                  <a:pt x="22076" y="171574"/>
                </a:lnTo>
                <a:lnTo>
                  <a:pt x="8164" y="213413"/>
                </a:lnTo>
                <a:lnTo>
                  <a:pt x="931" y="257882"/>
                </a:lnTo>
                <a:lnTo>
                  <a:pt x="0" y="280922"/>
                </a:lnTo>
                <a:lnTo>
                  <a:pt x="0" y="4799076"/>
                </a:lnTo>
                <a:lnTo>
                  <a:pt x="3676" y="4844643"/>
                </a:lnTo>
                <a:lnTo>
                  <a:pt x="14321" y="4887869"/>
                </a:lnTo>
                <a:lnTo>
                  <a:pt x="31356" y="4928176"/>
                </a:lnTo>
                <a:lnTo>
                  <a:pt x="54201" y="4964985"/>
                </a:lnTo>
                <a:lnTo>
                  <a:pt x="82280" y="4997719"/>
                </a:lnTo>
                <a:lnTo>
                  <a:pt x="115013" y="5025797"/>
                </a:lnTo>
                <a:lnTo>
                  <a:pt x="151822" y="5048643"/>
                </a:lnTo>
                <a:lnTo>
                  <a:pt x="192129" y="5065677"/>
                </a:lnTo>
                <a:lnTo>
                  <a:pt x="235355" y="5076322"/>
                </a:lnTo>
                <a:lnTo>
                  <a:pt x="280922" y="5079999"/>
                </a:lnTo>
                <a:lnTo>
                  <a:pt x="2132076" y="5079999"/>
                </a:lnTo>
                <a:lnTo>
                  <a:pt x="2177643" y="5076322"/>
                </a:lnTo>
                <a:lnTo>
                  <a:pt x="2220870" y="5065677"/>
                </a:lnTo>
                <a:lnTo>
                  <a:pt x="2261177" y="5048643"/>
                </a:lnTo>
                <a:lnTo>
                  <a:pt x="2297987" y="5025797"/>
                </a:lnTo>
                <a:lnTo>
                  <a:pt x="2330721" y="4997719"/>
                </a:lnTo>
                <a:lnTo>
                  <a:pt x="2358800" y="4964985"/>
                </a:lnTo>
                <a:lnTo>
                  <a:pt x="2381646" y="4928176"/>
                </a:lnTo>
                <a:lnTo>
                  <a:pt x="2398681" y="4887869"/>
                </a:lnTo>
                <a:lnTo>
                  <a:pt x="2409326" y="4844643"/>
                </a:lnTo>
                <a:lnTo>
                  <a:pt x="2413003" y="4799076"/>
                </a:lnTo>
                <a:lnTo>
                  <a:pt x="2413003" y="280922"/>
                </a:lnTo>
                <a:lnTo>
                  <a:pt x="2409326" y="235355"/>
                </a:lnTo>
                <a:lnTo>
                  <a:pt x="2398681" y="192129"/>
                </a:lnTo>
                <a:lnTo>
                  <a:pt x="2381646" y="151822"/>
                </a:lnTo>
                <a:lnTo>
                  <a:pt x="2358800" y="115013"/>
                </a:lnTo>
                <a:lnTo>
                  <a:pt x="2330721" y="82280"/>
                </a:lnTo>
                <a:lnTo>
                  <a:pt x="2297987" y="54201"/>
                </a:lnTo>
                <a:lnTo>
                  <a:pt x="2261177" y="31356"/>
                </a:lnTo>
                <a:lnTo>
                  <a:pt x="2220870" y="14321"/>
                </a:lnTo>
                <a:lnTo>
                  <a:pt x="2177643" y="3676"/>
                </a:lnTo>
                <a:lnTo>
                  <a:pt x="2132076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81522" y="3799819"/>
            <a:ext cx="2413000" cy="5080000"/>
          </a:xfrm>
          <a:custGeom>
            <a:avLst/>
            <a:gdLst/>
            <a:ahLst/>
            <a:cxnLst/>
            <a:rect l="l" t="t" r="r" b="b"/>
            <a:pathLst>
              <a:path w="2413000" h="5080000">
                <a:moveTo>
                  <a:pt x="0" y="4799077"/>
                </a:moveTo>
                <a:lnTo>
                  <a:pt x="0" y="280923"/>
                </a:lnTo>
                <a:lnTo>
                  <a:pt x="931" y="257883"/>
                </a:lnTo>
                <a:lnTo>
                  <a:pt x="8164" y="213414"/>
                </a:lnTo>
                <a:lnTo>
                  <a:pt x="22076" y="171575"/>
                </a:lnTo>
                <a:lnTo>
                  <a:pt x="42088" y="132944"/>
                </a:lnTo>
                <a:lnTo>
                  <a:pt x="67623" y="98101"/>
                </a:lnTo>
                <a:lnTo>
                  <a:pt x="98101" y="67623"/>
                </a:lnTo>
                <a:lnTo>
                  <a:pt x="132944" y="42088"/>
                </a:lnTo>
                <a:lnTo>
                  <a:pt x="171575" y="22076"/>
                </a:lnTo>
                <a:lnTo>
                  <a:pt x="213414" y="8164"/>
                </a:lnTo>
                <a:lnTo>
                  <a:pt x="257883" y="931"/>
                </a:lnTo>
                <a:lnTo>
                  <a:pt x="280923" y="0"/>
                </a:lnTo>
                <a:lnTo>
                  <a:pt x="2132077" y="0"/>
                </a:lnTo>
                <a:lnTo>
                  <a:pt x="2177644" y="3676"/>
                </a:lnTo>
                <a:lnTo>
                  <a:pt x="2220870" y="14321"/>
                </a:lnTo>
                <a:lnTo>
                  <a:pt x="2261177" y="31356"/>
                </a:lnTo>
                <a:lnTo>
                  <a:pt x="2297986" y="54201"/>
                </a:lnTo>
                <a:lnTo>
                  <a:pt x="2330719" y="82280"/>
                </a:lnTo>
                <a:lnTo>
                  <a:pt x="2358798" y="115013"/>
                </a:lnTo>
                <a:lnTo>
                  <a:pt x="2381643" y="151822"/>
                </a:lnTo>
                <a:lnTo>
                  <a:pt x="2398678" y="192129"/>
                </a:lnTo>
                <a:lnTo>
                  <a:pt x="2409323" y="235356"/>
                </a:lnTo>
                <a:lnTo>
                  <a:pt x="2413000" y="280923"/>
                </a:lnTo>
                <a:lnTo>
                  <a:pt x="2413000" y="4799077"/>
                </a:lnTo>
                <a:lnTo>
                  <a:pt x="2409323" y="4844644"/>
                </a:lnTo>
                <a:lnTo>
                  <a:pt x="2398678" y="4887870"/>
                </a:lnTo>
                <a:lnTo>
                  <a:pt x="2381643" y="4928177"/>
                </a:lnTo>
                <a:lnTo>
                  <a:pt x="2358798" y="4964986"/>
                </a:lnTo>
                <a:lnTo>
                  <a:pt x="2330719" y="4997719"/>
                </a:lnTo>
                <a:lnTo>
                  <a:pt x="2297986" y="5025798"/>
                </a:lnTo>
                <a:lnTo>
                  <a:pt x="2261177" y="5048643"/>
                </a:lnTo>
                <a:lnTo>
                  <a:pt x="2220870" y="5065678"/>
                </a:lnTo>
                <a:lnTo>
                  <a:pt x="2177644" y="5076323"/>
                </a:lnTo>
                <a:lnTo>
                  <a:pt x="2132077" y="5080000"/>
                </a:lnTo>
                <a:lnTo>
                  <a:pt x="280923" y="5080000"/>
                </a:lnTo>
                <a:lnTo>
                  <a:pt x="235356" y="5076323"/>
                </a:lnTo>
                <a:lnTo>
                  <a:pt x="192129" y="5065678"/>
                </a:lnTo>
                <a:lnTo>
                  <a:pt x="151822" y="5048643"/>
                </a:lnTo>
                <a:lnTo>
                  <a:pt x="115013" y="5025798"/>
                </a:lnTo>
                <a:lnTo>
                  <a:pt x="82280" y="4997719"/>
                </a:lnTo>
                <a:lnTo>
                  <a:pt x="54201" y="4964986"/>
                </a:lnTo>
                <a:lnTo>
                  <a:pt x="31356" y="4928177"/>
                </a:lnTo>
                <a:lnTo>
                  <a:pt x="14321" y="4887870"/>
                </a:lnTo>
                <a:lnTo>
                  <a:pt x="3676" y="4844644"/>
                </a:lnTo>
                <a:lnTo>
                  <a:pt x="0" y="4799077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 marR="36195" algn="ctr">
              <a:lnSpc>
                <a:spcPts val="4300"/>
              </a:lnSpc>
              <a:tabLst>
                <a:tab pos="1066800" algn="l"/>
                <a:tab pos="2337435" algn="l"/>
                <a:tab pos="2787015" algn="l"/>
                <a:tab pos="4091304" algn="l"/>
                <a:tab pos="5403850" algn="l"/>
                <a:tab pos="6682740" algn="l"/>
                <a:tab pos="7284084" algn="l"/>
                <a:tab pos="7944484" algn="l"/>
                <a:tab pos="8004175" algn="l"/>
                <a:tab pos="8427085" algn="l"/>
                <a:tab pos="8716010" algn="l"/>
                <a:tab pos="10520045" algn="l"/>
              </a:tabLst>
            </a:pPr>
            <a:r>
              <a:rPr dirty="0"/>
              <a:t>Lors	d’une	séance,	l’enseignant	choisi		les	activités	jugées nécessai</a:t>
            </a:r>
            <a:r>
              <a:rPr spc="-65" dirty="0"/>
              <a:t>r</a:t>
            </a:r>
            <a:r>
              <a:rPr dirty="0"/>
              <a:t>e	</a:t>
            </a:r>
            <a:r>
              <a:rPr spc="-475" dirty="0"/>
              <a:t> </a:t>
            </a:r>
            <a:r>
              <a:rPr dirty="0"/>
              <a:t>à	l’élaboration	optimale	de	la	compétence</a:t>
            </a:r>
          </a:p>
          <a:p>
            <a:pPr marL="2095500">
              <a:lnSpc>
                <a:spcPct val="100000"/>
              </a:lnSpc>
              <a:spcBef>
                <a:spcPts val="1940"/>
              </a:spcBef>
            </a:pPr>
            <a:r>
              <a:rPr b="1" dirty="0">
                <a:solidFill>
                  <a:srgbClr val="51A7F9"/>
                </a:solidFill>
                <a:latin typeface="Helvetica"/>
                <a:cs typeface="Helvetica"/>
              </a:rPr>
              <a:t>Exem</a:t>
            </a:r>
            <a:r>
              <a:rPr b="1" spc="-10" dirty="0">
                <a:solidFill>
                  <a:srgbClr val="51A7F9"/>
                </a:solidFill>
                <a:latin typeface="Helvetica"/>
                <a:cs typeface="Helvetica"/>
              </a:rPr>
              <a:t>pl</a:t>
            </a:r>
            <a:r>
              <a:rPr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b="1" dirty="0">
                <a:solidFill>
                  <a:srgbClr val="51A7F9"/>
                </a:solidFill>
                <a:latin typeface="Helvetica"/>
                <a:cs typeface="Helvetica"/>
              </a:rPr>
              <a:t>2</a:t>
            </a:r>
            <a:r>
              <a:rPr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b="1" dirty="0">
                <a:solidFill>
                  <a:srgbClr val="51A7F9"/>
                </a:solidFill>
                <a:latin typeface="Helvetica"/>
                <a:cs typeface="Helvetica"/>
              </a:rPr>
              <a:t>:</a:t>
            </a:r>
            <a:r>
              <a:rPr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b="1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b="1" spc="-10" dirty="0">
                <a:solidFill>
                  <a:srgbClr val="51A7F9"/>
                </a:solidFill>
                <a:latin typeface="Helvetica"/>
                <a:cs typeface="Helvetica"/>
              </a:rPr>
              <a:t>i</a:t>
            </a:r>
            <a:r>
              <a:rPr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b="1" spc="-10" dirty="0">
                <a:solidFill>
                  <a:srgbClr val="51A7F9"/>
                </a:solidFill>
                <a:latin typeface="Helvetica"/>
                <a:cs typeface="Helvetica"/>
              </a:rPr>
              <a:t>gno</a:t>
            </a:r>
            <a:r>
              <a:rPr b="1" dirty="0">
                <a:solidFill>
                  <a:srgbClr val="51A7F9"/>
                </a:solidFill>
                <a:latin typeface="Helvetica"/>
                <a:cs typeface="Helvetica"/>
              </a:rPr>
              <a:t>s</a:t>
            </a:r>
            <a:r>
              <a:rPr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b="1" spc="-10" dirty="0">
                <a:solidFill>
                  <a:srgbClr val="51A7F9"/>
                </a:solidFill>
                <a:latin typeface="Helvetica"/>
                <a:cs typeface="Helvetica"/>
              </a:rPr>
              <a:t>i</a:t>
            </a:r>
            <a:r>
              <a:rPr b="1" dirty="0">
                <a:solidFill>
                  <a:srgbClr val="51A7F9"/>
                </a:solidFill>
                <a:latin typeface="Helvetica"/>
                <a:cs typeface="Helvetica"/>
              </a:rPr>
              <a:t>c</a:t>
            </a:r>
            <a:r>
              <a:rPr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b="1" dirty="0">
                <a:solidFill>
                  <a:srgbClr val="51A7F9"/>
                </a:solidFill>
                <a:latin typeface="Helvetica"/>
                <a:cs typeface="Helvetica"/>
              </a:rPr>
              <a:t>méca</a:t>
            </a:r>
            <a:r>
              <a:rPr b="1" spc="-10" dirty="0">
                <a:solidFill>
                  <a:srgbClr val="51A7F9"/>
                </a:solidFill>
                <a:latin typeface="Helvetica"/>
                <a:cs typeface="Helvetica"/>
              </a:rPr>
              <a:t>niqu</a:t>
            </a:r>
            <a:r>
              <a:rPr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</a:p>
          <a:p>
            <a:pPr algn="ctr">
              <a:lnSpc>
                <a:spcPct val="100000"/>
              </a:lnSpc>
              <a:spcBef>
                <a:spcPts val="2480"/>
              </a:spcBef>
              <a:tabLst>
                <a:tab pos="2539365" algn="l"/>
                <a:tab pos="5079365" algn="l"/>
                <a:tab pos="7619365" algn="l"/>
                <a:tab pos="10184765" algn="l"/>
              </a:tabLst>
            </a:pPr>
            <a:r>
              <a:rPr sz="1500" i="0" dirty="0">
                <a:latin typeface="Helvetica Light"/>
                <a:cs typeface="Helvetica Light"/>
              </a:rPr>
              <a:t>Exemple d’activité A	Exemple d’activité B	Exemple d’activité C	Exemple d’activité D	Exemple d’activité E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66700" y="4348351"/>
            <a:ext cx="2232025" cy="1216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dirty="0">
                <a:latin typeface="Zapf Dingbats"/>
                <a:cs typeface="Zapf Dingbats"/>
              </a:rPr>
              <a:t>❏ </a:t>
            </a:r>
            <a:r>
              <a:rPr sz="1500" dirty="0">
                <a:latin typeface="Helvetica Light"/>
                <a:cs typeface="Helvetica Light"/>
              </a:rPr>
              <a:t>Li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 une ca</a:t>
            </a:r>
            <a:r>
              <a:rPr sz="1500" spc="25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te grise</a:t>
            </a:r>
            <a:endParaRPr sz="1500">
              <a:latin typeface="Helvetica Light"/>
              <a:cs typeface="Helvetica Light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900" dirty="0">
                <a:latin typeface="Zapf Dingbats"/>
                <a:cs typeface="Zapf Dingbats"/>
              </a:rPr>
              <a:t>❏</a:t>
            </a:r>
            <a:r>
              <a:rPr sz="1900" spc="-114" dirty="0">
                <a:latin typeface="Zapf Dingbats"/>
                <a:cs typeface="Zapf Dingbats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Consulter un historique</a:t>
            </a:r>
            <a:endParaRPr sz="1500">
              <a:latin typeface="Helvetica Light"/>
              <a:cs typeface="Helvetica Light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900" dirty="0">
                <a:latin typeface="Apple Symbols"/>
                <a:cs typeface="Apple Symbols"/>
              </a:rPr>
              <a:t>☑</a:t>
            </a:r>
            <a:r>
              <a:rPr sz="1900" spc="-220" dirty="0">
                <a:latin typeface="Apple Symbols"/>
                <a:cs typeface="Apple Symbols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Poser des questions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6700" y="5793520"/>
            <a:ext cx="107251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dirty="0">
                <a:latin typeface="Apple Symbols"/>
                <a:cs typeface="Apple Symbols"/>
              </a:rPr>
              <a:t>☑</a:t>
            </a:r>
            <a:r>
              <a:rPr sz="1900" spc="-220" dirty="0">
                <a:latin typeface="Apple Symbols"/>
                <a:cs typeface="Apple Symbols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Observer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06700" y="4339287"/>
            <a:ext cx="1744980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Zapf Dingbats"/>
                <a:cs typeface="Zapf Dingbats"/>
              </a:rPr>
              <a:t>❏ </a:t>
            </a:r>
            <a:r>
              <a:rPr sz="1500" dirty="0">
                <a:latin typeface="Helvetica Light"/>
                <a:cs typeface="Helvetica Light"/>
              </a:rPr>
              <a:t>E</a:t>
            </a:r>
            <a:r>
              <a:rPr sz="1500" spc="-30" dirty="0">
                <a:latin typeface="Helvetica Light"/>
                <a:cs typeface="Helvetica Light"/>
              </a:rPr>
              <a:t>f</a:t>
            </a:r>
            <a:r>
              <a:rPr sz="1500" dirty="0">
                <a:latin typeface="Helvetica Light"/>
                <a:cs typeface="Helvetica Light"/>
              </a:rPr>
              <a:t>fectuer un essai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06700" y="4796487"/>
            <a:ext cx="2076450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Zapf Dingbats"/>
                <a:cs typeface="Zapf Dingbats"/>
              </a:rPr>
              <a:t>❏ </a:t>
            </a:r>
            <a:r>
              <a:rPr sz="1500" dirty="0">
                <a:latin typeface="Helvetica Light"/>
                <a:cs typeface="Helvetica Light"/>
              </a:rPr>
              <a:t>Collecter les données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06700" y="5234720"/>
            <a:ext cx="2047239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dirty="0">
                <a:latin typeface="Apple Symbols"/>
                <a:cs typeface="Apple Symbols"/>
              </a:rPr>
              <a:t>☑</a:t>
            </a:r>
            <a:r>
              <a:rPr sz="1900" spc="-220" dirty="0">
                <a:latin typeface="Apple Symbols"/>
                <a:cs typeface="Apple Symbols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Localiser un élément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06700" y="5730020"/>
            <a:ext cx="2311400" cy="511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9600"/>
              </a:lnSpc>
            </a:pPr>
            <a:r>
              <a:rPr sz="1900" dirty="0">
                <a:latin typeface="Apple Symbols"/>
                <a:cs typeface="Apple Symbols"/>
              </a:rPr>
              <a:t>☑</a:t>
            </a:r>
            <a:r>
              <a:rPr sz="1900" spc="-40" dirty="0">
                <a:latin typeface="Apple Symbols"/>
                <a:cs typeface="Apple Symbols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Mesu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er</a:t>
            </a:r>
            <a:r>
              <a:rPr sz="1500" spc="180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et</a:t>
            </a:r>
            <a:r>
              <a:rPr sz="1500" spc="180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compa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er</a:t>
            </a:r>
            <a:r>
              <a:rPr sz="1500" spc="180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à la valeur de 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éfé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ence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46700" y="4339287"/>
            <a:ext cx="2311400" cy="45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dirty="0">
                <a:latin typeface="Zapf Dingbats"/>
                <a:cs typeface="Zapf Dingbats"/>
              </a:rPr>
              <a:t>❏ </a:t>
            </a:r>
            <a:r>
              <a:rPr sz="1500" spc="-145" dirty="0">
                <a:latin typeface="Zapf Dingbats"/>
                <a:cs typeface="Zapf Dingbats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Identifier </a:t>
            </a:r>
            <a:r>
              <a:rPr sz="1500" spc="-14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les </a:t>
            </a:r>
            <a:r>
              <a:rPr sz="1500" spc="-14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étapes </a:t>
            </a:r>
            <a:r>
              <a:rPr sz="1500" spc="-14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de l’intervention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46700" y="4983351"/>
            <a:ext cx="231203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6500"/>
              </a:lnSpc>
              <a:tabLst>
                <a:tab pos="344805" algn="l"/>
                <a:tab pos="1088390" algn="l"/>
                <a:tab pos="1449070" algn="l"/>
                <a:tab pos="2075814" algn="l"/>
              </a:tabLst>
            </a:pPr>
            <a:r>
              <a:rPr sz="1900" dirty="0">
                <a:latin typeface="Zapf Dingbats"/>
                <a:cs typeface="Zapf Dingbats"/>
              </a:rPr>
              <a:t>❏	</a:t>
            </a:r>
            <a:r>
              <a:rPr sz="1500" dirty="0">
                <a:latin typeface="Helvetica Light"/>
                <a:cs typeface="Helvetica Light"/>
              </a:rPr>
              <a:t>Choisir	un	poste	de travail, un matériel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46700" y="5669151"/>
            <a:ext cx="1945639" cy="267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dirty="0">
                <a:latin typeface="Zapf Dingbats"/>
                <a:cs typeface="Zapf Dingbats"/>
              </a:rPr>
              <a:t>❏</a:t>
            </a:r>
            <a:r>
              <a:rPr sz="1900" spc="-114" dirty="0">
                <a:latin typeface="Zapf Dingbats"/>
                <a:cs typeface="Zapf Dingbats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Collecter les pièces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86700" y="4320320"/>
            <a:ext cx="180022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dirty="0">
                <a:latin typeface="Apple Symbols"/>
                <a:cs typeface="Apple Symbols"/>
              </a:rPr>
              <a:t>☑</a:t>
            </a:r>
            <a:r>
              <a:rPr sz="1900" spc="-220" dirty="0">
                <a:latin typeface="Apple Symbols"/>
                <a:cs typeface="Apple Symbols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E</a:t>
            </a:r>
            <a:r>
              <a:rPr sz="1500" spc="-30" dirty="0">
                <a:latin typeface="Helvetica Light"/>
                <a:cs typeface="Helvetica Light"/>
              </a:rPr>
              <a:t>f</a:t>
            </a:r>
            <a:r>
              <a:rPr sz="1500" dirty="0">
                <a:latin typeface="Helvetica Light"/>
                <a:cs typeface="Helvetica Light"/>
              </a:rPr>
              <a:t>fectuer un essai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86700" y="4834587"/>
            <a:ext cx="2311400" cy="1140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dirty="0">
                <a:latin typeface="Zapf Dingbats"/>
                <a:cs typeface="Zapf Dingbats"/>
              </a:rPr>
              <a:t>❏ </a:t>
            </a:r>
            <a:r>
              <a:rPr sz="1500" spc="-130" dirty="0">
                <a:latin typeface="Zapf Dingbats"/>
                <a:cs typeface="Zapf Dingbats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Mesu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er </a:t>
            </a:r>
            <a:r>
              <a:rPr sz="1500" spc="-130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et </a:t>
            </a:r>
            <a:r>
              <a:rPr sz="1500" spc="-130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compa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er </a:t>
            </a:r>
            <a:r>
              <a:rPr sz="1500" spc="-130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à la valeur de 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éfé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ence</a:t>
            </a:r>
            <a:endParaRPr sz="15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500" dirty="0">
                <a:latin typeface="Zapf Dingbats"/>
                <a:cs typeface="Zapf Dingbats"/>
              </a:rPr>
              <a:t>❏ </a:t>
            </a:r>
            <a:r>
              <a:rPr sz="1500" spc="85" dirty="0">
                <a:latin typeface="Zapf Dingbats"/>
                <a:cs typeface="Zapf Dingbats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Compléter </a:t>
            </a:r>
            <a:r>
              <a:rPr sz="1500" spc="8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la </a:t>
            </a:r>
            <a:r>
              <a:rPr sz="1500" spc="8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fiche </a:t>
            </a:r>
            <a:r>
              <a:rPr sz="1500" spc="8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de cont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ôle qualité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426700" y="4297551"/>
            <a:ext cx="231140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6500"/>
              </a:lnSpc>
            </a:pPr>
            <a:r>
              <a:rPr sz="1900" dirty="0">
                <a:latin typeface="Zapf Dingbats"/>
                <a:cs typeface="Zapf Dingbats"/>
              </a:rPr>
              <a:t>❏ </a:t>
            </a:r>
            <a:r>
              <a:rPr sz="1900" spc="-155" dirty="0">
                <a:latin typeface="Zapf Dingbats"/>
                <a:cs typeface="Zapf Dingbats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Rédiger </a:t>
            </a:r>
            <a:r>
              <a:rPr sz="1500" spc="70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une </a:t>
            </a:r>
            <a:r>
              <a:rPr sz="1500" spc="70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synthèse de document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426700" y="5006120"/>
            <a:ext cx="2312035" cy="511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tabLst>
                <a:tab pos="577850" algn="l"/>
                <a:tab pos="2082164" algn="l"/>
              </a:tabLst>
            </a:pPr>
            <a:r>
              <a:rPr sz="1900" dirty="0">
                <a:latin typeface="Apple Symbols"/>
                <a:cs typeface="Apple Symbols"/>
              </a:rPr>
              <a:t>☑	</a:t>
            </a:r>
            <a:r>
              <a:rPr sz="1500" dirty="0">
                <a:latin typeface="Helvetica Light"/>
                <a:cs typeface="Helvetica Light"/>
              </a:rPr>
              <a:t>A</a:t>
            </a:r>
            <a:r>
              <a:rPr sz="1500" spc="1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n</a:t>
            </a:r>
            <a:r>
              <a:rPr sz="1500" spc="1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a</a:t>
            </a:r>
            <a:r>
              <a:rPr sz="1500" spc="1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l</a:t>
            </a:r>
            <a:r>
              <a:rPr sz="1500" spc="1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y</a:t>
            </a:r>
            <a:r>
              <a:rPr sz="1500" spc="1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s</a:t>
            </a:r>
            <a:r>
              <a:rPr sz="1500" spc="1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e</a:t>
            </a:r>
            <a:r>
              <a:rPr sz="1500" spc="1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r	l</a:t>
            </a:r>
            <a:r>
              <a:rPr sz="1500" spc="15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e</a:t>
            </a:r>
            <a:endParaRPr sz="1500">
              <a:latin typeface="Helvetica Light"/>
              <a:cs typeface="Helvetica Light"/>
            </a:endParaRPr>
          </a:p>
          <a:p>
            <a:pPr marR="5080" algn="r">
              <a:lnSpc>
                <a:spcPct val="100000"/>
              </a:lnSpc>
              <a:spcBef>
                <a:spcPts val="219"/>
              </a:spcBef>
            </a:pPr>
            <a:r>
              <a:rPr sz="1500" dirty="0">
                <a:latin typeface="Helvetica Light"/>
                <a:cs typeface="Helvetica Light"/>
              </a:rPr>
              <a:t>d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’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u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n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426700" y="5301615"/>
            <a:ext cx="169672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f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o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n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c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t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i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o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n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n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e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m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e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n</a:t>
            </a:r>
            <a:r>
              <a:rPr sz="1500" spc="-204" dirty="0">
                <a:latin typeface="Helvetica Light"/>
                <a:cs typeface="Helvetica Light"/>
              </a:rPr>
              <a:t> </a:t>
            </a:r>
            <a:r>
              <a:rPr sz="1500" dirty="0">
                <a:latin typeface="Helvetica Light"/>
                <a:cs typeface="Helvetica Light"/>
              </a:rPr>
              <a:t>t système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426700" y="5987415"/>
            <a:ext cx="2159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…</a:t>
            </a:r>
            <a:endParaRPr sz="1500">
              <a:latin typeface="Helvetica Light"/>
              <a:cs typeface="Helvetica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700" y="935219"/>
            <a:ext cx="9201785" cy="0"/>
          </a:xfrm>
          <a:custGeom>
            <a:avLst/>
            <a:gdLst/>
            <a:ahLst/>
            <a:cxnLst/>
            <a:rect l="l" t="t" r="r" b="b"/>
            <a:pathLst>
              <a:path w="9201785">
                <a:moveTo>
                  <a:pt x="0" y="0"/>
                </a:moveTo>
                <a:lnTo>
                  <a:pt x="9201390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6086" y="9372512"/>
            <a:ext cx="9703435" cy="0"/>
          </a:xfrm>
          <a:custGeom>
            <a:avLst/>
            <a:gdLst/>
            <a:ahLst/>
            <a:cxnLst/>
            <a:rect l="l" t="t" r="r" b="b"/>
            <a:pathLst>
              <a:path w="9703435">
                <a:moveTo>
                  <a:pt x="0" y="0"/>
                </a:moveTo>
                <a:lnTo>
                  <a:pt x="9703003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9000" y="1438647"/>
            <a:ext cx="591947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c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u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me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f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rma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sa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3600">
              <a:latin typeface="Helvetica"/>
              <a:cs typeface="Helvetic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d</a:t>
            </a:r>
            <a:r>
              <a:rPr dirty="0"/>
              <a:t>émarc</a:t>
            </a:r>
            <a:r>
              <a:rPr spc="-10" dirty="0"/>
              <a:t>h</a:t>
            </a:r>
            <a:r>
              <a:rPr dirty="0"/>
              <a:t>e</a:t>
            </a:r>
            <a:r>
              <a:rPr spc="-5" dirty="0"/>
              <a:t> </a:t>
            </a:r>
            <a:r>
              <a:rPr spc="-10" dirty="0"/>
              <a:t>d’in</a:t>
            </a:r>
            <a:r>
              <a:rPr dirty="0"/>
              <a:t>ves</a:t>
            </a:r>
            <a:r>
              <a:rPr spc="-5" dirty="0"/>
              <a:t>t</a:t>
            </a:r>
            <a:r>
              <a:rPr spc="-10" dirty="0"/>
              <a:t>ig</a:t>
            </a:r>
            <a:r>
              <a:rPr dirty="0"/>
              <a:t>a</a:t>
            </a:r>
            <a:r>
              <a:rPr spc="-5" dirty="0"/>
              <a:t>t</a:t>
            </a:r>
            <a:r>
              <a:rPr spc="-10" dirty="0"/>
              <a:t>io</a:t>
            </a:r>
            <a:r>
              <a:rPr spc="-5" dirty="0"/>
              <a:t>n</a:t>
            </a:r>
          </a:p>
        </p:txBody>
      </p:sp>
      <p:sp>
        <p:nvSpPr>
          <p:cNvPr id="8" name="object 8"/>
          <p:cNvSpPr/>
          <p:nvPr/>
        </p:nvSpPr>
        <p:spPr>
          <a:xfrm>
            <a:off x="9317432" y="5099916"/>
            <a:ext cx="2690018" cy="3731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85300" y="5143500"/>
            <a:ext cx="2552700" cy="3594100"/>
          </a:xfrm>
          <a:custGeom>
            <a:avLst/>
            <a:gdLst/>
            <a:ahLst/>
            <a:cxnLst/>
            <a:rect l="l" t="t" r="r" b="b"/>
            <a:pathLst>
              <a:path w="2552700" h="3594100">
                <a:moveTo>
                  <a:pt x="0" y="0"/>
                </a:moveTo>
                <a:lnTo>
                  <a:pt x="2552700" y="0"/>
                </a:lnTo>
                <a:lnTo>
                  <a:pt x="2552700" y="3594100"/>
                </a:lnTo>
                <a:lnTo>
                  <a:pt x="0" y="3594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25299" y="5220333"/>
            <a:ext cx="0" cy="3440429"/>
          </a:xfrm>
          <a:custGeom>
            <a:avLst/>
            <a:gdLst/>
            <a:ahLst/>
            <a:cxnLst/>
            <a:rect l="l" t="t" r="r" b="b"/>
            <a:pathLst>
              <a:path h="3440429">
                <a:moveTo>
                  <a:pt x="0" y="34404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51530" y="7198306"/>
            <a:ext cx="2307540" cy="13580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79372" y="7224407"/>
            <a:ext cx="2218055" cy="1268095"/>
          </a:xfrm>
          <a:custGeom>
            <a:avLst/>
            <a:gdLst/>
            <a:ahLst/>
            <a:cxnLst/>
            <a:rect l="l" t="t" r="r" b="b"/>
            <a:pathLst>
              <a:path w="2218054" h="1268095">
                <a:moveTo>
                  <a:pt x="2152835" y="0"/>
                </a:moveTo>
                <a:lnTo>
                  <a:pt x="61374" y="16"/>
                </a:lnTo>
                <a:lnTo>
                  <a:pt x="22678" y="14800"/>
                </a:lnTo>
                <a:lnTo>
                  <a:pt x="1582" y="50117"/>
                </a:lnTo>
                <a:lnTo>
                  <a:pt x="0" y="64636"/>
                </a:lnTo>
                <a:lnTo>
                  <a:pt x="0" y="1205858"/>
                </a:lnTo>
                <a:lnTo>
                  <a:pt x="13329" y="1244726"/>
                </a:lnTo>
                <a:lnTo>
                  <a:pt x="48109" y="1266154"/>
                </a:lnTo>
                <a:lnTo>
                  <a:pt x="62828" y="1267751"/>
                </a:lnTo>
                <a:lnTo>
                  <a:pt x="2154611" y="1267728"/>
                </a:lnTo>
                <a:lnTo>
                  <a:pt x="2194053" y="1253623"/>
                </a:lnTo>
                <a:lnTo>
                  <a:pt x="2216271" y="1219407"/>
                </a:lnTo>
                <a:lnTo>
                  <a:pt x="2217881" y="61347"/>
                </a:lnTo>
                <a:lnTo>
                  <a:pt x="2215515" y="47284"/>
                </a:lnTo>
                <a:lnTo>
                  <a:pt x="2192249" y="13481"/>
                </a:lnTo>
                <a:lnTo>
                  <a:pt x="215283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79372" y="7224406"/>
            <a:ext cx="2218055" cy="1268095"/>
          </a:xfrm>
          <a:custGeom>
            <a:avLst/>
            <a:gdLst/>
            <a:ahLst/>
            <a:cxnLst/>
            <a:rect l="l" t="t" r="r" b="b"/>
            <a:pathLst>
              <a:path w="2218054" h="1268095">
                <a:moveTo>
                  <a:pt x="0" y="1205858"/>
                </a:moveTo>
                <a:lnTo>
                  <a:pt x="0" y="64637"/>
                </a:lnTo>
                <a:lnTo>
                  <a:pt x="1582" y="50118"/>
                </a:lnTo>
                <a:lnTo>
                  <a:pt x="22678" y="14801"/>
                </a:lnTo>
                <a:lnTo>
                  <a:pt x="61373" y="16"/>
                </a:lnTo>
                <a:lnTo>
                  <a:pt x="2152836" y="0"/>
                </a:lnTo>
                <a:lnTo>
                  <a:pt x="2167125" y="1620"/>
                </a:lnTo>
                <a:lnTo>
                  <a:pt x="2202313" y="22982"/>
                </a:lnTo>
                <a:lnTo>
                  <a:pt x="2217881" y="61347"/>
                </a:lnTo>
                <a:lnTo>
                  <a:pt x="2217968" y="1205035"/>
                </a:lnTo>
                <a:lnTo>
                  <a:pt x="2216271" y="1219408"/>
                </a:lnTo>
                <a:lnTo>
                  <a:pt x="2194053" y="1253624"/>
                </a:lnTo>
                <a:lnTo>
                  <a:pt x="2154612" y="1267729"/>
                </a:lnTo>
                <a:lnTo>
                  <a:pt x="62827" y="1267752"/>
                </a:lnTo>
                <a:lnTo>
                  <a:pt x="48109" y="1266154"/>
                </a:lnTo>
                <a:lnTo>
                  <a:pt x="13329" y="1244727"/>
                </a:lnTo>
                <a:lnTo>
                  <a:pt x="0" y="1205858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25938" y="5810725"/>
            <a:ext cx="2307540" cy="13091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53780" y="58371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4" h="1221104">
                <a:moveTo>
                  <a:pt x="2152835" y="0"/>
                </a:moveTo>
                <a:lnTo>
                  <a:pt x="61631" y="11"/>
                </a:lnTo>
                <a:lnTo>
                  <a:pt x="22781" y="14586"/>
                </a:lnTo>
                <a:lnTo>
                  <a:pt x="1589" y="49788"/>
                </a:lnTo>
                <a:lnTo>
                  <a:pt x="0" y="64325"/>
                </a:lnTo>
                <a:lnTo>
                  <a:pt x="53" y="1157347"/>
                </a:lnTo>
                <a:lnTo>
                  <a:pt x="14491" y="1196683"/>
                </a:lnTo>
                <a:lnTo>
                  <a:pt x="48580" y="1219079"/>
                </a:lnTo>
                <a:lnTo>
                  <a:pt x="62826" y="1220798"/>
                </a:lnTo>
                <a:lnTo>
                  <a:pt x="2156408" y="1220697"/>
                </a:lnTo>
                <a:lnTo>
                  <a:pt x="2194805" y="1205106"/>
                </a:lnTo>
                <a:lnTo>
                  <a:pt x="2216328" y="1170048"/>
                </a:lnTo>
                <a:lnTo>
                  <a:pt x="2217967" y="1155796"/>
                </a:lnTo>
                <a:lnTo>
                  <a:pt x="2217893" y="61280"/>
                </a:lnTo>
                <a:lnTo>
                  <a:pt x="2202399" y="22902"/>
                </a:lnTo>
                <a:lnTo>
                  <a:pt x="2167157" y="1612"/>
                </a:lnTo>
                <a:lnTo>
                  <a:pt x="2152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53781" y="58371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4" h="1221104">
                <a:moveTo>
                  <a:pt x="0" y="1154636"/>
                </a:moveTo>
                <a:lnTo>
                  <a:pt x="0" y="64326"/>
                </a:lnTo>
                <a:lnTo>
                  <a:pt x="1589" y="49789"/>
                </a:lnTo>
                <a:lnTo>
                  <a:pt x="22782" y="14587"/>
                </a:lnTo>
                <a:lnTo>
                  <a:pt x="61631" y="11"/>
                </a:lnTo>
                <a:lnTo>
                  <a:pt x="2152836" y="0"/>
                </a:lnTo>
                <a:lnTo>
                  <a:pt x="2167158" y="1612"/>
                </a:lnTo>
                <a:lnTo>
                  <a:pt x="2202399" y="22902"/>
                </a:lnTo>
                <a:lnTo>
                  <a:pt x="2217894" y="61280"/>
                </a:lnTo>
                <a:lnTo>
                  <a:pt x="2217968" y="1155797"/>
                </a:lnTo>
                <a:lnTo>
                  <a:pt x="2216329" y="1170048"/>
                </a:lnTo>
                <a:lnTo>
                  <a:pt x="2194805" y="1205107"/>
                </a:lnTo>
                <a:lnTo>
                  <a:pt x="2156408" y="1220697"/>
                </a:lnTo>
                <a:lnTo>
                  <a:pt x="62827" y="1220798"/>
                </a:lnTo>
                <a:lnTo>
                  <a:pt x="48581" y="1219079"/>
                </a:lnTo>
                <a:lnTo>
                  <a:pt x="14491" y="1196683"/>
                </a:lnTo>
                <a:lnTo>
                  <a:pt x="53" y="1157348"/>
                </a:lnTo>
                <a:lnTo>
                  <a:pt x="0" y="115463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99983" y="7117629"/>
            <a:ext cx="254650" cy="3106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503896" y="7322200"/>
            <a:ext cx="228810" cy="4101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31578" y="5800235"/>
            <a:ext cx="136827" cy="2688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78657" y="5738583"/>
            <a:ext cx="254648" cy="3106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06250" y="5324247"/>
            <a:ext cx="2307540" cy="2518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2154476" y="0"/>
                </a:moveTo>
                <a:lnTo>
                  <a:pt x="61842" y="53"/>
                </a:lnTo>
                <a:lnTo>
                  <a:pt x="23168" y="15133"/>
                </a:lnTo>
                <a:lnTo>
                  <a:pt x="1634" y="50110"/>
                </a:lnTo>
                <a:lnTo>
                  <a:pt x="0" y="64462"/>
                </a:lnTo>
                <a:lnTo>
                  <a:pt x="2" y="100866"/>
                </a:lnTo>
                <a:lnTo>
                  <a:pt x="14435" y="139736"/>
                </a:lnTo>
                <a:lnTo>
                  <a:pt x="49845" y="160646"/>
                </a:lnTo>
                <a:lnTo>
                  <a:pt x="64467" y="162203"/>
                </a:lnTo>
                <a:lnTo>
                  <a:pt x="2155609" y="162193"/>
                </a:lnTo>
                <a:lnTo>
                  <a:pt x="2194763" y="147932"/>
                </a:lnTo>
                <a:lnTo>
                  <a:pt x="2216340" y="113116"/>
                </a:lnTo>
                <a:lnTo>
                  <a:pt x="2217968" y="98610"/>
                </a:lnTo>
                <a:lnTo>
                  <a:pt x="2217942" y="62615"/>
                </a:lnTo>
                <a:lnTo>
                  <a:pt x="2203491" y="23477"/>
                </a:lnTo>
                <a:lnTo>
                  <a:pt x="2168872" y="1656"/>
                </a:lnTo>
                <a:lnTo>
                  <a:pt x="215447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0" y="100310"/>
                </a:moveTo>
                <a:lnTo>
                  <a:pt x="0" y="64462"/>
                </a:lnTo>
                <a:lnTo>
                  <a:pt x="1634" y="50110"/>
                </a:lnTo>
                <a:lnTo>
                  <a:pt x="23168" y="15133"/>
                </a:lnTo>
                <a:lnTo>
                  <a:pt x="61842" y="53"/>
                </a:lnTo>
                <a:lnTo>
                  <a:pt x="2154475" y="0"/>
                </a:lnTo>
                <a:lnTo>
                  <a:pt x="2168872" y="1656"/>
                </a:lnTo>
                <a:lnTo>
                  <a:pt x="2203491" y="23477"/>
                </a:lnTo>
                <a:lnTo>
                  <a:pt x="2217942" y="62615"/>
                </a:lnTo>
                <a:lnTo>
                  <a:pt x="2217967" y="98611"/>
                </a:lnTo>
                <a:lnTo>
                  <a:pt x="2216339" y="113116"/>
                </a:lnTo>
                <a:lnTo>
                  <a:pt x="2194763" y="147933"/>
                </a:lnTo>
                <a:lnTo>
                  <a:pt x="2155608" y="162194"/>
                </a:lnTo>
                <a:lnTo>
                  <a:pt x="64467" y="162204"/>
                </a:lnTo>
                <a:lnTo>
                  <a:pt x="49844" y="160647"/>
                </a:lnTo>
                <a:lnTo>
                  <a:pt x="14434" y="139736"/>
                </a:lnTo>
                <a:lnTo>
                  <a:pt x="2" y="100866"/>
                </a:lnTo>
                <a:lnTo>
                  <a:pt x="0" y="10031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75594" y="5376569"/>
            <a:ext cx="264450" cy="3120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627095" y="5394033"/>
            <a:ext cx="1720850" cy="61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  <a:tabLst>
                <a:tab pos="308610" algn="l"/>
              </a:tabLst>
            </a:pPr>
            <a:r>
              <a:rPr sz="600" baseline="6944" dirty="0">
                <a:latin typeface="Helvetica"/>
                <a:cs typeface="Helvetica"/>
              </a:rPr>
              <a:t>!	</a:t>
            </a:r>
            <a:r>
              <a:rPr sz="400" i="1" dirty="0">
                <a:latin typeface="Helvetica"/>
                <a:cs typeface="Helvetica"/>
              </a:rPr>
              <a:t>Je rends compte oralement de mon intervention au professeur</a:t>
            </a:r>
            <a:endParaRPr sz="400">
              <a:latin typeface="Helvetica"/>
              <a:cs typeface="Helvetica"/>
            </a:endParaRPr>
          </a:p>
          <a:p>
            <a:pPr>
              <a:lnSpc>
                <a:spcPts val="735"/>
              </a:lnSpc>
              <a:tabLst>
                <a:tab pos="1122045" algn="l"/>
              </a:tabLst>
            </a:pPr>
            <a:r>
              <a:rPr sz="850" spc="-5" dirty="0">
                <a:latin typeface="Helvetica"/>
                <a:cs typeface="Helvetica"/>
              </a:rPr>
              <a:t>!	</a:t>
            </a:r>
            <a:r>
              <a:rPr sz="1275" spc="-7" baseline="-29411" dirty="0">
                <a:latin typeface="Helvetica"/>
                <a:cs typeface="Helvetica"/>
              </a:rPr>
              <a:t>!</a:t>
            </a:r>
            <a:endParaRPr sz="1275" baseline="-29411">
              <a:latin typeface="Helvetica"/>
              <a:cs typeface="Helvetica"/>
            </a:endParaRPr>
          </a:p>
          <a:p>
            <a:pPr>
              <a:lnSpc>
                <a:spcPts val="98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590550" indent="-393065">
              <a:lnSpc>
                <a:spcPct val="100000"/>
              </a:lnSpc>
              <a:spcBef>
                <a:spcPts val="55"/>
              </a:spcBef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D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valide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fonctionnement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du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">
              <a:latin typeface="Times New Roman"/>
              <a:cs typeface="Times New Roman"/>
            </a:endParaRPr>
          </a:p>
          <a:p>
            <a:pPr marL="362585" algn="ct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Je ne ferais plus les erreurs suivantes :!</a:t>
            </a:r>
            <a:endParaRPr sz="400">
              <a:latin typeface="Helvetica"/>
              <a:cs typeface="Helvetica"/>
            </a:endParaRPr>
          </a:p>
          <a:p>
            <a:pPr marL="377825" algn="ct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798058" y="7129594"/>
            <a:ext cx="177863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3180" algn="ctr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E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justifie l’intervention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Si je n’avais pas réalisé l’intervention, quelles auraient été les conséquences ?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244484" y="5588345"/>
            <a:ext cx="292994" cy="2006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550496" y="8610686"/>
            <a:ext cx="1981835" cy="0"/>
          </a:xfrm>
          <a:custGeom>
            <a:avLst/>
            <a:gdLst/>
            <a:ahLst/>
            <a:cxnLst/>
            <a:rect l="l" t="t" r="r" b="b"/>
            <a:pathLst>
              <a:path w="1981834">
                <a:moveTo>
                  <a:pt x="0" y="0"/>
                </a:moveTo>
                <a:lnTo>
                  <a:pt x="1981214" y="0"/>
                </a:lnTo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702807" y="8613985"/>
            <a:ext cx="33655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50" spc="10" dirty="0">
                <a:latin typeface="Helvetica"/>
                <a:cs typeface="Helvetica"/>
              </a:rPr>
              <a:t>4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200778" y="8622523"/>
            <a:ext cx="819785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879662" y="5300262"/>
            <a:ext cx="58337" cy="22995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87282" y="5144366"/>
            <a:ext cx="2550795" cy="3591560"/>
          </a:xfrm>
          <a:custGeom>
            <a:avLst/>
            <a:gdLst/>
            <a:ahLst/>
            <a:cxnLst/>
            <a:rect l="l" t="t" r="r" b="b"/>
            <a:pathLst>
              <a:path w="2550795" h="3591559">
                <a:moveTo>
                  <a:pt x="0" y="0"/>
                </a:moveTo>
                <a:lnTo>
                  <a:pt x="0" y="3591321"/>
                </a:lnTo>
                <a:lnTo>
                  <a:pt x="2550318" y="3591321"/>
                </a:lnTo>
                <a:lnTo>
                  <a:pt x="2550318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57738" y="3382594"/>
            <a:ext cx="5219700" cy="37311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33800" y="3429000"/>
            <a:ext cx="5080000" cy="3594100"/>
          </a:xfrm>
          <a:custGeom>
            <a:avLst/>
            <a:gdLst/>
            <a:ahLst/>
            <a:cxnLst/>
            <a:rect l="l" t="t" r="r" b="b"/>
            <a:pathLst>
              <a:path w="5080000" h="3594100">
                <a:moveTo>
                  <a:pt x="0" y="3594100"/>
                </a:moveTo>
                <a:lnTo>
                  <a:pt x="5080000" y="3594100"/>
                </a:lnTo>
                <a:lnTo>
                  <a:pt x="5080000" y="0"/>
                </a:lnTo>
                <a:lnTo>
                  <a:pt x="0" y="0"/>
                </a:lnTo>
                <a:lnTo>
                  <a:pt x="0" y="3594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27643" y="6888814"/>
            <a:ext cx="1981835" cy="0"/>
          </a:xfrm>
          <a:custGeom>
            <a:avLst/>
            <a:gdLst/>
            <a:ahLst/>
            <a:cxnLst/>
            <a:rect l="l" t="t" r="r" b="b"/>
            <a:pathLst>
              <a:path w="1981834">
                <a:moveTo>
                  <a:pt x="0" y="0"/>
                </a:moveTo>
                <a:lnTo>
                  <a:pt x="1981214" y="0"/>
                </a:lnTo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579957" y="6892113"/>
            <a:ext cx="33655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50" spc="10" dirty="0">
                <a:latin typeface="Helvetica"/>
                <a:cs typeface="Helvetica"/>
              </a:rPr>
              <a:t>3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897722" y="6896186"/>
            <a:ext cx="1981835" cy="0"/>
          </a:xfrm>
          <a:custGeom>
            <a:avLst/>
            <a:gdLst/>
            <a:ahLst/>
            <a:cxnLst/>
            <a:rect l="l" t="t" r="r" b="b"/>
            <a:pathLst>
              <a:path w="1981835">
                <a:moveTo>
                  <a:pt x="0" y="0"/>
                </a:moveTo>
                <a:lnTo>
                  <a:pt x="1981214" y="0"/>
                </a:lnTo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21357" y="3759901"/>
            <a:ext cx="2307540" cy="24933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49198" y="3785421"/>
            <a:ext cx="2218055" cy="2403475"/>
          </a:xfrm>
          <a:custGeom>
            <a:avLst/>
            <a:gdLst/>
            <a:ahLst/>
            <a:cxnLst/>
            <a:rect l="l" t="t" r="r" b="b"/>
            <a:pathLst>
              <a:path w="2218054" h="2403475">
                <a:moveTo>
                  <a:pt x="2152836" y="0"/>
                </a:moveTo>
                <a:lnTo>
                  <a:pt x="60896" y="29"/>
                </a:lnTo>
                <a:lnTo>
                  <a:pt x="22486" y="15203"/>
                </a:lnTo>
                <a:lnTo>
                  <a:pt x="1567" y="50731"/>
                </a:lnTo>
                <a:lnTo>
                  <a:pt x="0" y="65217"/>
                </a:lnTo>
                <a:lnTo>
                  <a:pt x="0" y="2341288"/>
                </a:lnTo>
                <a:lnTo>
                  <a:pt x="13329" y="2380156"/>
                </a:lnTo>
                <a:lnTo>
                  <a:pt x="48109" y="2401583"/>
                </a:lnTo>
                <a:lnTo>
                  <a:pt x="62828" y="2403181"/>
                </a:lnTo>
                <a:lnTo>
                  <a:pt x="2154301" y="2403166"/>
                </a:lnTo>
                <a:lnTo>
                  <a:pt x="2193923" y="2389313"/>
                </a:lnTo>
                <a:lnTo>
                  <a:pt x="2216262" y="2355248"/>
                </a:lnTo>
                <a:lnTo>
                  <a:pt x="2217917" y="2341288"/>
                </a:lnTo>
                <a:lnTo>
                  <a:pt x="2217857" y="61474"/>
                </a:lnTo>
                <a:lnTo>
                  <a:pt x="2202153" y="23130"/>
                </a:lnTo>
                <a:lnTo>
                  <a:pt x="2167064" y="1636"/>
                </a:lnTo>
                <a:lnTo>
                  <a:pt x="2152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49198" y="3785421"/>
            <a:ext cx="2218055" cy="2403475"/>
          </a:xfrm>
          <a:custGeom>
            <a:avLst/>
            <a:gdLst/>
            <a:ahLst/>
            <a:cxnLst/>
            <a:rect l="l" t="t" r="r" b="b"/>
            <a:pathLst>
              <a:path w="2218054" h="2403475">
                <a:moveTo>
                  <a:pt x="0" y="2341287"/>
                </a:moveTo>
                <a:lnTo>
                  <a:pt x="0" y="65216"/>
                </a:lnTo>
                <a:lnTo>
                  <a:pt x="1567" y="50730"/>
                </a:lnTo>
                <a:lnTo>
                  <a:pt x="22486" y="15202"/>
                </a:lnTo>
                <a:lnTo>
                  <a:pt x="60896" y="29"/>
                </a:lnTo>
                <a:lnTo>
                  <a:pt x="2152836" y="0"/>
                </a:lnTo>
                <a:lnTo>
                  <a:pt x="2167063" y="1636"/>
                </a:lnTo>
                <a:lnTo>
                  <a:pt x="2202152" y="23130"/>
                </a:lnTo>
                <a:lnTo>
                  <a:pt x="2217856" y="61474"/>
                </a:lnTo>
                <a:lnTo>
                  <a:pt x="2217968" y="2340854"/>
                </a:lnTo>
                <a:lnTo>
                  <a:pt x="2216261" y="2355247"/>
                </a:lnTo>
                <a:lnTo>
                  <a:pt x="2193923" y="2389312"/>
                </a:lnTo>
                <a:lnTo>
                  <a:pt x="2154301" y="2403165"/>
                </a:lnTo>
                <a:lnTo>
                  <a:pt x="62827" y="2403180"/>
                </a:lnTo>
                <a:lnTo>
                  <a:pt x="48109" y="2401583"/>
                </a:lnTo>
                <a:lnTo>
                  <a:pt x="13329" y="2380155"/>
                </a:lnTo>
                <a:lnTo>
                  <a:pt x="0" y="2341287"/>
                </a:lnTo>
                <a:close/>
              </a:path>
            </a:pathLst>
          </a:custGeom>
          <a:ln w="4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59743" y="3920935"/>
            <a:ext cx="13528" cy="289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48483" y="3738983"/>
            <a:ext cx="254650" cy="3106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49489" y="4036432"/>
            <a:ext cx="24310" cy="159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32721" y="3763661"/>
            <a:ext cx="176091" cy="2603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04585" y="3525916"/>
            <a:ext cx="1583766" cy="8957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29354" y="3550653"/>
            <a:ext cx="1497330" cy="807085"/>
          </a:xfrm>
          <a:custGeom>
            <a:avLst/>
            <a:gdLst/>
            <a:ahLst/>
            <a:cxnLst/>
            <a:rect l="l" t="t" r="r" b="b"/>
            <a:pathLst>
              <a:path w="1497329" h="807085">
                <a:moveTo>
                  <a:pt x="1442883" y="0"/>
                </a:moveTo>
                <a:lnTo>
                  <a:pt x="52962" y="47"/>
                </a:lnTo>
                <a:lnTo>
                  <a:pt x="15739" y="17351"/>
                </a:lnTo>
                <a:lnTo>
                  <a:pt x="59" y="53947"/>
                </a:lnTo>
                <a:lnTo>
                  <a:pt x="0" y="754849"/>
                </a:lnTo>
                <a:lnTo>
                  <a:pt x="2096" y="768111"/>
                </a:lnTo>
                <a:lnTo>
                  <a:pt x="27955" y="799568"/>
                </a:lnTo>
                <a:lnTo>
                  <a:pt x="55150" y="806750"/>
                </a:lnTo>
                <a:lnTo>
                  <a:pt x="1455993" y="805224"/>
                </a:lnTo>
                <a:lnTo>
                  <a:pt x="1489275" y="781753"/>
                </a:lnTo>
                <a:lnTo>
                  <a:pt x="1497006" y="754849"/>
                </a:lnTo>
                <a:lnTo>
                  <a:pt x="1496990" y="53947"/>
                </a:lnTo>
                <a:lnTo>
                  <a:pt x="1480533" y="16144"/>
                </a:lnTo>
                <a:lnTo>
                  <a:pt x="1442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29232" y="3550653"/>
            <a:ext cx="1497330" cy="807085"/>
          </a:xfrm>
          <a:custGeom>
            <a:avLst/>
            <a:gdLst/>
            <a:ahLst/>
            <a:cxnLst/>
            <a:rect l="l" t="t" r="r" b="b"/>
            <a:pathLst>
              <a:path w="1497329" h="807085">
                <a:moveTo>
                  <a:pt x="0" y="753395"/>
                </a:moveTo>
                <a:lnTo>
                  <a:pt x="0" y="55241"/>
                </a:lnTo>
                <a:lnTo>
                  <a:pt x="1954" y="41278"/>
                </a:lnTo>
                <a:lnTo>
                  <a:pt x="26662" y="8533"/>
                </a:lnTo>
                <a:lnTo>
                  <a:pt x="1443007" y="0"/>
                </a:lnTo>
                <a:lnTo>
                  <a:pt x="1457024" y="1990"/>
                </a:lnTo>
                <a:lnTo>
                  <a:pt x="1489206" y="27126"/>
                </a:lnTo>
                <a:lnTo>
                  <a:pt x="1497128" y="754850"/>
                </a:lnTo>
                <a:lnTo>
                  <a:pt x="1495098" y="769126"/>
                </a:lnTo>
                <a:lnTo>
                  <a:pt x="1469321" y="800257"/>
                </a:lnTo>
                <a:lnTo>
                  <a:pt x="55272" y="806751"/>
                </a:lnTo>
                <a:lnTo>
                  <a:pt x="41083" y="804872"/>
                </a:lnTo>
                <a:lnTo>
                  <a:pt x="8038" y="780688"/>
                </a:lnTo>
                <a:lnTo>
                  <a:pt x="0" y="753395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70974" y="3557811"/>
            <a:ext cx="188536" cy="2264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51312" y="4384870"/>
            <a:ext cx="156264" cy="19938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71355" y="4365368"/>
            <a:ext cx="157944" cy="19812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22804" y="4597724"/>
            <a:ext cx="2365547" cy="145434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48683" y="4626321"/>
            <a:ext cx="2277745" cy="1362075"/>
          </a:xfrm>
          <a:custGeom>
            <a:avLst/>
            <a:gdLst/>
            <a:ahLst/>
            <a:cxnLst/>
            <a:rect l="l" t="t" r="r" b="b"/>
            <a:pathLst>
              <a:path w="2277745" h="1362075">
                <a:moveTo>
                  <a:pt x="2212806" y="0"/>
                </a:moveTo>
                <a:lnTo>
                  <a:pt x="63757" y="7"/>
                </a:lnTo>
                <a:lnTo>
                  <a:pt x="24020" y="13652"/>
                </a:lnTo>
                <a:lnTo>
                  <a:pt x="1696" y="47698"/>
                </a:lnTo>
                <a:lnTo>
                  <a:pt x="0" y="1300601"/>
                </a:lnTo>
                <a:lnTo>
                  <a:pt x="1894" y="1314986"/>
                </a:lnTo>
                <a:lnTo>
                  <a:pt x="24717" y="1348631"/>
                </a:lnTo>
                <a:lnTo>
                  <a:pt x="64789" y="1361660"/>
                </a:lnTo>
                <a:lnTo>
                  <a:pt x="2214488" y="1361640"/>
                </a:lnTo>
                <a:lnTo>
                  <a:pt x="2253878" y="1347501"/>
                </a:lnTo>
                <a:lnTo>
                  <a:pt x="2275991" y="1313184"/>
                </a:lnTo>
                <a:lnTo>
                  <a:pt x="2277667" y="61043"/>
                </a:lnTo>
                <a:lnTo>
                  <a:pt x="2275720" y="46698"/>
                </a:lnTo>
                <a:lnTo>
                  <a:pt x="2252826" y="13062"/>
                </a:lnTo>
                <a:lnTo>
                  <a:pt x="221280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48678" y="4626322"/>
            <a:ext cx="2277745" cy="1362075"/>
          </a:xfrm>
          <a:custGeom>
            <a:avLst/>
            <a:gdLst/>
            <a:ahLst/>
            <a:cxnLst/>
            <a:rect l="l" t="t" r="r" b="b"/>
            <a:pathLst>
              <a:path w="2277745" h="1362075">
                <a:moveTo>
                  <a:pt x="0" y="1299766"/>
                </a:moveTo>
                <a:lnTo>
                  <a:pt x="0" y="62138"/>
                </a:lnTo>
                <a:lnTo>
                  <a:pt x="1701" y="47698"/>
                </a:lnTo>
                <a:lnTo>
                  <a:pt x="24025" y="13652"/>
                </a:lnTo>
                <a:lnTo>
                  <a:pt x="63763" y="7"/>
                </a:lnTo>
                <a:lnTo>
                  <a:pt x="2212811" y="0"/>
                </a:lnTo>
                <a:lnTo>
                  <a:pt x="2227383" y="1554"/>
                </a:lnTo>
                <a:lnTo>
                  <a:pt x="2262902" y="22400"/>
                </a:lnTo>
                <a:lnTo>
                  <a:pt x="2277673" y="61043"/>
                </a:lnTo>
                <a:lnTo>
                  <a:pt x="2277682" y="1298791"/>
                </a:lnTo>
                <a:lnTo>
                  <a:pt x="2275997" y="1313184"/>
                </a:lnTo>
                <a:lnTo>
                  <a:pt x="2253883" y="1347500"/>
                </a:lnTo>
                <a:lnTo>
                  <a:pt x="2214493" y="1361639"/>
                </a:lnTo>
                <a:lnTo>
                  <a:pt x="64795" y="1361660"/>
                </a:lnTo>
                <a:lnTo>
                  <a:pt x="50192" y="1360111"/>
                </a:lnTo>
                <a:lnTo>
                  <a:pt x="14660" y="1339303"/>
                </a:lnTo>
                <a:lnTo>
                  <a:pt x="5" y="1300601"/>
                </a:lnTo>
                <a:lnTo>
                  <a:pt x="0" y="129976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98478" y="4767472"/>
            <a:ext cx="13529" cy="2891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87220" y="4585517"/>
            <a:ext cx="254648" cy="31064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88224" y="4882965"/>
            <a:ext cx="24312" cy="1598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876367" y="6772593"/>
            <a:ext cx="1575435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p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l’intervention et je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400">
              <a:latin typeface="Times New Roman"/>
              <a:cs typeface="Times New Roman"/>
            </a:endParaRPr>
          </a:p>
          <a:p>
            <a:pPr marL="201295">
              <a:lnSpc>
                <a:spcPct val="100000"/>
              </a:lnSpc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050034" y="6899485"/>
            <a:ext cx="33655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50" spc="10" dirty="0">
                <a:latin typeface="Helvetica"/>
                <a:cs typeface="Helvetica"/>
              </a:rPr>
              <a:t>2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548005" y="6908022"/>
            <a:ext cx="819785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776832" y="3833565"/>
            <a:ext cx="560705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J’écris mes hypothèses :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514211" y="3599579"/>
            <a:ext cx="1192530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>
              <a:lnSpc>
                <a:spcPts val="475"/>
              </a:lnSpc>
            </a:pPr>
            <a:r>
              <a:rPr sz="400" i="1" dirty="0">
                <a:latin typeface="Helvetica"/>
                <a:cs typeface="Helvetica"/>
              </a:rPr>
              <a:t>J'identifie et j’écris les risques professionnels !</a:t>
            </a:r>
            <a:endParaRPr sz="400">
              <a:latin typeface="Helvetica"/>
              <a:cs typeface="Helvetica"/>
            </a:endParaRPr>
          </a:p>
          <a:p>
            <a:pPr>
              <a:lnSpc>
                <a:spcPts val="475"/>
              </a:lnSpc>
            </a:pPr>
            <a:r>
              <a:rPr sz="400" i="1" dirty="0">
                <a:latin typeface="Helvetica"/>
                <a:cs typeface="Helvetica"/>
              </a:rPr>
              <a:t>(sécurité des personnes, du matériel et du véhicule</a:t>
            </a:r>
            <a:r>
              <a:rPr sz="400" i="1" spc="-5" dirty="0">
                <a:latin typeface="Helvetica"/>
                <a:cs typeface="Helvetica"/>
              </a:rPr>
              <a:t>)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689218" y="3675727"/>
            <a:ext cx="2984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4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ts val="74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133761" y="3795247"/>
            <a:ext cx="1352550" cy="927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0">
              <a:lnSpc>
                <a:spcPts val="74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33350">
              <a:lnSpc>
                <a:spcPts val="47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33350">
              <a:lnSpc>
                <a:spcPts val="47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33350">
              <a:lnSpc>
                <a:spcPts val="47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33350">
              <a:lnSpc>
                <a:spcPts val="47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33350">
              <a:lnSpc>
                <a:spcPts val="47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33350">
              <a:lnSpc>
                <a:spcPts val="69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250190" indent="438784">
              <a:lnSpc>
                <a:spcPts val="430"/>
              </a:lnSpc>
            </a:pPr>
            <a:r>
              <a:rPr sz="400" i="1" dirty="0">
                <a:latin typeface="Helvetica"/>
                <a:cs typeface="Helvetica"/>
              </a:rPr>
              <a:t>Je protège l’environnement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300">
              <a:latin typeface="Times New Roman"/>
              <a:cs typeface="Times New Roman"/>
            </a:endParaRPr>
          </a:p>
          <a:p>
            <a:pPr marL="292735" indent="-42545">
              <a:lnSpc>
                <a:spcPct val="1058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B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je vérifie les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éléments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qui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me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pe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r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mettent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de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valider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mon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hypothèse</a:t>
            </a:r>
            <a:r>
              <a:rPr sz="450" b="1" i="1" spc="5" dirty="0">
                <a:solidFill>
                  <a:srgbClr val="0433FF"/>
                </a:solidFill>
                <a:latin typeface="Helvetica"/>
                <a:cs typeface="Helvetica"/>
              </a:rPr>
              <a:t>.</a:t>
            </a:r>
            <a:r>
              <a:rPr sz="450" b="1" i="1" spc="-20" dirty="0">
                <a:solidFill>
                  <a:srgbClr val="0433FF"/>
                </a:solidFill>
                <a:latin typeface="Helvetica"/>
                <a:cs typeface="Helvetica"/>
              </a:rPr>
              <a:t>!</a:t>
            </a:r>
            <a:endParaRPr sz="4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r>
              <a:rPr sz="400" i="1" dirty="0">
                <a:latin typeface="Helvetica"/>
                <a:cs typeface="Helvetica"/>
              </a:rPr>
              <a:t>J’écris les résultats des essais réalisés :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514933" y="6636000"/>
            <a:ext cx="245682" cy="24330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67187" y="6440484"/>
            <a:ext cx="1829823" cy="34116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94169" y="6466057"/>
            <a:ext cx="1740535" cy="252095"/>
          </a:xfrm>
          <a:custGeom>
            <a:avLst/>
            <a:gdLst/>
            <a:ahLst/>
            <a:cxnLst/>
            <a:rect l="l" t="t" r="r" b="b"/>
            <a:pathLst>
              <a:path w="1740534" h="252095">
                <a:moveTo>
                  <a:pt x="1675977" y="0"/>
                </a:moveTo>
                <a:lnTo>
                  <a:pt x="61120" y="52"/>
                </a:lnTo>
                <a:lnTo>
                  <a:pt x="22734" y="15404"/>
                </a:lnTo>
                <a:lnTo>
                  <a:pt x="1594" y="50767"/>
                </a:lnTo>
                <a:lnTo>
                  <a:pt x="0" y="65163"/>
                </a:lnTo>
                <a:lnTo>
                  <a:pt x="0" y="189948"/>
                </a:lnTo>
                <a:lnTo>
                  <a:pt x="13903" y="229111"/>
                </a:lnTo>
                <a:lnTo>
                  <a:pt x="49018" y="250266"/>
                </a:lnTo>
                <a:lnTo>
                  <a:pt x="63686" y="251842"/>
                </a:lnTo>
                <a:lnTo>
                  <a:pt x="1677439" y="251826"/>
                </a:lnTo>
                <a:lnTo>
                  <a:pt x="1716717" y="237617"/>
                </a:lnTo>
                <a:lnTo>
                  <a:pt x="1738591" y="203075"/>
                </a:lnTo>
                <a:lnTo>
                  <a:pt x="1740251" y="188634"/>
                </a:lnTo>
                <a:lnTo>
                  <a:pt x="1740180" y="62131"/>
                </a:lnTo>
                <a:lnTo>
                  <a:pt x="1725048" y="23396"/>
                </a:lnTo>
                <a:lnTo>
                  <a:pt x="1690257" y="1656"/>
                </a:lnTo>
                <a:lnTo>
                  <a:pt x="1675977" y="0"/>
                </a:lnTo>
                <a:close/>
              </a:path>
            </a:pathLst>
          </a:custGeom>
          <a:solidFill>
            <a:srgbClr val="FF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94169" y="6466057"/>
            <a:ext cx="1740535" cy="252095"/>
          </a:xfrm>
          <a:custGeom>
            <a:avLst/>
            <a:gdLst/>
            <a:ahLst/>
            <a:cxnLst/>
            <a:rect l="l" t="t" r="r" b="b"/>
            <a:pathLst>
              <a:path w="1740534" h="252095">
                <a:moveTo>
                  <a:pt x="0" y="189949"/>
                </a:moveTo>
                <a:lnTo>
                  <a:pt x="0" y="65164"/>
                </a:lnTo>
                <a:lnTo>
                  <a:pt x="1594" y="50768"/>
                </a:lnTo>
                <a:lnTo>
                  <a:pt x="22734" y="15404"/>
                </a:lnTo>
                <a:lnTo>
                  <a:pt x="61119" y="52"/>
                </a:lnTo>
                <a:lnTo>
                  <a:pt x="1675979" y="0"/>
                </a:lnTo>
                <a:lnTo>
                  <a:pt x="1690258" y="1656"/>
                </a:lnTo>
                <a:lnTo>
                  <a:pt x="1725048" y="23397"/>
                </a:lnTo>
                <a:lnTo>
                  <a:pt x="1740180" y="62132"/>
                </a:lnTo>
                <a:lnTo>
                  <a:pt x="1740251" y="188635"/>
                </a:lnTo>
                <a:lnTo>
                  <a:pt x="1738591" y="203076"/>
                </a:lnTo>
                <a:lnTo>
                  <a:pt x="1716716" y="237619"/>
                </a:lnTo>
                <a:lnTo>
                  <a:pt x="1677440" y="251827"/>
                </a:lnTo>
                <a:lnTo>
                  <a:pt x="63686" y="251843"/>
                </a:lnTo>
                <a:lnTo>
                  <a:pt x="49018" y="250267"/>
                </a:lnTo>
                <a:lnTo>
                  <a:pt x="13904" y="229112"/>
                </a:lnTo>
                <a:lnTo>
                  <a:pt x="0" y="189949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7301279" y="6514147"/>
            <a:ext cx="725805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" b="1" i="1" dirty="0">
                <a:latin typeface="Helvetica"/>
                <a:cs typeface="Helvetica"/>
              </a:rPr>
              <a:t>J’écris la cause du symptôme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781591" y="6254764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861"/>
                </a:lnTo>
              </a:path>
            </a:pathLst>
          </a:custGeom>
          <a:ln w="8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61118" y="6391357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40947" y="0"/>
                </a:moveTo>
                <a:lnTo>
                  <a:pt x="0" y="0"/>
                </a:lnTo>
                <a:lnTo>
                  <a:pt x="20473" y="40977"/>
                </a:lnTo>
                <a:lnTo>
                  <a:pt x="409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24749" y="6143783"/>
            <a:ext cx="1336040" cy="261620"/>
          </a:xfrm>
          <a:custGeom>
            <a:avLst/>
            <a:gdLst/>
            <a:ahLst/>
            <a:cxnLst/>
            <a:rect l="l" t="t" r="r" b="b"/>
            <a:pathLst>
              <a:path w="1336040" h="261620">
                <a:moveTo>
                  <a:pt x="1335995" y="114817"/>
                </a:moveTo>
                <a:lnTo>
                  <a:pt x="1323766" y="175389"/>
                </a:lnTo>
                <a:lnTo>
                  <a:pt x="1284645" y="219941"/>
                </a:lnTo>
                <a:lnTo>
                  <a:pt x="1218632" y="248475"/>
                </a:lnTo>
                <a:lnTo>
                  <a:pt x="1175541" y="256736"/>
                </a:lnTo>
                <a:lnTo>
                  <a:pt x="1125728" y="260995"/>
                </a:lnTo>
                <a:lnTo>
                  <a:pt x="1069191" y="261250"/>
                </a:lnTo>
                <a:lnTo>
                  <a:pt x="1005932" y="257503"/>
                </a:lnTo>
                <a:lnTo>
                  <a:pt x="935949" y="249755"/>
                </a:lnTo>
                <a:lnTo>
                  <a:pt x="859244" y="238005"/>
                </a:lnTo>
                <a:lnTo>
                  <a:pt x="775815" y="222253"/>
                </a:lnTo>
                <a:lnTo>
                  <a:pt x="685664" y="202501"/>
                </a:lnTo>
                <a:lnTo>
                  <a:pt x="588790" y="178749"/>
                </a:lnTo>
                <a:lnTo>
                  <a:pt x="485193" y="150997"/>
                </a:lnTo>
                <a:lnTo>
                  <a:pt x="374873" y="119246"/>
                </a:lnTo>
                <a:lnTo>
                  <a:pt x="257830" y="83496"/>
                </a:lnTo>
                <a:lnTo>
                  <a:pt x="134064" y="43747"/>
                </a:lnTo>
                <a:lnTo>
                  <a:pt x="3575" y="0"/>
                </a:lnTo>
                <a:lnTo>
                  <a:pt x="0" y="0"/>
                </a:lnTo>
              </a:path>
            </a:pathLst>
          </a:custGeom>
          <a:ln w="85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190055" y="6125790"/>
            <a:ext cx="45720" cy="39370"/>
          </a:xfrm>
          <a:custGeom>
            <a:avLst/>
            <a:gdLst/>
            <a:ahLst/>
            <a:cxnLst/>
            <a:rect l="l" t="t" r="r" b="b"/>
            <a:pathLst>
              <a:path w="45720" h="39370">
                <a:moveTo>
                  <a:pt x="45375" y="0"/>
                </a:moveTo>
                <a:lnTo>
                  <a:pt x="0" y="6073"/>
                </a:lnTo>
                <a:lnTo>
                  <a:pt x="32080" y="38757"/>
                </a:lnTo>
                <a:lnTo>
                  <a:pt x="453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022670" y="6072340"/>
            <a:ext cx="1215390" cy="16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50" b="1" i="1" spc="10" dirty="0">
                <a:latin typeface="Helvetica"/>
                <a:cs typeface="Helvetica"/>
              </a:rPr>
              <a:t>La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cause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es</a:t>
            </a:r>
            <a:r>
              <a:rPr sz="350" b="1" i="1" spc="5" dirty="0">
                <a:latin typeface="Helvetica"/>
                <a:cs typeface="Helvetica"/>
              </a:rPr>
              <a:t>t-ell</a:t>
            </a:r>
            <a:r>
              <a:rPr sz="350" b="1" i="1" spc="10" dirty="0">
                <a:latin typeface="Helvetica"/>
                <a:cs typeface="Helvetica"/>
              </a:rPr>
              <a:t>e</a:t>
            </a:r>
            <a:r>
              <a:rPr sz="350" b="1" i="1" spc="5" dirty="0">
                <a:latin typeface="Helvetica"/>
                <a:cs typeface="Helvetica"/>
              </a:rPr>
              <a:t> i</a:t>
            </a:r>
            <a:r>
              <a:rPr sz="350" b="1" i="1" spc="10" dirty="0">
                <a:latin typeface="Helvetica"/>
                <a:cs typeface="Helvetica"/>
              </a:rPr>
              <a:t>de</a:t>
            </a:r>
            <a:r>
              <a:rPr sz="350" b="1" i="1" spc="5" dirty="0">
                <a:latin typeface="Helvetica"/>
                <a:cs typeface="Helvetica"/>
              </a:rPr>
              <a:t>ntifi</a:t>
            </a:r>
            <a:r>
              <a:rPr sz="350" b="1" i="1" spc="10" dirty="0">
                <a:latin typeface="Helvetica"/>
                <a:cs typeface="Helvetica"/>
              </a:rPr>
              <a:t>ée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pa</a:t>
            </a:r>
            <a:r>
              <a:rPr sz="350" b="1" i="1" spc="5" dirty="0">
                <a:latin typeface="Helvetica"/>
                <a:cs typeface="Helvetica"/>
              </a:rPr>
              <a:t>r r</a:t>
            </a:r>
            <a:r>
              <a:rPr sz="350" b="1" i="1" spc="10" dirty="0">
                <a:latin typeface="Helvetica"/>
                <a:cs typeface="Helvetica"/>
              </a:rPr>
              <a:t>appo</a:t>
            </a:r>
            <a:r>
              <a:rPr sz="350" b="1" i="1" spc="5" dirty="0">
                <a:latin typeface="Helvetica"/>
                <a:cs typeface="Helvetica"/>
              </a:rPr>
              <a:t>rt </a:t>
            </a:r>
            <a:r>
              <a:rPr sz="350" b="1" i="1" spc="10" dirty="0">
                <a:latin typeface="Helvetica"/>
                <a:cs typeface="Helvetica"/>
              </a:rPr>
              <a:t>au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symp</a:t>
            </a:r>
            <a:r>
              <a:rPr sz="350" b="1" i="1" spc="5" dirty="0">
                <a:latin typeface="Helvetica"/>
                <a:cs typeface="Helvetica"/>
              </a:rPr>
              <a:t>tô</a:t>
            </a:r>
            <a:r>
              <a:rPr sz="350" b="1" i="1" spc="15" dirty="0">
                <a:latin typeface="Helvetica"/>
                <a:cs typeface="Helvetica"/>
              </a:rPr>
              <a:t>m</a:t>
            </a:r>
            <a:r>
              <a:rPr sz="350" b="1" i="1" spc="10" dirty="0">
                <a:latin typeface="Helvetica"/>
                <a:cs typeface="Helvetica"/>
              </a:rPr>
              <a:t>e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?</a:t>
            </a:r>
            <a:endParaRPr sz="35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400">
              <a:latin typeface="Times New Roman"/>
              <a:cs typeface="Times New Roman"/>
            </a:endParaRPr>
          </a:p>
          <a:p>
            <a:pPr marL="71755" algn="ctr">
              <a:lnSpc>
                <a:spcPct val="100000"/>
              </a:lnSpc>
              <a:tabLst>
                <a:tab pos="306070" algn="l"/>
              </a:tabLst>
            </a:pPr>
            <a:r>
              <a:rPr sz="350" spc="10" dirty="0">
                <a:latin typeface="Helvetica"/>
                <a:cs typeface="Helvetica"/>
              </a:rPr>
              <a:t>NON	OUI</a:t>
            </a:r>
            <a:endParaRPr sz="350">
              <a:latin typeface="Helvetica"/>
              <a:cs typeface="Helvetica"/>
            </a:endParaRPr>
          </a:p>
        </p:txBody>
      </p:sp>
      <p:sp>
        <p:nvSpPr>
          <p:cNvPr id="74" name="object 74"/>
          <p:cNvSpPr txBox="1"/>
          <p:nvPr/>
        </p:nvSpPr>
        <p:spPr>
          <a:xfrm rot="960000">
            <a:off x="6300615" y="6192212"/>
            <a:ext cx="626068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50" i="1" spc="10" dirty="0">
                <a:latin typeface="Helvetica"/>
                <a:cs typeface="Helvetica"/>
              </a:rPr>
              <a:t>Je</a:t>
            </a:r>
            <a:r>
              <a:rPr sz="350" i="1" spc="5" dirty="0">
                <a:latin typeface="Helvetica"/>
                <a:cs typeface="Helvetica"/>
              </a:rPr>
              <a:t> </a:t>
            </a:r>
            <a:r>
              <a:rPr sz="350" i="1" spc="10" dirty="0">
                <a:latin typeface="Helvetica"/>
                <a:cs typeface="Helvetica"/>
              </a:rPr>
              <a:t>cho</a:t>
            </a:r>
            <a:r>
              <a:rPr sz="350" i="1" dirty="0">
                <a:latin typeface="Helvetica"/>
                <a:cs typeface="Helvetica"/>
              </a:rPr>
              <a:t>i</a:t>
            </a:r>
            <a:r>
              <a:rPr sz="350" i="1" spc="5" dirty="0">
                <a:latin typeface="Helvetica"/>
                <a:cs typeface="Helvetica"/>
              </a:rPr>
              <a:t>si </a:t>
            </a:r>
            <a:r>
              <a:rPr sz="350" i="1" spc="10" dirty="0">
                <a:latin typeface="Helvetica"/>
                <a:cs typeface="Helvetica"/>
              </a:rPr>
              <a:t>une</a:t>
            </a:r>
            <a:r>
              <a:rPr sz="350" i="1" spc="5" dirty="0">
                <a:latin typeface="Helvetica"/>
                <a:cs typeface="Helvetica"/>
              </a:rPr>
              <a:t> </a:t>
            </a:r>
            <a:r>
              <a:rPr sz="350" i="1" spc="10" dirty="0">
                <a:latin typeface="Helvetica"/>
                <a:cs typeface="Helvetica"/>
              </a:rPr>
              <a:t>au</a:t>
            </a:r>
            <a:r>
              <a:rPr sz="350" i="1" spc="5" dirty="0">
                <a:latin typeface="Helvetica"/>
                <a:cs typeface="Helvetica"/>
              </a:rPr>
              <a:t>tre </a:t>
            </a:r>
            <a:r>
              <a:rPr sz="350" i="1" spc="10" dirty="0">
                <a:latin typeface="Helvetica"/>
                <a:cs typeface="Helvetica"/>
              </a:rPr>
              <a:t>hypo</a:t>
            </a:r>
            <a:r>
              <a:rPr sz="350" i="1" spc="5" dirty="0">
                <a:latin typeface="Helvetica"/>
                <a:cs typeface="Helvetica"/>
              </a:rPr>
              <a:t>t</a:t>
            </a:r>
            <a:r>
              <a:rPr sz="350" i="1" spc="10" dirty="0">
                <a:latin typeface="Helvetica"/>
                <a:cs typeface="Helvetica"/>
              </a:rPr>
              <a:t>hèse</a:t>
            </a:r>
            <a:endParaRPr sz="350">
              <a:latin typeface="Helvetica"/>
              <a:cs typeface="Helvetica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6185260" y="3822182"/>
            <a:ext cx="982344" cy="364490"/>
          </a:xfrm>
          <a:custGeom>
            <a:avLst/>
            <a:gdLst/>
            <a:ahLst/>
            <a:cxnLst/>
            <a:rect l="l" t="t" r="r" b="b"/>
            <a:pathLst>
              <a:path w="982345" h="364489">
                <a:moveTo>
                  <a:pt x="0" y="364164"/>
                </a:moveTo>
                <a:lnTo>
                  <a:pt x="51824" y="309807"/>
                </a:lnTo>
                <a:lnTo>
                  <a:pt x="103334" y="259848"/>
                </a:lnTo>
                <a:lnTo>
                  <a:pt x="154530" y="214284"/>
                </a:lnTo>
                <a:lnTo>
                  <a:pt x="205411" y="173113"/>
                </a:lnTo>
                <a:lnTo>
                  <a:pt x="255978" y="136334"/>
                </a:lnTo>
                <a:lnTo>
                  <a:pt x="306231" y="103945"/>
                </a:lnTo>
                <a:lnTo>
                  <a:pt x="356169" y="75944"/>
                </a:lnTo>
                <a:lnTo>
                  <a:pt x="405792" y="52330"/>
                </a:lnTo>
                <a:lnTo>
                  <a:pt x="455102" y="33101"/>
                </a:lnTo>
                <a:lnTo>
                  <a:pt x="504096" y="18255"/>
                </a:lnTo>
                <a:lnTo>
                  <a:pt x="552777" y="7790"/>
                </a:lnTo>
                <a:lnTo>
                  <a:pt x="601142" y="1706"/>
                </a:lnTo>
                <a:lnTo>
                  <a:pt x="649194" y="0"/>
                </a:lnTo>
                <a:lnTo>
                  <a:pt x="696931" y="2670"/>
                </a:lnTo>
                <a:lnTo>
                  <a:pt x="744353" y="9715"/>
                </a:lnTo>
                <a:lnTo>
                  <a:pt x="791462" y="21133"/>
                </a:lnTo>
                <a:lnTo>
                  <a:pt x="838255" y="36922"/>
                </a:lnTo>
                <a:lnTo>
                  <a:pt x="884734" y="57082"/>
                </a:lnTo>
                <a:lnTo>
                  <a:pt x="930899" y="81609"/>
                </a:lnTo>
                <a:lnTo>
                  <a:pt x="976750" y="110503"/>
                </a:lnTo>
                <a:lnTo>
                  <a:pt x="982124" y="110503"/>
                </a:lnTo>
              </a:path>
            </a:pathLst>
          </a:custGeom>
          <a:ln w="85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151994" y="3913544"/>
            <a:ext cx="45720" cy="40640"/>
          </a:xfrm>
          <a:custGeom>
            <a:avLst/>
            <a:gdLst/>
            <a:ahLst/>
            <a:cxnLst/>
            <a:rect l="l" t="t" r="r" b="b"/>
            <a:pathLst>
              <a:path w="45720" h="40639">
                <a:moveTo>
                  <a:pt x="23846" y="0"/>
                </a:moveTo>
                <a:lnTo>
                  <a:pt x="0" y="33312"/>
                </a:lnTo>
                <a:lnTo>
                  <a:pt x="45209" y="40520"/>
                </a:lnTo>
                <a:lnTo>
                  <a:pt x="238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6535490" y="3746138"/>
            <a:ext cx="524510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50" i="1" spc="5" dirty="0">
                <a:latin typeface="Helvetica"/>
                <a:cs typeface="Helvetica"/>
              </a:rPr>
              <a:t>J’a</a:t>
            </a:r>
            <a:r>
              <a:rPr sz="350" i="1" dirty="0">
                <a:latin typeface="Helvetica"/>
                <a:cs typeface="Helvetica"/>
              </a:rPr>
              <a:t>i</a:t>
            </a:r>
            <a:r>
              <a:rPr sz="350" i="1" spc="5" dirty="0">
                <a:latin typeface="Helvetica"/>
                <a:cs typeface="Helvetica"/>
              </a:rPr>
              <a:t> </a:t>
            </a:r>
            <a:r>
              <a:rPr sz="350" i="1" spc="10" dirty="0">
                <a:latin typeface="Helvetica"/>
                <a:cs typeface="Helvetica"/>
              </a:rPr>
              <a:t>cho</a:t>
            </a:r>
            <a:r>
              <a:rPr sz="350" i="1" dirty="0">
                <a:latin typeface="Helvetica"/>
                <a:cs typeface="Helvetica"/>
              </a:rPr>
              <a:t>i</a:t>
            </a:r>
            <a:r>
              <a:rPr sz="350" i="1" spc="5" dirty="0">
                <a:latin typeface="Helvetica"/>
                <a:cs typeface="Helvetica"/>
              </a:rPr>
              <a:t>si </a:t>
            </a:r>
            <a:r>
              <a:rPr sz="350" i="1" spc="10" dirty="0">
                <a:latin typeface="Helvetica"/>
                <a:cs typeface="Helvetica"/>
              </a:rPr>
              <a:t>une</a:t>
            </a:r>
            <a:r>
              <a:rPr sz="350" i="1" spc="5" dirty="0">
                <a:latin typeface="Helvetica"/>
                <a:cs typeface="Helvetica"/>
              </a:rPr>
              <a:t> </a:t>
            </a:r>
            <a:r>
              <a:rPr sz="350" i="1" spc="10" dirty="0">
                <a:latin typeface="Helvetica"/>
                <a:cs typeface="Helvetica"/>
              </a:rPr>
              <a:t>hypo</a:t>
            </a:r>
            <a:r>
              <a:rPr sz="350" i="1" spc="5" dirty="0">
                <a:latin typeface="Helvetica"/>
                <a:cs typeface="Helvetica"/>
              </a:rPr>
              <a:t>t</a:t>
            </a:r>
            <a:r>
              <a:rPr sz="350" i="1" spc="10" dirty="0">
                <a:latin typeface="Helvetica"/>
                <a:cs typeface="Helvetica"/>
              </a:rPr>
              <a:t>hèse</a:t>
            </a:r>
            <a:endParaRPr sz="350">
              <a:latin typeface="Helvetica"/>
              <a:cs typeface="Helvetica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468309" y="4009519"/>
            <a:ext cx="247288" cy="34148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33799" y="3429000"/>
            <a:ext cx="5080000" cy="3594100"/>
          </a:xfrm>
          <a:custGeom>
            <a:avLst/>
            <a:gdLst/>
            <a:ahLst/>
            <a:cxnLst/>
            <a:rect l="l" t="t" r="r" b="b"/>
            <a:pathLst>
              <a:path w="5080000" h="3594100">
                <a:moveTo>
                  <a:pt x="0" y="0"/>
                </a:moveTo>
                <a:lnTo>
                  <a:pt x="5080000" y="0"/>
                </a:lnTo>
                <a:lnTo>
                  <a:pt x="5080000" y="3594100"/>
                </a:lnTo>
                <a:lnTo>
                  <a:pt x="0" y="3594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3600" y="2066775"/>
            <a:ext cx="2674143" cy="373102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09600" y="2108200"/>
            <a:ext cx="2540000" cy="3594100"/>
          </a:xfrm>
          <a:custGeom>
            <a:avLst/>
            <a:gdLst/>
            <a:ahLst/>
            <a:cxnLst/>
            <a:rect l="l" t="t" r="r" b="b"/>
            <a:pathLst>
              <a:path w="2540000" h="3594100">
                <a:moveTo>
                  <a:pt x="0" y="0"/>
                </a:moveTo>
                <a:lnTo>
                  <a:pt x="2540000" y="0"/>
                </a:lnTo>
                <a:lnTo>
                  <a:pt x="2540000" y="3594100"/>
                </a:lnTo>
                <a:lnTo>
                  <a:pt x="0" y="3594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09600" y="2185033"/>
            <a:ext cx="0" cy="3440429"/>
          </a:xfrm>
          <a:custGeom>
            <a:avLst/>
            <a:gdLst/>
            <a:ahLst/>
            <a:cxnLst/>
            <a:rect l="l" t="t" r="r" b="b"/>
            <a:pathLst>
              <a:path h="3440429">
                <a:moveTo>
                  <a:pt x="0" y="34404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8536" y="2201682"/>
            <a:ext cx="495300" cy="445770"/>
          </a:xfrm>
          <a:custGeom>
            <a:avLst/>
            <a:gdLst/>
            <a:ahLst/>
            <a:cxnLst/>
            <a:rect l="l" t="t" r="r" b="b"/>
            <a:pathLst>
              <a:path w="495300" h="445769">
                <a:moveTo>
                  <a:pt x="0" y="445271"/>
                </a:moveTo>
                <a:lnTo>
                  <a:pt x="495056" y="445271"/>
                </a:lnTo>
                <a:lnTo>
                  <a:pt x="495056" y="0"/>
                </a:lnTo>
                <a:lnTo>
                  <a:pt x="0" y="0"/>
                </a:lnTo>
                <a:lnTo>
                  <a:pt x="0" y="4452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83592" y="2201681"/>
            <a:ext cx="1360805" cy="297180"/>
          </a:xfrm>
          <a:custGeom>
            <a:avLst/>
            <a:gdLst/>
            <a:ahLst/>
            <a:cxnLst/>
            <a:rect l="l" t="t" r="r" b="b"/>
            <a:pathLst>
              <a:path w="1360805" h="297180">
                <a:moveTo>
                  <a:pt x="0" y="296672"/>
                </a:moveTo>
                <a:lnTo>
                  <a:pt x="1360289" y="296672"/>
                </a:lnTo>
                <a:lnTo>
                  <a:pt x="1360289" y="0"/>
                </a:lnTo>
                <a:lnTo>
                  <a:pt x="0" y="0"/>
                </a:lnTo>
                <a:lnTo>
                  <a:pt x="0" y="2966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43881" y="2201682"/>
            <a:ext cx="532130" cy="445770"/>
          </a:xfrm>
          <a:custGeom>
            <a:avLst/>
            <a:gdLst/>
            <a:ahLst/>
            <a:cxnLst/>
            <a:rect l="l" t="t" r="r" b="b"/>
            <a:pathLst>
              <a:path w="532130" h="445769">
                <a:moveTo>
                  <a:pt x="0" y="445271"/>
                </a:moveTo>
                <a:lnTo>
                  <a:pt x="532043" y="445271"/>
                </a:lnTo>
                <a:lnTo>
                  <a:pt x="532043" y="0"/>
                </a:lnTo>
                <a:lnTo>
                  <a:pt x="0" y="0"/>
                </a:lnTo>
                <a:lnTo>
                  <a:pt x="0" y="4452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83592" y="2498354"/>
            <a:ext cx="1360805" cy="148590"/>
          </a:xfrm>
          <a:custGeom>
            <a:avLst/>
            <a:gdLst/>
            <a:ahLst/>
            <a:cxnLst/>
            <a:rect l="l" t="t" r="r" b="b"/>
            <a:pathLst>
              <a:path w="1360805" h="148589">
                <a:moveTo>
                  <a:pt x="0" y="148598"/>
                </a:moveTo>
                <a:lnTo>
                  <a:pt x="1360289" y="148598"/>
                </a:lnTo>
                <a:lnTo>
                  <a:pt x="1360289" y="0"/>
                </a:lnTo>
                <a:lnTo>
                  <a:pt x="0" y="0"/>
                </a:lnTo>
                <a:lnTo>
                  <a:pt x="0" y="148598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83592" y="219527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30">
                <a:moveTo>
                  <a:pt x="0" y="0"/>
                </a:moveTo>
                <a:lnTo>
                  <a:pt x="0" y="303075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83592" y="2498354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000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43882" y="219527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30">
                <a:moveTo>
                  <a:pt x="0" y="0"/>
                </a:moveTo>
                <a:lnTo>
                  <a:pt x="0" y="303075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43882" y="2498354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000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77194" y="2498354"/>
            <a:ext cx="1373505" cy="0"/>
          </a:xfrm>
          <a:custGeom>
            <a:avLst/>
            <a:gdLst/>
            <a:ahLst/>
            <a:cxnLst/>
            <a:rect l="l" t="t" r="r" b="b"/>
            <a:pathLst>
              <a:path w="1373505">
                <a:moveTo>
                  <a:pt x="0" y="0"/>
                </a:moveTo>
                <a:lnTo>
                  <a:pt x="1373085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8536" y="219527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30">
                <a:moveTo>
                  <a:pt x="0" y="0"/>
                </a:moveTo>
                <a:lnTo>
                  <a:pt x="0" y="303075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8536" y="2498354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000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75925" y="219527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30">
                <a:moveTo>
                  <a:pt x="0" y="0"/>
                </a:moveTo>
                <a:lnTo>
                  <a:pt x="0" y="303075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75925" y="2498354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000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2138" y="2201681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453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183592" y="2201681"/>
            <a:ext cx="1360805" cy="0"/>
          </a:xfrm>
          <a:custGeom>
            <a:avLst/>
            <a:gdLst/>
            <a:ahLst/>
            <a:cxnLst/>
            <a:rect l="l" t="t" r="r" b="b"/>
            <a:pathLst>
              <a:path w="1360805">
                <a:moveTo>
                  <a:pt x="0" y="0"/>
                </a:moveTo>
                <a:lnTo>
                  <a:pt x="1360289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543882" y="2201681"/>
            <a:ext cx="538480" cy="0"/>
          </a:xfrm>
          <a:custGeom>
            <a:avLst/>
            <a:gdLst/>
            <a:ahLst/>
            <a:cxnLst/>
            <a:rect l="l" t="t" r="r" b="b"/>
            <a:pathLst>
              <a:path w="538480">
                <a:moveTo>
                  <a:pt x="0" y="0"/>
                </a:moveTo>
                <a:lnTo>
                  <a:pt x="538441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2138" y="2646951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453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83592" y="2646951"/>
            <a:ext cx="1360805" cy="0"/>
          </a:xfrm>
          <a:custGeom>
            <a:avLst/>
            <a:gdLst/>
            <a:ahLst/>
            <a:cxnLst/>
            <a:rect l="l" t="t" r="r" b="b"/>
            <a:pathLst>
              <a:path w="1360805">
                <a:moveTo>
                  <a:pt x="0" y="0"/>
                </a:moveTo>
                <a:lnTo>
                  <a:pt x="1360289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543882" y="2646951"/>
            <a:ext cx="538480" cy="0"/>
          </a:xfrm>
          <a:custGeom>
            <a:avLst/>
            <a:gdLst/>
            <a:ahLst/>
            <a:cxnLst/>
            <a:rect l="l" t="t" r="r" b="b"/>
            <a:pathLst>
              <a:path w="538480">
                <a:moveTo>
                  <a:pt x="0" y="0"/>
                </a:moveTo>
                <a:lnTo>
                  <a:pt x="538441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40159" y="4839759"/>
            <a:ext cx="2294743" cy="43112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67491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2140550" y="0"/>
                </a:moveTo>
                <a:lnTo>
                  <a:pt x="63014" y="0"/>
                </a:lnTo>
                <a:lnTo>
                  <a:pt x="23412" y="13644"/>
                </a:lnTo>
                <a:lnTo>
                  <a:pt x="1573" y="48129"/>
                </a:lnTo>
                <a:lnTo>
                  <a:pt x="0" y="278482"/>
                </a:lnTo>
                <a:lnTo>
                  <a:pt x="2217" y="292682"/>
                </a:lnTo>
                <a:lnTo>
                  <a:pt x="24525" y="327396"/>
                </a:lnTo>
                <a:lnTo>
                  <a:pt x="63337" y="341481"/>
                </a:lnTo>
                <a:lnTo>
                  <a:pt x="2143946" y="341388"/>
                </a:lnTo>
                <a:lnTo>
                  <a:pt x="2182200" y="325700"/>
                </a:lnTo>
                <a:lnTo>
                  <a:pt x="2203482" y="290414"/>
                </a:lnTo>
                <a:lnTo>
                  <a:pt x="2205096" y="276120"/>
                </a:lnTo>
                <a:lnTo>
                  <a:pt x="2205084" y="61421"/>
                </a:lnTo>
                <a:lnTo>
                  <a:pt x="2190386" y="22660"/>
                </a:lnTo>
                <a:lnTo>
                  <a:pt x="2155080" y="1579"/>
                </a:lnTo>
                <a:lnTo>
                  <a:pt x="2140550" y="0"/>
                </a:lnTo>
                <a:close/>
              </a:path>
            </a:pathLst>
          </a:custGeom>
          <a:solidFill>
            <a:srgbClr val="FFB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67417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0" y="275320"/>
                </a:moveTo>
                <a:lnTo>
                  <a:pt x="0" y="62694"/>
                </a:lnTo>
                <a:lnTo>
                  <a:pt x="1648" y="48129"/>
                </a:lnTo>
                <a:lnTo>
                  <a:pt x="23487" y="13645"/>
                </a:lnTo>
                <a:lnTo>
                  <a:pt x="63088" y="0"/>
                </a:lnTo>
                <a:lnTo>
                  <a:pt x="2140624" y="0"/>
                </a:lnTo>
                <a:lnTo>
                  <a:pt x="2155154" y="1579"/>
                </a:lnTo>
                <a:lnTo>
                  <a:pt x="2190460" y="22660"/>
                </a:lnTo>
                <a:lnTo>
                  <a:pt x="2205159" y="61420"/>
                </a:lnTo>
                <a:lnTo>
                  <a:pt x="2205171" y="276120"/>
                </a:lnTo>
                <a:lnTo>
                  <a:pt x="2203557" y="290414"/>
                </a:lnTo>
                <a:lnTo>
                  <a:pt x="2182275" y="325700"/>
                </a:lnTo>
                <a:lnTo>
                  <a:pt x="2144021" y="341389"/>
                </a:lnTo>
                <a:lnTo>
                  <a:pt x="63412" y="341482"/>
                </a:lnTo>
                <a:lnTo>
                  <a:pt x="49195" y="339777"/>
                </a:lnTo>
                <a:lnTo>
                  <a:pt x="14887" y="317558"/>
                </a:lnTo>
                <a:lnTo>
                  <a:pt x="74" y="278482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16233" y="4291552"/>
            <a:ext cx="2188210" cy="341630"/>
          </a:xfrm>
          <a:custGeom>
            <a:avLst/>
            <a:gdLst/>
            <a:ahLst/>
            <a:cxnLst/>
            <a:rect l="l" t="t" r="r" b="b"/>
            <a:pathLst>
              <a:path w="2188210" h="341629">
                <a:moveTo>
                  <a:pt x="0" y="275320"/>
                </a:moveTo>
                <a:lnTo>
                  <a:pt x="0" y="62756"/>
                </a:lnTo>
                <a:lnTo>
                  <a:pt x="1699" y="48403"/>
                </a:lnTo>
                <a:lnTo>
                  <a:pt x="23939" y="14197"/>
                </a:lnTo>
                <a:lnTo>
                  <a:pt x="63351" y="27"/>
                </a:lnTo>
                <a:lnTo>
                  <a:pt x="2125440" y="0"/>
                </a:lnTo>
                <a:lnTo>
                  <a:pt x="2140071" y="1628"/>
                </a:lnTo>
                <a:lnTo>
                  <a:pt x="2174651" y="23312"/>
                </a:lnTo>
                <a:lnTo>
                  <a:pt x="2188110" y="276183"/>
                </a:lnTo>
                <a:lnTo>
                  <a:pt x="2186549" y="290680"/>
                </a:lnTo>
                <a:lnTo>
                  <a:pt x="2165694" y="326265"/>
                </a:lnTo>
                <a:lnTo>
                  <a:pt x="2127315" y="341454"/>
                </a:lnTo>
                <a:lnTo>
                  <a:pt x="65289" y="341482"/>
                </a:lnTo>
                <a:lnTo>
                  <a:pt x="51170" y="339824"/>
                </a:lnTo>
                <a:lnTo>
                  <a:pt x="16188" y="318166"/>
                </a:lnTo>
                <a:lnTo>
                  <a:pt x="168" y="279916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86026" y="4882002"/>
            <a:ext cx="201171" cy="31115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64716" y="5568014"/>
            <a:ext cx="1981835" cy="0"/>
          </a:xfrm>
          <a:custGeom>
            <a:avLst/>
            <a:gdLst/>
            <a:ahLst/>
            <a:cxnLst/>
            <a:rect l="l" t="t" r="r" b="b"/>
            <a:pathLst>
              <a:path w="1981835">
                <a:moveTo>
                  <a:pt x="0" y="0"/>
                </a:moveTo>
                <a:lnTo>
                  <a:pt x="1981214" y="0"/>
                </a:lnTo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09600" y="2264962"/>
            <a:ext cx="2539999" cy="229955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67416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2153420" y="0"/>
                </a:moveTo>
                <a:lnTo>
                  <a:pt x="61743" y="21"/>
                </a:lnTo>
                <a:lnTo>
                  <a:pt x="22938" y="14748"/>
                </a:lnTo>
                <a:lnTo>
                  <a:pt x="1607" y="49852"/>
                </a:lnTo>
                <a:lnTo>
                  <a:pt x="0" y="64325"/>
                </a:lnTo>
                <a:lnTo>
                  <a:pt x="74" y="1157799"/>
                </a:lnTo>
                <a:lnTo>
                  <a:pt x="14887" y="1196875"/>
                </a:lnTo>
                <a:lnTo>
                  <a:pt x="49195" y="1219094"/>
                </a:lnTo>
                <a:lnTo>
                  <a:pt x="63412" y="1220798"/>
                </a:lnTo>
                <a:lnTo>
                  <a:pt x="2156535" y="1220721"/>
                </a:lnTo>
                <a:lnTo>
                  <a:pt x="2194954" y="1205268"/>
                </a:lnTo>
                <a:lnTo>
                  <a:pt x="2216345" y="1170110"/>
                </a:lnTo>
                <a:lnTo>
                  <a:pt x="2217968" y="1155796"/>
                </a:lnTo>
                <a:lnTo>
                  <a:pt x="2217916" y="61744"/>
                </a:lnTo>
                <a:lnTo>
                  <a:pt x="2202806" y="23093"/>
                </a:lnTo>
                <a:lnTo>
                  <a:pt x="2167774" y="1626"/>
                </a:lnTo>
                <a:lnTo>
                  <a:pt x="2153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67417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0" y="1154636"/>
                </a:moveTo>
                <a:lnTo>
                  <a:pt x="0" y="64326"/>
                </a:lnTo>
                <a:lnTo>
                  <a:pt x="1607" y="49852"/>
                </a:lnTo>
                <a:lnTo>
                  <a:pt x="22938" y="14748"/>
                </a:lnTo>
                <a:lnTo>
                  <a:pt x="61742" y="21"/>
                </a:lnTo>
                <a:lnTo>
                  <a:pt x="2153420" y="0"/>
                </a:lnTo>
                <a:lnTo>
                  <a:pt x="2167774" y="1626"/>
                </a:lnTo>
                <a:lnTo>
                  <a:pt x="2202806" y="23093"/>
                </a:lnTo>
                <a:lnTo>
                  <a:pt x="2217915" y="61744"/>
                </a:lnTo>
                <a:lnTo>
                  <a:pt x="2217967" y="1155797"/>
                </a:lnTo>
                <a:lnTo>
                  <a:pt x="2216344" y="1170110"/>
                </a:lnTo>
                <a:lnTo>
                  <a:pt x="2194954" y="1205268"/>
                </a:lnTo>
                <a:lnTo>
                  <a:pt x="2156534" y="1220721"/>
                </a:lnTo>
                <a:lnTo>
                  <a:pt x="63412" y="1220798"/>
                </a:lnTo>
                <a:lnTo>
                  <a:pt x="49195" y="1219094"/>
                </a:lnTo>
                <a:lnTo>
                  <a:pt x="14887" y="1196875"/>
                </a:lnTo>
                <a:lnTo>
                  <a:pt x="74" y="1157799"/>
                </a:lnTo>
                <a:lnTo>
                  <a:pt x="0" y="115463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1251825" y="2314798"/>
            <a:ext cx="1224280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700" i="1" spc="20" dirty="0">
                <a:latin typeface="Helvetica Light"/>
                <a:cs typeface="Helvetica Light"/>
              </a:rPr>
              <a:t>Dé</a:t>
            </a:r>
            <a:r>
              <a:rPr sz="700" i="1" spc="-5" dirty="0">
                <a:latin typeface="Helvetica Light"/>
                <a:cs typeface="Helvetica Light"/>
              </a:rPr>
              <a:t>r</a:t>
            </a:r>
            <a:r>
              <a:rPr sz="700" i="1" spc="20" dirty="0">
                <a:latin typeface="Helvetica Light"/>
                <a:cs typeface="Helvetica Light"/>
              </a:rPr>
              <a:t>oulement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20" dirty="0">
                <a:latin typeface="Helvetica Light"/>
                <a:cs typeface="Helvetica Light"/>
              </a:rPr>
              <a:t>de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15" dirty="0">
                <a:latin typeface="Helvetica Light"/>
                <a:cs typeface="Helvetica Light"/>
              </a:rPr>
              <a:t>l'intervention</a:t>
            </a:r>
            <a:endParaRPr sz="7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900">
              <a:latin typeface="Times New Roman"/>
              <a:cs typeface="Times New Roman"/>
            </a:endParaRPr>
          </a:p>
          <a:p>
            <a:pPr marL="295275" indent="-50800">
              <a:lnSpc>
                <a:spcPct val="100000"/>
              </a:lnSpc>
            </a:pPr>
            <a:r>
              <a:rPr sz="450" spc="10" dirty="0">
                <a:latin typeface="Helvetica Light"/>
                <a:cs typeface="Helvetica Light"/>
              </a:rPr>
              <a:t>Maintenance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10" dirty="0">
                <a:latin typeface="Helvetica Light"/>
                <a:cs typeface="Helvetica Light"/>
              </a:rPr>
              <a:t>des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-20" dirty="0">
                <a:latin typeface="Helvetica Light"/>
                <a:cs typeface="Helvetica Light"/>
              </a:rPr>
              <a:t>V</a:t>
            </a:r>
            <a:r>
              <a:rPr sz="450" spc="5" dirty="0">
                <a:latin typeface="Helvetica Light"/>
                <a:cs typeface="Helvetica Light"/>
              </a:rPr>
              <a:t>éhicules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350">
              <a:latin typeface="Times New Roman"/>
              <a:cs typeface="Times New Roman"/>
            </a:endParaRPr>
          </a:p>
          <a:p>
            <a:pPr marL="38100" algn="ct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Observations du professeur </a:t>
            </a:r>
            <a:r>
              <a:rPr sz="400" i="1" spc="-5" dirty="0">
                <a:latin typeface="Helvetica"/>
                <a:cs typeface="Helvetica"/>
              </a:rPr>
              <a:t>: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  <a:p>
            <a:pPr marL="53975" algn="ct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351661" y="4913423"/>
            <a:ext cx="1035685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J’écris le symptôme ou la demande du client :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776226" y="4337234"/>
            <a:ext cx="136525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" dirty="0">
                <a:latin typeface="Helvetica Light"/>
                <a:cs typeface="Helvetica Light"/>
              </a:rPr>
              <a:t>Nom :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263015" y="4337234"/>
            <a:ext cx="204470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" dirty="0">
                <a:latin typeface="Helvetica Light"/>
                <a:cs typeface="Helvetica Light"/>
              </a:rPr>
              <a:t>P</a:t>
            </a:r>
            <a:r>
              <a:rPr sz="400" spc="-10" dirty="0">
                <a:latin typeface="Helvetica Light"/>
                <a:cs typeface="Helvetica Light"/>
              </a:rPr>
              <a:t>r</a:t>
            </a:r>
            <a:r>
              <a:rPr sz="400" dirty="0">
                <a:latin typeface="Helvetica Light"/>
                <a:cs typeface="Helvetica Light"/>
              </a:rPr>
              <a:t>énom :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53798" y="4353622"/>
            <a:ext cx="2984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53798" y="4413381"/>
            <a:ext cx="227965" cy="15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9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27940">
              <a:lnSpc>
                <a:spcPts val="430"/>
              </a:lnSpc>
            </a:pPr>
            <a:r>
              <a:rPr sz="400" dirty="0">
                <a:latin typeface="Helvetica Light"/>
                <a:cs typeface="Helvetica Light"/>
              </a:rPr>
              <a:t>Classe  :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263016" y="4516512"/>
            <a:ext cx="137160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" dirty="0">
                <a:latin typeface="Helvetica Light"/>
                <a:cs typeface="Helvetica Light"/>
              </a:rPr>
              <a:t>Date :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917028" y="5571313"/>
            <a:ext cx="33655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50" spc="10" dirty="0">
                <a:latin typeface="Helvetica"/>
                <a:cs typeface="Helvetica"/>
              </a:rPr>
              <a:t>1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290758" y="5333960"/>
            <a:ext cx="1153160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58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me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enseigne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(pour écri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des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hypothèses)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300">
              <a:latin typeface="Times New Roman"/>
              <a:cs typeface="Times New Roman"/>
            </a:endParaRPr>
          </a:p>
          <a:p>
            <a:pPr marR="76835" algn="ctr">
              <a:lnSpc>
                <a:spcPct val="100000"/>
              </a:lnSpc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1146244" y="5265663"/>
            <a:ext cx="112356" cy="19635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460924" y="5265388"/>
            <a:ext cx="157941" cy="19812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122749" y="5006737"/>
            <a:ext cx="14054" cy="2891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811487" y="4824784"/>
            <a:ext cx="254647" cy="31064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112491" y="5122232"/>
            <a:ext cx="24311" cy="159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65685" y="2258067"/>
            <a:ext cx="491600" cy="29497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07730" y="2234073"/>
            <a:ext cx="445916" cy="46410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684679" y="2757276"/>
            <a:ext cx="278323" cy="23023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13450" y="2111225"/>
            <a:ext cx="2534920" cy="3591560"/>
          </a:xfrm>
          <a:custGeom>
            <a:avLst/>
            <a:gdLst/>
            <a:ahLst/>
            <a:cxnLst/>
            <a:rect l="l" t="t" r="r" b="b"/>
            <a:pathLst>
              <a:path w="2534920" h="3591560">
                <a:moveTo>
                  <a:pt x="0" y="0"/>
                </a:moveTo>
                <a:lnTo>
                  <a:pt x="0" y="3591321"/>
                </a:lnTo>
                <a:lnTo>
                  <a:pt x="2534443" y="3591321"/>
                </a:lnTo>
                <a:lnTo>
                  <a:pt x="253444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130" name="object 1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96100" y="935219"/>
            <a:ext cx="4223385" cy="0"/>
          </a:xfrm>
          <a:custGeom>
            <a:avLst/>
            <a:gdLst/>
            <a:ahLst/>
            <a:cxnLst/>
            <a:rect l="l" t="t" r="r" b="b"/>
            <a:pathLst>
              <a:path w="4223384">
                <a:moveTo>
                  <a:pt x="0" y="0"/>
                </a:moveTo>
                <a:lnTo>
                  <a:pt x="4222990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6100" y="9372512"/>
            <a:ext cx="4223385" cy="0"/>
          </a:xfrm>
          <a:custGeom>
            <a:avLst/>
            <a:gdLst/>
            <a:ahLst/>
            <a:cxnLst/>
            <a:rect l="l" t="t" r="r" b="b"/>
            <a:pathLst>
              <a:path w="4223384">
                <a:moveTo>
                  <a:pt x="0" y="0"/>
                </a:moveTo>
                <a:lnTo>
                  <a:pt x="4222990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00" y="12700"/>
            <a:ext cx="1816100" cy="38100"/>
          </a:xfrm>
          <a:custGeom>
            <a:avLst/>
            <a:gdLst/>
            <a:ahLst/>
            <a:cxnLst/>
            <a:rect l="l" t="t" r="r" b="b"/>
            <a:pathLst>
              <a:path w="1816100" h="38100">
                <a:moveTo>
                  <a:pt x="0" y="38100"/>
                </a:moveTo>
                <a:lnTo>
                  <a:pt x="1816100" y="38100"/>
                </a:lnTo>
                <a:lnTo>
                  <a:pt x="1816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600" y="12700"/>
            <a:ext cx="1813194" cy="189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17432" y="5099916"/>
            <a:ext cx="2690018" cy="37310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85300" y="5143500"/>
            <a:ext cx="2552700" cy="3594100"/>
          </a:xfrm>
          <a:custGeom>
            <a:avLst/>
            <a:gdLst/>
            <a:ahLst/>
            <a:cxnLst/>
            <a:rect l="l" t="t" r="r" b="b"/>
            <a:pathLst>
              <a:path w="2552700" h="3594100">
                <a:moveTo>
                  <a:pt x="0" y="0"/>
                </a:moveTo>
                <a:lnTo>
                  <a:pt x="2552700" y="0"/>
                </a:lnTo>
                <a:lnTo>
                  <a:pt x="2552700" y="3594100"/>
                </a:lnTo>
                <a:lnTo>
                  <a:pt x="0" y="3594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5299" y="5220333"/>
            <a:ext cx="0" cy="3440429"/>
          </a:xfrm>
          <a:custGeom>
            <a:avLst/>
            <a:gdLst/>
            <a:ahLst/>
            <a:cxnLst/>
            <a:rect l="l" t="t" r="r" b="b"/>
            <a:pathLst>
              <a:path h="3440429">
                <a:moveTo>
                  <a:pt x="0" y="34404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51530" y="7198306"/>
            <a:ext cx="2307540" cy="13580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79372" y="7224407"/>
            <a:ext cx="2218055" cy="1268095"/>
          </a:xfrm>
          <a:custGeom>
            <a:avLst/>
            <a:gdLst/>
            <a:ahLst/>
            <a:cxnLst/>
            <a:rect l="l" t="t" r="r" b="b"/>
            <a:pathLst>
              <a:path w="2218054" h="1268095">
                <a:moveTo>
                  <a:pt x="2152835" y="0"/>
                </a:moveTo>
                <a:lnTo>
                  <a:pt x="61374" y="16"/>
                </a:lnTo>
                <a:lnTo>
                  <a:pt x="22678" y="14800"/>
                </a:lnTo>
                <a:lnTo>
                  <a:pt x="1582" y="50117"/>
                </a:lnTo>
                <a:lnTo>
                  <a:pt x="0" y="64636"/>
                </a:lnTo>
                <a:lnTo>
                  <a:pt x="0" y="1205858"/>
                </a:lnTo>
                <a:lnTo>
                  <a:pt x="13329" y="1244726"/>
                </a:lnTo>
                <a:lnTo>
                  <a:pt x="48109" y="1266154"/>
                </a:lnTo>
                <a:lnTo>
                  <a:pt x="62828" y="1267751"/>
                </a:lnTo>
                <a:lnTo>
                  <a:pt x="2154611" y="1267728"/>
                </a:lnTo>
                <a:lnTo>
                  <a:pt x="2194053" y="1253623"/>
                </a:lnTo>
                <a:lnTo>
                  <a:pt x="2216271" y="1219407"/>
                </a:lnTo>
                <a:lnTo>
                  <a:pt x="2217881" y="61347"/>
                </a:lnTo>
                <a:lnTo>
                  <a:pt x="2215515" y="47284"/>
                </a:lnTo>
                <a:lnTo>
                  <a:pt x="2192249" y="13481"/>
                </a:lnTo>
                <a:lnTo>
                  <a:pt x="215283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79372" y="7224406"/>
            <a:ext cx="2218055" cy="1268095"/>
          </a:xfrm>
          <a:custGeom>
            <a:avLst/>
            <a:gdLst/>
            <a:ahLst/>
            <a:cxnLst/>
            <a:rect l="l" t="t" r="r" b="b"/>
            <a:pathLst>
              <a:path w="2218054" h="1268095">
                <a:moveTo>
                  <a:pt x="0" y="1205858"/>
                </a:moveTo>
                <a:lnTo>
                  <a:pt x="0" y="64637"/>
                </a:lnTo>
                <a:lnTo>
                  <a:pt x="1582" y="50118"/>
                </a:lnTo>
                <a:lnTo>
                  <a:pt x="22678" y="14801"/>
                </a:lnTo>
                <a:lnTo>
                  <a:pt x="61373" y="16"/>
                </a:lnTo>
                <a:lnTo>
                  <a:pt x="2152836" y="0"/>
                </a:lnTo>
                <a:lnTo>
                  <a:pt x="2167125" y="1620"/>
                </a:lnTo>
                <a:lnTo>
                  <a:pt x="2202313" y="22982"/>
                </a:lnTo>
                <a:lnTo>
                  <a:pt x="2217881" y="61347"/>
                </a:lnTo>
                <a:lnTo>
                  <a:pt x="2217968" y="1205035"/>
                </a:lnTo>
                <a:lnTo>
                  <a:pt x="2216271" y="1219408"/>
                </a:lnTo>
                <a:lnTo>
                  <a:pt x="2194053" y="1253624"/>
                </a:lnTo>
                <a:lnTo>
                  <a:pt x="2154612" y="1267729"/>
                </a:lnTo>
                <a:lnTo>
                  <a:pt x="62827" y="1267752"/>
                </a:lnTo>
                <a:lnTo>
                  <a:pt x="48109" y="1266154"/>
                </a:lnTo>
                <a:lnTo>
                  <a:pt x="13329" y="1244727"/>
                </a:lnTo>
                <a:lnTo>
                  <a:pt x="0" y="1205858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25938" y="5810725"/>
            <a:ext cx="2307540" cy="13091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53780" y="58371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4" h="1221104">
                <a:moveTo>
                  <a:pt x="2152835" y="0"/>
                </a:moveTo>
                <a:lnTo>
                  <a:pt x="61631" y="11"/>
                </a:lnTo>
                <a:lnTo>
                  <a:pt x="22781" y="14586"/>
                </a:lnTo>
                <a:lnTo>
                  <a:pt x="1589" y="49788"/>
                </a:lnTo>
                <a:lnTo>
                  <a:pt x="0" y="64325"/>
                </a:lnTo>
                <a:lnTo>
                  <a:pt x="53" y="1157347"/>
                </a:lnTo>
                <a:lnTo>
                  <a:pt x="14491" y="1196683"/>
                </a:lnTo>
                <a:lnTo>
                  <a:pt x="48580" y="1219079"/>
                </a:lnTo>
                <a:lnTo>
                  <a:pt x="62826" y="1220798"/>
                </a:lnTo>
                <a:lnTo>
                  <a:pt x="2156408" y="1220697"/>
                </a:lnTo>
                <a:lnTo>
                  <a:pt x="2194805" y="1205106"/>
                </a:lnTo>
                <a:lnTo>
                  <a:pt x="2216328" y="1170048"/>
                </a:lnTo>
                <a:lnTo>
                  <a:pt x="2217967" y="1155796"/>
                </a:lnTo>
                <a:lnTo>
                  <a:pt x="2217893" y="61280"/>
                </a:lnTo>
                <a:lnTo>
                  <a:pt x="2202399" y="22902"/>
                </a:lnTo>
                <a:lnTo>
                  <a:pt x="2167157" y="1612"/>
                </a:lnTo>
                <a:lnTo>
                  <a:pt x="2152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53781" y="58371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4" h="1221104">
                <a:moveTo>
                  <a:pt x="0" y="1154636"/>
                </a:moveTo>
                <a:lnTo>
                  <a:pt x="0" y="64326"/>
                </a:lnTo>
                <a:lnTo>
                  <a:pt x="1589" y="49789"/>
                </a:lnTo>
                <a:lnTo>
                  <a:pt x="22782" y="14587"/>
                </a:lnTo>
                <a:lnTo>
                  <a:pt x="61631" y="11"/>
                </a:lnTo>
                <a:lnTo>
                  <a:pt x="2152836" y="0"/>
                </a:lnTo>
                <a:lnTo>
                  <a:pt x="2167158" y="1612"/>
                </a:lnTo>
                <a:lnTo>
                  <a:pt x="2202399" y="22902"/>
                </a:lnTo>
                <a:lnTo>
                  <a:pt x="2217894" y="61280"/>
                </a:lnTo>
                <a:lnTo>
                  <a:pt x="2217968" y="1155797"/>
                </a:lnTo>
                <a:lnTo>
                  <a:pt x="2216329" y="1170048"/>
                </a:lnTo>
                <a:lnTo>
                  <a:pt x="2194805" y="1205107"/>
                </a:lnTo>
                <a:lnTo>
                  <a:pt x="2156408" y="1220697"/>
                </a:lnTo>
                <a:lnTo>
                  <a:pt x="62827" y="1220798"/>
                </a:lnTo>
                <a:lnTo>
                  <a:pt x="48581" y="1219079"/>
                </a:lnTo>
                <a:lnTo>
                  <a:pt x="14491" y="1196683"/>
                </a:lnTo>
                <a:lnTo>
                  <a:pt x="53" y="1157348"/>
                </a:lnTo>
                <a:lnTo>
                  <a:pt x="0" y="115463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99983" y="7117629"/>
            <a:ext cx="254650" cy="3106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03896" y="7322200"/>
            <a:ext cx="228810" cy="4101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31578" y="5800235"/>
            <a:ext cx="136827" cy="2688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578657" y="5738583"/>
            <a:ext cx="254648" cy="3106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06250" y="5324247"/>
            <a:ext cx="2307540" cy="2518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2154476" y="0"/>
                </a:moveTo>
                <a:lnTo>
                  <a:pt x="61842" y="53"/>
                </a:lnTo>
                <a:lnTo>
                  <a:pt x="23168" y="15133"/>
                </a:lnTo>
                <a:lnTo>
                  <a:pt x="1634" y="50110"/>
                </a:lnTo>
                <a:lnTo>
                  <a:pt x="0" y="64462"/>
                </a:lnTo>
                <a:lnTo>
                  <a:pt x="2" y="100866"/>
                </a:lnTo>
                <a:lnTo>
                  <a:pt x="14435" y="139736"/>
                </a:lnTo>
                <a:lnTo>
                  <a:pt x="49845" y="160646"/>
                </a:lnTo>
                <a:lnTo>
                  <a:pt x="64467" y="162203"/>
                </a:lnTo>
                <a:lnTo>
                  <a:pt x="2155609" y="162193"/>
                </a:lnTo>
                <a:lnTo>
                  <a:pt x="2194763" y="147932"/>
                </a:lnTo>
                <a:lnTo>
                  <a:pt x="2216340" y="113116"/>
                </a:lnTo>
                <a:lnTo>
                  <a:pt x="2217968" y="98610"/>
                </a:lnTo>
                <a:lnTo>
                  <a:pt x="2217942" y="62615"/>
                </a:lnTo>
                <a:lnTo>
                  <a:pt x="2203491" y="23477"/>
                </a:lnTo>
                <a:lnTo>
                  <a:pt x="2168872" y="1656"/>
                </a:lnTo>
                <a:lnTo>
                  <a:pt x="215447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0" y="100310"/>
                </a:moveTo>
                <a:lnTo>
                  <a:pt x="0" y="64462"/>
                </a:lnTo>
                <a:lnTo>
                  <a:pt x="1634" y="50110"/>
                </a:lnTo>
                <a:lnTo>
                  <a:pt x="23168" y="15133"/>
                </a:lnTo>
                <a:lnTo>
                  <a:pt x="61842" y="53"/>
                </a:lnTo>
                <a:lnTo>
                  <a:pt x="2154475" y="0"/>
                </a:lnTo>
                <a:lnTo>
                  <a:pt x="2168872" y="1656"/>
                </a:lnTo>
                <a:lnTo>
                  <a:pt x="2203491" y="23477"/>
                </a:lnTo>
                <a:lnTo>
                  <a:pt x="2217942" y="62615"/>
                </a:lnTo>
                <a:lnTo>
                  <a:pt x="2217967" y="98611"/>
                </a:lnTo>
                <a:lnTo>
                  <a:pt x="2216339" y="113116"/>
                </a:lnTo>
                <a:lnTo>
                  <a:pt x="2194763" y="147933"/>
                </a:lnTo>
                <a:lnTo>
                  <a:pt x="2155608" y="162194"/>
                </a:lnTo>
                <a:lnTo>
                  <a:pt x="64467" y="162204"/>
                </a:lnTo>
                <a:lnTo>
                  <a:pt x="49844" y="160647"/>
                </a:lnTo>
                <a:lnTo>
                  <a:pt x="14434" y="139736"/>
                </a:lnTo>
                <a:lnTo>
                  <a:pt x="2" y="100866"/>
                </a:lnTo>
                <a:lnTo>
                  <a:pt x="0" y="10031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75594" y="5376569"/>
            <a:ext cx="264450" cy="31208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244484" y="5588345"/>
            <a:ext cx="292994" cy="2006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50496" y="8610686"/>
            <a:ext cx="1981835" cy="0"/>
          </a:xfrm>
          <a:custGeom>
            <a:avLst/>
            <a:gdLst/>
            <a:ahLst/>
            <a:cxnLst/>
            <a:rect l="l" t="t" r="r" b="b"/>
            <a:pathLst>
              <a:path w="1981834">
                <a:moveTo>
                  <a:pt x="0" y="0"/>
                </a:moveTo>
                <a:lnTo>
                  <a:pt x="1981214" y="0"/>
                </a:lnTo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879662" y="5300262"/>
            <a:ext cx="58337" cy="22995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87282" y="5144366"/>
            <a:ext cx="2550795" cy="3591560"/>
          </a:xfrm>
          <a:custGeom>
            <a:avLst/>
            <a:gdLst/>
            <a:ahLst/>
            <a:cxnLst/>
            <a:rect l="l" t="t" r="r" b="b"/>
            <a:pathLst>
              <a:path w="2550795" h="3591559">
                <a:moveTo>
                  <a:pt x="0" y="0"/>
                </a:moveTo>
                <a:lnTo>
                  <a:pt x="0" y="3591321"/>
                </a:lnTo>
                <a:lnTo>
                  <a:pt x="2550318" y="3591321"/>
                </a:lnTo>
                <a:lnTo>
                  <a:pt x="2550318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57738" y="3382594"/>
            <a:ext cx="5219700" cy="37311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96100" y="3429000"/>
            <a:ext cx="1917700" cy="3594100"/>
          </a:xfrm>
          <a:custGeom>
            <a:avLst/>
            <a:gdLst/>
            <a:ahLst/>
            <a:cxnLst/>
            <a:rect l="l" t="t" r="r" b="b"/>
            <a:pathLst>
              <a:path w="1917700" h="3594100">
                <a:moveTo>
                  <a:pt x="0" y="3594100"/>
                </a:moveTo>
                <a:lnTo>
                  <a:pt x="1917700" y="3594100"/>
                </a:lnTo>
                <a:lnTo>
                  <a:pt x="1917700" y="0"/>
                </a:lnTo>
                <a:lnTo>
                  <a:pt x="0" y="0"/>
                </a:lnTo>
                <a:lnTo>
                  <a:pt x="0" y="3594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96098" y="6888074"/>
            <a:ext cx="1513205" cy="1905"/>
          </a:xfrm>
          <a:custGeom>
            <a:avLst/>
            <a:gdLst/>
            <a:ahLst/>
            <a:cxnLst/>
            <a:rect l="l" t="t" r="r" b="b"/>
            <a:pathLst>
              <a:path w="1513204" h="1904">
                <a:moveTo>
                  <a:pt x="0" y="0"/>
                </a:moveTo>
                <a:lnTo>
                  <a:pt x="1512760" y="1481"/>
                </a:lnTo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21357" y="3759901"/>
            <a:ext cx="2307540" cy="24933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49198" y="3785421"/>
            <a:ext cx="2218055" cy="2403475"/>
          </a:xfrm>
          <a:custGeom>
            <a:avLst/>
            <a:gdLst/>
            <a:ahLst/>
            <a:cxnLst/>
            <a:rect l="l" t="t" r="r" b="b"/>
            <a:pathLst>
              <a:path w="2218054" h="2403475">
                <a:moveTo>
                  <a:pt x="2152836" y="0"/>
                </a:moveTo>
                <a:lnTo>
                  <a:pt x="60896" y="29"/>
                </a:lnTo>
                <a:lnTo>
                  <a:pt x="22486" y="15203"/>
                </a:lnTo>
                <a:lnTo>
                  <a:pt x="1567" y="50731"/>
                </a:lnTo>
                <a:lnTo>
                  <a:pt x="0" y="65217"/>
                </a:lnTo>
                <a:lnTo>
                  <a:pt x="0" y="2341288"/>
                </a:lnTo>
                <a:lnTo>
                  <a:pt x="13329" y="2380156"/>
                </a:lnTo>
                <a:lnTo>
                  <a:pt x="48109" y="2401583"/>
                </a:lnTo>
                <a:lnTo>
                  <a:pt x="62828" y="2403181"/>
                </a:lnTo>
                <a:lnTo>
                  <a:pt x="2154301" y="2403166"/>
                </a:lnTo>
                <a:lnTo>
                  <a:pt x="2193923" y="2389313"/>
                </a:lnTo>
                <a:lnTo>
                  <a:pt x="2216262" y="2355248"/>
                </a:lnTo>
                <a:lnTo>
                  <a:pt x="2217917" y="2341288"/>
                </a:lnTo>
                <a:lnTo>
                  <a:pt x="2217857" y="61474"/>
                </a:lnTo>
                <a:lnTo>
                  <a:pt x="2202153" y="23130"/>
                </a:lnTo>
                <a:lnTo>
                  <a:pt x="2167064" y="1636"/>
                </a:lnTo>
                <a:lnTo>
                  <a:pt x="2152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49198" y="3785421"/>
            <a:ext cx="2218055" cy="2403475"/>
          </a:xfrm>
          <a:custGeom>
            <a:avLst/>
            <a:gdLst/>
            <a:ahLst/>
            <a:cxnLst/>
            <a:rect l="l" t="t" r="r" b="b"/>
            <a:pathLst>
              <a:path w="2218054" h="2403475">
                <a:moveTo>
                  <a:pt x="0" y="2341287"/>
                </a:moveTo>
                <a:lnTo>
                  <a:pt x="0" y="65216"/>
                </a:lnTo>
                <a:lnTo>
                  <a:pt x="1567" y="50730"/>
                </a:lnTo>
                <a:lnTo>
                  <a:pt x="22486" y="15202"/>
                </a:lnTo>
                <a:lnTo>
                  <a:pt x="60896" y="29"/>
                </a:lnTo>
                <a:lnTo>
                  <a:pt x="2152836" y="0"/>
                </a:lnTo>
                <a:lnTo>
                  <a:pt x="2167063" y="1636"/>
                </a:lnTo>
                <a:lnTo>
                  <a:pt x="2202152" y="23130"/>
                </a:lnTo>
                <a:lnTo>
                  <a:pt x="2217856" y="61474"/>
                </a:lnTo>
                <a:lnTo>
                  <a:pt x="2217968" y="2340854"/>
                </a:lnTo>
                <a:lnTo>
                  <a:pt x="2216261" y="2355247"/>
                </a:lnTo>
                <a:lnTo>
                  <a:pt x="2193923" y="2389312"/>
                </a:lnTo>
                <a:lnTo>
                  <a:pt x="2154301" y="2403165"/>
                </a:lnTo>
                <a:lnTo>
                  <a:pt x="62827" y="2403180"/>
                </a:lnTo>
                <a:lnTo>
                  <a:pt x="48109" y="2401583"/>
                </a:lnTo>
                <a:lnTo>
                  <a:pt x="13329" y="2380155"/>
                </a:lnTo>
                <a:lnTo>
                  <a:pt x="0" y="2341287"/>
                </a:lnTo>
                <a:close/>
              </a:path>
            </a:pathLst>
          </a:custGeom>
          <a:ln w="4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59743" y="3920935"/>
            <a:ext cx="13528" cy="289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48483" y="3738983"/>
            <a:ext cx="254650" cy="31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49489" y="4036432"/>
            <a:ext cx="24310" cy="159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32721" y="3763661"/>
            <a:ext cx="176091" cy="2603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04585" y="3525916"/>
            <a:ext cx="1583766" cy="8957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29354" y="3550653"/>
            <a:ext cx="1497330" cy="807085"/>
          </a:xfrm>
          <a:custGeom>
            <a:avLst/>
            <a:gdLst/>
            <a:ahLst/>
            <a:cxnLst/>
            <a:rect l="l" t="t" r="r" b="b"/>
            <a:pathLst>
              <a:path w="1497329" h="807085">
                <a:moveTo>
                  <a:pt x="1442883" y="0"/>
                </a:moveTo>
                <a:lnTo>
                  <a:pt x="52962" y="47"/>
                </a:lnTo>
                <a:lnTo>
                  <a:pt x="15739" y="17351"/>
                </a:lnTo>
                <a:lnTo>
                  <a:pt x="59" y="53947"/>
                </a:lnTo>
                <a:lnTo>
                  <a:pt x="0" y="754849"/>
                </a:lnTo>
                <a:lnTo>
                  <a:pt x="2096" y="768111"/>
                </a:lnTo>
                <a:lnTo>
                  <a:pt x="27955" y="799568"/>
                </a:lnTo>
                <a:lnTo>
                  <a:pt x="55150" y="806750"/>
                </a:lnTo>
                <a:lnTo>
                  <a:pt x="1455993" y="805224"/>
                </a:lnTo>
                <a:lnTo>
                  <a:pt x="1489275" y="781753"/>
                </a:lnTo>
                <a:lnTo>
                  <a:pt x="1497006" y="754849"/>
                </a:lnTo>
                <a:lnTo>
                  <a:pt x="1496990" y="53947"/>
                </a:lnTo>
                <a:lnTo>
                  <a:pt x="1480533" y="16144"/>
                </a:lnTo>
                <a:lnTo>
                  <a:pt x="1442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29232" y="3550653"/>
            <a:ext cx="1497330" cy="807085"/>
          </a:xfrm>
          <a:custGeom>
            <a:avLst/>
            <a:gdLst/>
            <a:ahLst/>
            <a:cxnLst/>
            <a:rect l="l" t="t" r="r" b="b"/>
            <a:pathLst>
              <a:path w="1497329" h="807085">
                <a:moveTo>
                  <a:pt x="0" y="753395"/>
                </a:moveTo>
                <a:lnTo>
                  <a:pt x="0" y="55241"/>
                </a:lnTo>
                <a:lnTo>
                  <a:pt x="1954" y="41278"/>
                </a:lnTo>
                <a:lnTo>
                  <a:pt x="26662" y="8533"/>
                </a:lnTo>
                <a:lnTo>
                  <a:pt x="1443007" y="0"/>
                </a:lnTo>
                <a:lnTo>
                  <a:pt x="1457024" y="1990"/>
                </a:lnTo>
                <a:lnTo>
                  <a:pt x="1489206" y="27126"/>
                </a:lnTo>
                <a:lnTo>
                  <a:pt x="1497128" y="754850"/>
                </a:lnTo>
                <a:lnTo>
                  <a:pt x="1495098" y="769126"/>
                </a:lnTo>
                <a:lnTo>
                  <a:pt x="1469321" y="800257"/>
                </a:lnTo>
                <a:lnTo>
                  <a:pt x="55272" y="806751"/>
                </a:lnTo>
                <a:lnTo>
                  <a:pt x="41083" y="804872"/>
                </a:lnTo>
                <a:lnTo>
                  <a:pt x="8038" y="780688"/>
                </a:lnTo>
                <a:lnTo>
                  <a:pt x="0" y="753395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70974" y="3557811"/>
            <a:ext cx="188536" cy="2264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51312" y="4384870"/>
            <a:ext cx="156264" cy="19938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471355" y="4365368"/>
            <a:ext cx="157944" cy="1981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22804" y="4597724"/>
            <a:ext cx="2365547" cy="145434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48683" y="4626321"/>
            <a:ext cx="2277745" cy="1362075"/>
          </a:xfrm>
          <a:custGeom>
            <a:avLst/>
            <a:gdLst/>
            <a:ahLst/>
            <a:cxnLst/>
            <a:rect l="l" t="t" r="r" b="b"/>
            <a:pathLst>
              <a:path w="2277745" h="1362075">
                <a:moveTo>
                  <a:pt x="2212806" y="0"/>
                </a:moveTo>
                <a:lnTo>
                  <a:pt x="63757" y="7"/>
                </a:lnTo>
                <a:lnTo>
                  <a:pt x="24020" y="13652"/>
                </a:lnTo>
                <a:lnTo>
                  <a:pt x="1696" y="47698"/>
                </a:lnTo>
                <a:lnTo>
                  <a:pt x="0" y="1300601"/>
                </a:lnTo>
                <a:lnTo>
                  <a:pt x="1894" y="1314986"/>
                </a:lnTo>
                <a:lnTo>
                  <a:pt x="24717" y="1348631"/>
                </a:lnTo>
                <a:lnTo>
                  <a:pt x="64789" y="1361660"/>
                </a:lnTo>
                <a:lnTo>
                  <a:pt x="2214488" y="1361640"/>
                </a:lnTo>
                <a:lnTo>
                  <a:pt x="2253878" y="1347501"/>
                </a:lnTo>
                <a:lnTo>
                  <a:pt x="2275991" y="1313184"/>
                </a:lnTo>
                <a:lnTo>
                  <a:pt x="2277667" y="61043"/>
                </a:lnTo>
                <a:lnTo>
                  <a:pt x="2275720" y="46698"/>
                </a:lnTo>
                <a:lnTo>
                  <a:pt x="2252826" y="13062"/>
                </a:lnTo>
                <a:lnTo>
                  <a:pt x="221280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48678" y="4626322"/>
            <a:ext cx="2277745" cy="1362075"/>
          </a:xfrm>
          <a:custGeom>
            <a:avLst/>
            <a:gdLst/>
            <a:ahLst/>
            <a:cxnLst/>
            <a:rect l="l" t="t" r="r" b="b"/>
            <a:pathLst>
              <a:path w="2277745" h="1362075">
                <a:moveTo>
                  <a:pt x="0" y="1299766"/>
                </a:moveTo>
                <a:lnTo>
                  <a:pt x="0" y="62138"/>
                </a:lnTo>
                <a:lnTo>
                  <a:pt x="1701" y="47698"/>
                </a:lnTo>
                <a:lnTo>
                  <a:pt x="24025" y="13652"/>
                </a:lnTo>
                <a:lnTo>
                  <a:pt x="63763" y="7"/>
                </a:lnTo>
                <a:lnTo>
                  <a:pt x="2212811" y="0"/>
                </a:lnTo>
                <a:lnTo>
                  <a:pt x="2227383" y="1554"/>
                </a:lnTo>
                <a:lnTo>
                  <a:pt x="2262902" y="22400"/>
                </a:lnTo>
                <a:lnTo>
                  <a:pt x="2277673" y="61043"/>
                </a:lnTo>
                <a:lnTo>
                  <a:pt x="2277682" y="1298791"/>
                </a:lnTo>
                <a:lnTo>
                  <a:pt x="2275997" y="1313184"/>
                </a:lnTo>
                <a:lnTo>
                  <a:pt x="2253883" y="1347500"/>
                </a:lnTo>
                <a:lnTo>
                  <a:pt x="2214493" y="1361639"/>
                </a:lnTo>
                <a:lnTo>
                  <a:pt x="64795" y="1361660"/>
                </a:lnTo>
                <a:lnTo>
                  <a:pt x="50192" y="1360111"/>
                </a:lnTo>
                <a:lnTo>
                  <a:pt x="14660" y="1339303"/>
                </a:lnTo>
                <a:lnTo>
                  <a:pt x="5" y="1300601"/>
                </a:lnTo>
                <a:lnTo>
                  <a:pt x="0" y="129976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98478" y="4767472"/>
            <a:ext cx="13529" cy="2891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487220" y="4585517"/>
            <a:ext cx="254648" cy="31064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788224" y="4882965"/>
            <a:ext cx="24312" cy="1598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514933" y="6636000"/>
            <a:ext cx="245682" cy="24330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67187" y="6440484"/>
            <a:ext cx="1829823" cy="34116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94169" y="6466057"/>
            <a:ext cx="1740535" cy="252095"/>
          </a:xfrm>
          <a:custGeom>
            <a:avLst/>
            <a:gdLst/>
            <a:ahLst/>
            <a:cxnLst/>
            <a:rect l="l" t="t" r="r" b="b"/>
            <a:pathLst>
              <a:path w="1740534" h="252095">
                <a:moveTo>
                  <a:pt x="1675977" y="0"/>
                </a:moveTo>
                <a:lnTo>
                  <a:pt x="61120" y="52"/>
                </a:lnTo>
                <a:lnTo>
                  <a:pt x="22734" y="15404"/>
                </a:lnTo>
                <a:lnTo>
                  <a:pt x="1594" y="50767"/>
                </a:lnTo>
                <a:lnTo>
                  <a:pt x="0" y="65163"/>
                </a:lnTo>
                <a:lnTo>
                  <a:pt x="0" y="189948"/>
                </a:lnTo>
                <a:lnTo>
                  <a:pt x="13903" y="229111"/>
                </a:lnTo>
                <a:lnTo>
                  <a:pt x="49018" y="250266"/>
                </a:lnTo>
                <a:lnTo>
                  <a:pt x="63686" y="251842"/>
                </a:lnTo>
                <a:lnTo>
                  <a:pt x="1677439" y="251826"/>
                </a:lnTo>
                <a:lnTo>
                  <a:pt x="1716717" y="237617"/>
                </a:lnTo>
                <a:lnTo>
                  <a:pt x="1738591" y="203075"/>
                </a:lnTo>
                <a:lnTo>
                  <a:pt x="1740251" y="188634"/>
                </a:lnTo>
                <a:lnTo>
                  <a:pt x="1740180" y="62131"/>
                </a:lnTo>
                <a:lnTo>
                  <a:pt x="1725048" y="23396"/>
                </a:lnTo>
                <a:lnTo>
                  <a:pt x="1690257" y="1656"/>
                </a:lnTo>
                <a:lnTo>
                  <a:pt x="1675977" y="0"/>
                </a:lnTo>
                <a:close/>
              </a:path>
            </a:pathLst>
          </a:custGeom>
          <a:solidFill>
            <a:srgbClr val="FF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94169" y="6466057"/>
            <a:ext cx="1740535" cy="252095"/>
          </a:xfrm>
          <a:custGeom>
            <a:avLst/>
            <a:gdLst/>
            <a:ahLst/>
            <a:cxnLst/>
            <a:rect l="l" t="t" r="r" b="b"/>
            <a:pathLst>
              <a:path w="1740534" h="252095">
                <a:moveTo>
                  <a:pt x="0" y="189949"/>
                </a:moveTo>
                <a:lnTo>
                  <a:pt x="0" y="65164"/>
                </a:lnTo>
                <a:lnTo>
                  <a:pt x="1594" y="50768"/>
                </a:lnTo>
                <a:lnTo>
                  <a:pt x="22734" y="15404"/>
                </a:lnTo>
                <a:lnTo>
                  <a:pt x="61119" y="52"/>
                </a:lnTo>
                <a:lnTo>
                  <a:pt x="1675979" y="0"/>
                </a:lnTo>
                <a:lnTo>
                  <a:pt x="1690258" y="1656"/>
                </a:lnTo>
                <a:lnTo>
                  <a:pt x="1725048" y="23397"/>
                </a:lnTo>
                <a:lnTo>
                  <a:pt x="1740180" y="62132"/>
                </a:lnTo>
                <a:lnTo>
                  <a:pt x="1740251" y="188635"/>
                </a:lnTo>
                <a:lnTo>
                  <a:pt x="1738591" y="203076"/>
                </a:lnTo>
                <a:lnTo>
                  <a:pt x="1716716" y="237619"/>
                </a:lnTo>
                <a:lnTo>
                  <a:pt x="1677440" y="251827"/>
                </a:lnTo>
                <a:lnTo>
                  <a:pt x="63686" y="251843"/>
                </a:lnTo>
                <a:lnTo>
                  <a:pt x="49018" y="250267"/>
                </a:lnTo>
                <a:lnTo>
                  <a:pt x="13904" y="229112"/>
                </a:lnTo>
                <a:lnTo>
                  <a:pt x="0" y="189949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81591" y="6254764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861"/>
                </a:lnTo>
              </a:path>
            </a:pathLst>
          </a:custGeom>
          <a:ln w="8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61118" y="6391357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40947" y="0"/>
                </a:moveTo>
                <a:lnTo>
                  <a:pt x="0" y="0"/>
                </a:lnTo>
                <a:lnTo>
                  <a:pt x="20473" y="40977"/>
                </a:lnTo>
                <a:lnTo>
                  <a:pt x="409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24749" y="6143783"/>
            <a:ext cx="1336040" cy="261620"/>
          </a:xfrm>
          <a:custGeom>
            <a:avLst/>
            <a:gdLst/>
            <a:ahLst/>
            <a:cxnLst/>
            <a:rect l="l" t="t" r="r" b="b"/>
            <a:pathLst>
              <a:path w="1336040" h="261620">
                <a:moveTo>
                  <a:pt x="1335995" y="114817"/>
                </a:moveTo>
                <a:lnTo>
                  <a:pt x="1323766" y="175389"/>
                </a:lnTo>
                <a:lnTo>
                  <a:pt x="1284645" y="219941"/>
                </a:lnTo>
                <a:lnTo>
                  <a:pt x="1218632" y="248475"/>
                </a:lnTo>
                <a:lnTo>
                  <a:pt x="1175541" y="256736"/>
                </a:lnTo>
                <a:lnTo>
                  <a:pt x="1125728" y="260995"/>
                </a:lnTo>
                <a:lnTo>
                  <a:pt x="1069191" y="261250"/>
                </a:lnTo>
                <a:lnTo>
                  <a:pt x="1005932" y="257503"/>
                </a:lnTo>
                <a:lnTo>
                  <a:pt x="935949" y="249755"/>
                </a:lnTo>
                <a:lnTo>
                  <a:pt x="859244" y="238005"/>
                </a:lnTo>
                <a:lnTo>
                  <a:pt x="775815" y="222253"/>
                </a:lnTo>
                <a:lnTo>
                  <a:pt x="685664" y="202501"/>
                </a:lnTo>
                <a:lnTo>
                  <a:pt x="588790" y="178749"/>
                </a:lnTo>
                <a:lnTo>
                  <a:pt x="485193" y="150997"/>
                </a:lnTo>
                <a:lnTo>
                  <a:pt x="374873" y="119246"/>
                </a:lnTo>
                <a:lnTo>
                  <a:pt x="257830" y="83496"/>
                </a:lnTo>
                <a:lnTo>
                  <a:pt x="134064" y="43747"/>
                </a:lnTo>
                <a:lnTo>
                  <a:pt x="3575" y="0"/>
                </a:lnTo>
                <a:lnTo>
                  <a:pt x="0" y="0"/>
                </a:lnTo>
              </a:path>
            </a:pathLst>
          </a:custGeom>
          <a:ln w="85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90055" y="6125790"/>
            <a:ext cx="45720" cy="39370"/>
          </a:xfrm>
          <a:custGeom>
            <a:avLst/>
            <a:gdLst/>
            <a:ahLst/>
            <a:cxnLst/>
            <a:rect l="l" t="t" r="r" b="b"/>
            <a:pathLst>
              <a:path w="45720" h="39370">
                <a:moveTo>
                  <a:pt x="45375" y="0"/>
                </a:moveTo>
                <a:lnTo>
                  <a:pt x="0" y="6073"/>
                </a:lnTo>
                <a:lnTo>
                  <a:pt x="32080" y="38757"/>
                </a:lnTo>
                <a:lnTo>
                  <a:pt x="453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85260" y="3822182"/>
            <a:ext cx="982344" cy="364490"/>
          </a:xfrm>
          <a:custGeom>
            <a:avLst/>
            <a:gdLst/>
            <a:ahLst/>
            <a:cxnLst/>
            <a:rect l="l" t="t" r="r" b="b"/>
            <a:pathLst>
              <a:path w="982345" h="364489">
                <a:moveTo>
                  <a:pt x="0" y="364164"/>
                </a:moveTo>
                <a:lnTo>
                  <a:pt x="51824" y="309807"/>
                </a:lnTo>
                <a:lnTo>
                  <a:pt x="103334" y="259848"/>
                </a:lnTo>
                <a:lnTo>
                  <a:pt x="154530" y="214284"/>
                </a:lnTo>
                <a:lnTo>
                  <a:pt x="205411" y="173113"/>
                </a:lnTo>
                <a:lnTo>
                  <a:pt x="255978" y="136334"/>
                </a:lnTo>
                <a:lnTo>
                  <a:pt x="306231" y="103945"/>
                </a:lnTo>
                <a:lnTo>
                  <a:pt x="356169" y="75944"/>
                </a:lnTo>
                <a:lnTo>
                  <a:pt x="405792" y="52330"/>
                </a:lnTo>
                <a:lnTo>
                  <a:pt x="455102" y="33101"/>
                </a:lnTo>
                <a:lnTo>
                  <a:pt x="504096" y="18255"/>
                </a:lnTo>
                <a:lnTo>
                  <a:pt x="552777" y="7790"/>
                </a:lnTo>
                <a:lnTo>
                  <a:pt x="601142" y="1706"/>
                </a:lnTo>
                <a:lnTo>
                  <a:pt x="649194" y="0"/>
                </a:lnTo>
                <a:lnTo>
                  <a:pt x="696931" y="2670"/>
                </a:lnTo>
                <a:lnTo>
                  <a:pt x="744353" y="9715"/>
                </a:lnTo>
                <a:lnTo>
                  <a:pt x="791462" y="21133"/>
                </a:lnTo>
                <a:lnTo>
                  <a:pt x="838255" y="36922"/>
                </a:lnTo>
                <a:lnTo>
                  <a:pt x="884734" y="57082"/>
                </a:lnTo>
                <a:lnTo>
                  <a:pt x="930899" y="81609"/>
                </a:lnTo>
                <a:lnTo>
                  <a:pt x="976750" y="110503"/>
                </a:lnTo>
                <a:lnTo>
                  <a:pt x="982124" y="110503"/>
                </a:lnTo>
              </a:path>
            </a:pathLst>
          </a:custGeom>
          <a:ln w="85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51994" y="3913544"/>
            <a:ext cx="45720" cy="40640"/>
          </a:xfrm>
          <a:custGeom>
            <a:avLst/>
            <a:gdLst/>
            <a:ahLst/>
            <a:cxnLst/>
            <a:rect l="l" t="t" r="r" b="b"/>
            <a:pathLst>
              <a:path w="45720" h="40639">
                <a:moveTo>
                  <a:pt x="23846" y="0"/>
                </a:moveTo>
                <a:lnTo>
                  <a:pt x="0" y="33312"/>
                </a:lnTo>
                <a:lnTo>
                  <a:pt x="45209" y="40520"/>
                </a:lnTo>
                <a:lnTo>
                  <a:pt x="238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88900" y="50800"/>
            <a:ext cx="6830695" cy="965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2400">
              <a:lnSpc>
                <a:spcPct val="100000"/>
              </a:lnSpc>
            </a:pP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L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émarc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h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d’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i</a:t>
            </a:r>
            <a:endParaRPr sz="4200">
              <a:latin typeface="Helvetica"/>
              <a:cs typeface="Helvetica"/>
            </a:endParaRPr>
          </a:p>
          <a:p>
            <a:pPr marR="15240" algn="r">
              <a:lnSpc>
                <a:spcPct val="100000"/>
              </a:lnSpc>
              <a:spcBef>
                <a:spcPts val="3060"/>
              </a:spcBef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c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u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me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fo</a:t>
            </a:r>
            <a:endParaRPr sz="36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  <a:spcBef>
                <a:spcPts val="2090"/>
              </a:spcBef>
            </a:pPr>
            <a:r>
              <a:rPr sz="350" i="1" spc="5" dirty="0">
                <a:latin typeface="Helvetica"/>
                <a:cs typeface="Helvetica"/>
              </a:rPr>
              <a:t>J’a</a:t>
            </a:r>
            <a:r>
              <a:rPr sz="350" i="1" dirty="0">
                <a:latin typeface="Helvetica"/>
                <a:cs typeface="Helvetica"/>
              </a:rPr>
              <a:t>i</a:t>
            </a:r>
            <a:r>
              <a:rPr sz="350" i="1" spc="5" dirty="0">
                <a:latin typeface="Helvetica"/>
                <a:cs typeface="Helvetica"/>
              </a:rPr>
              <a:t> </a:t>
            </a:r>
            <a:r>
              <a:rPr sz="350" i="1" spc="10" dirty="0">
                <a:latin typeface="Helvetica"/>
                <a:cs typeface="Helvetica"/>
              </a:rPr>
              <a:t>cho</a:t>
            </a:r>
            <a:r>
              <a:rPr sz="350" i="1" dirty="0">
                <a:latin typeface="Helvetica"/>
                <a:cs typeface="Helvetica"/>
              </a:rPr>
              <a:t>i</a:t>
            </a:r>
            <a:r>
              <a:rPr sz="350" i="1" spc="5" dirty="0">
                <a:latin typeface="Helvetica"/>
                <a:cs typeface="Helvetica"/>
              </a:rPr>
              <a:t>si </a:t>
            </a:r>
            <a:r>
              <a:rPr sz="350" i="1" spc="10" dirty="0">
                <a:latin typeface="Helvetica"/>
                <a:cs typeface="Helvetica"/>
              </a:rPr>
              <a:t>une</a:t>
            </a:r>
            <a:r>
              <a:rPr sz="350" i="1" spc="5" dirty="0">
                <a:latin typeface="Helvetica"/>
                <a:cs typeface="Helvetica"/>
              </a:rPr>
              <a:t> </a:t>
            </a:r>
            <a:r>
              <a:rPr sz="350" i="1" spc="10" dirty="0">
                <a:latin typeface="Helvetica"/>
                <a:cs typeface="Helvetica"/>
              </a:rPr>
              <a:t>hyp</a:t>
            </a:r>
            <a:endParaRPr sz="350">
              <a:latin typeface="Helvetica"/>
              <a:cs typeface="Helvetica"/>
            </a:endParaRPr>
          </a:p>
          <a:p>
            <a:pPr marR="1574165" algn="r">
              <a:lnSpc>
                <a:spcPct val="100000"/>
              </a:lnSpc>
              <a:spcBef>
                <a:spcPts val="244"/>
              </a:spcBef>
            </a:pPr>
            <a:r>
              <a:rPr sz="400" i="1" dirty="0">
                <a:latin typeface="Helvetica"/>
                <a:cs typeface="Helvetica"/>
              </a:rPr>
              <a:t>J’écris mes hypothèses :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R="379095" algn="r">
              <a:lnSpc>
                <a:spcPct val="100000"/>
              </a:lnSpc>
              <a:spcBef>
                <a:spcPts val="300"/>
              </a:spcBef>
            </a:pPr>
            <a:r>
              <a:rPr sz="525" i="1" spc="7" baseline="47619" dirty="0">
                <a:latin typeface="Helvetica"/>
                <a:cs typeface="Helvetica"/>
              </a:rPr>
              <a:t>Je</a:t>
            </a:r>
            <a:r>
              <a:rPr sz="525" i="1" spc="7" baseline="31746" dirty="0">
                <a:latin typeface="Helvetica"/>
                <a:cs typeface="Helvetica"/>
              </a:rPr>
              <a:t>c</a:t>
            </a:r>
            <a:r>
              <a:rPr sz="525" i="1" spc="-142" baseline="31746" dirty="0">
                <a:latin typeface="Helvetica"/>
                <a:cs typeface="Helvetica"/>
              </a:rPr>
              <a:t>h</a:t>
            </a:r>
            <a:r>
              <a:rPr sz="525" i="1" spc="-142" baseline="15873" dirty="0">
                <a:latin typeface="Helvetica"/>
                <a:cs typeface="Helvetica"/>
              </a:rPr>
              <a:t>o</a:t>
            </a:r>
            <a:r>
              <a:rPr sz="350" i="1" spc="-105" dirty="0">
                <a:latin typeface="Helvetica"/>
                <a:cs typeface="Helvetica"/>
              </a:rPr>
              <a:t>i</a:t>
            </a:r>
            <a:r>
              <a:rPr sz="350" i="1" spc="5" dirty="0">
                <a:latin typeface="Helvetica"/>
                <a:cs typeface="Helvetica"/>
              </a:rPr>
              <a:t>s</a:t>
            </a:r>
            <a:r>
              <a:rPr sz="350" i="1" spc="-5" dirty="0">
                <a:latin typeface="Helvetica"/>
                <a:cs typeface="Helvetica"/>
              </a:rPr>
              <a:t>i</a:t>
            </a:r>
            <a:r>
              <a:rPr sz="525" i="1" spc="15" baseline="-15873" dirty="0">
                <a:latin typeface="Helvetica"/>
                <a:cs typeface="Helvetica"/>
              </a:rPr>
              <a:t>u</a:t>
            </a:r>
            <a:endParaRPr sz="525" baseline="-15873">
              <a:latin typeface="Helvetica"/>
              <a:cs typeface="Helvetica"/>
            </a:endParaRPr>
          </a:p>
          <a:p>
            <a:pPr marR="175895" algn="r">
              <a:lnSpc>
                <a:spcPct val="100000"/>
              </a:lnSpc>
              <a:spcBef>
                <a:spcPts val="20"/>
              </a:spcBef>
            </a:pPr>
            <a:r>
              <a:rPr sz="525" i="1" spc="-142" baseline="47619" dirty="0">
                <a:latin typeface="Helvetica"/>
                <a:cs typeface="Helvetica"/>
              </a:rPr>
              <a:t>n</a:t>
            </a:r>
            <a:r>
              <a:rPr sz="525" i="1" spc="7" baseline="39682" dirty="0">
                <a:latin typeface="Helvetica"/>
                <a:cs typeface="Helvetica"/>
              </a:rPr>
              <a:t>e</a:t>
            </a:r>
            <a:r>
              <a:rPr sz="525" i="1" spc="-142" baseline="23809" dirty="0">
                <a:latin typeface="Helvetica"/>
                <a:cs typeface="Helvetica"/>
              </a:rPr>
              <a:t>a</a:t>
            </a:r>
            <a:r>
              <a:rPr sz="525" i="1" spc="-142" baseline="15873" dirty="0">
                <a:latin typeface="Helvetica"/>
                <a:cs typeface="Helvetica"/>
              </a:rPr>
              <a:t>u</a:t>
            </a:r>
            <a:r>
              <a:rPr sz="525" i="1" spc="-150" baseline="7936" dirty="0">
                <a:latin typeface="Helvetica"/>
                <a:cs typeface="Helvetica"/>
              </a:rPr>
              <a:t>t</a:t>
            </a:r>
            <a:r>
              <a:rPr sz="350" i="1" spc="5" dirty="0">
                <a:latin typeface="Helvetica"/>
                <a:cs typeface="Helvetica"/>
              </a:rPr>
              <a:t>re</a:t>
            </a:r>
            <a:r>
              <a:rPr sz="525" i="1" spc="15" baseline="-15873" dirty="0">
                <a:latin typeface="Helvetica"/>
                <a:cs typeface="Helvetica"/>
              </a:rPr>
              <a:t>h</a:t>
            </a:r>
            <a:endParaRPr sz="525" baseline="-15873">
              <a:latin typeface="Helvetica"/>
              <a:cs typeface="Helvetica"/>
            </a:endParaRPr>
          </a:p>
          <a:p>
            <a:pPr algn="r">
              <a:lnSpc>
                <a:spcPct val="100000"/>
              </a:lnSpc>
              <a:spcBef>
                <a:spcPts val="60"/>
              </a:spcBef>
            </a:pPr>
            <a:r>
              <a:rPr sz="525" i="1" spc="7" baseline="47619" dirty="0">
                <a:latin typeface="Helvetica"/>
                <a:cs typeface="Helvetica"/>
              </a:rPr>
              <a:t>y</a:t>
            </a:r>
            <a:r>
              <a:rPr sz="525" i="1" spc="-142" baseline="47619" dirty="0">
                <a:latin typeface="Helvetica"/>
                <a:cs typeface="Helvetica"/>
              </a:rPr>
              <a:t>p</a:t>
            </a:r>
            <a:r>
              <a:rPr sz="525" i="1" spc="-142" baseline="31746" dirty="0">
                <a:latin typeface="Helvetica"/>
                <a:cs typeface="Helvetica"/>
              </a:rPr>
              <a:t>o</a:t>
            </a:r>
            <a:r>
              <a:rPr sz="525" i="1" spc="-150" baseline="23809" dirty="0">
                <a:latin typeface="Helvetica"/>
                <a:cs typeface="Helvetica"/>
              </a:rPr>
              <a:t>t</a:t>
            </a:r>
            <a:r>
              <a:rPr sz="525" i="1" spc="-142" baseline="15873" dirty="0">
                <a:latin typeface="Helvetica"/>
                <a:cs typeface="Helvetica"/>
              </a:rPr>
              <a:t>h</a:t>
            </a:r>
            <a:r>
              <a:rPr sz="525" i="1" spc="-142" baseline="7936" dirty="0">
                <a:latin typeface="Helvetica"/>
                <a:cs typeface="Helvetica"/>
              </a:rPr>
              <a:t>è</a:t>
            </a:r>
            <a:r>
              <a:rPr sz="350" i="1" spc="10" dirty="0">
                <a:latin typeface="Helvetica"/>
                <a:cs typeface="Helvetica"/>
              </a:rPr>
              <a:t>se</a:t>
            </a:r>
            <a:endParaRPr sz="3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endParaRPr sz="450">
              <a:latin typeface="Helvetica"/>
              <a:cs typeface="Helvetica"/>
            </a:endParaRPr>
          </a:p>
          <a:p>
            <a:pPr marL="4458970">
              <a:lnSpc>
                <a:spcPct val="100000"/>
              </a:lnSpc>
              <a:spcBef>
                <a:spcPts val="475"/>
              </a:spcBef>
              <a:tabLst>
                <a:tab pos="5993765" algn="r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	</a:t>
            </a:r>
            <a:r>
              <a:rPr sz="450" spc="10" dirty="0">
                <a:latin typeface="Helvetica"/>
                <a:cs typeface="Helvetica"/>
              </a:rPr>
              <a:t>2</a:t>
            </a:r>
            <a:endParaRPr sz="4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 marL="3225800" algn="ctr">
              <a:lnSpc>
                <a:spcPct val="100000"/>
              </a:lnSpc>
              <a:spcBef>
                <a:spcPts val="330"/>
              </a:spcBef>
            </a:pP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Académie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de</a:t>
            </a:r>
            <a:r>
              <a:rPr sz="1700" i="1" spc="-30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spc="-195" dirty="0">
                <a:solidFill>
                  <a:srgbClr val="164F86"/>
                </a:solidFill>
                <a:latin typeface="Helvetica"/>
                <a:cs typeface="Helvetica"/>
              </a:rPr>
              <a:t>T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oulouse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: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se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ct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ion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Mai</a:t>
            </a:r>
            <a:endParaRPr sz="1700">
              <a:latin typeface="Helvetica"/>
              <a:cs typeface="Helvetic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883420" y="1438647"/>
            <a:ext cx="246507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rma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sa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3600">
              <a:latin typeface="Helvetica"/>
              <a:cs typeface="Helvetica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525">
              <a:lnSpc>
                <a:spcPct val="100000"/>
              </a:lnSpc>
            </a:pPr>
            <a:r>
              <a:rPr spc="-10" dirty="0"/>
              <a:t>n</a:t>
            </a:r>
            <a:r>
              <a:rPr dirty="0"/>
              <a:t>ves</a:t>
            </a:r>
            <a:r>
              <a:rPr spc="-5" dirty="0"/>
              <a:t>t</a:t>
            </a:r>
            <a:r>
              <a:rPr spc="-10" dirty="0"/>
              <a:t>ig</a:t>
            </a:r>
            <a:r>
              <a:rPr dirty="0"/>
              <a:t>a</a:t>
            </a:r>
            <a:r>
              <a:rPr spc="-5" dirty="0"/>
              <a:t>t</a:t>
            </a:r>
            <a:r>
              <a:rPr spc="-10" dirty="0"/>
              <a:t>io</a:t>
            </a:r>
            <a:r>
              <a:rPr spc="-5" dirty="0"/>
              <a:t>n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9627095" y="5394033"/>
            <a:ext cx="1720850" cy="61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  <a:tabLst>
                <a:tab pos="308610" algn="l"/>
              </a:tabLst>
            </a:pPr>
            <a:r>
              <a:rPr sz="600" baseline="6944" dirty="0">
                <a:latin typeface="Helvetica"/>
                <a:cs typeface="Helvetica"/>
              </a:rPr>
              <a:t>!	</a:t>
            </a:r>
            <a:r>
              <a:rPr sz="400" i="1" dirty="0">
                <a:latin typeface="Helvetica"/>
                <a:cs typeface="Helvetica"/>
              </a:rPr>
              <a:t>Je rends compte oralement de mon intervention au professeur</a:t>
            </a:r>
            <a:endParaRPr sz="400">
              <a:latin typeface="Helvetica"/>
              <a:cs typeface="Helvetica"/>
            </a:endParaRPr>
          </a:p>
          <a:p>
            <a:pPr>
              <a:lnSpc>
                <a:spcPts val="735"/>
              </a:lnSpc>
              <a:tabLst>
                <a:tab pos="1122045" algn="l"/>
              </a:tabLst>
            </a:pPr>
            <a:r>
              <a:rPr sz="850" spc="-5" dirty="0">
                <a:latin typeface="Helvetica"/>
                <a:cs typeface="Helvetica"/>
              </a:rPr>
              <a:t>!	</a:t>
            </a:r>
            <a:r>
              <a:rPr sz="1275" spc="-7" baseline="-29411" dirty="0">
                <a:latin typeface="Helvetica"/>
                <a:cs typeface="Helvetica"/>
              </a:rPr>
              <a:t>!</a:t>
            </a:r>
            <a:endParaRPr sz="1275" baseline="-29411">
              <a:latin typeface="Helvetica"/>
              <a:cs typeface="Helvetica"/>
            </a:endParaRPr>
          </a:p>
          <a:p>
            <a:pPr>
              <a:lnSpc>
                <a:spcPts val="98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590550" indent="-393065">
              <a:lnSpc>
                <a:spcPct val="100000"/>
              </a:lnSpc>
              <a:spcBef>
                <a:spcPts val="55"/>
              </a:spcBef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D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valide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fonctionnement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du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">
              <a:latin typeface="Times New Roman"/>
              <a:cs typeface="Times New Roman"/>
            </a:endParaRPr>
          </a:p>
          <a:p>
            <a:pPr marL="362585" algn="ct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Je ne ferais plus les erreurs suivantes :!</a:t>
            </a:r>
            <a:endParaRPr sz="400">
              <a:latin typeface="Helvetica"/>
              <a:cs typeface="Helvetica"/>
            </a:endParaRPr>
          </a:p>
          <a:p>
            <a:pPr marL="377825" algn="ct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798058" y="7129594"/>
            <a:ext cx="177863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3180" algn="ctr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E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justifie l’intervention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Si je n’avais pas réalisé l’intervention, quelles auraient été les conséquences ?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702807" y="8613985"/>
            <a:ext cx="33655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50" spc="10" dirty="0">
                <a:latin typeface="Helvetica"/>
                <a:cs typeface="Helvetica"/>
              </a:rPr>
              <a:t>4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200778" y="8622523"/>
            <a:ext cx="819785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567257" y="6879413"/>
            <a:ext cx="5905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10" dirty="0">
                <a:latin typeface="Helvetica"/>
                <a:cs typeface="Helvetica"/>
              </a:rPr>
              <a:t>3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065226" y="6887950"/>
            <a:ext cx="845185" cy="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501511" y="3586879"/>
            <a:ext cx="121793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0">
              <a:lnSpc>
                <a:spcPts val="475"/>
              </a:lnSpc>
            </a:pPr>
            <a:r>
              <a:rPr sz="400" i="1" dirty="0">
                <a:latin typeface="Helvetica"/>
                <a:cs typeface="Helvetica"/>
              </a:rPr>
              <a:t>J'identifie et j’écris les risques professionnels !</a:t>
            </a:r>
            <a:endParaRPr sz="400">
              <a:latin typeface="Helvetica"/>
              <a:cs typeface="Helvetica"/>
            </a:endParaRPr>
          </a:p>
          <a:p>
            <a:pPr marL="12700">
              <a:lnSpc>
                <a:spcPts val="475"/>
              </a:lnSpc>
            </a:pPr>
            <a:r>
              <a:rPr sz="400" i="1" dirty="0">
                <a:latin typeface="Helvetica"/>
                <a:cs typeface="Helvetica"/>
              </a:rPr>
              <a:t>(sécurité des personnes, du matériel et du véhicule</a:t>
            </a:r>
            <a:r>
              <a:rPr sz="400" i="1" spc="-5" dirty="0">
                <a:latin typeface="Helvetica"/>
                <a:cs typeface="Helvetica"/>
              </a:rPr>
              <a:t>)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676518" y="3663027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676518" y="3722787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254830" y="3782547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254830" y="3842305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254830" y="3902065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254830" y="3961825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254830" y="4021583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254830" y="4081343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254830" y="4141102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810418" y="4244232"/>
            <a:ext cx="643255" cy="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Je protège l’environnement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371319" y="4416503"/>
            <a:ext cx="112712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44" marR="5080" indent="-42545">
              <a:lnSpc>
                <a:spcPct val="1058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B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je vérifie les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éléments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qui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me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pe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r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mettent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de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valider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mon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hypothèse</a:t>
            </a:r>
            <a:r>
              <a:rPr sz="450" b="1" i="1" spc="5" dirty="0">
                <a:solidFill>
                  <a:srgbClr val="0433FF"/>
                </a:solidFill>
                <a:latin typeface="Helvetica"/>
                <a:cs typeface="Helvetica"/>
              </a:rPr>
              <a:t>.</a:t>
            </a:r>
            <a:r>
              <a:rPr sz="450" b="1" i="1" spc="-20" dirty="0">
                <a:solidFill>
                  <a:srgbClr val="0433FF"/>
                </a:solidFill>
                <a:latin typeface="Helvetica"/>
                <a:cs typeface="Helvetica"/>
              </a:rPr>
              <a:t>!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121061" y="4658686"/>
            <a:ext cx="933450" cy="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J’écris les résultats des essais réalisés :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906793" y="6759893"/>
            <a:ext cx="155765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p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l’intervention et je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288579" y="6501447"/>
            <a:ext cx="751205" cy="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i="1" dirty="0">
                <a:latin typeface="Helvetica"/>
                <a:cs typeface="Helvetica"/>
              </a:rPr>
              <a:t>J’écris la cause du symptôme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009970" y="6059640"/>
            <a:ext cx="1240790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b="1" i="1" spc="10" dirty="0">
                <a:latin typeface="Helvetica"/>
                <a:cs typeface="Helvetica"/>
              </a:rPr>
              <a:t>La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cause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es</a:t>
            </a:r>
            <a:r>
              <a:rPr sz="350" b="1" i="1" spc="5" dirty="0">
                <a:latin typeface="Helvetica"/>
                <a:cs typeface="Helvetica"/>
              </a:rPr>
              <a:t>t-ell</a:t>
            </a:r>
            <a:r>
              <a:rPr sz="350" b="1" i="1" spc="10" dirty="0">
                <a:latin typeface="Helvetica"/>
                <a:cs typeface="Helvetica"/>
              </a:rPr>
              <a:t>e</a:t>
            </a:r>
            <a:r>
              <a:rPr sz="350" b="1" i="1" spc="5" dirty="0">
                <a:latin typeface="Helvetica"/>
                <a:cs typeface="Helvetica"/>
              </a:rPr>
              <a:t> i</a:t>
            </a:r>
            <a:r>
              <a:rPr sz="350" b="1" i="1" spc="10" dirty="0">
                <a:latin typeface="Helvetica"/>
                <a:cs typeface="Helvetica"/>
              </a:rPr>
              <a:t>de</a:t>
            </a:r>
            <a:r>
              <a:rPr sz="350" b="1" i="1" spc="5" dirty="0">
                <a:latin typeface="Helvetica"/>
                <a:cs typeface="Helvetica"/>
              </a:rPr>
              <a:t>ntifi</a:t>
            </a:r>
            <a:r>
              <a:rPr sz="350" b="1" i="1" spc="10" dirty="0">
                <a:latin typeface="Helvetica"/>
                <a:cs typeface="Helvetica"/>
              </a:rPr>
              <a:t>ée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pa</a:t>
            </a:r>
            <a:r>
              <a:rPr sz="350" b="1" i="1" spc="5" dirty="0">
                <a:latin typeface="Helvetica"/>
                <a:cs typeface="Helvetica"/>
              </a:rPr>
              <a:t>r r</a:t>
            </a:r>
            <a:r>
              <a:rPr sz="350" b="1" i="1" spc="10" dirty="0">
                <a:latin typeface="Helvetica"/>
                <a:cs typeface="Helvetica"/>
              </a:rPr>
              <a:t>appo</a:t>
            </a:r>
            <a:r>
              <a:rPr sz="350" b="1" i="1" spc="5" dirty="0">
                <a:latin typeface="Helvetica"/>
                <a:cs typeface="Helvetica"/>
              </a:rPr>
              <a:t>rt </a:t>
            </a:r>
            <a:r>
              <a:rPr sz="350" b="1" i="1" spc="10" dirty="0">
                <a:latin typeface="Helvetica"/>
                <a:cs typeface="Helvetica"/>
              </a:rPr>
              <a:t>au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symp</a:t>
            </a:r>
            <a:r>
              <a:rPr sz="350" b="1" i="1" spc="5" dirty="0">
                <a:latin typeface="Helvetica"/>
                <a:cs typeface="Helvetica"/>
              </a:rPr>
              <a:t>tô</a:t>
            </a:r>
            <a:r>
              <a:rPr sz="350" b="1" i="1" spc="15" dirty="0">
                <a:latin typeface="Helvetica"/>
                <a:cs typeface="Helvetica"/>
              </a:rPr>
              <a:t>m</a:t>
            </a:r>
            <a:r>
              <a:rPr sz="350" b="1" i="1" spc="10" dirty="0">
                <a:latin typeface="Helvetica"/>
                <a:cs typeface="Helvetica"/>
              </a:rPr>
              <a:t>e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?</a:t>
            </a:r>
            <a:endParaRPr sz="350">
              <a:latin typeface="Helvetica"/>
              <a:cs typeface="Helvetic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494809" y="6174449"/>
            <a:ext cx="342900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6379" algn="l"/>
              </a:tabLst>
            </a:pPr>
            <a:r>
              <a:rPr sz="350" spc="10" dirty="0">
                <a:latin typeface="Helvetica"/>
                <a:cs typeface="Helvetica"/>
              </a:rPr>
              <a:t>NON	OUI</a:t>
            </a:r>
            <a:endParaRPr sz="350">
              <a:latin typeface="Helvetica"/>
              <a:cs typeface="Helvetic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906198" y="3733438"/>
            <a:ext cx="166370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i="1" spc="10" dirty="0">
                <a:latin typeface="Helvetica"/>
                <a:cs typeface="Helvetica"/>
              </a:rPr>
              <a:t>o</a:t>
            </a:r>
            <a:r>
              <a:rPr sz="350" i="1" spc="5" dirty="0">
                <a:latin typeface="Helvetica"/>
                <a:cs typeface="Helvetica"/>
              </a:rPr>
              <a:t>t</a:t>
            </a:r>
            <a:r>
              <a:rPr sz="350" i="1" spc="10" dirty="0">
                <a:latin typeface="Helvetica"/>
                <a:cs typeface="Helvetica"/>
              </a:rPr>
              <a:t>hèse</a:t>
            </a:r>
            <a:endParaRPr sz="350">
              <a:latin typeface="Helvetica"/>
              <a:cs typeface="Helvetica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8468309" y="4009519"/>
            <a:ext cx="247288" cy="34148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733799" y="3429000"/>
            <a:ext cx="5080000" cy="3594100"/>
          </a:xfrm>
          <a:custGeom>
            <a:avLst/>
            <a:gdLst/>
            <a:ahLst/>
            <a:cxnLst/>
            <a:rect l="l" t="t" r="r" b="b"/>
            <a:pathLst>
              <a:path w="5080000" h="3594100">
                <a:moveTo>
                  <a:pt x="0" y="0"/>
                </a:moveTo>
                <a:lnTo>
                  <a:pt x="5080000" y="0"/>
                </a:lnTo>
                <a:lnTo>
                  <a:pt x="5080000" y="3594100"/>
                </a:lnTo>
                <a:lnTo>
                  <a:pt x="0" y="3594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460" y="9008"/>
            <a:ext cx="6947693" cy="97445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8900" y="50800"/>
            <a:ext cx="6807200" cy="9652000"/>
          </a:xfrm>
          <a:custGeom>
            <a:avLst/>
            <a:gdLst/>
            <a:ahLst/>
            <a:cxnLst/>
            <a:rect l="l" t="t" r="r" b="b"/>
            <a:pathLst>
              <a:path w="6807200" h="9652000">
                <a:moveTo>
                  <a:pt x="0" y="0"/>
                </a:moveTo>
                <a:lnTo>
                  <a:pt x="6807200" y="0"/>
                </a:lnTo>
                <a:lnTo>
                  <a:pt x="6807200" y="9652000"/>
                </a:lnTo>
                <a:lnTo>
                  <a:pt x="0" y="9652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81992" y="301846"/>
            <a:ext cx="1330960" cy="1196340"/>
          </a:xfrm>
          <a:custGeom>
            <a:avLst/>
            <a:gdLst/>
            <a:ahLst/>
            <a:cxnLst/>
            <a:rect l="l" t="t" r="r" b="b"/>
            <a:pathLst>
              <a:path w="1330960" h="1196340">
                <a:moveTo>
                  <a:pt x="0" y="1195780"/>
                </a:moveTo>
                <a:lnTo>
                  <a:pt x="1330463" y="1195780"/>
                </a:lnTo>
                <a:lnTo>
                  <a:pt x="1330463" y="0"/>
                </a:lnTo>
                <a:lnTo>
                  <a:pt x="0" y="0"/>
                </a:lnTo>
                <a:lnTo>
                  <a:pt x="0" y="11957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612455" y="301846"/>
            <a:ext cx="3656329" cy="796925"/>
          </a:xfrm>
          <a:custGeom>
            <a:avLst/>
            <a:gdLst/>
            <a:ahLst/>
            <a:cxnLst/>
            <a:rect l="l" t="t" r="r" b="b"/>
            <a:pathLst>
              <a:path w="3656329" h="796925">
                <a:moveTo>
                  <a:pt x="0" y="796718"/>
                </a:moveTo>
                <a:lnTo>
                  <a:pt x="3655776" y="796718"/>
                </a:lnTo>
                <a:lnTo>
                  <a:pt x="3655776" y="0"/>
                </a:lnTo>
                <a:lnTo>
                  <a:pt x="0" y="0"/>
                </a:lnTo>
                <a:lnTo>
                  <a:pt x="0" y="7967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268231" y="301846"/>
            <a:ext cx="1430020" cy="1196340"/>
          </a:xfrm>
          <a:custGeom>
            <a:avLst/>
            <a:gdLst/>
            <a:ahLst/>
            <a:cxnLst/>
            <a:rect l="l" t="t" r="r" b="b"/>
            <a:pathLst>
              <a:path w="1430020" h="1196340">
                <a:moveTo>
                  <a:pt x="0" y="1195780"/>
                </a:moveTo>
                <a:lnTo>
                  <a:pt x="1429867" y="1195780"/>
                </a:lnTo>
                <a:lnTo>
                  <a:pt x="1429867" y="0"/>
                </a:lnTo>
                <a:lnTo>
                  <a:pt x="0" y="0"/>
                </a:lnTo>
                <a:lnTo>
                  <a:pt x="0" y="11957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612455" y="1098565"/>
            <a:ext cx="3656329" cy="399415"/>
          </a:xfrm>
          <a:custGeom>
            <a:avLst/>
            <a:gdLst/>
            <a:ahLst/>
            <a:cxnLst/>
            <a:rect l="l" t="t" r="r" b="b"/>
            <a:pathLst>
              <a:path w="3656329" h="399415">
                <a:moveTo>
                  <a:pt x="0" y="399062"/>
                </a:moveTo>
                <a:lnTo>
                  <a:pt x="3655776" y="399062"/>
                </a:lnTo>
                <a:lnTo>
                  <a:pt x="3655776" y="0"/>
                </a:lnTo>
                <a:lnTo>
                  <a:pt x="0" y="0"/>
                </a:lnTo>
                <a:lnTo>
                  <a:pt x="0" y="399062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20728" y="7386436"/>
            <a:ext cx="6167123" cy="115778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94005" y="7461747"/>
            <a:ext cx="5926455" cy="917575"/>
          </a:xfrm>
          <a:custGeom>
            <a:avLst/>
            <a:gdLst/>
            <a:ahLst/>
            <a:cxnLst/>
            <a:rect l="l" t="t" r="r" b="b"/>
            <a:pathLst>
              <a:path w="5926455" h="917575">
                <a:moveTo>
                  <a:pt x="5752907" y="0"/>
                </a:moveTo>
                <a:lnTo>
                  <a:pt x="157489" y="456"/>
                </a:lnTo>
                <a:lnTo>
                  <a:pt x="114987" y="8790"/>
                </a:lnTo>
                <a:lnTo>
                  <a:pt x="77185" y="26654"/>
                </a:lnTo>
                <a:lnTo>
                  <a:pt x="45432" y="52794"/>
                </a:lnTo>
                <a:lnTo>
                  <a:pt x="21080" y="85960"/>
                </a:lnTo>
                <a:lnTo>
                  <a:pt x="5478" y="124901"/>
                </a:lnTo>
                <a:lnTo>
                  <a:pt x="0" y="167845"/>
                </a:lnTo>
                <a:lnTo>
                  <a:pt x="67" y="745026"/>
                </a:lnTo>
                <a:lnTo>
                  <a:pt x="6584" y="787633"/>
                </a:lnTo>
                <a:lnTo>
                  <a:pt x="22540" y="826712"/>
                </a:lnTo>
                <a:lnTo>
                  <a:pt x="46690" y="860695"/>
                </a:lnTo>
                <a:lnTo>
                  <a:pt x="77790" y="888016"/>
                </a:lnTo>
                <a:lnTo>
                  <a:pt x="114597" y="907108"/>
                </a:lnTo>
                <a:lnTo>
                  <a:pt x="155865" y="916403"/>
                </a:lnTo>
                <a:lnTo>
                  <a:pt x="170398" y="917054"/>
                </a:lnTo>
                <a:lnTo>
                  <a:pt x="5759213" y="916935"/>
                </a:lnTo>
                <a:lnTo>
                  <a:pt x="5801339" y="909880"/>
                </a:lnTo>
                <a:lnTo>
                  <a:pt x="5839544" y="892974"/>
                </a:lnTo>
                <a:lnTo>
                  <a:pt x="5872460" y="867678"/>
                </a:lnTo>
                <a:lnTo>
                  <a:pt x="5898715" y="835454"/>
                </a:lnTo>
                <a:lnTo>
                  <a:pt x="5916939" y="797762"/>
                </a:lnTo>
                <a:lnTo>
                  <a:pt x="5925763" y="756062"/>
                </a:lnTo>
                <a:lnTo>
                  <a:pt x="5926378" y="741525"/>
                </a:lnTo>
                <a:lnTo>
                  <a:pt x="5926377" y="167845"/>
                </a:lnTo>
                <a:lnTo>
                  <a:pt x="5920642" y="124798"/>
                </a:lnTo>
                <a:lnTo>
                  <a:pt x="5904681" y="86197"/>
                </a:lnTo>
                <a:lnTo>
                  <a:pt x="5879951" y="53259"/>
                </a:lnTo>
                <a:lnTo>
                  <a:pt x="5847911" y="27202"/>
                </a:lnTo>
                <a:lnTo>
                  <a:pt x="5810017" y="9243"/>
                </a:lnTo>
                <a:lnTo>
                  <a:pt x="5767728" y="600"/>
                </a:lnTo>
                <a:lnTo>
                  <a:pt x="5752907" y="0"/>
                </a:lnTo>
                <a:close/>
              </a:path>
            </a:pathLst>
          </a:custGeom>
          <a:solidFill>
            <a:srgbClr val="FFB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3983" y="7461747"/>
            <a:ext cx="5926455" cy="917575"/>
          </a:xfrm>
          <a:custGeom>
            <a:avLst/>
            <a:gdLst/>
            <a:ahLst/>
            <a:cxnLst/>
            <a:rect l="l" t="t" r="r" b="b"/>
            <a:pathLst>
              <a:path w="5926455" h="917575">
                <a:moveTo>
                  <a:pt x="0" y="739375"/>
                </a:moveTo>
                <a:lnTo>
                  <a:pt x="0" y="168366"/>
                </a:lnTo>
                <a:lnTo>
                  <a:pt x="627" y="153452"/>
                </a:lnTo>
                <a:lnTo>
                  <a:pt x="9645" y="111356"/>
                </a:lnTo>
                <a:lnTo>
                  <a:pt x="28314" y="74201"/>
                </a:lnTo>
                <a:lnTo>
                  <a:pt x="55283" y="43238"/>
                </a:lnTo>
                <a:lnTo>
                  <a:pt x="89202" y="19718"/>
                </a:lnTo>
                <a:lnTo>
                  <a:pt x="128721" y="4892"/>
                </a:lnTo>
                <a:lnTo>
                  <a:pt x="5752928" y="0"/>
                </a:lnTo>
                <a:lnTo>
                  <a:pt x="5767750" y="600"/>
                </a:lnTo>
                <a:lnTo>
                  <a:pt x="5810039" y="9243"/>
                </a:lnTo>
                <a:lnTo>
                  <a:pt x="5847933" y="27201"/>
                </a:lnTo>
                <a:lnTo>
                  <a:pt x="5879974" y="53259"/>
                </a:lnTo>
                <a:lnTo>
                  <a:pt x="5904703" y="86197"/>
                </a:lnTo>
                <a:lnTo>
                  <a:pt x="5920664" y="124798"/>
                </a:lnTo>
                <a:lnTo>
                  <a:pt x="5926399" y="167844"/>
                </a:lnTo>
                <a:lnTo>
                  <a:pt x="5926400" y="741525"/>
                </a:lnTo>
                <a:lnTo>
                  <a:pt x="5925784" y="756062"/>
                </a:lnTo>
                <a:lnTo>
                  <a:pt x="5916961" y="797762"/>
                </a:lnTo>
                <a:lnTo>
                  <a:pt x="5898737" y="835454"/>
                </a:lnTo>
                <a:lnTo>
                  <a:pt x="5872482" y="867678"/>
                </a:lnTo>
                <a:lnTo>
                  <a:pt x="5839567" y="892974"/>
                </a:lnTo>
                <a:lnTo>
                  <a:pt x="5801362" y="909880"/>
                </a:lnTo>
                <a:lnTo>
                  <a:pt x="5759235" y="916935"/>
                </a:lnTo>
                <a:lnTo>
                  <a:pt x="170419" y="917054"/>
                </a:lnTo>
                <a:lnTo>
                  <a:pt x="155887" y="916403"/>
                </a:lnTo>
                <a:lnTo>
                  <a:pt x="114619" y="907108"/>
                </a:lnTo>
                <a:lnTo>
                  <a:pt x="77812" y="888017"/>
                </a:lnTo>
                <a:lnTo>
                  <a:pt x="46712" y="860696"/>
                </a:lnTo>
                <a:lnTo>
                  <a:pt x="22562" y="826712"/>
                </a:lnTo>
                <a:lnTo>
                  <a:pt x="6606" y="787633"/>
                </a:lnTo>
                <a:lnTo>
                  <a:pt x="89" y="745026"/>
                </a:lnTo>
                <a:lnTo>
                  <a:pt x="0" y="739375"/>
                </a:lnTo>
                <a:close/>
              </a:path>
            </a:pathLst>
          </a:custGeom>
          <a:ln w="11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2051438" y="7571561"/>
            <a:ext cx="2808605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10" dirty="0">
                <a:latin typeface="Helvetica"/>
                <a:cs typeface="Helvetica"/>
              </a:rPr>
              <a:t>J’écri</a:t>
            </a:r>
            <a:r>
              <a:rPr sz="1050" i="1" spc="15" dirty="0">
                <a:latin typeface="Helvetica"/>
                <a:cs typeface="Helvetica"/>
              </a:rPr>
              <a:t>s</a:t>
            </a:r>
            <a:r>
              <a:rPr sz="1050" i="1" spc="5" dirty="0">
                <a:latin typeface="Helvetica"/>
                <a:cs typeface="Helvetica"/>
              </a:rPr>
              <a:t> l</a:t>
            </a:r>
            <a:r>
              <a:rPr sz="1050" i="1" spc="15" dirty="0">
                <a:latin typeface="Helvetica"/>
                <a:cs typeface="Helvetica"/>
              </a:rPr>
              <a:t>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symp</a:t>
            </a:r>
            <a:r>
              <a:rPr sz="1050" i="1" spc="5" dirty="0">
                <a:latin typeface="Helvetica"/>
                <a:cs typeface="Helvetica"/>
              </a:rPr>
              <a:t>t</a:t>
            </a:r>
            <a:r>
              <a:rPr sz="1050" i="1" spc="15" dirty="0">
                <a:latin typeface="Helvetica"/>
                <a:cs typeface="Helvetica"/>
              </a:rPr>
              <a:t>ô</a:t>
            </a:r>
            <a:r>
              <a:rPr sz="1050" i="1" spc="20" dirty="0">
                <a:latin typeface="Helvetica"/>
                <a:cs typeface="Helvetica"/>
              </a:rPr>
              <a:t>me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ou</a:t>
            </a:r>
            <a:r>
              <a:rPr sz="1050" i="1" spc="5" dirty="0">
                <a:latin typeface="Helvetica"/>
                <a:cs typeface="Helvetica"/>
              </a:rPr>
              <a:t> l</a:t>
            </a:r>
            <a:r>
              <a:rPr sz="1050" i="1" spc="15" dirty="0">
                <a:latin typeface="Helvetica"/>
                <a:cs typeface="Helvetica"/>
              </a:rPr>
              <a:t>a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de</a:t>
            </a:r>
            <a:r>
              <a:rPr sz="1050" i="1" spc="20" dirty="0">
                <a:latin typeface="Helvetica"/>
                <a:cs typeface="Helvetica"/>
              </a:rPr>
              <a:t>ma</a:t>
            </a:r>
            <a:r>
              <a:rPr sz="1050" i="1" spc="15" dirty="0">
                <a:latin typeface="Helvetica"/>
                <a:cs typeface="Helvetica"/>
              </a:rPr>
              <a:t>nde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du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0" dirty="0">
                <a:latin typeface="Helvetica"/>
                <a:cs typeface="Helvetica"/>
              </a:rPr>
              <a:t>cl</a:t>
            </a:r>
            <a:r>
              <a:rPr sz="1050" i="1" spc="5" dirty="0">
                <a:latin typeface="Helvetica"/>
                <a:cs typeface="Helvetica"/>
              </a:rPr>
              <a:t>i</a:t>
            </a:r>
            <a:r>
              <a:rPr sz="1050" i="1" spc="15" dirty="0">
                <a:latin typeface="Helvetica"/>
                <a:cs typeface="Helvetica"/>
              </a:rPr>
              <a:t>en</a:t>
            </a:r>
            <a:r>
              <a:rPr sz="1050" i="1" spc="5" dirty="0">
                <a:latin typeface="Helvetica"/>
                <a:cs typeface="Helvetica"/>
              </a:rPr>
              <a:t>t :</a:t>
            </a:r>
            <a:endParaRPr sz="1050">
              <a:latin typeface="Helvetica"/>
              <a:cs typeface="Helvetica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56426" y="5914218"/>
            <a:ext cx="5880735" cy="917575"/>
          </a:xfrm>
          <a:custGeom>
            <a:avLst/>
            <a:gdLst/>
            <a:ahLst/>
            <a:cxnLst/>
            <a:rect l="l" t="t" r="r" b="b"/>
            <a:pathLst>
              <a:path w="5880735" h="917575">
                <a:moveTo>
                  <a:pt x="0" y="739375"/>
                </a:moveTo>
                <a:lnTo>
                  <a:pt x="0" y="168533"/>
                </a:lnTo>
                <a:lnTo>
                  <a:pt x="648" y="153844"/>
                </a:lnTo>
                <a:lnTo>
                  <a:pt x="9928" y="112321"/>
                </a:lnTo>
                <a:lnTo>
                  <a:pt x="29023" y="75548"/>
                </a:lnTo>
                <a:lnTo>
                  <a:pt x="56413" y="44729"/>
                </a:lnTo>
                <a:lnTo>
                  <a:pt x="90576" y="21066"/>
                </a:lnTo>
                <a:lnTo>
                  <a:pt x="129990" y="5760"/>
                </a:lnTo>
                <a:lnTo>
                  <a:pt x="173134" y="14"/>
                </a:lnTo>
                <a:lnTo>
                  <a:pt x="5712122" y="0"/>
                </a:lnTo>
                <a:lnTo>
                  <a:pt x="5727116" y="619"/>
                </a:lnTo>
                <a:lnTo>
                  <a:pt x="5769427" y="9527"/>
                </a:lnTo>
                <a:lnTo>
                  <a:pt x="5806739" y="28015"/>
                </a:lnTo>
                <a:lnTo>
                  <a:pt x="5837779" y="54803"/>
                </a:lnTo>
                <a:lnTo>
                  <a:pt x="5861270" y="88612"/>
                </a:lnTo>
                <a:lnTo>
                  <a:pt x="5875939" y="128161"/>
                </a:lnTo>
                <a:lnTo>
                  <a:pt x="5880547" y="741692"/>
                </a:lnTo>
                <a:lnTo>
                  <a:pt x="5879953" y="756444"/>
                </a:lnTo>
                <a:lnTo>
                  <a:pt x="5871401" y="798707"/>
                </a:lnTo>
                <a:lnTo>
                  <a:pt x="5853625" y="836797"/>
                </a:lnTo>
                <a:lnTo>
                  <a:pt x="5827825" y="869195"/>
                </a:lnTo>
                <a:lnTo>
                  <a:pt x="5795201" y="894382"/>
                </a:lnTo>
                <a:lnTo>
                  <a:pt x="5756952" y="910837"/>
                </a:lnTo>
                <a:lnTo>
                  <a:pt x="5714278" y="917040"/>
                </a:lnTo>
                <a:lnTo>
                  <a:pt x="175465" y="917054"/>
                </a:lnTo>
                <a:lnTo>
                  <a:pt x="161097" y="916422"/>
                </a:lnTo>
                <a:lnTo>
                  <a:pt x="119861" y="907378"/>
                </a:lnTo>
                <a:lnTo>
                  <a:pt x="82521" y="888784"/>
                </a:lnTo>
                <a:lnTo>
                  <a:pt x="50485" y="862140"/>
                </a:lnTo>
                <a:lnTo>
                  <a:pt x="25160" y="828950"/>
                </a:lnTo>
                <a:lnTo>
                  <a:pt x="7953" y="790713"/>
                </a:lnTo>
                <a:lnTo>
                  <a:pt x="271" y="748932"/>
                </a:lnTo>
                <a:lnTo>
                  <a:pt x="0" y="739375"/>
                </a:lnTo>
                <a:close/>
              </a:path>
            </a:pathLst>
          </a:custGeom>
          <a:ln w="11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504958" y="6024198"/>
            <a:ext cx="39243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20" dirty="0">
                <a:latin typeface="Helvetica Light"/>
                <a:cs typeface="Helvetica Light"/>
              </a:rPr>
              <a:t>Nom</a:t>
            </a:r>
            <a:r>
              <a:rPr sz="1050" spc="5" dirty="0">
                <a:latin typeface="Helvetica Light"/>
                <a:cs typeface="Helvetica Light"/>
              </a:rPr>
              <a:t> :</a:t>
            </a:r>
            <a:endParaRPr sz="1050">
              <a:latin typeface="Helvetica Light"/>
              <a:cs typeface="Helvetica Light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500705" y="6024198"/>
            <a:ext cx="573405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20" dirty="0">
                <a:latin typeface="Helvetica Light"/>
                <a:cs typeface="Helvetica Light"/>
              </a:rPr>
              <a:t>P</a:t>
            </a:r>
            <a:r>
              <a:rPr sz="1050" spc="-10" dirty="0">
                <a:latin typeface="Helvetica Light"/>
                <a:cs typeface="Helvetica Light"/>
              </a:rPr>
              <a:t>r</a:t>
            </a:r>
            <a:r>
              <a:rPr sz="1050" spc="20" dirty="0">
                <a:latin typeface="Helvetica Light"/>
                <a:cs typeface="Helvetica Light"/>
              </a:rPr>
              <a:t>énom</a:t>
            </a:r>
            <a:r>
              <a:rPr sz="1050" spc="5" dirty="0">
                <a:latin typeface="Helvetica Light"/>
                <a:cs typeface="Helvetica Light"/>
              </a:rPr>
              <a:t> :</a:t>
            </a:r>
            <a:endParaRPr sz="1050">
              <a:latin typeface="Helvetica Light"/>
              <a:cs typeface="Helvetica Light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44682" y="6068209"/>
            <a:ext cx="106045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5" dirty="0">
                <a:latin typeface="Helvetica"/>
                <a:cs typeface="Helvetica"/>
              </a:rPr>
              <a:t>!</a:t>
            </a:r>
            <a:endParaRPr sz="2250">
              <a:latin typeface="Helvetica"/>
              <a:cs typeface="Helvetic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44682" y="6228694"/>
            <a:ext cx="637540" cy="44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80"/>
              </a:lnSpc>
            </a:pPr>
            <a:r>
              <a:rPr sz="2250" spc="5" dirty="0">
                <a:latin typeface="Helvetica"/>
                <a:cs typeface="Helvetica"/>
              </a:rPr>
              <a:t>!</a:t>
            </a:r>
            <a:endParaRPr sz="2250">
              <a:latin typeface="Helvetica"/>
              <a:cs typeface="Helvetica"/>
            </a:endParaRPr>
          </a:p>
          <a:p>
            <a:pPr marL="88900">
              <a:lnSpc>
                <a:spcPts val="1140"/>
              </a:lnSpc>
            </a:pPr>
            <a:r>
              <a:rPr sz="1050" spc="15" dirty="0">
                <a:latin typeface="Helvetica Light"/>
                <a:cs typeface="Helvetica Light"/>
              </a:rPr>
              <a:t>Classe  </a:t>
            </a:r>
            <a:r>
              <a:rPr sz="1050" spc="5" dirty="0">
                <a:latin typeface="Helvetica Light"/>
                <a:cs typeface="Helvetica Light"/>
              </a:rPr>
              <a:t>:</a:t>
            </a:r>
            <a:endParaRPr sz="1050">
              <a:latin typeface="Helvetica Light"/>
              <a:cs typeface="Helvetica Light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500706" y="6505653"/>
            <a:ext cx="39243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5" dirty="0">
                <a:latin typeface="Helvetica Light"/>
                <a:cs typeface="Helvetica Light"/>
              </a:rPr>
              <a:t>Date</a:t>
            </a:r>
            <a:r>
              <a:rPr sz="1050" spc="5" dirty="0">
                <a:latin typeface="Helvetica Light"/>
                <a:cs typeface="Helvetica Light"/>
              </a:rPr>
              <a:t> :</a:t>
            </a:r>
            <a:endParaRPr sz="1050">
              <a:latin typeface="Helvetica Light"/>
              <a:cs typeface="Helvetica Light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90206" y="7498553"/>
            <a:ext cx="491719" cy="83693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44089" y="8103073"/>
            <a:ext cx="155510" cy="14097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6724" y="9342174"/>
            <a:ext cx="5325110" cy="0"/>
          </a:xfrm>
          <a:custGeom>
            <a:avLst/>
            <a:gdLst/>
            <a:ahLst/>
            <a:cxnLst/>
            <a:rect l="l" t="t" r="r" b="b"/>
            <a:pathLst>
              <a:path w="5325110">
                <a:moveTo>
                  <a:pt x="0" y="1"/>
                </a:moveTo>
                <a:lnTo>
                  <a:pt x="5324513" y="0"/>
                </a:lnTo>
              </a:path>
            </a:pathLst>
          </a:custGeom>
          <a:ln w="11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6258365" y="9338332"/>
            <a:ext cx="11493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5" dirty="0">
                <a:latin typeface="Helvetica"/>
                <a:cs typeface="Helvetica"/>
              </a:rPr>
              <a:t>1</a:t>
            </a:r>
            <a:endParaRPr sz="1250">
              <a:latin typeface="Helvetica"/>
              <a:cs typeface="Helvetica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221660" y="9361259"/>
            <a:ext cx="222758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15" dirty="0">
                <a:latin typeface="Helvetica Light"/>
                <a:cs typeface="Helvetica Light"/>
              </a:rPr>
              <a:t>Académie</a:t>
            </a:r>
            <a:r>
              <a:rPr sz="1050" i="1" spc="5" dirty="0">
                <a:latin typeface="Helvetica Light"/>
                <a:cs typeface="Helvetica Light"/>
              </a:rPr>
              <a:t> </a:t>
            </a:r>
            <a:r>
              <a:rPr sz="1050" i="1" spc="15" dirty="0">
                <a:latin typeface="Helvetica Light"/>
                <a:cs typeface="Helvetica Light"/>
              </a:rPr>
              <a:t>de</a:t>
            </a:r>
            <a:r>
              <a:rPr sz="1050" i="1" spc="5" dirty="0">
                <a:latin typeface="Helvetica Light"/>
                <a:cs typeface="Helvetica Light"/>
              </a:rPr>
              <a:t> </a:t>
            </a:r>
            <a:r>
              <a:rPr sz="1050" i="1" spc="-110" dirty="0">
                <a:latin typeface="Helvetica Light"/>
                <a:cs typeface="Helvetica Light"/>
              </a:rPr>
              <a:t>T</a:t>
            </a:r>
            <a:r>
              <a:rPr sz="1050" i="1" spc="15" dirty="0">
                <a:latin typeface="Helvetica Light"/>
                <a:cs typeface="Helvetica Light"/>
              </a:rPr>
              <a:t>oulouse</a:t>
            </a:r>
            <a:r>
              <a:rPr sz="1050" i="1" spc="5" dirty="0">
                <a:latin typeface="Helvetica Light"/>
                <a:cs typeface="Helvetica Light"/>
              </a:rPr>
              <a:t> : </a:t>
            </a:r>
            <a:r>
              <a:rPr sz="1050" i="1" spc="15" dirty="0">
                <a:latin typeface="Helvetica Light"/>
                <a:cs typeface="Helvetica Light"/>
              </a:rPr>
              <a:t>section</a:t>
            </a:r>
            <a:r>
              <a:rPr sz="1050" i="1" spc="5" dirty="0">
                <a:latin typeface="Helvetica Light"/>
                <a:cs typeface="Helvetica Light"/>
              </a:rPr>
              <a:t> </a:t>
            </a:r>
            <a:r>
              <a:rPr sz="1050" i="1" spc="20" dirty="0">
                <a:latin typeface="Helvetica Light"/>
                <a:cs typeface="Helvetica Light"/>
              </a:rPr>
              <a:t>MV</a:t>
            </a:r>
            <a:endParaRPr sz="1050">
              <a:latin typeface="Helvetica Light"/>
              <a:cs typeface="Helvetica Light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88900" y="471785"/>
            <a:ext cx="6807199" cy="617548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94072" y="1913567"/>
            <a:ext cx="5960745" cy="3278504"/>
          </a:xfrm>
          <a:custGeom>
            <a:avLst/>
            <a:gdLst/>
            <a:ahLst/>
            <a:cxnLst/>
            <a:rect l="l" t="t" r="r" b="b"/>
            <a:pathLst>
              <a:path w="5960745" h="3278504">
                <a:moveTo>
                  <a:pt x="5787229" y="0"/>
                </a:moveTo>
                <a:lnTo>
                  <a:pt x="168732" y="7"/>
                </a:lnTo>
                <a:lnTo>
                  <a:pt x="125789" y="5910"/>
                </a:lnTo>
                <a:lnTo>
                  <a:pt x="87076" y="21861"/>
                </a:lnTo>
                <a:lnTo>
                  <a:pt x="53894" y="46452"/>
                </a:lnTo>
                <a:lnTo>
                  <a:pt x="27541" y="78275"/>
                </a:lnTo>
                <a:lnTo>
                  <a:pt x="9318" y="115923"/>
                </a:lnTo>
                <a:lnTo>
                  <a:pt x="522" y="157988"/>
                </a:lnTo>
                <a:lnTo>
                  <a:pt x="0" y="3106442"/>
                </a:lnTo>
                <a:lnTo>
                  <a:pt x="1046" y="3120940"/>
                </a:lnTo>
                <a:lnTo>
                  <a:pt x="10848" y="3162545"/>
                </a:lnTo>
                <a:lnTo>
                  <a:pt x="29674" y="3200100"/>
                </a:lnTo>
                <a:lnTo>
                  <a:pt x="56279" y="3232036"/>
                </a:lnTo>
                <a:lnTo>
                  <a:pt x="89419" y="3256788"/>
                </a:lnTo>
                <a:lnTo>
                  <a:pt x="127851" y="3272789"/>
                </a:lnTo>
                <a:lnTo>
                  <a:pt x="170330" y="3278470"/>
                </a:lnTo>
                <a:lnTo>
                  <a:pt x="5792764" y="3278380"/>
                </a:lnTo>
                <a:lnTo>
                  <a:pt x="5835059" y="3271555"/>
                </a:lnTo>
                <a:lnTo>
                  <a:pt x="5873433" y="3254893"/>
                </a:lnTo>
                <a:lnTo>
                  <a:pt x="5906504" y="3229824"/>
                </a:lnTo>
                <a:lnTo>
                  <a:pt x="5932890" y="3197778"/>
                </a:lnTo>
                <a:lnTo>
                  <a:pt x="5951210" y="3160186"/>
                </a:lnTo>
                <a:lnTo>
                  <a:pt x="5960081" y="3118478"/>
                </a:lnTo>
                <a:lnTo>
                  <a:pt x="5960651" y="168669"/>
                </a:lnTo>
                <a:lnTo>
                  <a:pt x="5959685" y="154123"/>
                </a:lnTo>
                <a:lnTo>
                  <a:pt x="5949784" y="112741"/>
                </a:lnTo>
                <a:lnTo>
                  <a:pt x="5930475" y="75809"/>
                </a:lnTo>
                <a:lnTo>
                  <a:pt x="5903162" y="44698"/>
                </a:lnTo>
                <a:lnTo>
                  <a:pt x="5869248" y="20779"/>
                </a:lnTo>
                <a:lnTo>
                  <a:pt x="5830135" y="5423"/>
                </a:lnTo>
                <a:lnTo>
                  <a:pt x="5787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93983" y="1913567"/>
            <a:ext cx="5961380" cy="3278504"/>
          </a:xfrm>
          <a:custGeom>
            <a:avLst/>
            <a:gdLst/>
            <a:ahLst/>
            <a:cxnLst/>
            <a:rect l="l" t="t" r="r" b="b"/>
            <a:pathLst>
              <a:path w="5961380" h="3278504">
                <a:moveTo>
                  <a:pt x="0" y="3100790"/>
                </a:moveTo>
                <a:lnTo>
                  <a:pt x="0" y="172748"/>
                </a:lnTo>
                <a:lnTo>
                  <a:pt x="612" y="157988"/>
                </a:lnTo>
                <a:lnTo>
                  <a:pt x="9407" y="115922"/>
                </a:lnTo>
                <a:lnTo>
                  <a:pt x="27631" y="78274"/>
                </a:lnTo>
                <a:lnTo>
                  <a:pt x="53983" y="46451"/>
                </a:lnTo>
                <a:lnTo>
                  <a:pt x="87165" y="21861"/>
                </a:lnTo>
                <a:lnTo>
                  <a:pt x="125878" y="5910"/>
                </a:lnTo>
                <a:lnTo>
                  <a:pt x="168822" y="7"/>
                </a:lnTo>
                <a:lnTo>
                  <a:pt x="5787317" y="0"/>
                </a:lnTo>
                <a:lnTo>
                  <a:pt x="5801955" y="619"/>
                </a:lnTo>
                <a:lnTo>
                  <a:pt x="5843753" y="9506"/>
                </a:lnTo>
                <a:lnTo>
                  <a:pt x="5881289" y="27868"/>
                </a:lnTo>
                <a:lnTo>
                  <a:pt x="5913159" y="54337"/>
                </a:lnTo>
                <a:lnTo>
                  <a:pt x="5937960" y="87540"/>
                </a:lnTo>
                <a:lnTo>
                  <a:pt x="5954288" y="126107"/>
                </a:lnTo>
                <a:lnTo>
                  <a:pt x="5960741" y="168668"/>
                </a:lnTo>
                <a:lnTo>
                  <a:pt x="5960789" y="3103907"/>
                </a:lnTo>
                <a:lnTo>
                  <a:pt x="5960170" y="3118477"/>
                </a:lnTo>
                <a:lnTo>
                  <a:pt x="5951299" y="3160186"/>
                </a:lnTo>
                <a:lnTo>
                  <a:pt x="5932980" y="3197778"/>
                </a:lnTo>
                <a:lnTo>
                  <a:pt x="5906594" y="3229823"/>
                </a:lnTo>
                <a:lnTo>
                  <a:pt x="5873523" y="3254892"/>
                </a:lnTo>
                <a:lnTo>
                  <a:pt x="5835149" y="3271554"/>
                </a:lnTo>
                <a:lnTo>
                  <a:pt x="5792853" y="3278379"/>
                </a:lnTo>
                <a:lnTo>
                  <a:pt x="170419" y="3278470"/>
                </a:lnTo>
                <a:lnTo>
                  <a:pt x="155887" y="3277819"/>
                </a:lnTo>
                <a:lnTo>
                  <a:pt x="114619" y="3268524"/>
                </a:lnTo>
                <a:lnTo>
                  <a:pt x="77812" y="3249432"/>
                </a:lnTo>
                <a:lnTo>
                  <a:pt x="46712" y="3222111"/>
                </a:lnTo>
                <a:lnTo>
                  <a:pt x="22562" y="3188128"/>
                </a:lnTo>
                <a:lnTo>
                  <a:pt x="6606" y="3149049"/>
                </a:lnTo>
                <a:lnTo>
                  <a:pt x="89" y="3106442"/>
                </a:lnTo>
                <a:lnTo>
                  <a:pt x="0" y="3100790"/>
                </a:lnTo>
                <a:close/>
              </a:path>
            </a:pathLst>
          </a:custGeom>
          <a:ln w="11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2577048" y="2027762"/>
            <a:ext cx="183007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25" dirty="0">
                <a:latin typeface="Helvetica"/>
                <a:cs typeface="Helvetica"/>
              </a:rPr>
              <a:t>O</a:t>
            </a:r>
            <a:r>
              <a:rPr sz="1050" i="1" spc="15" dirty="0">
                <a:latin typeface="Helvetica"/>
                <a:cs typeface="Helvetica"/>
              </a:rPr>
              <a:t>bserva</a:t>
            </a:r>
            <a:r>
              <a:rPr sz="1050" i="1" spc="5" dirty="0">
                <a:latin typeface="Helvetica"/>
                <a:cs typeface="Helvetica"/>
              </a:rPr>
              <a:t>ti</a:t>
            </a:r>
            <a:r>
              <a:rPr sz="1050" i="1" spc="15" dirty="0">
                <a:latin typeface="Helvetica"/>
                <a:cs typeface="Helvetica"/>
              </a:rPr>
              <a:t>ons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du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pro</a:t>
            </a:r>
            <a:r>
              <a:rPr sz="1050" i="1" spc="5" dirty="0">
                <a:latin typeface="Helvetica"/>
                <a:cs typeface="Helvetica"/>
              </a:rPr>
              <a:t>f</a:t>
            </a:r>
            <a:r>
              <a:rPr sz="1050" i="1" spc="15" dirty="0">
                <a:latin typeface="Helvetica"/>
                <a:cs typeface="Helvetica"/>
              </a:rPr>
              <a:t>esseu</a:t>
            </a:r>
            <a:r>
              <a:rPr sz="1050" i="1" spc="10" dirty="0">
                <a:latin typeface="Helvetica"/>
                <a:cs typeface="Helvetica"/>
              </a:rPr>
              <a:t>r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dirty="0">
                <a:latin typeface="Helvetica"/>
                <a:cs typeface="Helvetica"/>
              </a:rPr>
              <a:t>:</a:t>
            </a:r>
            <a:r>
              <a:rPr sz="1050" i="1" spc="5" dirty="0">
                <a:latin typeface="Helvetica"/>
                <a:cs typeface="Helvetica"/>
              </a:rPr>
              <a:t>!</a:t>
            </a:r>
            <a:endParaRPr sz="1050">
              <a:latin typeface="Helvetica"/>
              <a:cs typeface="Helvetica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460151" y="2071776"/>
            <a:ext cx="106045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5" dirty="0">
                <a:latin typeface="Helvetica"/>
                <a:cs typeface="Helvetica"/>
              </a:rPr>
              <a:t>!</a:t>
            </a:r>
            <a:endParaRPr sz="2250">
              <a:latin typeface="Helvetica"/>
              <a:cs typeface="Helvetica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887760" y="8700919"/>
            <a:ext cx="31235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3875" marR="5080" indent="-511809">
              <a:lnSpc>
                <a:spcPct val="102299"/>
              </a:lnSpc>
            </a:pP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250" b="1" i="1" spc="-4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250" b="1" i="1" spc="1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r>
              <a:rPr sz="1250" b="1" i="1" spc="-4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me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-2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enseigne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sur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système (pour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écri</a:t>
            </a:r>
            <a:r>
              <a:rPr sz="1250" i="1" spc="-2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des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hypothèses)</a:t>
            </a:r>
            <a:endParaRPr sz="1250">
              <a:latin typeface="Helvetica Light"/>
              <a:cs typeface="Helvetica Light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512082" y="8530208"/>
            <a:ext cx="301958" cy="52730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043876" y="8528782"/>
            <a:ext cx="424133" cy="53213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01312" y="7344998"/>
            <a:ext cx="424695" cy="79248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83839" y="7776057"/>
            <a:ext cx="45083" cy="4042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823940" y="7834858"/>
            <a:ext cx="36349" cy="7765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664614" y="8059068"/>
            <a:ext cx="7176" cy="505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987424" y="8170250"/>
            <a:ext cx="7576" cy="1020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796371" y="8145021"/>
            <a:ext cx="65338" cy="429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326830" y="453271"/>
            <a:ext cx="1321175" cy="79216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33575" y="388834"/>
            <a:ext cx="1198400" cy="124635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646627" y="1793972"/>
            <a:ext cx="750421" cy="61824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4310" y="53458"/>
            <a:ext cx="6808470" cy="9646920"/>
          </a:xfrm>
          <a:custGeom>
            <a:avLst/>
            <a:gdLst/>
            <a:ahLst/>
            <a:cxnLst/>
            <a:rect l="l" t="t" r="r" b="b"/>
            <a:pathLst>
              <a:path w="6808470" h="9646920">
                <a:moveTo>
                  <a:pt x="0" y="0"/>
                </a:moveTo>
                <a:lnTo>
                  <a:pt x="0" y="9646443"/>
                </a:lnTo>
                <a:lnTo>
                  <a:pt x="6807993" y="9646443"/>
                </a:lnTo>
                <a:lnTo>
                  <a:pt x="680799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129" name="object 129"/>
          <p:cNvSpPr txBox="1"/>
          <p:nvPr/>
        </p:nvSpPr>
        <p:spPr>
          <a:xfrm>
            <a:off x="6830851" y="9447652"/>
            <a:ext cx="2318385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n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t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enance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des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V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éhicules</a:t>
            </a:r>
            <a:endParaRPr sz="1700">
              <a:latin typeface="Helvetica"/>
              <a:cs typeface="Helvetica"/>
            </a:endParaRPr>
          </a:p>
        </p:txBody>
      </p:sp>
      <p:graphicFrame>
        <p:nvGraphicFramePr>
          <p:cNvPr id="94" name="object 94"/>
          <p:cNvGraphicFramePr>
            <a:graphicFrameLocks noGrp="1"/>
          </p:cNvGraphicFramePr>
          <p:nvPr/>
        </p:nvGraphicFramePr>
        <p:xfrm>
          <a:off x="264797" y="284651"/>
          <a:ext cx="6416108" cy="1211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463"/>
                <a:gridCol w="3655779"/>
                <a:gridCol w="1429866"/>
              </a:tblGrid>
              <a:tr h="796719">
                <a:tc rowSpan="2">
                  <a:txBody>
                    <a:bodyPr/>
                    <a:lstStyle/>
                    <a:p>
                      <a:endParaRPr sz="3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34389">
                      <a:solidFill>
                        <a:srgbClr val="000000"/>
                      </a:solidFill>
                      <a:prstDash val="solid"/>
                    </a:lnL>
                    <a:lnR w="34389">
                      <a:solidFill>
                        <a:srgbClr val="000000"/>
                      </a:solidFill>
                      <a:prstDash val="solid"/>
                    </a:lnR>
                    <a:lnT w="34389">
                      <a:solidFill>
                        <a:srgbClr val="000000"/>
                      </a:solidFill>
                      <a:prstDash val="solid"/>
                    </a:lnT>
                    <a:lnB w="343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1950" i="1" dirty="0">
                          <a:latin typeface="Helvetica Light"/>
                          <a:cs typeface="Helvetica Light"/>
                        </a:rPr>
                        <a:t>Dé</a:t>
                      </a:r>
                      <a:r>
                        <a:rPr sz="1950" i="1" spc="-40" dirty="0">
                          <a:latin typeface="Helvetica Light"/>
                          <a:cs typeface="Helvetica Light"/>
                        </a:rPr>
                        <a:t>r</a:t>
                      </a:r>
                      <a:r>
                        <a:rPr sz="1950" i="1" dirty="0">
                          <a:latin typeface="Helvetica Light"/>
                          <a:cs typeface="Helvetica Light"/>
                        </a:rPr>
                        <a:t>oulement</a:t>
                      </a:r>
                      <a:r>
                        <a:rPr sz="1950" i="1" spc="10" dirty="0">
                          <a:latin typeface="Helvetica Light"/>
                          <a:cs typeface="Helvetica Light"/>
                        </a:rPr>
                        <a:t> </a:t>
                      </a:r>
                      <a:r>
                        <a:rPr sz="1950" i="1" dirty="0">
                          <a:latin typeface="Helvetica Light"/>
                          <a:cs typeface="Helvetica Light"/>
                        </a:rPr>
                        <a:t>de</a:t>
                      </a:r>
                      <a:r>
                        <a:rPr sz="1950" i="1" spc="10" dirty="0">
                          <a:latin typeface="Helvetica Light"/>
                          <a:cs typeface="Helvetica Light"/>
                        </a:rPr>
                        <a:t> </a:t>
                      </a:r>
                      <a:r>
                        <a:rPr sz="1950" i="1" dirty="0">
                          <a:latin typeface="Helvetica Light"/>
                          <a:cs typeface="Helvetica Light"/>
                        </a:rPr>
                        <a:t>l'intervention</a:t>
                      </a:r>
                      <a:endParaRPr sz="195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lnL w="34389">
                      <a:solidFill>
                        <a:srgbClr val="000000"/>
                      </a:solidFill>
                      <a:prstDash val="solid"/>
                    </a:lnL>
                    <a:lnR w="34389">
                      <a:solidFill>
                        <a:srgbClr val="000000"/>
                      </a:solidFill>
                      <a:prstDash val="solid"/>
                    </a:lnR>
                    <a:lnT w="34389">
                      <a:solidFill>
                        <a:srgbClr val="000000"/>
                      </a:solidFill>
                      <a:prstDash val="solid"/>
                    </a:lnT>
                    <a:lnB w="34389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4389">
                      <a:solidFill>
                        <a:srgbClr val="000000"/>
                      </a:solidFill>
                      <a:prstDash val="solid"/>
                    </a:lnL>
                    <a:lnR w="34389">
                      <a:solidFill>
                        <a:srgbClr val="000000"/>
                      </a:solidFill>
                      <a:prstDash val="solid"/>
                    </a:lnR>
                    <a:lnT w="34389">
                      <a:solidFill>
                        <a:srgbClr val="000000"/>
                      </a:solidFill>
                      <a:prstDash val="solid"/>
                    </a:lnT>
                    <a:lnB w="343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906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4389">
                      <a:solidFill>
                        <a:srgbClr val="000000"/>
                      </a:solidFill>
                      <a:prstDash val="solid"/>
                    </a:lnL>
                    <a:lnR w="34389">
                      <a:solidFill>
                        <a:srgbClr val="000000"/>
                      </a:solidFill>
                      <a:prstDash val="solid"/>
                    </a:lnR>
                    <a:lnT w="34389">
                      <a:solidFill>
                        <a:srgbClr val="000000"/>
                      </a:solidFill>
                      <a:prstDash val="solid"/>
                    </a:lnT>
                    <a:lnB w="343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4865">
                        <a:lnSpc>
                          <a:spcPct val="100000"/>
                        </a:lnSpc>
                      </a:pPr>
                      <a:r>
                        <a:rPr sz="1250" dirty="0">
                          <a:latin typeface="Helvetica Light"/>
                          <a:cs typeface="Helvetica Light"/>
                        </a:rPr>
                        <a:t>Maintenance des </a:t>
                      </a:r>
                      <a:r>
                        <a:rPr sz="1250" spc="-70" dirty="0">
                          <a:latin typeface="Helvetica Light"/>
                          <a:cs typeface="Helvetica Light"/>
                        </a:rPr>
                        <a:t>V</a:t>
                      </a:r>
                      <a:r>
                        <a:rPr sz="1250" dirty="0">
                          <a:latin typeface="Helvetica Light"/>
                          <a:cs typeface="Helvetica Light"/>
                        </a:rPr>
                        <a:t>éhicules</a:t>
                      </a:r>
                      <a:endParaRPr sz="125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lnL w="34389">
                      <a:solidFill>
                        <a:srgbClr val="000000"/>
                      </a:solidFill>
                      <a:prstDash val="solid"/>
                    </a:lnL>
                    <a:lnR w="34389">
                      <a:solidFill>
                        <a:srgbClr val="000000"/>
                      </a:solidFill>
                      <a:prstDash val="solid"/>
                    </a:lnR>
                    <a:lnT w="34389">
                      <a:solidFill>
                        <a:srgbClr val="000000"/>
                      </a:solidFill>
                      <a:prstDash val="solid"/>
                    </a:lnT>
                    <a:lnB w="34389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4389">
                      <a:solidFill>
                        <a:srgbClr val="000000"/>
                      </a:solidFill>
                      <a:prstDash val="solid"/>
                    </a:lnL>
                    <a:lnR w="34389">
                      <a:solidFill>
                        <a:srgbClr val="000000"/>
                      </a:solidFill>
                      <a:prstDash val="solid"/>
                    </a:lnR>
                    <a:lnT w="34389">
                      <a:solidFill>
                        <a:srgbClr val="000000"/>
                      </a:solidFill>
                      <a:prstDash val="solid"/>
                    </a:lnT>
                    <a:lnB w="343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000" y="139700"/>
            <a:ext cx="12750800" cy="901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31775" algn="ctr">
              <a:lnSpc>
                <a:spcPct val="100000"/>
              </a:lnSpc>
            </a:pP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L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émarc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h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d’in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ves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ig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4200">
              <a:latin typeface="Helvetica"/>
              <a:cs typeface="Helvetica"/>
            </a:endParaRPr>
          </a:p>
          <a:p>
            <a:pPr marR="219710" algn="ctr">
              <a:lnSpc>
                <a:spcPct val="100000"/>
              </a:lnSpc>
              <a:spcBef>
                <a:spcPts val="3060"/>
              </a:spcBef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c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u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me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f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rma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sa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3600">
              <a:latin typeface="Helvetica"/>
              <a:cs typeface="Helvetica"/>
            </a:endParaRPr>
          </a:p>
          <a:p>
            <a:pPr marR="9269095" algn="ctr">
              <a:lnSpc>
                <a:spcPct val="100000"/>
              </a:lnSpc>
              <a:spcBef>
                <a:spcPts val="3175"/>
              </a:spcBef>
            </a:pPr>
            <a:r>
              <a:rPr sz="700" i="1" spc="20" dirty="0">
                <a:latin typeface="Helvetica Light"/>
                <a:cs typeface="Helvetica Light"/>
              </a:rPr>
              <a:t>Dé</a:t>
            </a:r>
            <a:r>
              <a:rPr sz="700" i="1" spc="-5" dirty="0">
                <a:latin typeface="Helvetica Light"/>
                <a:cs typeface="Helvetica Light"/>
              </a:rPr>
              <a:t>r</a:t>
            </a:r>
            <a:r>
              <a:rPr sz="700" i="1" spc="20" dirty="0">
                <a:latin typeface="Helvetica Light"/>
                <a:cs typeface="Helvetica Light"/>
              </a:rPr>
              <a:t>oulement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20" dirty="0">
                <a:latin typeface="Helvetica Light"/>
                <a:cs typeface="Helvetica Light"/>
              </a:rPr>
              <a:t>de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15" dirty="0">
                <a:latin typeface="Helvetica Light"/>
                <a:cs typeface="Helvetica Light"/>
              </a:rPr>
              <a:t>l'intervention</a:t>
            </a:r>
            <a:endParaRPr sz="7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900">
              <a:latin typeface="Times New Roman"/>
              <a:cs typeface="Times New Roman"/>
            </a:endParaRPr>
          </a:p>
          <a:p>
            <a:pPr marL="1419860" indent="-50800">
              <a:lnSpc>
                <a:spcPct val="100000"/>
              </a:lnSpc>
            </a:pPr>
            <a:r>
              <a:rPr sz="450" spc="10" dirty="0">
                <a:latin typeface="Helvetica Light"/>
                <a:cs typeface="Helvetica Light"/>
              </a:rPr>
              <a:t>Maintenance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10" dirty="0">
                <a:latin typeface="Helvetica Light"/>
                <a:cs typeface="Helvetica Light"/>
              </a:rPr>
              <a:t>des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-20" dirty="0">
                <a:latin typeface="Helvetica Light"/>
                <a:cs typeface="Helvetica Light"/>
              </a:rPr>
              <a:t>V</a:t>
            </a:r>
            <a:r>
              <a:rPr sz="450" spc="5" dirty="0">
                <a:latin typeface="Helvetica Light"/>
                <a:cs typeface="Helvetica Light"/>
              </a:rPr>
              <a:t>éhicules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350">
              <a:latin typeface="Times New Roman"/>
              <a:cs typeface="Times New Roman"/>
            </a:endParaRPr>
          </a:p>
          <a:p>
            <a:pPr marR="9230995" algn="ct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Observations du professeur </a:t>
            </a:r>
            <a:r>
              <a:rPr sz="400" i="1" spc="-5" dirty="0">
                <a:latin typeface="Helvetica"/>
                <a:cs typeface="Helvetica"/>
              </a:rPr>
              <a:t>: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  <a:p>
            <a:pPr marR="9215120" algn="ct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648970">
              <a:lnSpc>
                <a:spcPts val="250"/>
              </a:lnSpc>
              <a:spcBef>
                <a:spcPts val="555"/>
              </a:spcBef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Nom :	P</a:t>
            </a:r>
            <a:r>
              <a:rPr sz="400" spc="-10" dirty="0">
                <a:latin typeface="Helvetica Light"/>
                <a:cs typeface="Helvetica Light"/>
              </a:rPr>
              <a:t>r</a:t>
            </a:r>
            <a:r>
              <a:rPr sz="400" dirty="0">
                <a:latin typeface="Helvetica Light"/>
                <a:cs typeface="Helvetica Light"/>
              </a:rPr>
              <a:t>énom :</a:t>
            </a:r>
            <a:endParaRPr sz="400">
              <a:latin typeface="Helvetica Light"/>
              <a:cs typeface="Helvetica Light"/>
            </a:endParaRPr>
          </a:p>
          <a:p>
            <a:pPr marL="626745">
              <a:lnSpc>
                <a:spcPts val="51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26745">
              <a:lnSpc>
                <a:spcPts val="69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54685">
              <a:lnSpc>
                <a:spcPts val="430"/>
              </a:lnSpc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Classe  :	Date :</a:t>
            </a:r>
            <a:endParaRPr sz="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R="9262745" algn="ctr">
              <a:lnSpc>
                <a:spcPct val="100000"/>
              </a:lnSpc>
              <a:spcBef>
                <a:spcPts val="345"/>
              </a:spcBef>
            </a:pPr>
            <a:r>
              <a:rPr sz="400" i="1" dirty="0">
                <a:latin typeface="Helvetica"/>
                <a:cs typeface="Helvetica"/>
              </a:rPr>
              <a:t>J’écris le symptôme ou la demande du client :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0">
              <a:latin typeface="Times New Roman"/>
              <a:cs typeface="Times New Roman"/>
            </a:endParaRPr>
          </a:p>
          <a:p>
            <a:pPr marR="9262745" algn="ctr">
              <a:lnSpc>
                <a:spcPts val="495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me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enseigne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 marR="1522095" algn="r">
              <a:lnSpc>
                <a:spcPts val="245"/>
              </a:lnSpc>
              <a:tabLst>
                <a:tab pos="8145780" algn="l"/>
                <a:tab pos="8455025" algn="l"/>
              </a:tabLst>
            </a:pP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(pour écri</a:t>
            </a:r>
            <a:r>
              <a:rPr sz="675" i="1" spc="-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des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hypothèses)</a:t>
            </a:r>
            <a:r>
              <a:rPr sz="675" i="1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	</a:t>
            </a:r>
            <a:r>
              <a:rPr sz="600" baseline="6944" dirty="0">
                <a:latin typeface="Helvetica"/>
                <a:cs typeface="Helvetica"/>
              </a:rPr>
              <a:t>!	</a:t>
            </a:r>
            <a:r>
              <a:rPr sz="400" i="1" dirty="0">
                <a:latin typeface="Helvetica"/>
                <a:cs typeface="Helvetica"/>
              </a:rPr>
              <a:t>Je rends compte oralement de mon intervention au professeur</a:t>
            </a:r>
            <a:endParaRPr sz="400">
              <a:latin typeface="Helvetica"/>
              <a:cs typeface="Helvetica"/>
            </a:endParaRPr>
          </a:p>
          <a:p>
            <a:pPr marR="2090420" algn="r">
              <a:lnSpc>
                <a:spcPts val="755"/>
              </a:lnSpc>
              <a:tabLst>
                <a:tab pos="1122045" algn="l"/>
              </a:tabLst>
            </a:pPr>
            <a:r>
              <a:rPr sz="850" spc="-5" dirty="0">
                <a:latin typeface="Helvetica"/>
                <a:cs typeface="Helvetica"/>
              </a:rPr>
              <a:t>!	</a:t>
            </a:r>
            <a:r>
              <a:rPr sz="1275" spc="-7" baseline="-29411" dirty="0">
                <a:latin typeface="Helvetica"/>
                <a:cs typeface="Helvetica"/>
              </a:rPr>
              <a:t>!</a:t>
            </a:r>
            <a:endParaRPr sz="1275" baseline="-29411">
              <a:latin typeface="Helvetica"/>
              <a:cs typeface="Helvetica"/>
            </a:endParaRPr>
          </a:p>
          <a:p>
            <a:pPr marL="1287780">
              <a:lnSpc>
                <a:spcPts val="1005"/>
              </a:lnSpc>
              <a:tabLst>
                <a:tab pos="2789555" algn="l"/>
                <a:tab pos="9499600" algn="l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	</a:t>
            </a:r>
            <a:r>
              <a:rPr sz="450" spc="10" dirty="0">
                <a:latin typeface="Helvetica"/>
                <a:cs typeface="Helvetica"/>
              </a:rPr>
              <a:t>1</a:t>
            </a:r>
            <a:r>
              <a:rPr sz="450" dirty="0">
                <a:latin typeface="Helvetica"/>
                <a:cs typeface="Helvetica"/>
              </a:rPr>
              <a:t>	</a:t>
            </a:r>
            <a:r>
              <a:rPr sz="1275" spc="-7" baseline="3267" dirty="0">
                <a:latin typeface="Helvetica"/>
                <a:cs typeface="Helvetica"/>
              </a:rPr>
              <a:t>!</a:t>
            </a:r>
            <a:endParaRPr sz="1275" baseline="3267">
              <a:latin typeface="Helvetica"/>
              <a:cs typeface="Helvetica"/>
            </a:endParaRPr>
          </a:p>
          <a:p>
            <a:pPr marL="10090785" indent="-393065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D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valide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fonctionnement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du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">
              <a:latin typeface="Times New Roman"/>
              <a:cs typeface="Times New Roman"/>
            </a:endParaRPr>
          </a:p>
          <a:p>
            <a:pPr marR="1750060" algn="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Je ne ferais plus les erreurs suivantes :!</a:t>
            </a:r>
            <a:endParaRPr sz="400">
              <a:latin typeface="Helvetica"/>
              <a:cs typeface="Helvetica"/>
            </a:endParaRPr>
          </a:p>
          <a:p>
            <a:pPr marR="2178685" algn="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R="1544320" algn="r">
              <a:lnSpc>
                <a:spcPct val="100000"/>
              </a:lnSpc>
              <a:spcBef>
                <a:spcPts val="484"/>
              </a:spcBef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E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justifie l’intervention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500">
              <a:latin typeface="Times New Roman"/>
              <a:cs typeface="Times New Roman"/>
            </a:endParaRPr>
          </a:p>
          <a:p>
            <a:pPr marR="1293495" algn="r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Si je n’avais pas réalisé l’intervention, quelles auraient été les conséquences ?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350">
              <a:latin typeface="Times New Roman"/>
              <a:cs typeface="Times New Roman"/>
            </a:endParaRPr>
          </a:p>
          <a:p>
            <a:pPr marR="1134110" algn="r">
              <a:lnSpc>
                <a:spcPct val="100000"/>
              </a:lnSpc>
              <a:tabLst>
                <a:tab pos="1534795" algn="r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	</a:t>
            </a:r>
            <a:r>
              <a:rPr sz="450" spc="10" dirty="0">
                <a:latin typeface="Helvetica"/>
                <a:cs typeface="Helvetica"/>
              </a:rPr>
              <a:t>4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6244" y="5265663"/>
            <a:ext cx="112356" cy="196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0924" y="5265388"/>
            <a:ext cx="157941" cy="198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2749" y="5006737"/>
            <a:ext cx="14054" cy="289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1487" y="4824784"/>
            <a:ext cx="254647" cy="3106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12491" y="5122232"/>
            <a:ext cx="24311" cy="159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65685" y="2258067"/>
            <a:ext cx="491600" cy="2949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7730" y="2234073"/>
            <a:ext cx="445916" cy="4641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84679" y="2757276"/>
            <a:ext cx="278323" cy="2302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3450" y="2111225"/>
            <a:ext cx="2534920" cy="3591560"/>
          </a:xfrm>
          <a:custGeom>
            <a:avLst/>
            <a:gdLst/>
            <a:ahLst/>
            <a:cxnLst/>
            <a:rect l="l" t="t" r="r" b="b"/>
            <a:pathLst>
              <a:path w="2534920" h="3591560">
                <a:moveTo>
                  <a:pt x="0" y="0"/>
                </a:moveTo>
                <a:lnTo>
                  <a:pt x="0" y="3591321"/>
                </a:lnTo>
                <a:lnTo>
                  <a:pt x="2534443" y="3591321"/>
                </a:lnTo>
                <a:lnTo>
                  <a:pt x="253444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647" y="90168"/>
            <a:ext cx="12899504" cy="91604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7000" y="139700"/>
            <a:ext cx="12750800" cy="9017000"/>
          </a:xfrm>
          <a:custGeom>
            <a:avLst/>
            <a:gdLst/>
            <a:ahLst/>
            <a:cxnLst/>
            <a:rect l="l" t="t" r="r" b="b"/>
            <a:pathLst>
              <a:path w="12750800" h="9017000">
                <a:moveTo>
                  <a:pt x="0" y="9017000"/>
                </a:moveTo>
                <a:lnTo>
                  <a:pt x="12750800" y="9017000"/>
                </a:lnTo>
                <a:lnTo>
                  <a:pt x="12750800" y="0"/>
                </a:lnTo>
                <a:lnTo>
                  <a:pt x="0" y="0"/>
                </a:lnTo>
                <a:lnTo>
                  <a:pt x="0" y="901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88546" y="8819799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278156" y="8815375"/>
            <a:ext cx="10922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Helvetica"/>
                <a:cs typeface="Helvetica"/>
              </a:rPr>
              <a:t>3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08057" y="8836793"/>
            <a:ext cx="208216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8446" y="8838296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28049" y="8833872"/>
            <a:ext cx="10922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Helvetica"/>
                <a:cs typeface="Helvetica"/>
              </a:rPr>
              <a:t>2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57956" y="8855291"/>
            <a:ext cx="208216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97768" y="969876"/>
            <a:ext cx="5791925" cy="625535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7774" y="1033903"/>
            <a:ext cx="5567045" cy="6029325"/>
          </a:xfrm>
          <a:custGeom>
            <a:avLst/>
            <a:gdLst/>
            <a:ahLst/>
            <a:cxnLst/>
            <a:rect l="l" t="t" r="r" b="b"/>
            <a:pathLst>
              <a:path w="5567045" h="6029325">
                <a:moveTo>
                  <a:pt x="5403494" y="0"/>
                </a:moveTo>
                <a:lnTo>
                  <a:pt x="144446" y="552"/>
                </a:lnTo>
                <a:lnTo>
                  <a:pt x="102986" y="10008"/>
                </a:lnTo>
                <a:lnTo>
                  <a:pt x="66656" y="29855"/>
                </a:lnTo>
                <a:lnTo>
                  <a:pt x="36851" y="58367"/>
                </a:lnTo>
                <a:lnTo>
                  <a:pt x="14965" y="93815"/>
                </a:lnTo>
                <a:lnTo>
                  <a:pt x="2394" y="134472"/>
                </a:lnTo>
                <a:lnTo>
                  <a:pt x="0" y="5880374"/>
                </a:lnTo>
                <a:lnTo>
                  <a:pt x="1236" y="5895218"/>
                </a:lnTo>
                <a:lnTo>
                  <a:pt x="12425" y="5936490"/>
                </a:lnTo>
                <a:lnTo>
                  <a:pt x="33657" y="5971817"/>
                </a:lnTo>
                <a:lnTo>
                  <a:pt x="63421" y="5999840"/>
                </a:lnTo>
                <a:lnTo>
                  <a:pt x="100209" y="6019198"/>
                </a:lnTo>
                <a:lnTo>
                  <a:pt x="142510" y="6028533"/>
                </a:lnTo>
                <a:lnTo>
                  <a:pt x="157574" y="6029182"/>
                </a:lnTo>
                <a:lnTo>
                  <a:pt x="5415544" y="6028764"/>
                </a:lnTo>
                <a:lnTo>
                  <a:pt x="5457940" y="6020340"/>
                </a:lnTo>
                <a:lnTo>
                  <a:pt x="5495753" y="6002100"/>
                </a:lnTo>
                <a:lnTo>
                  <a:pt x="5527236" y="5975379"/>
                </a:lnTo>
                <a:lnTo>
                  <a:pt x="5550645" y="5941513"/>
                </a:lnTo>
                <a:lnTo>
                  <a:pt x="5564234" y="5901835"/>
                </a:lnTo>
                <a:lnTo>
                  <a:pt x="5566946" y="160522"/>
                </a:lnTo>
                <a:lnTo>
                  <a:pt x="5566000" y="146105"/>
                </a:lnTo>
                <a:lnTo>
                  <a:pt x="5555728" y="105034"/>
                </a:lnTo>
                <a:lnTo>
                  <a:pt x="5535571" y="68513"/>
                </a:lnTo>
                <a:lnTo>
                  <a:pt x="5507164" y="38180"/>
                </a:lnTo>
                <a:lnTo>
                  <a:pt x="5472140" y="15672"/>
                </a:lnTo>
                <a:lnTo>
                  <a:pt x="5432130" y="2628"/>
                </a:lnTo>
                <a:lnTo>
                  <a:pt x="54034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7651" y="1033904"/>
            <a:ext cx="5567680" cy="6029325"/>
          </a:xfrm>
          <a:custGeom>
            <a:avLst/>
            <a:gdLst/>
            <a:ahLst/>
            <a:cxnLst/>
            <a:rect l="l" t="t" r="r" b="b"/>
            <a:pathLst>
              <a:path w="5567680" h="6029325">
                <a:moveTo>
                  <a:pt x="0" y="5873900"/>
                </a:moveTo>
                <a:lnTo>
                  <a:pt x="0" y="163617"/>
                </a:lnTo>
                <a:lnTo>
                  <a:pt x="637" y="148883"/>
                </a:lnTo>
                <a:lnTo>
                  <a:pt x="9794" y="106873"/>
                </a:lnTo>
                <a:lnTo>
                  <a:pt x="28730" y="69497"/>
                </a:lnTo>
                <a:lnTo>
                  <a:pt x="56050" y="38482"/>
                </a:lnTo>
                <a:lnTo>
                  <a:pt x="90361" y="15554"/>
                </a:lnTo>
                <a:lnTo>
                  <a:pt x="130266" y="2443"/>
                </a:lnTo>
                <a:lnTo>
                  <a:pt x="5403619" y="0"/>
                </a:lnTo>
                <a:lnTo>
                  <a:pt x="5418092" y="667"/>
                </a:lnTo>
                <a:lnTo>
                  <a:pt x="5459401" y="10192"/>
                </a:lnTo>
                <a:lnTo>
                  <a:pt x="5496268" y="29727"/>
                </a:lnTo>
                <a:lnTo>
                  <a:pt x="5527062" y="57634"/>
                </a:lnTo>
                <a:lnTo>
                  <a:pt x="5550150" y="92275"/>
                </a:lnTo>
                <a:lnTo>
                  <a:pt x="5563899" y="132011"/>
                </a:lnTo>
                <a:lnTo>
                  <a:pt x="5567100" y="5872814"/>
                </a:lnTo>
                <a:lnTo>
                  <a:pt x="5566403" y="5887548"/>
                </a:lnTo>
                <a:lnTo>
                  <a:pt x="5556475" y="5928866"/>
                </a:lnTo>
                <a:lnTo>
                  <a:pt x="5536145" y="5964818"/>
                </a:lnTo>
                <a:lnTo>
                  <a:pt x="5507160" y="5994069"/>
                </a:lnTo>
                <a:lnTo>
                  <a:pt x="5471263" y="6015284"/>
                </a:lnTo>
                <a:lnTo>
                  <a:pt x="5430201" y="6027128"/>
                </a:lnTo>
                <a:lnTo>
                  <a:pt x="157697" y="6029181"/>
                </a:lnTo>
                <a:lnTo>
                  <a:pt x="142633" y="6028532"/>
                </a:lnTo>
                <a:lnTo>
                  <a:pt x="100332" y="6019197"/>
                </a:lnTo>
                <a:lnTo>
                  <a:pt x="63544" y="5999839"/>
                </a:lnTo>
                <a:lnTo>
                  <a:pt x="33780" y="5971816"/>
                </a:lnTo>
                <a:lnTo>
                  <a:pt x="12548" y="5936489"/>
                </a:lnTo>
                <a:lnTo>
                  <a:pt x="1360" y="5895217"/>
                </a:lnTo>
                <a:lnTo>
                  <a:pt x="0" y="5873900"/>
                </a:lnTo>
                <a:close/>
              </a:path>
            </a:pathLst>
          </a:custGeom>
          <a:ln w="10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732308" y="1141984"/>
            <a:ext cx="143256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mes hypo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hèses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75898" y="1318955"/>
            <a:ext cx="42113" cy="377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67119" y="1373886"/>
            <a:ext cx="33953" cy="725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85631" y="916189"/>
            <a:ext cx="439394" cy="7404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85854" y="1687212"/>
            <a:ext cx="7080" cy="953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41380" y="1663644"/>
            <a:ext cx="61018" cy="400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6292" y="979703"/>
            <a:ext cx="443437" cy="6527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8182" y="1445793"/>
            <a:ext cx="130049" cy="1168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838671" y="382844"/>
            <a:ext cx="3975252" cy="224738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00644" y="444907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3621835" y="0"/>
                </a:moveTo>
                <a:lnTo>
                  <a:pt x="132327" y="157"/>
                </a:lnTo>
                <a:lnTo>
                  <a:pt x="91233" y="9034"/>
                </a:lnTo>
                <a:lnTo>
                  <a:pt x="54974" y="29769"/>
                </a:lnTo>
                <a:lnTo>
                  <a:pt x="26018" y="59910"/>
                </a:lnTo>
                <a:lnTo>
                  <a:pt x="6834" y="97002"/>
                </a:lnTo>
                <a:lnTo>
                  <a:pt x="120" y="134530"/>
                </a:lnTo>
                <a:lnTo>
                  <a:pt x="0" y="1893794"/>
                </a:lnTo>
                <a:lnTo>
                  <a:pt x="1042" y="1907083"/>
                </a:lnTo>
                <a:lnTo>
                  <a:pt x="13493" y="1947019"/>
                </a:lnTo>
                <a:lnTo>
                  <a:pt x="37543" y="1980744"/>
                </a:lnTo>
                <a:lnTo>
                  <a:pt x="70594" y="2006113"/>
                </a:lnTo>
                <a:lnTo>
                  <a:pt x="110048" y="2020983"/>
                </a:lnTo>
                <a:lnTo>
                  <a:pt x="138625" y="2024005"/>
                </a:lnTo>
                <a:lnTo>
                  <a:pt x="3633924" y="2023497"/>
                </a:lnTo>
                <a:lnTo>
                  <a:pt x="3675667" y="2013443"/>
                </a:lnTo>
                <a:lnTo>
                  <a:pt x="3711333" y="1991987"/>
                </a:lnTo>
                <a:lnTo>
                  <a:pt x="3738418" y="1961071"/>
                </a:lnTo>
                <a:lnTo>
                  <a:pt x="3754415" y="1922636"/>
                </a:lnTo>
                <a:lnTo>
                  <a:pt x="3757683" y="1893794"/>
                </a:lnTo>
                <a:lnTo>
                  <a:pt x="3757620" y="134530"/>
                </a:lnTo>
                <a:lnTo>
                  <a:pt x="3749599" y="92849"/>
                </a:lnTo>
                <a:lnTo>
                  <a:pt x="3729726" y="56024"/>
                </a:lnTo>
                <a:lnTo>
                  <a:pt x="3700285" y="26587"/>
                </a:lnTo>
                <a:lnTo>
                  <a:pt x="3663560" y="7068"/>
                </a:lnTo>
                <a:lnTo>
                  <a:pt x="3621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00535" y="444906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0" y="1890143"/>
                </a:moveTo>
                <a:lnTo>
                  <a:pt x="0" y="138592"/>
                </a:lnTo>
                <a:lnTo>
                  <a:pt x="801" y="124380"/>
                </a:lnTo>
                <a:lnTo>
                  <a:pt x="12099" y="84017"/>
                </a:lnTo>
                <a:lnTo>
                  <a:pt x="34815" y="48970"/>
                </a:lnTo>
                <a:lnTo>
                  <a:pt x="66480" y="21691"/>
                </a:lnTo>
                <a:lnTo>
                  <a:pt x="104625" y="4636"/>
                </a:lnTo>
                <a:lnTo>
                  <a:pt x="3621949" y="0"/>
                </a:lnTo>
                <a:lnTo>
                  <a:pt x="3636271" y="816"/>
                </a:lnTo>
                <a:lnTo>
                  <a:pt x="3676581" y="12317"/>
                </a:lnTo>
                <a:lnTo>
                  <a:pt x="3711131" y="35424"/>
                </a:lnTo>
                <a:lnTo>
                  <a:pt x="3737636" y="67606"/>
                </a:lnTo>
                <a:lnTo>
                  <a:pt x="3753812" y="106332"/>
                </a:lnTo>
                <a:lnTo>
                  <a:pt x="3757792" y="1893795"/>
                </a:lnTo>
                <a:lnTo>
                  <a:pt x="3756959" y="1908490"/>
                </a:lnTo>
                <a:lnTo>
                  <a:pt x="3745214" y="1949000"/>
                </a:lnTo>
                <a:lnTo>
                  <a:pt x="3721546" y="1982639"/>
                </a:lnTo>
                <a:lnTo>
                  <a:pt x="3688462" y="2007464"/>
                </a:lnTo>
                <a:lnTo>
                  <a:pt x="3648468" y="2021534"/>
                </a:lnTo>
                <a:lnTo>
                  <a:pt x="138734" y="2024006"/>
                </a:lnTo>
                <a:lnTo>
                  <a:pt x="124283" y="2023237"/>
                </a:lnTo>
                <a:lnTo>
                  <a:pt x="83272" y="2012344"/>
                </a:lnTo>
                <a:lnTo>
                  <a:pt x="47797" y="1990236"/>
                </a:lnTo>
                <a:lnTo>
                  <a:pt x="20458" y="1959058"/>
                </a:lnTo>
                <a:lnTo>
                  <a:pt x="3852" y="1920955"/>
                </a:lnTo>
                <a:lnTo>
                  <a:pt x="0" y="1890143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603133" y="554955"/>
            <a:ext cx="301752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0365">
              <a:lnSpc>
                <a:spcPts val="1190"/>
              </a:lnSpc>
            </a:pPr>
            <a:r>
              <a:rPr sz="1000" i="1" dirty="0">
                <a:latin typeface="Helvetica"/>
                <a:cs typeface="Helvetica"/>
              </a:rPr>
              <a:t>J'i</a:t>
            </a:r>
            <a:r>
              <a:rPr sz="1000" i="1" spc="5" dirty="0">
                <a:latin typeface="Helvetica"/>
                <a:cs typeface="Helvetica"/>
              </a:rPr>
              <a:t>den</a:t>
            </a:r>
            <a:r>
              <a:rPr sz="1000" i="1" dirty="0">
                <a:latin typeface="Helvetica"/>
                <a:cs typeface="Helvetica"/>
              </a:rPr>
              <a:t>tifie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j’</a:t>
            </a:r>
            <a:r>
              <a:rPr sz="1000" i="1" spc="5" dirty="0">
                <a:latin typeface="Helvetica"/>
                <a:cs typeface="Helvetica"/>
              </a:rPr>
              <a:t>é</a:t>
            </a:r>
            <a:r>
              <a:rPr sz="1000" i="1" dirty="0">
                <a:latin typeface="Helvetica"/>
                <a:cs typeface="Helvetica"/>
              </a:rPr>
              <a:t>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</a:t>
            </a:r>
            <a:r>
              <a:rPr sz="1000" i="1" dirty="0">
                <a:latin typeface="Helvetica"/>
                <a:cs typeface="Helvetica"/>
              </a:rPr>
              <a:t>ri</a:t>
            </a:r>
            <a:r>
              <a:rPr sz="1000" i="1" spc="5" dirty="0">
                <a:latin typeface="Helvetica"/>
                <a:cs typeface="Helvetica"/>
              </a:rPr>
              <a:t>sques pro</a:t>
            </a:r>
            <a:r>
              <a:rPr sz="1000" i="1" dirty="0">
                <a:latin typeface="Helvetica"/>
                <a:cs typeface="Helvetica"/>
              </a:rPr>
              <a:t>f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ssi</a:t>
            </a:r>
            <a:r>
              <a:rPr sz="1000" i="1" spc="5" dirty="0">
                <a:latin typeface="Helvetica"/>
                <a:cs typeface="Helvetica"/>
              </a:rPr>
              <a:t>onne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  <a:p>
            <a:pPr marL="12700">
              <a:lnSpc>
                <a:spcPts val="1190"/>
              </a:lnSpc>
            </a:pPr>
            <a:r>
              <a:rPr sz="1000" i="1" spc="5" dirty="0">
                <a:latin typeface="Helvetica"/>
                <a:cs typeface="Helvetica"/>
              </a:rPr>
              <a:t>(sécu</a:t>
            </a:r>
            <a:r>
              <a:rPr sz="1000" i="1" dirty="0">
                <a:latin typeface="Helvetica"/>
                <a:cs typeface="Helvetica"/>
              </a:rPr>
              <a:t>rit</a:t>
            </a:r>
            <a:r>
              <a:rPr sz="1000" i="1" spc="5" dirty="0">
                <a:latin typeface="Helvetica"/>
                <a:cs typeface="Helvetica"/>
              </a:rPr>
              <a:t>é des personne</a:t>
            </a:r>
            <a:r>
              <a:rPr sz="1000" i="1" dirty="0">
                <a:latin typeface="Helvetica"/>
                <a:cs typeface="Helvetica"/>
              </a:rPr>
              <a:t>s, </a:t>
            </a:r>
            <a:r>
              <a:rPr sz="1000" i="1" spc="5" dirty="0">
                <a:latin typeface="Helvetica"/>
                <a:cs typeface="Helvetica"/>
              </a:rPr>
              <a:t>du ma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érie</a:t>
            </a:r>
            <a:r>
              <a:rPr sz="1000" i="1" dirty="0">
                <a:latin typeface="Helvetica"/>
                <a:cs typeface="Helvetica"/>
              </a:rPr>
              <a:t>l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</a:t>
            </a:r>
            <a:r>
              <a:rPr sz="1000" i="1" spc="5" dirty="0">
                <a:latin typeface="Helvetica"/>
                <a:cs typeface="Helvetica"/>
              </a:rPr>
              <a:t>du véh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cu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spc="-5" dirty="0">
                <a:latin typeface="Helvetica"/>
                <a:cs typeface="Helvetica"/>
              </a:rPr>
              <a:t>)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552400" y="745998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552400" y="895925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983964" y="1045851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983964" y="119577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983964" y="134570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983964" y="1495631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983964" y="164555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983964" y="179548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983964" y="1945409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378490" y="2204145"/>
            <a:ext cx="157543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"/>
                <a:cs typeface="Helvetica"/>
              </a:rPr>
              <a:t>Je pro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ège </a:t>
            </a:r>
            <a:r>
              <a:rPr sz="1000" i="1" dirty="0">
                <a:latin typeface="Helvetica"/>
                <a:cs typeface="Helvetica"/>
              </a:rPr>
              <a:t>l’</a:t>
            </a:r>
            <a:r>
              <a:rPr sz="1000" i="1" spc="5" dirty="0">
                <a:latin typeface="Helvetica"/>
                <a:cs typeface="Helvetica"/>
              </a:rPr>
              <a:t>environnemen</a:t>
            </a:r>
            <a:r>
              <a:rPr sz="1000" i="1" dirty="0">
                <a:latin typeface="Helvetica"/>
                <a:cs typeface="Helvetica"/>
              </a:rPr>
              <a:t>t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005129" y="463326"/>
            <a:ext cx="473368" cy="5677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962317" y="2536675"/>
            <a:ext cx="386076" cy="5016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016944" y="2488916"/>
            <a:ext cx="397758" cy="49657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76401" y="3071831"/>
            <a:ext cx="5937525" cy="364871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41345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5554155" y="0"/>
                </a:moveTo>
                <a:lnTo>
                  <a:pt x="151631" y="346"/>
                </a:lnTo>
                <a:lnTo>
                  <a:pt x="109072" y="8526"/>
                </a:lnTo>
                <a:lnTo>
                  <a:pt x="71185" y="26584"/>
                </a:lnTo>
                <a:lnTo>
                  <a:pt x="39687" y="53194"/>
                </a:lnTo>
                <a:lnTo>
                  <a:pt x="16298" y="87033"/>
                </a:lnTo>
                <a:lnTo>
                  <a:pt x="2735" y="126775"/>
                </a:lnTo>
                <a:lnTo>
                  <a:pt x="0" y="155896"/>
                </a:lnTo>
                <a:lnTo>
                  <a:pt x="0" y="3260898"/>
                </a:lnTo>
                <a:lnTo>
                  <a:pt x="4968" y="3299859"/>
                </a:lnTo>
                <a:lnTo>
                  <a:pt x="21055" y="3338278"/>
                </a:lnTo>
                <a:lnTo>
                  <a:pt x="46593" y="3370415"/>
                </a:lnTo>
                <a:lnTo>
                  <a:pt x="79854" y="3394975"/>
                </a:lnTo>
                <a:lnTo>
                  <a:pt x="119111" y="3410662"/>
                </a:lnTo>
                <a:lnTo>
                  <a:pt x="162636" y="3416179"/>
                </a:lnTo>
                <a:lnTo>
                  <a:pt x="5566719" y="3415715"/>
                </a:lnTo>
                <a:lnTo>
                  <a:pt x="5608913" y="3407042"/>
                </a:lnTo>
                <a:lnTo>
                  <a:pt x="5646463" y="3388476"/>
                </a:lnTo>
                <a:lnTo>
                  <a:pt x="5677671" y="3361421"/>
                </a:lnTo>
                <a:lnTo>
                  <a:pt x="5700840" y="3327281"/>
                </a:lnTo>
                <a:lnTo>
                  <a:pt x="5714274" y="3287460"/>
                </a:lnTo>
                <a:lnTo>
                  <a:pt x="5716982" y="3258451"/>
                </a:lnTo>
                <a:lnTo>
                  <a:pt x="5716589" y="144769"/>
                </a:lnTo>
                <a:lnTo>
                  <a:pt x="5707617" y="102981"/>
                </a:lnTo>
                <a:lnTo>
                  <a:pt x="5688095" y="66538"/>
                </a:lnTo>
                <a:lnTo>
                  <a:pt x="5659750" y="36760"/>
                </a:lnTo>
                <a:lnTo>
                  <a:pt x="5624308" y="14971"/>
                </a:lnTo>
                <a:lnTo>
                  <a:pt x="5583495" y="2493"/>
                </a:lnTo>
                <a:lnTo>
                  <a:pt x="555415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41343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0" y="3260898"/>
                </a:moveTo>
                <a:lnTo>
                  <a:pt x="0" y="155895"/>
                </a:lnTo>
                <a:lnTo>
                  <a:pt x="694" y="141105"/>
                </a:lnTo>
                <a:lnTo>
                  <a:pt x="10600" y="99690"/>
                </a:lnTo>
                <a:lnTo>
                  <a:pt x="30905" y="63736"/>
                </a:lnTo>
                <a:lnTo>
                  <a:pt x="59891" y="34569"/>
                </a:lnTo>
                <a:lnTo>
                  <a:pt x="95839" y="13513"/>
                </a:lnTo>
                <a:lnTo>
                  <a:pt x="137032" y="1894"/>
                </a:lnTo>
                <a:lnTo>
                  <a:pt x="5554157" y="0"/>
                </a:lnTo>
                <a:lnTo>
                  <a:pt x="5568998" y="631"/>
                </a:lnTo>
                <a:lnTo>
                  <a:pt x="5611218" y="9712"/>
                </a:lnTo>
                <a:lnTo>
                  <a:pt x="5648642" y="28545"/>
                </a:lnTo>
                <a:lnTo>
                  <a:pt x="5679544" y="55806"/>
                </a:lnTo>
                <a:lnTo>
                  <a:pt x="5702198" y="90175"/>
                </a:lnTo>
                <a:lnTo>
                  <a:pt x="5714879" y="130328"/>
                </a:lnTo>
                <a:lnTo>
                  <a:pt x="5716983" y="3258451"/>
                </a:lnTo>
                <a:lnTo>
                  <a:pt x="5716296" y="3273167"/>
                </a:lnTo>
                <a:lnTo>
                  <a:pt x="5706485" y="3314569"/>
                </a:lnTo>
                <a:lnTo>
                  <a:pt x="5686373" y="3350759"/>
                </a:lnTo>
                <a:lnTo>
                  <a:pt x="5657657" y="3380332"/>
                </a:lnTo>
                <a:lnTo>
                  <a:pt x="5622032" y="3401884"/>
                </a:lnTo>
                <a:lnTo>
                  <a:pt x="5581198" y="3414010"/>
                </a:lnTo>
                <a:lnTo>
                  <a:pt x="162636" y="3416179"/>
                </a:lnTo>
                <a:lnTo>
                  <a:pt x="147760" y="3415550"/>
                </a:lnTo>
                <a:lnTo>
                  <a:pt x="105466" y="3406499"/>
                </a:lnTo>
                <a:lnTo>
                  <a:pt x="68016" y="3387711"/>
                </a:lnTo>
                <a:lnTo>
                  <a:pt x="37137" y="3360481"/>
                </a:lnTo>
                <a:lnTo>
                  <a:pt x="14557" y="3326105"/>
                </a:lnTo>
                <a:lnTo>
                  <a:pt x="2005" y="3285881"/>
                </a:lnTo>
                <a:lnTo>
                  <a:pt x="0" y="3260898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648203" y="2636345"/>
            <a:ext cx="3418840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7395" marR="5080" indent="-107314">
              <a:lnSpc>
                <a:spcPct val="103899"/>
              </a:lnSpc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B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vérifie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les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éléments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qui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20" dirty="0">
                <a:solidFill>
                  <a:srgbClr val="0433FF"/>
                </a:solidFill>
                <a:latin typeface="Helvetica Light"/>
                <a:cs typeface="Helvetica Light"/>
              </a:rPr>
              <a:t>me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 pe</a:t>
            </a:r>
            <a:r>
              <a:rPr sz="1150" i="1" spc="25" dirty="0">
                <a:solidFill>
                  <a:srgbClr val="0433FF"/>
                </a:solidFill>
                <a:latin typeface="Helvetica Light"/>
                <a:cs typeface="Helvetica Light"/>
              </a:rPr>
              <a:t>r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mettent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de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valider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mon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hypothèse</a:t>
            </a:r>
            <a:r>
              <a:rPr sz="1150" b="1" i="1" spc="5" dirty="0">
                <a:solidFill>
                  <a:srgbClr val="0433FF"/>
                </a:solidFill>
                <a:latin typeface="Helvetica"/>
                <a:cs typeface="Helvetica"/>
              </a:rPr>
              <a:t>.</a:t>
            </a:r>
            <a:r>
              <a:rPr sz="1150" b="1" i="1" spc="-55" dirty="0">
                <a:solidFill>
                  <a:srgbClr val="0433FF"/>
                </a:solidFill>
                <a:latin typeface="Helvetica"/>
                <a:cs typeface="Helvetica"/>
              </a:rPr>
              <a:t>!</a:t>
            </a:r>
            <a:endParaRPr sz="115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résu</a:t>
            </a:r>
            <a:r>
              <a:rPr sz="1000" i="1" dirty="0">
                <a:latin typeface="Helvetica"/>
                <a:cs typeface="Helvetica"/>
              </a:rPr>
              <a:t>lt</a:t>
            </a:r>
            <a:r>
              <a:rPr sz="1000" i="1" spc="5" dirty="0">
                <a:latin typeface="Helvetica"/>
                <a:cs typeface="Helvetica"/>
              </a:rPr>
              <a:t>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s des essa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s réa</a:t>
            </a:r>
            <a:r>
              <a:rPr sz="1000" i="1" dirty="0">
                <a:latin typeface="Helvetica"/>
                <a:cs typeface="Helvetica"/>
              </a:rPr>
              <a:t>li</a:t>
            </a:r>
            <a:r>
              <a:rPr sz="1000" i="1" spc="5" dirty="0">
                <a:latin typeface="Helvetica"/>
                <a:cs typeface="Helvetica"/>
              </a:rPr>
              <a:t>sés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2148124" y="3442770"/>
            <a:ext cx="42118" cy="377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839344" y="3497702"/>
            <a:ext cx="33959" cy="7254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257857" y="3040004"/>
            <a:ext cx="439396" cy="74040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058087" y="3811029"/>
            <a:ext cx="7076" cy="95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813601" y="3787459"/>
            <a:ext cx="61023" cy="400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002146" y="8515522"/>
            <a:ext cx="3979545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p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l’intervention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et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1150">
              <a:latin typeface="Helvetica Light"/>
              <a:cs typeface="Helvetica Light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2127644" y="8185533"/>
            <a:ext cx="616663" cy="61041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40801" y="7695014"/>
            <a:ext cx="4592857" cy="85592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08528" y="7759171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4206703" y="0"/>
                </a:moveTo>
                <a:lnTo>
                  <a:pt x="159794" y="0"/>
                </a:lnTo>
                <a:lnTo>
                  <a:pt x="117172" y="5962"/>
                </a:lnTo>
                <a:lnTo>
                  <a:pt x="78960" y="22690"/>
                </a:lnTo>
                <a:lnTo>
                  <a:pt x="46648" y="48494"/>
                </a:lnTo>
                <a:lnTo>
                  <a:pt x="21725" y="81688"/>
                </a:lnTo>
                <a:lnTo>
                  <a:pt x="5679" y="120581"/>
                </a:lnTo>
                <a:lnTo>
                  <a:pt x="55" y="162231"/>
                </a:lnTo>
                <a:lnTo>
                  <a:pt x="0" y="476552"/>
                </a:lnTo>
                <a:lnTo>
                  <a:pt x="206" y="484794"/>
                </a:lnTo>
                <a:lnTo>
                  <a:pt x="8283" y="527278"/>
                </a:lnTo>
                <a:lnTo>
                  <a:pt x="26938" y="564302"/>
                </a:lnTo>
                <a:lnTo>
                  <a:pt x="54563" y="594536"/>
                </a:lnTo>
                <a:lnTo>
                  <a:pt x="89550" y="616647"/>
                </a:lnTo>
                <a:lnTo>
                  <a:pt x="130290" y="629304"/>
                </a:lnTo>
                <a:lnTo>
                  <a:pt x="159853" y="631832"/>
                </a:lnTo>
                <a:lnTo>
                  <a:pt x="4218732" y="631401"/>
                </a:lnTo>
                <a:lnTo>
                  <a:pt x="4260892" y="622732"/>
                </a:lnTo>
                <a:lnTo>
                  <a:pt x="4298256" y="604030"/>
                </a:lnTo>
                <a:lnTo>
                  <a:pt x="4329204" y="576759"/>
                </a:lnTo>
                <a:lnTo>
                  <a:pt x="4352114" y="542379"/>
                </a:lnTo>
                <a:lnTo>
                  <a:pt x="4365364" y="502353"/>
                </a:lnTo>
                <a:lnTo>
                  <a:pt x="4368031" y="473255"/>
                </a:lnTo>
                <a:lnTo>
                  <a:pt x="4368026" y="162231"/>
                </a:lnTo>
                <a:lnTo>
                  <a:pt x="4361971" y="119601"/>
                </a:lnTo>
                <a:lnTo>
                  <a:pt x="4345517" y="80987"/>
                </a:lnTo>
                <a:lnTo>
                  <a:pt x="4320215" y="48054"/>
                </a:lnTo>
                <a:lnTo>
                  <a:pt x="4287612" y="22467"/>
                </a:lnTo>
                <a:lnTo>
                  <a:pt x="4249259" y="5894"/>
                </a:lnTo>
                <a:lnTo>
                  <a:pt x="4206703" y="0"/>
                </a:lnTo>
                <a:close/>
              </a:path>
            </a:pathLst>
          </a:custGeom>
          <a:solidFill>
            <a:srgbClr val="FF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08527" y="7759172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0" y="476551"/>
                </a:moveTo>
                <a:lnTo>
                  <a:pt x="0" y="163487"/>
                </a:lnTo>
                <a:lnTo>
                  <a:pt x="649" y="148843"/>
                </a:lnTo>
                <a:lnTo>
                  <a:pt x="9949" y="107088"/>
                </a:lnTo>
                <a:lnTo>
                  <a:pt x="29120" y="69907"/>
                </a:lnTo>
                <a:lnTo>
                  <a:pt x="56671" y="38989"/>
                </a:lnTo>
                <a:lnTo>
                  <a:pt x="91115" y="16022"/>
                </a:lnTo>
                <a:lnTo>
                  <a:pt x="130962" y="2695"/>
                </a:lnTo>
                <a:lnTo>
                  <a:pt x="4206707" y="0"/>
                </a:lnTo>
                <a:lnTo>
                  <a:pt x="4221263" y="675"/>
                </a:lnTo>
                <a:lnTo>
                  <a:pt x="4262588" y="10314"/>
                </a:lnTo>
                <a:lnTo>
                  <a:pt x="4299195" y="30077"/>
                </a:lnTo>
                <a:lnTo>
                  <a:pt x="4329537" y="58298"/>
                </a:lnTo>
                <a:lnTo>
                  <a:pt x="4352062" y="93311"/>
                </a:lnTo>
                <a:lnTo>
                  <a:pt x="4365222" y="133450"/>
                </a:lnTo>
                <a:lnTo>
                  <a:pt x="4368032" y="473254"/>
                </a:lnTo>
                <a:lnTo>
                  <a:pt x="4367355" y="488009"/>
                </a:lnTo>
                <a:lnTo>
                  <a:pt x="4357684" y="529592"/>
                </a:lnTo>
                <a:lnTo>
                  <a:pt x="4337813" y="566017"/>
                </a:lnTo>
                <a:lnTo>
                  <a:pt x="4309364" y="595820"/>
                </a:lnTo>
                <a:lnTo>
                  <a:pt x="4273958" y="617541"/>
                </a:lnTo>
                <a:lnTo>
                  <a:pt x="4233218" y="629717"/>
                </a:lnTo>
                <a:lnTo>
                  <a:pt x="159854" y="631832"/>
                </a:lnTo>
                <a:lnTo>
                  <a:pt x="144872" y="631192"/>
                </a:lnTo>
                <a:lnTo>
                  <a:pt x="102570" y="621982"/>
                </a:lnTo>
                <a:lnTo>
                  <a:pt x="65487" y="602874"/>
                </a:lnTo>
                <a:lnTo>
                  <a:pt x="35229" y="575200"/>
                </a:lnTo>
                <a:lnTo>
                  <a:pt x="13406" y="540292"/>
                </a:lnTo>
                <a:lnTo>
                  <a:pt x="1624" y="499480"/>
                </a:lnTo>
                <a:lnTo>
                  <a:pt x="0" y="476551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9068672" y="7867122"/>
            <a:ext cx="184658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i="1" spc="5" dirty="0">
                <a:latin typeface="Helvetica"/>
                <a:cs typeface="Helvetica"/>
              </a:rPr>
              <a:t>J</a:t>
            </a:r>
            <a:r>
              <a:rPr sz="1000" b="1" i="1" dirty="0">
                <a:latin typeface="Helvetica"/>
                <a:cs typeface="Helvetica"/>
              </a:rPr>
              <a:t>’</a:t>
            </a:r>
            <a:r>
              <a:rPr sz="1000" b="1" i="1" spc="5" dirty="0">
                <a:latin typeface="Helvetica"/>
                <a:cs typeface="Helvetica"/>
              </a:rPr>
              <a:t>éc</a:t>
            </a:r>
            <a:r>
              <a:rPr sz="1000" b="1" i="1" dirty="0">
                <a:latin typeface="Helvetica"/>
                <a:cs typeface="Helvetica"/>
              </a:rPr>
              <a:t>ri</a:t>
            </a:r>
            <a:r>
              <a:rPr sz="1000" b="1" i="1" spc="5" dirty="0">
                <a:latin typeface="Helvetica"/>
                <a:cs typeface="Helvetica"/>
              </a:rPr>
              <a:t>s </a:t>
            </a:r>
            <a:r>
              <a:rPr sz="1000" b="1" i="1" dirty="0">
                <a:latin typeface="Helvetica"/>
                <a:cs typeface="Helvetica"/>
              </a:rPr>
              <a:t>l</a:t>
            </a:r>
            <a:r>
              <a:rPr sz="1000" b="1" i="1" spc="5" dirty="0">
                <a:latin typeface="Helvetica"/>
                <a:cs typeface="Helvetica"/>
              </a:rPr>
              <a:t>a cause du symptôme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0286957" y="7229075"/>
            <a:ext cx="0" cy="353695"/>
          </a:xfrm>
          <a:custGeom>
            <a:avLst/>
            <a:gdLst/>
            <a:ahLst/>
            <a:cxnLst/>
            <a:rect l="l" t="t" r="r" b="b"/>
            <a:pathLst>
              <a:path h="353695">
                <a:moveTo>
                  <a:pt x="0" y="0"/>
                </a:moveTo>
                <a:lnTo>
                  <a:pt x="0" y="353397"/>
                </a:lnTo>
              </a:path>
            </a:pathLst>
          </a:custGeom>
          <a:ln w="214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235569" y="7571764"/>
            <a:ext cx="102870" cy="102870"/>
          </a:xfrm>
          <a:custGeom>
            <a:avLst/>
            <a:gdLst/>
            <a:ahLst/>
            <a:cxnLst/>
            <a:rect l="l" t="t" r="r" b="b"/>
            <a:pathLst>
              <a:path w="102870" h="102870">
                <a:moveTo>
                  <a:pt x="102777" y="0"/>
                </a:moveTo>
                <a:lnTo>
                  <a:pt x="0" y="0"/>
                </a:lnTo>
                <a:lnTo>
                  <a:pt x="51388" y="102806"/>
                </a:lnTo>
                <a:lnTo>
                  <a:pt x="1027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79282" y="6950640"/>
            <a:ext cx="3353435" cy="655955"/>
          </a:xfrm>
          <a:custGeom>
            <a:avLst/>
            <a:gdLst/>
            <a:ahLst/>
            <a:cxnLst/>
            <a:rect l="l" t="t" r="r" b="b"/>
            <a:pathLst>
              <a:path w="3353434" h="655954">
                <a:moveTo>
                  <a:pt x="3353348" y="288058"/>
                </a:moveTo>
                <a:lnTo>
                  <a:pt x="3346438" y="369066"/>
                </a:lnTo>
                <a:lnTo>
                  <a:pt x="3322653" y="440024"/>
                </a:lnTo>
                <a:lnTo>
                  <a:pt x="3281993" y="500934"/>
                </a:lnTo>
                <a:lnTo>
                  <a:pt x="3224459" y="551796"/>
                </a:lnTo>
                <a:lnTo>
                  <a:pt x="3150051" y="592612"/>
                </a:lnTo>
                <a:lnTo>
                  <a:pt x="3058767" y="623383"/>
                </a:lnTo>
                <a:lnTo>
                  <a:pt x="2950610" y="644110"/>
                </a:lnTo>
                <a:lnTo>
                  <a:pt x="2825577" y="654793"/>
                </a:lnTo>
                <a:lnTo>
                  <a:pt x="2683670" y="655434"/>
                </a:lnTo>
                <a:lnTo>
                  <a:pt x="2524889" y="646034"/>
                </a:lnTo>
                <a:lnTo>
                  <a:pt x="2349233" y="626594"/>
                </a:lnTo>
                <a:lnTo>
                  <a:pt x="2156702" y="597115"/>
                </a:lnTo>
                <a:lnTo>
                  <a:pt x="1947297" y="557598"/>
                </a:lnTo>
                <a:lnTo>
                  <a:pt x="1721018" y="508043"/>
                </a:lnTo>
                <a:lnTo>
                  <a:pt x="1477864" y="448453"/>
                </a:lnTo>
                <a:lnTo>
                  <a:pt x="1217835" y="378828"/>
                </a:lnTo>
                <a:lnTo>
                  <a:pt x="940931" y="299169"/>
                </a:lnTo>
                <a:lnTo>
                  <a:pt x="647154" y="209477"/>
                </a:lnTo>
                <a:lnTo>
                  <a:pt x="336501" y="109754"/>
                </a:lnTo>
                <a:lnTo>
                  <a:pt x="8974" y="0"/>
                </a:lnTo>
                <a:lnTo>
                  <a:pt x="0" y="0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292199" y="6905500"/>
            <a:ext cx="114300" cy="97790"/>
          </a:xfrm>
          <a:custGeom>
            <a:avLst/>
            <a:gdLst/>
            <a:ahLst/>
            <a:cxnLst/>
            <a:rect l="l" t="t" r="r" b="b"/>
            <a:pathLst>
              <a:path w="114300" h="97790">
                <a:moveTo>
                  <a:pt x="113894" y="0"/>
                </a:moveTo>
                <a:lnTo>
                  <a:pt x="0" y="15233"/>
                </a:lnTo>
                <a:lnTo>
                  <a:pt x="80520" y="97235"/>
                </a:lnTo>
                <a:lnTo>
                  <a:pt x="1138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8369367" y="6758700"/>
            <a:ext cx="30753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i="1" spc="15" dirty="0">
                <a:latin typeface="Helvetica"/>
                <a:cs typeface="Helvetica"/>
              </a:rPr>
              <a:t>La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cause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es</a:t>
            </a:r>
            <a:r>
              <a:rPr sz="900" b="1" i="1" spc="10" dirty="0">
                <a:latin typeface="Helvetica"/>
                <a:cs typeface="Helvetica"/>
              </a:rPr>
              <a:t>t-e</a:t>
            </a:r>
            <a:r>
              <a:rPr sz="900" b="1" i="1" spc="5" dirty="0">
                <a:latin typeface="Helvetica"/>
                <a:cs typeface="Helvetica"/>
              </a:rPr>
              <a:t>ll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i</a:t>
            </a:r>
            <a:r>
              <a:rPr sz="900" b="1" i="1" spc="15" dirty="0">
                <a:latin typeface="Helvetica"/>
                <a:cs typeface="Helvetica"/>
              </a:rPr>
              <a:t>de</a:t>
            </a:r>
            <a:r>
              <a:rPr sz="900" b="1" i="1" spc="10" dirty="0">
                <a:latin typeface="Helvetica"/>
                <a:cs typeface="Helvetica"/>
              </a:rPr>
              <a:t>ntifi</a:t>
            </a:r>
            <a:r>
              <a:rPr sz="900" b="1" i="1" spc="15" dirty="0">
                <a:latin typeface="Helvetica"/>
                <a:cs typeface="Helvetica"/>
              </a:rPr>
              <a:t>ée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pa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15" dirty="0">
                <a:latin typeface="Helvetica"/>
                <a:cs typeface="Helvetica"/>
              </a:rPr>
              <a:t>appo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t </a:t>
            </a:r>
            <a:r>
              <a:rPr sz="900" b="1" i="1" spc="15" dirty="0">
                <a:latin typeface="Helvetica"/>
                <a:cs typeface="Helvetica"/>
              </a:rPr>
              <a:t>au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symp</a:t>
            </a:r>
            <a:r>
              <a:rPr sz="900" b="1" i="1" spc="10" dirty="0">
                <a:latin typeface="Helvetica"/>
                <a:cs typeface="Helvetica"/>
              </a:rPr>
              <a:t>tô</a:t>
            </a:r>
            <a:r>
              <a:rPr sz="900" b="1" i="1" spc="20" dirty="0">
                <a:latin typeface="Helvetica"/>
                <a:cs typeface="Helvetica"/>
              </a:rPr>
              <a:t>m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?</a:t>
            </a:r>
            <a:endParaRPr sz="9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000">
              <a:latin typeface="Times New Roman"/>
              <a:cs typeface="Times New Roman"/>
            </a:endParaRPr>
          </a:p>
          <a:p>
            <a:pPr marL="180975" algn="ctr">
              <a:lnSpc>
                <a:spcPct val="100000"/>
              </a:lnSpc>
              <a:tabLst>
                <a:tab pos="768350" algn="l"/>
              </a:tabLst>
            </a:pPr>
            <a:r>
              <a:rPr sz="900" spc="20" dirty="0">
                <a:latin typeface="Helvetica"/>
                <a:cs typeface="Helvetica"/>
              </a:rPr>
              <a:t>NON	</a:t>
            </a:r>
            <a:r>
              <a:rPr sz="900" spc="15" dirty="0">
                <a:latin typeface="Helvetica"/>
                <a:cs typeface="Helvetica"/>
              </a:rPr>
              <a:t>OUI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68" name="object 68"/>
          <p:cNvSpPr txBox="1"/>
          <p:nvPr/>
        </p:nvSpPr>
        <p:spPr>
          <a:xfrm rot="960000">
            <a:off x="6570053" y="7068822"/>
            <a:ext cx="1571667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i="1" spc="10" dirty="0">
                <a:latin typeface="Helvetica"/>
                <a:cs typeface="Helvetica"/>
              </a:rPr>
              <a:t>Je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0" dirty="0">
                <a:latin typeface="Helvetica"/>
                <a:cs typeface="Helvetica"/>
              </a:rPr>
              <a:t>ch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au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0" dirty="0">
                <a:latin typeface="Helvetica"/>
                <a:cs typeface="Helvetica"/>
              </a:rPr>
              <a:t>re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280166" y="1126130"/>
            <a:ext cx="2465705" cy="913765"/>
          </a:xfrm>
          <a:custGeom>
            <a:avLst/>
            <a:gdLst/>
            <a:ahLst/>
            <a:cxnLst/>
            <a:rect l="l" t="t" r="r" b="b"/>
            <a:pathLst>
              <a:path w="2465704" h="913764">
                <a:moveTo>
                  <a:pt x="0" y="913627"/>
                </a:moveTo>
                <a:lnTo>
                  <a:pt x="130079" y="777256"/>
                </a:lnTo>
                <a:lnTo>
                  <a:pt x="259370" y="651917"/>
                </a:lnTo>
                <a:lnTo>
                  <a:pt x="387871" y="537603"/>
                </a:lnTo>
                <a:lnTo>
                  <a:pt x="515584" y="434313"/>
                </a:lnTo>
                <a:lnTo>
                  <a:pt x="642507" y="342040"/>
                </a:lnTo>
                <a:lnTo>
                  <a:pt x="768640" y="260781"/>
                </a:lnTo>
                <a:lnTo>
                  <a:pt x="893985" y="190532"/>
                </a:lnTo>
                <a:lnTo>
                  <a:pt x="1018540" y="131288"/>
                </a:lnTo>
                <a:lnTo>
                  <a:pt x="1142306" y="83045"/>
                </a:lnTo>
                <a:lnTo>
                  <a:pt x="1265283" y="45799"/>
                </a:lnTo>
                <a:lnTo>
                  <a:pt x="1387470" y="19545"/>
                </a:lnTo>
                <a:lnTo>
                  <a:pt x="1508869" y="4280"/>
                </a:lnTo>
                <a:lnTo>
                  <a:pt x="1629478" y="0"/>
                </a:lnTo>
                <a:lnTo>
                  <a:pt x="1749297" y="6699"/>
                </a:lnTo>
                <a:lnTo>
                  <a:pt x="1868328" y="24373"/>
                </a:lnTo>
                <a:lnTo>
                  <a:pt x="1986569" y="53019"/>
                </a:lnTo>
                <a:lnTo>
                  <a:pt x="2104021" y="92633"/>
                </a:lnTo>
                <a:lnTo>
                  <a:pt x="2220684" y="143209"/>
                </a:lnTo>
                <a:lnTo>
                  <a:pt x="2336558" y="204744"/>
                </a:lnTo>
                <a:lnTo>
                  <a:pt x="2451642" y="277234"/>
                </a:lnTo>
                <a:lnTo>
                  <a:pt x="2465132" y="277234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706667" y="1355341"/>
            <a:ext cx="113664" cy="102235"/>
          </a:xfrm>
          <a:custGeom>
            <a:avLst/>
            <a:gdLst/>
            <a:ahLst/>
            <a:cxnLst/>
            <a:rect l="l" t="t" r="r" b="b"/>
            <a:pathLst>
              <a:path w="113665" h="102234">
                <a:moveTo>
                  <a:pt x="59855" y="0"/>
                </a:moveTo>
                <a:lnTo>
                  <a:pt x="0" y="83573"/>
                </a:lnTo>
                <a:lnTo>
                  <a:pt x="113477" y="101659"/>
                </a:lnTo>
                <a:lnTo>
                  <a:pt x="59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7146542" y="922648"/>
            <a:ext cx="134175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10" dirty="0">
                <a:latin typeface="Helvetica"/>
                <a:cs typeface="Helvetica"/>
              </a:rPr>
              <a:t>J’a</a:t>
            </a:r>
            <a:r>
              <a:rPr sz="900" i="1" spc="5" dirty="0">
                <a:latin typeface="Helvetica"/>
                <a:cs typeface="Helvetica"/>
              </a:rPr>
              <a:t>i </a:t>
            </a:r>
            <a:r>
              <a:rPr sz="900" i="1" spc="10" dirty="0">
                <a:latin typeface="Helvetica"/>
                <a:cs typeface="Helvetica"/>
              </a:rPr>
              <a:t>ch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2010617" y="1596127"/>
            <a:ext cx="620946" cy="85672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7000" y="139699"/>
            <a:ext cx="12750800" cy="9017000"/>
          </a:xfrm>
          <a:custGeom>
            <a:avLst/>
            <a:gdLst/>
            <a:ahLst/>
            <a:cxnLst/>
            <a:rect l="l" t="t" r="r" b="b"/>
            <a:pathLst>
              <a:path w="12750800" h="9017000">
                <a:moveTo>
                  <a:pt x="0" y="0"/>
                </a:moveTo>
                <a:lnTo>
                  <a:pt x="12750800" y="0"/>
                </a:lnTo>
                <a:lnTo>
                  <a:pt x="12750800" y="9017000"/>
                </a:lnTo>
                <a:lnTo>
                  <a:pt x="0" y="9017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75" name="object 7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700" y="935219"/>
            <a:ext cx="4216400" cy="0"/>
          </a:xfrm>
          <a:custGeom>
            <a:avLst/>
            <a:gdLst/>
            <a:ahLst/>
            <a:cxnLst/>
            <a:rect l="l" t="t" r="r" b="b"/>
            <a:pathLst>
              <a:path w="4216400">
                <a:moveTo>
                  <a:pt x="0" y="0"/>
                </a:moveTo>
                <a:lnTo>
                  <a:pt x="4216399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6086" y="9372512"/>
            <a:ext cx="4718050" cy="0"/>
          </a:xfrm>
          <a:custGeom>
            <a:avLst/>
            <a:gdLst/>
            <a:ahLst/>
            <a:cxnLst/>
            <a:rect l="l" t="t" r="r" b="b"/>
            <a:pathLst>
              <a:path w="4718050">
                <a:moveTo>
                  <a:pt x="0" y="0"/>
                </a:moveTo>
                <a:lnTo>
                  <a:pt x="4718013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83310" y="50800"/>
            <a:ext cx="6896100" cy="965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850515" algn="ctr">
              <a:lnSpc>
                <a:spcPct val="100000"/>
              </a:lnSpc>
            </a:pP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d’in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ves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ig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4200">
              <a:latin typeface="Helvetica"/>
              <a:cs typeface="Helvetica"/>
            </a:endParaRPr>
          </a:p>
          <a:p>
            <a:pPr marR="3636010" algn="ctr">
              <a:lnSpc>
                <a:spcPct val="100000"/>
              </a:lnSpc>
              <a:spcBef>
                <a:spcPts val="3060"/>
              </a:spcBef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f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rma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sa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36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4350">
              <a:latin typeface="Times New Roman"/>
              <a:cs typeface="Times New Roman"/>
            </a:endParaRPr>
          </a:p>
          <a:p>
            <a:pPr marL="1577340">
              <a:lnSpc>
                <a:spcPts val="475"/>
              </a:lnSpc>
            </a:pPr>
            <a:r>
              <a:rPr sz="400" i="1" dirty="0">
                <a:latin typeface="Helvetica"/>
                <a:cs typeface="Helvetica"/>
              </a:rPr>
              <a:t>J'identifie et j’écris les risques professionnels !</a:t>
            </a:r>
            <a:endParaRPr sz="400">
              <a:latin typeface="Helvetica"/>
              <a:cs typeface="Helvetica"/>
            </a:endParaRPr>
          </a:p>
          <a:p>
            <a:pPr marR="2837180" algn="ctr">
              <a:lnSpc>
                <a:spcPts val="340"/>
              </a:lnSpc>
            </a:pPr>
            <a:r>
              <a:rPr sz="400" i="1" dirty="0">
                <a:latin typeface="Helvetica"/>
                <a:cs typeface="Helvetica"/>
              </a:rPr>
              <a:t>(sécurité des personnes, du matériel et du véhicule</a:t>
            </a:r>
            <a:r>
              <a:rPr sz="400" i="1" spc="-5" dirty="0">
                <a:latin typeface="Helvetica"/>
                <a:cs typeface="Helvetica"/>
              </a:rPr>
              <a:t>)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  <a:p>
            <a:pPr marR="3800475" algn="ctr">
              <a:lnSpc>
                <a:spcPts val="515"/>
              </a:lnSpc>
              <a:tabLst>
                <a:tab pos="2153285" algn="l"/>
              </a:tabLst>
            </a:pPr>
            <a:r>
              <a:rPr sz="350" i="1" spc="5" dirty="0">
                <a:latin typeface="Helvetica"/>
                <a:cs typeface="Helvetica"/>
              </a:rPr>
              <a:t>J’a</a:t>
            </a:r>
            <a:r>
              <a:rPr sz="350" i="1" dirty="0">
                <a:latin typeface="Helvetica"/>
                <a:cs typeface="Helvetica"/>
              </a:rPr>
              <a:t>i</a:t>
            </a:r>
            <a:r>
              <a:rPr sz="350" i="1" spc="5" dirty="0">
                <a:latin typeface="Helvetica"/>
                <a:cs typeface="Helvetica"/>
              </a:rPr>
              <a:t> </a:t>
            </a:r>
            <a:r>
              <a:rPr sz="350" i="1" spc="10" dirty="0">
                <a:latin typeface="Helvetica"/>
                <a:cs typeface="Helvetica"/>
              </a:rPr>
              <a:t>cho</a:t>
            </a:r>
            <a:r>
              <a:rPr sz="350" i="1" dirty="0">
                <a:latin typeface="Helvetica"/>
                <a:cs typeface="Helvetica"/>
              </a:rPr>
              <a:t>i</a:t>
            </a:r>
            <a:r>
              <a:rPr sz="350" i="1" spc="5" dirty="0">
                <a:latin typeface="Helvetica"/>
                <a:cs typeface="Helvetica"/>
              </a:rPr>
              <a:t>si </a:t>
            </a:r>
            <a:r>
              <a:rPr sz="350" i="1" spc="10" dirty="0">
                <a:latin typeface="Helvetica"/>
                <a:cs typeface="Helvetica"/>
              </a:rPr>
              <a:t>une</a:t>
            </a:r>
            <a:r>
              <a:rPr sz="350" i="1" spc="5" dirty="0">
                <a:latin typeface="Helvetica"/>
                <a:cs typeface="Helvetica"/>
              </a:rPr>
              <a:t> </a:t>
            </a:r>
            <a:r>
              <a:rPr sz="350" i="1" spc="10" dirty="0">
                <a:latin typeface="Helvetica"/>
                <a:cs typeface="Helvetica"/>
              </a:rPr>
              <a:t>hypo</a:t>
            </a:r>
            <a:r>
              <a:rPr sz="350" i="1" spc="5" dirty="0">
                <a:latin typeface="Helvetica"/>
                <a:cs typeface="Helvetica"/>
              </a:rPr>
              <a:t>t</a:t>
            </a:r>
            <a:r>
              <a:rPr sz="350" i="1" spc="10" dirty="0">
                <a:latin typeface="Helvetica"/>
                <a:cs typeface="Helvetica"/>
              </a:rPr>
              <a:t>hèse</a:t>
            </a:r>
            <a:r>
              <a:rPr sz="350" i="1" dirty="0">
                <a:latin typeface="Helvetica"/>
                <a:cs typeface="Helvetica"/>
              </a:rPr>
              <a:t>	</a:t>
            </a:r>
            <a:r>
              <a:rPr sz="1275" spc="-7" baseline="13071" dirty="0">
                <a:latin typeface="Helvetica"/>
                <a:cs typeface="Helvetica"/>
              </a:rPr>
              <a:t>!</a:t>
            </a:r>
            <a:endParaRPr sz="1275" baseline="13071">
              <a:latin typeface="Helvetica"/>
              <a:cs typeface="Helvetica"/>
            </a:endParaRPr>
          </a:p>
          <a:p>
            <a:pPr marL="1183640">
              <a:lnSpc>
                <a:spcPts val="610"/>
              </a:lnSpc>
              <a:tabLst>
                <a:tab pos="2605405" algn="l"/>
              </a:tabLst>
            </a:pPr>
            <a:r>
              <a:rPr sz="1275" spc="-7" baseline="-29411" dirty="0">
                <a:latin typeface="Helvetica"/>
                <a:cs typeface="Helvetica"/>
              </a:rPr>
              <a:t>!	</a:t>
            </a: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183640">
              <a:lnSpc>
                <a:spcPts val="70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183640">
              <a:lnSpc>
                <a:spcPts val="47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183640">
              <a:lnSpc>
                <a:spcPts val="47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183640">
              <a:lnSpc>
                <a:spcPts val="47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183640">
              <a:lnSpc>
                <a:spcPts val="47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183640">
              <a:lnSpc>
                <a:spcPts val="69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300480" indent="438784">
              <a:lnSpc>
                <a:spcPts val="430"/>
              </a:lnSpc>
            </a:pPr>
            <a:r>
              <a:rPr sz="400" i="1" dirty="0">
                <a:latin typeface="Helvetica"/>
                <a:cs typeface="Helvetica"/>
              </a:rPr>
              <a:t>Je protège l’environnement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300">
              <a:latin typeface="Times New Roman"/>
              <a:cs typeface="Times New Roman"/>
            </a:endParaRPr>
          </a:p>
          <a:p>
            <a:pPr marL="1300480" marR="4485640" algn="ctr">
              <a:lnSpc>
                <a:spcPct val="1058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B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je vérifie les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éléments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qui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me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pe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r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mettent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de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valider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mon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hypothèse</a:t>
            </a:r>
            <a:r>
              <a:rPr sz="450" b="1" i="1" spc="5" dirty="0">
                <a:solidFill>
                  <a:srgbClr val="0433FF"/>
                </a:solidFill>
                <a:latin typeface="Helvetica"/>
                <a:cs typeface="Helvetica"/>
              </a:rPr>
              <a:t>.</a:t>
            </a:r>
            <a:r>
              <a:rPr sz="450" b="1" i="1" spc="-20" dirty="0">
                <a:solidFill>
                  <a:srgbClr val="0433FF"/>
                </a:solidFill>
                <a:latin typeface="Helvetica"/>
                <a:cs typeface="Helvetica"/>
              </a:rPr>
              <a:t>!</a:t>
            </a:r>
            <a:endParaRPr sz="4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R="3879850" algn="ctr">
              <a:lnSpc>
                <a:spcPct val="100000"/>
              </a:lnSpc>
              <a:spcBef>
                <a:spcPts val="330"/>
              </a:spcBef>
            </a:pPr>
            <a:r>
              <a:rPr sz="400" i="1" dirty="0">
                <a:latin typeface="Helvetica"/>
                <a:cs typeface="Helvetica"/>
              </a:rPr>
              <a:t>J’écris les résultats des essais réalisés :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350">
              <a:latin typeface="Times New Roman"/>
              <a:cs typeface="Times New Roman"/>
            </a:endParaRPr>
          </a:p>
          <a:p>
            <a:pPr marR="3794125" algn="ctr">
              <a:lnSpc>
                <a:spcPct val="100000"/>
              </a:lnSpc>
            </a:pPr>
            <a:r>
              <a:rPr sz="350" b="1" i="1" spc="10" dirty="0">
                <a:latin typeface="Helvetica"/>
                <a:cs typeface="Helvetica"/>
              </a:rPr>
              <a:t>La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cause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es</a:t>
            </a:r>
            <a:r>
              <a:rPr sz="350" b="1" i="1" spc="5" dirty="0">
                <a:latin typeface="Helvetica"/>
                <a:cs typeface="Helvetica"/>
              </a:rPr>
              <a:t>t-ell</a:t>
            </a:r>
            <a:r>
              <a:rPr sz="350" b="1" i="1" spc="10" dirty="0">
                <a:latin typeface="Helvetica"/>
                <a:cs typeface="Helvetica"/>
              </a:rPr>
              <a:t>e</a:t>
            </a:r>
            <a:r>
              <a:rPr sz="350" b="1" i="1" spc="5" dirty="0">
                <a:latin typeface="Helvetica"/>
                <a:cs typeface="Helvetica"/>
              </a:rPr>
              <a:t> i</a:t>
            </a:r>
            <a:r>
              <a:rPr sz="350" b="1" i="1" spc="10" dirty="0">
                <a:latin typeface="Helvetica"/>
                <a:cs typeface="Helvetica"/>
              </a:rPr>
              <a:t>de</a:t>
            </a:r>
            <a:r>
              <a:rPr sz="350" b="1" i="1" spc="5" dirty="0">
                <a:latin typeface="Helvetica"/>
                <a:cs typeface="Helvetica"/>
              </a:rPr>
              <a:t>ntifi</a:t>
            </a:r>
            <a:r>
              <a:rPr sz="350" b="1" i="1" spc="10" dirty="0">
                <a:latin typeface="Helvetica"/>
                <a:cs typeface="Helvetica"/>
              </a:rPr>
              <a:t>ée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pa</a:t>
            </a:r>
            <a:r>
              <a:rPr sz="350" b="1" i="1" spc="5" dirty="0">
                <a:latin typeface="Helvetica"/>
                <a:cs typeface="Helvetica"/>
              </a:rPr>
              <a:t>r r</a:t>
            </a:r>
            <a:r>
              <a:rPr sz="350" b="1" i="1" spc="10" dirty="0">
                <a:latin typeface="Helvetica"/>
                <a:cs typeface="Helvetica"/>
              </a:rPr>
              <a:t>appo</a:t>
            </a:r>
            <a:r>
              <a:rPr sz="350" b="1" i="1" spc="5" dirty="0">
                <a:latin typeface="Helvetica"/>
                <a:cs typeface="Helvetica"/>
              </a:rPr>
              <a:t>rt </a:t>
            </a:r>
            <a:r>
              <a:rPr sz="350" b="1" i="1" spc="10" dirty="0">
                <a:latin typeface="Helvetica"/>
                <a:cs typeface="Helvetica"/>
              </a:rPr>
              <a:t>au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symp</a:t>
            </a:r>
            <a:r>
              <a:rPr sz="350" b="1" i="1" spc="5" dirty="0">
                <a:latin typeface="Helvetica"/>
                <a:cs typeface="Helvetica"/>
              </a:rPr>
              <a:t>tô</a:t>
            </a:r>
            <a:r>
              <a:rPr sz="350" b="1" i="1" spc="15" dirty="0">
                <a:latin typeface="Helvetica"/>
                <a:cs typeface="Helvetica"/>
              </a:rPr>
              <a:t>m</a:t>
            </a:r>
            <a:r>
              <a:rPr sz="350" b="1" i="1" spc="10" dirty="0">
                <a:latin typeface="Helvetica"/>
                <a:cs typeface="Helvetica"/>
              </a:rPr>
              <a:t>e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?</a:t>
            </a:r>
            <a:endParaRPr sz="350">
              <a:latin typeface="Helvetica"/>
              <a:cs typeface="Helvetica"/>
            </a:endParaRPr>
          </a:p>
          <a:p>
            <a:pPr marL="222885">
              <a:lnSpc>
                <a:spcPts val="360"/>
              </a:lnSpc>
              <a:spcBef>
                <a:spcPts val="185"/>
              </a:spcBef>
            </a:pPr>
            <a:r>
              <a:rPr sz="525" i="1" spc="7" baseline="47619" dirty="0">
                <a:latin typeface="Helvetica"/>
                <a:cs typeface="Helvetica"/>
              </a:rPr>
              <a:t>Je</a:t>
            </a:r>
            <a:r>
              <a:rPr sz="525" i="1" spc="7" baseline="31746" dirty="0">
                <a:latin typeface="Helvetica"/>
                <a:cs typeface="Helvetica"/>
              </a:rPr>
              <a:t>c</a:t>
            </a:r>
            <a:r>
              <a:rPr sz="525" i="1" spc="-142" baseline="31746" dirty="0">
                <a:latin typeface="Helvetica"/>
                <a:cs typeface="Helvetica"/>
              </a:rPr>
              <a:t>h</a:t>
            </a:r>
            <a:r>
              <a:rPr sz="525" i="1" spc="-142" baseline="15873" dirty="0">
                <a:latin typeface="Helvetica"/>
                <a:cs typeface="Helvetica"/>
              </a:rPr>
              <a:t>o</a:t>
            </a:r>
            <a:r>
              <a:rPr sz="350" i="1" spc="-105" dirty="0">
                <a:latin typeface="Helvetica"/>
                <a:cs typeface="Helvetica"/>
              </a:rPr>
              <a:t>i</a:t>
            </a:r>
            <a:r>
              <a:rPr sz="350" i="1" spc="5" dirty="0">
                <a:latin typeface="Helvetica"/>
                <a:cs typeface="Helvetica"/>
              </a:rPr>
              <a:t>s</a:t>
            </a:r>
            <a:r>
              <a:rPr sz="350" i="1" spc="-5" dirty="0">
                <a:latin typeface="Helvetica"/>
                <a:cs typeface="Helvetica"/>
              </a:rPr>
              <a:t>i</a:t>
            </a:r>
            <a:r>
              <a:rPr sz="525" i="1" spc="15" baseline="-15873" dirty="0">
                <a:latin typeface="Helvetica"/>
                <a:cs typeface="Helvetica"/>
              </a:rPr>
              <a:t>u</a:t>
            </a:r>
            <a:endParaRPr sz="525" baseline="-15873">
              <a:latin typeface="Helvetica"/>
              <a:cs typeface="Helvetica"/>
            </a:endParaRPr>
          </a:p>
          <a:p>
            <a:pPr marL="435609">
              <a:lnSpc>
                <a:spcPts val="360"/>
              </a:lnSpc>
              <a:tabLst>
                <a:tab pos="1423670" algn="l"/>
                <a:tab pos="1657985" algn="l"/>
              </a:tabLst>
            </a:pPr>
            <a:r>
              <a:rPr sz="525" i="1" spc="-142" baseline="23809" dirty="0">
                <a:latin typeface="Helvetica"/>
                <a:cs typeface="Helvetica"/>
              </a:rPr>
              <a:t>n</a:t>
            </a:r>
            <a:r>
              <a:rPr sz="525" i="1" spc="7" baseline="15873" dirty="0">
                <a:latin typeface="Helvetica"/>
                <a:cs typeface="Helvetica"/>
              </a:rPr>
              <a:t>e</a:t>
            </a:r>
            <a:r>
              <a:rPr sz="350" i="1" spc="-95" dirty="0">
                <a:latin typeface="Helvetica"/>
                <a:cs typeface="Helvetica"/>
              </a:rPr>
              <a:t>a</a:t>
            </a:r>
            <a:r>
              <a:rPr sz="525" i="1" spc="-142" baseline="-7936" dirty="0">
                <a:latin typeface="Helvetica"/>
                <a:cs typeface="Helvetica"/>
              </a:rPr>
              <a:t>u</a:t>
            </a:r>
            <a:r>
              <a:rPr sz="525" i="1" spc="-150" baseline="-15873" dirty="0">
                <a:latin typeface="Helvetica"/>
                <a:cs typeface="Helvetica"/>
              </a:rPr>
              <a:t>t</a:t>
            </a:r>
            <a:r>
              <a:rPr sz="525" i="1" spc="7" baseline="-23809" dirty="0">
                <a:latin typeface="Helvetica"/>
                <a:cs typeface="Helvetica"/>
              </a:rPr>
              <a:t>re</a:t>
            </a:r>
            <a:r>
              <a:rPr sz="525" i="1" spc="15" baseline="-39682" dirty="0">
                <a:latin typeface="Helvetica"/>
                <a:cs typeface="Helvetica"/>
              </a:rPr>
              <a:t>h</a:t>
            </a:r>
            <a:r>
              <a:rPr sz="525" i="1" baseline="-39682" dirty="0">
                <a:latin typeface="Helvetica"/>
                <a:cs typeface="Helvetica"/>
              </a:rPr>
              <a:t>	</a:t>
            </a:r>
            <a:r>
              <a:rPr sz="350" spc="10" dirty="0">
                <a:latin typeface="Helvetica"/>
                <a:cs typeface="Helvetica"/>
              </a:rPr>
              <a:t>NON</a:t>
            </a:r>
            <a:r>
              <a:rPr sz="350" dirty="0">
                <a:latin typeface="Helvetica"/>
                <a:cs typeface="Helvetica"/>
              </a:rPr>
              <a:t>	</a:t>
            </a:r>
            <a:r>
              <a:rPr sz="350" spc="10" dirty="0">
                <a:latin typeface="Helvetica"/>
                <a:cs typeface="Helvetica"/>
              </a:rPr>
              <a:t>OUI</a:t>
            </a:r>
            <a:endParaRPr sz="350">
              <a:latin typeface="Helvetica"/>
              <a:cs typeface="Helvetica"/>
            </a:endParaRPr>
          </a:p>
          <a:p>
            <a:pPr marL="638810">
              <a:lnSpc>
                <a:spcPct val="100000"/>
              </a:lnSpc>
              <a:spcBef>
                <a:spcPts val="200"/>
              </a:spcBef>
            </a:pPr>
            <a:r>
              <a:rPr sz="525" i="1" spc="7" baseline="47619" dirty="0">
                <a:latin typeface="Helvetica"/>
                <a:cs typeface="Helvetica"/>
              </a:rPr>
              <a:t>y</a:t>
            </a:r>
            <a:r>
              <a:rPr sz="525" i="1" spc="-142" baseline="47619" dirty="0">
                <a:latin typeface="Helvetica"/>
                <a:cs typeface="Helvetica"/>
              </a:rPr>
              <a:t>p</a:t>
            </a:r>
            <a:r>
              <a:rPr sz="525" i="1" spc="-142" baseline="31746" dirty="0">
                <a:latin typeface="Helvetica"/>
                <a:cs typeface="Helvetica"/>
              </a:rPr>
              <a:t>o</a:t>
            </a:r>
            <a:r>
              <a:rPr sz="525" i="1" spc="-150" baseline="23809" dirty="0">
                <a:latin typeface="Helvetica"/>
                <a:cs typeface="Helvetica"/>
              </a:rPr>
              <a:t>t</a:t>
            </a:r>
            <a:r>
              <a:rPr sz="525" i="1" spc="-142" baseline="15873" dirty="0">
                <a:latin typeface="Helvetica"/>
                <a:cs typeface="Helvetica"/>
              </a:rPr>
              <a:t>h</a:t>
            </a:r>
            <a:r>
              <a:rPr sz="525" i="1" spc="-142" baseline="7936" dirty="0">
                <a:latin typeface="Helvetica"/>
                <a:cs typeface="Helvetica"/>
              </a:rPr>
              <a:t>è</a:t>
            </a:r>
            <a:r>
              <a:rPr sz="350" i="1" spc="10" dirty="0">
                <a:latin typeface="Helvetica"/>
                <a:cs typeface="Helvetica"/>
              </a:rPr>
              <a:t>se</a:t>
            </a:r>
            <a:endParaRPr sz="3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00">
              <a:latin typeface="Times New Roman"/>
              <a:cs typeface="Times New Roman"/>
            </a:endParaRPr>
          </a:p>
          <a:p>
            <a:pPr marL="1217930">
              <a:lnSpc>
                <a:spcPct val="100000"/>
              </a:lnSpc>
            </a:pPr>
            <a:r>
              <a:rPr sz="400" b="1" i="1" dirty="0">
                <a:latin typeface="Helvetica"/>
                <a:cs typeface="Helvetica"/>
              </a:rPr>
              <a:t>J’écris la cause du symptôme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550">
              <a:latin typeface="Times New Roman"/>
              <a:cs typeface="Times New Roman"/>
            </a:endParaRPr>
          </a:p>
          <a:p>
            <a:pPr marR="3726815" algn="ctr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p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l’intervention et je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 marL="994410">
              <a:lnSpc>
                <a:spcPct val="100000"/>
              </a:lnSpc>
              <a:spcBef>
                <a:spcPts val="415"/>
              </a:spcBef>
              <a:tabLst>
                <a:tab pos="2496185" algn="l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	</a:t>
            </a:r>
            <a:r>
              <a:rPr sz="450" spc="10" dirty="0">
                <a:latin typeface="Helvetica"/>
                <a:cs typeface="Helvetica"/>
              </a:rPr>
              <a:t>3</a:t>
            </a:r>
            <a:endParaRPr sz="4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290"/>
              </a:spcBef>
              <a:tabLst>
                <a:tab pos="6552565" algn="l"/>
              </a:tabLst>
            </a:pP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ion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Main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t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enance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des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V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éhicules</a:t>
            </a:r>
            <a:r>
              <a:rPr sz="1800" dirty="0">
                <a:latin typeface="Helvetica Light"/>
                <a:cs typeface="Helvetica Light"/>
              </a:rPr>
              <a:t> 	18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9000" y="1438647"/>
            <a:ext cx="266763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c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u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me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d</a:t>
            </a:r>
            <a:endParaRPr sz="3600">
              <a:latin typeface="Helvetica"/>
              <a:cs typeface="Helvetic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d</a:t>
            </a:r>
            <a:r>
              <a:rPr dirty="0"/>
              <a:t>émarc</a:t>
            </a:r>
            <a:r>
              <a:rPr spc="-10" dirty="0"/>
              <a:t>h</a:t>
            </a:r>
            <a:r>
              <a:rPr dirty="0"/>
              <a:t>e</a:t>
            </a:r>
          </a:p>
        </p:txBody>
      </p:sp>
      <p:sp>
        <p:nvSpPr>
          <p:cNvPr id="9" name="object 9"/>
          <p:cNvSpPr/>
          <p:nvPr/>
        </p:nvSpPr>
        <p:spPr>
          <a:xfrm>
            <a:off x="3657738" y="3382594"/>
            <a:ext cx="5219700" cy="3731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33800" y="3429000"/>
            <a:ext cx="2400300" cy="3594100"/>
          </a:xfrm>
          <a:custGeom>
            <a:avLst/>
            <a:gdLst/>
            <a:ahLst/>
            <a:cxnLst/>
            <a:rect l="l" t="t" r="r" b="b"/>
            <a:pathLst>
              <a:path w="2400300" h="3594100">
                <a:moveTo>
                  <a:pt x="0" y="3594100"/>
                </a:moveTo>
                <a:lnTo>
                  <a:pt x="2400300" y="3594100"/>
                </a:lnTo>
                <a:lnTo>
                  <a:pt x="2400300" y="0"/>
                </a:lnTo>
                <a:lnTo>
                  <a:pt x="0" y="0"/>
                </a:lnTo>
                <a:lnTo>
                  <a:pt x="0" y="3594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97722" y="6896186"/>
            <a:ext cx="1981835" cy="0"/>
          </a:xfrm>
          <a:custGeom>
            <a:avLst/>
            <a:gdLst/>
            <a:ahLst/>
            <a:cxnLst/>
            <a:rect l="l" t="t" r="r" b="b"/>
            <a:pathLst>
              <a:path w="1981835">
                <a:moveTo>
                  <a:pt x="0" y="0"/>
                </a:moveTo>
                <a:lnTo>
                  <a:pt x="1981214" y="0"/>
                </a:lnTo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037334" y="6886785"/>
            <a:ext cx="5905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10" dirty="0">
                <a:latin typeface="Helvetica"/>
                <a:cs typeface="Helvetica"/>
              </a:rPr>
              <a:t>2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35305" y="6895322"/>
            <a:ext cx="845185" cy="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21357" y="3759901"/>
            <a:ext cx="2307540" cy="2493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49198" y="3785421"/>
            <a:ext cx="2218055" cy="2403475"/>
          </a:xfrm>
          <a:custGeom>
            <a:avLst/>
            <a:gdLst/>
            <a:ahLst/>
            <a:cxnLst/>
            <a:rect l="l" t="t" r="r" b="b"/>
            <a:pathLst>
              <a:path w="2218054" h="2403475">
                <a:moveTo>
                  <a:pt x="2152836" y="0"/>
                </a:moveTo>
                <a:lnTo>
                  <a:pt x="60896" y="29"/>
                </a:lnTo>
                <a:lnTo>
                  <a:pt x="22486" y="15203"/>
                </a:lnTo>
                <a:lnTo>
                  <a:pt x="1567" y="50731"/>
                </a:lnTo>
                <a:lnTo>
                  <a:pt x="0" y="65217"/>
                </a:lnTo>
                <a:lnTo>
                  <a:pt x="0" y="2341288"/>
                </a:lnTo>
                <a:lnTo>
                  <a:pt x="13329" y="2380156"/>
                </a:lnTo>
                <a:lnTo>
                  <a:pt x="48109" y="2401583"/>
                </a:lnTo>
                <a:lnTo>
                  <a:pt x="62828" y="2403181"/>
                </a:lnTo>
                <a:lnTo>
                  <a:pt x="2154301" y="2403166"/>
                </a:lnTo>
                <a:lnTo>
                  <a:pt x="2193923" y="2389313"/>
                </a:lnTo>
                <a:lnTo>
                  <a:pt x="2216262" y="2355248"/>
                </a:lnTo>
                <a:lnTo>
                  <a:pt x="2217917" y="2341288"/>
                </a:lnTo>
                <a:lnTo>
                  <a:pt x="2217857" y="61474"/>
                </a:lnTo>
                <a:lnTo>
                  <a:pt x="2202153" y="23130"/>
                </a:lnTo>
                <a:lnTo>
                  <a:pt x="2167064" y="1636"/>
                </a:lnTo>
                <a:lnTo>
                  <a:pt x="2152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49198" y="3785421"/>
            <a:ext cx="2218055" cy="2403475"/>
          </a:xfrm>
          <a:custGeom>
            <a:avLst/>
            <a:gdLst/>
            <a:ahLst/>
            <a:cxnLst/>
            <a:rect l="l" t="t" r="r" b="b"/>
            <a:pathLst>
              <a:path w="2218054" h="2403475">
                <a:moveTo>
                  <a:pt x="0" y="2341287"/>
                </a:moveTo>
                <a:lnTo>
                  <a:pt x="0" y="65216"/>
                </a:lnTo>
                <a:lnTo>
                  <a:pt x="1567" y="50730"/>
                </a:lnTo>
                <a:lnTo>
                  <a:pt x="22486" y="15202"/>
                </a:lnTo>
                <a:lnTo>
                  <a:pt x="60896" y="29"/>
                </a:lnTo>
                <a:lnTo>
                  <a:pt x="2152836" y="0"/>
                </a:lnTo>
                <a:lnTo>
                  <a:pt x="2167063" y="1636"/>
                </a:lnTo>
                <a:lnTo>
                  <a:pt x="2202152" y="23130"/>
                </a:lnTo>
                <a:lnTo>
                  <a:pt x="2217856" y="61474"/>
                </a:lnTo>
                <a:lnTo>
                  <a:pt x="2217968" y="2340854"/>
                </a:lnTo>
                <a:lnTo>
                  <a:pt x="2216261" y="2355247"/>
                </a:lnTo>
                <a:lnTo>
                  <a:pt x="2193923" y="2389312"/>
                </a:lnTo>
                <a:lnTo>
                  <a:pt x="2154301" y="2403165"/>
                </a:lnTo>
                <a:lnTo>
                  <a:pt x="62827" y="2403180"/>
                </a:lnTo>
                <a:lnTo>
                  <a:pt x="48109" y="2401583"/>
                </a:lnTo>
                <a:lnTo>
                  <a:pt x="13329" y="2380155"/>
                </a:lnTo>
                <a:lnTo>
                  <a:pt x="0" y="2341287"/>
                </a:lnTo>
                <a:close/>
              </a:path>
            </a:pathLst>
          </a:custGeom>
          <a:ln w="4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64132" y="3820865"/>
            <a:ext cx="586105" cy="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J’écris mes hypothèses :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59743" y="3920935"/>
            <a:ext cx="13528" cy="28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48483" y="3738983"/>
            <a:ext cx="254650" cy="310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49489" y="4036432"/>
            <a:ext cx="24310" cy="159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32721" y="3763661"/>
            <a:ext cx="176091" cy="260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04585" y="3525916"/>
            <a:ext cx="1583766" cy="8957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29354" y="3550653"/>
            <a:ext cx="1497330" cy="807085"/>
          </a:xfrm>
          <a:custGeom>
            <a:avLst/>
            <a:gdLst/>
            <a:ahLst/>
            <a:cxnLst/>
            <a:rect l="l" t="t" r="r" b="b"/>
            <a:pathLst>
              <a:path w="1497329" h="807085">
                <a:moveTo>
                  <a:pt x="1442883" y="0"/>
                </a:moveTo>
                <a:lnTo>
                  <a:pt x="52962" y="47"/>
                </a:lnTo>
                <a:lnTo>
                  <a:pt x="15739" y="17351"/>
                </a:lnTo>
                <a:lnTo>
                  <a:pt x="59" y="53947"/>
                </a:lnTo>
                <a:lnTo>
                  <a:pt x="0" y="754849"/>
                </a:lnTo>
                <a:lnTo>
                  <a:pt x="2096" y="768111"/>
                </a:lnTo>
                <a:lnTo>
                  <a:pt x="27955" y="799568"/>
                </a:lnTo>
                <a:lnTo>
                  <a:pt x="55150" y="806750"/>
                </a:lnTo>
                <a:lnTo>
                  <a:pt x="1455993" y="805224"/>
                </a:lnTo>
                <a:lnTo>
                  <a:pt x="1489275" y="781753"/>
                </a:lnTo>
                <a:lnTo>
                  <a:pt x="1497006" y="754849"/>
                </a:lnTo>
                <a:lnTo>
                  <a:pt x="1496990" y="53947"/>
                </a:lnTo>
                <a:lnTo>
                  <a:pt x="1480533" y="16144"/>
                </a:lnTo>
                <a:lnTo>
                  <a:pt x="1442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29232" y="3550653"/>
            <a:ext cx="1497330" cy="807085"/>
          </a:xfrm>
          <a:custGeom>
            <a:avLst/>
            <a:gdLst/>
            <a:ahLst/>
            <a:cxnLst/>
            <a:rect l="l" t="t" r="r" b="b"/>
            <a:pathLst>
              <a:path w="1497329" h="807085">
                <a:moveTo>
                  <a:pt x="0" y="753395"/>
                </a:moveTo>
                <a:lnTo>
                  <a:pt x="0" y="55241"/>
                </a:lnTo>
                <a:lnTo>
                  <a:pt x="1954" y="41278"/>
                </a:lnTo>
                <a:lnTo>
                  <a:pt x="26662" y="8533"/>
                </a:lnTo>
                <a:lnTo>
                  <a:pt x="1443007" y="0"/>
                </a:lnTo>
                <a:lnTo>
                  <a:pt x="1457024" y="1990"/>
                </a:lnTo>
                <a:lnTo>
                  <a:pt x="1489206" y="27126"/>
                </a:lnTo>
                <a:lnTo>
                  <a:pt x="1497128" y="754850"/>
                </a:lnTo>
                <a:lnTo>
                  <a:pt x="1495098" y="769126"/>
                </a:lnTo>
                <a:lnTo>
                  <a:pt x="1469321" y="800257"/>
                </a:lnTo>
                <a:lnTo>
                  <a:pt x="55272" y="806751"/>
                </a:lnTo>
                <a:lnTo>
                  <a:pt x="41083" y="804872"/>
                </a:lnTo>
                <a:lnTo>
                  <a:pt x="8038" y="780688"/>
                </a:lnTo>
                <a:lnTo>
                  <a:pt x="0" y="753395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70974" y="3557811"/>
            <a:ext cx="188536" cy="2264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51312" y="4384870"/>
            <a:ext cx="156264" cy="1993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71355" y="4365368"/>
            <a:ext cx="157944" cy="1981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22804" y="4597724"/>
            <a:ext cx="2365547" cy="14543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48683" y="4626321"/>
            <a:ext cx="2277745" cy="1362075"/>
          </a:xfrm>
          <a:custGeom>
            <a:avLst/>
            <a:gdLst/>
            <a:ahLst/>
            <a:cxnLst/>
            <a:rect l="l" t="t" r="r" b="b"/>
            <a:pathLst>
              <a:path w="2277745" h="1362075">
                <a:moveTo>
                  <a:pt x="2212806" y="0"/>
                </a:moveTo>
                <a:lnTo>
                  <a:pt x="63757" y="7"/>
                </a:lnTo>
                <a:lnTo>
                  <a:pt x="24020" y="13652"/>
                </a:lnTo>
                <a:lnTo>
                  <a:pt x="1696" y="47698"/>
                </a:lnTo>
                <a:lnTo>
                  <a:pt x="0" y="1300601"/>
                </a:lnTo>
                <a:lnTo>
                  <a:pt x="1894" y="1314986"/>
                </a:lnTo>
                <a:lnTo>
                  <a:pt x="24717" y="1348631"/>
                </a:lnTo>
                <a:lnTo>
                  <a:pt x="64789" y="1361660"/>
                </a:lnTo>
                <a:lnTo>
                  <a:pt x="2214488" y="1361640"/>
                </a:lnTo>
                <a:lnTo>
                  <a:pt x="2253878" y="1347501"/>
                </a:lnTo>
                <a:lnTo>
                  <a:pt x="2275991" y="1313184"/>
                </a:lnTo>
                <a:lnTo>
                  <a:pt x="2277667" y="61043"/>
                </a:lnTo>
                <a:lnTo>
                  <a:pt x="2275720" y="46698"/>
                </a:lnTo>
                <a:lnTo>
                  <a:pt x="2252826" y="13062"/>
                </a:lnTo>
                <a:lnTo>
                  <a:pt x="221280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48678" y="4626322"/>
            <a:ext cx="2277745" cy="1362075"/>
          </a:xfrm>
          <a:custGeom>
            <a:avLst/>
            <a:gdLst/>
            <a:ahLst/>
            <a:cxnLst/>
            <a:rect l="l" t="t" r="r" b="b"/>
            <a:pathLst>
              <a:path w="2277745" h="1362075">
                <a:moveTo>
                  <a:pt x="0" y="1299766"/>
                </a:moveTo>
                <a:lnTo>
                  <a:pt x="0" y="62138"/>
                </a:lnTo>
                <a:lnTo>
                  <a:pt x="1701" y="47698"/>
                </a:lnTo>
                <a:lnTo>
                  <a:pt x="24025" y="13652"/>
                </a:lnTo>
                <a:lnTo>
                  <a:pt x="63763" y="7"/>
                </a:lnTo>
                <a:lnTo>
                  <a:pt x="2212811" y="0"/>
                </a:lnTo>
                <a:lnTo>
                  <a:pt x="2227383" y="1554"/>
                </a:lnTo>
                <a:lnTo>
                  <a:pt x="2262902" y="22400"/>
                </a:lnTo>
                <a:lnTo>
                  <a:pt x="2277673" y="61043"/>
                </a:lnTo>
                <a:lnTo>
                  <a:pt x="2277682" y="1298791"/>
                </a:lnTo>
                <a:lnTo>
                  <a:pt x="2275997" y="1313184"/>
                </a:lnTo>
                <a:lnTo>
                  <a:pt x="2253883" y="1347500"/>
                </a:lnTo>
                <a:lnTo>
                  <a:pt x="2214493" y="1361639"/>
                </a:lnTo>
                <a:lnTo>
                  <a:pt x="64795" y="1361660"/>
                </a:lnTo>
                <a:lnTo>
                  <a:pt x="50192" y="1360111"/>
                </a:lnTo>
                <a:lnTo>
                  <a:pt x="14660" y="1339303"/>
                </a:lnTo>
                <a:lnTo>
                  <a:pt x="5" y="1300601"/>
                </a:lnTo>
                <a:lnTo>
                  <a:pt x="0" y="129976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798478" y="4767472"/>
            <a:ext cx="13529" cy="289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87220" y="4585517"/>
            <a:ext cx="254648" cy="3106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88224" y="4882965"/>
            <a:ext cx="24312" cy="159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14933" y="6636000"/>
            <a:ext cx="245682" cy="24330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67187" y="6440484"/>
            <a:ext cx="1829823" cy="34116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94169" y="6466057"/>
            <a:ext cx="1740535" cy="252095"/>
          </a:xfrm>
          <a:custGeom>
            <a:avLst/>
            <a:gdLst/>
            <a:ahLst/>
            <a:cxnLst/>
            <a:rect l="l" t="t" r="r" b="b"/>
            <a:pathLst>
              <a:path w="1740534" h="252095">
                <a:moveTo>
                  <a:pt x="1675977" y="0"/>
                </a:moveTo>
                <a:lnTo>
                  <a:pt x="61120" y="52"/>
                </a:lnTo>
                <a:lnTo>
                  <a:pt x="22734" y="15404"/>
                </a:lnTo>
                <a:lnTo>
                  <a:pt x="1594" y="50767"/>
                </a:lnTo>
                <a:lnTo>
                  <a:pt x="0" y="65163"/>
                </a:lnTo>
                <a:lnTo>
                  <a:pt x="0" y="189948"/>
                </a:lnTo>
                <a:lnTo>
                  <a:pt x="13903" y="229111"/>
                </a:lnTo>
                <a:lnTo>
                  <a:pt x="49018" y="250266"/>
                </a:lnTo>
                <a:lnTo>
                  <a:pt x="63686" y="251842"/>
                </a:lnTo>
                <a:lnTo>
                  <a:pt x="1677439" y="251826"/>
                </a:lnTo>
                <a:lnTo>
                  <a:pt x="1716717" y="237617"/>
                </a:lnTo>
                <a:lnTo>
                  <a:pt x="1738591" y="203075"/>
                </a:lnTo>
                <a:lnTo>
                  <a:pt x="1740251" y="188634"/>
                </a:lnTo>
                <a:lnTo>
                  <a:pt x="1740180" y="62131"/>
                </a:lnTo>
                <a:lnTo>
                  <a:pt x="1725048" y="23396"/>
                </a:lnTo>
                <a:lnTo>
                  <a:pt x="1690257" y="1656"/>
                </a:lnTo>
                <a:lnTo>
                  <a:pt x="1675977" y="0"/>
                </a:lnTo>
                <a:close/>
              </a:path>
            </a:pathLst>
          </a:custGeom>
          <a:solidFill>
            <a:srgbClr val="FF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94169" y="6466057"/>
            <a:ext cx="1740535" cy="252095"/>
          </a:xfrm>
          <a:custGeom>
            <a:avLst/>
            <a:gdLst/>
            <a:ahLst/>
            <a:cxnLst/>
            <a:rect l="l" t="t" r="r" b="b"/>
            <a:pathLst>
              <a:path w="1740534" h="252095">
                <a:moveTo>
                  <a:pt x="0" y="189949"/>
                </a:moveTo>
                <a:lnTo>
                  <a:pt x="0" y="65164"/>
                </a:lnTo>
                <a:lnTo>
                  <a:pt x="1594" y="50768"/>
                </a:lnTo>
                <a:lnTo>
                  <a:pt x="22734" y="15404"/>
                </a:lnTo>
                <a:lnTo>
                  <a:pt x="61119" y="52"/>
                </a:lnTo>
                <a:lnTo>
                  <a:pt x="1675979" y="0"/>
                </a:lnTo>
                <a:lnTo>
                  <a:pt x="1690258" y="1656"/>
                </a:lnTo>
                <a:lnTo>
                  <a:pt x="1725048" y="23397"/>
                </a:lnTo>
                <a:lnTo>
                  <a:pt x="1740180" y="62132"/>
                </a:lnTo>
                <a:lnTo>
                  <a:pt x="1740251" y="188635"/>
                </a:lnTo>
                <a:lnTo>
                  <a:pt x="1738591" y="203076"/>
                </a:lnTo>
                <a:lnTo>
                  <a:pt x="1716716" y="237619"/>
                </a:lnTo>
                <a:lnTo>
                  <a:pt x="1677440" y="251827"/>
                </a:lnTo>
                <a:lnTo>
                  <a:pt x="63686" y="251843"/>
                </a:lnTo>
                <a:lnTo>
                  <a:pt x="49018" y="250267"/>
                </a:lnTo>
                <a:lnTo>
                  <a:pt x="13904" y="229112"/>
                </a:lnTo>
                <a:lnTo>
                  <a:pt x="0" y="189949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61118" y="6391357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40947" y="0"/>
                </a:moveTo>
                <a:lnTo>
                  <a:pt x="0" y="0"/>
                </a:lnTo>
                <a:lnTo>
                  <a:pt x="20473" y="40977"/>
                </a:lnTo>
                <a:lnTo>
                  <a:pt x="409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24749" y="6143783"/>
            <a:ext cx="1336040" cy="261620"/>
          </a:xfrm>
          <a:custGeom>
            <a:avLst/>
            <a:gdLst/>
            <a:ahLst/>
            <a:cxnLst/>
            <a:rect l="l" t="t" r="r" b="b"/>
            <a:pathLst>
              <a:path w="1336040" h="261620">
                <a:moveTo>
                  <a:pt x="1335995" y="114817"/>
                </a:moveTo>
                <a:lnTo>
                  <a:pt x="1323766" y="175389"/>
                </a:lnTo>
                <a:lnTo>
                  <a:pt x="1284645" y="219941"/>
                </a:lnTo>
                <a:lnTo>
                  <a:pt x="1218632" y="248475"/>
                </a:lnTo>
                <a:lnTo>
                  <a:pt x="1175541" y="256736"/>
                </a:lnTo>
                <a:lnTo>
                  <a:pt x="1125728" y="260995"/>
                </a:lnTo>
                <a:lnTo>
                  <a:pt x="1069191" y="261250"/>
                </a:lnTo>
                <a:lnTo>
                  <a:pt x="1005932" y="257503"/>
                </a:lnTo>
                <a:lnTo>
                  <a:pt x="935949" y="249755"/>
                </a:lnTo>
                <a:lnTo>
                  <a:pt x="859244" y="238005"/>
                </a:lnTo>
                <a:lnTo>
                  <a:pt x="775815" y="222253"/>
                </a:lnTo>
                <a:lnTo>
                  <a:pt x="685664" y="202501"/>
                </a:lnTo>
                <a:lnTo>
                  <a:pt x="588790" y="178749"/>
                </a:lnTo>
                <a:lnTo>
                  <a:pt x="485193" y="150997"/>
                </a:lnTo>
                <a:lnTo>
                  <a:pt x="374873" y="119246"/>
                </a:lnTo>
                <a:lnTo>
                  <a:pt x="257830" y="83496"/>
                </a:lnTo>
                <a:lnTo>
                  <a:pt x="134064" y="43747"/>
                </a:lnTo>
                <a:lnTo>
                  <a:pt x="3575" y="0"/>
                </a:lnTo>
                <a:lnTo>
                  <a:pt x="0" y="0"/>
                </a:lnTo>
              </a:path>
            </a:pathLst>
          </a:custGeom>
          <a:ln w="85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90055" y="6125790"/>
            <a:ext cx="45720" cy="39370"/>
          </a:xfrm>
          <a:custGeom>
            <a:avLst/>
            <a:gdLst/>
            <a:ahLst/>
            <a:cxnLst/>
            <a:rect l="l" t="t" r="r" b="b"/>
            <a:pathLst>
              <a:path w="45720" h="39370">
                <a:moveTo>
                  <a:pt x="45375" y="0"/>
                </a:moveTo>
                <a:lnTo>
                  <a:pt x="0" y="6073"/>
                </a:lnTo>
                <a:lnTo>
                  <a:pt x="32080" y="38757"/>
                </a:lnTo>
                <a:lnTo>
                  <a:pt x="453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85260" y="3822182"/>
            <a:ext cx="982344" cy="364490"/>
          </a:xfrm>
          <a:custGeom>
            <a:avLst/>
            <a:gdLst/>
            <a:ahLst/>
            <a:cxnLst/>
            <a:rect l="l" t="t" r="r" b="b"/>
            <a:pathLst>
              <a:path w="982345" h="364489">
                <a:moveTo>
                  <a:pt x="0" y="364164"/>
                </a:moveTo>
                <a:lnTo>
                  <a:pt x="51824" y="309807"/>
                </a:lnTo>
                <a:lnTo>
                  <a:pt x="103334" y="259848"/>
                </a:lnTo>
                <a:lnTo>
                  <a:pt x="154530" y="214284"/>
                </a:lnTo>
                <a:lnTo>
                  <a:pt x="205411" y="173113"/>
                </a:lnTo>
                <a:lnTo>
                  <a:pt x="255978" y="136334"/>
                </a:lnTo>
                <a:lnTo>
                  <a:pt x="306231" y="103945"/>
                </a:lnTo>
                <a:lnTo>
                  <a:pt x="356169" y="75944"/>
                </a:lnTo>
                <a:lnTo>
                  <a:pt x="405792" y="52330"/>
                </a:lnTo>
                <a:lnTo>
                  <a:pt x="455102" y="33101"/>
                </a:lnTo>
                <a:lnTo>
                  <a:pt x="504096" y="18255"/>
                </a:lnTo>
                <a:lnTo>
                  <a:pt x="552777" y="7790"/>
                </a:lnTo>
                <a:lnTo>
                  <a:pt x="601142" y="1706"/>
                </a:lnTo>
                <a:lnTo>
                  <a:pt x="649194" y="0"/>
                </a:lnTo>
                <a:lnTo>
                  <a:pt x="696931" y="2670"/>
                </a:lnTo>
                <a:lnTo>
                  <a:pt x="744353" y="9715"/>
                </a:lnTo>
                <a:lnTo>
                  <a:pt x="791462" y="21133"/>
                </a:lnTo>
                <a:lnTo>
                  <a:pt x="838255" y="36922"/>
                </a:lnTo>
                <a:lnTo>
                  <a:pt x="884734" y="57082"/>
                </a:lnTo>
                <a:lnTo>
                  <a:pt x="930899" y="81609"/>
                </a:lnTo>
                <a:lnTo>
                  <a:pt x="976750" y="110503"/>
                </a:lnTo>
                <a:lnTo>
                  <a:pt x="982124" y="110503"/>
                </a:lnTo>
              </a:path>
            </a:pathLst>
          </a:custGeom>
          <a:ln w="85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51994" y="3913544"/>
            <a:ext cx="45720" cy="40640"/>
          </a:xfrm>
          <a:custGeom>
            <a:avLst/>
            <a:gdLst/>
            <a:ahLst/>
            <a:cxnLst/>
            <a:rect l="l" t="t" r="r" b="b"/>
            <a:pathLst>
              <a:path w="45720" h="40639">
                <a:moveTo>
                  <a:pt x="23846" y="0"/>
                </a:moveTo>
                <a:lnTo>
                  <a:pt x="0" y="33312"/>
                </a:lnTo>
                <a:lnTo>
                  <a:pt x="45209" y="40520"/>
                </a:lnTo>
                <a:lnTo>
                  <a:pt x="238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68309" y="4009519"/>
            <a:ext cx="247288" cy="3414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33799" y="3429000"/>
            <a:ext cx="5080000" cy="3594100"/>
          </a:xfrm>
          <a:custGeom>
            <a:avLst/>
            <a:gdLst/>
            <a:ahLst/>
            <a:cxnLst/>
            <a:rect l="l" t="t" r="r" b="b"/>
            <a:pathLst>
              <a:path w="5080000" h="3594100">
                <a:moveTo>
                  <a:pt x="0" y="0"/>
                </a:moveTo>
                <a:lnTo>
                  <a:pt x="5080000" y="0"/>
                </a:lnTo>
                <a:lnTo>
                  <a:pt x="5080000" y="3594100"/>
                </a:lnTo>
                <a:lnTo>
                  <a:pt x="0" y="3594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3600" y="2066775"/>
            <a:ext cx="2674143" cy="373102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9600" y="2108200"/>
            <a:ext cx="2540000" cy="3594100"/>
          </a:xfrm>
          <a:custGeom>
            <a:avLst/>
            <a:gdLst/>
            <a:ahLst/>
            <a:cxnLst/>
            <a:rect l="l" t="t" r="r" b="b"/>
            <a:pathLst>
              <a:path w="2540000" h="3594100">
                <a:moveTo>
                  <a:pt x="0" y="0"/>
                </a:moveTo>
                <a:lnTo>
                  <a:pt x="2540000" y="0"/>
                </a:lnTo>
                <a:lnTo>
                  <a:pt x="2540000" y="3594100"/>
                </a:lnTo>
                <a:lnTo>
                  <a:pt x="0" y="3594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9600" y="2185033"/>
            <a:ext cx="0" cy="3440429"/>
          </a:xfrm>
          <a:custGeom>
            <a:avLst/>
            <a:gdLst/>
            <a:ahLst/>
            <a:cxnLst/>
            <a:rect l="l" t="t" r="r" b="b"/>
            <a:pathLst>
              <a:path h="3440429">
                <a:moveTo>
                  <a:pt x="0" y="34404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8536" y="2201682"/>
            <a:ext cx="495300" cy="445770"/>
          </a:xfrm>
          <a:custGeom>
            <a:avLst/>
            <a:gdLst/>
            <a:ahLst/>
            <a:cxnLst/>
            <a:rect l="l" t="t" r="r" b="b"/>
            <a:pathLst>
              <a:path w="495300" h="445769">
                <a:moveTo>
                  <a:pt x="0" y="445271"/>
                </a:moveTo>
                <a:lnTo>
                  <a:pt x="495056" y="445271"/>
                </a:lnTo>
                <a:lnTo>
                  <a:pt x="495056" y="0"/>
                </a:lnTo>
                <a:lnTo>
                  <a:pt x="0" y="0"/>
                </a:lnTo>
                <a:lnTo>
                  <a:pt x="0" y="4452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83592" y="2201681"/>
            <a:ext cx="1360805" cy="297180"/>
          </a:xfrm>
          <a:custGeom>
            <a:avLst/>
            <a:gdLst/>
            <a:ahLst/>
            <a:cxnLst/>
            <a:rect l="l" t="t" r="r" b="b"/>
            <a:pathLst>
              <a:path w="1360805" h="297180">
                <a:moveTo>
                  <a:pt x="0" y="296672"/>
                </a:moveTo>
                <a:lnTo>
                  <a:pt x="1360289" y="296672"/>
                </a:lnTo>
                <a:lnTo>
                  <a:pt x="1360289" y="0"/>
                </a:lnTo>
                <a:lnTo>
                  <a:pt x="0" y="0"/>
                </a:lnTo>
                <a:lnTo>
                  <a:pt x="0" y="2966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43881" y="2201682"/>
            <a:ext cx="532130" cy="445770"/>
          </a:xfrm>
          <a:custGeom>
            <a:avLst/>
            <a:gdLst/>
            <a:ahLst/>
            <a:cxnLst/>
            <a:rect l="l" t="t" r="r" b="b"/>
            <a:pathLst>
              <a:path w="532130" h="445769">
                <a:moveTo>
                  <a:pt x="0" y="445271"/>
                </a:moveTo>
                <a:lnTo>
                  <a:pt x="532043" y="445271"/>
                </a:lnTo>
                <a:lnTo>
                  <a:pt x="532043" y="0"/>
                </a:lnTo>
                <a:lnTo>
                  <a:pt x="0" y="0"/>
                </a:lnTo>
                <a:lnTo>
                  <a:pt x="0" y="4452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83592" y="2498354"/>
            <a:ext cx="1360805" cy="148590"/>
          </a:xfrm>
          <a:custGeom>
            <a:avLst/>
            <a:gdLst/>
            <a:ahLst/>
            <a:cxnLst/>
            <a:rect l="l" t="t" r="r" b="b"/>
            <a:pathLst>
              <a:path w="1360805" h="148589">
                <a:moveTo>
                  <a:pt x="0" y="148598"/>
                </a:moveTo>
                <a:lnTo>
                  <a:pt x="1360289" y="148598"/>
                </a:lnTo>
                <a:lnTo>
                  <a:pt x="1360289" y="0"/>
                </a:lnTo>
                <a:lnTo>
                  <a:pt x="0" y="0"/>
                </a:lnTo>
                <a:lnTo>
                  <a:pt x="0" y="148598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83592" y="219527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30">
                <a:moveTo>
                  <a:pt x="0" y="0"/>
                </a:moveTo>
                <a:lnTo>
                  <a:pt x="0" y="303075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83592" y="2498354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000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43882" y="219527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30">
                <a:moveTo>
                  <a:pt x="0" y="0"/>
                </a:moveTo>
                <a:lnTo>
                  <a:pt x="0" y="303075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43882" y="2498354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000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77194" y="2498354"/>
            <a:ext cx="1373505" cy="0"/>
          </a:xfrm>
          <a:custGeom>
            <a:avLst/>
            <a:gdLst/>
            <a:ahLst/>
            <a:cxnLst/>
            <a:rect l="l" t="t" r="r" b="b"/>
            <a:pathLst>
              <a:path w="1373505">
                <a:moveTo>
                  <a:pt x="0" y="0"/>
                </a:moveTo>
                <a:lnTo>
                  <a:pt x="1373085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8536" y="219527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30">
                <a:moveTo>
                  <a:pt x="0" y="0"/>
                </a:moveTo>
                <a:lnTo>
                  <a:pt x="0" y="303075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8536" y="2498354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000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075925" y="219527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30">
                <a:moveTo>
                  <a:pt x="0" y="0"/>
                </a:moveTo>
                <a:lnTo>
                  <a:pt x="0" y="303075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075925" y="2498354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000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2138" y="2201681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453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83592" y="2201681"/>
            <a:ext cx="1360805" cy="0"/>
          </a:xfrm>
          <a:custGeom>
            <a:avLst/>
            <a:gdLst/>
            <a:ahLst/>
            <a:cxnLst/>
            <a:rect l="l" t="t" r="r" b="b"/>
            <a:pathLst>
              <a:path w="1360805">
                <a:moveTo>
                  <a:pt x="0" y="0"/>
                </a:moveTo>
                <a:lnTo>
                  <a:pt x="1360289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43882" y="2201681"/>
            <a:ext cx="538480" cy="0"/>
          </a:xfrm>
          <a:custGeom>
            <a:avLst/>
            <a:gdLst/>
            <a:ahLst/>
            <a:cxnLst/>
            <a:rect l="l" t="t" r="r" b="b"/>
            <a:pathLst>
              <a:path w="538480">
                <a:moveTo>
                  <a:pt x="0" y="0"/>
                </a:moveTo>
                <a:lnTo>
                  <a:pt x="538441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2138" y="2646951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453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83592" y="2646951"/>
            <a:ext cx="1360805" cy="0"/>
          </a:xfrm>
          <a:custGeom>
            <a:avLst/>
            <a:gdLst/>
            <a:ahLst/>
            <a:cxnLst/>
            <a:rect l="l" t="t" r="r" b="b"/>
            <a:pathLst>
              <a:path w="1360805">
                <a:moveTo>
                  <a:pt x="0" y="0"/>
                </a:moveTo>
                <a:lnTo>
                  <a:pt x="1360289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43882" y="2646951"/>
            <a:ext cx="538480" cy="0"/>
          </a:xfrm>
          <a:custGeom>
            <a:avLst/>
            <a:gdLst/>
            <a:ahLst/>
            <a:cxnLst/>
            <a:rect l="l" t="t" r="r" b="b"/>
            <a:pathLst>
              <a:path w="538480">
                <a:moveTo>
                  <a:pt x="0" y="0"/>
                </a:moveTo>
                <a:lnTo>
                  <a:pt x="538441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0159" y="4839759"/>
            <a:ext cx="2294743" cy="43112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7491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2140550" y="0"/>
                </a:moveTo>
                <a:lnTo>
                  <a:pt x="63014" y="0"/>
                </a:lnTo>
                <a:lnTo>
                  <a:pt x="23412" y="13644"/>
                </a:lnTo>
                <a:lnTo>
                  <a:pt x="1573" y="48129"/>
                </a:lnTo>
                <a:lnTo>
                  <a:pt x="0" y="278482"/>
                </a:lnTo>
                <a:lnTo>
                  <a:pt x="2217" y="292682"/>
                </a:lnTo>
                <a:lnTo>
                  <a:pt x="24525" y="327396"/>
                </a:lnTo>
                <a:lnTo>
                  <a:pt x="63337" y="341481"/>
                </a:lnTo>
                <a:lnTo>
                  <a:pt x="2143946" y="341388"/>
                </a:lnTo>
                <a:lnTo>
                  <a:pt x="2182200" y="325700"/>
                </a:lnTo>
                <a:lnTo>
                  <a:pt x="2203482" y="290414"/>
                </a:lnTo>
                <a:lnTo>
                  <a:pt x="2205096" y="276120"/>
                </a:lnTo>
                <a:lnTo>
                  <a:pt x="2205084" y="61421"/>
                </a:lnTo>
                <a:lnTo>
                  <a:pt x="2190386" y="22660"/>
                </a:lnTo>
                <a:lnTo>
                  <a:pt x="2155080" y="1579"/>
                </a:lnTo>
                <a:lnTo>
                  <a:pt x="2140550" y="0"/>
                </a:lnTo>
                <a:close/>
              </a:path>
            </a:pathLst>
          </a:custGeom>
          <a:solidFill>
            <a:srgbClr val="FFB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67417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0" y="275320"/>
                </a:moveTo>
                <a:lnTo>
                  <a:pt x="0" y="62694"/>
                </a:lnTo>
                <a:lnTo>
                  <a:pt x="1648" y="48129"/>
                </a:lnTo>
                <a:lnTo>
                  <a:pt x="23487" y="13645"/>
                </a:lnTo>
                <a:lnTo>
                  <a:pt x="63088" y="0"/>
                </a:lnTo>
                <a:lnTo>
                  <a:pt x="2140624" y="0"/>
                </a:lnTo>
                <a:lnTo>
                  <a:pt x="2155154" y="1579"/>
                </a:lnTo>
                <a:lnTo>
                  <a:pt x="2190460" y="22660"/>
                </a:lnTo>
                <a:lnTo>
                  <a:pt x="2205159" y="61420"/>
                </a:lnTo>
                <a:lnTo>
                  <a:pt x="2205171" y="276120"/>
                </a:lnTo>
                <a:lnTo>
                  <a:pt x="2203557" y="290414"/>
                </a:lnTo>
                <a:lnTo>
                  <a:pt x="2182275" y="325700"/>
                </a:lnTo>
                <a:lnTo>
                  <a:pt x="2144021" y="341389"/>
                </a:lnTo>
                <a:lnTo>
                  <a:pt x="63412" y="341482"/>
                </a:lnTo>
                <a:lnTo>
                  <a:pt x="49195" y="339777"/>
                </a:lnTo>
                <a:lnTo>
                  <a:pt x="14887" y="317558"/>
                </a:lnTo>
                <a:lnTo>
                  <a:pt x="74" y="278482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16233" y="4291552"/>
            <a:ext cx="2188210" cy="341630"/>
          </a:xfrm>
          <a:custGeom>
            <a:avLst/>
            <a:gdLst/>
            <a:ahLst/>
            <a:cxnLst/>
            <a:rect l="l" t="t" r="r" b="b"/>
            <a:pathLst>
              <a:path w="2188210" h="341629">
                <a:moveTo>
                  <a:pt x="0" y="275320"/>
                </a:moveTo>
                <a:lnTo>
                  <a:pt x="0" y="62756"/>
                </a:lnTo>
                <a:lnTo>
                  <a:pt x="1699" y="48403"/>
                </a:lnTo>
                <a:lnTo>
                  <a:pt x="23939" y="14197"/>
                </a:lnTo>
                <a:lnTo>
                  <a:pt x="63351" y="27"/>
                </a:lnTo>
                <a:lnTo>
                  <a:pt x="2125440" y="0"/>
                </a:lnTo>
                <a:lnTo>
                  <a:pt x="2140071" y="1628"/>
                </a:lnTo>
                <a:lnTo>
                  <a:pt x="2174651" y="23312"/>
                </a:lnTo>
                <a:lnTo>
                  <a:pt x="2188110" y="276183"/>
                </a:lnTo>
                <a:lnTo>
                  <a:pt x="2186549" y="290680"/>
                </a:lnTo>
                <a:lnTo>
                  <a:pt x="2165694" y="326265"/>
                </a:lnTo>
                <a:lnTo>
                  <a:pt x="2127315" y="341454"/>
                </a:lnTo>
                <a:lnTo>
                  <a:pt x="65289" y="341482"/>
                </a:lnTo>
                <a:lnTo>
                  <a:pt x="51170" y="339824"/>
                </a:lnTo>
                <a:lnTo>
                  <a:pt x="16188" y="318166"/>
                </a:lnTo>
                <a:lnTo>
                  <a:pt x="168" y="279916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6026" y="4882002"/>
            <a:ext cx="201171" cy="3111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64716" y="5568014"/>
            <a:ext cx="1981835" cy="0"/>
          </a:xfrm>
          <a:custGeom>
            <a:avLst/>
            <a:gdLst/>
            <a:ahLst/>
            <a:cxnLst/>
            <a:rect l="l" t="t" r="r" b="b"/>
            <a:pathLst>
              <a:path w="1981835">
                <a:moveTo>
                  <a:pt x="0" y="0"/>
                </a:moveTo>
                <a:lnTo>
                  <a:pt x="1981214" y="0"/>
                </a:lnTo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09600" y="2264962"/>
            <a:ext cx="2539999" cy="229955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7416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2153420" y="0"/>
                </a:moveTo>
                <a:lnTo>
                  <a:pt x="61743" y="21"/>
                </a:lnTo>
                <a:lnTo>
                  <a:pt x="22938" y="14748"/>
                </a:lnTo>
                <a:lnTo>
                  <a:pt x="1607" y="49852"/>
                </a:lnTo>
                <a:lnTo>
                  <a:pt x="0" y="64325"/>
                </a:lnTo>
                <a:lnTo>
                  <a:pt x="74" y="1157799"/>
                </a:lnTo>
                <a:lnTo>
                  <a:pt x="14887" y="1196875"/>
                </a:lnTo>
                <a:lnTo>
                  <a:pt x="49195" y="1219094"/>
                </a:lnTo>
                <a:lnTo>
                  <a:pt x="63412" y="1220798"/>
                </a:lnTo>
                <a:lnTo>
                  <a:pt x="2156535" y="1220721"/>
                </a:lnTo>
                <a:lnTo>
                  <a:pt x="2194954" y="1205268"/>
                </a:lnTo>
                <a:lnTo>
                  <a:pt x="2216345" y="1170110"/>
                </a:lnTo>
                <a:lnTo>
                  <a:pt x="2217968" y="1155796"/>
                </a:lnTo>
                <a:lnTo>
                  <a:pt x="2217916" y="61744"/>
                </a:lnTo>
                <a:lnTo>
                  <a:pt x="2202806" y="23093"/>
                </a:lnTo>
                <a:lnTo>
                  <a:pt x="2167774" y="1626"/>
                </a:lnTo>
                <a:lnTo>
                  <a:pt x="2153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67417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0" y="1154636"/>
                </a:moveTo>
                <a:lnTo>
                  <a:pt x="0" y="64326"/>
                </a:lnTo>
                <a:lnTo>
                  <a:pt x="1607" y="49852"/>
                </a:lnTo>
                <a:lnTo>
                  <a:pt x="22938" y="14748"/>
                </a:lnTo>
                <a:lnTo>
                  <a:pt x="61742" y="21"/>
                </a:lnTo>
                <a:lnTo>
                  <a:pt x="2153420" y="0"/>
                </a:lnTo>
                <a:lnTo>
                  <a:pt x="2167774" y="1626"/>
                </a:lnTo>
                <a:lnTo>
                  <a:pt x="2202806" y="23093"/>
                </a:lnTo>
                <a:lnTo>
                  <a:pt x="2217915" y="61744"/>
                </a:lnTo>
                <a:lnTo>
                  <a:pt x="2217967" y="1155797"/>
                </a:lnTo>
                <a:lnTo>
                  <a:pt x="2216344" y="1170110"/>
                </a:lnTo>
                <a:lnTo>
                  <a:pt x="2194954" y="1205268"/>
                </a:lnTo>
                <a:lnTo>
                  <a:pt x="2156534" y="1220721"/>
                </a:lnTo>
                <a:lnTo>
                  <a:pt x="63412" y="1220798"/>
                </a:lnTo>
                <a:lnTo>
                  <a:pt x="49195" y="1219094"/>
                </a:lnTo>
                <a:lnTo>
                  <a:pt x="14887" y="1196875"/>
                </a:lnTo>
                <a:lnTo>
                  <a:pt x="74" y="1157799"/>
                </a:lnTo>
                <a:lnTo>
                  <a:pt x="0" y="115463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251825" y="2314798"/>
            <a:ext cx="1224280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700" i="1" spc="20" dirty="0">
                <a:latin typeface="Helvetica Light"/>
                <a:cs typeface="Helvetica Light"/>
              </a:rPr>
              <a:t>Dé</a:t>
            </a:r>
            <a:r>
              <a:rPr sz="700" i="1" spc="-5" dirty="0">
                <a:latin typeface="Helvetica Light"/>
                <a:cs typeface="Helvetica Light"/>
              </a:rPr>
              <a:t>r</a:t>
            </a:r>
            <a:r>
              <a:rPr sz="700" i="1" spc="20" dirty="0">
                <a:latin typeface="Helvetica Light"/>
                <a:cs typeface="Helvetica Light"/>
              </a:rPr>
              <a:t>oulement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20" dirty="0">
                <a:latin typeface="Helvetica Light"/>
                <a:cs typeface="Helvetica Light"/>
              </a:rPr>
              <a:t>de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15" dirty="0">
                <a:latin typeface="Helvetica Light"/>
                <a:cs typeface="Helvetica Light"/>
              </a:rPr>
              <a:t>l'intervention</a:t>
            </a:r>
            <a:endParaRPr sz="7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900">
              <a:latin typeface="Times New Roman"/>
              <a:cs typeface="Times New Roman"/>
            </a:endParaRPr>
          </a:p>
          <a:p>
            <a:pPr marL="295275" indent="-50800">
              <a:lnSpc>
                <a:spcPct val="100000"/>
              </a:lnSpc>
            </a:pPr>
            <a:r>
              <a:rPr sz="450" spc="10" dirty="0">
                <a:latin typeface="Helvetica Light"/>
                <a:cs typeface="Helvetica Light"/>
              </a:rPr>
              <a:t>Maintenance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10" dirty="0">
                <a:latin typeface="Helvetica Light"/>
                <a:cs typeface="Helvetica Light"/>
              </a:rPr>
              <a:t>des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-20" dirty="0">
                <a:latin typeface="Helvetica Light"/>
                <a:cs typeface="Helvetica Light"/>
              </a:rPr>
              <a:t>V</a:t>
            </a:r>
            <a:r>
              <a:rPr sz="450" spc="5" dirty="0">
                <a:latin typeface="Helvetica Light"/>
                <a:cs typeface="Helvetica Light"/>
              </a:rPr>
              <a:t>éhicules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350">
              <a:latin typeface="Times New Roman"/>
              <a:cs typeface="Times New Roman"/>
            </a:endParaRPr>
          </a:p>
          <a:p>
            <a:pPr marL="38100" algn="ct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Observations du professeur </a:t>
            </a:r>
            <a:r>
              <a:rPr sz="400" i="1" spc="-5" dirty="0">
                <a:latin typeface="Helvetica"/>
                <a:cs typeface="Helvetica"/>
              </a:rPr>
              <a:t>: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  <a:p>
            <a:pPr marL="53975" algn="ct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351661" y="4913423"/>
            <a:ext cx="1035685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J’écris le symptôme ou la demande du client :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76226" y="4337234"/>
            <a:ext cx="136525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" dirty="0">
                <a:latin typeface="Helvetica Light"/>
                <a:cs typeface="Helvetica Light"/>
              </a:rPr>
              <a:t>Nom :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263015" y="4337234"/>
            <a:ext cx="204470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" dirty="0">
                <a:latin typeface="Helvetica Light"/>
                <a:cs typeface="Helvetica Light"/>
              </a:rPr>
              <a:t>P</a:t>
            </a:r>
            <a:r>
              <a:rPr sz="400" spc="-10" dirty="0">
                <a:latin typeface="Helvetica Light"/>
                <a:cs typeface="Helvetica Light"/>
              </a:rPr>
              <a:t>r</a:t>
            </a:r>
            <a:r>
              <a:rPr sz="400" dirty="0">
                <a:latin typeface="Helvetica Light"/>
                <a:cs typeface="Helvetica Light"/>
              </a:rPr>
              <a:t>énom :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53798" y="4353622"/>
            <a:ext cx="2984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53798" y="4413381"/>
            <a:ext cx="227965" cy="15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9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27940">
              <a:lnSpc>
                <a:spcPts val="430"/>
              </a:lnSpc>
            </a:pPr>
            <a:r>
              <a:rPr sz="400" dirty="0">
                <a:latin typeface="Helvetica Light"/>
                <a:cs typeface="Helvetica Light"/>
              </a:rPr>
              <a:t>Classe  :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263016" y="4516512"/>
            <a:ext cx="137160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" dirty="0">
                <a:latin typeface="Helvetica Light"/>
                <a:cs typeface="Helvetica Light"/>
              </a:rPr>
              <a:t>Date :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917028" y="5571313"/>
            <a:ext cx="33655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50" spc="10" dirty="0">
                <a:latin typeface="Helvetica"/>
                <a:cs typeface="Helvetica"/>
              </a:rPr>
              <a:t>1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290758" y="5333960"/>
            <a:ext cx="1153160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58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me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enseigne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(pour écri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des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hypothèses)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300">
              <a:latin typeface="Times New Roman"/>
              <a:cs typeface="Times New Roman"/>
            </a:endParaRPr>
          </a:p>
          <a:p>
            <a:pPr marR="76835" algn="ctr">
              <a:lnSpc>
                <a:spcPct val="100000"/>
              </a:lnSpc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146244" y="5265663"/>
            <a:ext cx="112356" cy="19635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460924" y="5265388"/>
            <a:ext cx="157941" cy="1981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122749" y="5006737"/>
            <a:ext cx="14054" cy="2891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811487" y="4824784"/>
            <a:ext cx="254647" cy="3106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112491" y="5122232"/>
            <a:ext cx="24311" cy="159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65685" y="2258067"/>
            <a:ext cx="491600" cy="29497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7730" y="2234073"/>
            <a:ext cx="445916" cy="46410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684679" y="2757276"/>
            <a:ext cx="278323" cy="23023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13450" y="2111225"/>
            <a:ext cx="2534920" cy="3591560"/>
          </a:xfrm>
          <a:custGeom>
            <a:avLst/>
            <a:gdLst/>
            <a:ahLst/>
            <a:cxnLst/>
            <a:rect l="l" t="t" r="r" b="b"/>
            <a:pathLst>
              <a:path w="2534920" h="3591560">
                <a:moveTo>
                  <a:pt x="0" y="0"/>
                </a:moveTo>
                <a:lnTo>
                  <a:pt x="0" y="3591321"/>
                </a:lnTo>
                <a:lnTo>
                  <a:pt x="2534443" y="3591321"/>
                </a:lnTo>
                <a:lnTo>
                  <a:pt x="253444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059271" y="7734"/>
            <a:ext cx="6945528" cy="974586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134100" y="50800"/>
            <a:ext cx="6845300" cy="9652000"/>
          </a:xfrm>
          <a:custGeom>
            <a:avLst/>
            <a:gdLst/>
            <a:ahLst/>
            <a:cxnLst/>
            <a:rect l="l" t="t" r="r" b="b"/>
            <a:pathLst>
              <a:path w="6845300" h="9652000">
                <a:moveTo>
                  <a:pt x="0" y="0"/>
                </a:moveTo>
                <a:lnTo>
                  <a:pt x="6845300" y="0"/>
                </a:lnTo>
                <a:lnTo>
                  <a:pt x="6845300" y="9652000"/>
                </a:lnTo>
                <a:lnTo>
                  <a:pt x="0" y="9652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6770646" y="710908"/>
            <a:ext cx="106045" cy="679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z="1050" spc="-300" dirty="0">
                <a:latin typeface="Helvetica"/>
                <a:cs typeface="Helvetica"/>
              </a:rPr>
              <a:t>!</a:t>
            </a:r>
            <a:endParaRPr sz="1050">
              <a:latin typeface="Helvetica"/>
              <a:cs typeface="Helvetica"/>
            </a:endParaRPr>
          </a:p>
          <a:p>
            <a:pPr marL="12700">
              <a:lnSpc>
                <a:spcPts val="2014"/>
              </a:lnSpc>
            </a:pPr>
            <a:r>
              <a:rPr sz="2250" spc="5" dirty="0">
                <a:latin typeface="Helvetica"/>
                <a:cs typeface="Helvetica"/>
              </a:rPr>
              <a:t>!</a:t>
            </a:r>
            <a:endParaRPr sz="2250">
              <a:latin typeface="Helvetica"/>
              <a:cs typeface="Helvetica"/>
            </a:endParaRPr>
          </a:p>
          <a:p>
            <a:pPr marL="12700">
              <a:lnSpc>
                <a:spcPts val="2615"/>
              </a:lnSpc>
            </a:pPr>
            <a:r>
              <a:rPr sz="2250" spc="5" dirty="0">
                <a:latin typeface="Helvetica"/>
                <a:cs typeface="Helvetica"/>
              </a:rPr>
              <a:t>!</a:t>
            </a:r>
            <a:endParaRPr sz="2250">
              <a:latin typeface="Helvetica"/>
              <a:cs typeface="Helvetica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12954005" y="257137"/>
            <a:ext cx="0" cy="9239885"/>
          </a:xfrm>
          <a:custGeom>
            <a:avLst/>
            <a:gdLst/>
            <a:ahLst/>
            <a:cxnLst/>
            <a:rect l="l" t="t" r="r" b="b"/>
            <a:pathLst>
              <a:path h="9239885">
                <a:moveTo>
                  <a:pt x="0" y="9239325"/>
                </a:moveTo>
                <a:lnTo>
                  <a:pt x="0" y="0"/>
                </a:lnTo>
              </a:path>
            </a:pathLst>
          </a:custGeom>
          <a:ln w="57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580428" y="5569008"/>
            <a:ext cx="6195744" cy="364717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655183" y="5639102"/>
            <a:ext cx="5955665" cy="3404870"/>
          </a:xfrm>
          <a:custGeom>
            <a:avLst/>
            <a:gdLst/>
            <a:ahLst/>
            <a:cxnLst/>
            <a:rect l="l" t="t" r="r" b="b"/>
            <a:pathLst>
              <a:path w="5955665" h="3404870">
                <a:moveTo>
                  <a:pt x="5780365" y="0"/>
                </a:moveTo>
                <a:lnTo>
                  <a:pt x="167810" y="2"/>
                </a:lnTo>
                <a:lnTo>
                  <a:pt x="124854" y="5818"/>
                </a:lnTo>
                <a:lnTo>
                  <a:pt x="86287" y="21836"/>
                </a:lnTo>
                <a:lnTo>
                  <a:pt x="53344" y="46598"/>
                </a:lnTo>
                <a:lnTo>
                  <a:pt x="27258" y="78648"/>
                </a:lnTo>
                <a:lnTo>
                  <a:pt x="9266" y="116527"/>
                </a:lnTo>
                <a:lnTo>
                  <a:pt x="602" y="158779"/>
                </a:lnTo>
                <a:lnTo>
                  <a:pt x="0" y="173583"/>
                </a:lnTo>
                <a:lnTo>
                  <a:pt x="0" y="3238348"/>
                </a:lnTo>
                <a:lnTo>
                  <a:pt x="4312" y="3277226"/>
                </a:lnTo>
                <a:lnTo>
                  <a:pt x="18846" y="3316784"/>
                </a:lnTo>
                <a:lnTo>
                  <a:pt x="42362" y="3350424"/>
                </a:lnTo>
                <a:lnTo>
                  <a:pt x="73541" y="3376958"/>
                </a:lnTo>
                <a:lnTo>
                  <a:pt x="111066" y="3395198"/>
                </a:lnTo>
                <a:lnTo>
                  <a:pt x="153619" y="3403957"/>
                </a:lnTo>
                <a:lnTo>
                  <a:pt x="168692" y="3404564"/>
                </a:lnTo>
                <a:lnTo>
                  <a:pt x="5782118" y="3404556"/>
                </a:lnTo>
                <a:lnTo>
                  <a:pt x="5825315" y="3398928"/>
                </a:lnTo>
                <a:lnTo>
                  <a:pt x="5864745" y="3383698"/>
                </a:lnTo>
                <a:lnTo>
                  <a:pt x="5898898" y="3360071"/>
                </a:lnTo>
                <a:lnTo>
                  <a:pt x="5926264" y="3329252"/>
                </a:lnTo>
                <a:lnTo>
                  <a:pt x="5945334" y="3292445"/>
                </a:lnTo>
                <a:lnTo>
                  <a:pt x="5954597" y="3250855"/>
                </a:lnTo>
                <a:lnTo>
                  <a:pt x="5955147" y="3238348"/>
                </a:lnTo>
                <a:lnTo>
                  <a:pt x="5955142" y="167706"/>
                </a:lnTo>
                <a:lnTo>
                  <a:pt x="5948217" y="125476"/>
                </a:lnTo>
                <a:lnTo>
                  <a:pt x="5931454" y="87156"/>
                </a:lnTo>
                <a:lnTo>
                  <a:pt x="5906296" y="54130"/>
                </a:lnTo>
                <a:lnTo>
                  <a:pt x="5874190" y="27777"/>
                </a:lnTo>
                <a:lnTo>
                  <a:pt x="5836579" y="9479"/>
                </a:lnTo>
                <a:lnTo>
                  <a:pt x="5794908" y="618"/>
                </a:lnTo>
                <a:lnTo>
                  <a:pt x="578036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655184" y="5639101"/>
            <a:ext cx="5955665" cy="3404870"/>
          </a:xfrm>
          <a:custGeom>
            <a:avLst/>
            <a:gdLst/>
            <a:ahLst/>
            <a:cxnLst/>
            <a:rect l="l" t="t" r="r" b="b"/>
            <a:pathLst>
              <a:path w="5955665" h="3404870">
                <a:moveTo>
                  <a:pt x="0" y="3238348"/>
                </a:moveTo>
                <a:lnTo>
                  <a:pt x="0" y="173584"/>
                </a:lnTo>
                <a:lnTo>
                  <a:pt x="602" y="158780"/>
                </a:lnTo>
                <a:lnTo>
                  <a:pt x="9266" y="116528"/>
                </a:lnTo>
                <a:lnTo>
                  <a:pt x="27258" y="78649"/>
                </a:lnTo>
                <a:lnTo>
                  <a:pt x="53343" y="46599"/>
                </a:lnTo>
                <a:lnTo>
                  <a:pt x="86286" y="21837"/>
                </a:lnTo>
                <a:lnTo>
                  <a:pt x="124853" y="5818"/>
                </a:lnTo>
                <a:lnTo>
                  <a:pt x="167810" y="2"/>
                </a:lnTo>
                <a:lnTo>
                  <a:pt x="5780365" y="0"/>
                </a:lnTo>
                <a:lnTo>
                  <a:pt x="5794907" y="618"/>
                </a:lnTo>
                <a:lnTo>
                  <a:pt x="5836578" y="9479"/>
                </a:lnTo>
                <a:lnTo>
                  <a:pt x="5874189" y="27777"/>
                </a:lnTo>
                <a:lnTo>
                  <a:pt x="5906295" y="54130"/>
                </a:lnTo>
                <a:lnTo>
                  <a:pt x="5931453" y="87157"/>
                </a:lnTo>
                <a:lnTo>
                  <a:pt x="5948217" y="125476"/>
                </a:lnTo>
                <a:lnTo>
                  <a:pt x="5955142" y="167706"/>
                </a:lnTo>
                <a:lnTo>
                  <a:pt x="5955244" y="3236137"/>
                </a:lnTo>
                <a:lnTo>
                  <a:pt x="5954597" y="3250855"/>
                </a:lnTo>
                <a:lnTo>
                  <a:pt x="5945334" y="3292445"/>
                </a:lnTo>
                <a:lnTo>
                  <a:pt x="5926264" y="3329252"/>
                </a:lnTo>
                <a:lnTo>
                  <a:pt x="5898897" y="3360071"/>
                </a:lnTo>
                <a:lnTo>
                  <a:pt x="5864744" y="3383698"/>
                </a:lnTo>
                <a:lnTo>
                  <a:pt x="5825314" y="3398928"/>
                </a:lnTo>
                <a:lnTo>
                  <a:pt x="5782118" y="3404556"/>
                </a:lnTo>
                <a:lnTo>
                  <a:pt x="168692" y="3404564"/>
                </a:lnTo>
                <a:lnTo>
                  <a:pt x="153619" y="3403957"/>
                </a:lnTo>
                <a:lnTo>
                  <a:pt x="111066" y="3395198"/>
                </a:lnTo>
                <a:lnTo>
                  <a:pt x="73541" y="3376958"/>
                </a:lnTo>
                <a:lnTo>
                  <a:pt x="42361" y="3350424"/>
                </a:lnTo>
                <a:lnTo>
                  <a:pt x="18846" y="3316784"/>
                </a:lnTo>
                <a:lnTo>
                  <a:pt x="4312" y="3277226"/>
                </a:lnTo>
                <a:lnTo>
                  <a:pt x="0" y="3238348"/>
                </a:lnTo>
                <a:close/>
              </a:path>
            </a:pathLst>
          </a:custGeom>
          <a:ln w="114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511714" y="1842639"/>
            <a:ext cx="6195744" cy="351578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586469" y="1913567"/>
            <a:ext cx="5955665" cy="3278504"/>
          </a:xfrm>
          <a:custGeom>
            <a:avLst/>
            <a:gdLst/>
            <a:ahLst/>
            <a:cxnLst/>
            <a:rect l="l" t="t" r="r" b="b"/>
            <a:pathLst>
              <a:path w="5955665" h="3278504">
                <a:moveTo>
                  <a:pt x="5780365" y="0"/>
                </a:moveTo>
                <a:lnTo>
                  <a:pt x="168512" y="0"/>
                </a:lnTo>
                <a:lnTo>
                  <a:pt x="125395" y="5616"/>
                </a:lnTo>
                <a:lnTo>
                  <a:pt x="86673" y="21418"/>
                </a:lnTo>
                <a:lnTo>
                  <a:pt x="53589" y="45978"/>
                </a:lnTo>
                <a:lnTo>
                  <a:pt x="27387" y="77866"/>
                </a:lnTo>
                <a:lnTo>
                  <a:pt x="9311" y="115655"/>
                </a:lnTo>
                <a:lnTo>
                  <a:pt x="604" y="157915"/>
                </a:lnTo>
                <a:lnTo>
                  <a:pt x="0" y="172749"/>
                </a:lnTo>
                <a:lnTo>
                  <a:pt x="50" y="3105090"/>
                </a:lnTo>
                <a:lnTo>
                  <a:pt x="6185" y="3147982"/>
                </a:lnTo>
                <a:lnTo>
                  <a:pt x="21724" y="3187351"/>
                </a:lnTo>
                <a:lnTo>
                  <a:pt x="45477" y="3221609"/>
                </a:lnTo>
                <a:lnTo>
                  <a:pt x="76254" y="3249166"/>
                </a:lnTo>
                <a:lnTo>
                  <a:pt x="112864" y="3268430"/>
                </a:lnTo>
                <a:lnTo>
                  <a:pt x="154116" y="3277813"/>
                </a:lnTo>
                <a:lnTo>
                  <a:pt x="168692" y="3278470"/>
                </a:lnTo>
                <a:lnTo>
                  <a:pt x="5787012" y="3278340"/>
                </a:lnTo>
                <a:lnTo>
                  <a:pt x="5829152" y="3271295"/>
                </a:lnTo>
                <a:lnTo>
                  <a:pt x="5867520" y="3254523"/>
                </a:lnTo>
                <a:lnTo>
                  <a:pt x="5900683" y="3229437"/>
                </a:lnTo>
                <a:lnTo>
                  <a:pt x="5927209" y="3197449"/>
                </a:lnTo>
                <a:lnTo>
                  <a:pt x="5945665" y="3159972"/>
                </a:lnTo>
                <a:lnTo>
                  <a:pt x="5954619" y="3118420"/>
                </a:lnTo>
                <a:lnTo>
                  <a:pt x="5955193" y="3105090"/>
                </a:lnTo>
                <a:lnTo>
                  <a:pt x="5955164" y="167534"/>
                </a:lnTo>
                <a:lnTo>
                  <a:pt x="5948370" y="125224"/>
                </a:lnTo>
                <a:lnTo>
                  <a:pt x="5931673" y="86905"/>
                </a:lnTo>
                <a:lnTo>
                  <a:pt x="5906526" y="53930"/>
                </a:lnTo>
                <a:lnTo>
                  <a:pt x="5874385" y="27654"/>
                </a:lnTo>
                <a:lnTo>
                  <a:pt x="5836706" y="9431"/>
                </a:lnTo>
                <a:lnTo>
                  <a:pt x="5794942" y="614"/>
                </a:lnTo>
                <a:lnTo>
                  <a:pt x="57803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586469" y="1913567"/>
            <a:ext cx="5955665" cy="3278504"/>
          </a:xfrm>
          <a:custGeom>
            <a:avLst/>
            <a:gdLst/>
            <a:ahLst/>
            <a:cxnLst/>
            <a:rect l="l" t="t" r="r" b="b"/>
            <a:pathLst>
              <a:path w="5955665" h="3278504">
                <a:moveTo>
                  <a:pt x="0" y="3100790"/>
                </a:moveTo>
                <a:lnTo>
                  <a:pt x="0" y="172748"/>
                </a:lnTo>
                <a:lnTo>
                  <a:pt x="604" y="157915"/>
                </a:lnTo>
                <a:lnTo>
                  <a:pt x="9311" y="115655"/>
                </a:lnTo>
                <a:lnTo>
                  <a:pt x="27387" y="77866"/>
                </a:lnTo>
                <a:lnTo>
                  <a:pt x="53589" y="45977"/>
                </a:lnTo>
                <a:lnTo>
                  <a:pt x="86673" y="21418"/>
                </a:lnTo>
                <a:lnTo>
                  <a:pt x="125395" y="5616"/>
                </a:lnTo>
                <a:lnTo>
                  <a:pt x="168512" y="0"/>
                </a:lnTo>
                <a:lnTo>
                  <a:pt x="5780365" y="0"/>
                </a:lnTo>
                <a:lnTo>
                  <a:pt x="5794942" y="614"/>
                </a:lnTo>
                <a:lnTo>
                  <a:pt x="5836705" y="9431"/>
                </a:lnTo>
                <a:lnTo>
                  <a:pt x="5874385" y="27654"/>
                </a:lnTo>
                <a:lnTo>
                  <a:pt x="5906525" y="53930"/>
                </a:lnTo>
                <a:lnTo>
                  <a:pt x="5931672" y="86905"/>
                </a:lnTo>
                <a:lnTo>
                  <a:pt x="5948370" y="125224"/>
                </a:lnTo>
                <a:lnTo>
                  <a:pt x="5955163" y="167534"/>
                </a:lnTo>
                <a:lnTo>
                  <a:pt x="5955244" y="3103907"/>
                </a:lnTo>
                <a:lnTo>
                  <a:pt x="5954619" y="3118419"/>
                </a:lnTo>
                <a:lnTo>
                  <a:pt x="5945665" y="3159972"/>
                </a:lnTo>
                <a:lnTo>
                  <a:pt x="5927209" y="3197448"/>
                </a:lnTo>
                <a:lnTo>
                  <a:pt x="5900683" y="3229436"/>
                </a:lnTo>
                <a:lnTo>
                  <a:pt x="5867520" y="3254523"/>
                </a:lnTo>
                <a:lnTo>
                  <a:pt x="5829152" y="3271295"/>
                </a:lnTo>
                <a:lnTo>
                  <a:pt x="5787012" y="3278339"/>
                </a:lnTo>
                <a:lnTo>
                  <a:pt x="168692" y="3278470"/>
                </a:lnTo>
                <a:lnTo>
                  <a:pt x="154116" y="3277813"/>
                </a:lnTo>
                <a:lnTo>
                  <a:pt x="112864" y="3268430"/>
                </a:lnTo>
                <a:lnTo>
                  <a:pt x="76254" y="3249165"/>
                </a:lnTo>
                <a:lnTo>
                  <a:pt x="45477" y="3221609"/>
                </a:lnTo>
                <a:lnTo>
                  <a:pt x="21724" y="3187351"/>
                </a:lnTo>
                <a:lnTo>
                  <a:pt x="6185" y="3147981"/>
                </a:lnTo>
                <a:lnTo>
                  <a:pt x="50" y="3105089"/>
                </a:lnTo>
                <a:lnTo>
                  <a:pt x="0" y="3100790"/>
                </a:lnTo>
                <a:close/>
              </a:path>
            </a:pathLst>
          </a:custGeom>
          <a:ln w="114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2294216" y="5351128"/>
            <a:ext cx="424300" cy="79247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2176846" y="5782186"/>
            <a:ext cx="45050" cy="4043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2916255" y="5840986"/>
            <a:ext cx="36322" cy="776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2757086" y="6065196"/>
            <a:ext cx="7175" cy="505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2080524" y="6176378"/>
            <a:ext cx="7574" cy="1020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2888721" y="6151150"/>
            <a:ext cx="65277" cy="42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454469" y="5903685"/>
            <a:ext cx="608712" cy="109982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525114" y="1814473"/>
            <a:ext cx="369349" cy="72162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2236954" y="1647685"/>
            <a:ext cx="424296" cy="79247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119584" y="2078743"/>
            <a:ext cx="45049" cy="4042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2859004" y="2137543"/>
            <a:ext cx="36309" cy="776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2699827" y="2361754"/>
            <a:ext cx="7170" cy="505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023263" y="2472935"/>
            <a:ext cx="7573" cy="1020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2831457" y="2447706"/>
            <a:ext cx="65277" cy="429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458854" y="536202"/>
            <a:ext cx="6195744" cy="67632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529206" y="606764"/>
            <a:ext cx="5955665" cy="435609"/>
          </a:xfrm>
          <a:custGeom>
            <a:avLst/>
            <a:gdLst/>
            <a:ahLst/>
            <a:cxnLst/>
            <a:rect l="l" t="t" r="r" b="b"/>
            <a:pathLst>
              <a:path w="5955665" h="435609">
                <a:moveTo>
                  <a:pt x="5784767" y="0"/>
                </a:moveTo>
                <a:lnTo>
                  <a:pt x="169026" y="47"/>
                </a:lnTo>
                <a:lnTo>
                  <a:pt x="126465" y="6471"/>
                </a:lnTo>
                <a:lnTo>
                  <a:pt x="87844" y="22737"/>
                </a:lnTo>
                <a:lnTo>
                  <a:pt x="54557" y="47459"/>
                </a:lnTo>
                <a:lnTo>
                  <a:pt x="27996" y="79248"/>
                </a:lnTo>
                <a:lnTo>
                  <a:pt x="9554" y="116718"/>
                </a:lnTo>
                <a:lnTo>
                  <a:pt x="622" y="158481"/>
                </a:lnTo>
                <a:lnTo>
                  <a:pt x="0" y="269384"/>
                </a:lnTo>
                <a:lnTo>
                  <a:pt x="520" y="282727"/>
                </a:lnTo>
                <a:lnTo>
                  <a:pt x="9435" y="324682"/>
                </a:lnTo>
                <a:lnTo>
                  <a:pt x="28260" y="361569"/>
                </a:lnTo>
                <a:lnTo>
                  <a:pt x="55517" y="392246"/>
                </a:lnTo>
                <a:lnTo>
                  <a:pt x="89727" y="415571"/>
                </a:lnTo>
                <a:lnTo>
                  <a:pt x="129412" y="430403"/>
                </a:lnTo>
                <a:lnTo>
                  <a:pt x="173094" y="435601"/>
                </a:lnTo>
                <a:lnTo>
                  <a:pt x="5784773" y="435601"/>
                </a:lnTo>
                <a:lnTo>
                  <a:pt x="5828049" y="430152"/>
                </a:lnTo>
                <a:lnTo>
                  <a:pt x="5867112" y="414702"/>
                </a:lnTo>
                <a:lnTo>
                  <a:pt x="5900631" y="390588"/>
                </a:lnTo>
                <a:lnTo>
                  <a:pt x="5927276" y="359149"/>
                </a:lnTo>
                <a:lnTo>
                  <a:pt x="5945718" y="321723"/>
                </a:lnTo>
                <a:lnTo>
                  <a:pt x="5954624" y="279648"/>
                </a:lnTo>
                <a:lnTo>
                  <a:pt x="5955244" y="264821"/>
                </a:lnTo>
                <a:lnTo>
                  <a:pt x="5955234" y="171166"/>
                </a:lnTo>
                <a:lnTo>
                  <a:pt x="5949416" y="128109"/>
                </a:lnTo>
                <a:lnTo>
                  <a:pt x="5933804" y="89013"/>
                </a:lnTo>
                <a:lnTo>
                  <a:pt x="5909701" y="55299"/>
                </a:lnTo>
                <a:lnTo>
                  <a:pt x="5878410" y="28384"/>
                </a:lnTo>
                <a:lnTo>
                  <a:pt x="5841235" y="9688"/>
                </a:lnTo>
                <a:lnTo>
                  <a:pt x="5799478" y="631"/>
                </a:lnTo>
                <a:lnTo>
                  <a:pt x="5784767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529207" y="606764"/>
            <a:ext cx="5955665" cy="435609"/>
          </a:xfrm>
          <a:custGeom>
            <a:avLst/>
            <a:gdLst/>
            <a:ahLst/>
            <a:cxnLst/>
            <a:rect l="l" t="t" r="r" b="b"/>
            <a:pathLst>
              <a:path w="5955665" h="435609">
                <a:moveTo>
                  <a:pt x="0" y="269384"/>
                </a:moveTo>
                <a:lnTo>
                  <a:pt x="0" y="173115"/>
                </a:lnTo>
                <a:lnTo>
                  <a:pt x="622" y="158480"/>
                </a:lnTo>
                <a:lnTo>
                  <a:pt x="9554" y="116717"/>
                </a:lnTo>
                <a:lnTo>
                  <a:pt x="27996" y="79247"/>
                </a:lnTo>
                <a:lnTo>
                  <a:pt x="54557" y="47458"/>
                </a:lnTo>
                <a:lnTo>
                  <a:pt x="87844" y="22737"/>
                </a:lnTo>
                <a:lnTo>
                  <a:pt x="126465" y="6471"/>
                </a:lnTo>
                <a:lnTo>
                  <a:pt x="169026" y="47"/>
                </a:lnTo>
                <a:lnTo>
                  <a:pt x="5784766" y="0"/>
                </a:lnTo>
                <a:lnTo>
                  <a:pt x="5799478" y="631"/>
                </a:lnTo>
                <a:lnTo>
                  <a:pt x="5841235" y="9688"/>
                </a:lnTo>
                <a:lnTo>
                  <a:pt x="5878410" y="28384"/>
                </a:lnTo>
                <a:lnTo>
                  <a:pt x="5909700" y="55299"/>
                </a:lnTo>
                <a:lnTo>
                  <a:pt x="5933803" y="89013"/>
                </a:lnTo>
                <a:lnTo>
                  <a:pt x="5949415" y="128109"/>
                </a:lnTo>
                <a:lnTo>
                  <a:pt x="5955233" y="171167"/>
                </a:lnTo>
                <a:lnTo>
                  <a:pt x="5955243" y="264821"/>
                </a:lnTo>
                <a:lnTo>
                  <a:pt x="5954623" y="279647"/>
                </a:lnTo>
                <a:lnTo>
                  <a:pt x="5945717" y="321722"/>
                </a:lnTo>
                <a:lnTo>
                  <a:pt x="5927276" y="359148"/>
                </a:lnTo>
                <a:lnTo>
                  <a:pt x="5900631" y="390587"/>
                </a:lnTo>
                <a:lnTo>
                  <a:pt x="5867111" y="414701"/>
                </a:lnTo>
                <a:lnTo>
                  <a:pt x="5828049" y="430152"/>
                </a:lnTo>
                <a:lnTo>
                  <a:pt x="5784772" y="435600"/>
                </a:lnTo>
                <a:lnTo>
                  <a:pt x="173094" y="435600"/>
                </a:lnTo>
                <a:lnTo>
                  <a:pt x="158180" y="435009"/>
                </a:lnTo>
                <a:lnTo>
                  <a:pt x="115666" y="426473"/>
                </a:lnTo>
                <a:lnTo>
                  <a:pt x="77641" y="408683"/>
                </a:lnTo>
                <a:lnTo>
                  <a:pt x="45585" y="382780"/>
                </a:lnTo>
                <a:lnTo>
                  <a:pt x="20975" y="349907"/>
                </a:lnTo>
                <a:lnTo>
                  <a:pt x="5289" y="311204"/>
                </a:lnTo>
                <a:lnTo>
                  <a:pt x="0" y="269384"/>
                </a:lnTo>
                <a:close/>
              </a:path>
            </a:pathLst>
          </a:custGeom>
          <a:ln w="11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645040" y="676711"/>
            <a:ext cx="710048" cy="83810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7302816" y="721327"/>
            <a:ext cx="4112895" cy="869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0515">
              <a:lnSpc>
                <a:spcPts val="1255"/>
              </a:lnSpc>
            </a:pPr>
            <a:r>
              <a:rPr sz="1050" i="1" spc="15" dirty="0">
                <a:latin typeface="Helvetica"/>
                <a:cs typeface="Helvetica"/>
              </a:rPr>
              <a:t>Je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rends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comp</a:t>
            </a:r>
            <a:r>
              <a:rPr sz="1050" i="1" spc="5" dirty="0">
                <a:latin typeface="Helvetica"/>
                <a:cs typeface="Helvetica"/>
              </a:rPr>
              <a:t>t</a:t>
            </a:r>
            <a:r>
              <a:rPr sz="1050" i="1" spc="15" dirty="0">
                <a:latin typeface="Helvetica"/>
                <a:cs typeface="Helvetica"/>
              </a:rPr>
              <a:t>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ora</a:t>
            </a:r>
            <a:r>
              <a:rPr sz="1050" i="1" spc="5" dirty="0">
                <a:latin typeface="Helvetica"/>
                <a:cs typeface="Helvetica"/>
              </a:rPr>
              <a:t>l</a:t>
            </a:r>
            <a:r>
              <a:rPr sz="1050" i="1" spc="15" dirty="0">
                <a:latin typeface="Helvetica"/>
                <a:cs typeface="Helvetica"/>
              </a:rPr>
              <a:t>e</a:t>
            </a:r>
            <a:r>
              <a:rPr sz="1050" i="1" spc="20" dirty="0">
                <a:latin typeface="Helvetica"/>
                <a:cs typeface="Helvetica"/>
              </a:rPr>
              <a:t>me</a:t>
            </a:r>
            <a:r>
              <a:rPr sz="1050" i="1" spc="15" dirty="0">
                <a:latin typeface="Helvetica"/>
                <a:cs typeface="Helvetica"/>
              </a:rPr>
              <a:t>n</a:t>
            </a:r>
            <a:r>
              <a:rPr sz="1050" i="1" spc="5" dirty="0">
                <a:latin typeface="Helvetica"/>
                <a:cs typeface="Helvetica"/>
              </a:rPr>
              <a:t>t </a:t>
            </a:r>
            <a:r>
              <a:rPr sz="1050" i="1" spc="15" dirty="0">
                <a:latin typeface="Helvetica"/>
                <a:cs typeface="Helvetica"/>
              </a:rPr>
              <a:t>de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20" dirty="0">
                <a:latin typeface="Helvetica"/>
                <a:cs typeface="Helvetica"/>
              </a:rPr>
              <a:t>mo</a:t>
            </a:r>
            <a:r>
              <a:rPr sz="1050" i="1" spc="15" dirty="0">
                <a:latin typeface="Helvetica"/>
                <a:cs typeface="Helvetica"/>
              </a:rPr>
              <a:t>n</a:t>
            </a:r>
            <a:r>
              <a:rPr sz="1050" i="1" spc="5" dirty="0">
                <a:latin typeface="Helvetica"/>
                <a:cs typeface="Helvetica"/>
              </a:rPr>
              <a:t> i</a:t>
            </a:r>
            <a:r>
              <a:rPr sz="1050" i="1" spc="15" dirty="0">
                <a:latin typeface="Helvetica"/>
                <a:cs typeface="Helvetica"/>
              </a:rPr>
              <a:t>n</a:t>
            </a:r>
            <a:r>
              <a:rPr sz="1050" i="1" spc="5" dirty="0">
                <a:latin typeface="Helvetica"/>
                <a:cs typeface="Helvetica"/>
              </a:rPr>
              <a:t>t</a:t>
            </a:r>
            <a:r>
              <a:rPr sz="1050" i="1" spc="15" dirty="0">
                <a:latin typeface="Helvetica"/>
                <a:cs typeface="Helvetica"/>
              </a:rPr>
              <a:t>erven</a:t>
            </a:r>
            <a:r>
              <a:rPr sz="1050" i="1" spc="5" dirty="0">
                <a:latin typeface="Helvetica"/>
                <a:cs typeface="Helvetica"/>
              </a:rPr>
              <a:t>ti</a:t>
            </a:r>
            <a:r>
              <a:rPr sz="1050" i="1" spc="15" dirty="0">
                <a:latin typeface="Helvetica"/>
                <a:cs typeface="Helvetica"/>
              </a:rPr>
              <a:t>on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au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pro</a:t>
            </a:r>
            <a:r>
              <a:rPr sz="1050" i="1" spc="5" dirty="0">
                <a:latin typeface="Helvetica"/>
                <a:cs typeface="Helvetica"/>
              </a:rPr>
              <a:t>f</a:t>
            </a:r>
            <a:r>
              <a:rPr sz="1050" i="1" spc="15" dirty="0">
                <a:latin typeface="Helvetica"/>
                <a:cs typeface="Helvetica"/>
              </a:rPr>
              <a:t>esseu</a:t>
            </a:r>
            <a:r>
              <a:rPr sz="1050" i="1" spc="10" dirty="0">
                <a:latin typeface="Helvetica"/>
                <a:cs typeface="Helvetica"/>
              </a:rPr>
              <a:t>r</a:t>
            </a:r>
            <a:endParaRPr sz="1050">
              <a:latin typeface="Helvetica"/>
              <a:cs typeface="Helvetica"/>
            </a:endParaRPr>
          </a:p>
          <a:p>
            <a:pPr marL="955675" algn="ctr">
              <a:lnSpc>
                <a:spcPts val="2695"/>
              </a:lnSpc>
            </a:pPr>
            <a:r>
              <a:rPr sz="2250" spc="5" dirty="0">
                <a:latin typeface="Helvetica"/>
                <a:cs typeface="Helvetica"/>
              </a:rPr>
              <a:t>!</a:t>
            </a:r>
            <a:endParaRPr sz="22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té D 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valide 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le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fonctionnement du système</a:t>
            </a:r>
            <a:endParaRPr sz="1250">
              <a:latin typeface="Helvetica Light"/>
              <a:cs typeface="Helvetica Light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229659" y="5371781"/>
            <a:ext cx="4800600" cy="545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9275">
              <a:lnSpc>
                <a:spcPct val="100000"/>
              </a:lnSpc>
            </a:pP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té E 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justifie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l’intervention sur 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le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12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50" i="1" spc="10" dirty="0">
                <a:latin typeface="Helvetica"/>
                <a:cs typeface="Helvetica"/>
              </a:rPr>
              <a:t>Si</a:t>
            </a:r>
            <a:r>
              <a:rPr sz="1050" i="1" spc="5" dirty="0">
                <a:latin typeface="Helvetica"/>
                <a:cs typeface="Helvetica"/>
              </a:rPr>
              <a:t> j</a:t>
            </a:r>
            <a:r>
              <a:rPr sz="1050" i="1" spc="15" dirty="0">
                <a:latin typeface="Helvetica"/>
                <a:cs typeface="Helvetica"/>
              </a:rPr>
              <a:t>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n</a:t>
            </a:r>
            <a:r>
              <a:rPr sz="1050" i="1" spc="5" dirty="0">
                <a:latin typeface="Helvetica"/>
                <a:cs typeface="Helvetica"/>
              </a:rPr>
              <a:t>’</a:t>
            </a:r>
            <a:r>
              <a:rPr sz="1050" i="1" spc="15" dirty="0">
                <a:latin typeface="Helvetica"/>
                <a:cs typeface="Helvetica"/>
              </a:rPr>
              <a:t>ava</a:t>
            </a:r>
            <a:r>
              <a:rPr sz="1050" i="1" spc="5" dirty="0">
                <a:latin typeface="Helvetica"/>
                <a:cs typeface="Helvetica"/>
              </a:rPr>
              <a:t>i</a:t>
            </a:r>
            <a:r>
              <a:rPr sz="1050" i="1" spc="15" dirty="0">
                <a:latin typeface="Helvetica"/>
                <a:cs typeface="Helvetica"/>
              </a:rPr>
              <a:t>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pas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0" dirty="0">
                <a:latin typeface="Helvetica"/>
                <a:cs typeface="Helvetica"/>
              </a:rPr>
              <a:t>ré</a:t>
            </a:r>
            <a:r>
              <a:rPr sz="1050" i="1" spc="15" dirty="0">
                <a:latin typeface="Helvetica"/>
                <a:cs typeface="Helvetica"/>
              </a:rPr>
              <a:t>a</a:t>
            </a:r>
            <a:r>
              <a:rPr sz="1050" i="1" spc="5" dirty="0">
                <a:latin typeface="Helvetica"/>
                <a:cs typeface="Helvetica"/>
              </a:rPr>
              <a:t>li</a:t>
            </a:r>
            <a:r>
              <a:rPr sz="1050" i="1" spc="15" dirty="0">
                <a:latin typeface="Helvetica"/>
                <a:cs typeface="Helvetica"/>
              </a:rPr>
              <a:t>sé</a:t>
            </a:r>
            <a:r>
              <a:rPr sz="1050" i="1" spc="5" dirty="0">
                <a:latin typeface="Helvetica"/>
                <a:cs typeface="Helvetica"/>
              </a:rPr>
              <a:t> l’i</a:t>
            </a:r>
            <a:r>
              <a:rPr sz="1050" i="1" spc="15" dirty="0">
                <a:latin typeface="Helvetica"/>
                <a:cs typeface="Helvetica"/>
              </a:rPr>
              <a:t>n</a:t>
            </a:r>
            <a:r>
              <a:rPr sz="1050" i="1" spc="5" dirty="0">
                <a:latin typeface="Helvetica"/>
                <a:cs typeface="Helvetica"/>
              </a:rPr>
              <a:t>t</a:t>
            </a:r>
            <a:r>
              <a:rPr sz="1050" i="1" spc="15" dirty="0">
                <a:latin typeface="Helvetica"/>
                <a:cs typeface="Helvetica"/>
              </a:rPr>
              <a:t>erven</a:t>
            </a:r>
            <a:r>
              <a:rPr sz="1050" i="1" spc="5" dirty="0">
                <a:latin typeface="Helvetica"/>
                <a:cs typeface="Helvetica"/>
              </a:rPr>
              <a:t>ti</a:t>
            </a:r>
            <a:r>
              <a:rPr sz="1050" i="1" spc="15" dirty="0">
                <a:latin typeface="Helvetica"/>
                <a:cs typeface="Helvetica"/>
              </a:rPr>
              <a:t>on</a:t>
            </a:r>
            <a:r>
              <a:rPr sz="1050" i="1" spc="5" dirty="0">
                <a:latin typeface="Helvetica"/>
                <a:cs typeface="Helvetica"/>
              </a:rPr>
              <a:t>, </a:t>
            </a:r>
            <a:r>
              <a:rPr sz="1050" i="1" spc="15" dirty="0">
                <a:latin typeface="Helvetica"/>
                <a:cs typeface="Helvetica"/>
              </a:rPr>
              <a:t>que</a:t>
            </a:r>
            <a:r>
              <a:rPr sz="1050" i="1" spc="5" dirty="0">
                <a:latin typeface="Helvetica"/>
                <a:cs typeface="Helvetica"/>
              </a:rPr>
              <a:t>ll</a:t>
            </a:r>
            <a:r>
              <a:rPr sz="1050" i="1" spc="15" dirty="0">
                <a:latin typeface="Helvetica"/>
                <a:cs typeface="Helvetica"/>
              </a:rPr>
              <a:t>es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aura</a:t>
            </a:r>
            <a:r>
              <a:rPr sz="1050" i="1" spc="5" dirty="0">
                <a:latin typeface="Helvetica"/>
                <a:cs typeface="Helvetica"/>
              </a:rPr>
              <a:t>i</a:t>
            </a:r>
            <a:r>
              <a:rPr sz="1050" i="1" spc="15" dirty="0">
                <a:latin typeface="Helvetica"/>
                <a:cs typeface="Helvetica"/>
              </a:rPr>
              <a:t>en</a:t>
            </a:r>
            <a:r>
              <a:rPr sz="1050" i="1" spc="5" dirty="0">
                <a:latin typeface="Helvetica"/>
                <a:cs typeface="Helvetica"/>
              </a:rPr>
              <a:t>t </a:t>
            </a:r>
            <a:r>
              <a:rPr sz="1050" i="1" spc="15" dirty="0">
                <a:latin typeface="Helvetica"/>
                <a:cs typeface="Helvetica"/>
              </a:rPr>
              <a:t>é</a:t>
            </a:r>
            <a:r>
              <a:rPr sz="1050" i="1" spc="5" dirty="0">
                <a:latin typeface="Helvetica"/>
                <a:cs typeface="Helvetica"/>
              </a:rPr>
              <a:t>t</a:t>
            </a:r>
            <a:r>
              <a:rPr sz="1050" i="1" spc="15" dirty="0">
                <a:latin typeface="Helvetica"/>
                <a:cs typeface="Helvetica"/>
              </a:rPr>
              <a:t>é</a:t>
            </a:r>
            <a:r>
              <a:rPr sz="1050" i="1" spc="5" dirty="0">
                <a:latin typeface="Helvetica"/>
                <a:cs typeface="Helvetica"/>
              </a:rPr>
              <a:t> l</a:t>
            </a:r>
            <a:r>
              <a:rPr sz="1050" i="1" spc="15" dirty="0">
                <a:latin typeface="Helvetica"/>
                <a:cs typeface="Helvetica"/>
              </a:rPr>
              <a:t>es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conséquences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?</a:t>
            </a:r>
            <a:endParaRPr sz="1050">
              <a:latin typeface="Helvetica"/>
              <a:cs typeface="Helvetica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8356701" y="2027762"/>
            <a:ext cx="244729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15" dirty="0">
                <a:latin typeface="Helvetica"/>
                <a:cs typeface="Helvetica"/>
              </a:rPr>
              <a:t>Je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ne</a:t>
            </a:r>
            <a:r>
              <a:rPr sz="1050" i="1" spc="5" dirty="0">
                <a:latin typeface="Helvetica"/>
                <a:cs typeface="Helvetica"/>
              </a:rPr>
              <a:t> f</a:t>
            </a:r>
            <a:r>
              <a:rPr sz="1050" i="1" spc="15" dirty="0">
                <a:latin typeface="Helvetica"/>
                <a:cs typeface="Helvetica"/>
              </a:rPr>
              <a:t>era</a:t>
            </a:r>
            <a:r>
              <a:rPr sz="1050" i="1" spc="5" dirty="0">
                <a:latin typeface="Helvetica"/>
                <a:cs typeface="Helvetica"/>
              </a:rPr>
              <a:t>i</a:t>
            </a:r>
            <a:r>
              <a:rPr sz="1050" i="1" spc="15" dirty="0">
                <a:latin typeface="Helvetica"/>
                <a:cs typeface="Helvetica"/>
              </a:rPr>
              <a:t>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p</a:t>
            </a:r>
            <a:r>
              <a:rPr sz="1050" i="1" spc="5" dirty="0">
                <a:latin typeface="Helvetica"/>
                <a:cs typeface="Helvetica"/>
              </a:rPr>
              <a:t>l</a:t>
            </a:r>
            <a:r>
              <a:rPr sz="1050" i="1" spc="15" dirty="0">
                <a:latin typeface="Helvetica"/>
                <a:cs typeface="Helvetica"/>
              </a:rPr>
              <a:t>us</a:t>
            </a:r>
            <a:r>
              <a:rPr sz="1050" i="1" spc="5" dirty="0">
                <a:latin typeface="Helvetica"/>
                <a:cs typeface="Helvetica"/>
              </a:rPr>
              <a:t> l</a:t>
            </a:r>
            <a:r>
              <a:rPr sz="1050" i="1" spc="15" dirty="0">
                <a:latin typeface="Helvetica"/>
                <a:cs typeface="Helvetica"/>
              </a:rPr>
              <a:t>es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e</a:t>
            </a:r>
            <a:r>
              <a:rPr sz="1050" i="1" spc="10" dirty="0">
                <a:latin typeface="Helvetica"/>
                <a:cs typeface="Helvetica"/>
              </a:rPr>
              <a:t>rre</a:t>
            </a:r>
            <a:r>
              <a:rPr sz="1050" i="1" spc="15" dirty="0">
                <a:latin typeface="Helvetica"/>
                <a:cs typeface="Helvetica"/>
              </a:rPr>
              <a:t>u</a:t>
            </a:r>
            <a:r>
              <a:rPr sz="1050" i="1" spc="10" dirty="0">
                <a:latin typeface="Helvetica"/>
                <a:cs typeface="Helvetica"/>
              </a:rPr>
              <a:t>rs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su</a:t>
            </a:r>
            <a:r>
              <a:rPr sz="1050" i="1" spc="5" dirty="0">
                <a:latin typeface="Helvetica"/>
                <a:cs typeface="Helvetica"/>
              </a:rPr>
              <a:t>i</a:t>
            </a:r>
            <a:r>
              <a:rPr sz="1050" i="1" spc="15" dirty="0">
                <a:latin typeface="Helvetica"/>
                <a:cs typeface="Helvetica"/>
              </a:rPr>
              <a:t>van</a:t>
            </a:r>
            <a:r>
              <a:rPr sz="1050" i="1" spc="5" dirty="0">
                <a:latin typeface="Helvetica"/>
                <a:cs typeface="Helvetica"/>
              </a:rPr>
              <a:t>t</a:t>
            </a:r>
            <a:r>
              <a:rPr sz="1050" i="1" spc="15" dirty="0">
                <a:latin typeface="Helvetica"/>
                <a:cs typeface="Helvetica"/>
              </a:rPr>
              <a:t>es</a:t>
            </a:r>
            <a:r>
              <a:rPr sz="1050" i="1" spc="5" dirty="0">
                <a:latin typeface="Helvetica"/>
                <a:cs typeface="Helvetica"/>
              </a:rPr>
              <a:t> :!</a:t>
            </a:r>
            <a:endParaRPr sz="1050">
              <a:latin typeface="Helvetica"/>
              <a:cs typeface="Helvetic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9548297" y="2071776"/>
            <a:ext cx="106045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5" dirty="0">
                <a:latin typeface="Helvetica"/>
                <a:cs typeface="Helvetica"/>
              </a:rPr>
              <a:t>!</a:t>
            </a:r>
            <a:endParaRPr sz="2250">
              <a:latin typeface="Helvetica"/>
              <a:cs typeface="Helvetica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11126013" y="1245436"/>
            <a:ext cx="786691" cy="53876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577649" y="9361974"/>
            <a:ext cx="5320030" cy="0"/>
          </a:xfrm>
          <a:custGeom>
            <a:avLst/>
            <a:gdLst/>
            <a:ahLst/>
            <a:cxnLst/>
            <a:rect l="l" t="t" r="r" b="b"/>
            <a:pathLst>
              <a:path w="5320030">
                <a:moveTo>
                  <a:pt x="0" y="1"/>
                </a:moveTo>
                <a:lnTo>
                  <a:pt x="5319560" y="0"/>
                </a:lnTo>
              </a:path>
            </a:pathLst>
          </a:custGeom>
          <a:ln w="11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12343908" y="9358132"/>
            <a:ext cx="11493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5" dirty="0">
                <a:latin typeface="Helvetica"/>
                <a:cs typeface="Helvetica"/>
              </a:rPr>
              <a:t>4</a:t>
            </a:r>
            <a:endParaRPr sz="1250">
              <a:latin typeface="Helvetica"/>
              <a:cs typeface="Helvetica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8310960" y="9381059"/>
            <a:ext cx="2225675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15" dirty="0">
                <a:latin typeface="Helvetica Light"/>
                <a:cs typeface="Helvetica Light"/>
              </a:rPr>
              <a:t>Académie</a:t>
            </a:r>
            <a:r>
              <a:rPr sz="1050" i="1" spc="5" dirty="0">
                <a:latin typeface="Helvetica Light"/>
                <a:cs typeface="Helvetica Light"/>
              </a:rPr>
              <a:t> </a:t>
            </a:r>
            <a:r>
              <a:rPr sz="1050" i="1" spc="15" dirty="0">
                <a:latin typeface="Helvetica Light"/>
                <a:cs typeface="Helvetica Light"/>
              </a:rPr>
              <a:t>de</a:t>
            </a:r>
            <a:r>
              <a:rPr sz="1050" i="1" spc="5" dirty="0">
                <a:latin typeface="Helvetica Light"/>
                <a:cs typeface="Helvetica Light"/>
              </a:rPr>
              <a:t> </a:t>
            </a:r>
            <a:r>
              <a:rPr sz="1050" i="1" spc="-110" dirty="0">
                <a:latin typeface="Helvetica Light"/>
                <a:cs typeface="Helvetica Light"/>
              </a:rPr>
              <a:t>T</a:t>
            </a:r>
            <a:r>
              <a:rPr sz="1050" i="1" spc="15" dirty="0">
                <a:latin typeface="Helvetica Light"/>
                <a:cs typeface="Helvetica Light"/>
              </a:rPr>
              <a:t>oulouse</a:t>
            </a:r>
            <a:r>
              <a:rPr sz="1050" i="1" spc="5" dirty="0">
                <a:latin typeface="Helvetica Light"/>
                <a:cs typeface="Helvetica Light"/>
              </a:rPr>
              <a:t> : </a:t>
            </a:r>
            <a:r>
              <a:rPr sz="1050" i="1" spc="10" dirty="0">
                <a:latin typeface="Helvetica Light"/>
                <a:cs typeface="Helvetica Light"/>
              </a:rPr>
              <a:t>section</a:t>
            </a:r>
            <a:r>
              <a:rPr sz="1050" i="1" spc="5" dirty="0">
                <a:latin typeface="Helvetica Light"/>
                <a:cs typeface="Helvetica Light"/>
              </a:rPr>
              <a:t> </a:t>
            </a:r>
            <a:r>
              <a:rPr sz="1050" i="1" spc="20" dirty="0">
                <a:latin typeface="Helvetica Light"/>
                <a:cs typeface="Helvetica Light"/>
              </a:rPr>
              <a:t>MV</a:t>
            </a:r>
            <a:endParaRPr sz="1050">
              <a:latin typeface="Helvetica Light"/>
              <a:cs typeface="Helvetica Light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12912394" y="471785"/>
            <a:ext cx="67005" cy="617548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29121" y="52183"/>
            <a:ext cx="6852920" cy="9649460"/>
          </a:xfrm>
          <a:custGeom>
            <a:avLst/>
            <a:gdLst/>
            <a:ahLst/>
            <a:cxnLst/>
            <a:rect l="l" t="t" r="r" b="b"/>
            <a:pathLst>
              <a:path w="6852920" h="9649460">
                <a:moveTo>
                  <a:pt x="0" y="0"/>
                </a:moveTo>
                <a:lnTo>
                  <a:pt x="0" y="9649221"/>
                </a:lnTo>
                <a:lnTo>
                  <a:pt x="6852443" y="9649221"/>
                </a:lnTo>
                <a:lnTo>
                  <a:pt x="685244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3378200" y="9447652"/>
            <a:ext cx="278257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Académie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de</a:t>
            </a:r>
            <a:r>
              <a:rPr sz="1700" i="1" spc="-30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spc="-195" dirty="0">
                <a:solidFill>
                  <a:srgbClr val="164F86"/>
                </a:solidFill>
                <a:latin typeface="Helvetica"/>
                <a:cs typeface="Helvetica"/>
              </a:rPr>
              <a:t>T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oulouse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: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se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ct</a:t>
            </a:r>
            <a:endParaRPr sz="17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700" y="935219"/>
            <a:ext cx="9201785" cy="0"/>
          </a:xfrm>
          <a:custGeom>
            <a:avLst/>
            <a:gdLst/>
            <a:ahLst/>
            <a:cxnLst/>
            <a:rect l="l" t="t" r="r" b="b"/>
            <a:pathLst>
              <a:path w="9201785">
                <a:moveTo>
                  <a:pt x="0" y="0"/>
                </a:moveTo>
                <a:lnTo>
                  <a:pt x="9201390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6086" y="9372512"/>
            <a:ext cx="9703435" cy="0"/>
          </a:xfrm>
          <a:custGeom>
            <a:avLst/>
            <a:gdLst/>
            <a:ahLst/>
            <a:cxnLst/>
            <a:rect l="l" t="t" r="r" b="b"/>
            <a:pathLst>
              <a:path w="9703435">
                <a:moveTo>
                  <a:pt x="0" y="0"/>
                </a:moveTo>
                <a:lnTo>
                  <a:pt x="9703003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d</a:t>
            </a:r>
            <a:r>
              <a:rPr dirty="0"/>
              <a:t>émarc</a:t>
            </a:r>
            <a:r>
              <a:rPr spc="-10" dirty="0"/>
              <a:t>h</a:t>
            </a:r>
            <a:r>
              <a:rPr dirty="0"/>
              <a:t>e</a:t>
            </a:r>
            <a:r>
              <a:rPr spc="-5" dirty="0"/>
              <a:t> </a:t>
            </a:r>
            <a:r>
              <a:rPr spc="-10" dirty="0"/>
              <a:t>d’in</a:t>
            </a:r>
            <a:r>
              <a:rPr dirty="0"/>
              <a:t>ves</a:t>
            </a:r>
            <a:r>
              <a:rPr spc="-5" dirty="0"/>
              <a:t>t</a:t>
            </a:r>
            <a:r>
              <a:rPr spc="-10" dirty="0"/>
              <a:t>ig</a:t>
            </a:r>
            <a:r>
              <a:rPr dirty="0"/>
              <a:t>a</a:t>
            </a:r>
            <a:r>
              <a:rPr spc="-5" dirty="0"/>
              <a:t>t</a:t>
            </a:r>
            <a:r>
              <a:rPr spc="-10" dirty="0"/>
              <a:t>io</a:t>
            </a:r>
            <a:r>
              <a:rPr spc="-5" dirty="0"/>
              <a:t>n</a:t>
            </a:r>
          </a:p>
        </p:txBody>
      </p:sp>
      <p:sp>
        <p:nvSpPr>
          <p:cNvPr id="7" name="object 7"/>
          <p:cNvSpPr/>
          <p:nvPr/>
        </p:nvSpPr>
        <p:spPr>
          <a:xfrm>
            <a:off x="203200" y="4038600"/>
            <a:ext cx="6604000" cy="394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77518" y="6638853"/>
            <a:ext cx="1943496" cy="267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52000" y="6680200"/>
            <a:ext cx="1803400" cy="2540000"/>
          </a:xfrm>
          <a:custGeom>
            <a:avLst/>
            <a:gdLst/>
            <a:ahLst/>
            <a:cxnLst/>
            <a:rect l="l" t="t" r="r" b="b"/>
            <a:pathLst>
              <a:path w="1803400" h="2540000">
                <a:moveTo>
                  <a:pt x="0" y="0"/>
                </a:moveTo>
                <a:lnTo>
                  <a:pt x="1803400" y="0"/>
                </a:lnTo>
                <a:lnTo>
                  <a:pt x="1803400" y="2540000"/>
                </a:lnTo>
                <a:lnTo>
                  <a:pt x="0" y="254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810383" y="6844555"/>
            <a:ext cx="3556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50" spc="5" dirty="0">
                <a:latin typeface="Helvetica"/>
                <a:cs typeface="Helvetica"/>
              </a:rPr>
              <a:t>!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10383" y="6856137"/>
            <a:ext cx="46990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449050" y="6734499"/>
            <a:ext cx="0" cy="2431415"/>
          </a:xfrm>
          <a:custGeom>
            <a:avLst/>
            <a:gdLst/>
            <a:ahLst/>
            <a:cxnLst/>
            <a:rect l="l" t="t" r="r" b="b"/>
            <a:pathLst>
              <a:path h="2431415">
                <a:moveTo>
                  <a:pt x="0" y="243140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69608" y="8132360"/>
            <a:ext cx="1632585" cy="959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89306" y="8150805"/>
            <a:ext cx="1569720" cy="895985"/>
          </a:xfrm>
          <a:custGeom>
            <a:avLst/>
            <a:gdLst/>
            <a:ahLst/>
            <a:cxnLst/>
            <a:rect l="l" t="t" r="r" b="b"/>
            <a:pathLst>
              <a:path w="1569720" h="895984">
                <a:moveTo>
                  <a:pt x="1523131" y="0"/>
                </a:moveTo>
                <a:lnTo>
                  <a:pt x="44170" y="0"/>
                </a:lnTo>
                <a:lnTo>
                  <a:pt x="8386" y="18890"/>
                </a:lnTo>
                <a:lnTo>
                  <a:pt x="0" y="45680"/>
                </a:lnTo>
                <a:lnTo>
                  <a:pt x="0" y="852197"/>
                </a:lnTo>
                <a:lnTo>
                  <a:pt x="17605" y="887452"/>
                </a:lnTo>
                <a:lnTo>
                  <a:pt x="44451" y="895938"/>
                </a:lnTo>
                <a:lnTo>
                  <a:pt x="1523643" y="895935"/>
                </a:lnTo>
                <a:lnTo>
                  <a:pt x="1560307" y="877862"/>
                </a:lnTo>
                <a:lnTo>
                  <a:pt x="1569183" y="44085"/>
                </a:lnTo>
                <a:lnTo>
                  <a:pt x="1566407" y="30180"/>
                </a:lnTo>
                <a:lnTo>
                  <a:pt x="1559641" y="18082"/>
                </a:lnTo>
                <a:lnTo>
                  <a:pt x="1549659" y="8528"/>
                </a:lnTo>
                <a:lnTo>
                  <a:pt x="1537231" y="2254"/>
                </a:lnTo>
                <a:lnTo>
                  <a:pt x="1523131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89305" y="8150805"/>
            <a:ext cx="1569720" cy="895985"/>
          </a:xfrm>
          <a:custGeom>
            <a:avLst/>
            <a:gdLst/>
            <a:ahLst/>
            <a:cxnLst/>
            <a:rect l="l" t="t" r="r" b="b"/>
            <a:pathLst>
              <a:path w="1569720" h="895984">
                <a:moveTo>
                  <a:pt x="0" y="852197"/>
                </a:moveTo>
                <a:lnTo>
                  <a:pt x="0" y="45680"/>
                </a:lnTo>
                <a:lnTo>
                  <a:pt x="2206" y="31383"/>
                </a:lnTo>
                <a:lnTo>
                  <a:pt x="30029" y="2420"/>
                </a:lnTo>
                <a:lnTo>
                  <a:pt x="1523131" y="0"/>
                </a:lnTo>
                <a:lnTo>
                  <a:pt x="1537231" y="2254"/>
                </a:lnTo>
                <a:lnTo>
                  <a:pt x="1566407" y="30180"/>
                </a:lnTo>
                <a:lnTo>
                  <a:pt x="1569212" y="851615"/>
                </a:lnTo>
                <a:lnTo>
                  <a:pt x="1566851" y="865730"/>
                </a:lnTo>
                <a:lnTo>
                  <a:pt x="1537896" y="893608"/>
                </a:lnTo>
                <a:lnTo>
                  <a:pt x="44450" y="895938"/>
                </a:lnTo>
                <a:lnTo>
                  <a:pt x="29985" y="893710"/>
                </a:lnTo>
                <a:lnTo>
                  <a:pt x="17604" y="887452"/>
                </a:lnTo>
                <a:lnTo>
                  <a:pt x="8014" y="877795"/>
                </a:lnTo>
                <a:lnTo>
                  <a:pt x="1917" y="865374"/>
                </a:lnTo>
                <a:lnTo>
                  <a:pt x="0" y="85219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51501" y="7151736"/>
            <a:ext cx="1632585" cy="92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71199" y="7170401"/>
            <a:ext cx="1569720" cy="862965"/>
          </a:xfrm>
          <a:custGeom>
            <a:avLst/>
            <a:gdLst/>
            <a:ahLst/>
            <a:cxnLst/>
            <a:rect l="l" t="t" r="r" b="b"/>
            <a:pathLst>
              <a:path w="1569720" h="862965">
                <a:moveTo>
                  <a:pt x="1523131" y="0"/>
                </a:moveTo>
                <a:lnTo>
                  <a:pt x="44356" y="0"/>
                </a:lnTo>
                <a:lnTo>
                  <a:pt x="8426" y="18690"/>
                </a:lnTo>
                <a:lnTo>
                  <a:pt x="0" y="45459"/>
                </a:lnTo>
                <a:lnTo>
                  <a:pt x="14" y="817174"/>
                </a:lnTo>
                <a:lnTo>
                  <a:pt x="18351" y="853764"/>
                </a:lnTo>
                <a:lnTo>
                  <a:pt x="44451" y="862755"/>
                </a:lnTo>
                <a:lnTo>
                  <a:pt x="1524930" y="862719"/>
                </a:lnTo>
                <a:lnTo>
                  <a:pt x="1560595" y="843229"/>
                </a:lnTo>
                <a:lnTo>
                  <a:pt x="1569189" y="44039"/>
                </a:lnTo>
                <a:lnTo>
                  <a:pt x="1566454" y="30112"/>
                </a:lnTo>
                <a:lnTo>
                  <a:pt x="1559703" y="18022"/>
                </a:lnTo>
                <a:lnTo>
                  <a:pt x="1549713" y="8491"/>
                </a:lnTo>
                <a:lnTo>
                  <a:pt x="1537263" y="2243"/>
                </a:lnTo>
                <a:lnTo>
                  <a:pt x="1523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71199" y="7170401"/>
            <a:ext cx="1569720" cy="862965"/>
          </a:xfrm>
          <a:custGeom>
            <a:avLst/>
            <a:gdLst/>
            <a:ahLst/>
            <a:cxnLst/>
            <a:rect l="l" t="t" r="r" b="b"/>
            <a:pathLst>
              <a:path w="1569720" h="862965">
                <a:moveTo>
                  <a:pt x="0" y="815997"/>
                </a:moveTo>
                <a:lnTo>
                  <a:pt x="0" y="45460"/>
                </a:lnTo>
                <a:lnTo>
                  <a:pt x="2217" y="31153"/>
                </a:lnTo>
                <a:lnTo>
                  <a:pt x="30160" y="2351"/>
                </a:lnTo>
                <a:lnTo>
                  <a:pt x="1523131" y="0"/>
                </a:lnTo>
                <a:lnTo>
                  <a:pt x="1537263" y="2243"/>
                </a:lnTo>
                <a:lnTo>
                  <a:pt x="1566454" y="30112"/>
                </a:lnTo>
                <a:lnTo>
                  <a:pt x="1569212" y="816817"/>
                </a:lnTo>
                <a:lnTo>
                  <a:pt x="1566930" y="830863"/>
                </a:lnTo>
                <a:lnTo>
                  <a:pt x="1538829" y="859912"/>
                </a:lnTo>
                <a:lnTo>
                  <a:pt x="44450" y="862755"/>
                </a:lnTo>
                <a:lnTo>
                  <a:pt x="30437" y="860366"/>
                </a:lnTo>
                <a:lnTo>
                  <a:pt x="2503" y="831320"/>
                </a:lnTo>
                <a:lnTo>
                  <a:pt x="0" y="81599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35907" y="8219917"/>
            <a:ext cx="161883" cy="2896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753422" y="7144324"/>
            <a:ext cx="99086" cy="191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737572" y="6807937"/>
            <a:ext cx="1632584" cy="1779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56110" y="6826506"/>
            <a:ext cx="1569720" cy="114935"/>
          </a:xfrm>
          <a:custGeom>
            <a:avLst/>
            <a:gdLst/>
            <a:ahLst/>
            <a:cxnLst/>
            <a:rect l="l" t="t" r="r" b="b"/>
            <a:pathLst>
              <a:path w="1569720" h="114934">
                <a:moveTo>
                  <a:pt x="1524292" y="0"/>
                </a:moveTo>
                <a:lnTo>
                  <a:pt x="44491" y="13"/>
                </a:lnTo>
                <a:lnTo>
                  <a:pt x="8607" y="19064"/>
                </a:lnTo>
                <a:lnTo>
                  <a:pt x="0" y="70890"/>
                </a:lnTo>
                <a:lnTo>
                  <a:pt x="2256" y="84780"/>
                </a:lnTo>
                <a:lnTo>
                  <a:pt x="8734" y="96926"/>
                </a:lnTo>
                <a:lnTo>
                  <a:pt x="18646" y="106356"/>
                </a:lnTo>
                <a:lnTo>
                  <a:pt x="31201" y="112461"/>
                </a:lnTo>
                <a:lnTo>
                  <a:pt x="45610" y="114631"/>
                </a:lnTo>
                <a:lnTo>
                  <a:pt x="1524342" y="114631"/>
                </a:lnTo>
                <a:lnTo>
                  <a:pt x="1560611" y="96290"/>
                </a:lnTo>
                <a:lnTo>
                  <a:pt x="1569213" y="69689"/>
                </a:lnTo>
                <a:lnTo>
                  <a:pt x="1569209" y="44995"/>
                </a:lnTo>
                <a:lnTo>
                  <a:pt x="1550736" y="8714"/>
                </a:lnTo>
                <a:lnTo>
                  <a:pt x="152429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56111" y="6826506"/>
            <a:ext cx="1569720" cy="114935"/>
          </a:xfrm>
          <a:custGeom>
            <a:avLst/>
            <a:gdLst/>
            <a:ahLst/>
            <a:cxnLst/>
            <a:rect l="l" t="t" r="r" b="b"/>
            <a:pathLst>
              <a:path w="1569720" h="114934">
                <a:moveTo>
                  <a:pt x="0" y="70890"/>
                </a:moveTo>
                <a:lnTo>
                  <a:pt x="0" y="45556"/>
                </a:lnTo>
                <a:lnTo>
                  <a:pt x="2275" y="31425"/>
                </a:lnTo>
                <a:lnTo>
                  <a:pt x="30458" y="2618"/>
                </a:lnTo>
                <a:lnTo>
                  <a:pt x="1524291" y="0"/>
                </a:lnTo>
                <a:lnTo>
                  <a:pt x="1538462" y="2304"/>
                </a:lnTo>
                <a:lnTo>
                  <a:pt x="1566805" y="30817"/>
                </a:lnTo>
                <a:lnTo>
                  <a:pt x="1569212" y="69689"/>
                </a:lnTo>
                <a:lnTo>
                  <a:pt x="1566943" y="83951"/>
                </a:lnTo>
                <a:lnTo>
                  <a:pt x="1538598" y="112345"/>
                </a:lnTo>
                <a:lnTo>
                  <a:pt x="45610" y="114631"/>
                </a:lnTo>
                <a:lnTo>
                  <a:pt x="31201" y="112461"/>
                </a:lnTo>
                <a:lnTo>
                  <a:pt x="18646" y="106356"/>
                </a:lnTo>
                <a:lnTo>
                  <a:pt x="8734" y="96926"/>
                </a:lnTo>
                <a:lnTo>
                  <a:pt x="2256" y="84781"/>
                </a:lnTo>
                <a:lnTo>
                  <a:pt x="0" y="7089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786632" y="6844913"/>
            <a:ext cx="187098" cy="2205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950603" y="6847296"/>
            <a:ext cx="1102995" cy="24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295"/>
              </a:lnSpc>
            </a:pPr>
            <a:r>
              <a:rPr sz="250" i="1" spc="15" dirty="0">
                <a:latin typeface="Helvetica"/>
                <a:cs typeface="Helvetica"/>
              </a:rPr>
              <a:t>Je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rends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20" dirty="0">
                <a:latin typeface="Helvetica"/>
                <a:cs typeface="Helvetica"/>
              </a:rPr>
              <a:t>comp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5" dirty="0">
                <a:latin typeface="Helvetica"/>
                <a:cs typeface="Helvetica"/>
              </a:rPr>
              <a:t>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ora</a:t>
            </a:r>
            <a:r>
              <a:rPr sz="250" i="1" spc="5" dirty="0">
                <a:latin typeface="Helvetica"/>
                <a:cs typeface="Helvetica"/>
              </a:rPr>
              <a:t>l</a:t>
            </a:r>
            <a:r>
              <a:rPr sz="250" i="1" spc="15" dirty="0">
                <a:latin typeface="Helvetica"/>
                <a:cs typeface="Helvetica"/>
              </a:rPr>
              <a:t>e</a:t>
            </a:r>
            <a:r>
              <a:rPr sz="250" i="1" spc="20" dirty="0">
                <a:latin typeface="Helvetica"/>
                <a:cs typeface="Helvetica"/>
              </a:rPr>
              <a:t>me</a:t>
            </a:r>
            <a:r>
              <a:rPr sz="250" i="1" spc="15" dirty="0">
                <a:latin typeface="Helvetica"/>
                <a:cs typeface="Helvetica"/>
              </a:rPr>
              <a:t>n</a:t>
            </a:r>
            <a:r>
              <a:rPr sz="250" i="1" spc="5" dirty="0">
                <a:latin typeface="Helvetica"/>
                <a:cs typeface="Helvetica"/>
              </a:rPr>
              <a:t>t </a:t>
            </a:r>
            <a:r>
              <a:rPr sz="250" i="1" spc="15" dirty="0">
                <a:latin typeface="Helvetica"/>
                <a:cs typeface="Helvetica"/>
              </a:rPr>
              <a:t>de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20" dirty="0">
                <a:latin typeface="Helvetica"/>
                <a:cs typeface="Helvetica"/>
              </a:rPr>
              <a:t>mo</a:t>
            </a:r>
            <a:r>
              <a:rPr sz="250" i="1" spc="15" dirty="0">
                <a:latin typeface="Helvetica"/>
                <a:cs typeface="Helvetica"/>
              </a:rPr>
              <a:t>n</a:t>
            </a:r>
            <a:r>
              <a:rPr sz="250" i="1" spc="5" dirty="0">
                <a:latin typeface="Helvetica"/>
                <a:cs typeface="Helvetica"/>
              </a:rPr>
              <a:t> i</a:t>
            </a:r>
            <a:r>
              <a:rPr sz="250" i="1" spc="15" dirty="0">
                <a:latin typeface="Helvetica"/>
                <a:cs typeface="Helvetica"/>
              </a:rPr>
              <a:t>n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5" dirty="0">
                <a:latin typeface="Helvetica"/>
                <a:cs typeface="Helvetica"/>
              </a:rPr>
              <a:t>erven</a:t>
            </a:r>
            <a:r>
              <a:rPr sz="250" i="1" spc="5" dirty="0">
                <a:latin typeface="Helvetica"/>
                <a:cs typeface="Helvetica"/>
              </a:rPr>
              <a:t>ti</a:t>
            </a:r>
            <a:r>
              <a:rPr sz="250" i="1" spc="15" dirty="0">
                <a:latin typeface="Helvetica"/>
                <a:cs typeface="Helvetica"/>
              </a:rPr>
              <a:t>on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au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pro</a:t>
            </a:r>
            <a:r>
              <a:rPr sz="250" i="1" spc="5" dirty="0">
                <a:latin typeface="Helvetica"/>
                <a:cs typeface="Helvetica"/>
              </a:rPr>
              <a:t>f</a:t>
            </a:r>
            <a:r>
              <a:rPr sz="250" i="1" spc="15" dirty="0">
                <a:latin typeface="Helvetica"/>
                <a:cs typeface="Helvetica"/>
              </a:rPr>
              <a:t>esseu</a:t>
            </a:r>
            <a:r>
              <a:rPr sz="250" i="1" spc="10" dirty="0">
                <a:latin typeface="Helvetica"/>
                <a:cs typeface="Helvetica"/>
              </a:rPr>
              <a:t>r</a:t>
            </a:r>
            <a:endParaRPr sz="250">
              <a:latin typeface="Helvetica"/>
              <a:cs typeface="Helvetica"/>
            </a:endParaRPr>
          </a:p>
          <a:p>
            <a:pPr marL="251460" algn="ctr">
              <a:lnSpc>
                <a:spcPts val="715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30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D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valide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fonctionnement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du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300">
              <a:latin typeface="Helvetica Light"/>
              <a:cs typeface="Helvetica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31327" y="8071099"/>
            <a:ext cx="128397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8575" algn="ctr">
              <a:lnSpc>
                <a:spcPct val="100000"/>
              </a:lnSpc>
            </a:pP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30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E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justifie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l’intervention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sur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3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50" i="1" spc="15" dirty="0">
                <a:latin typeface="Helvetica"/>
                <a:cs typeface="Helvetica"/>
              </a:rPr>
              <a:t>Si</a:t>
            </a:r>
            <a:r>
              <a:rPr sz="250" i="1" spc="5" dirty="0">
                <a:latin typeface="Helvetica"/>
                <a:cs typeface="Helvetica"/>
              </a:rPr>
              <a:t> j</a:t>
            </a:r>
            <a:r>
              <a:rPr sz="250" i="1" spc="15" dirty="0">
                <a:latin typeface="Helvetica"/>
                <a:cs typeface="Helvetica"/>
              </a:rPr>
              <a:t>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n</a:t>
            </a:r>
            <a:r>
              <a:rPr sz="250" i="1" spc="5" dirty="0">
                <a:latin typeface="Helvetica"/>
                <a:cs typeface="Helvetica"/>
              </a:rPr>
              <a:t>’</a:t>
            </a:r>
            <a:r>
              <a:rPr sz="250" i="1" spc="15" dirty="0">
                <a:latin typeface="Helvetica"/>
                <a:cs typeface="Helvetica"/>
              </a:rPr>
              <a:t>ava</a:t>
            </a:r>
            <a:r>
              <a:rPr sz="250" i="1" spc="5" dirty="0">
                <a:latin typeface="Helvetica"/>
                <a:cs typeface="Helvetica"/>
              </a:rPr>
              <a:t>i</a:t>
            </a: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pas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réa</a:t>
            </a:r>
            <a:r>
              <a:rPr sz="250" i="1" spc="5" dirty="0">
                <a:latin typeface="Helvetica"/>
                <a:cs typeface="Helvetica"/>
              </a:rPr>
              <a:t>li</a:t>
            </a:r>
            <a:r>
              <a:rPr sz="250" i="1" spc="15" dirty="0">
                <a:latin typeface="Helvetica"/>
                <a:cs typeface="Helvetica"/>
              </a:rPr>
              <a:t>sé</a:t>
            </a:r>
            <a:r>
              <a:rPr sz="250" i="1" spc="5" dirty="0">
                <a:latin typeface="Helvetica"/>
                <a:cs typeface="Helvetica"/>
              </a:rPr>
              <a:t> l’i</a:t>
            </a:r>
            <a:r>
              <a:rPr sz="250" i="1" spc="15" dirty="0">
                <a:latin typeface="Helvetica"/>
                <a:cs typeface="Helvetica"/>
              </a:rPr>
              <a:t>n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5" dirty="0">
                <a:latin typeface="Helvetica"/>
                <a:cs typeface="Helvetica"/>
              </a:rPr>
              <a:t>erven</a:t>
            </a:r>
            <a:r>
              <a:rPr sz="250" i="1" spc="5" dirty="0">
                <a:latin typeface="Helvetica"/>
                <a:cs typeface="Helvetica"/>
              </a:rPr>
              <a:t>ti</a:t>
            </a:r>
            <a:r>
              <a:rPr sz="250" i="1" spc="15" dirty="0">
                <a:latin typeface="Helvetica"/>
                <a:cs typeface="Helvetica"/>
              </a:rPr>
              <a:t>on</a:t>
            </a:r>
            <a:r>
              <a:rPr sz="250" i="1" spc="5" dirty="0">
                <a:latin typeface="Helvetica"/>
                <a:cs typeface="Helvetica"/>
              </a:rPr>
              <a:t>, </a:t>
            </a:r>
            <a:r>
              <a:rPr sz="250" i="1" spc="15" dirty="0">
                <a:latin typeface="Helvetica"/>
                <a:cs typeface="Helvetica"/>
              </a:rPr>
              <a:t>que</a:t>
            </a:r>
            <a:r>
              <a:rPr sz="250" i="1" spc="5" dirty="0">
                <a:latin typeface="Helvetica"/>
                <a:cs typeface="Helvetica"/>
              </a:rPr>
              <a:t>ll</a:t>
            </a:r>
            <a:r>
              <a:rPr sz="250" i="1" spc="15" dirty="0">
                <a:latin typeface="Helvetica"/>
                <a:cs typeface="Helvetica"/>
              </a:rPr>
              <a:t>es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aura</a:t>
            </a:r>
            <a:r>
              <a:rPr sz="250" i="1" spc="5" dirty="0">
                <a:latin typeface="Helvetica"/>
                <a:cs typeface="Helvetica"/>
              </a:rPr>
              <a:t>i</a:t>
            </a:r>
            <a:r>
              <a:rPr sz="250" i="1" spc="15" dirty="0">
                <a:latin typeface="Helvetica"/>
                <a:cs typeface="Helvetica"/>
              </a:rPr>
              <a:t>en</a:t>
            </a:r>
            <a:r>
              <a:rPr sz="250" i="1" spc="5" dirty="0">
                <a:latin typeface="Helvetica"/>
                <a:cs typeface="Helvetica"/>
              </a:rPr>
              <a:t>t </a:t>
            </a:r>
            <a:r>
              <a:rPr sz="250" i="1" spc="15" dirty="0">
                <a:latin typeface="Helvetica"/>
                <a:cs typeface="Helvetica"/>
              </a:rPr>
              <a:t>é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5" dirty="0">
                <a:latin typeface="Helvetica"/>
                <a:cs typeface="Helvetica"/>
              </a:rPr>
              <a:t>é</a:t>
            </a:r>
            <a:r>
              <a:rPr sz="250" i="1" spc="5" dirty="0">
                <a:latin typeface="Helvetica"/>
                <a:cs typeface="Helvetica"/>
              </a:rPr>
              <a:t> l</a:t>
            </a:r>
            <a:r>
              <a:rPr sz="250" i="1" spc="15" dirty="0">
                <a:latin typeface="Helvetica"/>
                <a:cs typeface="Helvetica"/>
              </a:rPr>
              <a:t>es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conséquences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?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228304" y="7191095"/>
            <a:ext cx="66357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i="1" spc="15" dirty="0">
                <a:latin typeface="Helvetica"/>
                <a:cs typeface="Helvetica"/>
              </a:rPr>
              <a:t>Je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ne</a:t>
            </a:r>
            <a:r>
              <a:rPr sz="250" i="1" spc="5" dirty="0">
                <a:latin typeface="Helvetica"/>
                <a:cs typeface="Helvetica"/>
              </a:rPr>
              <a:t> f</a:t>
            </a:r>
            <a:r>
              <a:rPr sz="250" i="1" spc="15" dirty="0">
                <a:latin typeface="Helvetica"/>
                <a:cs typeface="Helvetica"/>
              </a:rPr>
              <a:t>era</a:t>
            </a:r>
            <a:r>
              <a:rPr sz="250" i="1" spc="5" dirty="0">
                <a:latin typeface="Helvetica"/>
                <a:cs typeface="Helvetica"/>
              </a:rPr>
              <a:t>i</a:t>
            </a: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p</a:t>
            </a:r>
            <a:r>
              <a:rPr sz="250" i="1" spc="5" dirty="0">
                <a:latin typeface="Helvetica"/>
                <a:cs typeface="Helvetica"/>
              </a:rPr>
              <a:t>l</a:t>
            </a:r>
            <a:r>
              <a:rPr sz="250" i="1" spc="15" dirty="0">
                <a:latin typeface="Helvetica"/>
                <a:cs typeface="Helvetica"/>
              </a:rPr>
              <a:t>us</a:t>
            </a:r>
            <a:r>
              <a:rPr sz="250" i="1" spc="5" dirty="0">
                <a:latin typeface="Helvetica"/>
                <a:cs typeface="Helvetica"/>
              </a:rPr>
              <a:t> l</a:t>
            </a:r>
            <a:r>
              <a:rPr sz="250" i="1" spc="15" dirty="0">
                <a:latin typeface="Helvetica"/>
                <a:cs typeface="Helvetica"/>
              </a:rPr>
              <a:t>es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e</a:t>
            </a:r>
            <a:r>
              <a:rPr sz="250" i="1" spc="10" dirty="0">
                <a:latin typeface="Helvetica"/>
                <a:cs typeface="Helvetica"/>
              </a:rPr>
              <a:t>rre</a:t>
            </a:r>
            <a:r>
              <a:rPr sz="250" i="1" spc="15" dirty="0">
                <a:latin typeface="Helvetica"/>
                <a:cs typeface="Helvetica"/>
              </a:rPr>
              <a:t>u</a:t>
            </a:r>
            <a:r>
              <a:rPr sz="250" i="1" spc="10" dirty="0">
                <a:latin typeface="Helvetica"/>
                <a:cs typeface="Helvetica"/>
              </a:rPr>
              <a:t>rs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su</a:t>
            </a:r>
            <a:r>
              <a:rPr sz="250" i="1" spc="5" dirty="0">
                <a:latin typeface="Helvetica"/>
                <a:cs typeface="Helvetica"/>
              </a:rPr>
              <a:t>i</a:t>
            </a:r>
            <a:r>
              <a:rPr sz="250" i="1" spc="15" dirty="0">
                <a:latin typeface="Helvetica"/>
                <a:cs typeface="Helvetica"/>
              </a:rPr>
              <a:t>van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5" dirty="0">
                <a:latin typeface="Helvetica"/>
                <a:cs typeface="Helvetica"/>
              </a:rPr>
              <a:t>es</a:t>
            </a:r>
            <a:r>
              <a:rPr sz="250" i="1" spc="5" dirty="0">
                <a:latin typeface="Helvetica"/>
                <a:cs typeface="Helvetica"/>
              </a:rPr>
              <a:t> :!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542290" y="7202677"/>
            <a:ext cx="469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967373" y="6994578"/>
            <a:ext cx="207293" cy="1417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768875" y="9130508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0" y="0"/>
                </a:moveTo>
                <a:lnTo>
                  <a:pt x="14017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1278937" y="9120140"/>
            <a:ext cx="48895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15" dirty="0">
                <a:latin typeface="Helvetica"/>
                <a:cs typeface="Helvetica"/>
              </a:rPr>
              <a:t>4</a:t>
            </a:r>
            <a:endParaRPr sz="300">
              <a:latin typeface="Helvetica"/>
              <a:cs typeface="Helvetic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216250" y="9126173"/>
            <a:ext cx="60515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i="1" spc="20" dirty="0">
                <a:latin typeface="Helvetica Light"/>
                <a:cs typeface="Helvetica Light"/>
              </a:rPr>
              <a:t>Académie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20" dirty="0">
                <a:latin typeface="Helvetica Light"/>
                <a:cs typeface="Helvetica Light"/>
              </a:rPr>
              <a:t>de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-20" dirty="0">
                <a:latin typeface="Helvetica Light"/>
                <a:cs typeface="Helvetica Light"/>
              </a:rPr>
              <a:t>T</a:t>
            </a:r>
            <a:r>
              <a:rPr sz="250" i="1" spc="15" dirty="0">
                <a:latin typeface="Helvetica Light"/>
                <a:cs typeface="Helvetica Light"/>
              </a:rPr>
              <a:t>oulouse</a:t>
            </a:r>
            <a:r>
              <a:rPr sz="250" i="1" spc="5" dirty="0">
                <a:latin typeface="Helvetica Light"/>
                <a:cs typeface="Helvetica Light"/>
              </a:rPr>
              <a:t> : </a:t>
            </a:r>
            <a:r>
              <a:rPr sz="250" i="1" spc="15" dirty="0">
                <a:latin typeface="Helvetica Light"/>
                <a:cs typeface="Helvetica Light"/>
              </a:rPr>
              <a:t>section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25" dirty="0">
                <a:latin typeface="Helvetica Light"/>
                <a:cs typeface="Helvetica Light"/>
              </a:rPr>
              <a:t>MV</a:t>
            </a:r>
            <a:endParaRPr sz="250">
              <a:latin typeface="Helvetica Light"/>
              <a:cs typeface="Helvetica Ligh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203800" y="6790986"/>
            <a:ext cx="251599" cy="16251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647368" y="6683303"/>
            <a:ext cx="1804035" cy="2540000"/>
          </a:xfrm>
          <a:custGeom>
            <a:avLst/>
            <a:gdLst/>
            <a:ahLst/>
            <a:cxnLst/>
            <a:rect l="l" t="t" r="r" b="b"/>
            <a:pathLst>
              <a:path w="1804034" h="2540000">
                <a:moveTo>
                  <a:pt x="0" y="0"/>
                </a:moveTo>
                <a:lnTo>
                  <a:pt x="0" y="2540000"/>
                </a:lnTo>
                <a:lnTo>
                  <a:pt x="1803796" y="2540000"/>
                </a:lnTo>
                <a:lnTo>
                  <a:pt x="1803796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83015" y="3870304"/>
            <a:ext cx="3732502" cy="2679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50300" y="3911600"/>
            <a:ext cx="3594100" cy="2540000"/>
          </a:xfrm>
          <a:custGeom>
            <a:avLst/>
            <a:gdLst/>
            <a:ahLst/>
            <a:cxnLst/>
            <a:rect l="l" t="t" r="r" b="b"/>
            <a:pathLst>
              <a:path w="3594100" h="2540000">
                <a:moveTo>
                  <a:pt x="0" y="2540000"/>
                </a:moveTo>
                <a:lnTo>
                  <a:pt x="3594100" y="2540000"/>
                </a:lnTo>
                <a:lnTo>
                  <a:pt x="3594100" y="0"/>
                </a:lnTo>
                <a:lnTo>
                  <a:pt x="0" y="0"/>
                </a:lnTo>
                <a:lnTo>
                  <a:pt x="0" y="2540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656193" y="6356698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0" y="0"/>
                </a:moveTo>
                <a:lnTo>
                  <a:pt x="14017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2166257" y="6346329"/>
            <a:ext cx="48895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15" dirty="0">
                <a:latin typeface="Helvetica"/>
                <a:cs typeface="Helvetica"/>
              </a:rPr>
              <a:t>3</a:t>
            </a:r>
            <a:endParaRPr sz="300">
              <a:latin typeface="Helvetica"/>
              <a:cs typeface="Helvetic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103569" y="6352362"/>
            <a:ext cx="60515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i="1" spc="20" dirty="0">
                <a:latin typeface="Helvetica Light"/>
                <a:cs typeface="Helvetica Light"/>
              </a:rPr>
              <a:t>Académie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20" dirty="0">
                <a:latin typeface="Helvetica Light"/>
                <a:cs typeface="Helvetica Light"/>
              </a:rPr>
              <a:t>de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-20" dirty="0">
                <a:latin typeface="Helvetica Light"/>
                <a:cs typeface="Helvetica Light"/>
              </a:rPr>
              <a:t>T</a:t>
            </a:r>
            <a:r>
              <a:rPr sz="250" i="1" spc="15" dirty="0">
                <a:latin typeface="Helvetica Light"/>
                <a:cs typeface="Helvetica Light"/>
              </a:rPr>
              <a:t>oulouse</a:t>
            </a:r>
            <a:r>
              <a:rPr sz="250" i="1" spc="5" dirty="0">
                <a:latin typeface="Helvetica Light"/>
                <a:cs typeface="Helvetica Light"/>
              </a:rPr>
              <a:t> : </a:t>
            </a:r>
            <a:r>
              <a:rPr sz="250" i="1" spc="15" dirty="0">
                <a:latin typeface="Helvetica Light"/>
                <a:cs typeface="Helvetica Light"/>
              </a:rPr>
              <a:t>section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25" dirty="0">
                <a:latin typeface="Helvetica Light"/>
                <a:cs typeface="Helvetica Light"/>
              </a:rPr>
              <a:t>MV</a:t>
            </a:r>
            <a:endParaRPr sz="250">
              <a:latin typeface="Helvetica Light"/>
              <a:cs typeface="Helvetica Light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866275" y="6361909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0" y="0"/>
                </a:moveTo>
                <a:lnTo>
                  <a:pt x="14017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0376335" y="6351540"/>
            <a:ext cx="48895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15" dirty="0">
                <a:latin typeface="Helvetica"/>
                <a:cs typeface="Helvetica"/>
              </a:rPr>
              <a:t>2</a:t>
            </a:r>
            <a:endParaRPr sz="300">
              <a:latin typeface="Helvetica"/>
              <a:cs typeface="Helvetic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313650" y="6357573"/>
            <a:ext cx="60515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i="1" spc="20" dirty="0">
                <a:latin typeface="Helvetica Light"/>
                <a:cs typeface="Helvetica Light"/>
              </a:rPr>
              <a:t>Académie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20" dirty="0">
                <a:latin typeface="Helvetica Light"/>
                <a:cs typeface="Helvetica Light"/>
              </a:rPr>
              <a:t>de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-20" dirty="0">
                <a:latin typeface="Helvetica Light"/>
                <a:cs typeface="Helvetica Light"/>
              </a:rPr>
              <a:t>T</a:t>
            </a:r>
            <a:r>
              <a:rPr sz="250" i="1" spc="15" dirty="0">
                <a:latin typeface="Helvetica Light"/>
                <a:cs typeface="Helvetica Light"/>
              </a:rPr>
              <a:t>oulouse</a:t>
            </a:r>
            <a:r>
              <a:rPr sz="250" i="1" spc="5" dirty="0">
                <a:latin typeface="Helvetica Light"/>
                <a:cs typeface="Helvetica Light"/>
              </a:rPr>
              <a:t> : </a:t>
            </a:r>
            <a:r>
              <a:rPr sz="250" i="1" spc="15" dirty="0">
                <a:latin typeface="Helvetica Light"/>
                <a:cs typeface="Helvetica Light"/>
              </a:rPr>
              <a:t>section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25" dirty="0">
                <a:latin typeface="Helvetica Light"/>
                <a:cs typeface="Helvetica Light"/>
              </a:rPr>
              <a:t>MV</a:t>
            </a:r>
            <a:endParaRPr sz="250">
              <a:latin typeface="Helvetica Light"/>
              <a:cs typeface="Helvetica Ligh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882997" y="4145451"/>
            <a:ext cx="1632585" cy="17620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02694" y="4163488"/>
            <a:ext cx="1569720" cy="1698625"/>
          </a:xfrm>
          <a:custGeom>
            <a:avLst/>
            <a:gdLst/>
            <a:ahLst/>
            <a:cxnLst/>
            <a:rect l="l" t="t" r="r" b="b"/>
            <a:pathLst>
              <a:path w="1569720" h="1698625">
                <a:moveTo>
                  <a:pt x="1523131" y="0"/>
                </a:moveTo>
                <a:lnTo>
                  <a:pt x="43828" y="4"/>
                </a:lnTo>
                <a:lnTo>
                  <a:pt x="8314" y="19261"/>
                </a:lnTo>
                <a:lnTo>
                  <a:pt x="0" y="46089"/>
                </a:lnTo>
                <a:lnTo>
                  <a:pt x="0" y="1654620"/>
                </a:lnTo>
                <a:lnTo>
                  <a:pt x="17604" y="1689874"/>
                </a:lnTo>
                <a:lnTo>
                  <a:pt x="44450" y="1698360"/>
                </a:lnTo>
                <a:lnTo>
                  <a:pt x="1523420" y="1698359"/>
                </a:lnTo>
                <a:lnTo>
                  <a:pt x="1560256" y="1680530"/>
                </a:lnTo>
                <a:lnTo>
                  <a:pt x="1569170" y="44171"/>
                </a:lnTo>
                <a:lnTo>
                  <a:pt x="1566319" y="30307"/>
                </a:lnTo>
                <a:lnTo>
                  <a:pt x="1559528" y="18193"/>
                </a:lnTo>
                <a:lnTo>
                  <a:pt x="1549558" y="8595"/>
                </a:lnTo>
                <a:lnTo>
                  <a:pt x="1537172" y="2276"/>
                </a:lnTo>
                <a:lnTo>
                  <a:pt x="1523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902694" y="4163488"/>
            <a:ext cx="1569720" cy="1698625"/>
          </a:xfrm>
          <a:custGeom>
            <a:avLst/>
            <a:gdLst/>
            <a:ahLst/>
            <a:cxnLst/>
            <a:rect l="l" t="t" r="r" b="b"/>
            <a:pathLst>
              <a:path w="1569720" h="1698625">
                <a:moveTo>
                  <a:pt x="0" y="1654619"/>
                </a:moveTo>
                <a:lnTo>
                  <a:pt x="0" y="46089"/>
                </a:lnTo>
                <a:lnTo>
                  <a:pt x="2187" y="31813"/>
                </a:lnTo>
                <a:lnTo>
                  <a:pt x="29785" y="2551"/>
                </a:lnTo>
                <a:lnTo>
                  <a:pt x="1523131" y="0"/>
                </a:lnTo>
                <a:lnTo>
                  <a:pt x="1537172" y="2276"/>
                </a:lnTo>
                <a:lnTo>
                  <a:pt x="1566319" y="30306"/>
                </a:lnTo>
                <a:lnTo>
                  <a:pt x="1569212" y="1654314"/>
                </a:lnTo>
                <a:lnTo>
                  <a:pt x="1566837" y="1668440"/>
                </a:lnTo>
                <a:lnTo>
                  <a:pt x="1537734" y="1696112"/>
                </a:lnTo>
                <a:lnTo>
                  <a:pt x="44450" y="1698361"/>
                </a:lnTo>
                <a:lnTo>
                  <a:pt x="29985" y="1696133"/>
                </a:lnTo>
                <a:lnTo>
                  <a:pt x="17604" y="1689874"/>
                </a:lnTo>
                <a:lnTo>
                  <a:pt x="8014" y="1680218"/>
                </a:lnTo>
                <a:lnTo>
                  <a:pt x="1917" y="1667797"/>
                </a:lnTo>
                <a:lnTo>
                  <a:pt x="0" y="165461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686712" y="3306522"/>
            <a:ext cx="7964805" cy="953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sz="250" i="1" spc="10" dirty="0">
                <a:latin typeface="Helvetica"/>
                <a:cs typeface="Helvetica"/>
              </a:rPr>
              <a:t>J’écri</a:t>
            </a: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20" dirty="0">
                <a:latin typeface="Helvetica"/>
                <a:cs typeface="Helvetica"/>
              </a:rPr>
              <a:t>me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638523" y="4184810"/>
            <a:ext cx="259079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hypo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5" dirty="0">
                <a:latin typeface="Helvetica"/>
                <a:cs typeface="Helvetica"/>
              </a:rPr>
              <a:t>hèses</a:t>
            </a:r>
            <a:r>
              <a:rPr sz="250" i="1" spc="5" dirty="0">
                <a:latin typeface="Helvetica"/>
                <a:cs typeface="Helvetica"/>
              </a:rPr>
              <a:t> :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537405" y="4259258"/>
            <a:ext cx="9569" cy="2043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317188" y="4130513"/>
            <a:ext cx="230161" cy="2216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891036" y="4149221"/>
            <a:ext cx="124585" cy="1828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205880" y="3980091"/>
            <a:ext cx="1120514" cy="63306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223318" y="3997573"/>
            <a:ext cx="1059815" cy="570230"/>
          </a:xfrm>
          <a:custGeom>
            <a:avLst/>
            <a:gdLst/>
            <a:ahLst/>
            <a:cxnLst/>
            <a:rect l="l" t="t" r="r" b="b"/>
            <a:pathLst>
              <a:path w="1059815" h="570229">
                <a:moveTo>
                  <a:pt x="1020926" y="0"/>
                </a:moveTo>
                <a:lnTo>
                  <a:pt x="34129" y="347"/>
                </a:lnTo>
                <a:lnTo>
                  <a:pt x="2709" y="25297"/>
                </a:lnTo>
                <a:lnTo>
                  <a:pt x="0" y="39039"/>
                </a:lnTo>
                <a:lnTo>
                  <a:pt x="58" y="533463"/>
                </a:lnTo>
                <a:lnTo>
                  <a:pt x="25128" y="567535"/>
                </a:lnTo>
                <a:lnTo>
                  <a:pt x="39104" y="570142"/>
                </a:lnTo>
                <a:lnTo>
                  <a:pt x="1023525" y="570059"/>
                </a:lnTo>
                <a:lnTo>
                  <a:pt x="1037387" y="566611"/>
                </a:lnTo>
                <a:lnTo>
                  <a:pt x="1048736" y="558759"/>
                </a:lnTo>
                <a:lnTo>
                  <a:pt x="1056402" y="547407"/>
                </a:lnTo>
                <a:lnTo>
                  <a:pt x="1059218" y="533463"/>
                </a:lnTo>
                <a:lnTo>
                  <a:pt x="1058958" y="34653"/>
                </a:lnTo>
                <a:lnTo>
                  <a:pt x="1054787" y="21263"/>
                </a:lnTo>
                <a:lnTo>
                  <a:pt x="1046348" y="10237"/>
                </a:lnTo>
                <a:lnTo>
                  <a:pt x="1034705" y="2756"/>
                </a:lnTo>
                <a:lnTo>
                  <a:pt x="10209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223318" y="3997573"/>
            <a:ext cx="1059815" cy="570230"/>
          </a:xfrm>
          <a:custGeom>
            <a:avLst/>
            <a:gdLst/>
            <a:ahLst/>
            <a:cxnLst/>
            <a:rect l="l" t="t" r="r" b="b"/>
            <a:pathLst>
              <a:path w="1059815" h="570229">
                <a:moveTo>
                  <a:pt x="0" y="532434"/>
                </a:moveTo>
                <a:lnTo>
                  <a:pt x="0" y="39040"/>
                </a:lnTo>
                <a:lnTo>
                  <a:pt x="2709" y="25298"/>
                </a:lnTo>
                <a:lnTo>
                  <a:pt x="10068" y="13505"/>
                </a:lnTo>
                <a:lnTo>
                  <a:pt x="20925" y="4807"/>
                </a:lnTo>
                <a:lnTo>
                  <a:pt x="34129" y="347"/>
                </a:lnTo>
                <a:lnTo>
                  <a:pt x="1020927" y="0"/>
                </a:lnTo>
                <a:lnTo>
                  <a:pt x="1034706" y="2756"/>
                </a:lnTo>
                <a:lnTo>
                  <a:pt x="1046348" y="10237"/>
                </a:lnTo>
                <a:lnTo>
                  <a:pt x="1054787" y="21263"/>
                </a:lnTo>
                <a:lnTo>
                  <a:pt x="1058958" y="34654"/>
                </a:lnTo>
                <a:lnTo>
                  <a:pt x="1059218" y="533463"/>
                </a:lnTo>
                <a:lnTo>
                  <a:pt x="1056402" y="547408"/>
                </a:lnTo>
                <a:lnTo>
                  <a:pt x="1048736" y="558759"/>
                </a:lnTo>
                <a:lnTo>
                  <a:pt x="1037387" y="566611"/>
                </a:lnTo>
                <a:lnTo>
                  <a:pt x="1023526" y="570059"/>
                </a:lnTo>
                <a:lnTo>
                  <a:pt x="39105" y="570142"/>
                </a:lnTo>
                <a:lnTo>
                  <a:pt x="25128" y="567535"/>
                </a:lnTo>
                <a:lnTo>
                  <a:pt x="13182" y="560381"/>
                </a:lnTo>
                <a:lnTo>
                  <a:pt x="4477" y="549678"/>
                </a:lnTo>
                <a:lnTo>
                  <a:pt x="226" y="536428"/>
                </a:lnTo>
                <a:lnTo>
                  <a:pt x="0" y="53243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1412241" y="4019450"/>
            <a:ext cx="869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algn="ctr">
              <a:lnSpc>
                <a:spcPct val="100000"/>
              </a:lnSpc>
            </a:pPr>
            <a:r>
              <a:rPr sz="250" i="1" spc="10" dirty="0">
                <a:latin typeface="Helvetica"/>
                <a:cs typeface="Helvetica"/>
              </a:rPr>
              <a:t>J'</a:t>
            </a:r>
            <a:r>
              <a:rPr sz="250" i="1" spc="5" dirty="0">
                <a:latin typeface="Helvetica"/>
                <a:cs typeface="Helvetica"/>
              </a:rPr>
              <a:t>i</a:t>
            </a:r>
            <a:r>
              <a:rPr sz="250" i="1" spc="15" dirty="0">
                <a:latin typeface="Helvetica"/>
                <a:cs typeface="Helvetica"/>
              </a:rPr>
              <a:t>den</a:t>
            </a:r>
            <a:r>
              <a:rPr sz="250" i="1" spc="5" dirty="0">
                <a:latin typeface="Helvetica"/>
                <a:cs typeface="Helvetica"/>
              </a:rPr>
              <a:t>ti</a:t>
            </a:r>
            <a:r>
              <a:rPr sz="250" i="1" spc="10" dirty="0">
                <a:latin typeface="Helvetica"/>
                <a:cs typeface="Helvetica"/>
              </a:rPr>
              <a:t>fie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e</a:t>
            </a:r>
            <a:r>
              <a:rPr sz="250" i="1" spc="5" dirty="0">
                <a:latin typeface="Helvetica"/>
                <a:cs typeface="Helvetica"/>
              </a:rPr>
              <a:t>t j’</a:t>
            </a:r>
            <a:r>
              <a:rPr sz="250" i="1" spc="15" dirty="0">
                <a:latin typeface="Helvetica"/>
                <a:cs typeface="Helvetica"/>
              </a:rPr>
              <a:t>é</a:t>
            </a:r>
            <a:r>
              <a:rPr sz="250" i="1" spc="10" dirty="0">
                <a:latin typeface="Helvetica"/>
                <a:cs typeface="Helvetica"/>
              </a:rPr>
              <a:t>cri</a:t>
            </a: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l</a:t>
            </a:r>
            <a:r>
              <a:rPr sz="250" i="1" spc="15" dirty="0">
                <a:latin typeface="Helvetica"/>
                <a:cs typeface="Helvetica"/>
              </a:rPr>
              <a:t>es</a:t>
            </a:r>
            <a:r>
              <a:rPr sz="250" i="1" spc="5" dirty="0">
                <a:latin typeface="Helvetica"/>
                <a:cs typeface="Helvetica"/>
              </a:rPr>
              <a:t> ri</a:t>
            </a:r>
            <a:r>
              <a:rPr sz="250" i="1" spc="15" dirty="0">
                <a:latin typeface="Helvetica"/>
                <a:cs typeface="Helvetica"/>
              </a:rPr>
              <a:t>sques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pro</a:t>
            </a:r>
            <a:r>
              <a:rPr sz="250" i="1" spc="5" dirty="0">
                <a:latin typeface="Helvetica"/>
                <a:cs typeface="Helvetica"/>
              </a:rPr>
              <a:t>f</a:t>
            </a:r>
            <a:r>
              <a:rPr sz="250" i="1" spc="15" dirty="0">
                <a:latin typeface="Helvetica"/>
                <a:cs typeface="Helvetica"/>
              </a:rPr>
              <a:t>e</a:t>
            </a:r>
            <a:r>
              <a:rPr sz="250" i="1" spc="10" dirty="0">
                <a:latin typeface="Helvetica"/>
                <a:cs typeface="Helvetica"/>
              </a:rPr>
              <a:t>ssi</a:t>
            </a:r>
            <a:r>
              <a:rPr sz="250" i="1" spc="15" dirty="0">
                <a:latin typeface="Helvetica"/>
                <a:cs typeface="Helvetica"/>
              </a:rPr>
              <a:t>onne</a:t>
            </a:r>
            <a:r>
              <a:rPr sz="250" i="1" spc="5" dirty="0">
                <a:latin typeface="Helvetica"/>
                <a:cs typeface="Helvetica"/>
              </a:rPr>
              <a:t>l</a:t>
            </a: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!</a:t>
            </a:r>
            <a:endParaRPr sz="250">
              <a:latin typeface="Helvetica"/>
              <a:cs typeface="Helvetica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250" i="1" spc="15" dirty="0">
                <a:latin typeface="Helvetica"/>
                <a:cs typeface="Helvetica"/>
              </a:rPr>
              <a:t>(sécu</a:t>
            </a:r>
            <a:r>
              <a:rPr sz="250" i="1" spc="5" dirty="0">
                <a:latin typeface="Helvetica"/>
                <a:cs typeface="Helvetica"/>
              </a:rPr>
              <a:t>rit</a:t>
            </a:r>
            <a:r>
              <a:rPr sz="250" i="1" spc="15" dirty="0">
                <a:latin typeface="Helvetica"/>
                <a:cs typeface="Helvetica"/>
              </a:rPr>
              <a:t>é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des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personne</a:t>
            </a:r>
            <a:r>
              <a:rPr sz="250" i="1" spc="10" dirty="0">
                <a:latin typeface="Helvetica"/>
                <a:cs typeface="Helvetica"/>
              </a:rPr>
              <a:t>s,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du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20" dirty="0">
                <a:latin typeface="Helvetica"/>
                <a:cs typeface="Helvetica"/>
              </a:rPr>
              <a:t>ma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0" dirty="0">
                <a:latin typeface="Helvetica"/>
                <a:cs typeface="Helvetica"/>
              </a:rPr>
              <a:t>érie</a:t>
            </a:r>
            <a:r>
              <a:rPr sz="250" i="1" spc="5" dirty="0">
                <a:latin typeface="Helvetica"/>
                <a:cs typeface="Helvetica"/>
              </a:rPr>
              <a:t>l </a:t>
            </a:r>
            <a:r>
              <a:rPr sz="250" i="1" spc="15" dirty="0">
                <a:latin typeface="Helvetica"/>
                <a:cs typeface="Helvetica"/>
              </a:rPr>
              <a:t>e</a:t>
            </a:r>
            <a:r>
              <a:rPr sz="250" i="1" spc="5" dirty="0">
                <a:latin typeface="Helvetica"/>
                <a:cs typeface="Helvetica"/>
              </a:rPr>
              <a:t>t </a:t>
            </a:r>
            <a:r>
              <a:rPr sz="250" i="1" spc="15" dirty="0">
                <a:latin typeface="Helvetica"/>
                <a:cs typeface="Helvetica"/>
              </a:rPr>
              <a:t>du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véh</a:t>
            </a:r>
            <a:r>
              <a:rPr sz="250" i="1" spc="5" dirty="0">
                <a:latin typeface="Helvetica"/>
                <a:cs typeface="Helvetica"/>
              </a:rPr>
              <a:t>i</a:t>
            </a:r>
            <a:r>
              <a:rPr sz="250" i="1" spc="15" dirty="0">
                <a:latin typeface="Helvetica"/>
                <a:cs typeface="Helvetica"/>
              </a:rPr>
              <a:t>cu</a:t>
            </a:r>
            <a:r>
              <a:rPr sz="250" i="1" spc="5" dirty="0">
                <a:latin typeface="Helvetica"/>
                <a:cs typeface="Helvetica"/>
              </a:rPr>
              <a:t>l</a:t>
            </a:r>
            <a:r>
              <a:rPr sz="250" i="1" spc="15" dirty="0">
                <a:latin typeface="Helvetica"/>
                <a:cs typeface="Helvetica"/>
              </a:rPr>
              <a:t>e</a:t>
            </a:r>
            <a:r>
              <a:rPr sz="250" i="1" spc="5" dirty="0">
                <a:latin typeface="Helvetica"/>
                <a:cs typeface="Helvetica"/>
              </a:rPr>
              <a:t>)!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243558" y="4073265"/>
            <a:ext cx="469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243558" y="4115499"/>
            <a:ext cx="469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237714" y="4157731"/>
            <a:ext cx="469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1237714" y="4199964"/>
            <a:ext cx="469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237714" y="4242196"/>
            <a:ext cx="469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237714" y="4284429"/>
            <a:ext cx="469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237714" y="4326662"/>
            <a:ext cx="469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237714" y="4368894"/>
            <a:ext cx="469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237714" y="4411128"/>
            <a:ext cx="469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630793" y="4484011"/>
            <a:ext cx="46228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i="1" spc="15" dirty="0">
                <a:latin typeface="Helvetica"/>
                <a:cs typeface="Helvetica"/>
              </a:rPr>
              <a:t>Je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pro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5" dirty="0">
                <a:latin typeface="Helvetica"/>
                <a:cs typeface="Helvetica"/>
              </a:rPr>
              <a:t>ège</a:t>
            </a:r>
            <a:r>
              <a:rPr sz="250" i="1" spc="5" dirty="0">
                <a:latin typeface="Helvetica"/>
                <a:cs typeface="Helvetica"/>
              </a:rPr>
              <a:t> l’</a:t>
            </a:r>
            <a:r>
              <a:rPr sz="250" i="1" spc="15" dirty="0">
                <a:latin typeface="Helvetica"/>
                <a:cs typeface="Helvetica"/>
              </a:rPr>
              <a:t>environne</a:t>
            </a:r>
            <a:r>
              <a:rPr sz="250" i="1" spc="20" dirty="0">
                <a:latin typeface="Helvetica"/>
                <a:cs typeface="Helvetica"/>
              </a:rPr>
              <a:t>me</a:t>
            </a:r>
            <a:r>
              <a:rPr sz="250" i="1" spc="15" dirty="0">
                <a:latin typeface="Helvetica"/>
                <a:cs typeface="Helvetica"/>
              </a:rPr>
              <a:t>n</a:t>
            </a:r>
            <a:r>
              <a:rPr sz="250" i="1" spc="5" dirty="0">
                <a:latin typeface="Helvetica"/>
                <a:cs typeface="Helvetica"/>
              </a:rPr>
              <a:t>t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1252502" y="4002632"/>
            <a:ext cx="133653" cy="16072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238939" y="4586859"/>
            <a:ext cx="110616" cy="1422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102119" y="4573658"/>
            <a:ext cx="111746" cy="1397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652769" y="4737551"/>
            <a:ext cx="1673625" cy="102780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671075" y="4757764"/>
            <a:ext cx="1611630" cy="962660"/>
          </a:xfrm>
          <a:custGeom>
            <a:avLst/>
            <a:gdLst/>
            <a:ahLst/>
            <a:cxnLst/>
            <a:rect l="l" t="t" r="r" b="b"/>
            <a:pathLst>
              <a:path w="1611629" h="962660">
                <a:moveTo>
                  <a:pt x="1565564" y="0"/>
                </a:moveTo>
                <a:lnTo>
                  <a:pt x="31483" y="2166"/>
                </a:lnTo>
                <a:lnTo>
                  <a:pt x="2368" y="29746"/>
                </a:lnTo>
                <a:lnTo>
                  <a:pt x="0" y="918563"/>
                </a:lnTo>
                <a:lnTo>
                  <a:pt x="2327" y="932593"/>
                </a:lnTo>
                <a:lnTo>
                  <a:pt x="8882" y="944684"/>
                </a:lnTo>
                <a:lnTo>
                  <a:pt x="18856" y="954069"/>
                </a:lnTo>
                <a:lnTo>
                  <a:pt x="31445" y="960144"/>
                </a:lnTo>
                <a:lnTo>
                  <a:pt x="45843" y="962303"/>
                </a:lnTo>
                <a:lnTo>
                  <a:pt x="1566008" y="962301"/>
                </a:lnTo>
                <a:lnTo>
                  <a:pt x="1602604" y="944177"/>
                </a:lnTo>
                <a:lnTo>
                  <a:pt x="1611461" y="43889"/>
                </a:lnTo>
                <a:lnTo>
                  <a:pt x="1609081" y="29732"/>
                </a:lnTo>
                <a:lnTo>
                  <a:pt x="1602496" y="17649"/>
                </a:lnTo>
                <a:lnTo>
                  <a:pt x="1592509" y="8253"/>
                </a:lnTo>
                <a:lnTo>
                  <a:pt x="1579911" y="2163"/>
                </a:lnTo>
                <a:lnTo>
                  <a:pt x="156556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671076" y="4757763"/>
            <a:ext cx="1611630" cy="962660"/>
          </a:xfrm>
          <a:custGeom>
            <a:avLst/>
            <a:gdLst/>
            <a:ahLst/>
            <a:cxnLst/>
            <a:rect l="l" t="t" r="r" b="b"/>
            <a:pathLst>
              <a:path w="1611629" h="962660">
                <a:moveTo>
                  <a:pt x="0" y="918562"/>
                </a:moveTo>
                <a:lnTo>
                  <a:pt x="0" y="43914"/>
                </a:lnTo>
                <a:lnTo>
                  <a:pt x="2368" y="29747"/>
                </a:lnTo>
                <a:lnTo>
                  <a:pt x="8941" y="17654"/>
                </a:lnTo>
                <a:lnTo>
                  <a:pt x="18915" y="8254"/>
                </a:lnTo>
                <a:lnTo>
                  <a:pt x="31490" y="2163"/>
                </a:lnTo>
                <a:lnTo>
                  <a:pt x="1565564" y="0"/>
                </a:lnTo>
                <a:lnTo>
                  <a:pt x="1579932" y="2166"/>
                </a:lnTo>
                <a:lnTo>
                  <a:pt x="1609080" y="29733"/>
                </a:lnTo>
                <a:lnTo>
                  <a:pt x="1611460" y="917873"/>
                </a:lnTo>
                <a:lnTo>
                  <a:pt x="1609114" y="932011"/>
                </a:lnTo>
                <a:lnTo>
                  <a:pt x="1580259" y="959978"/>
                </a:lnTo>
                <a:lnTo>
                  <a:pt x="45842" y="962304"/>
                </a:lnTo>
                <a:lnTo>
                  <a:pt x="31445" y="960144"/>
                </a:lnTo>
                <a:lnTo>
                  <a:pt x="18856" y="954070"/>
                </a:lnTo>
                <a:lnTo>
                  <a:pt x="8882" y="944685"/>
                </a:lnTo>
                <a:lnTo>
                  <a:pt x="2327" y="932594"/>
                </a:lnTo>
                <a:lnTo>
                  <a:pt x="0" y="91856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1143072" y="4605757"/>
            <a:ext cx="982344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710" marR="5080" indent="-30480">
              <a:lnSpc>
                <a:spcPct val="112200"/>
              </a:lnSpc>
            </a:pP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30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B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je</a:t>
            </a:r>
            <a:r>
              <a:rPr sz="30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vérifie</a:t>
            </a:r>
            <a:r>
              <a:rPr sz="30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les</a:t>
            </a:r>
            <a:r>
              <a:rPr sz="30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éléments</a:t>
            </a:r>
            <a:r>
              <a:rPr sz="30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qui</a:t>
            </a:r>
            <a:r>
              <a:rPr sz="30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300" i="1" spc="20" dirty="0">
                <a:solidFill>
                  <a:srgbClr val="0433FF"/>
                </a:solidFill>
                <a:latin typeface="Helvetica Light"/>
                <a:cs typeface="Helvetica Light"/>
              </a:rPr>
              <a:t>me</a:t>
            </a:r>
            <a:r>
              <a:rPr sz="30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 permettent</a:t>
            </a:r>
            <a:r>
              <a:rPr sz="30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de</a:t>
            </a:r>
            <a:r>
              <a:rPr sz="30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valider</a:t>
            </a:r>
            <a:r>
              <a:rPr sz="30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300" i="1" spc="20" dirty="0">
                <a:solidFill>
                  <a:srgbClr val="0433FF"/>
                </a:solidFill>
                <a:latin typeface="Helvetica Light"/>
                <a:cs typeface="Helvetica Light"/>
              </a:rPr>
              <a:t>mon</a:t>
            </a:r>
            <a:r>
              <a:rPr sz="30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hypothèse</a:t>
            </a:r>
            <a:r>
              <a:rPr sz="300" b="1" i="1" spc="5" dirty="0">
                <a:solidFill>
                  <a:srgbClr val="0433FF"/>
                </a:solidFill>
                <a:latin typeface="Helvetica"/>
                <a:cs typeface="Helvetica"/>
              </a:rPr>
              <a:t>.</a:t>
            </a:r>
            <a:r>
              <a:rPr sz="300" b="1" i="1" spc="-10" dirty="0">
                <a:solidFill>
                  <a:srgbClr val="0433FF"/>
                </a:solidFill>
                <a:latin typeface="Helvetica"/>
                <a:cs typeface="Helvetica"/>
              </a:rPr>
              <a:t>!</a:t>
            </a:r>
            <a:endParaRPr sz="3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250" i="1" spc="10" dirty="0">
                <a:latin typeface="Helvetica"/>
                <a:cs typeface="Helvetica"/>
              </a:rPr>
              <a:t>J’écri</a:t>
            </a: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l</a:t>
            </a:r>
            <a:r>
              <a:rPr sz="250" i="1" spc="15" dirty="0">
                <a:latin typeface="Helvetica"/>
                <a:cs typeface="Helvetica"/>
              </a:rPr>
              <a:t>es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résu</a:t>
            </a:r>
            <a:r>
              <a:rPr sz="250" i="1" spc="5" dirty="0">
                <a:latin typeface="Helvetica"/>
                <a:cs typeface="Helvetica"/>
              </a:rPr>
              <a:t>lt</a:t>
            </a:r>
            <a:r>
              <a:rPr sz="250" i="1" spc="15" dirty="0">
                <a:latin typeface="Helvetica"/>
                <a:cs typeface="Helvetica"/>
              </a:rPr>
              <a:t>a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des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essa</a:t>
            </a:r>
            <a:r>
              <a:rPr sz="250" i="1" spc="5" dirty="0">
                <a:latin typeface="Helvetica"/>
                <a:cs typeface="Helvetica"/>
              </a:rPr>
              <a:t>i</a:t>
            </a: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réa</a:t>
            </a:r>
            <a:r>
              <a:rPr sz="250" i="1" spc="5" dirty="0">
                <a:latin typeface="Helvetica"/>
                <a:cs typeface="Helvetica"/>
              </a:rPr>
              <a:t>li</a:t>
            </a:r>
            <a:r>
              <a:rPr sz="250" i="1" spc="15" dirty="0">
                <a:latin typeface="Helvetica"/>
                <a:cs typeface="Helvetica"/>
              </a:rPr>
              <a:t>sés</a:t>
            </a:r>
            <a:r>
              <a:rPr sz="250" i="1" spc="5" dirty="0">
                <a:latin typeface="Helvetica"/>
                <a:cs typeface="Helvetica"/>
              </a:rPr>
              <a:t> :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2333560" y="4857516"/>
            <a:ext cx="9571" cy="2043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113345" y="4728771"/>
            <a:ext cx="230161" cy="2216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0960967" y="6261863"/>
            <a:ext cx="1140460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30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20" dirty="0">
                <a:solidFill>
                  <a:srgbClr val="0061FF"/>
                </a:solidFill>
                <a:latin typeface="Helvetica Light"/>
                <a:cs typeface="Helvetica Light"/>
              </a:rPr>
              <a:t>p</a:t>
            </a:r>
            <a:r>
              <a:rPr sz="300" i="1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300" i="1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l’intervention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et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300" i="1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300">
              <a:latin typeface="Helvetica Light"/>
              <a:cs typeface="Helvetica Light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2132951" y="6178031"/>
            <a:ext cx="173820" cy="17194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896420" y="6039857"/>
            <a:ext cx="1294599" cy="24110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915511" y="6057930"/>
            <a:ext cx="1231265" cy="178435"/>
          </a:xfrm>
          <a:custGeom>
            <a:avLst/>
            <a:gdLst/>
            <a:ahLst/>
            <a:cxnLst/>
            <a:rect l="l" t="t" r="r" b="b"/>
            <a:pathLst>
              <a:path w="1231265" h="178435">
                <a:moveTo>
                  <a:pt x="1185754" y="0"/>
                </a:moveTo>
                <a:lnTo>
                  <a:pt x="43979" y="13"/>
                </a:lnTo>
                <a:lnTo>
                  <a:pt x="8426" y="19377"/>
                </a:lnTo>
                <a:lnTo>
                  <a:pt x="0" y="46052"/>
                </a:lnTo>
                <a:lnTo>
                  <a:pt x="0" y="134238"/>
                </a:lnTo>
                <a:lnTo>
                  <a:pt x="18148" y="169605"/>
                </a:lnTo>
                <a:lnTo>
                  <a:pt x="45058" y="177980"/>
                </a:lnTo>
                <a:lnTo>
                  <a:pt x="1186040" y="177979"/>
                </a:lnTo>
                <a:lnTo>
                  <a:pt x="1222485" y="159745"/>
                </a:lnTo>
                <a:lnTo>
                  <a:pt x="1231228" y="133310"/>
                </a:lnTo>
                <a:lnTo>
                  <a:pt x="1231206" y="44643"/>
                </a:lnTo>
                <a:lnTo>
                  <a:pt x="1212133" y="8696"/>
                </a:lnTo>
                <a:lnTo>
                  <a:pt x="1185754" y="0"/>
                </a:lnTo>
                <a:close/>
              </a:path>
            </a:pathLst>
          </a:custGeom>
          <a:solidFill>
            <a:srgbClr val="FF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915512" y="6057929"/>
            <a:ext cx="1231265" cy="178435"/>
          </a:xfrm>
          <a:custGeom>
            <a:avLst/>
            <a:gdLst/>
            <a:ahLst/>
            <a:cxnLst/>
            <a:rect l="l" t="t" r="r" b="b"/>
            <a:pathLst>
              <a:path w="1231265" h="178435">
                <a:moveTo>
                  <a:pt x="0" y="134239"/>
                </a:moveTo>
                <a:lnTo>
                  <a:pt x="0" y="46052"/>
                </a:lnTo>
                <a:lnTo>
                  <a:pt x="2222" y="31863"/>
                </a:lnTo>
                <a:lnTo>
                  <a:pt x="29999" y="2665"/>
                </a:lnTo>
                <a:lnTo>
                  <a:pt x="1185755" y="0"/>
                </a:lnTo>
                <a:lnTo>
                  <a:pt x="1199828" y="2303"/>
                </a:lnTo>
                <a:lnTo>
                  <a:pt x="1228545" y="30643"/>
                </a:lnTo>
                <a:lnTo>
                  <a:pt x="1231228" y="133311"/>
                </a:lnTo>
                <a:lnTo>
                  <a:pt x="1228916" y="147502"/>
                </a:lnTo>
                <a:lnTo>
                  <a:pt x="1200290" y="175667"/>
                </a:lnTo>
                <a:lnTo>
                  <a:pt x="45058" y="177980"/>
                </a:lnTo>
                <a:lnTo>
                  <a:pt x="30622" y="175783"/>
                </a:lnTo>
                <a:lnTo>
                  <a:pt x="18148" y="169606"/>
                </a:lnTo>
                <a:lnTo>
                  <a:pt x="8388" y="160068"/>
                </a:lnTo>
                <a:lnTo>
                  <a:pt x="2091" y="147792"/>
                </a:lnTo>
                <a:lnTo>
                  <a:pt x="0" y="13423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1261591" y="6079216"/>
            <a:ext cx="53911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b="1" i="1" spc="15" dirty="0">
                <a:latin typeface="Helvetica"/>
                <a:cs typeface="Helvetica"/>
              </a:rPr>
              <a:t>J</a:t>
            </a:r>
            <a:r>
              <a:rPr sz="250" b="1" i="1" spc="5" dirty="0">
                <a:latin typeface="Helvetica"/>
                <a:cs typeface="Helvetica"/>
              </a:rPr>
              <a:t>’</a:t>
            </a:r>
            <a:r>
              <a:rPr sz="250" b="1" i="1" spc="15" dirty="0">
                <a:latin typeface="Helvetica"/>
                <a:cs typeface="Helvetica"/>
              </a:rPr>
              <a:t>éc</a:t>
            </a:r>
            <a:r>
              <a:rPr sz="250" b="1" i="1" spc="10" dirty="0">
                <a:latin typeface="Helvetica"/>
                <a:cs typeface="Helvetica"/>
              </a:rPr>
              <a:t>r</a:t>
            </a:r>
            <a:r>
              <a:rPr sz="250" b="1" i="1" spc="5" dirty="0">
                <a:latin typeface="Helvetica"/>
                <a:cs typeface="Helvetica"/>
              </a:rPr>
              <a:t>i</a:t>
            </a:r>
            <a:r>
              <a:rPr sz="250" b="1" i="1" spc="15" dirty="0">
                <a:latin typeface="Helvetica"/>
                <a:cs typeface="Helvetica"/>
              </a:rPr>
              <a:t>s</a:t>
            </a:r>
            <a:r>
              <a:rPr sz="250" b="1" i="1" spc="5" dirty="0">
                <a:latin typeface="Helvetica"/>
                <a:cs typeface="Helvetica"/>
              </a:rPr>
              <a:t> l</a:t>
            </a:r>
            <a:r>
              <a:rPr sz="250" b="1" i="1" spc="15" dirty="0">
                <a:latin typeface="Helvetica"/>
                <a:cs typeface="Helvetica"/>
              </a:rPr>
              <a:t>a</a:t>
            </a:r>
            <a:r>
              <a:rPr sz="250" b="1" i="1" spc="5" dirty="0">
                <a:latin typeface="Helvetica"/>
                <a:cs typeface="Helvetica"/>
              </a:rPr>
              <a:t> </a:t>
            </a:r>
            <a:r>
              <a:rPr sz="250" b="1" i="1" spc="15" dirty="0">
                <a:latin typeface="Helvetica"/>
                <a:cs typeface="Helvetica"/>
              </a:rPr>
              <a:t>ca</a:t>
            </a:r>
            <a:r>
              <a:rPr sz="250" b="1" i="1" spc="20" dirty="0">
                <a:latin typeface="Helvetica"/>
                <a:cs typeface="Helvetica"/>
              </a:rPr>
              <a:t>u</a:t>
            </a:r>
            <a:r>
              <a:rPr sz="250" b="1" i="1" spc="15" dirty="0">
                <a:latin typeface="Helvetica"/>
                <a:cs typeface="Helvetica"/>
              </a:rPr>
              <a:t>se</a:t>
            </a:r>
            <a:r>
              <a:rPr sz="250" b="1" i="1" spc="5" dirty="0">
                <a:latin typeface="Helvetica"/>
                <a:cs typeface="Helvetica"/>
              </a:rPr>
              <a:t> </a:t>
            </a:r>
            <a:r>
              <a:rPr sz="250" b="1" i="1" spc="20" dirty="0">
                <a:latin typeface="Helvetica"/>
                <a:cs typeface="Helvetica"/>
              </a:rPr>
              <a:t>du</a:t>
            </a:r>
            <a:r>
              <a:rPr sz="250" b="1" i="1" spc="5" dirty="0">
                <a:latin typeface="Helvetica"/>
                <a:cs typeface="Helvetica"/>
              </a:rPr>
              <a:t> </a:t>
            </a:r>
            <a:r>
              <a:rPr sz="250" b="1" i="1" spc="15" dirty="0">
                <a:latin typeface="Helvetica"/>
                <a:cs typeface="Helvetica"/>
              </a:rPr>
              <a:t>sy</a:t>
            </a:r>
            <a:r>
              <a:rPr sz="250" b="1" i="1" spc="30" dirty="0">
                <a:latin typeface="Helvetica"/>
                <a:cs typeface="Helvetica"/>
              </a:rPr>
              <a:t>m</a:t>
            </a:r>
            <a:r>
              <a:rPr sz="250" b="1" i="1" spc="20" dirty="0">
                <a:latin typeface="Helvetica"/>
                <a:cs typeface="Helvetica"/>
              </a:rPr>
              <a:t>p</a:t>
            </a:r>
            <a:r>
              <a:rPr sz="250" b="1" i="1" spc="15" dirty="0">
                <a:latin typeface="Helvetica"/>
                <a:cs typeface="Helvetica"/>
              </a:rPr>
              <a:t>tô</a:t>
            </a:r>
            <a:r>
              <a:rPr sz="250" b="1" i="1" spc="30" dirty="0">
                <a:latin typeface="Helvetica"/>
                <a:cs typeface="Helvetica"/>
              </a:rPr>
              <a:t>m</a:t>
            </a:r>
            <a:r>
              <a:rPr sz="250" b="1" i="1" spc="15" dirty="0">
                <a:latin typeface="Helvetica"/>
                <a:cs typeface="Helvetica"/>
              </a:rPr>
              <a:t>e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1614112" y="5908607"/>
            <a:ext cx="0" cy="99695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0"/>
                </a:moveTo>
                <a:lnTo>
                  <a:pt x="0" y="99548"/>
                </a:lnTo>
              </a:path>
            </a:pathLst>
          </a:custGeom>
          <a:ln w="6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599627" y="6005139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10">
                <a:moveTo>
                  <a:pt x="28969" y="0"/>
                </a:moveTo>
                <a:lnTo>
                  <a:pt x="0" y="0"/>
                </a:lnTo>
                <a:lnTo>
                  <a:pt x="14485" y="28959"/>
                </a:lnTo>
                <a:lnTo>
                  <a:pt x="289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512646" y="5830175"/>
            <a:ext cx="945515" cy="184785"/>
          </a:xfrm>
          <a:custGeom>
            <a:avLst/>
            <a:gdLst/>
            <a:ahLst/>
            <a:cxnLst/>
            <a:rect l="l" t="t" r="r" b="b"/>
            <a:pathLst>
              <a:path w="945515" h="184785">
                <a:moveTo>
                  <a:pt x="945216" y="81143"/>
                </a:moveTo>
                <a:lnTo>
                  <a:pt x="936564" y="123950"/>
                </a:lnTo>
                <a:lnTo>
                  <a:pt x="908886" y="155435"/>
                </a:lnTo>
                <a:lnTo>
                  <a:pt x="862182" y="175601"/>
                </a:lnTo>
                <a:lnTo>
                  <a:pt x="796452" y="184448"/>
                </a:lnTo>
                <a:lnTo>
                  <a:pt x="756452" y="184629"/>
                </a:lnTo>
                <a:lnTo>
                  <a:pt x="711696" y="181981"/>
                </a:lnTo>
                <a:lnTo>
                  <a:pt x="662184" y="176505"/>
                </a:lnTo>
                <a:lnTo>
                  <a:pt x="607915" y="168201"/>
                </a:lnTo>
                <a:lnTo>
                  <a:pt x="548889" y="157069"/>
                </a:lnTo>
                <a:lnTo>
                  <a:pt x="485107" y="143110"/>
                </a:lnTo>
                <a:lnTo>
                  <a:pt x="416569" y="126324"/>
                </a:lnTo>
                <a:lnTo>
                  <a:pt x="343274" y="106712"/>
                </a:lnTo>
                <a:lnTo>
                  <a:pt x="265222" y="84273"/>
                </a:lnTo>
                <a:lnTo>
                  <a:pt x="182414" y="59007"/>
                </a:lnTo>
                <a:lnTo>
                  <a:pt x="94850" y="30916"/>
                </a:lnTo>
                <a:lnTo>
                  <a:pt x="2529" y="0"/>
                </a:lnTo>
                <a:lnTo>
                  <a:pt x="0" y="0"/>
                </a:lnTo>
              </a:path>
            </a:pathLst>
          </a:custGeom>
          <a:ln w="6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488100" y="5817458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39">
                <a:moveTo>
                  <a:pt x="32103" y="0"/>
                </a:moveTo>
                <a:lnTo>
                  <a:pt x="0" y="4292"/>
                </a:lnTo>
                <a:lnTo>
                  <a:pt x="22696" y="27391"/>
                </a:lnTo>
                <a:lnTo>
                  <a:pt x="321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11064476" y="5766984"/>
            <a:ext cx="88519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50" b="1" i="1" spc="5" dirty="0">
                <a:latin typeface="Helvetica"/>
                <a:cs typeface="Helvetica"/>
              </a:rPr>
              <a:t>La cause es</a:t>
            </a:r>
            <a:r>
              <a:rPr sz="250" b="1" i="1" dirty="0">
                <a:latin typeface="Helvetica"/>
                <a:cs typeface="Helvetica"/>
              </a:rPr>
              <a:t>t-ell</a:t>
            </a:r>
            <a:r>
              <a:rPr sz="250" b="1" i="1" spc="5" dirty="0">
                <a:latin typeface="Helvetica"/>
                <a:cs typeface="Helvetica"/>
              </a:rPr>
              <a:t>e </a:t>
            </a:r>
            <a:r>
              <a:rPr sz="250" b="1" i="1" dirty="0">
                <a:latin typeface="Helvetica"/>
                <a:cs typeface="Helvetica"/>
              </a:rPr>
              <a:t>i</a:t>
            </a:r>
            <a:r>
              <a:rPr sz="250" b="1" i="1" spc="5" dirty="0">
                <a:latin typeface="Helvetica"/>
                <a:cs typeface="Helvetica"/>
              </a:rPr>
              <a:t>de</a:t>
            </a:r>
            <a:r>
              <a:rPr sz="250" b="1" i="1" dirty="0">
                <a:latin typeface="Helvetica"/>
                <a:cs typeface="Helvetica"/>
              </a:rPr>
              <a:t>ntifi</a:t>
            </a:r>
            <a:r>
              <a:rPr sz="250" b="1" i="1" spc="5" dirty="0">
                <a:latin typeface="Helvetica"/>
                <a:cs typeface="Helvetica"/>
              </a:rPr>
              <a:t>ée pa</a:t>
            </a:r>
            <a:r>
              <a:rPr sz="250" b="1" i="1" dirty="0">
                <a:latin typeface="Helvetica"/>
                <a:cs typeface="Helvetica"/>
              </a:rPr>
              <a:t>r r</a:t>
            </a:r>
            <a:r>
              <a:rPr sz="250" b="1" i="1" spc="5" dirty="0">
                <a:latin typeface="Helvetica"/>
                <a:cs typeface="Helvetica"/>
              </a:rPr>
              <a:t>appo</a:t>
            </a:r>
            <a:r>
              <a:rPr sz="250" b="1" i="1" dirty="0">
                <a:latin typeface="Helvetica"/>
                <a:cs typeface="Helvetica"/>
              </a:rPr>
              <a:t>rt </a:t>
            </a:r>
            <a:r>
              <a:rPr sz="250" b="1" i="1" spc="5" dirty="0">
                <a:latin typeface="Helvetica"/>
                <a:cs typeface="Helvetica"/>
              </a:rPr>
              <a:t>au symptôme ?</a:t>
            </a:r>
            <a:endParaRPr sz="25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250">
              <a:latin typeface="Times New Roman"/>
              <a:cs typeface="Times New Roman"/>
            </a:endParaRPr>
          </a:p>
          <a:p>
            <a:pPr marL="50800" algn="ctr">
              <a:lnSpc>
                <a:spcPct val="100000"/>
              </a:lnSpc>
            </a:pPr>
            <a:r>
              <a:rPr sz="250" spc="5" dirty="0">
                <a:latin typeface="Helvetica"/>
                <a:cs typeface="Helvetica"/>
              </a:rPr>
              <a:t>NON         </a:t>
            </a:r>
            <a:r>
              <a:rPr sz="250" spc="25" dirty="0">
                <a:latin typeface="Helvetica"/>
                <a:cs typeface="Helvetica"/>
              </a:rPr>
              <a:t> </a:t>
            </a:r>
            <a:r>
              <a:rPr sz="250" spc="5" dirty="0">
                <a:latin typeface="Helvetica"/>
                <a:cs typeface="Helvetica"/>
              </a:rPr>
              <a:t>OUI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522463" y="5189590"/>
            <a:ext cx="4324985" cy="954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9220" algn="r">
              <a:lnSpc>
                <a:spcPts val="270"/>
              </a:lnSpc>
            </a:pPr>
            <a:r>
              <a:rPr sz="375" i="1" spc="7" baseline="66666" dirty="0">
                <a:latin typeface="Helvetica"/>
                <a:cs typeface="Helvetica"/>
              </a:rPr>
              <a:t>J</a:t>
            </a:r>
            <a:r>
              <a:rPr sz="375" i="1" baseline="66666" dirty="0">
                <a:latin typeface="Helvetica"/>
                <a:cs typeface="Helvetica"/>
              </a:rPr>
              <a:t>e</a:t>
            </a:r>
            <a:r>
              <a:rPr sz="375" i="1" spc="7" baseline="44444" dirty="0">
                <a:latin typeface="Helvetica"/>
                <a:cs typeface="Helvetica"/>
              </a:rPr>
              <a:t>c</a:t>
            </a:r>
            <a:r>
              <a:rPr sz="375" i="1" spc="-104" baseline="44444" dirty="0">
                <a:latin typeface="Helvetica"/>
                <a:cs typeface="Helvetica"/>
              </a:rPr>
              <a:t>h</a:t>
            </a:r>
            <a:r>
              <a:rPr sz="375" i="1" spc="-104" baseline="33333" dirty="0">
                <a:latin typeface="Helvetica"/>
                <a:cs typeface="Helvetica"/>
              </a:rPr>
              <a:t>o</a:t>
            </a:r>
            <a:r>
              <a:rPr sz="375" i="1" spc="-112" baseline="22222" dirty="0">
                <a:latin typeface="Helvetica"/>
                <a:cs typeface="Helvetica"/>
              </a:rPr>
              <a:t>i</a:t>
            </a:r>
            <a:r>
              <a:rPr sz="375" i="1" spc="7" baseline="11111" dirty="0">
                <a:latin typeface="Helvetica"/>
                <a:cs typeface="Helvetica"/>
              </a:rPr>
              <a:t>s</a:t>
            </a:r>
            <a:r>
              <a:rPr sz="375" i="1" spc="-7" baseline="11111" dirty="0">
                <a:latin typeface="Helvetica"/>
                <a:cs typeface="Helvetica"/>
              </a:rPr>
              <a:t>i</a:t>
            </a:r>
            <a:r>
              <a:rPr sz="250" i="1" spc="5" dirty="0">
                <a:latin typeface="Helvetica"/>
                <a:cs typeface="Helvetica"/>
              </a:rPr>
              <a:t>u</a:t>
            </a:r>
            <a:endParaRPr sz="250">
              <a:latin typeface="Helvetica"/>
              <a:cs typeface="Helvetica"/>
            </a:endParaRPr>
          </a:p>
          <a:p>
            <a:pPr algn="r">
              <a:lnSpc>
                <a:spcPts val="270"/>
              </a:lnSpc>
            </a:pPr>
            <a:r>
              <a:rPr sz="375" i="1" spc="-104" baseline="44444" dirty="0">
                <a:latin typeface="Helvetica"/>
                <a:cs typeface="Helvetica"/>
              </a:rPr>
              <a:t>n</a:t>
            </a:r>
            <a:r>
              <a:rPr sz="375" i="1" baseline="33333" dirty="0">
                <a:latin typeface="Helvetica"/>
                <a:cs typeface="Helvetica"/>
              </a:rPr>
              <a:t>e</a:t>
            </a:r>
            <a:r>
              <a:rPr sz="375" i="1" spc="-104" baseline="22222" dirty="0">
                <a:latin typeface="Helvetica"/>
                <a:cs typeface="Helvetica"/>
              </a:rPr>
              <a:t>a</a:t>
            </a:r>
            <a:r>
              <a:rPr sz="375" i="1" spc="-104" baseline="11111" dirty="0">
                <a:latin typeface="Helvetica"/>
                <a:cs typeface="Helvetica"/>
              </a:rPr>
              <a:t>u</a:t>
            </a:r>
            <a:r>
              <a:rPr sz="250" i="1" spc="-75" dirty="0">
                <a:latin typeface="Helvetica"/>
                <a:cs typeface="Helvetica"/>
              </a:rPr>
              <a:t>t</a:t>
            </a:r>
            <a:r>
              <a:rPr sz="250" i="1" spc="5" dirty="0">
                <a:latin typeface="Helvetica"/>
                <a:cs typeface="Helvetica"/>
              </a:rPr>
              <a:t>re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86" name="object 86"/>
          <p:cNvSpPr txBox="1"/>
          <p:nvPr/>
        </p:nvSpPr>
        <p:spPr>
          <a:xfrm rot="900000">
            <a:off x="10846740" y="5903920"/>
            <a:ext cx="159092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50" i="1" dirty="0">
                <a:latin typeface="Helvetica"/>
                <a:cs typeface="Helvetica"/>
              </a:rPr>
              <a:t>h</a:t>
            </a:r>
            <a:r>
              <a:rPr sz="250" i="1" spc="5" dirty="0">
                <a:latin typeface="Helvetica"/>
                <a:cs typeface="Helvetica"/>
              </a:rPr>
              <a:t>y</a:t>
            </a:r>
            <a:r>
              <a:rPr sz="250" i="1" dirty="0">
                <a:latin typeface="Helvetica"/>
                <a:cs typeface="Helvetica"/>
              </a:rPr>
              <a:t>po</a:t>
            </a:r>
            <a:r>
              <a:rPr sz="250" i="1" spc="-5" dirty="0">
                <a:latin typeface="Helvetica"/>
                <a:cs typeface="Helvetica"/>
              </a:rPr>
              <a:t>t</a:t>
            </a:r>
            <a:r>
              <a:rPr sz="250" i="1" dirty="0">
                <a:latin typeface="Helvetica"/>
                <a:cs typeface="Helvetica"/>
              </a:rPr>
              <a:t>hè</a:t>
            </a:r>
            <a:r>
              <a:rPr sz="250" i="1" spc="5" dirty="0">
                <a:latin typeface="Helvetica"/>
                <a:cs typeface="Helvetica"/>
              </a:rPr>
              <a:t>se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0484708" y="4189467"/>
            <a:ext cx="695325" cy="257810"/>
          </a:xfrm>
          <a:custGeom>
            <a:avLst/>
            <a:gdLst/>
            <a:ahLst/>
            <a:cxnLst/>
            <a:rect l="l" t="t" r="r" b="b"/>
            <a:pathLst>
              <a:path w="695325" h="257810">
                <a:moveTo>
                  <a:pt x="0" y="257359"/>
                </a:moveTo>
                <a:lnTo>
                  <a:pt x="36665" y="218945"/>
                </a:lnTo>
                <a:lnTo>
                  <a:pt x="73109" y="183638"/>
                </a:lnTo>
                <a:lnTo>
                  <a:pt x="109330" y="151437"/>
                </a:lnTo>
                <a:lnTo>
                  <a:pt x="145328" y="122341"/>
                </a:lnTo>
                <a:lnTo>
                  <a:pt x="181105" y="96349"/>
                </a:lnTo>
                <a:lnTo>
                  <a:pt x="216658" y="73459"/>
                </a:lnTo>
                <a:lnTo>
                  <a:pt x="251989" y="53671"/>
                </a:lnTo>
                <a:lnTo>
                  <a:pt x="287098" y="36982"/>
                </a:lnTo>
                <a:lnTo>
                  <a:pt x="356648" y="12901"/>
                </a:lnTo>
                <a:lnTo>
                  <a:pt x="425308" y="1205"/>
                </a:lnTo>
                <a:lnTo>
                  <a:pt x="459304" y="0"/>
                </a:lnTo>
                <a:lnTo>
                  <a:pt x="493078" y="1887"/>
                </a:lnTo>
                <a:lnTo>
                  <a:pt x="559959" y="14935"/>
                </a:lnTo>
                <a:lnTo>
                  <a:pt x="625949" y="40340"/>
                </a:lnTo>
                <a:lnTo>
                  <a:pt x="691050" y="78094"/>
                </a:lnTo>
                <a:lnTo>
                  <a:pt x="694852" y="78094"/>
                </a:lnTo>
              </a:path>
            </a:pathLst>
          </a:custGeom>
          <a:ln w="6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168671" y="4254033"/>
            <a:ext cx="32384" cy="29209"/>
          </a:xfrm>
          <a:custGeom>
            <a:avLst/>
            <a:gdLst/>
            <a:ahLst/>
            <a:cxnLst/>
            <a:rect l="l" t="t" r="r" b="b"/>
            <a:pathLst>
              <a:path w="32384" h="29210">
                <a:moveTo>
                  <a:pt x="16871" y="0"/>
                </a:moveTo>
                <a:lnTo>
                  <a:pt x="0" y="23541"/>
                </a:lnTo>
                <a:lnTo>
                  <a:pt x="31986" y="28637"/>
                </a:lnTo>
                <a:lnTo>
                  <a:pt x="168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10719796" y="4123026"/>
            <a:ext cx="396875" cy="59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i="1" dirty="0">
                <a:latin typeface="Helvetica"/>
                <a:cs typeface="Helvetica"/>
              </a:rPr>
              <a:t>J’ai </a:t>
            </a:r>
            <a:r>
              <a:rPr sz="250" i="1" spc="5" dirty="0">
                <a:latin typeface="Helvetica"/>
                <a:cs typeface="Helvetica"/>
              </a:rPr>
              <a:t>cho</a:t>
            </a:r>
            <a:r>
              <a:rPr sz="250" i="1" dirty="0">
                <a:latin typeface="Helvetica"/>
                <a:cs typeface="Helvetica"/>
              </a:rPr>
              <a:t>isi </a:t>
            </a:r>
            <a:r>
              <a:rPr sz="250" i="1" spc="5" dirty="0">
                <a:latin typeface="Helvetica"/>
                <a:cs typeface="Helvetica"/>
              </a:rPr>
              <a:t>une hypo</a:t>
            </a:r>
            <a:r>
              <a:rPr sz="250" i="1" dirty="0">
                <a:latin typeface="Helvetica"/>
                <a:cs typeface="Helvetica"/>
              </a:rPr>
              <a:t>t</a:t>
            </a:r>
            <a:r>
              <a:rPr sz="250" i="1" spc="5" dirty="0">
                <a:latin typeface="Helvetica"/>
                <a:cs typeface="Helvetica"/>
              </a:rPr>
              <a:t>hèse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2099964" y="4321860"/>
            <a:ext cx="174463" cy="24133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750300" y="3911600"/>
            <a:ext cx="3594100" cy="2540000"/>
          </a:xfrm>
          <a:custGeom>
            <a:avLst/>
            <a:gdLst/>
            <a:ahLst/>
            <a:cxnLst/>
            <a:rect l="l" t="t" r="r" b="b"/>
            <a:pathLst>
              <a:path w="3594100" h="2540000">
                <a:moveTo>
                  <a:pt x="0" y="0"/>
                </a:moveTo>
                <a:lnTo>
                  <a:pt x="3594100" y="0"/>
                </a:lnTo>
                <a:lnTo>
                  <a:pt x="3594100" y="2539999"/>
                </a:lnTo>
                <a:lnTo>
                  <a:pt x="0" y="253999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577518" y="1101617"/>
            <a:ext cx="1932383" cy="26797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652000" y="1143000"/>
            <a:ext cx="1790700" cy="2540000"/>
          </a:xfrm>
          <a:custGeom>
            <a:avLst/>
            <a:gdLst/>
            <a:ahLst/>
            <a:cxnLst/>
            <a:rect l="l" t="t" r="r" b="b"/>
            <a:pathLst>
              <a:path w="1790700" h="2540000">
                <a:moveTo>
                  <a:pt x="0" y="0"/>
                </a:moveTo>
                <a:lnTo>
                  <a:pt x="1790700" y="0"/>
                </a:lnTo>
                <a:lnTo>
                  <a:pt x="1790700" y="2540000"/>
                </a:lnTo>
                <a:lnTo>
                  <a:pt x="0" y="254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701498" y="1209064"/>
            <a:ext cx="350520" cy="314960"/>
          </a:xfrm>
          <a:custGeom>
            <a:avLst/>
            <a:gdLst/>
            <a:ahLst/>
            <a:cxnLst/>
            <a:rect l="l" t="t" r="r" b="b"/>
            <a:pathLst>
              <a:path w="350520" h="314959">
                <a:moveTo>
                  <a:pt x="0" y="314679"/>
                </a:moveTo>
                <a:lnTo>
                  <a:pt x="350252" y="314679"/>
                </a:lnTo>
                <a:lnTo>
                  <a:pt x="350252" y="0"/>
                </a:lnTo>
                <a:lnTo>
                  <a:pt x="0" y="0"/>
                </a:lnTo>
                <a:lnTo>
                  <a:pt x="0" y="314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051750" y="1209064"/>
            <a:ext cx="962660" cy="210185"/>
          </a:xfrm>
          <a:custGeom>
            <a:avLst/>
            <a:gdLst/>
            <a:ahLst/>
            <a:cxnLst/>
            <a:rect l="l" t="t" r="r" b="b"/>
            <a:pathLst>
              <a:path w="962659" h="210184">
                <a:moveTo>
                  <a:pt x="0" y="209662"/>
                </a:moveTo>
                <a:lnTo>
                  <a:pt x="962404" y="209662"/>
                </a:lnTo>
                <a:lnTo>
                  <a:pt x="962404" y="0"/>
                </a:lnTo>
                <a:lnTo>
                  <a:pt x="0" y="0"/>
                </a:lnTo>
                <a:lnTo>
                  <a:pt x="0" y="209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014154" y="1209064"/>
            <a:ext cx="376555" cy="314960"/>
          </a:xfrm>
          <a:custGeom>
            <a:avLst/>
            <a:gdLst/>
            <a:ahLst/>
            <a:cxnLst/>
            <a:rect l="l" t="t" r="r" b="b"/>
            <a:pathLst>
              <a:path w="376554" h="314959">
                <a:moveTo>
                  <a:pt x="0" y="314679"/>
                </a:moveTo>
                <a:lnTo>
                  <a:pt x="376420" y="314679"/>
                </a:lnTo>
                <a:lnTo>
                  <a:pt x="376420" y="0"/>
                </a:lnTo>
                <a:lnTo>
                  <a:pt x="0" y="0"/>
                </a:lnTo>
                <a:lnTo>
                  <a:pt x="0" y="314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051750" y="1418727"/>
            <a:ext cx="962660" cy="105410"/>
          </a:xfrm>
          <a:custGeom>
            <a:avLst/>
            <a:gdLst/>
            <a:ahLst/>
            <a:cxnLst/>
            <a:rect l="l" t="t" r="r" b="b"/>
            <a:pathLst>
              <a:path w="962659" h="105409">
                <a:moveTo>
                  <a:pt x="0" y="105016"/>
                </a:moveTo>
                <a:lnTo>
                  <a:pt x="962404" y="105016"/>
                </a:lnTo>
                <a:lnTo>
                  <a:pt x="962404" y="0"/>
                </a:lnTo>
                <a:lnTo>
                  <a:pt x="0" y="0"/>
                </a:lnTo>
                <a:lnTo>
                  <a:pt x="0" y="105016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10087324" y="1276306"/>
            <a:ext cx="891540" cy="92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i="1" spc="10" dirty="0">
                <a:latin typeface="Helvetica Light"/>
                <a:cs typeface="Helvetica Light"/>
              </a:rPr>
              <a:t>Dé</a:t>
            </a:r>
            <a:r>
              <a:rPr sz="500" i="1" spc="-5" dirty="0">
                <a:latin typeface="Helvetica Light"/>
                <a:cs typeface="Helvetica Light"/>
              </a:rPr>
              <a:t>r</a:t>
            </a:r>
            <a:r>
              <a:rPr sz="500" i="1" spc="10" dirty="0">
                <a:latin typeface="Helvetica Light"/>
                <a:cs typeface="Helvetica Light"/>
              </a:rPr>
              <a:t>oulement</a:t>
            </a:r>
            <a:r>
              <a:rPr sz="500" i="1" spc="5" dirty="0">
                <a:latin typeface="Helvetica Light"/>
                <a:cs typeface="Helvetica Light"/>
              </a:rPr>
              <a:t> </a:t>
            </a:r>
            <a:r>
              <a:rPr sz="500" i="1" spc="10" dirty="0">
                <a:latin typeface="Helvetica Light"/>
                <a:cs typeface="Helvetica Light"/>
              </a:rPr>
              <a:t>de</a:t>
            </a:r>
            <a:r>
              <a:rPr sz="500" i="1" spc="5" dirty="0">
                <a:latin typeface="Helvetica Light"/>
                <a:cs typeface="Helvetica Light"/>
              </a:rPr>
              <a:t> l'intervention</a:t>
            </a:r>
            <a:endParaRPr sz="500">
              <a:latin typeface="Helvetica Light"/>
              <a:cs typeface="Helvetica Light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0260765" y="1443735"/>
            <a:ext cx="544830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15" dirty="0">
                <a:latin typeface="Helvetica Light"/>
                <a:cs typeface="Helvetica Light"/>
              </a:rPr>
              <a:t>Maintenance</a:t>
            </a:r>
            <a:r>
              <a:rPr sz="300" spc="5" dirty="0">
                <a:latin typeface="Helvetica Light"/>
                <a:cs typeface="Helvetica Light"/>
              </a:rPr>
              <a:t> </a:t>
            </a:r>
            <a:r>
              <a:rPr sz="300" spc="15" dirty="0">
                <a:latin typeface="Helvetica Light"/>
                <a:cs typeface="Helvetica Light"/>
              </a:rPr>
              <a:t>des</a:t>
            </a:r>
            <a:r>
              <a:rPr sz="300" spc="5" dirty="0">
                <a:latin typeface="Helvetica Light"/>
                <a:cs typeface="Helvetica Light"/>
              </a:rPr>
              <a:t> </a:t>
            </a:r>
            <a:r>
              <a:rPr sz="300" dirty="0">
                <a:latin typeface="Helvetica Light"/>
                <a:cs typeface="Helvetica Light"/>
              </a:rPr>
              <a:t>V</a:t>
            </a:r>
            <a:r>
              <a:rPr sz="300" spc="15" dirty="0">
                <a:latin typeface="Helvetica Light"/>
                <a:cs typeface="Helvetica Light"/>
              </a:rPr>
              <a:t>éhicules</a:t>
            </a:r>
            <a:endParaRPr sz="300">
              <a:latin typeface="Helvetica Light"/>
              <a:cs typeface="Helvetica Light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0051750" y="1204540"/>
            <a:ext cx="0" cy="214629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0"/>
                </a:moveTo>
                <a:lnTo>
                  <a:pt x="0" y="214187"/>
                </a:lnTo>
              </a:path>
            </a:pathLst>
          </a:custGeom>
          <a:ln w="9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051750" y="1418728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0"/>
                </a:moveTo>
                <a:lnTo>
                  <a:pt x="0" y="109541"/>
                </a:lnTo>
              </a:path>
            </a:pathLst>
          </a:custGeom>
          <a:ln w="9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014154" y="1204540"/>
            <a:ext cx="0" cy="214629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0"/>
                </a:moveTo>
                <a:lnTo>
                  <a:pt x="0" y="214187"/>
                </a:lnTo>
              </a:path>
            </a:pathLst>
          </a:custGeom>
          <a:ln w="9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014154" y="1418728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0"/>
                </a:moveTo>
                <a:lnTo>
                  <a:pt x="0" y="109541"/>
                </a:lnTo>
              </a:path>
            </a:pathLst>
          </a:custGeom>
          <a:ln w="9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047223" y="1418728"/>
            <a:ext cx="971550" cy="0"/>
          </a:xfrm>
          <a:custGeom>
            <a:avLst/>
            <a:gdLst/>
            <a:ahLst/>
            <a:cxnLst/>
            <a:rect l="l" t="t" r="r" b="b"/>
            <a:pathLst>
              <a:path w="971550">
                <a:moveTo>
                  <a:pt x="0" y="0"/>
                </a:moveTo>
                <a:lnTo>
                  <a:pt x="971458" y="0"/>
                </a:lnTo>
              </a:path>
            </a:pathLst>
          </a:custGeom>
          <a:ln w="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701497" y="1204540"/>
            <a:ext cx="0" cy="214629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0"/>
                </a:moveTo>
                <a:lnTo>
                  <a:pt x="0" y="214187"/>
                </a:lnTo>
              </a:path>
            </a:pathLst>
          </a:custGeom>
          <a:ln w="9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701497" y="1418728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0"/>
                </a:moveTo>
                <a:lnTo>
                  <a:pt x="0" y="109541"/>
                </a:lnTo>
              </a:path>
            </a:pathLst>
          </a:custGeom>
          <a:ln w="9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1390575" y="1204540"/>
            <a:ext cx="0" cy="214629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0"/>
                </a:moveTo>
                <a:lnTo>
                  <a:pt x="0" y="214187"/>
                </a:lnTo>
              </a:path>
            </a:pathLst>
          </a:custGeom>
          <a:ln w="9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1390575" y="1418728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0"/>
                </a:moveTo>
                <a:lnTo>
                  <a:pt x="0" y="109541"/>
                </a:lnTo>
              </a:path>
            </a:pathLst>
          </a:custGeom>
          <a:ln w="9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696970" y="1209065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54778" y="0"/>
                </a:lnTo>
              </a:path>
            </a:pathLst>
          </a:custGeom>
          <a:ln w="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051750" y="1209065"/>
            <a:ext cx="962660" cy="0"/>
          </a:xfrm>
          <a:custGeom>
            <a:avLst/>
            <a:gdLst/>
            <a:ahLst/>
            <a:cxnLst/>
            <a:rect l="l" t="t" r="r" b="b"/>
            <a:pathLst>
              <a:path w="962659">
                <a:moveTo>
                  <a:pt x="0" y="0"/>
                </a:moveTo>
                <a:lnTo>
                  <a:pt x="962405" y="0"/>
                </a:lnTo>
              </a:path>
            </a:pathLst>
          </a:custGeom>
          <a:ln w="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1014154" y="1209065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0947" y="0"/>
                </a:lnTo>
              </a:path>
            </a:pathLst>
          </a:custGeom>
          <a:ln w="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696970" y="1523744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54778" y="0"/>
                </a:lnTo>
              </a:path>
            </a:pathLst>
          </a:custGeom>
          <a:ln w="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051750" y="1523744"/>
            <a:ext cx="962660" cy="0"/>
          </a:xfrm>
          <a:custGeom>
            <a:avLst/>
            <a:gdLst/>
            <a:ahLst/>
            <a:cxnLst/>
            <a:rect l="l" t="t" r="r" b="b"/>
            <a:pathLst>
              <a:path w="962659">
                <a:moveTo>
                  <a:pt x="0" y="0"/>
                </a:moveTo>
                <a:lnTo>
                  <a:pt x="962405" y="0"/>
                </a:lnTo>
              </a:path>
            </a:pathLst>
          </a:custGeom>
          <a:ln w="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1014154" y="1523744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0947" y="0"/>
                </a:lnTo>
              </a:path>
            </a:pathLst>
          </a:custGeom>
          <a:ln w="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738021" y="3073430"/>
            <a:ext cx="1623531" cy="30467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757330" y="3093248"/>
            <a:ext cx="1560195" cy="241935"/>
          </a:xfrm>
          <a:custGeom>
            <a:avLst/>
            <a:gdLst/>
            <a:ahLst/>
            <a:cxnLst/>
            <a:rect l="l" t="t" r="r" b="b"/>
            <a:pathLst>
              <a:path w="1560195" h="241935">
                <a:moveTo>
                  <a:pt x="1514467" y="0"/>
                </a:moveTo>
                <a:lnTo>
                  <a:pt x="30953" y="2088"/>
                </a:lnTo>
                <a:lnTo>
                  <a:pt x="2273" y="30009"/>
                </a:lnTo>
                <a:lnTo>
                  <a:pt x="0" y="196073"/>
                </a:lnTo>
                <a:lnTo>
                  <a:pt x="2609" y="210132"/>
                </a:lnTo>
                <a:lnTo>
                  <a:pt x="9063" y="222525"/>
                </a:lnTo>
                <a:lnTo>
                  <a:pt x="18696" y="232414"/>
                </a:lnTo>
                <a:lnTo>
                  <a:pt x="30843" y="238961"/>
                </a:lnTo>
                <a:lnTo>
                  <a:pt x="44840" y="241330"/>
                </a:lnTo>
                <a:lnTo>
                  <a:pt x="1516141" y="241298"/>
                </a:lnTo>
                <a:lnTo>
                  <a:pt x="1551630" y="221676"/>
                </a:lnTo>
                <a:lnTo>
                  <a:pt x="1560135" y="195139"/>
                </a:lnTo>
                <a:lnTo>
                  <a:pt x="1560135" y="44155"/>
                </a:lnTo>
                <a:lnTo>
                  <a:pt x="1541295" y="8366"/>
                </a:lnTo>
                <a:lnTo>
                  <a:pt x="1514467" y="0"/>
                </a:lnTo>
                <a:close/>
              </a:path>
            </a:pathLst>
          </a:custGeom>
          <a:solidFill>
            <a:srgbClr val="FFB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757305" y="3093248"/>
            <a:ext cx="1560195" cy="241935"/>
          </a:xfrm>
          <a:custGeom>
            <a:avLst/>
            <a:gdLst/>
            <a:ahLst/>
            <a:cxnLst/>
            <a:rect l="l" t="t" r="r" b="b"/>
            <a:pathLst>
              <a:path w="1560195" h="241935">
                <a:moveTo>
                  <a:pt x="0" y="194572"/>
                </a:moveTo>
                <a:lnTo>
                  <a:pt x="0" y="44306"/>
                </a:lnTo>
                <a:lnTo>
                  <a:pt x="2297" y="30008"/>
                </a:lnTo>
                <a:lnTo>
                  <a:pt x="8707" y="17760"/>
                </a:lnTo>
                <a:lnTo>
                  <a:pt x="18508" y="8230"/>
                </a:lnTo>
                <a:lnTo>
                  <a:pt x="30978" y="2088"/>
                </a:lnTo>
                <a:lnTo>
                  <a:pt x="1514491" y="0"/>
                </a:lnTo>
                <a:lnTo>
                  <a:pt x="1528813" y="2200"/>
                </a:lnTo>
                <a:lnTo>
                  <a:pt x="1557772" y="29995"/>
                </a:lnTo>
                <a:lnTo>
                  <a:pt x="1560158" y="195138"/>
                </a:lnTo>
                <a:lnTo>
                  <a:pt x="1557910" y="209231"/>
                </a:lnTo>
                <a:lnTo>
                  <a:pt x="1530049" y="238489"/>
                </a:lnTo>
                <a:lnTo>
                  <a:pt x="44864" y="241330"/>
                </a:lnTo>
                <a:lnTo>
                  <a:pt x="30867" y="238961"/>
                </a:lnTo>
                <a:lnTo>
                  <a:pt x="2633" y="210131"/>
                </a:lnTo>
                <a:lnTo>
                  <a:pt x="0" y="19457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10157957" y="3112789"/>
            <a:ext cx="75819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i="1" spc="10" dirty="0">
                <a:latin typeface="Helvetica"/>
                <a:cs typeface="Helvetica"/>
              </a:rPr>
              <a:t>J’écri</a:t>
            </a: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l</a:t>
            </a:r>
            <a:r>
              <a:rPr sz="250" i="1" spc="15" dirty="0">
                <a:latin typeface="Helvetica"/>
                <a:cs typeface="Helvetica"/>
              </a:rPr>
              <a:t>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20" dirty="0">
                <a:latin typeface="Helvetica"/>
                <a:cs typeface="Helvetica"/>
              </a:rPr>
              <a:t>symp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5" dirty="0">
                <a:latin typeface="Helvetica"/>
                <a:cs typeface="Helvetica"/>
              </a:rPr>
              <a:t>ô</a:t>
            </a:r>
            <a:r>
              <a:rPr sz="250" i="1" spc="20" dirty="0">
                <a:latin typeface="Helvetica"/>
                <a:cs typeface="Helvetica"/>
              </a:rPr>
              <a:t>me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ou</a:t>
            </a:r>
            <a:r>
              <a:rPr sz="250" i="1" spc="5" dirty="0">
                <a:latin typeface="Helvetica"/>
                <a:cs typeface="Helvetica"/>
              </a:rPr>
              <a:t> l</a:t>
            </a:r>
            <a:r>
              <a:rPr sz="250" i="1" spc="15" dirty="0">
                <a:latin typeface="Helvetica"/>
                <a:cs typeface="Helvetica"/>
              </a:rPr>
              <a:t>a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de</a:t>
            </a:r>
            <a:r>
              <a:rPr sz="250" i="1" spc="20" dirty="0">
                <a:latin typeface="Helvetica"/>
                <a:cs typeface="Helvetica"/>
              </a:rPr>
              <a:t>ma</a:t>
            </a:r>
            <a:r>
              <a:rPr sz="250" i="1" spc="15" dirty="0">
                <a:latin typeface="Helvetica"/>
                <a:cs typeface="Helvetica"/>
              </a:rPr>
              <a:t>nde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du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0" dirty="0">
                <a:latin typeface="Helvetica"/>
                <a:cs typeface="Helvetica"/>
              </a:rPr>
              <a:t>cl</a:t>
            </a:r>
            <a:r>
              <a:rPr sz="250" i="1" spc="5" dirty="0">
                <a:latin typeface="Helvetica"/>
                <a:cs typeface="Helvetica"/>
              </a:rPr>
              <a:t>i</a:t>
            </a:r>
            <a:r>
              <a:rPr sz="250" i="1" spc="15" dirty="0">
                <a:latin typeface="Helvetica"/>
                <a:cs typeface="Helvetica"/>
              </a:rPr>
              <a:t>en</a:t>
            </a:r>
            <a:r>
              <a:rPr sz="250" i="1" spc="5" dirty="0">
                <a:latin typeface="Helvetica"/>
                <a:cs typeface="Helvetica"/>
              </a:rPr>
              <a:t>t :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9721093" y="2686004"/>
            <a:ext cx="1548130" cy="241935"/>
          </a:xfrm>
          <a:custGeom>
            <a:avLst/>
            <a:gdLst/>
            <a:ahLst/>
            <a:cxnLst/>
            <a:rect l="l" t="t" r="r" b="b"/>
            <a:pathLst>
              <a:path w="1548129" h="241935">
                <a:moveTo>
                  <a:pt x="0" y="194572"/>
                </a:moveTo>
                <a:lnTo>
                  <a:pt x="0" y="44350"/>
                </a:lnTo>
                <a:lnTo>
                  <a:pt x="2365" y="30253"/>
                </a:lnTo>
                <a:lnTo>
                  <a:pt x="31330" y="2360"/>
                </a:lnTo>
                <a:lnTo>
                  <a:pt x="1503749" y="0"/>
                </a:lnTo>
                <a:lnTo>
                  <a:pt x="1518127" y="2267"/>
                </a:lnTo>
                <a:lnTo>
                  <a:pt x="1530430" y="8615"/>
                </a:lnTo>
                <a:lnTo>
                  <a:pt x="1539978" y="18358"/>
                </a:lnTo>
                <a:lnTo>
                  <a:pt x="1546088" y="30812"/>
                </a:lnTo>
                <a:lnTo>
                  <a:pt x="1548088" y="195182"/>
                </a:lnTo>
                <a:lnTo>
                  <a:pt x="1545910" y="209472"/>
                </a:lnTo>
                <a:lnTo>
                  <a:pt x="1518372" y="238783"/>
                </a:lnTo>
                <a:lnTo>
                  <a:pt x="46192" y="241330"/>
                </a:lnTo>
                <a:lnTo>
                  <a:pt x="32252" y="239025"/>
                </a:lnTo>
                <a:lnTo>
                  <a:pt x="3075" y="210882"/>
                </a:lnTo>
                <a:lnTo>
                  <a:pt x="0" y="19457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9750837" y="2705589"/>
            <a:ext cx="12255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0" dirty="0">
                <a:latin typeface="Helvetica Light"/>
                <a:cs typeface="Helvetica Light"/>
              </a:rPr>
              <a:t>Nom</a:t>
            </a:r>
            <a:r>
              <a:rPr sz="250" spc="5" dirty="0">
                <a:latin typeface="Helvetica Light"/>
                <a:cs typeface="Helvetica Light"/>
              </a:rPr>
              <a:t> :</a:t>
            </a:r>
            <a:endParaRPr sz="250">
              <a:latin typeface="Helvetica Light"/>
              <a:cs typeface="Helvetica Light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0802740" y="2705589"/>
            <a:ext cx="17018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0" dirty="0">
                <a:latin typeface="Helvetica Light"/>
                <a:cs typeface="Helvetica Light"/>
              </a:rPr>
              <a:t>P</a:t>
            </a:r>
            <a:r>
              <a:rPr sz="250" dirty="0">
                <a:latin typeface="Helvetica Light"/>
                <a:cs typeface="Helvetica Light"/>
              </a:rPr>
              <a:t>r</a:t>
            </a:r>
            <a:r>
              <a:rPr sz="250" spc="20" dirty="0">
                <a:latin typeface="Helvetica Light"/>
                <a:cs typeface="Helvetica Light"/>
              </a:rPr>
              <a:t>énom</a:t>
            </a:r>
            <a:r>
              <a:rPr sz="250" spc="5" dirty="0">
                <a:latin typeface="Helvetica Light"/>
                <a:cs typeface="Helvetica Light"/>
              </a:rPr>
              <a:t> :</a:t>
            </a:r>
            <a:endParaRPr sz="250">
              <a:latin typeface="Helvetica Light"/>
              <a:cs typeface="Helvetica Light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9734970" y="2717170"/>
            <a:ext cx="469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9734970" y="2759403"/>
            <a:ext cx="1866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  <a:p>
            <a:pPr marL="32384">
              <a:lnSpc>
                <a:spcPts val="280"/>
              </a:lnSpc>
            </a:pPr>
            <a:r>
              <a:rPr sz="250" spc="15" dirty="0">
                <a:latin typeface="Helvetica Light"/>
                <a:cs typeface="Helvetica Light"/>
              </a:rPr>
              <a:t>Classe  </a:t>
            </a:r>
            <a:r>
              <a:rPr sz="250" spc="5" dirty="0">
                <a:latin typeface="Helvetica Light"/>
                <a:cs typeface="Helvetica Light"/>
              </a:rPr>
              <a:t>:</a:t>
            </a:r>
            <a:endParaRPr sz="250">
              <a:latin typeface="Helvetica Light"/>
              <a:cs typeface="Helvetica Light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0802742" y="2832287"/>
            <a:ext cx="12255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15" dirty="0">
                <a:latin typeface="Helvetica Light"/>
                <a:cs typeface="Helvetica Light"/>
              </a:rPr>
              <a:t>Date</a:t>
            </a:r>
            <a:r>
              <a:rPr sz="250" spc="5" dirty="0">
                <a:latin typeface="Helvetica Light"/>
                <a:cs typeface="Helvetica Light"/>
              </a:rPr>
              <a:t> :</a:t>
            </a:r>
            <a:endParaRPr sz="250">
              <a:latin typeface="Helvetica Light"/>
              <a:cs typeface="Helvetica Light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9770539" y="3103698"/>
            <a:ext cx="142261" cy="21970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755394" y="3588098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0" y="0"/>
                </a:moveTo>
                <a:lnTo>
                  <a:pt x="14017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11265456" y="3577729"/>
            <a:ext cx="48895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15" dirty="0">
                <a:latin typeface="Helvetica"/>
                <a:cs typeface="Helvetica"/>
              </a:rPr>
              <a:t>1</a:t>
            </a:r>
            <a:endParaRPr sz="300">
              <a:latin typeface="Helvetica"/>
              <a:cs typeface="Helvetic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0202769" y="3583762"/>
            <a:ext cx="60515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i="1" spc="20" dirty="0">
                <a:latin typeface="Helvetica Light"/>
                <a:cs typeface="Helvetica Light"/>
              </a:rPr>
              <a:t>Académie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20" dirty="0">
                <a:latin typeface="Helvetica Light"/>
                <a:cs typeface="Helvetica Light"/>
              </a:rPr>
              <a:t>de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-20" dirty="0">
                <a:latin typeface="Helvetica Light"/>
                <a:cs typeface="Helvetica Light"/>
              </a:rPr>
              <a:t>T</a:t>
            </a:r>
            <a:r>
              <a:rPr sz="250" i="1" spc="15" dirty="0">
                <a:latin typeface="Helvetica Light"/>
                <a:cs typeface="Helvetica Light"/>
              </a:rPr>
              <a:t>oulouse</a:t>
            </a:r>
            <a:r>
              <a:rPr sz="250" i="1" spc="5" dirty="0">
                <a:latin typeface="Helvetica Light"/>
                <a:cs typeface="Helvetica Light"/>
              </a:rPr>
              <a:t> : </a:t>
            </a:r>
            <a:r>
              <a:rPr sz="250" i="1" spc="15" dirty="0">
                <a:latin typeface="Helvetica Light"/>
                <a:cs typeface="Helvetica Light"/>
              </a:rPr>
              <a:t>section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25" dirty="0">
                <a:latin typeface="Helvetica Light"/>
                <a:cs typeface="Helvetica Light"/>
              </a:rPr>
              <a:t>MV</a:t>
            </a:r>
            <a:endParaRPr sz="250">
              <a:latin typeface="Helvetica Light"/>
              <a:cs typeface="Helvetica Light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9652000" y="1253785"/>
            <a:ext cx="1790700" cy="162512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757305" y="1633202"/>
            <a:ext cx="1569720" cy="862965"/>
          </a:xfrm>
          <a:custGeom>
            <a:avLst/>
            <a:gdLst/>
            <a:ahLst/>
            <a:cxnLst/>
            <a:rect l="l" t="t" r="r" b="b"/>
            <a:pathLst>
              <a:path w="1569720" h="862964">
                <a:moveTo>
                  <a:pt x="1523545" y="0"/>
                </a:moveTo>
                <a:lnTo>
                  <a:pt x="44430" y="2"/>
                </a:lnTo>
                <a:lnTo>
                  <a:pt x="8498" y="18793"/>
                </a:lnTo>
                <a:lnTo>
                  <a:pt x="0" y="45459"/>
                </a:lnTo>
                <a:lnTo>
                  <a:pt x="23" y="817497"/>
                </a:lnTo>
                <a:lnTo>
                  <a:pt x="18720" y="853838"/>
                </a:lnTo>
                <a:lnTo>
                  <a:pt x="44864" y="862755"/>
                </a:lnTo>
                <a:lnTo>
                  <a:pt x="1525016" y="862731"/>
                </a:lnTo>
                <a:lnTo>
                  <a:pt x="1560663" y="843331"/>
                </a:lnTo>
                <a:lnTo>
                  <a:pt x="1569198" y="44373"/>
                </a:lnTo>
                <a:lnTo>
                  <a:pt x="1566590" y="30352"/>
                </a:lnTo>
                <a:lnTo>
                  <a:pt x="1559969" y="18172"/>
                </a:lnTo>
                <a:lnTo>
                  <a:pt x="1550088" y="8565"/>
                </a:lnTo>
                <a:lnTo>
                  <a:pt x="1537696" y="2263"/>
                </a:lnTo>
                <a:lnTo>
                  <a:pt x="15235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757305" y="1633202"/>
            <a:ext cx="1569720" cy="862965"/>
          </a:xfrm>
          <a:custGeom>
            <a:avLst/>
            <a:gdLst/>
            <a:ahLst/>
            <a:cxnLst/>
            <a:rect l="l" t="t" r="r" b="b"/>
            <a:pathLst>
              <a:path w="1569720" h="862964">
                <a:moveTo>
                  <a:pt x="0" y="815997"/>
                </a:moveTo>
                <a:lnTo>
                  <a:pt x="0" y="45460"/>
                </a:lnTo>
                <a:lnTo>
                  <a:pt x="2240" y="31214"/>
                </a:lnTo>
                <a:lnTo>
                  <a:pt x="30287" y="2434"/>
                </a:lnTo>
                <a:lnTo>
                  <a:pt x="1523544" y="0"/>
                </a:lnTo>
                <a:lnTo>
                  <a:pt x="1537696" y="2263"/>
                </a:lnTo>
                <a:lnTo>
                  <a:pt x="1566589" y="30352"/>
                </a:lnTo>
                <a:lnTo>
                  <a:pt x="1569212" y="816817"/>
                </a:lnTo>
                <a:lnTo>
                  <a:pt x="1566951" y="830923"/>
                </a:lnTo>
                <a:lnTo>
                  <a:pt x="1538956" y="860000"/>
                </a:lnTo>
                <a:lnTo>
                  <a:pt x="44864" y="862755"/>
                </a:lnTo>
                <a:lnTo>
                  <a:pt x="30867" y="860386"/>
                </a:lnTo>
                <a:lnTo>
                  <a:pt x="2633" y="831556"/>
                </a:lnTo>
                <a:lnTo>
                  <a:pt x="0" y="81599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10296328" y="1653895"/>
            <a:ext cx="50101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i="1" spc="25" dirty="0">
                <a:latin typeface="Helvetica"/>
                <a:cs typeface="Helvetica"/>
              </a:rPr>
              <a:t>O</a:t>
            </a:r>
            <a:r>
              <a:rPr sz="250" i="1" spc="15" dirty="0">
                <a:latin typeface="Helvetica"/>
                <a:cs typeface="Helvetica"/>
              </a:rPr>
              <a:t>bserva</a:t>
            </a:r>
            <a:r>
              <a:rPr sz="250" i="1" spc="5" dirty="0">
                <a:latin typeface="Helvetica"/>
                <a:cs typeface="Helvetica"/>
              </a:rPr>
              <a:t>ti</a:t>
            </a:r>
            <a:r>
              <a:rPr sz="250" i="1" spc="15" dirty="0">
                <a:latin typeface="Helvetica"/>
                <a:cs typeface="Helvetica"/>
              </a:rPr>
              <a:t>ons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du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pro</a:t>
            </a:r>
            <a:r>
              <a:rPr sz="250" i="1" spc="5" dirty="0">
                <a:latin typeface="Helvetica"/>
                <a:cs typeface="Helvetica"/>
              </a:rPr>
              <a:t>f</a:t>
            </a:r>
            <a:r>
              <a:rPr sz="250" i="1" spc="15" dirty="0">
                <a:latin typeface="Helvetica"/>
                <a:cs typeface="Helvetica"/>
              </a:rPr>
              <a:t>esseu</a:t>
            </a:r>
            <a:r>
              <a:rPr sz="250" i="1" spc="10" dirty="0">
                <a:latin typeface="Helvetica"/>
                <a:cs typeface="Helvetica"/>
              </a:rPr>
              <a:t>r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dirty="0">
                <a:latin typeface="Helvetica"/>
                <a:cs typeface="Helvetica"/>
              </a:rPr>
              <a:t>:</a:t>
            </a:r>
            <a:r>
              <a:rPr sz="250" i="1" spc="5" dirty="0">
                <a:latin typeface="Helvetica"/>
                <a:cs typeface="Helvetica"/>
              </a:rPr>
              <a:t>!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0528810" y="1665477"/>
            <a:ext cx="469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0114869" y="3409988"/>
            <a:ext cx="841375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685" marR="5080" indent="-134620">
              <a:lnSpc>
                <a:spcPct val="112200"/>
              </a:lnSpc>
            </a:pP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30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300" b="1" i="1" spc="-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r>
              <a:rPr sz="300" b="1" i="1" spc="-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20" dirty="0">
                <a:solidFill>
                  <a:srgbClr val="0061FF"/>
                </a:solidFill>
                <a:latin typeface="Helvetica Light"/>
                <a:cs typeface="Helvetica Light"/>
              </a:rPr>
              <a:t>me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enseigne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sur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 (pour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écri</a:t>
            </a:r>
            <a:r>
              <a:rPr sz="300" i="1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des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hypothèses)</a:t>
            </a:r>
            <a:endParaRPr sz="300">
              <a:latin typeface="Helvetica Light"/>
              <a:cs typeface="Helvetica Light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10025326" y="3374423"/>
            <a:ext cx="79492" cy="13876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0955462" y="3374542"/>
            <a:ext cx="111743" cy="1397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1423703" y="3191436"/>
            <a:ext cx="9943" cy="2043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203485" y="3062692"/>
            <a:ext cx="230161" cy="22165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1029580" y="1248913"/>
            <a:ext cx="347807" cy="20846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715076" y="1231956"/>
            <a:ext cx="315485" cy="32798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1113768" y="1601711"/>
            <a:ext cx="196622" cy="16271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647368" y="1146067"/>
            <a:ext cx="1793239" cy="2540000"/>
          </a:xfrm>
          <a:custGeom>
            <a:avLst/>
            <a:gdLst/>
            <a:ahLst/>
            <a:cxnLst/>
            <a:rect l="l" t="t" r="r" b="b"/>
            <a:pathLst>
              <a:path w="1793240" h="2540000">
                <a:moveTo>
                  <a:pt x="0" y="0"/>
                </a:moveTo>
                <a:lnTo>
                  <a:pt x="0" y="2540000"/>
                </a:lnTo>
                <a:lnTo>
                  <a:pt x="1792683" y="2540000"/>
                </a:lnTo>
                <a:lnTo>
                  <a:pt x="179268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606091" y="3260152"/>
            <a:ext cx="128270" cy="121285"/>
          </a:xfrm>
          <a:custGeom>
            <a:avLst/>
            <a:gdLst/>
            <a:ahLst/>
            <a:cxnLst/>
            <a:rect l="l" t="t" r="r" b="b"/>
            <a:pathLst>
              <a:path w="128270" h="121285">
                <a:moveTo>
                  <a:pt x="0" y="0"/>
                </a:moveTo>
                <a:lnTo>
                  <a:pt x="14171" y="121094"/>
                </a:lnTo>
                <a:lnTo>
                  <a:pt x="128178" y="463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801225" y="4763563"/>
            <a:ext cx="125730" cy="121920"/>
          </a:xfrm>
          <a:custGeom>
            <a:avLst/>
            <a:gdLst/>
            <a:ahLst/>
            <a:cxnLst/>
            <a:rect l="l" t="t" r="r" b="b"/>
            <a:pathLst>
              <a:path w="125729" h="121920">
                <a:moveTo>
                  <a:pt x="7900" y="0"/>
                </a:moveTo>
                <a:lnTo>
                  <a:pt x="0" y="121663"/>
                </a:lnTo>
                <a:lnTo>
                  <a:pt x="125614" y="68732"/>
                </a:lnTo>
                <a:lnTo>
                  <a:pt x="7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0803135" y="6069013"/>
            <a:ext cx="132080" cy="119380"/>
          </a:xfrm>
          <a:custGeom>
            <a:avLst/>
            <a:gdLst/>
            <a:ahLst/>
            <a:cxnLst/>
            <a:rect l="l" t="t" r="r" b="b"/>
            <a:pathLst>
              <a:path w="132079" h="119379">
                <a:moveTo>
                  <a:pt x="25784" y="0"/>
                </a:moveTo>
                <a:lnTo>
                  <a:pt x="0" y="119162"/>
                </a:lnTo>
                <a:lnTo>
                  <a:pt x="132054" y="85365"/>
                </a:lnTo>
                <a:lnTo>
                  <a:pt x="257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696887" y="7606251"/>
            <a:ext cx="123825" cy="121920"/>
          </a:xfrm>
          <a:custGeom>
            <a:avLst/>
            <a:gdLst/>
            <a:ahLst/>
            <a:cxnLst/>
            <a:rect l="l" t="t" r="r" b="b"/>
            <a:pathLst>
              <a:path w="123825" h="121920">
                <a:moveTo>
                  <a:pt x="3830" y="0"/>
                </a:moveTo>
                <a:lnTo>
                  <a:pt x="0" y="121860"/>
                </a:lnTo>
                <a:lnTo>
                  <a:pt x="123775" y="64761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709237" y="8557117"/>
            <a:ext cx="128905" cy="121285"/>
          </a:xfrm>
          <a:custGeom>
            <a:avLst/>
            <a:gdLst/>
            <a:ahLst/>
            <a:cxnLst/>
            <a:rect l="l" t="t" r="r" b="b"/>
            <a:pathLst>
              <a:path w="128904" h="121284">
                <a:moveTo>
                  <a:pt x="15373" y="0"/>
                </a:moveTo>
                <a:lnTo>
                  <a:pt x="0" y="120946"/>
                </a:lnTo>
                <a:lnTo>
                  <a:pt x="128633" y="75846"/>
                </a:lnTo>
                <a:lnTo>
                  <a:pt x="153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625322" y="6824384"/>
            <a:ext cx="125095" cy="121920"/>
          </a:xfrm>
          <a:custGeom>
            <a:avLst/>
            <a:gdLst/>
            <a:ahLst/>
            <a:cxnLst/>
            <a:rect l="l" t="t" r="r" b="b"/>
            <a:pathLst>
              <a:path w="125095" h="121920">
                <a:moveTo>
                  <a:pt x="5394" y="0"/>
                </a:moveTo>
                <a:lnTo>
                  <a:pt x="0" y="121800"/>
                </a:lnTo>
                <a:lnTo>
                  <a:pt x="124498" y="66296"/>
                </a:lnTo>
                <a:lnTo>
                  <a:pt x="53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156" name="object 15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700" y="935219"/>
            <a:ext cx="9201785" cy="0"/>
          </a:xfrm>
          <a:custGeom>
            <a:avLst/>
            <a:gdLst/>
            <a:ahLst/>
            <a:cxnLst/>
            <a:rect l="l" t="t" r="r" b="b"/>
            <a:pathLst>
              <a:path w="9201785">
                <a:moveTo>
                  <a:pt x="0" y="0"/>
                </a:moveTo>
                <a:lnTo>
                  <a:pt x="9201390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6086" y="9372512"/>
            <a:ext cx="9703435" cy="0"/>
          </a:xfrm>
          <a:custGeom>
            <a:avLst/>
            <a:gdLst/>
            <a:ahLst/>
            <a:cxnLst/>
            <a:rect l="l" t="t" r="r" b="b"/>
            <a:pathLst>
              <a:path w="9703435">
                <a:moveTo>
                  <a:pt x="0" y="0"/>
                </a:moveTo>
                <a:lnTo>
                  <a:pt x="9703003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d</a:t>
            </a:r>
            <a:r>
              <a:rPr dirty="0"/>
              <a:t>émarc</a:t>
            </a:r>
            <a:r>
              <a:rPr spc="-10" dirty="0"/>
              <a:t>h</a:t>
            </a:r>
            <a:r>
              <a:rPr dirty="0"/>
              <a:t>e</a:t>
            </a:r>
            <a:r>
              <a:rPr spc="-5" dirty="0"/>
              <a:t> </a:t>
            </a:r>
            <a:r>
              <a:rPr spc="-10" dirty="0"/>
              <a:t>d’in</a:t>
            </a:r>
            <a:r>
              <a:rPr dirty="0"/>
              <a:t>ves</a:t>
            </a:r>
            <a:r>
              <a:rPr spc="-5" dirty="0"/>
              <a:t>t</a:t>
            </a:r>
            <a:r>
              <a:rPr spc="-10" dirty="0"/>
              <a:t>ig</a:t>
            </a:r>
            <a:r>
              <a:rPr dirty="0"/>
              <a:t>a</a:t>
            </a:r>
            <a:r>
              <a:rPr spc="-5" dirty="0"/>
              <a:t>t</a:t>
            </a:r>
            <a:r>
              <a:rPr spc="-10" dirty="0"/>
              <a:t>io</a:t>
            </a:r>
            <a:r>
              <a:rPr spc="-5" dirty="0"/>
              <a:t>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1500" y="2505455"/>
            <a:ext cx="11646535" cy="539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00" marR="225425" algn="ctr">
              <a:lnSpc>
                <a:spcPts val="4300"/>
              </a:lnSpc>
              <a:tabLst>
                <a:tab pos="1079500" algn="l"/>
                <a:tab pos="2434590" algn="l"/>
                <a:tab pos="2816225" algn="l"/>
                <a:tab pos="3281679" algn="l"/>
                <a:tab pos="3705860" algn="l"/>
                <a:tab pos="6356350" algn="l"/>
                <a:tab pos="6797040" algn="l"/>
                <a:tab pos="6965950" algn="l"/>
                <a:tab pos="9074785" algn="l"/>
                <a:tab pos="9455785" algn="l"/>
                <a:tab pos="10878820" algn="l"/>
              </a:tabLst>
            </a:pPr>
            <a:r>
              <a:rPr sz="3600" dirty="0">
                <a:latin typeface="Helvetica Light"/>
                <a:cs typeface="Helvetica Light"/>
              </a:rPr>
              <a:t>La	déma</a:t>
            </a:r>
            <a:r>
              <a:rPr sz="3600" spc="-65" dirty="0">
                <a:latin typeface="Helvetica Light"/>
                <a:cs typeface="Helvetica Light"/>
              </a:rPr>
              <a:t>r</a:t>
            </a:r>
            <a:r>
              <a:rPr sz="3600" dirty="0">
                <a:latin typeface="Helvetica Light"/>
                <a:cs typeface="Helvetica Light"/>
              </a:rPr>
              <a:t>che	d’investigation	va	pe</a:t>
            </a:r>
            <a:r>
              <a:rPr sz="3600" spc="60" dirty="0">
                <a:latin typeface="Helvetica Light"/>
                <a:cs typeface="Helvetica Light"/>
              </a:rPr>
              <a:t>r</a:t>
            </a:r>
            <a:r>
              <a:rPr sz="3600" dirty="0">
                <a:latin typeface="Helvetica Light"/>
                <a:cs typeface="Helvetica Light"/>
              </a:rPr>
              <a:t>mett</a:t>
            </a:r>
            <a:r>
              <a:rPr sz="3600" spc="-65" dirty="0">
                <a:latin typeface="Helvetica Light"/>
                <a:cs typeface="Helvetica Light"/>
              </a:rPr>
              <a:t>r</a:t>
            </a:r>
            <a:r>
              <a:rPr sz="3600" dirty="0">
                <a:latin typeface="Helvetica Light"/>
                <a:cs typeface="Helvetica Light"/>
              </a:rPr>
              <a:t>e	à	l’élève	de </a:t>
            </a:r>
            <a:r>
              <a:rPr sz="3600" spc="-65" dirty="0">
                <a:latin typeface="Helvetica Light"/>
                <a:cs typeface="Helvetica Light"/>
              </a:rPr>
              <a:t>r</a:t>
            </a:r>
            <a:r>
              <a:rPr sz="3600" dirty="0">
                <a:latin typeface="Helvetica Light"/>
                <a:cs typeface="Helvetica Light"/>
              </a:rPr>
              <a:t>épond</a:t>
            </a:r>
            <a:r>
              <a:rPr sz="3600" spc="-65" dirty="0">
                <a:latin typeface="Helvetica Light"/>
                <a:cs typeface="Helvetica Light"/>
              </a:rPr>
              <a:t>r</a:t>
            </a:r>
            <a:r>
              <a:rPr sz="3600" dirty="0">
                <a:latin typeface="Helvetica Light"/>
                <a:cs typeface="Helvetica Light"/>
              </a:rPr>
              <a:t>e	à	une	p</a:t>
            </a:r>
            <a:r>
              <a:rPr sz="3600" spc="-65" dirty="0">
                <a:latin typeface="Helvetica Light"/>
                <a:cs typeface="Helvetica Light"/>
              </a:rPr>
              <a:t>r</a:t>
            </a:r>
            <a:r>
              <a:rPr sz="3600" dirty="0">
                <a:latin typeface="Helvetica Light"/>
                <a:cs typeface="Helvetica Light"/>
              </a:rPr>
              <a:t>oblématique	p</a:t>
            </a:r>
            <a:r>
              <a:rPr sz="3600" spc="-65" dirty="0">
                <a:latin typeface="Helvetica Light"/>
                <a:cs typeface="Helvetica Light"/>
              </a:rPr>
              <a:t>r</a:t>
            </a:r>
            <a:r>
              <a:rPr sz="3600" dirty="0">
                <a:latin typeface="Helvetica Light"/>
                <a:cs typeface="Helvetica Light"/>
              </a:rPr>
              <a:t>ofessionnelle</a:t>
            </a:r>
            <a:endParaRPr sz="3600">
              <a:latin typeface="Helvetica Light"/>
              <a:cs typeface="Helvetica Light"/>
            </a:endParaRPr>
          </a:p>
          <a:p>
            <a:pPr marL="215900" algn="ctr">
              <a:lnSpc>
                <a:spcPts val="4160"/>
              </a:lnSpc>
              <a:tabLst>
                <a:tab pos="1308100" algn="l"/>
                <a:tab pos="2324735" algn="l"/>
                <a:tab pos="3315335" algn="l"/>
              </a:tabLst>
            </a:pPr>
            <a:r>
              <a:rPr sz="3600" dirty="0">
                <a:latin typeface="Helvetica Light"/>
                <a:cs typeface="Helvetica Light"/>
              </a:rPr>
              <a:t>mais	bien	plus	…</a:t>
            </a:r>
            <a:endParaRPr sz="36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00">
              <a:latin typeface="Times New Roman"/>
              <a:cs typeface="Times New Roman"/>
            </a:endParaRPr>
          </a:p>
          <a:p>
            <a:pPr marL="291465" indent="-278765">
              <a:lnSpc>
                <a:spcPts val="4310"/>
              </a:lnSpc>
              <a:buChar char="-"/>
              <a:tabLst>
                <a:tab pos="292100" algn="l"/>
                <a:tab pos="1435735" algn="l"/>
                <a:tab pos="3637915" algn="l"/>
                <a:tab pos="5060950" algn="l"/>
                <a:tab pos="5721985" algn="l"/>
                <a:tab pos="6814820" algn="l"/>
                <a:tab pos="7195820" algn="l"/>
              </a:tabLst>
            </a:pPr>
            <a:r>
              <a:rPr sz="3600" dirty="0">
                <a:latin typeface="Helvetica Light"/>
                <a:cs typeface="Helvetica Light"/>
              </a:rPr>
              <a:t>cette	déma</a:t>
            </a:r>
            <a:r>
              <a:rPr sz="3600" spc="-65" dirty="0">
                <a:latin typeface="Helvetica Light"/>
                <a:cs typeface="Helvetica Light"/>
              </a:rPr>
              <a:t>r</a:t>
            </a:r>
            <a:r>
              <a:rPr sz="3600" dirty="0">
                <a:latin typeface="Helvetica Light"/>
                <a:cs typeface="Helvetica Light"/>
              </a:rPr>
              <a:t>che	donne	du	sens	à	l’activité</a:t>
            </a:r>
            <a:endParaRPr sz="3600">
              <a:latin typeface="Helvetica Light"/>
              <a:cs typeface="Helvetica Light"/>
            </a:endParaRPr>
          </a:p>
          <a:p>
            <a:pPr marL="291465" indent="-278765">
              <a:lnSpc>
                <a:spcPts val="4300"/>
              </a:lnSpc>
              <a:buChar char="-"/>
              <a:tabLst>
                <a:tab pos="292100" algn="l"/>
                <a:tab pos="1435735" algn="l"/>
                <a:tab pos="3637915" algn="l"/>
                <a:tab pos="4526915" algn="l"/>
                <a:tab pos="5949950" algn="l"/>
                <a:tab pos="6585584" algn="l"/>
                <a:tab pos="8313420" algn="l"/>
              </a:tabLst>
            </a:pPr>
            <a:r>
              <a:rPr sz="3600" dirty="0">
                <a:latin typeface="Helvetica Light"/>
                <a:cs typeface="Helvetica Light"/>
              </a:rPr>
              <a:t>cette	déma</a:t>
            </a:r>
            <a:r>
              <a:rPr sz="3600" spc="-65" dirty="0">
                <a:latin typeface="Helvetica Light"/>
                <a:cs typeface="Helvetica Light"/>
              </a:rPr>
              <a:t>r</a:t>
            </a:r>
            <a:r>
              <a:rPr sz="3600" dirty="0">
                <a:latin typeface="Helvetica Light"/>
                <a:cs typeface="Helvetica Light"/>
              </a:rPr>
              <a:t>che	met	l’élève	en	position	d’app</a:t>
            </a:r>
            <a:r>
              <a:rPr sz="3600" spc="-65" dirty="0">
                <a:latin typeface="Helvetica Light"/>
                <a:cs typeface="Helvetica Light"/>
              </a:rPr>
              <a:t>r</a:t>
            </a:r>
            <a:r>
              <a:rPr sz="3600" dirty="0">
                <a:latin typeface="Helvetica Light"/>
                <a:cs typeface="Helvetica Light"/>
              </a:rPr>
              <a:t>entissage</a:t>
            </a:r>
            <a:endParaRPr sz="3600">
              <a:latin typeface="Helvetica Light"/>
              <a:cs typeface="Helvetica Light"/>
            </a:endParaRPr>
          </a:p>
          <a:p>
            <a:pPr marL="291465" indent="-278765">
              <a:lnSpc>
                <a:spcPts val="4300"/>
              </a:lnSpc>
              <a:buChar char="-"/>
              <a:tabLst>
                <a:tab pos="292100" algn="l"/>
                <a:tab pos="1435735" algn="l"/>
                <a:tab pos="3637915" algn="l"/>
                <a:tab pos="5949950" algn="l"/>
              </a:tabLst>
            </a:pPr>
            <a:r>
              <a:rPr sz="3600" dirty="0">
                <a:latin typeface="Helvetica Light"/>
                <a:cs typeface="Helvetica Light"/>
              </a:rPr>
              <a:t>cette	déma</a:t>
            </a:r>
            <a:r>
              <a:rPr sz="3600" spc="-65" dirty="0">
                <a:latin typeface="Helvetica Light"/>
                <a:cs typeface="Helvetica Light"/>
              </a:rPr>
              <a:t>r</a:t>
            </a:r>
            <a:r>
              <a:rPr sz="3600" dirty="0">
                <a:latin typeface="Helvetica Light"/>
                <a:cs typeface="Helvetica Light"/>
              </a:rPr>
              <a:t>che	développe	l’autonomie</a:t>
            </a:r>
            <a:endParaRPr sz="3600">
              <a:latin typeface="Helvetica Light"/>
              <a:cs typeface="Helvetica Light"/>
            </a:endParaRPr>
          </a:p>
          <a:p>
            <a:pPr marL="291465" indent="-278765">
              <a:lnSpc>
                <a:spcPts val="4310"/>
              </a:lnSpc>
              <a:buChar char="-"/>
              <a:tabLst>
                <a:tab pos="292100" algn="l"/>
                <a:tab pos="1435735" algn="l"/>
                <a:tab pos="3637915" algn="l"/>
                <a:tab pos="5086350" algn="l"/>
                <a:tab pos="5568950" algn="l"/>
              </a:tabLst>
            </a:pPr>
            <a:r>
              <a:rPr sz="3600" dirty="0">
                <a:latin typeface="Helvetica Light"/>
                <a:cs typeface="Helvetica Light"/>
              </a:rPr>
              <a:t>cette	déma</a:t>
            </a:r>
            <a:r>
              <a:rPr sz="3600" spc="-65" dirty="0">
                <a:latin typeface="Helvetica Light"/>
                <a:cs typeface="Helvetica Light"/>
              </a:rPr>
              <a:t>r</a:t>
            </a:r>
            <a:r>
              <a:rPr sz="3600" dirty="0">
                <a:latin typeface="Helvetica Light"/>
                <a:cs typeface="Helvetica Light"/>
              </a:rPr>
              <a:t>che	facilite	le	diagnostic</a:t>
            </a:r>
            <a:endParaRPr sz="36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00">
              <a:latin typeface="Times New Roman"/>
              <a:cs typeface="Times New Roman"/>
            </a:endParaRPr>
          </a:p>
          <a:p>
            <a:pPr marL="208279" algn="ctr">
              <a:lnSpc>
                <a:spcPct val="100000"/>
              </a:lnSpc>
              <a:tabLst>
                <a:tab pos="1376680" algn="l"/>
                <a:tab pos="3324860" algn="l"/>
                <a:tab pos="4213860" algn="l"/>
              </a:tabLst>
            </a:pPr>
            <a:r>
              <a:rPr sz="3600" dirty="0">
                <a:latin typeface="Helvetica Light"/>
                <a:cs typeface="Helvetica Light"/>
              </a:rPr>
              <a:t>Alors	pou</a:t>
            </a:r>
            <a:r>
              <a:rPr sz="3600" spc="-65" dirty="0">
                <a:latin typeface="Helvetica Light"/>
                <a:cs typeface="Helvetica Light"/>
              </a:rPr>
              <a:t>r</a:t>
            </a:r>
            <a:r>
              <a:rPr sz="3600" dirty="0">
                <a:latin typeface="Helvetica Light"/>
                <a:cs typeface="Helvetica Light"/>
              </a:rPr>
              <a:t>quoi	pas	?</a:t>
            </a:r>
            <a:endParaRPr sz="3600">
              <a:latin typeface="Helvetica Light"/>
              <a:cs typeface="Helvetica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700" y="935219"/>
            <a:ext cx="9201785" cy="0"/>
          </a:xfrm>
          <a:custGeom>
            <a:avLst/>
            <a:gdLst/>
            <a:ahLst/>
            <a:cxnLst/>
            <a:rect l="l" t="t" r="r" b="b"/>
            <a:pathLst>
              <a:path w="9201785">
                <a:moveTo>
                  <a:pt x="0" y="0"/>
                </a:moveTo>
                <a:lnTo>
                  <a:pt x="9201390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6086" y="9372512"/>
            <a:ext cx="9703435" cy="0"/>
          </a:xfrm>
          <a:custGeom>
            <a:avLst/>
            <a:gdLst/>
            <a:ahLst/>
            <a:cxnLst/>
            <a:rect l="l" t="t" r="r" b="b"/>
            <a:pathLst>
              <a:path w="9703435">
                <a:moveTo>
                  <a:pt x="0" y="0"/>
                </a:moveTo>
                <a:lnTo>
                  <a:pt x="9703003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d</a:t>
            </a:r>
            <a:r>
              <a:rPr dirty="0"/>
              <a:t>émarc</a:t>
            </a:r>
            <a:r>
              <a:rPr spc="-10" dirty="0"/>
              <a:t>h</a:t>
            </a:r>
            <a:r>
              <a:rPr dirty="0"/>
              <a:t>e</a:t>
            </a:r>
            <a:r>
              <a:rPr spc="-5" dirty="0"/>
              <a:t> </a:t>
            </a:r>
            <a:r>
              <a:rPr spc="-10" dirty="0"/>
              <a:t>d’in</a:t>
            </a:r>
            <a:r>
              <a:rPr dirty="0"/>
              <a:t>ves</a:t>
            </a:r>
            <a:r>
              <a:rPr spc="-5" dirty="0"/>
              <a:t>t</a:t>
            </a:r>
            <a:r>
              <a:rPr spc="-10" dirty="0"/>
              <a:t>ig</a:t>
            </a:r>
            <a:r>
              <a:rPr dirty="0"/>
              <a:t>a</a:t>
            </a:r>
            <a:r>
              <a:rPr spc="-5" dirty="0"/>
              <a:t>t</a:t>
            </a:r>
            <a:r>
              <a:rPr spc="-10" dirty="0"/>
              <a:t>io</a:t>
            </a:r>
            <a:r>
              <a:rPr spc="-5" dirty="0"/>
              <a:t>n</a:t>
            </a:r>
          </a:p>
        </p:txBody>
      </p:sp>
      <p:sp>
        <p:nvSpPr>
          <p:cNvPr id="7" name="object 7"/>
          <p:cNvSpPr/>
          <p:nvPr/>
        </p:nvSpPr>
        <p:spPr>
          <a:xfrm>
            <a:off x="228600" y="4102100"/>
            <a:ext cx="6578600" cy="375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77518" y="6638853"/>
            <a:ext cx="1943496" cy="267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52000" y="6680200"/>
            <a:ext cx="1803400" cy="2540000"/>
          </a:xfrm>
          <a:custGeom>
            <a:avLst/>
            <a:gdLst/>
            <a:ahLst/>
            <a:cxnLst/>
            <a:rect l="l" t="t" r="r" b="b"/>
            <a:pathLst>
              <a:path w="1803400" h="2540000">
                <a:moveTo>
                  <a:pt x="0" y="0"/>
                </a:moveTo>
                <a:lnTo>
                  <a:pt x="1803400" y="0"/>
                </a:lnTo>
                <a:lnTo>
                  <a:pt x="1803400" y="2540000"/>
                </a:lnTo>
                <a:lnTo>
                  <a:pt x="0" y="254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810383" y="6844555"/>
            <a:ext cx="3556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50" spc="5" dirty="0">
                <a:latin typeface="Helvetica"/>
                <a:cs typeface="Helvetica"/>
              </a:rPr>
              <a:t>!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10383" y="6856137"/>
            <a:ext cx="469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449050" y="6734499"/>
            <a:ext cx="0" cy="2431415"/>
          </a:xfrm>
          <a:custGeom>
            <a:avLst/>
            <a:gdLst/>
            <a:ahLst/>
            <a:cxnLst/>
            <a:rect l="l" t="t" r="r" b="b"/>
            <a:pathLst>
              <a:path h="2431415">
                <a:moveTo>
                  <a:pt x="0" y="243140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69608" y="8132360"/>
            <a:ext cx="1632585" cy="959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89306" y="8150805"/>
            <a:ext cx="1569720" cy="895985"/>
          </a:xfrm>
          <a:custGeom>
            <a:avLst/>
            <a:gdLst/>
            <a:ahLst/>
            <a:cxnLst/>
            <a:rect l="l" t="t" r="r" b="b"/>
            <a:pathLst>
              <a:path w="1569720" h="895984">
                <a:moveTo>
                  <a:pt x="1523131" y="0"/>
                </a:moveTo>
                <a:lnTo>
                  <a:pt x="44170" y="0"/>
                </a:lnTo>
                <a:lnTo>
                  <a:pt x="8386" y="18890"/>
                </a:lnTo>
                <a:lnTo>
                  <a:pt x="0" y="45680"/>
                </a:lnTo>
                <a:lnTo>
                  <a:pt x="0" y="852197"/>
                </a:lnTo>
                <a:lnTo>
                  <a:pt x="17605" y="887452"/>
                </a:lnTo>
                <a:lnTo>
                  <a:pt x="44451" y="895938"/>
                </a:lnTo>
                <a:lnTo>
                  <a:pt x="1523643" y="895935"/>
                </a:lnTo>
                <a:lnTo>
                  <a:pt x="1560307" y="877862"/>
                </a:lnTo>
                <a:lnTo>
                  <a:pt x="1569183" y="44085"/>
                </a:lnTo>
                <a:lnTo>
                  <a:pt x="1566407" y="30180"/>
                </a:lnTo>
                <a:lnTo>
                  <a:pt x="1559641" y="18082"/>
                </a:lnTo>
                <a:lnTo>
                  <a:pt x="1549659" y="8528"/>
                </a:lnTo>
                <a:lnTo>
                  <a:pt x="1537231" y="2254"/>
                </a:lnTo>
                <a:lnTo>
                  <a:pt x="1523131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89305" y="8150805"/>
            <a:ext cx="1569720" cy="895985"/>
          </a:xfrm>
          <a:custGeom>
            <a:avLst/>
            <a:gdLst/>
            <a:ahLst/>
            <a:cxnLst/>
            <a:rect l="l" t="t" r="r" b="b"/>
            <a:pathLst>
              <a:path w="1569720" h="895984">
                <a:moveTo>
                  <a:pt x="0" y="852197"/>
                </a:moveTo>
                <a:lnTo>
                  <a:pt x="0" y="45680"/>
                </a:lnTo>
                <a:lnTo>
                  <a:pt x="2206" y="31383"/>
                </a:lnTo>
                <a:lnTo>
                  <a:pt x="30029" y="2420"/>
                </a:lnTo>
                <a:lnTo>
                  <a:pt x="1523131" y="0"/>
                </a:lnTo>
                <a:lnTo>
                  <a:pt x="1537231" y="2254"/>
                </a:lnTo>
                <a:lnTo>
                  <a:pt x="1566407" y="30180"/>
                </a:lnTo>
                <a:lnTo>
                  <a:pt x="1569212" y="851615"/>
                </a:lnTo>
                <a:lnTo>
                  <a:pt x="1566851" y="865730"/>
                </a:lnTo>
                <a:lnTo>
                  <a:pt x="1537896" y="893608"/>
                </a:lnTo>
                <a:lnTo>
                  <a:pt x="44450" y="895938"/>
                </a:lnTo>
                <a:lnTo>
                  <a:pt x="29985" y="893710"/>
                </a:lnTo>
                <a:lnTo>
                  <a:pt x="17604" y="887452"/>
                </a:lnTo>
                <a:lnTo>
                  <a:pt x="8014" y="877795"/>
                </a:lnTo>
                <a:lnTo>
                  <a:pt x="1917" y="865374"/>
                </a:lnTo>
                <a:lnTo>
                  <a:pt x="0" y="85219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51501" y="7151736"/>
            <a:ext cx="1632585" cy="92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71199" y="7170401"/>
            <a:ext cx="1569720" cy="862965"/>
          </a:xfrm>
          <a:custGeom>
            <a:avLst/>
            <a:gdLst/>
            <a:ahLst/>
            <a:cxnLst/>
            <a:rect l="l" t="t" r="r" b="b"/>
            <a:pathLst>
              <a:path w="1569720" h="862965">
                <a:moveTo>
                  <a:pt x="1523131" y="0"/>
                </a:moveTo>
                <a:lnTo>
                  <a:pt x="44356" y="0"/>
                </a:lnTo>
                <a:lnTo>
                  <a:pt x="8426" y="18690"/>
                </a:lnTo>
                <a:lnTo>
                  <a:pt x="0" y="45459"/>
                </a:lnTo>
                <a:lnTo>
                  <a:pt x="14" y="817174"/>
                </a:lnTo>
                <a:lnTo>
                  <a:pt x="18351" y="853764"/>
                </a:lnTo>
                <a:lnTo>
                  <a:pt x="44451" y="862755"/>
                </a:lnTo>
                <a:lnTo>
                  <a:pt x="1524930" y="862719"/>
                </a:lnTo>
                <a:lnTo>
                  <a:pt x="1560595" y="843229"/>
                </a:lnTo>
                <a:lnTo>
                  <a:pt x="1569189" y="44039"/>
                </a:lnTo>
                <a:lnTo>
                  <a:pt x="1566454" y="30112"/>
                </a:lnTo>
                <a:lnTo>
                  <a:pt x="1559703" y="18022"/>
                </a:lnTo>
                <a:lnTo>
                  <a:pt x="1549713" y="8491"/>
                </a:lnTo>
                <a:lnTo>
                  <a:pt x="1537263" y="2243"/>
                </a:lnTo>
                <a:lnTo>
                  <a:pt x="1523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71199" y="7170401"/>
            <a:ext cx="1569720" cy="862965"/>
          </a:xfrm>
          <a:custGeom>
            <a:avLst/>
            <a:gdLst/>
            <a:ahLst/>
            <a:cxnLst/>
            <a:rect l="l" t="t" r="r" b="b"/>
            <a:pathLst>
              <a:path w="1569720" h="862965">
                <a:moveTo>
                  <a:pt x="0" y="815997"/>
                </a:moveTo>
                <a:lnTo>
                  <a:pt x="0" y="45460"/>
                </a:lnTo>
                <a:lnTo>
                  <a:pt x="2217" y="31153"/>
                </a:lnTo>
                <a:lnTo>
                  <a:pt x="30160" y="2351"/>
                </a:lnTo>
                <a:lnTo>
                  <a:pt x="1523131" y="0"/>
                </a:lnTo>
                <a:lnTo>
                  <a:pt x="1537263" y="2243"/>
                </a:lnTo>
                <a:lnTo>
                  <a:pt x="1566454" y="30112"/>
                </a:lnTo>
                <a:lnTo>
                  <a:pt x="1569212" y="816817"/>
                </a:lnTo>
                <a:lnTo>
                  <a:pt x="1566930" y="830863"/>
                </a:lnTo>
                <a:lnTo>
                  <a:pt x="1538829" y="859912"/>
                </a:lnTo>
                <a:lnTo>
                  <a:pt x="44450" y="862755"/>
                </a:lnTo>
                <a:lnTo>
                  <a:pt x="30437" y="860366"/>
                </a:lnTo>
                <a:lnTo>
                  <a:pt x="2503" y="831320"/>
                </a:lnTo>
                <a:lnTo>
                  <a:pt x="0" y="81599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35907" y="8219917"/>
            <a:ext cx="161883" cy="2896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753422" y="7144324"/>
            <a:ext cx="99086" cy="191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737572" y="6807937"/>
            <a:ext cx="1632584" cy="1779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56110" y="6826506"/>
            <a:ext cx="1569720" cy="114935"/>
          </a:xfrm>
          <a:custGeom>
            <a:avLst/>
            <a:gdLst/>
            <a:ahLst/>
            <a:cxnLst/>
            <a:rect l="l" t="t" r="r" b="b"/>
            <a:pathLst>
              <a:path w="1569720" h="114934">
                <a:moveTo>
                  <a:pt x="1524292" y="0"/>
                </a:moveTo>
                <a:lnTo>
                  <a:pt x="44491" y="13"/>
                </a:lnTo>
                <a:lnTo>
                  <a:pt x="8607" y="19064"/>
                </a:lnTo>
                <a:lnTo>
                  <a:pt x="0" y="70890"/>
                </a:lnTo>
                <a:lnTo>
                  <a:pt x="2256" y="84780"/>
                </a:lnTo>
                <a:lnTo>
                  <a:pt x="8734" y="96926"/>
                </a:lnTo>
                <a:lnTo>
                  <a:pt x="18646" y="106356"/>
                </a:lnTo>
                <a:lnTo>
                  <a:pt x="31201" y="112461"/>
                </a:lnTo>
                <a:lnTo>
                  <a:pt x="45610" y="114631"/>
                </a:lnTo>
                <a:lnTo>
                  <a:pt x="1524342" y="114631"/>
                </a:lnTo>
                <a:lnTo>
                  <a:pt x="1560611" y="96290"/>
                </a:lnTo>
                <a:lnTo>
                  <a:pt x="1569213" y="69689"/>
                </a:lnTo>
                <a:lnTo>
                  <a:pt x="1569209" y="44995"/>
                </a:lnTo>
                <a:lnTo>
                  <a:pt x="1550736" y="8714"/>
                </a:lnTo>
                <a:lnTo>
                  <a:pt x="152429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56111" y="6826506"/>
            <a:ext cx="1569720" cy="114935"/>
          </a:xfrm>
          <a:custGeom>
            <a:avLst/>
            <a:gdLst/>
            <a:ahLst/>
            <a:cxnLst/>
            <a:rect l="l" t="t" r="r" b="b"/>
            <a:pathLst>
              <a:path w="1569720" h="114934">
                <a:moveTo>
                  <a:pt x="0" y="70890"/>
                </a:moveTo>
                <a:lnTo>
                  <a:pt x="0" y="45556"/>
                </a:lnTo>
                <a:lnTo>
                  <a:pt x="2275" y="31425"/>
                </a:lnTo>
                <a:lnTo>
                  <a:pt x="30458" y="2618"/>
                </a:lnTo>
                <a:lnTo>
                  <a:pt x="1524291" y="0"/>
                </a:lnTo>
                <a:lnTo>
                  <a:pt x="1538462" y="2304"/>
                </a:lnTo>
                <a:lnTo>
                  <a:pt x="1566805" y="30817"/>
                </a:lnTo>
                <a:lnTo>
                  <a:pt x="1569212" y="69689"/>
                </a:lnTo>
                <a:lnTo>
                  <a:pt x="1566943" y="83951"/>
                </a:lnTo>
                <a:lnTo>
                  <a:pt x="1538598" y="112345"/>
                </a:lnTo>
                <a:lnTo>
                  <a:pt x="45610" y="114631"/>
                </a:lnTo>
                <a:lnTo>
                  <a:pt x="31201" y="112461"/>
                </a:lnTo>
                <a:lnTo>
                  <a:pt x="18646" y="106356"/>
                </a:lnTo>
                <a:lnTo>
                  <a:pt x="8734" y="96926"/>
                </a:lnTo>
                <a:lnTo>
                  <a:pt x="2256" y="84781"/>
                </a:lnTo>
                <a:lnTo>
                  <a:pt x="0" y="7089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029156" y="6847296"/>
            <a:ext cx="102425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5"/>
              </a:lnSpc>
            </a:pPr>
            <a:r>
              <a:rPr sz="250" i="1" spc="15" dirty="0">
                <a:latin typeface="Helvetica"/>
                <a:cs typeface="Helvetica"/>
              </a:rPr>
              <a:t>Je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rends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20" dirty="0">
                <a:latin typeface="Helvetica"/>
                <a:cs typeface="Helvetica"/>
              </a:rPr>
              <a:t>comp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5" dirty="0">
                <a:latin typeface="Helvetica"/>
                <a:cs typeface="Helvetica"/>
              </a:rPr>
              <a:t>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ora</a:t>
            </a:r>
            <a:r>
              <a:rPr sz="250" i="1" spc="5" dirty="0">
                <a:latin typeface="Helvetica"/>
                <a:cs typeface="Helvetica"/>
              </a:rPr>
              <a:t>l</a:t>
            </a:r>
            <a:r>
              <a:rPr sz="250" i="1" spc="15" dirty="0">
                <a:latin typeface="Helvetica"/>
                <a:cs typeface="Helvetica"/>
              </a:rPr>
              <a:t>e</a:t>
            </a:r>
            <a:r>
              <a:rPr sz="250" i="1" spc="20" dirty="0">
                <a:latin typeface="Helvetica"/>
                <a:cs typeface="Helvetica"/>
              </a:rPr>
              <a:t>me</a:t>
            </a:r>
            <a:r>
              <a:rPr sz="250" i="1" spc="15" dirty="0">
                <a:latin typeface="Helvetica"/>
                <a:cs typeface="Helvetica"/>
              </a:rPr>
              <a:t>n</a:t>
            </a:r>
            <a:r>
              <a:rPr sz="250" i="1" spc="5" dirty="0">
                <a:latin typeface="Helvetica"/>
                <a:cs typeface="Helvetica"/>
              </a:rPr>
              <a:t>t </a:t>
            </a:r>
            <a:r>
              <a:rPr sz="250" i="1" spc="15" dirty="0">
                <a:latin typeface="Helvetica"/>
                <a:cs typeface="Helvetica"/>
              </a:rPr>
              <a:t>de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20" dirty="0">
                <a:latin typeface="Helvetica"/>
                <a:cs typeface="Helvetica"/>
              </a:rPr>
              <a:t>mo</a:t>
            </a:r>
            <a:r>
              <a:rPr sz="250" i="1" spc="15" dirty="0">
                <a:latin typeface="Helvetica"/>
                <a:cs typeface="Helvetica"/>
              </a:rPr>
              <a:t>n</a:t>
            </a:r>
            <a:r>
              <a:rPr sz="250" i="1" spc="5" dirty="0">
                <a:latin typeface="Helvetica"/>
                <a:cs typeface="Helvetica"/>
              </a:rPr>
              <a:t> i</a:t>
            </a:r>
            <a:r>
              <a:rPr sz="250" i="1" spc="15" dirty="0">
                <a:latin typeface="Helvetica"/>
                <a:cs typeface="Helvetica"/>
              </a:rPr>
              <a:t>n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5" dirty="0">
                <a:latin typeface="Helvetica"/>
                <a:cs typeface="Helvetica"/>
              </a:rPr>
              <a:t>erven</a:t>
            </a:r>
            <a:r>
              <a:rPr sz="250" i="1" spc="5" dirty="0">
                <a:latin typeface="Helvetica"/>
                <a:cs typeface="Helvetica"/>
              </a:rPr>
              <a:t>ti</a:t>
            </a:r>
            <a:r>
              <a:rPr sz="250" i="1" spc="15" dirty="0">
                <a:latin typeface="Helvetica"/>
                <a:cs typeface="Helvetica"/>
              </a:rPr>
              <a:t>on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au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pro</a:t>
            </a:r>
            <a:r>
              <a:rPr sz="250" i="1" spc="5" dirty="0">
                <a:latin typeface="Helvetica"/>
                <a:cs typeface="Helvetica"/>
              </a:rPr>
              <a:t>f</a:t>
            </a:r>
            <a:r>
              <a:rPr sz="250" i="1" spc="15" dirty="0">
                <a:latin typeface="Helvetica"/>
                <a:cs typeface="Helvetica"/>
              </a:rPr>
              <a:t>esseu</a:t>
            </a:r>
            <a:r>
              <a:rPr sz="250" i="1" spc="10" dirty="0">
                <a:latin typeface="Helvetica"/>
                <a:cs typeface="Helvetica"/>
              </a:rPr>
              <a:t>r</a:t>
            </a:r>
            <a:endParaRPr sz="250">
              <a:latin typeface="Helvetica"/>
              <a:cs typeface="Helvetica"/>
            </a:endParaRPr>
          </a:p>
          <a:p>
            <a:pPr marL="173355" algn="ctr">
              <a:lnSpc>
                <a:spcPts val="715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98614" y="6917128"/>
            <a:ext cx="424815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31327" y="8071099"/>
            <a:ext cx="128397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8575" algn="ctr">
              <a:lnSpc>
                <a:spcPct val="100000"/>
              </a:lnSpc>
            </a:pP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30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E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justifie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l’intervention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sur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3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50" i="1" spc="15" dirty="0">
                <a:latin typeface="Helvetica"/>
                <a:cs typeface="Helvetica"/>
              </a:rPr>
              <a:t>Si</a:t>
            </a:r>
            <a:r>
              <a:rPr sz="250" i="1" spc="5" dirty="0">
                <a:latin typeface="Helvetica"/>
                <a:cs typeface="Helvetica"/>
              </a:rPr>
              <a:t> j</a:t>
            </a:r>
            <a:r>
              <a:rPr sz="250" i="1" spc="15" dirty="0">
                <a:latin typeface="Helvetica"/>
                <a:cs typeface="Helvetica"/>
              </a:rPr>
              <a:t>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n</a:t>
            </a:r>
            <a:r>
              <a:rPr sz="250" i="1" spc="5" dirty="0">
                <a:latin typeface="Helvetica"/>
                <a:cs typeface="Helvetica"/>
              </a:rPr>
              <a:t>’</a:t>
            </a:r>
            <a:r>
              <a:rPr sz="250" i="1" spc="15" dirty="0">
                <a:latin typeface="Helvetica"/>
                <a:cs typeface="Helvetica"/>
              </a:rPr>
              <a:t>ava</a:t>
            </a:r>
            <a:r>
              <a:rPr sz="250" i="1" spc="5" dirty="0">
                <a:latin typeface="Helvetica"/>
                <a:cs typeface="Helvetica"/>
              </a:rPr>
              <a:t>i</a:t>
            </a: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pas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réa</a:t>
            </a:r>
            <a:r>
              <a:rPr sz="250" i="1" spc="5" dirty="0">
                <a:latin typeface="Helvetica"/>
                <a:cs typeface="Helvetica"/>
              </a:rPr>
              <a:t>li</a:t>
            </a:r>
            <a:r>
              <a:rPr sz="250" i="1" spc="15" dirty="0">
                <a:latin typeface="Helvetica"/>
                <a:cs typeface="Helvetica"/>
              </a:rPr>
              <a:t>sé</a:t>
            </a:r>
            <a:r>
              <a:rPr sz="250" i="1" spc="5" dirty="0">
                <a:latin typeface="Helvetica"/>
                <a:cs typeface="Helvetica"/>
              </a:rPr>
              <a:t> l’i</a:t>
            </a:r>
            <a:r>
              <a:rPr sz="250" i="1" spc="15" dirty="0">
                <a:latin typeface="Helvetica"/>
                <a:cs typeface="Helvetica"/>
              </a:rPr>
              <a:t>n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5" dirty="0">
                <a:latin typeface="Helvetica"/>
                <a:cs typeface="Helvetica"/>
              </a:rPr>
              <a:t>erven</a:t>
            </a:r>
            <a:r>
              <a:rPr sz="250" i="1" spc="5" dirty="0">
                <a:latin typeface="Helvetica"/>
                <a:cs typeface="Helvetica"/>
              </a:rPr>
              <a:t>ti</a:t>
            </a:r>
            <a:r>
              <a:rPr sz="250" i="1" spc="15" dirty="0">
                <a:latin typeface="Helvetica"/>
                <a:cs typeface="Helvetica"/>
              </a:rPr>
              <a:t>on</a:t>
            </a:r>
            <a:r>
              <a:rPr sz="250" i="1" spc="5" dirty="0">
                <a:latin typeface="Helvetica"/>
                <a:cs typeface="Helvetica"/>
              </a:rPr>
              <a:t>, </a:t>
            </a:r>
            <a:r>
              <a:rPr sz="250" i="1" spc="15" dirty="0">
                <a:latin typeface="Helvetica"/>
                <a:cs typeface="Helvetica"/>
              </a:rPr>
              <a:t>que</a:t>
            </a:r>
            <a:r>
              <a:rPr sz="250" i="1" spc="5" dirty="0">
                <a:latin typeface="Helvetica"/>
                <a:cs typeface="Helvetica"/>
              </a:rPr>
              <a:t>ll</a:t>
            </a:r>
            <a:r>
              <a:rPr sz="250" i="1" spc="15" dirty="0">
                <a:latin typeface="Helvetica"/>
                <a:cs typeface="Helvetica"/>
              </a:rPr>
              <a:t>es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aura</a:t>
            </a:r>
            <a:r>
              <a:rPr sz="250" i="1" spc="5" dirty="0">
                <a:latin typeface="Helvetica"/>
                <a:cs typeface="Helvetica"/>
              </a:rPr>
              <a:t>i</a:t>
            </a:r>
            <a:r>
              <a:rPr sz="250" i="1" spc="15" dirty="0">
                <a:latin typeface="Helvetica"/>
                <a:cs typeface="Helvetica"/>
              </a:rPr>
              <a:t>en</a:t>
            </a:r>
            <a:r>
              <a:rPr sz="250" i="1" spc="5" dirty="0">
                <a:latin typeface="Helvetica"/>
                <a:cs typeface="Helvetica"/>
              </a:rPr>
              <a:t>t </a:t>
            </a:r>
            <a:r>
              <a:rPr sz="250" i="1" spc="15" dirty="0">
                <a:latin typeface="Helvetica"/>
                <a:cs typeface="Helvetica"/>
              </a:rPr>
              <a:t>é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5" dirty="0">
                <a:latin typeface="Helvetica"/>
                <a:cs typeface="Helvetica"/>
              </a:rPr>
              <a:t>é</a:t>
            </a:r>
            <a:r>
              <a:rPr sz="250" i="1" spc="5" dirty="0">
                <a:latin typeface="Helvetica"/>
                <a:cs typeface="Helvetica"/>
              </a:rPr>
              <a:t> l</a:t>
            </a:r>
            <a:r>
              <a:rPr sz="250" i="1" spc="15" dirty="0">
                <a:latin typeface="Helvetica"/>
                <a:cs typeface="Helvetica"/>
              </a:rPr>
              <a:t>es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conséquences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?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228304" y="7191095"/>
            <a:ext cx="66357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i="1" spc="15" dirty="0">
                <a:latin typeface="Helvetica"/>
                <a:cs typeface="Helvetica"/>
              </a:rPr>
              <a:t>Je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ne</a:t>
            </a:r>
            <a:r>
              <a:rPr sz="250" i="1" spc="5" dirty="0">
                <a:latin typeface="Helvetica"/>
                <a:cs typeface="Helvetica"/>
              </a:rPr>
              <a:t> f</a:t>
            </a:r>
            <a:r>
              <a:rPr sz="250" i="1" spc="15" dirty="0">
                <a:latin typeface="Helvetica"/>
                <a:cs typeface="Helvetica"/>
              </a:rPr>
              <a:t>era</a:t>
            </a:r>
            <a:r>
              <a:rPr sz="250" i="1" spc="5" dirty="0">
                <a:latin typeface="Helvetica"/>
                <a:cs typeface="Helvetica"/>
              </a:rPr>
              <a:t>i</a:t>
            </a: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p</a:t>
            </a:r>
            <a:r>
              <a:rPr sz="250" i="1" spc="5" dirty="0">
                <a:latin typeface="Helvetica"/>
                <a:cs typeface="Helvetica"/>
              </a:rPr>
              <a:t>l</a:t>
            </a:r>
            <a:r>
              <a:rPr sz="250" i="1" spc="15" dirty="0">
                <a:latin typeface="Helvetica"/>
                <a:cs typeface="Helvetica"/>
              </a:rPr>
              <a:t>us</a:t>
            </a:r>
            <a:r>
              <a:rPr sz="250" i="1" spc="5" dirty="0">
                <a:latin typeface="Helvetica"/>
                <a:cs typeface="Helvetica"/>
              </a:rPr>
              <a:t> l</a:t>
            </a:r>
            <a:r>
              <a:rPr sz="250" i="1" spc="15" dirty="0">
                <a:latin typeface="Helvetica"/>
                <a:cs typeface="Helvetica"/>
              </a:rPr>
              <a:t>es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e</a:t>
            </a:r>
            <a:r>
              <a:rPr sz="250" i="1" spc="10" dirty="0">
                <a:latin typeface="Helvetica"/>
                <a:cs typeface="Helvetica"/>
              </a:rPr>
              <a:t>rre</a:t>
            </a:r>
            <a:r>
              <a:rPr sz="250" i="1" spc="15" dirty="0">
                <a:latin typeface="Helvetica"/>
                <a:cs typeface="Helvetica"/>
              </a:rPr>
              <a:t>u</a:t>
            </a:r>
            <a:r>
              <a:rPr sz="250" i="1" spc="10" dirty="0">
                <a:latin typeface="Helvetica"/>
                <a:cs typeface="Helvetica"/>
              </a:rPr>
              <a:t>rs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su</a:t>
            </a:r>
            <a:r>
              <a:rPr sz="250" i="1" spc="5" dirty="0">
                <a:latin typeface="Helvetica"/>
                <a:cs typeface="Helvetica"/>
              </a:rPr>
              <a:t>i</a:t>
            </a:r>
            <a:r>
              <a:rPr sz="250" i="1" spc="15" dirty="0">
                <a:latin typeface="Helvetica"/>
                <a:cs typeface="Helvetica"/>
              </a:rPr>
              <a:t>van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5" dirty="0">
                <a:latin typeface="Helvetica"/>
                <a:cs typeface="Helvetica"/>
              </a:rPr>
              <a:t>es</a:t>
            </a:r>
            <a:r>
              <a:rPr sz="250" i="1" spc="5" dirty="0">
                <a:latin typeface="Helvetica"/>
                <a:cs typeface="Helvetica"/>
              </a:rPr>
              <a:t> :!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542290" y="7202677"/>
            <a:ext cx="469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786632" y="6844913"/>
            <a:ext cx="187098" cy="2205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950603" y="7027127"/>
            <a:ext cx="1004569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30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D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valide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fonctionnement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du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300">
              <a:latin typeface="Helvetica Light"/>
              <a:cs typeface="Helvetica Ligh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967373" y="6994578"/>
            <a:ext cx="207293" cy="1417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768875" y="9130508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0" y="0"/>
                </a:moveTo>
                <a:lnTo>
                  <a:pt x="14017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1278937" y="9120140"/>
            <a:ext cx="48895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15" dirty="0">
                <a:latin typeface="Helvetica"/>
                <a:cs typeface="Helvetica"/>
              </a:rPr>
              <a:t>4</a:t>
            </a:r>
            <a:endParaRPr sz="300">
              <a:latin typeface="Helvetica"/>
              <a:cs typeface="Helvetic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216250" y="9126173"/>
            <a:ext cx="60515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i="1" spc="20" dirty="0">
                <a:latin typeface="Helvetica Light"/>
                <a:cs typeface="Helvetica Light"/>
              </a:rPr>
              <a:t>Académie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20" dirty="0">
                <a:latin typeface="Helvetica Light"/>
                <a:cs typeface="Helvetica Light"/>
              </a:rPr>
              <a:t>de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-20" dirty="0">
                <a:latin typeface="Helvetica Light"/>
                <a:cs typeface="Helvetica Light"/>
              </a:rPr>
              <a:t>T</a:t>
            </a:r>
            <a:r>
              <a:rPr sz="250" i="1" spc="15" dirty="0">
                <a:latin typeface="Helvetica Light"/>
                <a:cs typeface="Helvetica Light"/>
              </a:rPr>
              <a:t>oulouse</a:t>
            </a:r>
            <a:r>
              <a:rPr sz="250" i="1" spc="5" dirty="0">
                <a:latin typeface="Helvetica Light"/>
                <a:cs typeface="Helvetica Light"/>
              </a:rPr>
              <a:t> : </a:t>
            </a:r>
            <a:r>
              <a:rPr sz="250" i="1" spc="15" dirty="0">
                <a:latin typeface="Helvetica Light"/>
                <a:cs typeface="Helvetica Light"/>
              </a:rPr>
              <a:t>section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25" dirty="0">
                <a:latin typeface="Helvetica Light"/>
                <a:cs typeface="Helvetica Light"/>
              </a:rPr>
              <a:t>MV</a:t>
            </a:r>
            <a:endParaRPr sz="250">
              <a:latin typeface="Helvetica Light"/>
              <a:cs typeface="Helvetica Ligh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203800" y="6790986"/>
            <a:ext cx="251599" cy="16251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647368" y="6683303"/>
            <a:ext cx="1804035" cy="2540000"/>
          </a:xfrm>
          <a:custGeom>
            <a:avLst/>
            <a:gdLst/>
            <a:ahLst/>
            <a:cxnLst/>
            <a:rect l="l" t="t" r="r" b="b"/>
            <a:pathLst>
              <a:path w="1804034" h="2540000">
                <a:moveTo>
                  <a:pt x="0" y="0"/>
                </a:moveTo>
                <a:lnTo>
                  <a:pt x="0" y="2540000"/>
                </a:lnTo>
                <a:lnTo>
                  <a:pt x="1803796" y="2540000"/>
                </a:lnTo>
                <a:lnTo>
                  <a:pt x="1803796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683015" y="3870304"/>
            <a:ext cx="3732502" cy="2679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50300" y="3911600"/>
            <a:ext cx="3594100" cy="2540000"/>
          </a:xfrm>
          <a:custGeom>
            <a:avLst/>
            <a:gdLst/>
            <a:ahLst/>
            <a:cxnLst/>
            <a:rect l="l" t="t" r="r" b="b"/>
            <a:pathLst>
              <a:path w="3594100" h="2540000">
                <a:moveTo>
                  <a:pt x="0" y="2540000"/>
                </a:moveTo>
                <a:lnTo>
                  <a:pt x="3594100" y="2540000"/>
                </a:lnTo>
                <a:lnTo>
                  <a:pt x="3594100" y="0"/>
                </a:lnTo>
                <a:lnTo>
                  <a:pt x="0" y="0"/>
                </a:lnTo>
                <a:lnTo>
                  <a:pt x="0" y="2540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70512" y="6356118"/>
            <a:ext cx="1187450" cy="1270"/>
          </a:xfrm>
          <a:custGeom>
            <a:avLst/>
            <a:gdLst/>
            <a:ahLst/>
            <a:cxnLst/>
            <a:rect l="l" t="t" r="r" b="b"/>
            <a:pathLst>
              <a:path w="1187450" h="1270">
                <a:moveTo>
                  <a:pt x="0" y="0"/>
                </a:moveTo>
                <a:lnTo>
                  <a:pt x="1187391" y="11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2166257" y="6346329"/>
            <a:ext cx="48895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15" dirty="0">
                <a:latin typeface="Helvetica"/>
                <a:cs typeface="Helvetica"/>
              </a:rPr>
              <a:t>3</a:t>
            </a:r>
            <a:endParaRPr sz="300">
              <a:latin typeface="Helvetica"/>
              <a:cs typeface="Helvetic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103569" y="6352362"/>
            <a:ext cx="60515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i="1" spc="20" dirty="0">
                <a:latin typeface="Helvetica Light"/>
                <a:cs typeface="Helvetica Light"/>
              </a:rPr>
              <a:t>Académie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20" dirty="0">
                <a:latin typeface="Helvetica Light"/>
                <a:cs typeface="Helvetica Light"/>
              </a:rPr>
              <a:t>de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-20" dirty="0">
                <a:latin typeface="Helvetica Light"/>
                <a:cs typeface="Helvetica Light"/>
              </a:rPr>
              <a:t>T</a:t>
            </a:r>
            <a:r>
              <a:rPr sz="250" i="1" spc="15" dirty="0">
                <a:latin typeface="Helvetica Light"/>
                <a:cs typeface="Helvetica Light"/>
              </a:rPr>
              <a:t>oulouse</a:t>
            </a:r>
            <a:r>
              <a:rPr sz="250" i="1" spc="5" dirty="0">
                <a:latin typeface="Helvetica Light"/>
                <a:cs typeface="Helvetica Light"/>
              </a:rPr>
              <a:t> : </a:t>
            </a:r>
            <a:r>
              <a:rPr sz="250" i="1" spc="15" dirty="0">
                <a:latin typeface="Helvetica Light"/>
                <a:cs typeface="Helvetica Light"/>
              </a:rPr>
              <a:t>section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25" dirty="0">
                <a:latin typeface="Helvetica Light"/>
                <a:cs typeface="Helvetica Light"/>
              </a:rPr>
              <a:t>MV</a:t>
            </a:r>
            <a:endParaRPr sz="250">
              <a:latin typeface="Helvetica Light"/>
              <a:cs typeface="Helvetica Ligh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866275" y="6361909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0" y="0"/>
                </a:moveTo>
                <a:lnTo>
                  <a:pt x="14017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0376335" y="6351540"/>
            <a:ext cx="48895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15" dirty="0">
                <a:latin typeface="Helvetica"/>
                <a:cs typeface="Helvetica"/>
              </a:rPr>
              <a:t>2</a:t>
            </a:r>
            <a:endParaRPr sz="300">
              <a:latin typeface="Helvetica"/>
              <a:cs typeface="Helvetic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313650" y="6357573"/>
            <a:ext cx="60515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i="1" spc="20" dirty="0">
                <a:latin typeface="Helvetica Light"/>
                <a:cs typeface="Helvetica Light"/>
              </a:rPr>
              <a:t>Académie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20" dirty="0">
                <a:latin typeface="Helvetica Light"/>
                <a:cs typeface="Helvetica Light"/>
              </a:rPr>
              <a:t>de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-20" dirty="0">
                <a:latin typeface="Helvetica Light"/>
                <a:cs typeface="Helvetica Light"/>
              </a:rPr>
              <a:t>T</a:t>
            </a:r>
            <a:r>
              <a:rPr sz="250" i="1" spc="15" dirty="0">
                <a:latin typeface="Helvetica Light"/>
                <a:cs typeface="Helvetica Light"/>
              </a:rPr>
              <a:t>oulouse</a:t>
            </a:r>
            <a:r>
              <a:rPr sz="250" i="1" spc="5" dirty="0">
                <a:latin typeface="Helvetica Light"/>
                <a:cs typeface="Helvetica Light"/>
              </a:rPr>
              <a:t> : </a:t>
            </a:r>
            <a:r>
              <a:rPr sz="250" i="1" spc="15" dirty="0">
                <a:latin typeface="Helvetica Light"/>
                <a:cs typeface="Helvetica Light"/>
              </a:rPr>
              <a:t>section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25" dirty="0">
                <a:latin typeface="Helvetica Light"/>
                <a:cs typeface="Helvetica Light"/>
              </a:rPr>
              <a:t>MV</a:t>
            </a:r>
            <a:endParaRPr sz="250">
              <a:latin typeface="Helvetica Light"/>
              <a:cs typeface="Helvetica Light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882997" y="4145451"/>
            <a:ext cx="1632585" cy="17620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902694" y="4163488"/>
            <a:ext cx="1569720" cy="1698625"/>
          </a:xfrm>
          <a:custGeom>
            <a:avLst/>
            <a:gdLst/>
            <a:ahLst/>
            <a:cxnLst/>
            <a:rect l="l" t="t" r="r" b="b"/>
            <a:pathLst>
              <a:path w="1569720" h="1698625">
                <a:moveTo>
                  <a:pt x="1523131" y="0"/>
                </a:moveTo>
                <a:lnTo>
                  <a:pt x="43828" y="4"/>
                </a:lnTo>
                <a:lnTo>
                  <a:pt x="8314" y="19261"/>
                </a:lnTo>
                <a:lnTo>
                  <a:pt x="0" y="46089"/>
                </a:lnTo>
                <a:lnTo>
                  <a:pt x="0" y="1654620"/>
                </a:lnTo>
                <a:lnTo>
                  <a:pt x="17604" y="1689874"/>
                </a:lnTo>
                <a:lnTo>
                  <a:pt x="44450" y="1698360"/>
                </a:lnTo>
                <a:lnTo>
                  <a:pt x="1523420" y="1698359"/>
                </a:lnTo>
                <a:lnTo>
                  <a:pt x="1560256" y="1680530"/>
                </a:lnTo>
                <a:lnTo>
                  <a:pt x="1569170" y="44171"/>
                </a:lnTo>
                <a:lnTo>
                  <a:pt x="1566319" y="30307"/>
                </a:lnTo>
                <a:lnTo>
                  <a:pt x="1559528" y="18193"/>
                </a:lnTo>
                <a:lnTo>
                  <a:pt x="1549558" y="8595"/>
                </a:lnTo>
                <a:lnTo>
                  <a:pt x="1537172" y="2276"/>
                </a:lnTo>
                <a:lnTo>
                  <a:pt x="1523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902694" y="4163488"/>
            <a:ext cx="1569720" cy="1698625"/>
          </a:xfrm>
          <a:custGeom>
            <a:avLst/>
            <a:gdLst/>
            <a:ahLst/>
            <a:cxnLst/>
            <a:rect l="l" t="t" r="r" b="b"/>
            <a:pathLst>
              <a:path w="1569720" h="1698625">
                <a:moveTo>
                  <a:pt x="0" y="1654619"/>
                </a:moveTo>
                <a:lnTo>
                  <a:pt x="0" y="46089"/>
                </a:lnTo>
                <a:lnTo>
                  <a:pt x="2187" y="31813"/>
                </a:lnTo>
                <a:lnTo>
                  <a:pt x="29785" y="2551"/>
                </a:lnTo>
                <a:lnTo>
                  <a:pt x="1523131" y="0"/>
                </a:lnTo>
                <a:lnTo>
                  <a:pt x="1537172" y="2276"/>
                </a:lnTo>
                <a:lnTo>
                  <a:pt x="1566319" y="30306"/>
                </a:lnTo>
                <a:lnTo>
                  <a:pt x="1569212" y="1654314"/>
                </a:lnTo>
                <a:lnTo>
                  <a:pt x="1566837" y="1668440"/>
                </a:lnTo>
                <a:lnTo>
                  <a:pt x="1537734" y="1696112"/>
                </a:lnTo>
                <a:lnTo>
                  <a:pt x="44450" y="1698361"/>
                </a:lnTo>
                <a:lnTo>
                  <a:pt x="29985" y="1696133"/>
                </a:lnTo>
                <a:lnTo>
                  <a:pt x="17604" y="1689874"/>
                </a:lnTo>
                <a:lnTo>
                  <a:pt x="8014" y="1680218"/>
                </a:lnTo>
                <a:lnTo>
                  <a:pt x="1917" y="1667797"/>
                </a:lnTo>
                <a:lnTo>
                  <a:pt x="0" y="165461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847879" y="3517439"/>
            <a:ext cx="6967855" cy="1165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sz="250" i="1" spc="10" dirty="0">
                <a:latin typeface="Helvetica"/>
                <a:cs typeface="Helvetica"/>
              </a:rPr>
              <a:t>J’écri</a:t>
            </a: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20" dirty="0">
                <a:latin typeface="Helvetica"/>
                <a:cs typeface="Helvetica"/>
              </a:rPr>
              <a:t>me</a:t>
            </a: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hypo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5" dirty="0">
                <a:latin typeface="Helvetica"/>
                <a:cs typeface="Helvetica"/>
              </a:rPr>
              <a:t>hè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795562" y="4184810"/>
            <a:ext cx="10223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i="1" spc="15" dirty="0">
                <a:latin typeface="Helvetica"/>
                <a:cs typeface="Helvetica"/>
              </a:rPr>
              <a:t>ses</a:t>
            </a:r>
            <a:r>
              <a:rPr sz="250" i="1" spc="5" dirty="0">
                <a:latin typeface="Helvetica"/>
                <a:cs typeface="Helvetica"/>
              </a:rPr>
              <a:t> :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0537405" y="4259258"/>
            <a:ext cx="9569" cy="2043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317188" y="4130513"/>
            <a:ext cx="230161" cy="2216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891036" y="4149221"/>
            <a:ext cx="124585" cy="1828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205880" y="3980091"/>
            <a:ext cx="1120514" cy="63306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223318" y="3997573"/>
            <a:ext cx="1059815" cy="570230"/>
          </a:xfrm>
          <a:custGeom>
            <a:avLst/>
            <a:gdLst/>
            <a:ahLst/>
            <a:cxnLst/>
            <a:rect l="l" t="t" r="r" b="b"/>
            <a:pathLst>
              <a:path w="1059815" h="570229">
                <a:moveTo>
                  <a:pt x="1020926" y="0"/>
                </a:moveTo>
                <a:lnTo>
                  <a:pt x="34129" y="347"/>
                </a:lnTo>
                <a:lnTo>
                  <a:pt x="2709" y="25297"/>
                </a:lnTo>
                <a:lnTo>
                  <a:pt x="0" y="39039"/>
                </a:lnTo>
                <a:lnTo>
                  <a:pt x="58" y="533463"/>
                </a:lnTo>
                <a:lnTo>
                  <a:pt x="25128" y="567535"/>
                </a:lnTo>
                <a:lnTo>
                  <a:pt x="39104" y="570142"/>
                </a:lnTo>
                <a:lnTo>
                  <a:pt x="1023525" y="570059"/>
                </a:lnTo>
                <a:lnTo>
                  <a:pt x="1037387" y="566611"/>
                </a:lnTo>
                <a:lnTo>
                  <a:pt x="1048736" y="558759"/>
                </a:lnTo>
                <a:lnTo>
                  <a:pt x="1056402" y="547407"/>
                </a:lnTo>
                <a:lnTo>
                  <a:pt x="1059218" y="533463"/>
                </a:lnTo>
                <a:lnTo>
                  <a:pt x="1058958" y="34653"/>
                </a:lnTo>
                <a:lnTo>
                  <a:pt x="1054787" y="21263"/>
                </a:lnTo>
                <a:lnTo>
                  <a:pt x="1046348" y="10237"/>
                </a:lnTo>
                <a:lnTo>
                  <a:pt x="1034705" y="2756"/>
                </a:lnTo>
                <a:lnTo>
                  <a:pt x="10209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223318" y="3997573"/>
            <a:ext cx="1059815" cy="570230"/>
          </a:xfrm>
          <a:custGeom>
            <a:avLst/>
            <a:gdLst/>
            <a:ahLst/>
            <a:cxnLst/>
            <a:rect l="l" t="t" r="r" b="b"/>
            <a:pathLst>
              <a:path w="1059815" h="570229">
                <a:moveTo>
                  <a:pt x="0" y="532434"/>
                </a:moveTo>
                <a:lnTo>
                  <a:pt x="0" y="39040"/>
                </a:lnTo>
                <a:lnTo>
                  <a:pt x="2709" y="25298"/>
                </a:lnTo>
                <a:lnTo>
                  <a:pt x="10068" y="13505"/>
                </a:lnTo>
                <a:lnTo>
                  <a:pt x="20925" y="4807"/>
                </a:lnTo>
                <a:lnTo>
                  <a:pt x="34129" y="347"/>
                </a:lnTo>
                <a:lnTo>
                  <a:pt x="1020927" y="0"/>
                </a:lnTo>
                <a:lnTo>
                  <a:pt x="1034706" y="2756"/>
                </a:lnTo>
                <a:lnTo>
                  <a:pt x="1046348" y="10237"/>
                </a:lnTo>
                <a:lnTo>
                  <a:pt x="1054787" y="21263"/>
                </a:lnTo>
                <a:lnTo>
                  <a:pt x="1058958" y="34654"/>
                </a:lnTo>
                <a:lnTo>
                  <a:pt x="1059218" y="533463"/>
                </a:lnTo>
                <a:lnTo>
                  <a:pt x="1056402" y="547408"/>
                </a:lnTo>
                <a:lnTo>
                  <a:pt x="1048736" y="558759"/>
                </a:lnTo>
                <a:lnTo>
                  <a:pt x="1037387" y="566611"/>
                </a:lnTo>
                <a:lnTo>
                  <a:pt x="1023526" y="570059"/>
                </a:lnTo>
                <a:lnTo>
                  <a:pt x="39105" y="570142"/>
                </a:lnTo>
                <a:lnTo>
                  <a:pt x="25128" y="567535"/>
                </a:lnTo>
                <a:lnTo>
                  <a:pt x="13182" y="560381"/>
                </a:lnTo>
                <a:lnTo>
                  <a:pt x="4477" y="549678"/>
                </a:lnTo>
                <a:lnTo>
                  <a:pt x="226" y="536428"/>
                </a:lnTo>
                <a:lnTo>
                  <a:pt x="0" y="53243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1412241" y="4019450"/>
            <a:ext cx="869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algn="ctr">
              <a:lnSpc>
                <a:spcPct val="100000"/>
              </a:lnSpc>
            </a:pPr>
            <a:r>
              <a:rPr sz="250" i="1" spc="10" dirty="0">
                <a:latin typeface="Helvetica"/>
                <a:cs typeface="Helvetica"/>
              </a:rPr>
              <a:t>J'</a:t>
            </a:r>
            <a:r>
              <a:rPr sz="250" i="1" spc="5" dirty="0">
                <a:latin typeface="Helvetica"/>
                <a:cs typeface="Helvetica"/>
              </a:rPr>
              <a:t>i</a:t>
            </a:r>
            <a:r>
              <a:rPr sz="250" i="1" spc="15" dirty="0">
                <a:latin typeface="Helvetica"/>
                <a:cs typeface="Helvetica"/>
              </a:rPr>
              <a:t>den</a:t>
            </a:r>
            <a:r>
              <a:rPr sz="250" i="1" spc="5" dirty="0">
                <a:latin typeface="Helvetica"/>
                <a:cs typeface="Helvetica"/>
              </a:rPr>
              <a:t>ti</a:t>
            </a:r>
            <a:r>
              <a:rPr sz="250" i="1" spc="10" dirty="0">
                <a:latin typeface="Helvetica"/>
                <a:cs typeface="Helvetica"/>
              </a:rPr>
              <a:t>fie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e</a:t>
            </a:r>
            <a:r>
              <a:rPr sz="250" i="1" spc="5" dirty="0">
                <a:latin typeface="Helvetica"/>
                <a:cs typeface="Helvetica"/>
              </a:rPr>
              <a:t>t j’</a:t>
            </a:r>
            <a:r>
              <a:rPr sz="250" i="1" spc="15" dirty="0">
                <a:latin typeface="Helvetica"/>
                <a:cs typeface="Helvetica"/>
              </a:rPr>
              <a:t>é</a:t>
            </a:r>
            <a:r>
              <a:rPr sz="250" i="1" spc="10" dirty="0">
                <a:latin typeface="Helvetica"/>
                <a:cs typeface="Helvetica"/>
              </a:rPr>
              <a:t>cri</a:t>
            </a: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l</a:t>
            </a:r>
            <a:r>
              <a:rPr sz="250" i="1" spc="15" dirty="0">
                <a:latin typeface="Helvetica"/>
                <a:cs typeface="Helvetica"/>
              </a:rPr>
              <a:t>es</a:t>
            </a:r>
            <a:r>
              <a:rPr sz="250" i="1" spc="5" dirty="0">
                <a:latin typeface="Helvetica"/>
                <a:cs typeface="Helvetica"/>
              </a:rPr>
              <a:t> ri</a:t>
            </a:r>
            <a:r>
              <a:rPr sz="250" i="1" spc="15" dirty="0">
                <a:latin typeface="Helvetica"/>
                <a:cs typeface="Helvetica"/>
              </a:rPr>
              <a:t>sques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pro</a:t>
            </a:r>
            <a:r>
              <a:rPr sz="250" i="1" spc="5" dirty="0">
                <a:latin typeface="Helvetica"/>
                <a:cs typeface="Helvetica"/>
              </a:rPr>
              <a:t>f</a:t>
            </a:r>
            <a:r>
              <a:rPr sz="250" i="1" spc="15" dirty="0">
                <a:latin typeface="Helvetica"/>
                <a:cs typeface="Helvetica"/>
              </a:rPr>
              <a:t>e</a:t>
            </a:r>
            <a:r>
              <a:rPr sz="250" i="1" spc="10" dirty="0">
                <a:latin typeface="Helvetica"/>
                <a:cs typeface="Helvetica"/>
              </a:rPr>
              <a:t>ssi</a:t>
            </a:r>
            <a:r>
              <a:rPr sz="250" i="1" spc="15" dirty="0">
                <a:latin typeface="Helvetica"/>
                <a:cs typeface="Helvetica"/>
              </a:rPr>
              <a:t>onne</a:t>
            </a:r>
            <a:r>
              <a:rPr sz="250" i="1" spc="5" dirty="0">
                <a:latin typeface="Helvetica"/>
                <a:cs typeface="Helvetica"/>
              </a:rPr>
              <a:t>l</a:t>
            </a: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!</a:t>
            </a:r>
            <a:endParaRPr sz="250">
              <a:latin typeface="Helvetica"/>
              <a:cs typeface="Helvetica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250" i="1" spc="15" dirty="0">
                <a:latin typeface="Helvetica"/>
                <a:cs typeface="Helvetica"/>
              </a:rPr>
              <a:t>(sécu</a:t>
            </a:r>
            <a:r>
              <a:rPr sz="250" i="1" spc="5" dirty="0">
                <a:latin typeface="Helvetica"/>
                <a:cs typeface="Helvetica"/>
              </a:rPr>
              <a:t>rit</a:t>
            </a:r>
            <a:r>
              <a:rPr sz="250" i="1" spc="15" dirty="0">
                <a:latin typeface="Helvetica"/>
                <a:cs typeface="Helvetica"/>
              </a:rPr>
              <a:t>é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des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personne</a:t>
            </a:r>
            <a:r>
              <a:rPr sz="250" i="1" spc="10" dirty="0">
                <a:latin typeface="Helvetica"/>
                <a:cs typeface="Helvetica"/>
              </a:rPr>
              <a:t>s,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du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20" dirty="0">
                <a:latin typeface="Helvetica"/>
                <a:cs typeface="Helvetica"/>
              </a:rPr>
              <a:t>ma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0" dirty="0">
                <a:latin typeface="Helvetica"/>
                <a:cs typeface="Helvetica"/>
              </a:rPr>
              <a:t>érie</a:t>
            </a:r>
            <a:r>
              <a:rPr sz="250" i="1" spc="5" dirty="0">
                <a:latin typeface="Helvetica"/>
                <a:cs typeface="Helvetica"/>
              </a:rPr>
              <a:t>l </a:t>
            </a:r>
            <a:r>
              <a:rPr sz="250" i="1" spc="15" dirty="0">
                <a:latin typeface="Helvetica"/>
                <a:cs typeface="Helvetica"/>
              </a:rPr>
              <a:t>e</a:t>
            </a:r>
            <a:r>
              <a:rPr sz="250" i="1" spc="5" dirty="0">
                <a:latin typeface="Helvetica"/>
                <a:cs typeface="Helvetica"/>
              </a:rPr>
              <a:t>t </a:t>
            </a:r>
            <a:r>
              <a:rPr sz="250" i="1" spc="15" dirty="0">
                <a:latin typeface="Helvetica"/>
                <a:cs typeface="Helvetica"/>
              </a:rPr>
              <a:t>du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véh</a:t>
            </a:r>
            <a:r>
              <a:rPr sz="250" i="1" spc="5" dirty="0">
                <a:latin typeface="Helvetica"/>
                <a:cs typeface="Helvetica"/>
              </a:rPr>
              <a:t>i</a:t>
            </a:r>
            <a:r>
              <a:rPr sz="250" i="1" spc="15" dirty="0">
                <a:latin typeface="Helvetica"/>
                <a:cs typeface="Helvetica"/>
              </a:rPr>
              <a:t>cu</a:t>
            </a:r>
            <a:r>
              <a:rPr sz="250" i="1" spc="5" dirty="0">
                <a:latin typeface="Helvetica"/>
                <a:cs typeface="Helvetica"/>
              </a:rPr>
              <a:t>l</a:t>
            </a:r>
            <a:r>
              <a:rPr sz="250" i="1" spc="15" dirty="0">
                <a:latin typeface="Helvetica"/>
                <a:cs typeface="Helvetica"/>
              </a:rPr>
              <a:t>e</a:t>
            </a:r>
            <a:r>
              <a:rPr sz="250" i="1" spc="5" dirty="0">
                <a:latin typeface="Helvetica"/>
                <a:cs typeface="Helvetica"/>
              </a:rPr>
              <a:t>)!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2243558" y="4073265"/>
            <a:ext cx="469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243558" y="4115499"/>
            <a:ext cx="469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237714" y="4157731"/>
            <a:ext cx="469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237714" y="4199964"/>
            <a:ext cx="469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237714" y="4242196"/>
            <a:ext cx="469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237714" y="4284429"/>
            <a:ext cx="469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237714" y="4326662"/>
            <a:ext cx="469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237714" y="4368894"/>
            <a:ext cx="469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1237714" y="4411128"/>
            <a:ext cx="469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1630793" y="4484011"/>
            <a:ext cx="46228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i="1" spc="15" dirty="0">
                <a:latin typeface="Helvetica"/>
                <a:cs typeface="Helvetica"/>
              </a:rPr>
              <a:t>Je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pro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5" dirty="0">
                <a:latin typeface="Helvetica"/>
                <a:cs typeface="Helvetica"/>
              </a:rPr>
              <a:t>ège</a:t>
            </a:r>
            <a:r>
              <a:rPr sz="250" i="1" spc="5" dirty="0">
                <a:latin typeface="Helvetica"/>
                <a:cs typeface="Helvetica"/>
              </a:rPr>
              <a:t> l’</a:t>
            </a:r>
            <a:r>
              <a:rPr sz="250" i="1" spc="15" dirty="0">
                <a:latin typeface="Helvetica"/>
                <a:cs typeface="Helvetica"/>
              </a:rPr>
              <a:t>environne</a:t>
            </a:r>
            <a:r>
              <a:rPr sz="250" i="1" spc="20" dirty="0">
                <a:latin typeface="Helvetica"/>
                <a:cs typeface="Helvetica"/>
              </a:rPr>
              <a:t>me</a:t>
            </a:r>
            <a:r>
              <a:rPr sz="250" i="1" spc="15" dirty="0">
                <a:latin typeface="Helvetica"/>
                <a:cs typeface="Helvetica"/>
              </a:rPr>
              <a:t>n</a:t>
            </a:r>
            <a:r>
              <a:rPr sz="250" i="1" spc="5" dirty="0">
                <a:latin typeface="Helvetica"/>
                <a:cs typeface="Helvetica"/>
              </a:rPr>
              <a:t>t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1252502" y="4002632"/>
            <a:ext cx="133653" cy="16072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238939" y="4586859"/>
            <a:ext cx="110616" cy="1422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102119" y="4573658"/>
            <a:ext cx="111746" cy="1397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652769" y="4737551"/>
            <a:ext cx="1673625" cy="102780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671075" y="4757764"/>
            <a:ext cx="1611630" cy="962660"/>
          </a:xfrm>
          <a:custGeom>
            <a:avLst/>
            <a:gdLst/>
            <a:ahLst/>
            <a:cxnLst/>
            <a:rect l="l" t="t" r="r" b="b"/>
            <a:pathLst>
              <a:path w="1611629" h="962660">
                <a:moveTo>
                  <a:pt x="1565564" y="0"/>
                </a:moveTo>
                <a:lnTo>
                  <a:pt x="31483" y="2166"/>
                </a:lnTo>
                <a:lnTo>
                  <a:pt x="2368" y="29746"/>
                </a:lnTo>
                <a:lnTo>
                  <a:pt x="0" y="918563"/>
                </a:lnTo>
                <a:lnTo>
                  <a:pt x="2327" y="932593"/>
                </a:lnTo>
                <a:lnTo>
                  <a:pt x="8882" y="944684"/>
                </a:lnTo>
                <a:lnTo>
                  <a:pt x="18856" y="954069"/>
                </a:lnTo>
                <a:lnTo>
                  <a:pt x="31445" y="960144"/>
                </a:lnTo>
                <a:lnTo>
                  <a:pt x="45843" y="962303"/>
                </a:lnTo>
                <a:lnTo>
                  <a:pt x="1566008" y="962301"/>
                </a:lnTo>
                <a:lnTo>
                  <a:pt x="1602604" y="944177"/>
                </a:lnTo>
                <a:lnTo>
                  <a:pt x="1611461" y="43889"/>
                </a:lnTo>
                <a:lnTo>
                  <a:pt x="1609081" y="29732"/>
                </a:lnTo>
                <a:lnTo>
                  <a:pt x="1602496" y="17649"/>
                </a:lnTo>
                <a:lnTo>
                  <a:pt x="1592509" y="8253"/>
                </a:lnTo>
                <a:lnTo>
                  <a:pt x="1579911" y="2163"/>
                </a:lnTo>
                <a:lnTo>
                  <a:pt x="156556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671076" y="4757763"/>
            <a:ext cx="1611630" cy="962660"/>
          </a:xfrm>
          <a:custGeom>
            <a:avLst/>
            <a:gdLst/>
            <a:ahLst/>
            <a:cxnLst/>
            <a:rect l="l" t="t" r="r" b="b"/>
            <a:pathLst>
              <a:path w="1611629" h="962660">
                <a:moveTo>
                  <a:pt x="0" y="918562"/>
                </a:moveTo>
                <a:lnTo>
                  <a:pt x="0" y="43914"/>
                </a:lnTo>
                <a:lnTo>
                  <a:pt x="2368" y="29747"/>
                </a:lnTo>
                <a:lnTo>
                  <a:pt x="8941" y="17654"/>
                </a:lnTo>
                <a:lnTo>
                  <a:pt x="18915" y="8254"/>
                </a:lnTo>
                <a:lnTo>
                  <a:pt x="31490" y="2163"/>
                </a:lnTo>
                <a:lnTo>
                  <a:pt x="1565564" y="0"/>
                </a:lnTo>
                <a:lnTo>
                  <a:pt x="1579932" y="2166"/>
                </a:lnTo>
                <a:lnTo>
                  <a:pt x="1609080" y="29733"/>
                </a:lnTo>
                <a:lnTo>
                  <a:pt x="1611460" y="917873"/>
                </a:lnTo>
                <a:lnTo>
                  <a:pt x="1609114" y="932011"/>
                </a:lnTo>
                <a:lnTo>
                  <a:pt x="1580259" y="959978"/>
                </a:lnTo>
                <a:lnTo>
                  <a:pt x="45842" y="962304"/>
                </a:lnTo>
                <a:lnTo>
                  <a:pt x="31445" y="960144"/>
                </a:lnTo>
                <a:lnTo>
                  <a:pt x="18856" y="954070"/>
                </a:lnTo>
                <a:lnTo>
                  <a:pt x="8882" y="944685"/>
                </a:lnTo>
                <a:lnTo>
                  <a:pt x="2327" y="932594"/>
                </a:lnTo>
                <a:lnTo>
                  <a:pt x="0" y="91856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1143072" y="4605757"/>
            <a:ext cx="982344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710" marR="5080" indent="-30480">
              <a:lnSpc>
                <a:spcPct val="112200"/>
              </a:lnSpc>
            </a:pP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30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B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je</a:t>
            </a:r>
            <a:r>
              <a:rPr sz="30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vérifie</a:t>
            </a:r>
            <a:r>
              <a:rPr sz="30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les</a:t>
            </a:r>
            <a:r>
              <a:rPr sz="30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éléments</a:t>
            </a:r>
            <a:r>
              <a:rPr sz="30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qui</a:t>
            </a:r>
            <a:r>
              <a:rPr sz="30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300" i="1" spc="20" dirty="0">
                <a:solidFill>
                  <a:srgbClr val="0433FF"/>
                </a:solidFill>
                <a:latin typeface="Helvetica Light"/>
                <a:cs typeface="Helvetica Light"/>
              </a:rPr>
              <a:t>me</a:t>
            </a:r>
            <a:r>
              <a:rPr sz="30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 permettent</a:t>
            </a:r>
            <a:r>
              <a:rPr sz="30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de</a:t>
            </a:r>
            <a:r>
              <a:rPr sz="30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valider</a:t>
            </a:r>
            <a:r>
              <a:rPr sz="30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300" i="1" spc="20" dirty="0">
                <a:solidFill>
                  <a:srgbClr val="0433FF"/>
                </a:solidFill>
                <a:latin typeface="Helvetica Light"/>
                <a:cs typeface="Helvetica Light"/>
              </a:rPr>
              <a:t>mon</a:t>
            </a:r>
            <a:r>
              <a:rPr sz="30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hypothèse</a:t>
            </a:r>
            <a:r>
              <a:rPr sz="300" b="1" i="1" spc="5" dirty="0">
                <a:solidFill>
                  <a:srgbClr val="0433FF"/>
                </a:solidFill>
                <a:latin typeface="Helvetica"/>
                <a:cs typeface="Helvetica"/>
              </a:rPr>
              <a:t>.</a:t>
            </a:r>
            <a:r>
              <a:rPr sz="300" b="1" i="1" spc="-10" dirty="0">
                <a:solidFill>
                  <a:srgbClr val="0433FF"/>
                </a:solidFill>
                <a:latin typeface="Helvetica"/>
                <a:cs typeface="Helvetica"/>
              </a:rPr>
              <a:t>!</a:t>
            </a:r>
            <a:endParaRPr sz="3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250" i="1" spc="10" dirty="0">
                <a:latin typeface="Helvetica"/>
                <a:cs typeface="Helvetica"/>
              </a:rPr>
              <a:t>J’écri</a:t>
            </a: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l</a:t>
            </a:r>
            <a:r>
              <a:rPr sz="250" i="1" spc="15" dirty="0">
                <a:latin typeface="Helvetica"/>
                <a:cs typeface="Helvetica"/>
              </a:rPr>
              <a:t>es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résu</a:t>
            </a:r>
            <a:r>
              <a:rPr sz="250" i="1" spc="5" dirty="0">
                <a:latin typeface="Helvetica"/>
                <a:cs typeface="Helvetica"/>
              </a:rPr>
              <a:t>lt</a:t>
            </a:r>
            <a:r>
              <a:rPr sz="250" i="1" spc="15" dirty="0">
                <a:latin typeface="Helvetica"/>
                <a:cs typeface="Helvetica"/>
              </a:rPr>
              <a:t>a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des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essa</a:t>
            </a:r>
            <a:r>
              <a:rPr sz="250" i="1" spc="5" dirty="0">
                <a:latin typeface="Helvetica"/>
                <a:cs typeface="Helvetica"/>
              </a:rPr>
              <a:t>i</a:t>
            </a: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réa</a:t>
            </a:r>
            <a:r>
              <a:rPr sz="250" i="1" spc="5" dirty="0">
                <a:latin typeface="Helvetica"/>
                <a:cs typeface="Helvetica"/>
              </a:rPr>
              <a:t>li</a:t>
            </a:r>
            <a:r>
              <a:rPr sz="250" i="1" spc="15" dirty="0">
                <a:latin typeface="Helvetica"/>
                <a:cs typeface="Helvetica"/>
              </a:rPr>
              <a:t>sés</a:t>
            </a:r>
            <a:r>
              <a:rPr sz="250" i="1" spc="5" dirty="0">
                <a:latin typeface="Helvetica"/>
                <a:cs typeface="Helvetica"/>
              </a:rPr>
              <a:t> :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2333560" y="4857516"/>
            <a:ext cx="9571" cy="2043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113345" y="4728771"/>
            <a:ext cx="230161" cy="2216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0960967" y="6261863"/>
            <a:ext cx="1140460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30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20" dirty="0">
                <a:solidFill>
                  <a:srgbClr val="0061FF"/>
                </a:solidFill>
                <a:latin typeface="Helvetica Light"/>
                <a:cs typeface="Helvetica Light"/>
              </a:rPr>
              <a:t>p</a:t>
            </a:r>
            <a:r>
              <a:rPr sz="300" i="1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300" i="1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l’intervention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et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300" i="1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300">
              <a:latin typeface="Helvetica Light"/>
              <a:cs typeface="Helvetica Light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2132951" y="6178031"/>
            <a:ext cx="173820" cy="17194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896420" y="6039857"/>
            <a:ext cx="1294599" cy="24110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915511" y="6057930"/>
            <a:ext cx="1231265" cy="178435"/>
          </a:xfrm>
          <a:custGeom>
            <a:avLst/>
            <a:gdLst/>
            <a:ahLst/>
            <a:cxnLst/>
            <a:rect l="l" t="t" r="r" b="b"/>
            <a:pathLst>
              <a:path w="1231265" h="178435">
                <a:moveTo>
                  <a:pt x="1185754" y="0"/>
                </a:moveTo>
                <a:lnTo>
                  <a:pt x="43979" y="13"/>
                </a:lnTo>
                <a:lnTo>
                  <a:pt x="8426" y="19377"/>
                </a:lnTo>
                <a:lnTo>
                  <a:pt x="0" y="46052"/>
                </a:lnTo>
                <a:lnTo>
                  <a:pt x="0" y="134238"/>
                </a:lnTo>
                <a:lnTo>
                  <a:pt x="18148" y="169605"/>
                </a:lnTo>
                <a:lnTo>
                  <a:pt x="45058" y="177980"/>
                </a:lnTo>
                <a:lnTo>
                  <a:pt x="1186040" y="177979"/>
                </a:lnTo>
                <a:lnTo>
                  <a:pt x="1222485" y="159745"/>
                </a:lnTo>
                <a:lnTo>
                  <a:pt x="1231228" y="133310"/>
                </a:lnTo>
                <a:lnTo>
                  <a:pt x="1231206" y="44643"/>
                </a:lnTo>
                <a:lnTo>
                  <a:pt x="1212133" y="8696"/>
                </a:lnTo>
                <a:lnTo>
                  <a:pt x="1185754" y="0"/>
                </a:lnTo>
                <a:close/>
              </a:path>
            </a:pathLst>
          </a:custGeom>
          <a:solidFill>
            <a:srgbClr val="FF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915512" y="6057929"/>
            <a:ext cx="1231265" cy="178435"/>
          </a:xfrm>
          <a:custGeom>
            <a:avLst/>
            <a:gdLst/>
            <a:ahLst/>
            <a:cxnLst/>
            <a:rect l="l" t="t" r="r" b="b"/>
            <a:pathLst>
              <a:path w="1231265" h="178435">
                <a:moveTo>
                  <a:pt x="0" y="134239"/>
                </a:moveTo>
                <a:lnTo>
                  <a:pt x="0" y="46052"/>
                </a:lnTo>
                <a:lnTo>
                  <a:pt x="2222" y="31863"/>
                </a:lnTo>
                <a:lnTo>
                  <a:pt x="29999" y="2665"/>
                </a:lnTo>
                <a:lnTo>
                  <a:pt x="1185755" y="0"/>
                </a:lnTo>
                <a:lnTo>
                  <a:pt x="1199828" y="2303"/>
                </a:lnTo>
                <a:lnTo>
                  <a:pt x="1228545" y="30643"/>
                </a:lnTo>
                <a:lnTo>
                  <a:pt x="1231228" y="133311"/>
                </a:lnTo>
                <a:lnTo>
                  <a:pt x="1228916" y="147502"/>
                </a:lnTo>
                <a:lnTo>
                  <a:pt x="1200290" y="175667"/>
                </a:lnTo>
                <a:lnTo>
                  <a:pt x="45058" y="177980"/>
                </a:lnTo>
                <a:lnTo>
                  <a:pt x="30622" y="175783"/>
                </a:lnTo>
                <a:lnTo>
                  <a:pt x="18148" y="169606"/>
                </a:lnTo>
                <a:lnTo>
                  <a:pt x="8388" y="160068"/>
                </a:lnTo>
                <a:lnTo>
                  <a:pt x="2091" y="147792"/>
                </a:lnTo>
                <a:lnTo>
                  <a:pt x="0" y="13423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1261591" y="6079216"/>
            <a:ext cx="53911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b="1" i="1" spc="15" dirty="0">
                <a:latin typeface="Helvetica"/>
                <a:cs typeface="Helvetica"/>
              </a:rPr>
              <a:t>J</a:t>
            </a:r>
            <a:r>
              <a:rPr sz="250" b="1" i="1" spc="5" dirty="0">
                <a:latin typeface="Helvetica"/>
                <a:cs typeface="Helvetica"/>
              </a:rPr>
              <a:t>’</a:t>
            </a:r>
            <a:r>
              <a:rPr sz="250" b="1" i="1" spc="15" dirty="0">
                <a:latin typeface="Helvetica"/>
                <a:cs typeface="Helvetica"/>
              </a:rPr>
              <a:t>éc</a:t>
            </a:r>
            <a:r>
              <a:rPr sz="250" b="1" i="1" spc="10" dirty="0">
                <a:latin typeface="Helvetica"/>
                <a:cs typeface="Helvetica"/>
              </a:rPr>
              <a:t>r</a:t>
            </a:r>
            <a:r>
              <a:rPr sz="250" b="1" i="1" spc="5" dirty="0">
                <a:latin typeface="Helvetica"/>
                <a:cs typeface="Helvetica"/>
              </a:rPr>
              <a:t>i</a:t>
            </a:r>
            <a:r>
              <a:rPr sz="250" b="1" i="1" spc="15" dirty="0">
                <a:latin typeface="Helvetica"/>
                <a:cs typeface="Helvetica"/>
              </a:rPr>
              <a:t>s</a:t>
            </a:r>
            <a:r>
              <a:rPr sz="250" b="1" i="1" spc="5" dirty="0">
                <a:latin typeface="Helvetica"/>
                <a:cs typeface="Helvetica"/>
              </a:rPr>
              <a:t> l</a:t>
            </a:r>
            <a:r>
              <a:rPr sz="250" b="1" i="1" spc="15" dirty="0">
                <a:latin typeface="Helvetica"/>
                <a:cs typeface="Helvetica"/>
              </a:rPr>
              <a:t>a</a:t>
            </a:r>
            <a:r>
              <a:rPr sz="250" b="1" i="1" spc="5" dirty="0">
                <a:latin typeface="Helvetica"/>
                <a:cs typeface="Helvetica"/>
              </a:rPr>
              <a:t> </a:t>
            </a:r>
            <a:r>
              <a:rPr sz="250" b="1" i="1" spc="15" dirty="0">
                <a:latin typeface="Helvetica"/>
                <a:cs typeface="Helvetica"/>
              </a:rPr>
              <a:t>ca</a:t>
            </a:r>
            <a:r>
              <a:rPr sz="250" b="1" i="1" spc="20" dirty="0">
                <a:latin typeface="Helvetica"/>
                <a:cs typeface="Helvetica"/>
              </a:rPr>
              <a:t>u</a:t>
            </a:r>
            <a:r>
              <a:rPr sz="250" b="1" i="1" spc="15" dirty="0">
                <a:latin typeface="Helvetica"/>
                <a:cs typeface="Helvetica"/>
              </a:rPr>
              <a:t>se</a:t>
            </a:r>
            <a:r>
              <a:rPr sz="250" b="1" i="1" spc="5" dirty="0">
                <a:latin typeface="Helvetica"/>
                <a:cs typeface="Helvetica"/>
              </a:rPr>
              <a:t> </a:t>
            </a:r>
            <a:r>
              <a:rPr sz="250" b="1" i="1" spc="20" dirty="0">
                <a:latin typeface="Helvetica"/>
                <a:cs typeface="Helvetica"/>
              </a:rPr>
              <a:t>du</a:t>
            </a:r>
            <a:r>
              <a:rPr sz="250" b="1" i="1" spc="5" dirty="0">
                <a:latin typeface="Helvetica"/>
                <a:cs typeface="Helvetica"/>
              </a:rPr>
              <a:t> </a:t>
            </a:r>
            <a:r>
              <a:rPr sz="250" b="1" i="1" spc="15" dirty="0">
                <a:latin typeface="Helvetica"/>
                <a:cs typeface="Helvetica"/>
              </a:rPr>
              <a:t>sy</a:t>
            </a:r>
            <a:r>
              <a:rPr sz="250" b="1" i="1" spc="30" dirty="0">
                <a:latin typeface="Helvetica"/>
                <a:cs typeface="Helvetica"/>
              </a:rPr>
              <a:t>m</a:t>
            </a:r>
            <a:r>
              <a:rPr sz="250" b="1" i="1" spc="20" dirty="0">
                <a:latin typeface="Helvetica"/>
                <a:cs typeface="Helvetica"/>
              </a:rPr>
              <a:t>p</a:t>
            </a:r>
            <a:r>
              <a:rPr sz="250" b="1" i="1" spc="15" dirty="0">
                <a:latin typeface="Helvetica"/>
                <a:cs typeface="Helvetica"/>
              </a:rPr>
              <a:t>tô</a:t>
            </a:r>
            <a:r>
              <a:rPr sz="250" b="1" i="1" spc="30" dirty="0">
                <a:latin typeface="Helvetica"/>
                <a:cs typeface="Helvetica"/>
              </a:rPr>
              <a:t>m</a:t>
            </a:r>
            <a:r>
              <a:rPr sz="250" b="1" i="1" spc="15" dirty="0">
                <a:latin typeface="Helvetica"/>
                <a:cs typeface="Helvetica"/>
              </a:rPr>
              <a:t>e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1614112" y="5908607"/>
            <a:ext cx="0" cy="99695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0"/>
                </a:moveTo>
                <a:lnTo>
                  <a:pt x="0" y="99548"/>
                </a:lnTo>
              </a:path>
            </a:pathLst>
          </a:custGeom>
          <a:ln w="6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599627" y="6005139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10">
                <a:moveTo>
                  <a:pt x="28969" y="0"/>
                </a:moveTo>
                <a:lnTo>
                  <a:pt x="0" y="0"/>
                </a:lnTo>
                <a:lnTo>
                  <a:pt x="14485" y="28959"/>
                </a:lnTo>
                <a:lnTo>
                  <a:pt x="289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512646" y="5830175"/>
            <a:ext cx="945515" cy="184785"/>
          </a:xfrm>
          <a:custGeom>
            <a:avLst/>
            <a:gdLst/>
            <a:ahLst/>
            <a:cxnLst/>
            <a:rect l="l" t="t" r="r" b="b"/>
            <a:pathLst>
              <a:path w="945515" h="184785">
                <a:moveTo>
                  <a:pt x="945216" y="81143"/>
                </a:moveTo>
                <a:lnTo>
                  <a:pt x="936564" y="123950"/>
                </a:lnTo>
                <a:lnTo>
                  <a:pt x="908886" y="155435"/>
                </a:lnTo>
                <a:lnTo>
                  <a:pt x="862182" y="175601"/>
                </a:lnTo>
                <a:lnTo>
                  <a:pt x="796452" y="184448"/>
                </a:lnTo>
                <a:lnTo>
                  <a:pt x="756452" y="184629"/>
                </a:lnTo>
                <a:lnTo>
                  <a:pt x="711696" y="181981"/>
                </a:lnTo>
                <a:lnTo>
                  <a:pt x="662184" y="176505"/>
                </a:lnTo>
                <a:lnTo>
                  <a:pt x="607915" y="168201"/>
                </a:lnTo>
                <a:lnTo>
                  <a:pt x="548889" y="157069"/>
                </a:lnTo>
                <a:lnTo>
                  <a:pt x="485107" y="143110"/>
                </a:lnTo>
                <a:lnTo>
                  <a:pt x="416569" y="126324"/>
                </a:lnTo>
                <a:lnTo>
                  <a:pt x="343274" y="106712"/>
                </a:lnTo>
                <a:lnTo>
                  <a:pt x="265222" y="84273"/>
                </a:lnTo>
                <a:lnTo>
                  <a:pt x="182414" y="59007"/>
                </a:lnTo>
                <a:lnTo>
                  <a:pt x="94850" y="30916"/>
                </a:lnTo>
                <a:lnTo>
                  <a:pt x="2529" y="0"/>
                </a:lnTo>
                <a:lnTo>
                  <a:pt x="0" y="0"/>
                </a:lnTo>
              </a:path>
            </a:pathLst>
          </a:custGeom>
          <a:ln w="6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488100" y="5817458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39">
                <a:moveTo>
                  <a:pt x="32103" y="0"/>
                </a:moveTo>
                <a:lnTo>
                  <a:pt x="0" y="4292"/>
                </a:lnTo>
                <a:lnTo>
                  <a:pt x="22696" y="27391"/>
                </a:lnTo>
                <a:lnTo>
                  <a:pt x="321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11064476" y="5766984"/>
            <a:ext cx="88519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50" b="1" i="1" spc="5" dirty="0">
                <a:latin typeface="Helvetica"/>
                <a:cs typeface="Helvetica"/>
              </a:rPr>
              <a:t>La cause es</a:t>
            </a:r>
            <a:r>
              <a:rPr sz="250" b="1" i="1" dirty="0">
                <a:latin typeface="Helvetica"/>
                <a:cs typeface="Helvetica"/>
              </a:rPr>
              <a:t>t-ell</a:t>
            </a:r>
            <a:r>
              <a:rPr sz="250" b="1" i="1" spc="5" dirty="0">
                <a:latin typeface="Helvetica"/>
                <a:cs typeface="Helvetica"/>
              </a:rPr>
              <a:t>e </a:t>
            </a:r>
            <a:r>
              <a:rPr sz="250" b="1" i="1" dirty="0">
                <a:latin typeface="Helvetica"/>
                <a:cs typeface="Helvetica"/>
              </a:rPr>
              <a:t>i</a:t>
            </a:r>
            <a:r>
              <a:rPr sz="250" b="1" i="1" spc="5" dirty="0">
                <a:latin typeface="Helvetica"/>
                <a:cs typeface="Helvetica"/>
              </a:rPr>
              <a:t>de</a:t>
            </a:r>
            <a:r>
              <a:rPr sz="250" b="1" i="1" dirty="0">
                <a:latin typeface="Helvetica"/>
                <a:cs typeface="Helvetica"/>
              </a:rPr>
              <a:t>ntifi</a:t>
            </a:r>
            <a:r>
              <a:rPr sz="250" b="1" i="1" spc="5" dirty="0">
                <a:latin typeface="Helvetica"/>
                <a:cs typeface="Helvetica"/>
              </a:rPr>
              <a:t>ée pa</a:t>
            </a:r>
            <a:r>
              <a:rPr sz="250" b="1" i="1" dirty="0">
                <a:latin typeface="Helvetica"/>
                <a:cs typeface="Helvetica"/>
              </a:rPr>
              <a:t>r r</a:t>
            </a:r>
            <a:r>
              <a:rPr sz="250" b="1" i="1" spc="5" dirty="0">
                <a:latin typeface="Helvetica"/>
                <a:cs typeface="Helvetica"/>
              </a:rPr>
              <a:t>appo</a:t>
            </a:r>
            <a:r>
              <a:rPr sz="250" b="1" i="1" dirty="0">
                <a:latin typeface="Helvetica"/>
                <a:cs typeface="Helvetica"/>
              </a:rPr>
              <a:t>rt </a:t>
            </a:r>
            <a:r>
              <a:rPr sz="250" b="1" i="1" spc="5" dirty="0">
                <a:latin typeface="Helvetica"/>
                <a:cs typeface="Helvetica"/>
              </a:rPr>
              <a:t>au symptôme ?</a:t>
            </a:r>
            <a:endParaRPr sz="25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250">
              <a:latin typeface="Times New Roman"/>
              <a:cs typeface="Times New Roman"/>
            </a:endParaRPr>
          </a:p>
          <a:p>
            <a:pPr marL="50800" algn="ctr">
              <a:lnSpc>
                <a:spcPct val="100000"/>
              </a:lnSpc>
            </a:pPr>
            <a:r>
              <a:rPr sz="250" spc="5" dirty="0">
                <a:latin typeface="Helvetica"/>
                <a:cs typeface="Helvetica"/>
              </a:rPr>
              <a:t>NON         </a:t>
            </a:r>
            <a:r>
              <a:rPr sz="250" spc="25" dirty="0">
                <a:latin typeface="Helvetica"/>
                <a:cs typeface="Helvetica"/>
              </a:rPr>
              <a:t> </a:t>
            </a:r>
            <a:r>
              <a:rPr sz="250" spc="5" dirty="0">
                <a:latin typeface="Helvetica"/>
                <a:cs typeface="Helvetica"/>
              </a:rPr>
              <a:t>OUI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87" name="object 87"/>
          <p:cNvSpPr txBox="1"/>
          <p:nvPr/>
        </p:nvSpPr>
        <p:spPr>
          <a:xfrm rot="900000">
            <a:off x="10565800" y="5863224"/>
            <a:ext cx="443439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5"/>
              </a:lnSpc>
            </a:pPr>
            <a:r>
              <a:rPr sz="375" i="1" spc="7" baseline="11111" dirty="0">
                <a:latin typeface="Helvetica"/>
                <a:cs typeface="Helvetica"/>
              </a:rPr>
              <a:t>Je</a:t>
            </a:r>
            <a:r>
              <a:rPr sz="375" i="1" spc="-7" baseline="11111" dirty="0">
                <a:latin typeface="Helvetica"/>
                <a:cs typeface="Helvetica"/>
              </a:rPr>
              <a:t> </a:t>
            </a:r>
            <a:r>
              <a:rPr sz="375" i="1" spc="7" baseline="11111" dirty="0">
                <a:latin typeface="Helvetica"/>
                <a:cs typeface="Helvetica"/>
              </a:rPr>
              <a:t>c</a:t>
            </a:r>
            <a:r>
              <a:rPr sz="375" i="1" baseline="11111" dirty="0">
                <a:latin typeface="Helvetica"/>
                <a:cs typeface="Helvetica"/>
              </a:rPr>
              <a:t>ho</a:t>
            </a:r>
            <a:r>
              <a:rPr sz="375" i="1" spc="-7" baseline="11111" dirty="0">
                <a:latin typeface="Helvetica"/>
                <a:cs typeface="Helvetica"/>
              </a:rPr>
              <a:t>i</a:t>
            </a:r>
            <a:r>
              <a:rPr sz="375" i="1" baseline="11111" dirty="0">
                <a:latin typeface="Helvetica"/>
                <a:cs typeface="Helvetica"/>
              </a:rPr>
              <a:t>si</a:t>
            </a:r>
            <a:r>
              <a:rPr sz="375" i="1" spc="-7" baseline="11111" dirty="0">
                <a:latin typeface="Helvetica"/>
                <a:cs typeface="Helvetica"/>
              </a:rPr>
              <a:t> </a:t>
            </a:r>
            <a:r>
              <a:rPr sz="375" i="1" baseline="11111" dirty="0">
                <a:latin typeface="Helvetica"/>
                <a:cs typeface="Helvetica"/>
              </a:rPr>
              <a:t>un</a:t>
            </a:r>
            <a:r>
              <a:rPr sz="375" i="1" spc="7" baseline="11111" dirty="0">
                <a:latin typeface="Helvetica"/>
                <a:cs typeface="Helvetica"/>
              </a:rPr>
              <a:t>e</a:t>
            </a:r>
            <a:r>
              <a:rPr sz="375" i="1" spc="-7" baseline="11111" dirty="0">
                <a:latin typeface="Helvetica"/>
                <a:cs typeface="Helvetica"/>
              </a:rPr>
              <a:t> </a:t>
            </a:r>
            <a:r>
              <a:rPr sz="375" i="1" baseline="11111" dirty="0">
                <a:latin typeface="Helvetica"/>
                <a:cs typeface="Helvetica"/>
              </a:rPr>
              <a:t>au</a:t>
            </a:r>
            <a:r>
              <a:rPr sz="250" i="1" spc="-5" dirty="0">
                <a:latin typeface="Helvetica"/>
                <a:cs typeface="Helvetica"/>
              </a:rPr>
              <a:t>t</a:t>
            </a:r>
            <a:r>
              <a:rPr sz="250" i="1" spc="5" dirty="0">
                <a:latin typeface="Helvetica"/>
                <a:cs typeface="Helvetica"/>
              </a:rPr>
              <a:t>re</a:t>
            </a:r>
            <a:r>
              <a:rPr sz="250" i="1" spc="-5" dirty="0">
                <a:latin typeface="Helvetica"/>
                <a:cs typeface="Helvetica"/>
              </a:rPr>
              <a:t> </a:t>
            </a:r>
            <a:r>
              <a:rPr sz="250" i="1" dirty="0">
                <a:latin typeface="Helvetica"/>
                <a:cs typeface="Helvetica"/>
              </a:rPr>
              <a:t>h</a:t>
            </a:r>
            <a:r>
              <a:rPr sz="250" i="1" spc="5" dirty="0">
                <a:latin typeface="Helvetica"/>
                <a:cs typeface="Helvetica"/>
              </a:rPr>
              <a:t>y</a:t>
            </a:r>
            <a:r>
              <a:rPr sz="250" i="1" dirty="0">
                <a:latin typeface="Helvetica"/>
                <a:cs typeface="Helvetica"/>
              </a:rPr>
              <a:t>po</a:t>
            </a:r>
            <a:r>
              <a:rPr sz="250" i="1" spc="-5" dirty="0">
                <a:latin typeface="Helvetica"/>
                <a:cs typeface="Helvetica"/>
              </a:rPr>
              <a:t>t</a:t>
            </a:r>
            <a:r>
              <a:rPr sz="250" i="1" dirty="0">
                <a:latin typeface="Helvetica"/>
                <a:cs typeface="Helvetica"/>
              </a:rPr>
              <a:t>hè</a:t>
            </a:r>
            <a:r>
              <a:rPr sz="250" i="1" spc="5" dirty="0">
                <a:latin typeface="Helvetica"/>
                <a:cs typeface="Helvetica"/>
              </a:rPr>
              <a:t>se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0484708" y="4189467"/>
            <a:ext cx="695325" cy="257810"/>
          </a:xfrm>
          <a:custGeom>
            <a:avLst/>
            <a:gdLst/>
            <a:ahLst/>
            <a:cxnLst/>
            <a:rect l="l" t="t" r="r" b="b"/>
            <a:pathLst>
              <a:path w="695325" h="257810">
                <a:moveTo>
                  <a:pt x="0" y="257359"/>
                </a:moveTo>
                <a:lnTo>
                  <a:pt x="36665" y="218945"/>
                </a:lnTo>
                <a:lnTo>
                  <a:pt x="73109" y="183638"/>
                </a:lnTo>
                <a:lnTo>
                  <a:pt x="109330" y="151437"/>
                </a:lnTo>
                <a:lnTo>
                  <a:pt x="145328" y="122341"/>
                </a:lnTo>
                <a:lnTo>
                  <a:pt x="181105" y="96349"/>
                </a:lnTo>
                <a:lnTo>
                  <a:pt x="216658" y="73459"/>
                </a:lnTo>
                <a:lnTo>
                  <a:pt x="251989" y="53671"/>
                </a:lnTo>
                <a:lnTo>
                  <a:pt x="287098" y="36982"/>
                </a:lnTo>
                <a:lnTo>
                  <a:pt x="356648" y="12901"/>
                </a:lnTo>
                <a:lnTo>
                  <a:pt x="425308" y="1205"/>
                </a:lnTo>
                <a:lnTo>
                  <a:pt x="459304" y="0"/>
                </a:lnTo>
                <a:lnTo>
                  <a:pt x="493078" y="1887"/>
                </a:lnTo>
                <a:lnTo>
                  <a:pt x="559959" y="14935"/>
                </a:lnTo>
                <a:lnTo>
                  <a:pt x="625949" y="40340"/>
                </a:lnTo>
                <a:lnTo>
                  <a:pt x="691050" y="78094"/>
                </a:lnTo>
                <a:lnTo>
                  <a:pt x="694852" y="78094"/>
                </a:lnTo>
              </a:path>
            </a:pathLst>
          </a:custGeom>
          <a:ln w="6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68671" y="4254033"/>
            <a:ext cx="32384" cy="29209"/>
          </a:xfrm>
          <a:custGeom>
            <a:avLst/>
            <a:gdLst/>
            <a:ahLst/>
            <a:cxnLst/>
            <a:rect l="l" t="t" r="r" b="b"/>
            <a:pathLst>
              <a:path w="32384" h="29210">
                <a:moveTo>
                  <a:pt x="16871" y="0"/>
                </a:moveTo>
                <a:lnTo>
                  <a:pt x="0" y="23541"/>
                </a:lnTo>
                <a:lnTo>
                  <a:pt x="31986" y="28637"/>
                </a:lnTo>
                <a:lnTo>
                  <a:pt x="168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10719796" y="4123026"/>
            <a:ext cx="396875" cy="59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i="1" dirty="0">
                <a:latin typeface="Helvetica"/>
                <a:cs typeface="Helvetica"/>
              </a:rPr>
              <a:t>J’ai </a:t>
            </a:r>
            <a:r>
              <a:rPr sz="250" i="1" spc="5" dirty="0">
                <a:latin typeface="Helvetica"/>
                <a:cs typeface="Helvetica"/>
              </a:rPr>
              <a:t>cho</a:t>
            </a:r>
            <a:r>
              <a:rPr sz="250" i="1" dirty="0">
                <a:latin typeface="Helvetica"/>
                <a:cs typeface="Helvetica"/>
              </a:rPr>
              <a:t>isi </a:t>
            </a:r>
            <a:r>
              <a:rPr sz="250" i="1" spc="5" dirty="0">
                <a:latin typeface="Helvetica"/>
                <a:cs typeface="Helvetica"/>
              </a:rPr>
              <a:t>une hypo</a:t>
            </a:r>
            <a:r>
              <a:rPr sz="250" i="1" dirty="0">
                <a:latin typeface="Helvetica"/>
                <a:cs typeface="Helvetica"/>
              </a:rPr>
              <a:t>t</a:t>
            </a:r>
            <a:r>
              <a:rPr sz="250" i="1" spc="5" dirty="0">
                <a:latin typeface="Helvetica"/>
                <a:cs typeface="Helvetica"/>
              </a:rPr>
              <a:t>hèse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2099964" y="4321860"/>
            <a:ext cx="174463" cy="24133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750300" y="3911600"/>
            <a:ext cx="3594100" cy="2540000"/>
          </a:xfrm>
          <a:custGeom>
            <a:avLst/>
            <a:gdLst/>
            <a:ahLst/>
            <a:cxnLst/>
            <a:rect l="l" t="t" r="r" b="b"/>
            <a:pathLst>
              <a:path w="3594100" h="2540000">
                <a:moveTo>
                  <a:pt x="0" y="0"/>
                </a:moveTo>
                <a:lnTo>
                  <a:pt x="3594100" y="0"/>
                </a:lnTo>
                <a:lnTo>
                  <a:pt x="3594100" y="2539999"/>
                </a:lnTo>
                <a:lnTo>
                  <a:pt x="0" y="253999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577518" y="1101617"/>
            <a:ext cx="1932383" cy="26797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652000" y="1143000"/>
            <a:ext cx="1790700" cy="2540000"/>
          </a:xfrm>
          <a:custGeom>
            <a:avLst/>
            <a:gdLst/>
            <a:ahLst/>
            <a:cxnLst/>
            <a:rect l="l" t="t" r="r" b="b"/>
            <a:pathLst>
              <a:path w="1790700" h="2540000">
                <a:moveTo>
                  <a:pt x="0" y="0"/>
                </a:moveTo>
                <a:lnTo>
                  <a:pt x="1790700" y="0"/>
                </a:lnTo>
                <a:lnTo>
                  <a:pt x="1790700" y="2540000"/>
                </a:lnTo>
                <a:lnTo>
                  <a:pt x="0" y="254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701498" y="1209064"/>
            <a:ext cx="350520" cy="314960"/>
          </a:xfrm>
          <a:custGeom>
            <a:avLst/>
            <a:gdLst/>
            <a:ahLst/>
            <a:cxnLst/>
            <a:rect l="l" t="t" r="r" b="b"/>
            <a:pathLst>
              <a:path w="350520" h="314959">
                <a:moveTo>
                  <a:pt x="0" y="314679"/>
                </a:moveTo>
                <a:lnTo>
                  <a:pt x="350252" y="314679"/>
                </a:lnTo>
                <a:lnTo>
                  <a:pt x="350252" y="0"/>
                </a:lnTo>
                <a:lnTo>
                  <a:pt x="0" y="0"/>
                </a:lnTo>
                <a:lnTo>
                  <a:pt x="0" y="314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051750" y="1209064"/>
            <a:ext cx="962660" cy="210185"/>
          </a:xfrm>
          <a:custGeom>
            <a:avLst/>
            <a:gdLst/>
            <a:ahLst/>
            <a:cxnLst/>
            <a:rect l="l" t="t" r="r" b="b"/>
            <a:pathLst>
              <a:path w="962659" h="210184">
                <a:moveTo>
                  <a:pt x="0" y="209662"/>
                </a:moveTo>
                <a:lnTo>
                  <a:pt x="962404" y="209662"/>
                </a:lnTo>
                <a:lnTo>
                  <a:pt x="962404" y="0"/>
                </a:lnTo>
                <a:lnTo>
                  <a:pt x="0" y="0"/>
                </a:lnTo>
                <a:lnTo>
                  <a:pt x="0" y="209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1014154" y="1209064"/>
            <a:ext cx="376555" cy="314960"/>
          </a:xfrm>
          <a:custGeom>
            <a:avLst/>
            <a:gdLst/>
            <a:ahLst/>
            <a:cxnLst/>
            <a:rect l="l" t="t" r="r" b="b"/>
            <a:pathLst>
              <a:path w="376554" h="314959">
                <a:moveTo>
                  <a:pt x="0" y="314679"/>
                </a:moveTo>
                <a:lnTo>
                  <a:pt x="376420" y="314679"/>
                </a:lnTo>
                <a:lnTo>
                  <a:pt x="376420" y="0"/>
                </a:lnTo>
                <a:lnTo>
                  <a:pt x="0" y="0"/>
                </a:lnTo>
                <a:lnTo>
                  <a:pt x="0" y="314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051750" y="1418727"/>
            <a:ext cx="962660" cy="105410"/>
          </a:xfrm>
          <a:custGeom>
            <a:avLst/>
            <a:gdLst/>
            <a:ahLst/>
            <a:cxnLst/>
            <a:rect l="l" t="t" r="r" b="b"/>
            <a:pathLst>
              <a:path w="962659" h="105409">
                <a:moveTo>
                  <a:pt x="0" y="105016"/>
                </a:moveTo>
                <a:lnTo>
                  <a:pt x="962404" y="105016"/>
                </a:lnTo>
                <a:lnTo>
                  <a:pt x="962404" y="0"/>
                </a:lnTo>
                <a:lnTo>
                  <a:pt x="0" y="0"/>
                </a:lnTo>
                <a:lnTo>
                  <a:pt x="0" y="105016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0087324" y="1276306"/>
            <a:ext cx="891540" cy="92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i="1" spc="10" dirty="0">
                <a:latin typeface="Helvetica Light"/>
                <a:cs typeface="Helvetica Light"/>
              </a:rPr>
              <a:t>Dé</a:t>
            </a:r>
            <a:r>
              <a:rPr sz="500" i="1" spc="-5" dirty="0">
                <a:latin typeface="Helvetica Light"/>
                <a:cs typeface="Helvetica Light"/>
              </a:rPr>
              <a:t>r</a:t>
            </a:r>
            <a:r>
              <a:rPr sz="500" i="1" spc="10" dirty="0">
                <a:latin typeface="Helvetica Light"/>
                <a:cs typeface="Helvetica Light"/>
              </a:rPr>
              <a:t>oulement</a:t>
            </a:r>
            <a:r>
              <a:rPr sz="500" i="1" spc="5" dirty="0">
                <a:latin typeface="Helvetica Light"/>
                <a:cs typeface="Helvetica Light"/>
              </a:rPr>
              <a:t> </a:t>
            </a:r>
            <a:r>
              <a:rPr sz="500" i="1" spc="10" dirty="0">
                <a:latin typeface="Helvetica Light"/>
                <a:cs typeface="Helvetica Light"/>
              </a:rPr>
              <a:t>de</a:t>
            </a:r>
            <a:r>
              <a:rPr sz="500" i="1" spc="5" dirty="0">
                <a:latin typeface="Helvetica Light"/>
                <a:cs typeface="Helvetica Light"/>
              </a:rPr>
              <a:t> l'intervention</a:t>
            </a:r>
            <a:endParaRPr sz="500">
              <a:latin typeface="Helvetica Light"/>
              <a:cs typeface="Helvetica Light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0260765" y="1443735"/>
            <a:ext cx="544830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15" dirty="0">
                <a:latin typeface="Helvetica Light"/>
                <a:cs typeface="Helvetica Light"/>
              </a:rPr>
              <a:t>Maintenance</a:t>
            </a:r>
            <a:r>
              <a:rPr sz="300" spc="5" dirty="0">
                <a:latin typeface="Helvetica Light"/>
                <a:cs typeface="Helvetica Light"/>
              </a:rPr>
              <a:t> </a:t>
            </a:r>
            <a:r>
              <a:rPr sz="300" spc="15" dirty="0">
                <a:latin typeface="Helvetica Light"/>
                <a:cs typeface="Helvetica Light"/>
              </a:rPr>
              <a:t>des</a:t>
            </a:r>
            <a:r>
              <a:rPr sz="300" spc="5" dirty="0">
                <a:latin typeface="Helvetica Light"/>
                <a:cs typeface="Helvetica Light"/>
              </a:rPr>
              <a:t> </a:t>
            </a:r>
            <a:r>
              <a:rPr sz="300" dirty="0">
                <a:latin typeface="Helvetica Light"/>
                <a:cs typeface="Helvetica Light"/>
              </a:rPr>
              <a:t>V</a:t>
            </a:r>
            <a:r>
              <a:rPr sz="300" spc="15" dirty="0">
                <a:latin typeface="Helvetica Light"/>
                <a:cs typeface="Helvetica Light"/>
              </a:rPr>
              <a:t>éhicules</a:t>
            </a:r>
            <a:endParaRPr sz="300">
              <a:latin typeface="Helvetica Light"/>
              <a:cs typeface="Helvetica Light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10051750" y="1204540"/>
            <a:ext cx="0" cy="214629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0"/>
                </a:moveTo>
                <a:lnTo>
                  <a:pt x="0" y="214187"/>
                </a:lnTo>
              </a:path>
            </a:pathLst>
          </a:custGeom>
          <a:ln w="9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051750" y="1418728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0"/>
                </a:moveTo>
                <a:lnTo>
                  <a:pt x="0" y="109541"/>
                </a:lnTo>
              </a:path>
            </a:pathLst>
          </a:custGeom>
          <a:ln w="9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014154" y="1204540"/>
            <a:ext cx="0" cy="214629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0"/>
                </a:moveTo>
                <a:lnTo>
                  <a:pt x="0" y="214187"/>
                </a:lnTo>
              </a:path>
            </a:pathLst>
          </a:custGeom>
          <a:ln w="9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014154" y="1418728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0"/>
                </a:moveTo>
                <a:lnTo>
                  <a:pt x="0" y="109541"/>
                </a:lnTo>
              </a:path>
            </a:pathLst>
          </a:custGeom>
          <a:ln w="9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047223" y="1418728"/>
            <a:ext cx="971550" cy="0"/>
          </a:xfrm>
          <a:custGeom>
            <a:avLst/>
            <a:gdLst/>
            <a:ahLst/>
            <a:cxnLst/>
            <a:rect l="l" t="t" r="r" b="b"/>
            <a:pathLst>
              <a:path w="971550">
                <a:moveTo>
                  <a:pt x="0" y="0"/>
                </a:moveTo>
                <a:lnTo>
                  <a:pt x="971458" y="0"/>
                </a:lnTo>
              </a:path>
            </a:pathLst>
          </a:custGeom>
          <a:ln w="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701497" y="1204540"/>
            <a:ext cx="0" cy="214629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0"/>
                </a:moveTo>
                <a:lnTo>
                  <a:pt x="0" y="214187"/>
                </a:lnTo>
              </a:path>
            </a:pathLst>
          </a:custGeom>
          <a:ln w="9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701497" y="1418728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0"/>
                </a:moveTo>
                <a:lnTo>
                  <a:pt x="0" y="109541"/>
                </a:lnTo>
              </a:path>
            </a:pathLst>
          </a:custGeom>
          <a:ln w="9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1390575" y="1204540"/>
            <a:ext cx="0" cy="214629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0"/>
                </a:moveTo>
                <a:lnTo>
                  <a:pt x="0" y="214187"/>
                </a:lnTo>
              </a:path>
            </a:pathLst>
          </a:custGeom>
          <a:ln w="9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1390575" y="1418728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0"/>
                </a:moveTo>
                <a:lnTo>
                  <a:pt x="0" y="109541"/>
                </a:lnTo>
              </a:path>
            </a:pathLst>
          </a:custGeom>
          <a:ln w="9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696970" y="1209065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54778" y="0"/>
                </a:lnTo>
              </a:path>
            </a:pathLst>
          </a:custGeom>
          <a:ln w="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051750" y="1209065"/>
            <a:ext cx="962660" cy="0"/>
          </a:xfrm>
          <a:custGeom>
            <a:avLst/>
            <a:gdLst/>
            <a:ahLst/>
            <a:cxnLst/>
            <a:rect l="l" t="t" r="r" b="b"/>
            <a:pathLst>
              <a:path w="962659">
                <a:moveTo>
                  <a:pt x="0" y="0"/>
                </a:moveTo>
                <a:lnTo>
                  <a:pt x="962405" y="0"/>
                </a:lnTo>
              </a:path>
            </a:pathLst>
          </a:custGeom>
          <a:ln w="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1014154" y="1209065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0947" y="0"/>
                </a:lnTo>
              </a:path>
            </a:pathLst>
          </a:custGeom>
          <a:ln w="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696970" y="1523744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54778" y="0"/>
                </a:lnTo>
              </a:path>
            </a:pathLst>
          </a:custGeom>
          <a:ln w="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0051750" y="1523744"/>
            <a:ext cx="962660" cy="0"/>
          </a:xfrm>
          <a:custGeom>
            <a:avLst/>
            <a:gdLst/>
            <a:ahLst/>
            <a:cxnLst/>
            <a:rect l="l" t="t" r="r" b="b"/>
            <a:pathLst>
              <a:path w="962659">
                <a:moveTo>
                  <a:pt x="0" y="0"/>
                </a:moveTo>
                <a:lnTo>
                  <a:pt x="962405" y="0"/>
                </a:lnTo>
              </a:path>
            </a:pathLst>
          </a:custGeom>
          <a:ln w="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1014154" y="1523744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0947" y="0"/>
                </a:lnTo>
              </a:path>
            </a:pathLst>
          </a:custGeom>
          <a:ln w="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738021" y="3073430"/>
            <a:ext cx="1623531" cy="30467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757330" y="3093248"/>
            <a:ext cx="1560195" cy="241935"/>
          </a:xfrm>
          <a:custGeom>
            <a:avLst/>
            <a:gdLst/>
            <a:ahLst/>
            <a:cxnLst/>
            <a:rect l="l" t="t" r="r" b="b"/>
            <a:pathLst>
              <a:path w="1560195" h="241935">
                <a:moveTo>
                  <a:pt x="1514467" y="0"/>
                </a:moveTo>
                <a:lnTo>
                  <a:pt x="30953" y="2088"/>
                </a:lnTo>
                <a:lnTo>
                  <a:pt x="2273" y="30009"/>
                </a:lnTo>
                <a:lnTo>
                  <a:pt x="0" y="196073"/>
                </a:lnTo>
                <a:lnTo>
                  <a:pt x="2609" y="210132"/>
                </a:lnTo>
                <a:lnTo>
                  <a:pt x="9063" y="222525"/>
                </a:lnTo>
                <a:lnTo>
                  <a:pt x="18696" y="232414"/>
                </a:lnTo>
                <a:lnTo>
                  <a:pt x="30843" y="238961"/>
                </a:lnTo>
                <a:lnTo>
                  <a:pt x="44840" y="241330"/>
                </a:lnTo>
                <a:lnTo>
                  <a:pt x="1516141" y="241298"/>
                </a:lnTo>
                <a:lnTo>
                  <a:pt x="1551630" y="221676"/>
                </a:lnTo>
                <a:lnTo>
                  <a:pt x="1560135" y="195139"/>
                </a:lnTo>
                <a:lnTo>
                  <a:pt x="1560135" y="44155"/>
                </a:lnTo>
                <a:lnTo>
                  <a:pt x="1541295" y="8366"/>
                </a:lnTo>
                <a:lnTo>
                  <a:pt x="1514467" y="0"/>
                </a:lnTo>
                <a:close/>
              </a:path>
            </a:pathLst>
          </a:custGeom>
          <a:solidFill>
            <a:srgbClr val="FFB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757305" y="3093248"/>
            <a:ext cx="1560195" cy="241935"/>
          </a:xfrm>
          <a:custGeom>
            <a:avLst/>
            <a:gdLst/>
            <a:ahLst/>
            <a:cxnLst/>
            <a:rect l="l" t="t" r="r" b="b"/>
            <a:pathLst>
              <a:path w="1560195" h="241935">
                <a:moveTo>
                  <a:pt x="0" y="194572"/>
                </a:moveTo>
                <a:lnTo>
                  <a:pt x="0" y="44306"/>
                </a:lnTo>
                <a:lnTo>
                  <a:pt x="2297" y="30008"/>
                </a:lnTo>
                <a:lnTo>
                  <a:pt x="8707" y="17760"/>
                </a:lnTo>
                <a:lnTo>
                  <a:pt x="18508" y="8230"/>
                </a:lnTo>
                <a:lnTo>
                  <a:pt x="30978" y="2088"/>
                </a:lnTo>
                <a:lnTo>
                  <a:pt x="1514491" y="0"/>
                </a:lnTo>
                <a:lnTo>
                  <a:pt x="1528813" y="2200"/>
                </a:lnTo>
                <a:lnTo>
                  <a:pt x="1557772" y="29995"/>
                </a:lnTo>
                <a:lnTo>
                  <a:pt x="1560158" y="195138"/>
                </a:lnTo>
                <a:lnTo>
                  <a:pt x="1557910" y="209231"/>
                </a:lnTo>
                <a:lnTo>
                  <a:pt x="1530049" y="238489"/>
                </a:lnTo>
                <a:lnTo>
                  <a:pt x="44864" y="241330"/>
                </a:lnTo>
                <a:lnTo>
                  <a:pt x="30867" y="238961"/>
                </a:lnTo>
                <a:lnTo>
                  <a:pt x="2633" y="210131"/>
                </a:lnTo>
                <a:lnTo>
                  <a:pt x="0" y="19457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10157957" y="3112789"/>
            <a:ext cx="75819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i="1" spc="10" dirty="0">
                <a:latin typeface="Helvetica"/>
                <a:cs typeface="Helvetica"/>
              </a:rPr>
              <a:t>J’écri</a:t>
            </a: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l</a:t>
            </a:r>
            <a:r>
              <a:rPr sz="250" i="1" spc="15" dirty="0">
                <a:latin typeface="Helvetica"/>
                <a:cs typeface="Helvetica"/>
              </a:rPr>
              <a:t>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20" dirty="0">
                <a:latin typeface="Helvetica"/>
                <a:cs typeface="Helvetica"/>
              </a:rPr>
              <a:t>symp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5" dirty="0">
                <a:latin typeface="Helvetica"/>
                <a:cs typeface="Helvetica"/>
              </a:rPr>
              <a:t>ô</a:t>
            </a:r>
            <a:r>
              <a:rPr sz="250" i="1" spc="20" dirty="0">
                <a:latin typeface="Helvetica"/>
                <a:cs typeface="Helvetica"/>
              </a:rPr>
              <a:t>me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ou</a:t>
            </a:r>
            <a:r>
              <a:rPr sz="250" i="1" spc="5" dirty="0">
                <a:latin typeface="Helvetica"/>
                <a:cs typeface="Helvetica"/>
              </a:rPr>
              <a:t> l</a:t>
            </a:r>
            <a:r>
              <a:rPr sz="250" i="1" spc="15" dirty="0">
                <a:latin typeface="Helvetica"/>
                <a:cs typeface="Helvetica"/>
              </a:rPr>
              <a:t>a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de</a:t>
            </a:r>
            <a:r>
              <a:rPr sz="250" i="1" spc="20" dirty="0">
                <a:latin typeface="Helvetica"/>
                <a:cs typeface="Helvetica"/>
              </a:rPr>
              <a:t>ma</a:t>
            </a:r>
            <a:r>
              <a:rPr sz="250" i="1" spc="15" dirty="0">
                <a:latin typeface="Helvetica"/>
                <a:cs typeface="Helvetica"/>
              </a:rPr>
              <a:t>nde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du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0" dirty="0">
                <a:latin typeface="Helvetica"/>
                <a:cs typeface="Helvetica"/>
              </a:rPr>
              <a:t>cl</a:t>
            </a:r>
            <a:r>
              <a:rPr sz="250" i="1" spc="5" dirty="0">
                <a:latin typeface="Helvetica"/>
                <a:cs typeface="Helvetica"/>
              </a:rPr>
              <a:t>i</a:t>
            </a:r>
            <a:r>
              <a:rPr sz="250" i="1" spc="15" dirty="0">
                <a:latin typeface="Helvetica"/>
                <a:cs typeface="Helvetica"/>
              </a:rPr>
              <a:t>en</a:t>
            </a:r>
            <a:r>
              <a:rPr sz="250" i="1" spc="5" dirty="0">
                <a:latin typeface="Helvetica"/>
                <a:cs typeface="Helvetica"/>
              </a:rPr>
              <a:t>t :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9721093" y="2686004"/>
            <a:ext cx="1548130" cy="241935"/>
          </a:xfrm>
          <a:custGeom>
            <a:avLst/>
            <a:gdLst/>
            <a:ahLst/>
            <a:cxnLst/>
            <a:rect l="l" t="t" r="r" b="b"/>
            <a:pathLst>
              <a:path w="1548129" h="241935">
                <a:moveTo>
                  <a:pt x="0" y="194572"/>
                </a:moveTo>
                <a:lnTo>
                  <a:pt x="0" y="44350"/>
                </a:lnTo>
                <a:lnTo>
                  <a:pt x="2365" y="30253"/>
                </a:lnTo>
                <a:lnTo>
                  <a:pt x="31330" y="2360"/>
                </a:lnTo>
                <a:lnTo>
                  <a:pt x="1503749" y="0"/>
                </a:lnTo>
                <a:lnTo>
                  <a:pt x="1518127" y="2267"/>
                </a:lnTo>
                <a:lnTo>
                  <a:pt x="1530430" y="8615"/>
                </a:lnTo>
                <a:lnTo>
                  <a:pt x="1539978" y="18358"/>
                </a:lnTo>
                <a:lnTo>
                  <a:pt x="1546088" y="30812"/>
                </a:lnTo>
                <a:lnTo>
                  <a:pt x="1548088" y="195182"/>
                </a:lnTo>
                <a:lnTo>
                  <a:pt x="1545910" y="209472"/>
                </a:lnTo>
                <a:lnTo>
                  <a:pt x="1518372" y="238783"/>
                </a:lnTo>
                <a:lnTo>
                  <a:pt x="46192" y="241330"/>
                </a:lnTo>
                <a:lnTo>
                  <a:pt x="32252" y="239025"/>
                </a:lnTo>
                <a:lnTo>
                  <a:pt x="3075" y="210882"/>
                </a:lnTo>
                <a:lnTo>
                  <a:pt x="0" y="19457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9750837" y="2705589"/>
            <a:ext cx="12255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0" dirty="0">
                <a:latin typeface="Helvetica Light"/>
                <a:cs typeface="Helvetica Light"/>
              </a:rPr>
              <a:t>Nom</a:t>
            </a:r>
            <a:r>
              <a:rPr sz="250" spc="5" dirty="0">
                <a:latin typeface="Helvetica Light"/>
                <a:cs typeface="Helvetica Light"/>
              </a:rPr>
              <a:t> :</a:t>
            </a:r>
            <a:endParaRPr sz="250">
              <a:latin typeface="Helvetica Light"/>
              <a:cs typeface="Helvetica Light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0802740" y="2705589"/>
            <a:ext cx="17018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0" dirty="0">
                <a:latin typeface="Helvetica Light"/>
                <a:cs typeface="Helvetica Light"/>
              </a:rPr>
              <a:t>P</a:t>
            </a:r>
            <a:r>
              <a:rPr sz="250" dirty="0">
                <a:latin typeface="Helvetica Light"/>
                <a:cs typeface="Helvetica Light"/>
              </a:rPr>
              <a:t>r</a:t>
            </a:r>
            <a:r>
              <a:rPr sz="250" spc="20" dirty="0">
                <a:latin typeface="Helvetica Light"/>
                <a:cs typeface="Helvetica Light"/>
              </a:rPr>
              <a:t>énom</a:t>
            </a:r>
            <a:r>
              <a:rPr sz="250" spc="5" dirty="0">
                <a:latin typeface="Helvetica Light"/>
                <a:cs typeface="Helvetica Light"/>
              </a:rPr>
              <a:t> :</a:t>
            </a:r>
            <a:endParaRPr sz="250">
              <a:latin typeface="Helvetica Light"/>
              <a:cs typeface="Helvetica Light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9734970" y="2717170"/>
            <a:ext cx="469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9734970" y="2759403"/>
            <a:ext cx="1866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  <a:p>
            <a:pPr marL="32384">
              <a:lnSpc>
                <a:spcPts val="280"/>
              </a:lnSpc>
            </a:pPr>
            <a:r>
              <a:rPr sz="250" spc="15" dirty="0">
                <a:latin typeface="Helvetica Light"/>
                <a:cs typeface="Helvetica Light"/>
              </a:rPr>
              <a:t>Classe  </a:t>
            </a:r>
            <a:r>
              <a:rPr sz="250" spc="5" dirty="0">
                <a:latin typeface="Helvetica Light"/>
                <a:cs typeface="Helvetica Light"/>
              </a:rPr>
              <a:t>:</a:t>
            </a:r>
            <a:endParaRPr sz="250">
              <a:latin typeface="Helvetica Light"/>
              <a:cs typeface="Helvetica Light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0802742" y="2832287"/>
            <a:ext cx="12255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15" dirty="0">
                <a:latin typeface="Helvetica Light"/>
                <a:cs typeface="Helvetica Light"/>
              </a:rPr>
              <a:t>Date</a:t>
            </a:r>
            <a:r>
              <a:rPr sz="250" spc="5" dirty="0">
                <a:latin typeface="Helvetica Light"/>
                <a:cs typeface="Helvetica Light"/>
              </a:rPr>
              <a:t> :</a:t>
            </a:r>
            <a:endParaRPr sz="250">
              <a:latin typeface="Helvetica Light"/>
              <a:cs typeface="Helvetica Light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9770539" y="3103698"/>
            <a:ext cx="142261" cy="21970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815283" y="3587442"/>
            <a:ext cx="1342390" cy="1905"/>
          </a:xfrm>
          <a:custGeom>
            <a:avLst/>
            <a:gdLst/>
            <a:ahLst/>
            <a:cxnLst/>
            <a:rect l="l" t="t" r="r" b="b"/>
            <a:pathLst>
              <a:path w="1342390" h="1904">
                <a:moveTo>
                  <a:pt x="0" y="0"/>
                </a:moveTo>
                <a:lnTo>
                  <a:pt x="1341821" y="13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11265456" y="3577729"/>
            <a:ext cx="48895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15" dirty="0">
                <a:latin typeface="Helvetica"/>
                <a:cs typeface="Helvetica"/>
              </a:rPr>
              <a:t>1</a:t>
            </a:r>
            <a:endParaRPr sz="300">
              <a:latin typeface="Helvetica"/>
              <a:cs typeface="Helvetica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0202769" y="3583762"/>
            <a:ext cx="60515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i="1" spc="20" dirty="0">
                <a:latin typeface="Helvetica Light"/>
                <a:cs typeface="Helvetica Light"/>
              </a:rPr>
              <a:t>Académie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20" dirty="0">
                <a:latin typeface="Helvetica Light"/>
                <a:cs typeface="Helvetica Light"/>
              </a:rPr>
              <a:t>de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-20" dirty="0">
                <a:latin typeface="Helvetica Light"/>
                <a:cs typeface="Helvetica Light"/>
              </a:rPr>
              <a:t>T</a:t>
            </a:r>
            <a:r>
              <a:rPr sz="250" i="1" spc="15" dirty="0">
                <a:latin typeface="Helvetica Light"/>
                <a:cs typeface="Helvetica Light"/>
              </a:rPr>
              <a:t>oulouse</a:t>
            </a:r>
            <a:r>
              <a:rPr sz="250" i="1" spc="5" dirty="0">
                <a:latin typeface="Helvetica Light"/>
                <a:cs typeface="Helvetica Light"/>
              </a:rPr>
              <a:t> : </a:t>
            </a:r>
            <a:r>
              <a:rPr sz="250" i="1" spc="15" dirty="0">
                <a:latin typeface="Helvetica Light"/>
                <a:cs typeface="Helvetica Light"/>
              </a:rPr>
              <a:t>section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25" dirty="0">
                <a:latin typeface="Helvetica Light"/>
                <a:cs typeface="Helvetica Light"/>
              </a:rPr>
              <a:t>MV</a:t>
            </a:r>
            <a:endParaRPr sz="250">
              <a:latin typeface="Helvetica Light"/>
              <a:cs typeface="Helvetica Light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9652000" y="1253785"/>
            <a:ext cx="1790700" cy="162512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757305" y="1633202"/>
            <a:ext cx="1569720" cy="862965"/>
          </a:xfrm>
          <a:custGeom>
            <a:avLst/>
            <a:gdLst/>
            <a:ahLst/>
            <a:cxnLst/>
            <a:rect l="l" t="t" r="r" b="b"/>
            <a:pathLst>
              <a:path w="1569720" h="862964">
                <a:moveTo>
                  <a:pt x="1523545" y="0"/>
                </a:moveTo>
                <a:lnTo>
                  <a:pt x="44430" y="2"/>
                </a:lnTo>
                <a:lnTo>
                  <a:pt x="8498" y="18793"/>
                </a:lnTo>
                <a:lnTo>
                  <a:pt x="0" y="45459"/>
                </a:lnTo>
                <a:lnTo>
                  <a:pt x="23" y="817497"/>
                </a:lnTo>
                <a:lnTo>
                  <a:pt x="18720" y="853838"/>
                </a:lnTo>
                <a:lnTo>
                  <a:pt x="44864" y="862755"/>
                </a:lnTo>
                <a:lnTo>
                  <a:pt x="1525016" y="862731"/>
                </a:lnTo>
                <a:lnTo>
                  <a:pt x="1560663" y="843331"/>
                </a:lnTo>
                <a:lnTo>
                  <a:pt x="1569198" y="44373"/>
                </a:lnTo>
                <a:lnTo>
                  <a:pt x="1566590" y="30352"/>
                </a:lnTo>
                <a:lnTo>
                  <a:pt x="1559969" y="18172"/>
                </a:lnTo>
                <a:lnTo>
                  <a:pt x="1550088" y="8565"/>
                </a:lnTo>
                <a:lnTo>
                  <a:pt x="1537696" y="2263"/>
                </a:lnTo>
                <a:lnTo>
                  <a:pt x="15235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757305" y="1633202"/>
            <a:ext cx="1569720" cy="862965"/>
          </a:xfrm>
          <a:custGeom>
            <a:avLst/>
            <a:gdLst/>
            <a:ahLst/>
            <a:cxnLst/>
            <a:rect l="l" t="t" r="r" b="b"/>
            <a:pathLst>
              <a:path w="1569720" h="862964">
                <a:moveTo>
                  <a:pt x="0" y="815997"/>
                </a:moveTo>
                <a:lnTo>
                  <a:pt x="0" y="45460"/>
                </a:lnTo>
                <a:lnTo>
                  <a:pt x="2240" y="31214"/>
                </a:lnTo>
                <a:lnTo>
                  <a:pt x="30287" y="2434"/>
                </a:lnTo>
                <a:lnTo>
                  <a:pt x="1523544" y="0"/>
                </a:lnTo>
                <a:lnTo>
                  <a:pt x="1537696" y="2263"/>
                </a:lnTo>
                <a:lnTo>
                  <a:pt x="1566589" y="30352"/>
                </a:lnTo>
                <a:lnTo>
                  <a:pt x="1569212" y="816817"/>
                </a:lnTo>
                <a:lnTo>
                  <a:pt x="1566951" y="830923"/>
                </a:lnTo>
                <a:lnTo>
                  <a:pt x="1538956" y="860000"/>
                </a:lnTo>
                <a:lnTo>
                  <a:pt x="44864" y="862755"/>
                </a:lnTo>
                <a:lnTo>
                  <a:pt x="30867" y="860386"/>
                </a:lnTo>
                <a:lnTo>
                  <a:pt x="2633" y="831556"/>
                </a:lnTo>
                <a:lnTo>
                  <a:pt x="0" y="81599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10296328" y="1653895"/>
            <a:ext cx="50101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i="1" spc="25" dirty="0">
                <a:latin typeface="Helvetica"/>
                <a:cs typeface="Helvetica"/>
              </a:rPr>
              <a:t>O</a:t>
            </a:r>
            <a:r>
              <a:rPr sz="250" i="1" spc="15" dirty="0">
                <a:latin typeface="Helvetica"/>
                <a:cs typeface="Helvetica"/>
              </a:rPr>
              <a:t>bserva</a:t>
            </a:r>
            <a:r>
              <a:rPr sz="250" i="1" spc="5" dirty="0">
                <a:latin typeface="Helvetica"/>
                <a:cs typeface="Helvetica"/>
              </a:rPr>
              <a:t>ti</a:t>
            </a:r>
            <a:r>
              <a:rPr sz="250" i="1" spc="15" dirty="0">
                <a:latin typeface="Helvetica"/>
                <a:cs typeface="Helvetica"/>
              </a:rPr>
              <a:t>ons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du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pro</a:t>
            </a:r>
            <a:r>
              <a:rPr sz="250" i="1" spc="5" dirty="0">
                <a:latin typeface="Helvetica"/>
                <a:cs typeface="Helvetica"/>
              </a:rPr>
              <a:t>f</a:t>
            </a:r>
            <a:r>
              <a:rPr sz="250" i="1" spc="15" dirty="0">
                <a:latin typeface="Helvetica"/>
                <a:cs typeface="Helvetica"/>
              </a:rPr>
              <a:t>esseu</a:t>
            </a:r>
            <a:r>
              <a:rPr sz="250" i="1" spc="10" dirty="0">
                <a:latin typeface="Helvetica"/>
                <a:cs typeface="Helvetica"/>
              </a:rPr>
              <a:t>r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dirty="0">
                <a:latin typeface="Helvetica"/>
                <a:cs typeface="Helvetica"/>
              </a:rPr>
              <a:t>:</a:t>
            </a:r>
            <a:r>
              <a:rPr sz="250" i="1" spc="5" dirty="0">
                <a:latin typeface="Helvetica"/>
                <a:cs typeface="Helvetica"/>
              </a:rPr>
              <a:t>!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0528810" y="1665477"/>
            <a:ext cx="469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0114869" y="3409988"/>
            <a:ext cx="841375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685" marR="5080" indent="-134620">
              <a:lnSpc>
                <a:spcPct val="112200"/>
              </a:lnSpc>
            </a:pP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30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300" b="1" i="1" spc="-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r>
              <a:rPr sz="300" b="1" i="1" spc="-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20" dirty="0">
                <a:solidFill>
                  <a:srgbClr val="0061FF"/>
                </a:solidFill>
                <a:latin typeface="Helvetica Light"/>
                <a:cs typeface="Helvetica Light"/>
              </a:rPr>
              <a:t>me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enseigne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sur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 (pour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écri</a:t>
            </a:r>
            <a:r>
              <a:rPr sz="300" i="1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des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hypothèses)</a:t>
            </a:r>
            <a:endParaRPr sz="300">
              <a:latin typeface="Helvetica Light"/>
              <a:cs typeface="Helvetica Light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10025326" y="3374423"/>
            <a:ext cx="79492" cy="13876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0955462" y="3374542"/>
            <a:ext cx="111743" cy="1397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423703" y="3191436"/>
            <a:ext cx="9943" cy="2043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1203485" y="3062692"/>
            <a:ext cx="230161" cy="22165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1029580" y="1248913"/>
            <a:ext cx="347807" cy="20846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715076" y="1231956"/>
            <a:ext cx="315485" cy="32798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1113768" y="1601711"/>
            <a:ext cx="196622" cy="16271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647368" y="1146067"/>
            <a:ext cx="1793239" cy="2540000"/>
          </a:xfrm>
          <a:custGeom>
            <a:avLst/>
            <a:gdLst/>
            <a:ahLst/>
            <a:cxnLst/>
            <a:rect l="l" t="t" r="r" b="b"/>
            <a:pathLst>
              <a:path w="1793240" h="2540000">
                <a:moveTo>
                  <a:pt x="0" y="0"/>
                </a:moveTo>
                <a:lnTo>
                  <a:pt x="0" y="2540000"/>
                </a:lnTo>
                <a:lnTo>
                  <a:pt x="1792683" y="2540000"/>
                </a:lnTo>
                <a:lnTo>
                  <a:pt x="179268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780177" y="3472041"/>
            <a:ext cx="130175" cy="120650"/>
          </a:xfrm>
          <a:custGeom>
            <a:avLst/>
            <a:gdLst/>
            <a:ahLst/>
            <a:cxnLst/>
            <a:rect l="l" t="t" r="r" b="b"/>
            <a:pathLst>
              <a:path w="130175" h="120650">
                <a:moveTo>
                  <a:pt x="0" y="0"/>
                </a:moveTo>
                <a:lnTo>
                  <a:pt x="19748" y="120309"/>
                </a:lnTo>
                <a:lnTo>
                  <a:pt x="130183" y="404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023729" y="4602074"/>
            <a:ext cx="128270" cy="121285"/>
          </a:xfrm>
          <a:custGeom>
            <a:avLst/>
            <a:gdLst/>
            <a:ahLst/>
            <a:cxnLst/>
            <a:rect l="l" t="t" r="r" b="b"/>
            <a:pathLst>
              <a:path w="128270" h="121285">
                <a:moveTo>
                  <a:pt x="0" y="0"/>
                </a:moveTo>
                <a:lnTo>
                  <a:pt x="13291" y="121193"/>
                </a:lnTo>
                <a:lnTo>
                  <a:pt x="127839" y="473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0840815" y="6304255"/>
            <a:ext cx="126364" cy="121920"/>
          </a:xfrm>
          <a:custGeom>
            <a:avLst/>
            <a:gdLst/>
            <a:ahLst/>
            <a:cxnLst/>
            <a:rect l="l" t="t" r="r" b="b"/>
            <a:pathLst>
              <a:path w="126365" h="121920">
                <a:moveTo>
                  <a:pt x="8662" y="0"/>
                </a:moveTo>
                <a:lnTo>
                  <a:pt x="0" y="121611"/>
                </a:lnTo>
                <a:lnTo>
                  <a:pt x="125942" y="69469"/>
                </a:lnTo>
                <a:lnTo>
                  <a:pt x="86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818639" y="7024303"/>
            <a:ext cx="124460" cy="121920"/>
          </a:xfrm>
          <a:custGeom>
            <a:avLst/>
            <a:gdLst/>
            <a:ahLst/>
            <a:cxnLst/>
            <a:rect l="l" t="t" r="r" b="b"/>
            <a:pathLst>
              <a:path w="124459" h="121920">
                <a:moveTo>
                  <a:pt x="4497" y="0"/>
                </a:moveTo>
                <a:lnTo>
                  <a:pt x="0" y="121837"/>
                </a:lnTo>
                <a:lnTo>
                  <a:pt x="124085" y="65416"/>
                </a:lnTo>
                <a:lnTo>
                  <a:pt x="44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616836" y="8060230"/>
            <a:ext cx="128270" cy="121285"/>
          </a:xfrm>
          <a:custGeom>
            <a:avLst/>
            <a:gdLst/>
            <a:ahLst/>
            <a:cxnLst/>
            <a:rect l="l" t="t" r="r" b="b"/>
            <a:pathLst>
              <a:path w="128270" h="121284">
                <a:moveTo>
                  <a:pt x="13314" y="0"/>
                </a:moveTo>
                <a:lnTo>
                  <a:pt x="0" y="121189"/>
                </a:lnTo>
                <a:lnTo>
                  <a:pt x="127848" y="73910"/>
                </a:lnTo>
                <a:lnTo>
                  <a:pt x="133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155" name="object 1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700" y="935219"/>
            <a:ext cx="9201785" cy="0"/>
          </a:xfrm>
          <a:custGeom>
            <a:avLst/>
            <a:gdLst/>
            <a:ahLst/>
            <a:cxnLst/>
            <a:rect l="l" t="t" r="r" b="b"/>
            <a:pathLst>
              <a:path w="9201785">
                <a:moveTo>
                  <a:pt x="0" y="0"/>
                </a:moveTo>
                <a:lnTo>
                  <a:pt x="9201390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6086" y="9372512"/>
            <a:ext cx="9703435" cy="0"/>
          </a:xfrm>
          <a:custGeom>
            <a:avLst/>
            <a:gdLst/>
            <a:ahLst/>
            <a:cxnLst/>
            <a:rect l="l" t="t" r="r" b="b"/>
            <a:pathLst>
              <a:path w="9703435">
                <a:moveTo>
                  <a:pt x="0" y="0"/>
                </a:moveTo>
                <a:lnTo>
                  <a:pt x="9703003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8424" y="2317563"/>
            <a:ext cx="5929952" cy="1358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2874" y="2336613"/>
            <a:ext cx="5841365" cy="1270000"/>
          </a:xfrm>
          <a:custGeom>
            <a:avLst/>
            <a:gdLst/>
            <a:ahLst/>
            <a:cxnLst/>
            <a:rect l="l" t="t" r="r" b="b"/>
            <a:pathLst>
              <a:path w="5841365" h="1270000">
                <a:moveTo>
                  <a:pt x="5650552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7" y="9711"/>
                </a:lnTo>
                <a:lnTo>
                  <a:pt x="90152" y="28541"/>
                </a:lnTo>
                <a:lnTo>
                  <a:pt x="55796" y="55796"/>
                </a:lnTo>
                <a:lnTo>
                  <a:pt x="28541" y="90152"/>
                </a:lnTo>
                <a:lnTo>
                  <a:pt x="9711" y="130287"/>
                </a:lnTo>
                <a:lnTo>
                  <a:pt x="631" y="174875"/>
                </a:lnTo>
                <a:lnTo>
                  <a:pt x="0" y="190500"/>
                </a:lnTo>
                <a:lnTo>
                  <a:pt x="0" y="1079499"/>
                </a:lnTo>
                <a:lnTo>
                  <a:pt x="5536" y="1125279"/>
                </a:lnTo>
                <a:lnTo>
                  <a:pt x="21263" y="1167045"/>
                </a:lnTo>
                <a:lnTo>
                  <a:pt x="45856" y="1203475"/>
                </a:lnTo>
                <a:lnTo>
                  <a:pt x="77993" y="1233244"/>
                </a:lnTo>
                <a:lnTo>
                  <a:pt x="116348" y="1255029"/>
                </a:lnTo>
                <a:lnTo>
                  <a:pt x="159599" y="1267506"/>
                </a:lnTo>
                <a:lnTo>
                  <a:pt x="190500" y="1269999"/>
                </a:lnTo>
                <a:lnTo>
                  <a:pt x="5650552" y="1269999"/>
                </a:lnTo>
                <a:lnTo>
                  <a:pt x="5696331" y="1264463"/>
                </a:lnTo>
                <a:lnTo>
                  <a:pt x="5738097" y="1248736"/>
                </a:lnTo>
                <a:lnTo>
                  <a:pt x="5774527" y="1224143"/>
                </a:lnTo>
                <a:lnTo>
                  <a:pt x="5804296" y="1192006"/>
                </a:lnTo>
                <a:lnTo>
                  <a:pt x="5826081" y="1153651"/>
                </a:lnTo>
                <a:lnTo>
                  <a:pt x="5838558" y="1110400"/>
                </a:lnTo>
                <a:lnTo>
                  <a:pt x="5841052" y="1079499"/>
                </a:lnTo>
                <a:lnTo>
                  <a:pt x="5841052" y="190500"/>
                </a:lnTo>
                <a:lnTo>
                  <a:pt x="5835515" y="144720"/>
                </a:lnTo>
                <a:lnTo>
                  <a:pt x="5819788" y="102954"/>
                </a:lnTo>
                <a:lnTo>
                  <a:pt x="5795195" y="66524"/>
                </a:lnTo>
                <a:lnTo>
                  <a:pt x="5763058" y="36755"/>
                </a:lnTo>
                <a:lnTo>
                  <a:pt x="5724703" y="14970"/>
                </a:lnTo>
                <a:lnTo>
                  <a:pt x="5681452" y="2493"/>
                </a:lnTo>
                <a:lnTo>
                  <a:pt x="5650552" y="0"/>
                </a:lnTo>
                <a:close/>
              </a:path>
            </a:pathLst>
          </a:custGeom>
          <a:solidFill>
            <a:srgbClr val="EC5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2874" y="2336613"/>
            <a:ext cx="5841365" cy="1270000"/>
          </a:xfrm>
          <a:custGeom>
            <a:avLst/>
            <a:gdLst/>
            <a:ahLst/>
            <a:cxnLst/>
            <a:rect l="l" t="t" r="r" b="b"/>
            <a:pathLst>
              <a:path w="5841365" h="1270000">
                <a:moveTo>
                  <a:pt x="190500" y="0"/>
                </a:moveTo>
                <a:lnTo>
                  <a:pt x="5650552" y="0"/>
                </a:lnTo>
                <a:lnTo>
                  <a:pt x="5666176" y="631"/>
                </a:lnTo>
                <a:lnTo>
                  <a:pt x="5681452" y="2493"/>
                </a:lnTo>
                <a:lnTo>
                  <a:pt x="5724703" y="14970"/>
                </a:lnTo>
                <a:lnTo>
                  <a:pt x="5763059" y="36755"/>
                </a:lnTo>
                <a:lnTo>
                  <a:pt x="5795195" y="66524"/>
                </a:lnTo>
                <a:lnTo>
                  <a:pt x="5819789" y="102954"/>
                </a:lnTo>
                <a:lnTo>
                  <a:pt x="5835516" y="144720"/>
                </a:lnTo>
                <a:lnTo>
                  <a:pt x="5841052" y="190500"/>
                </a:lnTo>
                <a:lnTo>
                  <a:pt x="5841052" y="1079500"/>
                </a:lnTo>
                <a:lnTo>
                  <a:pt x="5835516" y="1125279"/>
                </a:lnTo>
                <a:lnTo>
                  <a:pt x="5819789" y="1167045"/>
                </a:lnTo>
                <a:lnTo>
                  <a:pt x="5795195" y="1203475"/>
                </a:lnTo>
                <a:lnTo>
                  <a:pt x="5763059" y="1233244"/>
                </a:lnTo>
                <a:lnTo>
                  <a:pt x="5724703" y="1255029"/>
                </a:lnTo>
                <a:lnTo>
                  <a:pt x="5681452" y="1267506"/>
                </a:lnTo>
                <a:lnTo>
                  <a:pt x="5650552" y="1270000"/>
                </a:lnTo>
                <a:lnTo>
                  <a:pt x="190500" y="1270000"/>
                </a:lnTo>
                <a:lnTo>
                  <a:pt x="144720" y="1264463"/>
                </a:lnTo>
                <a:lnTo>
                  <a:pt x="102954" y="1248736"/>
                </a:lnTo>
                <a:lnTo>
                  <a:pt x="66524" y="1224143"/>
                </a:lnTo>
                <a:lnTo>
                  <a:pt x="36755" y="1192006"/>
                </a:lnTo>
                <a:lnTo>
                  <a:pt x="14970" y="1153651"/>
                </a:lnTo>
                <a:lnTo>
                  <a:pt x="2493" y="1110400"/>
                </a:lnTo>
                <a:lnTo>
                  <a:pt x="0" y="1079500"/>
                </a:lnTo>
                <a:lnTo>
                  <a:pt x="0" y="190500"/>
                </a:lnTo>
                <a:lnTo>
                  <a:pt x="5536" y="144720"/>
                </a:lnTo>
                <a:lnTo>
                  <a:pt x="21263" y="102954"/>
                </a:lnTo>
                <a:lnTo>
                  <a:pt x="45856" y="66524"/>
                </a:lnTo>
                <a:lnTo>
                  <a:pt x="77993" y="36755"/>
                </a:lnTo>
                <a:lnTo>
                  <a:pt x="116348" y="14970"/>
                </a:lnTo>
                <a:lnTo>
                  <a:pt x="159599" y="2493"/>
                </a:lnTo>
                <a:lnTo>
                  <a:pt x="174876" y="631"/>
                </a:lnTo>
                <a:lnTo>
                  <a:pt x="19050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8500" y="2447925"/>
            <a:ext cx="5549265" cy="1104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0795" algn="ctr">
              <a:lnSpc>
                <a:spcPct val="100000"/>
              </a:lnSpc>
            </a:pPr>
            <a:r>
              <a:rPr sz="2500" dirty="0">
                <a:latin typeface="Helvetica Light"/>
                <a:cs typeface="Helvetica Light"/>
              </a:rPr>
              <a:t>Les encad</a:t>
            </a:r>
            <a:r>
              <a:rPr sz="2500" spc="-45" dirty="0">
                <a:latin typeface="Helvetica Light"/>
                <a:cs typeface="Helvetica Light"/>
              </a:rPr>
              <a:t>r</a:t>
            </a:r>
            <a:r>
              <a:rPr sz="2500" dirty="0">
                <a:latin typeface="Helvetica Light"/>
                <a:cs typeface="Helvetica Light"/>
              </a:rPr>
              <a:t>és sur fond </a:t>
            </a:r>
            <a:r>
              <a:rPr sz="2500" spc="-45" dirty="0">
                <a:latin typeface="Helvetica Light"/>
                <a:cs typeface="Helvetica Light"/>
              </a:rPr>
              <a:t>r</a:t>
            </a:r>
            <a:r>
              <a:rPr sz="2500" dirty="0">
                <a:latin typeface="Helvetica Light"/>
                <a:cs typeface="Helvetica Light"/>
              </a:rPr>
              <a:t>ouge, </a:t>
            </a:r>
            <a:r>
              <a:rPr sz="2500" spc="-45" dirty="0">
                <a:latin typeface="Helvetica Light"/>
                <a:cs typeface="Helvetica Light"/>
              </a:rPr>
              <a:t>r</a:t>
            </a:r>
            <a:r>
              <a:rPr sz="2500" dirty="0">
                <a:latin typeface="Helvetica Light"/>
                <a:cs typeface="Helvetica Light"/>
              </a:rPr>
              <a:t>ep</a:t>
            </a:r>
            <a:r>
              <a:rPr sz="2500" spc="-45" dirty="0">
                <a:latin typeface="Helvetica Light"/>
                <a:cs typeface="Helvetica Light"/>
              </a:rPr>
              <a:t>r</a:t>
            </a:r>
            <a:r>
              <a:rPr sz="2500" dirty="0">
                <a:latin typeface="Helvetica Light"/>
                <a:cs typeface="Helvetica Light"/>
              </a:rPr>
              <a:t>ennent le lien ent</a:t>
            </a:r>
            <a:r>
              <a:rPr sz="2500" spc="-45" dirty="0">
                <a:latin typeface="Helvetica Light"/>
                <a:cs typeface="Helvetica Light"/>
              </a:rPr>
              <a:t>r</a:t>
            </a:r>
            <a:r>
              <a:rPr sz="2500" dirty="0">
                <a:latin typeface="Helvetica Light"/>
                <a:cs typeface="Helvetica Light"/>
              </a:rPr>
              <a:t>e le symptôme et la tâche p</a:t>
            </a:r>
            <a:r>
              <a:rPr sz="2500" spc="-45" dirty="0">
                <a:latin typeface="Helvetica Light"/>
                <a:cs typeface="Helvetica Light"/>
              </a:rPr>
              <a:t>r</a:t>
            </a:r>
            <a:r>
              <a:rPr sz="2500" dirty="0">
                <a:latin typeface="Helvetica Light"/>
                <a:cs typeface="Helvetica Light"/>
              </a:rPr>
              <a:t>ofessionnelle</a:t>
            </a:r>
            <a:endParaRPr sz="2500">
              <a:latin typeface="Helvetica Light"/>
              <a:cs typeface="Helvetica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8424" y="4486093"/>
            <a:ext cx="5929952" cy="135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2874" y="4505143"/>
            <a:ext cx="5841365" cy="1270000"/>
          </a:xfrm>
          <a:custGeom>
            <a:avLst/>
            <a:gdLst/>
            <a:ahLst/>
            <a:cxnLst/>
            <a:rect l="l" t="t" r="r" b="b"/>
            <a:pathLst>
              <a:path w="5841365" h="1270000">
                <a:moveTo>
                  <a:pt x="5650552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7" y="9711"/>
                </a:lnTo>
                <a:lnTo>
                  <a:pt x="90152" y="28541"/>
                </a:lnTo>
                <a:lnTo>
                  <a:pt x="55796" y="55796"/>
                </a:lnTo>
                <a:lnTo>
                  <a:pt x="28541" y="90152"/>
                </a:lnTo>
                <a:lnTo>
                  <a:pt x="9711" y="130287"/>
                </a:lnTo>
                <a:lnTo>
                  <a:pt x="631" y="174875"/>
                </a:lnTo>
                <a:lnTo>
                  <a:pt x="0" y="190500"/>
                </a:lnTo>
                <a:lnTo>
                  <a:pt x="0" y="1079500"/>
                </a:lnTo>
                <a:lnTo>
                  <a:pt x="5536" y="1125279"/>
                </a:lnTo>
                <a:lnTo>
                  <a:pt x="21263" y="1167045"/>
                </a:lnTo>
                <a:lnTo>
                  <a:pt x="45856" y="1203475"/>
                </a:lnTo>
                <a:lnTo>
                  <a:pt x="77993" y="1233244"/>
                </a:lnTo>
                <a:lnTo>
                  <a:pt x="116348" y="1255029"/>
                </a:lnTo>
                <a:lnTo>
                  <a:pt x="159599" y="1267506"/>
                </a:lnTo>
                <a:lnTo>
                  <a:pt x="190500" y="1270000"/>
                </a:lnTo>
                <a:lnTo>
                  <a:pt x="5650552" y="1270000"/>
                </a:lnTo>
                <a:lnTo>
                  <a:pt x="5696331" y="1264463"/>
                </a:lnTo>
                <a:lnTo>
                  <a:pt x="5738097" y="1248736"/>
                </a:lnTo>
                <a:lnTo>
                  <a:pt x="5774527" y="1224143"/>
                </a:lnTo>
                <a:lnTo>
                  <a:pt x="5804296" y="1192006"/>
                </a:lnTo>
                <a:lnTo>
                  <a:pt x="5826081" y="1153651"/>
                </a:lnTo>
                <a:lnTo>
                  <a:pt x="5838558" y="1110400"/>
                </a:lnTo>
                <a:lnTo>
                  <a:pt x="5841052" y="1079500"/>
                </a:lnTo>
                <a:lnTo>
                  <a:pt x="5841052" y="190500"/>
                </a:lnTo>
                <a:lnTo>
                  <a:pt x="5835515" y="144720"/>
                </a:lnTo>
                <a:lnTo>
                  <a:pt x="5819788" y="102954"/>
                </a:lnTo>
                <a:lnTo>
                  <a:pt x="5795195" y="66524"/>
                </a:lnTo>
                <a:lnTo>
                  <a:pt x="5763058" y="36755"/>
                </a:lnTo>
                <a:lnTo>
                  <a:pt x="5724703" y="14970"/>
                </a:lnTo>
                <a:lnTo>
                  <a:pt x="5681452" y="2493"/>
                </a:lnTo>
                <a:lnTo>
                  <a:pt x="5650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2874" y="4505143"/>
            <a:ext cx="5841365" cy="1270000"/>
          </a:xfrm>
          <a:custGeom>
            <a:avLst/>
            <a:gdLst/>
            <a:ahLst/>
            <a:cxnLst/>
            <a:rect l="l" t="t" r="r" b="b"/>
            <a:pathLst>
              <a:path w="5841365" h="1270000">
                <a:moveTo>
                  <a:pt x="190500" y="0"/>
                </a:moveTo>
                <a:lnTo>
                  <a:pt x="5650552" y="0"/>
                </a:lnTo>
                <a:lnTo>
                  <a:pt x="5666176" y="631"/>
                </a:lnTo>
                <a:lnTo>
                  <a:pt x="5681452" y="2493"/>
                </a:lnTo>
                <a:lnTo>
                  <a:pt x="5724703" y="14970"/>
                </a:lnTo>
                <a:lnTo>
                  <a:pt x="5763059" y="36755"/>
                </a:lnTo>
                <a:lnTo>
                  <a:pt x="5795195" y="66524"/>
                </a:lnTo>
                <a:lnTo>
                  <a:pt x="5819789" y="102954"/>
                </a:lnTo>
                <a:lnTo>
                  <a:pt x="5835516" y="144720"/>
                </a:lnTo>
                <a:lnTo>
                  <a:pt x="5841052" y="190500"/>
                </a:lnTo>
                <a:lnTo>
                  <a:pt x="5841052" y="1079500"/>
                </a:lnTo>
                <a:lnTo>
                  <a:pt x="5835516" y="1125279"/>
                </a:lnTo>
                <a:lnTo>
                  <a:pt x="5819789" y="1167045"/>
                </a:lnTo>
                <a:lnTo>
                  <a:pt x="5795195" y="1203475"/>
                </a:lnTo>
                <a:lnTo>
                  <a:pt x="5763059" y="1233244"/>
                </a:lnTo>
                <a:lnTo>
                  <a:pt x="5724703" y="1255029"/>
                </a:lnTo>
                <a:lnTo>
                  <a:pt x="5681452" y="1267506"/>
                </a:lnTo>
                <a:lnTo>
                  <a:pt x="5650552" y="1270000"/>
                </a:lnTo>
                <a:lnTo>
                  <a:pt x="190500" y="1270000"/>
                </a:lnTo>
                <a:lnTo>
                  <a:pt x="144720" y="1264463"/>
                </a:lnTo>
                <a:lnTo>
                  <a:pt x="102954" y="1248736"/>
                </a:lnTo>
                <a:lnTo>
                  <a:pt x="66524" y="1224143"/>
                </a:lnTo>
                <a:lnTo>
                  <a:pt x="36755" y="1192006"/>
                </a:lnTo>
                <a:lnTo>
                  <a:pt x="14970" y="1153651"/>
                </a:lnTo>
                <a:lnTo>
                  <a:pt x="2493" y="1110400"/>
                </a:lnTo>
                <a:lnTo>
                  <a:pt x="0" y="1079500"/>
                </a:lnTo>
                <a:lnTo>
                  <a:pt x="0" y="190500"/>
                </a:lnTo>
                <a:lnTo>
                  <a:pt x="5536" y="144720"/>
                </a:lnTo>
                <a:lnTo>
                  <a:pt x="21263" y="102954"/>
                </a:lnTo>
                <a:lnTo>
                  <a:pt x="45856" y="66524"/>
                </a:lnTo>
                <a:lnTo>
                  <a:pt x="77993" y="36755"/>
                </a:lnTo>
                <a:lnTo>
                  <a:pt x="116348" y="14970"/>
                </a:lnTo>
                <a:lnTo>
                  <a:pt x="159599" y="2493"/>
                </a:lnTo>
                <a:lnTo>
                  <a:pt x="174876" y="631"/>
                </a:lnTo>
                <a:lnTo>
                  <a:pt x="19050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03300" y="4810125"/>
            <a:ext cx="4949190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00">
              <a:lnSpc>
                <a:spcPct val="100000"/>
              </a:lnSpc>
            </a:pPr>
            <a:r>
              <a:rPr sz="2500" dirty="0">
                <a:latin typeface="Helvetica Light"/>
                <a:cs typeface="Helvetica Light"/>
              </a:rPr>
              <a:t>Les encad</a:t>
            </a:r>
            <a:r>
              <a:rPr sz="2500" spc="-45" dirty="0">
                <a:latin typeface="Helvetica Light"/>
                <a:cs typeface="Helvetica Light"/>
              </a:rPr>
              <a:t>r</a:t>
            </a:r>
            <a:r>
              <a:rPr sz="2500" dirty="0">
                <a:latin typeface="Helvetica Light"/>
                <a:cs typeface="Helvetica Light"/>
              </a:rPr>
              <a:t>és sur fond blanc, </a:t>
            </a:r>
            <a:r>
              <a:rPr sz="2500" spc="-45" dirty="0">
                <a:latin typeface="Helvetica Light"/>
                <a:cs typeface="Helvetica Light"/>
              </a:rPr>
              <a:t>r</a:t>
            </a:r>
            <a:r>
              <a:rPr sz="2500" dirty="0">
                <a:latin typeface="Helvetica Light"/>
                <a:cs typeface="Helvetica Light"/>
              </a:rPr>
              <a:t>ep</a:t>
            </a:r>
            <a:r>
              <a:rPr sz="2500" spc="-45" dirty="0">
                <a:latin typeface="Helvetica Light"/>
                <a:cs typeface="Helvetica Light"/>
              </a:rPr>
              <a:t>r</a:t>
            </a:r>
            <a:r>
              <a:rPr sz="2500" dirty="0">
                <a:latin typeface="Helvetica Light"/>
                <a:cs typeface="Helvetica Light"/>
              </a:rPr>
              <a:t>ennent les </a:t>
            </a:r>
            <a:r>
              <a:rPr sz="2500" spc="-45" dirty="0">
                <a:latin typeface="Helvetica Light"/>
                <a:cs typeface="Helvetica Light"/>
              </a:rPr>
              <a:t>r</a:t>
            </a:r>
            <a:r>
              <a:rPr sz="2500" dirty="0">
                <a:latin typeface="Helvetica Light"/>
                <a:cs typeface="Helvetica Light"/>
              </a:rPr>
              <a:t>éflexions de l’élève</a:t>
            </a:r>
            <a:endParaRPr sz="2500">
              <a:latin typeface="Helvetica Light"/>
              <a:cs typeface="Helvetica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8424" y="6654623"/>
            <a:ext cx="5929952" cy="135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2874" y="6673673"/>
            <a:ext cx="5841365" cy="1270000"/>
          </a:xfrm>
          <a:custGeom>
            <a:avLst/>
            <a:gdLst/>
            <a:ahLst/>
            <a:cxnLst/>
            <a:rect l="l" t="t" r="r" b="b"/>
            <a:pathLst>
              <a:path w="5841365" h="1270000">
                <a:moveTo>
                  <a:pt x="5650552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7" y="9711"/>
                </a:lnTo>
                <a:lnTo>
                  <a:pt x="90152" y="28541"/>
                </a:lnTo>
                <a:lnTo>
                  <a:pt x="55796" y="55796"/>
                </a:lnTo>
                <a:lnTo>
                  <a:pt x="28541" y="90153"/>
                </a:lnTo>
                <a:lnTo>
                  <a:pt x="9711" y="130287"/>
                </a:lnTo>
                <a:lnTo>
                  <a:pt x="631" y="174876"/>
                </a:lnTo>
                <a:lnTo>
                  <a:pt x="0" y="190500"/>
                </a:lnTo>
                <a:lnTo>
                  <a:pt x="0" y="1079500"/>
                </a:lnTo>
                <a:lnTo>
                  <a:pt x="5536" y="1125279"/>
                </a:lnTo>
                <a:lnTo>
                  <a:pt x="21263" y="1167045"/>
                </a:lnTo>
                <a:lnTo>
                  <a:pt x="45856" y="1203475"/>
                </a:lnTo>
                <a:lnTo>
                  <a:pt x="77993" y="1233244"/>
                </a:lnTo>
                <a:lnTo>
                  <a:pt x="116348" y="1255029"/>
                </a:lnTo>
                <a:lnTo>
                  <a:pt x="159599" y="1267506"/>
                </a:lnTo>
                <a:lnTo>
                  <a:pt x="190500" y="1270000"/>
                </a:lnTo>
                <a:lnTo>
                  <a:pt x="5650552" y="1270000"/>
                </a:lnTo>
                <a:lnTo>
                  <a:pt x="5696331" y="1264463"/>
                </a:lnTo>
                <a:lnTo>
                  <a:pt x="5738097" y="1248736"/>
                </a:lnTo>
                <a:lnTo>
                  <a:pt x="5774527" y="1224143"/>
                </a:lnTo>
                <a:lnTo>
                  <a:pt x="5804296" y="1192006"/>
                </a:lnTo>
                <a:lnTo>
                  <a:pt x="5826081" y="1153651"/>
                </a:lnTo>
                <a:lnTo>
                  <a:pt x="5838558" y="1110400"/>
                </a:lnTo>
                <a:lnTo>
                  <a:pt x="5841052" y="1079500"/>
                </a:lnTo>
                <a:lnTo>
                  <a:pt x="5841052" y="190500"/>
                </a:lnTo>
                <a:lnTo>
                  <a:pt x="5835515" y="144720"/>
                </a:lnTo>
                <a:lnTo>
                  <a:pt x="5819788" y="102954"/>
                </a:lnTo>
                <a:lnTo>
                  <a:pt x="5795195" y="66525"/>
                </a:lnTo>
                <a:lnTo>
                  <a:pt x="5763058" y="36755"/>
                </a:lnTo>
                <a:lnTo>
                  <a:pt x="5724703" y="14970"/>
                </a:lnTo>
                <a:lnTo>
                  <a:pt x="5681452" y="2493"/>
                </a:lnTo>
                <a:lnTo>
                  <a:pt x="5650552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2874" y="6673673"/>
            <a:ext cx="5841365" cy="1270000"/>
          </a:xfrm>
          <a:custGeom>
            <a:avLst/>
            <a:gdLst/>
            <a:ahLst/>
            <a:cxnLst/>
            <a:rect l="l" t="t" r="r" b="b"/>
            <a:pathLst>
              <a:path w="5841365" h="1270000">
                <a:moveTo>
                  <a:pt x="190500" y="0"/>
                </a:moveTo>
                <a:lnTo>
                  <a:pt x="5650552" y="0"/>
                </a:lnTo>
                <a:lnTo>
                  <a:pt x="5666176" y="631"/>
                </a:lnTo>
                <a:lnTo>
                  <a:pt x="5681452" y="2493"/>
                </a:lnTo>
                <a:lnTo>
                  <a:pt x="5724703" y="14970"/>
                </a:lnTo>
                <a:lnTo>
                  <a:pt x="5763059" y="36755"/>
                </a:lnTo>
                <a:lnTo>
                  <a:pt x="5795195" y="66524"/>
                </a:lnTo>
                <a:lnTo>
                  <a:pt x="5819789" y="102954"/>
                </a:lnTo>
                <a:lnTo>
                  <a:pt x="5835516" y="144720"/>
                </a:lnTo>
                <a:lnTo>
                  <a:pt x="5841052" y="190500"/>
                </a:lnTo>
                <a:lnTo>
                  <a:pt x="5841052" y="1079500"/>
                </a:lnTo>
                <a:lnTo>
                  <a:pt x="5835516" y="1125279"/>
                </a:lnTo>
                <a:lnTo>
                  <a:pt x="5819789" y="1167045"/>
                </a:lnTo>
                <a:lnTo>
                  <a:pt x="5795195" y="1203475"/>
                </a:lnTo>
                <a:lnTo>
                  <a:pt x="5763059" y="1233244"/>
                </a:lnTo>
                <a:lnTo>
                  <a:pt x="5724703" y="1255029"/>
                </a:lnTo>
                <a:lnTo>
                  <a:pt x="5681452" y="1267506"/>
                </a:lnTo>
                <a:lnTo>
                  <a:pt x="5650552" y="1270000"/>
                </a:lnTo>
                <a:lnTo>
                  <a:pt x="190500" y="1270000"/>
                </a:lnTo>
                <a:lnTo>
                  <a:pt x="144720" y="1264463"/>
                </a:lnTo>
                <a:lnTo>
                  <a:pt x="102954" y="1248736"/>
                </a:lnTo>
                <a:lnTo>
                  <a:pt x="66524" y="1224143"/>
                </a:lnTo>
                <a:lnTo>
                  <a:pt x="36755" y="1192006"/>
                </a:lnTo>
                <a:lnTo>
                  <a:pt x="14970" y="1153651"/>
                </a:lnTo>
                <a:lnTo>
                  <a:pt x="2493" y="1110400"/>
                </a:lnTo>
                <a:lnTo>
                  <a:pt x="0" y="1079500"/>
                </a:lnTo>
                <a:lnTo>
                  <a:pt x="0" y="190500"/>
                </a:lnTo>
                <a:lnTo>
                  <a:pt x="5536" y="144720"/>
                </a:lnTo>
                <a:lnTo>
                  <a:pt x="21263" y="102954"/>
                </a:lnTo>
                <a:lnTo>
                  <a:pt x="45856" y="66524"/>
                </a:lnTo>
                <a:lnTo>
                  <a:pt x="77993" y="36755"/>
                </a:lnTo>
                <a:lnTo>
                  <a:pt x="116348" y="14970"/>
                </a:lnTo>
                <a:lnTo>
                  <a:pt x="159599" y="2493"/>
                </a:lnTo>
                <a:lnTo>
                  <a:pt x="174876" y="631"/>
                </a:lnTo>
                <a:lnTo>
                  <a:pt x="19050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8500" y="6981825"/>
            <a:ext cx="5549265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7100" marR="5080" indent="-914400">
              <a:lnSpc>
                <a:spcPct val="100000"/>
              </a:lnSpc>
            </a:pPr>
            <a:r>
              <a:rPr sz="2500" dirty="0">
                <a:latin typeface="Helvetica Light"/>
                <a:cs typeface="Helvetica Light"/>
              </a:rPr>
              <a:t>Les encad</a:t>
            </a:r>
            <a:r>
              <a:rPr sz="2500" spc="-45" dirty="0">
                <a:latin typeface="Helvetica Light"/>
                <a:cs typeface="Helvetica Light"/>
              </a:rPr>
              <a:t>r</a:t>
            </a:r>
            <a:r>
              <a:rPr sz="2500" dirty="0">
                <a:latin typeface="Helvetica Light"/>
                <a:cs typeface="Helvetica Light"/>
              </a:rPr>
              <a:t>és sur fond gris, </a:t>
            </a:r>
            <a:r>
              <a:rPr sz="2500" spc="-45" dirty="0">
                <a:latin typeface="Helvetica Light"/>
                <a:cs typeface="Helvetica Light"/>
              </a:rPr>
              <a:t>r</a:t>
            </a:r>
            <a:r>
              <a:rPr sz="2500" dirty="0">
                <a:latin typeface="Helvetica Light"/>
                <a:cs typeface="Helvetica Light"/>
              </a:rPr>
              <a:t>ep</a:t>
            </a:r>
            <a:r>
              <a:rPr sz="2500" spc="-45" dirty="0">
                <a:latin typeface="Helvetica Light"/>
                <a:cs typeface="Helvetica Light"/>
              </a:rPr>
              <a:t>r</a:t>
            </a:r>
            <a:r>
              <a:rPr sz="2500" dirty="0">
                <a:latin typeface="Helvetica Light"/>
                <a:cs typeface="Helvetica Light"/>
              </a:rPr>
              <a:t>ennent les justifications de l’élève</a:t>
            </a:r>
            <a:endParaRPr sz="2500">
              <a:latin typeface="Helvetica Light"/>
              <a:cs typeface="Helvetica Ligh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d</a:t>
            </a:r>
            <a:r>
              <a:rPr dirty="0"/>
              <a:t>émarc</a:t>
            </a:r>
            <a:r>
              <a:rPr spc="-10" dirty="0"/>
              <a:t>h</a:t>
            </a:r>
            <a:r>
              <a:rPr dirty="0"/>
              <a:t>e</a:t>
            </a:r>
            <a:r>
              <a:rPr spc="-5" dirty="0"/>
              <a:t> </a:t>
            </a:r>
            <a:r>
              <a:rPr spc="-10" dirty="0"/>
              <a:t>d’in</a:t>
            </a:r>
            <a:r>
              <a:rPr dirty="0"/>
              <a:t>ves</a:t>
            </a:r>
            <a:r>
              <a:rPr spc="-5" dirty="0"/>
              <a:t>t</a:t>
            </a:r>
            <a:r>
              <a:rPr spc="-10" dirty="0"/>
              <a:t>ig</a:t>
            </a:r>
            <a:r>
              <a:rPr dirty="0"/>
              <a:t>a</a:t>
            </a:r>
            <a:r>
              <a:rPr spc="-5" dirty="0"/>
              <a:t>t</a:t>
            </a:r>
            <a:r>
              <a:rPr spc="-10" dirty="0"/>
              <a:t>io</a:t>
            </a:r>
            <a:r>
              <a:rPr spc="-5" dirty="0"/>
              <a:t>n</a:t>
            </a:r>
          </a:p>
        </p:txBody>
      </p:sp>
      <p:sp>
        <p:nvSpPr>
          <p:cNvPr id="19" name="object 19"/>
          <p:cNvSpPr/>
          <p:nvPr/>
        </p:nvSpPr>
        <p:spPr>
          <a:xfrm>
            <a:off x="9577518" y="6638853"/>
            <a:ext cx="1943496" cy="267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52000" y="6680200"/>
            <a:ext cx="1803400" cy="2540000"/>
          </a:xfrm>
          <a:custGeom>
            <a:avLst/>
            <a:gdLst/>
            <a:ahLst/>
            <a:cxnLst/>
            <a:rect l="l" t="t" r="r" b="b"/>
            <a:pathLst>
              <a:path w="1803400" h="2540000">
                <a:moveTo>
                  <a:pt x="0" y="0"/>
                </a:moveTo>
                <a:lnTo>
                  <a:pt x="1803400" y="0"/>
                </a:lnTo>
                <a:lnTo>
                  <a:pt x="1803400" y="2540000"/>
                </a:lnTo>
                <a:lnTo>
                  <a:pt x="0" y="254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49050" y="6734499"/>
            <a:ext cx="0" cy="2431415"/>
          </a:xfrm>
          <a:custGeom>
            <a:avLst/>
            <a:gdLst/>
            <a:ahLst/>
            <a:cxnLst/>
            <a:rect l="l" t="t" r="r" b="b"/>
            <a:pathLst>
              <a:path h="2431415">
                <a:moveTo>
                  <a:pt x="0" y="243140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69608" y="8132360"/>
            <a:ext cx="1632585" cy="959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89306" y="8150805"/>
            <a:ext cx="1569720" cy="895985"/>
          </a:xfrm>
          <a:custGeom>
            <a:avLst/>
            <a:gdLst/>
            <a:ahLst/>
            <a:cxnLst/>
            <a:rect l="l" t="t" r="r" b="b"/>
            <a:pathLst>
              <a:path w="1569720" h="895984">
                <a:moveTo>
                  <a:pt x="1523131" y="0"/>
                </a:moveTo>
                <a:lnTo>
                  <a:pt x="44170" y="0"/>
                </a:lnTo>
                <a:lnTo>
                  <a:pt x="8386" y="18890"/>
                </a:lnTo>
                <a:lnTo>
                  <a:pt x="0" y="45680"/>
                </a:lnTo>
                <a:lnTo>
                  <a:pt x="0" y="852197"/>
                </a:lnTo>
                <a:lnTo>
                  <a:pt x="17605" y="887452"/>
                </a:lnTo>
                <a:lnTo>
                  <a:pt x="44451" y="895938"/>
                </a:lnTo>
                <a:lnTo>
                  <a:pt x="1523643" y="895935"/>
                </a:lnTo>
                <a:lnTo>
                  <a:pt x="1560307" y="877862"/>
                </a:lnTo>
                <a:lnTo>
                  <a:pt x="1569183" y="44085"/>
                </a:lnTo>
                <a:lnTo>
                  <a:pt x="1566407" y="30180"/>
                </a:lnTo>
                <a:lnTo>
                  <a:pt x="1559641" y="18082"/>
                </a:lnTo>
                <a:lnTo>
                  <a:pt x="1549659" y="8528"/>
                </a:lnTo>
                <a:lnTo>
                  <a:pt x="1537231" y="2254"/>
                </a:lnTo>
                <a:lnTo>
                  <a:pt x="1523131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789305" y="8150805"/>
            <a:ext cx="1569720" cy="895985"/>
          </a:xfrm>
          <a:custGeom>
            <a:avLst/>
            <a:gdLst/>
            <a:ahLst/>
            <a:cxnLst/>
            <a:rect l="l" t="t" r="r" b="b"/>
            <a:pathLst>
              <a:path w="1569720" h="895984">
                <a:moveTo>
                  <a:pt x="0" y="852197"/>
                </a:moveTo>
                <a:lnTo>
                  <a:pt x="0" y="45680"/>
                </a:lnTo>
                <a:lnTo>
                  <a:pt x="2206" y="31383"/>
                </a:lnTo>
                <a:lnTo>
                  <a:pt x="30029" y="2420"/>
                </a:lnTo>
                <a:lnTo>
                  <a:pt x="1523131" y="0"/>
                </a:lnTo>
                <a:lnTo>
                  <a:pt x="1537231" y="2254"/>
                </a:lnTo>
                <a:lnTo>
                  <a:pt x="1566407" y="30180"/>
                </a:lnTo>
                <a:lnTo>
                  <a:pt x="1569212" y="851615"/>
                </a:lnTo>
                <a:lnTo>
                  <a:pt x="1566851" y="865730"/>
                </a:lnTo>
                <a:lnTo>
                  <a:pt x="1537896" y="893608"/>
                </a:lnTo>
                <a:lnTo>
                  <a:pt x="44450" y="895938"/>
                </a:lnTo>
                <a:lnTo>
                  <a:pt x="29985" y="893710"/>
                </a:lnTo>
                <a:lnTo>
                  <a:pt x="17604" y="887452"/>
                </a:lnTo>
                <a:lnTo>
                  <a:pt x="8014" y="877795"/>
                </a:lnTo>
                <a:lnTo>
                  <a:pt x="1917" y="865374"/>
                </a:lnTo>
                <a:lnTo>
                  <a:pt x="0" y="85219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51501" y="7151736"/>
            <a:ext cx="1632585" cy="92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771199" y="7170401"/>
            <a:ext cx="1569720" cy="862965"/>
          </a:xfrm>
          <a:custGeom>
            <a:avLst/>
            <a:gdLst/>
            <a:ahLst/>
            <a:cxnLst/>
            <a:rect l="l" t="t" r="r" b="b"/>
            <a:pathLst>
              <a:path w="1569720" h="862965">
                <a:moveTo>
                  <a:pt x="1523131" y="0"/>
                </a:moveTo>
                <a:lnTo>
                  <a:pt x="44356" y="0"/>
                </a:lnTo>
                <a:lnTo>
                  <a:pt x="8426" y="18690"/>
                </a:lnTo>
                <a:lnTo>
                  <a:pt x="0" y="45459"/>
                </a:lnTo>
                <a:lnTo>
                  <a:pt x="14" y="817174"/>
                </a:lnTo>
                <a:lnTo>
                  <a:pt x="18351" y="853764"/>
                </a:lnTo>
                <a:lnTo>
                  <a:pt x="44451" y="862755"/>
                </a:lnTo>
                <a:lnTo>
                  <a:pt x="1524930" y="862719"/>
                </a:lnTo>
                <a:lnTo>
                  <a:pt x="1560595" y="843229"/>
                </a:lnTo>
                <a:lnTo>
                  <a:pt x="1569189" y="44039"/>
                </a:lnTo>
                <a:lnTo>
                  <a:pt x="1566454" y="30112"/>
                </a:lnTo>
                <a:lnTo>
                  <a:pt x="1559703" y="18022"/>
                </a:lnTo>
                <a:lnTo>
                  <a:pt x="1549713" y="8491"/>
                </a:lnTo>
                <a:lnTo>
                  <a:pt x="1537263" y="2243"/>
                </a:lnTo>
                <a:lnTo>
                  <a:pt x="1523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771199" y="7170401"/>
            <a:ext cx="1569720" cy="862965"/>
          </a:xfrm>
          <a:custGeom>
            <a:avLst/>
            <a:gdLst/>
            <a:ahLst/>
            <a:cxnLst/>
            <a:rect l="l" t="t" r="r" b="b"/>
            <a:pathLst>
              <a:path w="1569720" h="862965">
                <a:moveTo>
                  <a:pt x="0" y="815997"/>
                </a:moveTo>
                <a:lnTo>
                  <a:pt x="0" y="45460"/>
                </a:lnTo>
                <a:lnTo>
                  <a:pt x="2217" y="31153"/>
                </a:lnTo>
                <a:lnTo>
                  <a:pt x="30160" y="2351"/>
                </a:lnTo>
                <a:lnTo>
                  <a:pt x="1523131" y="0"/>
                </a:lnTo>
                <a:lnTo>
                  <a:pt x="1537263" y="2243"/>
                </a:lnTo>
                <a:lnTo>
                  <a:pt x="1566454" y="30112"/>
                </a:lnTo>
                <a:lnTo>
                  <a:pt x="1569212" y="816817"/>
                </a:lnTo>
                <a:lnTo>
                  <a:pt x="1566930" y="830863"/>
                </a:lnTo>
                <a:lnTo>
                  <a:pt x="1538829" y="859912"/>
                </a:lnTo>
                <a:lnTo>
                  <a:pt x="44450" y="862755"/>
                </a:lnTo>
                <a:lnTo>
                  <a:pt x="30437" y="860366"/>
                </a:lnTo>
                <a:lnTo>
                  <a:pt x="2503" y="831320"/>
                </a:lnTo>
                <a:lnTo>
                  <a:pt x="0" y="81599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735907" y="8219917"/>
            <a:ext cx="161883" cy="2896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53422" y="7144324"/>
            <a:ext cx="99086" cy="191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737572" y="6807937"/>
            <a:ext cx="1632584" cy="1779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756110" y="6826506"/>
            <a:ext cx="1569720" cy="114935"/>
          </a:xfrm>
          <a:custGeom>
            <a:avLst/>
            <a:gdLst/>
            <a:ahLst/>
            <a:cxnLst/>
            <a:rect l="l" t="t" r="r" b="b"/>
            <a:pathLst>
              <a:path w="1569720" h="114934">
                <a:moveTo>
                  <a:pt x="1524292" y="0"/>
                </a:moveTo>
                <a:lnTo>
                  <a:pt x="44491" y="13"/>
                </a:lnTo>
                <a:lnTo>
                  <a:pt x="8607" y="19064"/>
                </a:lnTo>
                <a:lnTo>
                  <a:pt x="0" y="70890"/>
                </a:lnTo>
                <a:lnTo>
                  <a:pt x="2256" y="84780"/>
                </a:lnTo>
                <a:lnTo>
                  <a:pt x="8734" y="96926"/>
                </a:lnTo>
                <a:lnTo>
                  <a:pt x="18646" y="106356"/>
                </a:lnTo>
                <a:lnTo>
                  <a:pt x="31201" y="112461"/>
                </a:lnTo>
                <a:lnTo>
                  <a:pt x="45610" y="114631"/>
                </a:lnTo>
                <a:lnTo>
                  <a:pt x="1524342" y="114631"/>
                </a:lnTo>
                <a:lnTo>
                  <a:pt x="1560611" y="96290"/>
                </a:lnTo>
                <a:lnTo>
                  <a:pt x="1569213" y="69689"/>
                </a:lnTo>
                <a:lnTo>
                  <a:pt x="1569209" y="44995"/>
                </a:lnTo>
                <a:lnTo>
                  <a:pt x="1550736" y="8714"/>
                </a:lnTo>
                <a:lnTo>
                  <a:pt x="152429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756111" y="6826506"/>
            <a:ext cx="1569720" cy="114935"/>
          </a:xfrm>
          <a:custGeom>
            <a:avLst/>
            <a:gdLst/>
            <a:ahLst/>
            <a:cxnLst/>
            <a:rect l="l" t="t" r="r" b="b"/>
            <a:pathLst>
              <a:path w="1569720" h="114934">
                <a:moveTo>
                  <a:pt x="0" y="70890"/>
                </a:moveTo>
                <a:lnTo>
                  <a:pt x="0" y="45556"/>
                </a:lnTo>
                <a:lnTo>
                  <a:pt x="2275" y="31425"/>
                </a:lnTo>
                <a:lnTo>
                  <a:pt x="30458" y="2618"/>
                </a:lnTo>
                <a:lnTo>
                  <a:pt x="1524291" y="0"/>
                </a:lnTo>
                <a:lnTo>
                  <a:pt x="1538462" y="2304"/>
                </a:lnTo>
                <a:lnTo>
                  <a:pt x="1566805" y="30817"/>
                </a:lnTo>
                <a:lnTo>
                  <a:pt x="1569212" y="69689"/>
                </a:lnTo>
                <a:lnTo>
                  <a:pt x="1566943" y="83951"/>
                </a:lnTo>
                <a:lnTo>
                  <a:pt x="1538598" y="112345"/>
                </a:lnTo>
                <a:lnTo>
                  <a:pt x="45610" y="114631"/>
                </a:lnTo>
                <a:lnTo>
                  <a:pt x="31201" y="112461"/>
                </a:lnTo>
                <a:lnTo>
                  <a:pt x="18646" y="106356"/>
                </a:lnTo>
                <a:lnTo>
                  <a:pt x="8734" y="96926"/>
                </a:lnTo>
                <a:lnTo>
                  <a:pt x="2256" y="84781"/>
                </a:lnTo>
                <a:lnTo>
                  <a:pt x="0" y="7089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823070" y="6857255"/>
            <a:ext cx="1217295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"/>
              </a:lnSpc>
              <a:tabLst>
                <a:tab pos="218440" algn="l"/>
              </a:tabLst>
            </a:pPr>
            <a:r>
              <a:rPr sz="250" spc="5" dirty="0">
                <a:latin typeface="Helvetica"/>
                <a:cs typeface="Helvetica"/>
              </a:rPr>
              <a:t>!	</a:t>
            </a:r>
            <a:r>
              <a:rPr sz="250" i="1" spc="15" dirty="0">
                <a:latin typeface="Helvetica"/>
                <a:cs typeface="Helvetica"/>
              </a:rPr>
              <a:t>Je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rends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20" dirty="0">
                <a:latin typeface="Helvetica"/>
                <a:cs typeface="Helvetica"/>
              </a:rPr>
              <a:t>comp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5" dirty="0">
                <a:latin typeface="Helvetica"/>
                <a:cs typeface="Helvetica"/>
              </a:rPr>
              <a:t>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ora</a:t>
            </a:r>
            <a:r>
              <a:rPr sz="250" i="1" spc="5" dirty="0">
                <a:latin typeface="Helvetica"/>
                <a:cs typeface="Helvetica"/>
              </a:rPr>
              <a:t>l</a:t>
            </a:r>
            <a:r>
              <a:rPr sz="250" i="1" spc="15" dirty="0">
                <a:latin typeface="Helvetica"/>
                <a:cs typeface="Helvetica"/>
              </a:rPr>
              <a:t>e</a:t>
            </a:r>
            <a:r>
              <a:rPr sz="250" i="1" spc="20" dirty="0">
                <a:latin typeface="Helvetica"/>
                <a:cs typeface="Helvetica"/>
              </a:rPr>
              <a:t>me</a:t>
            </a:r>
            <a:r>
              <a:rPr sz="250" i="1" spc="15" dirty="0">
                <a:latin typeface="Helvetica"/>
                <a:cs typeface="Helvetica"/>
              </a:rPr>
              <a:t>n</a:t>
            </a:r>
            <a:r>
              <a:rPr sz="250" i="1" spc="5" dirty="0">
                <a:latin typeface="Helvetica"/>
                <a:cs typeface="Helvetica"/>
              </a:rPr>
              <a:t>t </a:t>
            </a:r>
            <a:r>
              <a:rPr sz="250" i="1" spc="15" dirty="0">
                <a:latin typeface="Helvetica"/>
                <a:cs typeface="Helvetica"/>
              </a:rPr>
              <a:t>de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20" dirty="0">
                <a:latin typeface="Helvetica"/>
                <a:cs typeface="Helvetica"/>
              </a:rPr>
              <a:t>mo</a:t>
            </a:r>
            <a:r>
              <a:rPr sz="250" i="1" spc="15" dirty="0">
                <a:latin typeface="Helvetica"/>
                <a:cs typeface="Helvetica"/>
              </a:rPr>
              <a:t>n</a:t>
            </a:r>
            <a:r>
              <a:rPr sz="250" i="1" spc="5" dirty="0">
                <a:latin typeface="Helvetica"/>
                <a:cs typeface="Helvetica"/>
              </a:rPr>
              <a:t> i</a:t>
            </a:r>
            <a:r>
              <a:rPr sz="250" i="1" spc="15" dirty="0">
                <a:latin typeface="Helvetica"/>
                <a:cs typeface="Helvetica"/>
              </a:rPr>
              <a:t>n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5" dirty="0">
                <a:latin typeface="Helvetica"/>
                <a:cs typeface="Helvetica"/>
              </a:rPr>
              <a:t>erven</a:t>
            </a:r>
            <a:r>
              <a:rPr sz="250" i="1" spc="5" dirty="0">
                <a:latin typeface="Helvetica"/>
                <a:cs typeface="Helvetica"/>
              </a:rPr>
              <a:t>ti</a:t>
            </a:r>
            <a:r>
              <a:rPr sz="250" i="1" spc="15" dirty="0">
                <a:latin typeface="Helvetica"/>
                <a:cs typeface="Helvetica"/>
              </a:rPr>
              <a:t>on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au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pro</a:t>
            </a:r>
            <a:r>
              <a:rPr sz="250" i="1" spc="5" dirty="0">
                <a:latin typeface="Helvetica"/>
                <a:cs typeface="Helvetica"/>
              </a:rPr>
              <a:t>f</a:t>
            </a:r>
            <a:r>
              <a:rPr sz="250" i="1" spc="15" dirty="0">
                <a:latin typeface="Helvetica"/>
                <a:cs typeface="Helvetica"/>
              </a:rPr>
              <a:t>esseu</a:t>
            </a:r>
            <a:r>
              <a:rPr sz="250" i="1" spc="10" dirty="0">
                <a:latin typeface="Helvetica"/>
                <a:cs typeface="Helvetica"/>
              </a:rPr>
              <a:t>r</a:t>
            </a:r>
            <a:endParaRPr sz="250">
              <a:latin typeface="Helvetica"/>
              <a:cs typeface="Helvetica"/>
            </a:endParaRPr>
          </a:p>
          <a:p>
            <a:pPr>
              <a:lnSpc>
                <a:spcPts val="525"/>
              </a:lnSpc>
            </a:pPr>
            <a:r>
              <a:rPr sz="600" spc="-17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  <a:p>
            <a:pPr>
              <a:lnSpc>
                <a:spcPts val="695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786632" y="6844913"/>
            <a:ext cx="187098" cy="2205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9963303" y="6911070"/>
            <a:ext cx="979169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95910" algn="r"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30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D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valide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fonctionnement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du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300">
              <a:latin typeface="Helvetica Light"/>
              <a:cs typeface="Helvetica 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944027" y="8083799"/>
            <a:ext cx="125857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8575" algn="ctr">
              <a:lnSpc>
                <a:spcPct val="100000"/>
              </a:lnSpc>
            </a:pP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30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E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justifie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l’intervention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sur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3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50" i="1" spc="15" dirty="0">
                <a:latin typeface="Helvetica"/>
                <a:cs typeface="Helvetica"/>
              </a:rPr>
              <a:t>Si</a:t>
            </a:r>
            <a:r>
              <a:rPr sz="250" i="1" spc="5" dirty="0">
                <a:latin typeface="Helvetica"/>
                <a:cs typeface="Helvetica"/>
              </a:rPr>
              <a:t> j</a:t>
            </a:r>
            <a:r>
              <a:rPr sz="250" i="1" spc="15" dirty="0">
                <a:latin typeface="Helvetica"/>
                <a:cs typeface="Helvetica"/>
              </a:rPr>
              <a:t>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n</a:t>
            </a:r>
            <a:r>
              <a:rPr sz="250" i="1" spc="5" dirty="0">
                <a:latin typeface="Helvetica"/>
                <a:cs typeface="Helvetica"/>
              </a:rPr>
              <a:t>’</a:t>
            </a:r>
            <a:r>
              <a:rPr sz="250" i="1" spc="15" dirty="0">
                <a:latin typeface="Helvetica"/>
                <a:cs typeface="Helvetica"/>
              </a:rPr>
              <a:t>ava</a:t>
            </a:r>
            <a:r>
              <a:rPr sz="250" i="1" spc="5" dirty="0">
                <a:latin typeface="Helvetica"/>
                <a:cs typeface="Helvetica"/>
              </a:rPr>
              <a:t>i</a:t>
            </a: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pas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réa</a:t>
            </a:r>
            <a:r>
              <a:rPr sz="250" i="1" spc="5" dirty="0">
                <a:latin typeface="Helvetica"/>
                <a:cs typeface="Helvetica"/>
              </a:rPr>
              <a:t>li</a:t>
            </a:r>
            <a:r>
              <a:rPr sz="250" i="1" spc="15" dirty="0">
                <a:latin typeface="Helvetica"/>
                <a:cs typeface="Helvetica"/>
              </a:rPr>
              <a:t>sé</a:t>
            </a:r>
            <a:r>
              <a:rPr sz="250" i="1" spc="5" dirty="0">
                <a:latin typeface="Helvetica"/>
                <a:cs typeface="Helvetica"/>
              </a:rPr>
              <a:t> l’i</a:t>
            </a:r>
            <a:r>
              <a:rPr sz="250" i="1" spc="15" dirty="0">
                <a:latin typeface="Helvetica"/>
                <a:cs typeface="Helvetica"/>
              </a:rPr>
              <a:t>n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5" dirty="0">
                <a:latin typeface="Helvetica"/>
                <a:cs typeface="Helvetica"/>
              </a:rPr>
              <a:t>erven</a:t>
            </a:r>
            <a:r>
              <a:rPr sz="250" i="1" spc="5" dirty="0">
                <a:latin typeface="Helvetica"/>
                <a:cs typeface="Helvetica"/>
              </a:rPr>
              <a:t>ti</a:t>
            </a:r>
            <a:r>
              <a:rPr sz="250" i="1" spc="15" dirty="0">
                <a:latin typeface="Helvetica"/>
                <a:cs typeface="Helvetica"/>
              </a:rPr>
              <a:t>on</a:t>
            </a:r>
            <a:r>
              <a:rPr sz="250" i="1" spc="5" dirty="0">
                <a:latin typeface="Helvetica"/>
                <a:cs typeface="Helvetica"/>
              </a:rPr>
              <a:t>, </a:t>
            </a:r>
            <a:r>
              <a:rPr sz="250" i="1" spc="15" dirty="0">
                <a:latin typeface="Helvetica"/>
                <a:cs typeface="Helvetica"/>
              </a:rPr>
              <a:t>que</a:t>
            </a:r>
            <a:r>
              <a:rPr sz="250" i="1" spc="5" dirty="0">
                <a:latin typeface="Helvetica"/>
                <a:cs typeface="Helvetica"/>
              </a:rPr>
              <a:t>ll</a:t>
            </a:r>
            <a:r>
              <a:rPr sz="250" i="1" spc="15" dirty="0">
                <a:latin typeface="Helvetica"/>
                <a:cs typeface="Helvetica"/>
              </a:rPr>
              <a:t>es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aura</a:t>
            </a:r>
            <a:r>
              <a:rPr sz="250" i="1" spc="5" dirty="0">
                <a:latin typeface="Helvetica"/>
                <a:cs typeface="Helvetica"/>
              </a:rPr>
              <a:t>i</a:t>
            </a:r>
            <a:r>
              <a:rPr sz="250" i="1" spc="15" dirty="0">
                <a:latin typeface="Helvetica"/>
                <a:cs typeface="Helvetica"/>
              </a:rPr>
              <a:t>en</a:t>
            </a:r>
            <a:r>
              <a:rPr sz="250" i="1" spc="5" dirty="0">
                <a:latin typeface="Helvetica"/>
                <a:cs typeface="Helvetica"/>
              </a:rPr>
              <a:t>t </a:t>
            </a:r>
            <a:r>
              <a:rPr sz="250" i="1" spc="15" dirty="0">
                <a:latin typeface="Helvetica"/>
                <a:cs typeface="Helvetica"/>
              </a:rPr>
              <a:t>é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5" dirty="0">
                <a:latin typeface="Helvetica"/>
                <a:cs typeface="Helvetica"/>
              </a:rPr>
              <a:t>é</a:t>
            </a:r>
            <a:r>
              <a:rPr sz="250" i="1" spc="5" dirty="0">
                <a:latin typeface="Helvetica"/>
                <a:cs typeface="Helvetica"/>
              </a:rPr>
              <a:t> l</a:t>
            </a:r>
            <a:r>
              <a:rPr sz="250" i="1" spc="15" dirty="0">
                <a:latin typeface="Helvetica"/>
                <a:cs typeface="Helvetica"/>
              </a:rPr>
              <a:t>es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conséquences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?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241004" y="7203795"/>
            <a:ext cx="63817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50" i="1" spc="15" dirty="0">
                <a:latin typeface="Helvetica"/>
                <a:cs typeface="Helvetica"/>
              </a:rPr>
              <a:t>Je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ne</a:t>
            </a:r>
            <a:r>
              <a:rPr sz="250" i="1" spc="5" dirty="0">
                <a:latin typeface="Helvetica"/>
                <a:cs typeface="Helvetica"/>
              </a:rPr>
              <a:t> f</a:t>
            </a:r>
            <a:r>
              <a:rPr sz="250" i="1" spc="15" dirty="0">
                <a:latin typeface="Helvetica"/>
                <a:cs typeface="Helvetica"/>
              </a:rPr>
              <a:t>era</a:t>
            </a:r>
            <a:r>
              <a:rPr sz="250" i="1" spc="5" dirty="0">
                <a:latin typeface="Helvetica"/>
                <a:cs typeface="Helvetica"/>
              </a:rPr>
              <a:t>i</a:t>
            </a: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p</a:t>
            </a:r>
            <a:r>
              <a:rPr sz="250" i="1" spc="5" dirty="0">
                <a:latin typeface="Helvetica"/>
                <a:cs typeface="Helvetica"/>
              </a:rPr>
              <a:t>l</a:t>
            </a:r>
            <a:r>
              <a:rPr sz="250" i="1" spc="15" dirty="0">
                <a:latin typeface="Helvetica"/>
                <a:cs typeface="Helvetica"/>
              </a:rPr>
              <a:t>us</a:t>
            </a:r>
            <a:r>
              <a:rPr sz="250" i="1" spc="5" dirty="0">
                <a:latin typeface="Helvetica"/>
                <a:cs typeface="Helvetica"/>
              </a:rPr>
              <a:t> l</a:t>
            </a:r>
            <a:r>
              <a:rPr sz="250" i="1" spc="15" dirty="0">
                <a:latin typeface="Helvetica"/>
                <a:cs typeface="Helvetica"/>
              </a:rPr>
              <a:t>es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e</a:t>
            </a:r>
            <a:r>
              <a:rPr sz="250" i="1" spc="10" dirty="0">
                <a:latin typeface="Helvetica"/>
                <a:cs typeface="Helvetica"/>
              </a:rPr>
              <a:t>rre</a:t>
            </a:r>
            <a:r>
              <a:rPr sz="250" i="1" spc="15" dirty="0">
                <a:latin typeface="Helvetica"/>
                <a:cs typeface="Helvetica"/>
              </a:rPr>
              <a:t>u</a:t>
            </a:r>
            <a:r>
              <a:rPr sz="250" i="1" spc="10" dirty="0">
                <a:latin typeface="Helvetica"/>
                <a:cs typeface="Helvetica"/>
              </a:rPr>
              <a:t>rs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su</a:t>
            </a:r>
            <a:r>
              <a:rPr sz="250" i="1" spc="5" dirty="0">
                <a:latin typeface="Helvetica"/>
                <a:cs typeface="Helvetica"/>
              </a:rPr>
              <a:t>i</a:t>
            </a:r>
            <a:r>
              <a:rPr sz="250" i="1" spc="15" dirty="0">
                <a:latin typeface="Helvetica"/>
                <a:cs typeface="Helvetica"/>
              </a:rPr>
              <a:t>van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5" dirty="0">
                <a:latin typeface="Helvetica"/>
                <a:cs typeface="Helvetica"/>
              </a:rPr>
              <a:t>es</a:t>
            </a:r>
            <a:r>
              <a:rPr sz="250" i="1" spc="5" dirty="0">
                <a:latin typeface="Helvetica"/>
                <a:cs typeface="Helvetica"/>
              </a:rPr>
              <a:t> :!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554990" y="7215377"/>
            <a:ext cx="21590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967373" y="6994578"/>
            <a:ext cx="207293" cy="1417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768875" y="9130508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0" y="0"/>
                </a:moveTo>
                <a:lnTo>
                  <a:pt x="14017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1291637" y="9132840"/>
            <a:ext cx="23495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00" spc="15" dirty="0">
                <a:latin typeface="Helvetica"/>
                <a:cs typeface="Helvetica"/>
              </a:rPr>
              <a:t>4</a:t>
            </a:r>
            <a:endParaRPr sz="300">
              <a:latin typeface="Helvetica"/>
              <a:cs typeface="Helvetic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228950" y="9138873"/>
            <a:ext cx="57975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50" i="1" spc="20" dirty="0">
                <a:latin typeface="Helvetica Light"/>
                <a:cs typeface="Helvetica Light"/>
              </a:rPr>
              <a:t>Académie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20" dirty="0">
                <a:latin typeface="Helvetica Light"/>
                <a:cs typeface="Helvetica Light"/>
              </a:rPr>
              <a:t>de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-20" dirty="0">
                <a:latin typeface="Helvetica Light"/>
                <a:cs typeface="Helvetica Light"/>
              </a:rPr>
              <a:t>T</a:t>
            </a:r>
            <a:r>
              <a:rPr sz="250" i="1" spc="15" dirty="0">
                <a:latin typeface="Helvetica Light"/>
                <a:cs typeface="Helvetica Light"/>
              </a:rPr>
              <a:t>oulouse</a:t>
            </a:r>
            <a:r>
              <a:rPr sz="250" i="1" spc="5" dirty="0">
                <a:latin typeface="Helvetica Light"/>
                <a:cs typeface="Helvetica Light"/>
              </a:rPr>
              <a:t> : </a:t>
            </a:r>
            <a:r>
              <a:rPr sz="250" i="1" spc="15" dirty="0">
                <a:latin typeface="Helvetica Light"/>
                <a:cs typeface="Helvetica Light"/>
              </a:rPr>
              <a:t>section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25" dirty="0">
                <a:latin typeface="Helvetica Light"/>
                <a:cs typeface="Helvetica Light"/>
              </a:rPr>
              <a:t>MV</a:t>
            </a:r>
            <a:endParaRPr sz="250">
              <a:latin typeface="Helvetica Light"/>
              <a:cs typeface="Helvetica Ligh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203800" y="6790986"/>
            <a:ext cx="251599" cy="16251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647368" y="6683303"/>
            <a:ext cx="1804035" cy="2540000"/>
          </a:xfrm>
          <a:custGeom>
            <a:avLst/>
            <a:gdLst/>
            <a:ahLst/>
            <a:cxnLst/>
            <a:rect l="l" t="t" r="r" b="b"/>
            <a:pathLst>
              <a:path w="1804034" h="2540000">
                <a:moveTo>
                  <a:pt x="0" y="0"/>
                </a:moveTo>
                <a:lnTo>
                  <a:pt x="0" y="2540000"/>
                </a:lnTo>
                <a:lnTo>
                  <a:pt x="1803796" y="2540000"/>
                </a:lnTo>
                <a:lnTo>
                  <a:pt x="1803796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83015" y="3870304"/>
            <a:ext cx="3732502" cy="2679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50300" y="3911600"/>
            <a:ext cx="3594100" cy="2540000"/>
          </a:xfrm>
          <a:custGeom>
            <a:avLst/>
            <a:gdLst/>
            <a:ahLst/>
            <a:cxnLst/>
            <a:rect l="l" t="t" r="r" b="b"/>
            <a:pathLst>
              <a:path w="3594100" h="2540000">
                <a:moveTo>
                  <a:pt x="0" y="2540000"/>
                </a:moveTo>
                <a:lnTo>
                  <a:pt x="3594100" y="2540000"/>
                </a:lnTo>
                <a:lnTo>
                  <a:pt x="3594100" y="0"/>
                </a:lnTo>
                <a:lnTo>
                  <a:pt x="0" y="0"/>
                </a:lnTo>
                <a:lnTo>
                  <a:pt x="0" y="2540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656193" y="6356698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0" y="0"/>
                </a:moveTo>
                <a:lnTo>
                  <a:pt x="14017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2178957" y="6359029"/>
            <a:ext cx="23495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00" spc="15" dirty="0">
                <a:latin typeface="Helvetica"/>
                <a:cs typeface="Helvetica"/>
              </a:rPr>
              <a:t>3</a:t>
            </a:r>
            <a:endParaRPr sz="300">
              <a:latin typeface="Helvetica"/>
              <a:cs typeface="Helvetic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866275" y="6361909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0" y="0"/>
                </a:moveTo>
                <a:lnTo>
                  <a:pt x="14017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0973667" y="6274563"/>
            <a:ext cx="11150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30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20" dirty="0">
                <a:solidFill>
                  <a:srgbClr val="0061FF"/>
                </a:solidFill>
                <a:latin typeface="Helvetica Light"/>
                <a:cs typeface="Helvetica Light"/>
              </a:rPr>
              <a:t>p</a:t>
            </a:r>
            <a:r>
              <a:rPr sz="300" i="1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300" i="1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l’intervention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et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300" i="1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3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300">
              <a:latin typeface="Times New Roman"/>
              <a:cs typeface="Times New Roman"/>
            </a:endParaRPr>
          </a:p>
          <a:p>
            <a:pPr marL="142240">
              <a:lnSpc>
                <a:spcPct val="100000"/>
              </a:lnSpc>
            </a:pPr>
            <a:r>
              <a:rPr sz="250" i="1" spc="20" dirty="0">
                <a:latin typeface="Helvetica Light"/>
                <a:cs typeface="Helvetica Light"/>
              </a:rPr>
              <a:t>Académie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20" dirty="0">
                <a:latin typeface="Helvetica Light"/>
                <a:cs typeface="Helvetica Light"/>
              </a:rPr>
              <a:t>de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-20" dirty="0">
                <a:latin typeface="Helvetica Light"/>
                <a:cs typeface="Helvetica Light"/>
              </a:rPr>
              <a:t>T</a:t>
            </a:r>
            <a:r>
              <a:rPr sz="250" i="1" spc="15" dirty="0">
                <a:latin typeface="Helvetica Light"/>
                <a:cs typeface="Helvetica Light"/>
              </a:rPr>
              <a:t>oulouse</a:t>
            </a:r>
            <a:r>
              <a:rPr sz="250" i="1" spc="5" dirty="0">
                <a:latin typeface="Helvetica Light"/>
                <a:cs typeface="Helvetica Light"/>
              </a:rPr>
              <a:t> : </a:t>
            </a:r>
            <a:r>
              <a:rPr sz="250" i="1" spc="15" dirty="0">
                <a:latin typeface="Helvetica Light"/>
                <a:cs typeface="Helvetica Light"/>
              </a:rPr>
              <a:t>section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25" dirty="0">
                <a:latin typeface="Helvetica Light"/>
                <a:cs typeface="Helvetica Light"/>
              </a:rPr>
              <a:t>MV</a:t>
            </a:r>
            <a:endParaRPr sz="250">
              <a:latin typeface="Helvetica Light"/>
              <a:cs typeface="Helvetica Ligh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389035" y="6364240"/>
            <a:ext cx="23495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00" spc="15" dirty="0">
                <a:latin typeface="Helvetica"/>
                <a:cs typeface="Helvetica"/>
              </a:rPr>
              <a:t>2</a:t>
            </a:r>
            <a:endParaRPr sz="300">
              <a:latin typeface="Helvetica"/>
              <a:cs typeface="Helvetic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326350" y="6370273"/>
            <a:ext cx="57975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50" i="1" spc="20" dirty="0">
                <a:latin typeface="Helvetica Light"/>
                <a:cs typeface="Helvetica Light"/>
              </a:rPr>
              <a:t>Académie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20" dirty="0">
                <a:latin typeface="Helvetica Light"/>
                <a:cs typeface="Helvetica Light"/>
              </a:rPr>
              <a:t>de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-20" dirty="0">
                <a:latin typeface="Helvetica Light"/>
                <a:cs typeface="Helvetica Light"/>
              </a:rPr>
              <a:t>T</a:t>
            </a:r>
            <a:r>
              <a:rPr sz="250" i="1" spc="15" dirty="0">
                <a:latin typeface="Helvetica Light"/>
                <a:cs typeface="Helvetica Light"/>
              </a:rPr>
              <a:t>oulouse</a:t>
            </a:r>
            <a:r>
              <a:rPr sz="250" i="1" spc="5" dirty="0">
                <a:latin typeface="Helvetica Light"/>
                <a:cs typeface="Helvetica Light"/>
              </a:rPr>
              <a:t> : </a:t>
            </a:r>
            <a:r>
              <a:rPr sz="250" i="1" spc="15" dirty="0">
                <a:latin typeface="Helvetica Light"/>
                <a:cs typeface="Helvetica Light"/>
              </a:rPr>
              <a:t>section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25" dirty="0">
                <a:latin typeface="Helvetica Light"/>
                <a:cs typeface="Helvetica Light"/>
              </a:rPr>
              <a:t>MV</a:t>
            </a:r>
            <a:endParaRPr sz="250">
              <a:latin typeface="Helvetica Light"/>
              <a:cs typeface="Helvetica Light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882997" y="4145451"/>
            <a:ext cx="1632585" cy="17620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902694" y="4163488"/>
            <a:ext cx="1569720" cy="1698625"/>
          </a:xfrm>
          <a:custGeom>
            <a:avLst/>
            <a:gdLst/>
            <a:ahLst/>
            <a:cxnLst/>
            <a:rect l="l" t="t" r="r" b="b"/>
            <a:pathLst>
              <a:path w="1569720" h="1698625">
                <a:moveTo>
                  <a:pt x="1523131" y="0"/>
                </a:moveTo>
                <a:lnTo>
                  <a:pt x="43828" y="4"/>
                </a:lnTo>
                <a:lnTo>
                  <a:pt x="8314" y="19261"/>
                </a:lnTo>
                <a:lnTo>
                  <a:pt x="0" y="46089"/>
                </a:lnTo>
                <a:lnTo>
                  <a:pt x="0" y="1654620"/>
                </a:lnTo>
                <a:lnTo>
                  <a:pt x="17604" y="1689874"/>
                </a:lnTo>
                <a:lnTo>
                  <a:pt x="44450" y="1698360"/>
                </a:lnTo>
                <a:lnTo>
                  <a:pt x="1523420" y="1698359"/>
                </a:lnTo>
                <a:lnTo>
                  <a:pt x="1560256" y="1680530"/>
                </a:lnTo>
                <a:lnTo>
                  <a:pt x="1569170" y="44171"/>
                </a:lnTo>
                <a:lnTo>
                  <a:pt x="1566319" y="30307"/>
                </a:lnTo>
                <a:lnTo>
                  <a:pt x="1559528" y="18193"/>
                </a:lnTo>
                <a:lnTo>
                  <a:pt x="1549558" y="8595"/>
                </a:lnTo>
                <a:lnTo>
                  <a:pt x="1537172" y="2276"/>
                </a:lnTo>
                <a:lnTo>
                  <a:pt x="1523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902694" y="4163488"/>
            <a:ext cx="1569720" cy="1698625"/>
          </a:xfrm>
          <a:custGeom>
            <a:avLst/>
            <a:gdLst/>
            <a:ahLst/>
            <a:cxnLst/>
            <a:rect l="l" t="t" r="r" b="b"/>
            <a:pathLst>
              <a:path w="1569720" h="1698625">
                <a:moveTo>
                  <a:pt x="0" y="1654619"/>
                </a:moveTo>
                <a:lnTo>
                  <a:pt x="0" y="46089"/>
                </a:lnTo>
                <a:lnTo>
                  <a:pt x="2187" y="31813"/>
                </a:lnTo>
                <a:lnTo>
                  <a:pt x="29785" y="2551"/>
                </a:lnTo>
                <a:lnTo>
                  <a:pt x="1523131" y="0"/>
                </a:lnTo>
                <a:lnTo>
                  <a:pt x="1537172" y="2276"/>
                </a:lnTo>
                <a:lnTo>
                  <a:pt x="1566319" y="30306"/>
                </a:lnTo>
                <a:lnTo>
                  <a:pt x="1569212" y="1654314"/>
                </a:lnTo>
                <a:lnTo>
                  <a:pt x="1566837" y="1668440"/>
                </a:lnTo>
                <a:lnTo>
                  <a:pt x="1537734" y="1696112"/>
                </a:lnTo>
                <a:lnTo>
                  <a:pt x="44450" y="1698361"/>
                </a:lnTo>
                <a:lnTo>
                  <a:pt x="29985" y="1696133"/>
                </a:lnTo>
                <a:lnTo>
                  <a:pt x="17604" y="1689874"/>
                </a:lnTo>
                <a:lnTo>
                  <a:pt x="8014" y="1680218"/>
                </a:lnTo>
                <a:lnTo>
                  <a:pt x="1917" y="1667797"/>
                </a:lnTo>
                <a:lnTo>
                  <a:pt x="0" y="165461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9488244" y="4197510"/>
            <a:ext cx="39687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50" i="1" spc="10" dirty="0">
                <a:latin typeface="Helvetica"/>
                <a:cs typeface="Helvetica"/>
              </a:rPr>
              <a:t>J’écri</a:t>
            </a: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20" dirty="0">
                <a:latin typeface="Helvetica"/>
                <a:cs typeface="Helvetica"/>
              </a:rPr>
              <a:t>me</a:t>
            </a: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hypo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5" dirty="0">
                <a:latin typeface="Helvetica"/>
                <a:cs typeface="Helvetica"/>
              </a:rPr>
              <a:t>hèses</a:t>
            </a:r>
            <a:r>
              <a:rPr sz="250" i="1" spc="5" dirty="0">
                <a:latin typeface="Helvetica"/>
                <a:cs typeface="Helvetica"/>
              </a:rPr>
              <a:t> :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0537405" y="4259258"/>
            <a:ext cx="9569" cy="2043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317188" y="4130513"/>
            <a:ext cx="230161" cy="2216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891036" y="4149221"/>
            <a:ext cx="124585" cy="1828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205880" y="3980091"/>
            <a:ext cx="1120514" cy="63306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223318" y="3997573"/>
            <a:ext cx="1059815" cy="570230"/>
          </a:xfrm>
          <a:custGeom>
            <a:avLst/>
            <a:gdLst/>
            <a:ahLst/>
            <a:cxnLst/>
            <a:rect l="l" t="t" r="r" b="b"/>
            <a:pathLst>
              <a:path w="1059815" h="570229">
                <a:moveTo>
                  <a:pt x="1020926" y="0"/>
                </a:moveTo>
                <a:lnTo>
                  <a:pt x="34129" y="347"/>
                </a:lnTo>
                <a:lnTo>
                  <a:pt x="2709" y="25297"/>
                </a:lnTo>
                <a:lnTo>
                  <a:pt x="0" y="39039"/>
                </a:lnTo>
                <a:lnTo>
                  <a:pt x="58" y="533463"/>
                </a:lnTo>
                <a:lnTo>
                  <a:pt x="25128" y="567535"/>
                </a:lnTo>
                <a:lnTo>
                  <a:pt x="39104" y="570142"/>
                </a:lnTo>
                <a:lnTo>
                  <a:pt x="1023525" y="570059"/>
                </a:lnTo>
                <a:lnTo>
                  <a:pt x="1037387" y="566611"/>
                </a:lnTo>
                <a:lnTo>
                  <a:pt x="1048736" y="558759"/>
                </a:lnTo>
                <a:lnTo>
                  <a:pt x="1056402" y="547407"/>
                </a:lnTo>
                <a:lnTo>
                  <a:pt x="1059218" y="533463"/>
                </a:lnTo>
                <a:lnTo>
                  <a:pt x="1058958" y="34653"/>
                </a:lnTo>
                <a:lnTo>
                  <a:pt x="1054787" y="21263"/>
                </a:lnTo>
                <a:lnTo>
                  <a:pt x="1046348" y="10237"/>
                </a:lnTo>
                <a:lnTo>
                  <a:pt x="1034705" y="2756"/>
                </a:lnTo>
                <a:lnTo>
                  <a:pt x="10209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223318" y="3997573"/>
            <a:ext cx="1059815" cy="570230"/>
          </a:xfrm>
          <a:custGeom>
            <a:avLst/>
            <a:gdLst/>
            <a:ahLst/>
            <a:cxnLst/>
            <a:rect l="l" t="t" r="r" b="b"/>
            <a:pathLst>
              <a:path w="1059815" h="570229">
                <a:moveTo>
                  <a:pt x="0" y="532434"/>
                </a:moveTo>
                <a:lnTo>
                  <a:pt x="0" y="39040"/>
                </a:lnTo>
                <a:lnTo>
                  <a:pt x="2709" y="25298"/>
                </a:lnTo>
                <a:lnTo>
                  <a:pt x="10068" y="13505"/>
                </a:lnTo>
                <a:lnTo>
                  <a:pt x="20925" y="4807"/>
                </a:lnTo>
                <a:lnTo>
                  <a:pt x="34129" y="347"/>
                </a:lnTo>
                <a:lnTo>
                  <a:pt x="1020927" y="0"/>
                </a:lnTo>
                <a:lnTo>
                  <a:pt x="1034706" y="2756"/>
                </a:lnTo>
                <a:lnTo>
                  <a:pt x="1046348" y="10237"/>
                </a:lnTo>
                <a:lnTo>
                  <a:pt x="1054787" y="21263"/>
                </a:lnTo>
                <a:lnTo>
                  <a:pt x="1058958" y="34654"/>
                </a:lnTo>
                <a:lnTo>
                  <a:pt x="1059218" y="533463"/>
                </a:lnTo>
                <a:lnTo>
                  <a:pt x="1056402" y="547408"/>
                </a:lnTo>
                <a:lnTo>
                  <a:pt x="1048736" y="558759"/>
                </a:lnTo>
                <a:lnTo>
                  <a:pt x="1037387" y="566611"/>
                </a:lnTo>
                <a:lnTo>
                  <a:pt x="1023526" y="570059"/>
                </a:lnTo>
                <a:lnTo>
                  <a:pt x="39105" y="570142"/>
                </a:lnTo>
                <a:lnTo>
                  <a:pt x="25128" y="567535"/>
                </a:lnTo>
                <a:lnTo>
                  <a:pt x="13182" y="560381"/>
                </a:lnTo>
                <a:lnTo>
                  <a:pt x="4477" y="549678"/>
                </a:lnTo>
                <a:lnTo>
                  <a:pt x="226" y="536428"/>
                </a:lnTo>
                <a:lnTo>
                  <a:pt x="0" y="53243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1424941" y="4032150"/>
            <a:ext cx="843915" cy="7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algn="ctr">
              <a:lnSpc>
                <a:spcPct val="100000"/>
              </a:lnSpc>
            </a:pPr>
            <a:r>
              <a:rPr sz="250" i="1" spc="10" dirty="0">
                <a:latin typeface="Helvetica"/>
                <a:cs typeface="Helvetica"/>
              </a:rPr>
              <a:t>J'</a:t>
            </a:r>
            <a:r>
              <a:rPr sz="250" i="1" spc="5" dirty="0">
                <a:latin typeface="Helvetica"/>
                <a:cs typeface="Helvetica"/>
              </a:rPr>
              <a:t>i</a:t>
            </a:r>
            <a:r>
              <a:rPr sz="250" i="1" spc="15" dirty="0">
                <a:latin typeface="Helvetica"/>
                <a:cs typeface="Helvetica"/>
              </a:rPr>
              <a:t>den</a:t>
            </a:r>
            <a:r>
              <a:rPr sz="250" i="1" spc="5" dirty="0">
                <a:latin typeface="Helvetica"/>
                <a:cs typeface="Helvetica"/>
              </a:rPr>
              <a:t>ti</a:t>
            </a:r>
            <a:r>
              <a:rPr sz="250" i="1" spc="10" dirty="0">
                <a:latin typeface="Helvetica"/>
                <a:cs typeface="Helvetica"/>
              </a:rPr>
              <a:t>fie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e</a:t>
            </a:r>
            <a:r>
              <a:rPr sz="250" i="1" spc="5" dirty="0">
                <a:latin typeface="Helvetica"/>
                <a:cs typeface="Helvetica"/>
              </a:rPr>
              <a:t>t j’</a:t>
            </a:r>
            <a:r>
              <a:rPr sz="250" i="1" spc="15" dirty="0">
                <a:latin typeface="Helvetica"/>
                <a:cs typeface="Helvetica"/>
              </a:rPr>
              <a:t>é</a:t>
            </a:r>
            <a:r>
              <a:rPr sz="250" i="1" spc="10" dirty="0">
                <a:latin typeface="Helvetica"/>
                <a:cs typeface="Helvetica"/>
              </a:rPr>
              <a:t>cri</a:t>
            </a: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l</a:t>
            </a:r>
            <a:r>
              <a:rPr sz="250" i="1" spc="15" dirty="0">
                <a:latin typeface="Helvetica"/>
                <a:cs typeface="Helvetica"/>
              </a:rPr>
              <a:t>es</a:t>
            </a:r>
            <a:r>
              <a:rPr sz="250" i="1" spc="5" dirty="0">
                <a:latin typeface="Helvetica"/>
                <a:cs typeface="Helvetica"/>
              </a:rPr>
              <a:t> ri</a:t>
            </a:r>
            <a:r>
              <a:rPr sz="250" i="1" spc="15" dirty="0">
                <a:latin typeface="Helvetica"/>
                <a:cs typeface="Helvetica"/>
              </a:rPr>
              <a:t>sques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pro</a:t>
            </a:r>
            <a:r>
              <a:rPr sz="250" i="1" spc="5" dirty="0">
                <a:latin typeface="Helvetica"/>
                <a:cs typeface="Helvetica"/>
              </a:rPr>
              <a:t>f</a:t>
            </a:r>
            <a:r>
              <a:rPr sz="250" i="1" spc="15" dirty="0">
                <a:latin typeface="Helvetica"/>
                <a:cs typeface="Helvetica"/>
              </a:rPr>
              <a:t>e</a:t>
            </a:r>
            <a:r>
              <a:rPr sz="250" i="1" spc="10" dirty="0">
                <a:latin typeface="Helvetica"/>
                <a:cs typeface="Helvetica"/>
              </a:rPr>
              <a:t>ssi</a:t>
            </a:r>
            <a:r>
              <a:rPr sz="250" i="1" spc="15" dirty="0">
                <a:latin typeface="Helvetica"/>
                <a:cs typeface="Helvetica"/>
              </a:rPr>
              <a:t>onne</a:t>
            </a:r>
            <a:r>
              <a:rPr sz="250" i="1" spc="5" dirty="0">
                <a:latin typeface="Helvetica"/>
                <a:cs typeface="Helvetica"/>
              </a:rPr>
              <a:t>l</a:t>
            </a: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!</a:t>
            </a:r>
            <a:endParaRPr sz="250">
              <a:latin typeface="Helvetica"/>
              <a:cs typeface="Helvetica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250" i="1" spc="15" dirty="0">
                <a:latin typeface="Helvetica"/>
                <a:cs typeface="Helvetica"/>
              </a:rPr>
              <a:t>(sécu</a:t>
            </a:r>
            <a:r>
              <a:rPr sz="250" i="1" spc="5" dirty="0">
                <a:latin typeface="Helvetica"/>
                <a:cs typeface="Helvetica"/>
              </a:rPr>
              <a:t>rit</a:t>
            </a:r>
            <a:r>
              <a:rPr sz="250" i="1" spc="15" dirty="0">
                <a:latin typeface="Helvetica"/>
                <a:cs typeface="Helvetica"/>
              </a:rPr>
              <a:t>é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des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personne</a:t>
            </a:r>
            <a:r>
              <a:rPr sz="250" i="1" spc="10" dirty="0">
                <a:latin typeface="Helvetica"/>
                <a:cs typeface="Helvetica"/>
              </a:rPr>
              <a:t>s,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du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20" dirty="0">
                <a:latin typeface="Helvetica"/>
                <a:cs typeface="Helvetica"/>
              </a:rPr>
              <a:t>ma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0" dirty="0">
                <a:latin typeface="Helvetica"/>
                <a:cs typeface="Helvetica"/>
              </a:rPr>
              <a:t>érie</a:t>
            </a:r>
            <a:r>
              <a:rPr sz="250" i="1" spc="5" dirty="0">
                <a:latin typeface="Helvetica"/>
                <a:cs typeface="Helvetica"/>
              </a:rPr>
              <a:t>l </a:t>
            </a:r>
            <a:r>
              <a:rPr sz="250" i="1" spc="15" dirty="0">
                <a:latin typeface="Helvetica"/>
                <a:cs typeface="Helvetica"/>
              </a:rPr>
              <a:t>e</a:t>
            </a:r>
            <a:r>
              <a:rPr sz="250" i="1" spc="5" dirty="0">
                <a:latin typeface="Helvetica"/>
                <a:cs typeface="Helvetica"/>
              </a:rPr>
              <a:t>t </a:t>
            </a:r>
            <a:r>
              <a:rPr sz="250" i="1" spc="15" dirty="0">
                <a:latin typeface="Helvetica"/>
                <a:cs typeface="Helvetica"/>
              </a:rPr>
              <a:t>du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véh</a:t>
            </a:r>
            <a:r>
              <a:rPr sz="250" i="1" spc="5" dirty="0">
                <a:latin typeface="Helvetica"/>
                <a:cs typeface="Helvetica"/>
              </a:rPr>
              <a:t>i</a:t>
            </a:r>
            <a:r>
              <a:rPr sz="250" i="1" spc="15" dirty="0">
                <a:latin typeface="Helvetica"/>
                <a:cs typeface="Helvetica"/>
              </a:rPr>
              <a:t>cu</a:t>
            </a:r>
            <a:r>
              <a:rPr sz="250" i="1" spc="5" dirty="0">
                <a:latin typeface="Helvetica"/>
                <a:cs typeface="Helvetica"/>
              </a:rPr>
              <a:t>l</a:t>
            </a:r>
            <a:r>
              <a:rPr sz="250" i="1" spc="15" dirty="0">
                <a:latin typeface="Helvetica"/>
                <a:cs typeface="Helvetica"/>
              </a:rPr>
              <a:t>e</a:t>
            </a:r>
            <a:r>
              <a:rPr sz="250" i="1" spc="5" dirty="0">
                <a:latin typeface="Helvetica"/>
                <a:cs typeface="Helvetica"/>
              </a:rPr>
              <a:t>)!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2256258" y="4085965"/>
            <a:ext cx="21590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2256258" y="4128199"/>
            <a:ext cx="21590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1250414" y="4170431"/>
            <a:ext cx="21590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1250414" y="4212664"/>
            <a:ext cx="21590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1250414" y="4254896"/>
            <a:ext cx="21590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250414" y="4297129"/>
            <a:ext cx="21590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250414" y="4339362"/>
            <a:ext cx="21590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1250414" y="4381594"/>
            <a:ext cx="21590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250414" y="4423828"/>
            <a:ext cx="21590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1252502" y="4002632"/>
            <a:ext cx="133653" cy="16072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238939" y="4586859"/>
            <a:ext cx="110616" cy="1422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102119" y="4573658"/>
            <a:ext cx="111746" cy="1397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652769" y="4737551"/>
            <a:ext cx="1673625" cy="102780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671075" y="4757764"/>
            <a:ext cx="1611630" cy="962660"/>
          </a:xfrm>
          <a:custGeom>
            <a:avLst/>
            <a:gdLst/>
            <a:ahLst/>
            <a:cxnLst/>
            <a:rect l="l" t="t" r="r" b="b"/>
            <a:pathLst>
              <a:path w="1611629" h="962660">
                <a:moveTo>
                  <a:pt x="1565564" y="0"/>
                </a:moveTo>
                <a:lnTo>
                  <a:pt x="31483" y="2166"/>
                </a:lnTo>
                <a:lnTo>
                  <a:pt x="2368" y="29746"/>
                </a:lnTo>
                <a:lnTo>
                  <a:pt x="0" y="918563"/>
                </a:lnTo>
                <a:lnTo>
                  <a:pt x="2327" y="932593"/>
                </a:lnTo>
                <a:lnTo>
                  <a:pt x="8882" y="944684"/>
                </a:lnTo>
                <a:lnTo>
                  <a:pt x="18856" y="954069"/>
                </a:lnTo>
                <a:lnTo>
                  <a:pt x="31445" y="960144"/>
                </a:lnTo>
                <a:lnTo>
                  <a:pt x="45843" y="962303"/>
                </a:lnTo>
                <a:lnTo>
                  <a:pt x="1566008" y="962301"/>
                </a:lnTo>
                <a:lnTo>
                  <a:pt x="1602604" y="944177"/>
                </a:lnTo>
                <a:lnTo>
                  <a:pt x="1611461" y="43889"/>
                </a:lnTo>
                <a:lnTo>
                  <a:pt x="1609081" y="29732"/>
                </a:lnTo>
                <a:lnTo>
                  <a:pt x="1602496" y="17649"/>
                </a:lnTo>
                <a:lnTo>
                  <a:pt x="1592509" y="8253"/>
                </a:lnTo>
                <a:lnTo>
                  <a:pt x="1579911" y="2163"/>
                </a:lnTo>
                <a:lnTo>
                  <a:pt x="156556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671076" y="4757763"/>
            <a:ext cx="1611630" cy="962660"/>
          </a:xfrm>
          <a:custGeom>
            <a:avLst/>
            <a:gdLst/>
            <a:ahLst/>
            <a:cxnLst/>
            <a:rect l="l" t="t" r="r" b="b"/>
            <a:pathLst>
              <a:path w="1611629" h="962660">
                <a:moveTo>
                  <a:pt x="0" y="918562"/>
                </a:moveTo>
                <a:lnTo>
                  <a:pt x="0" y="43914"/>
                </a:lnTo>
                <a:lnTo>
                  <a:pt x="2368" y="29747"/>
                </a:lnTo>
                <a:lnTo>
                  <a:pt x="8941" y="17654"/>
                </a:lnTo>
                <a:lnTo>
                  <a:pt x="18915" y="8254"/>
                </a:lnTo>
                <a:lnTo>
                  <a:pt x="31490" y="2163"/>
                </a:lnTo>
                <a:lnTo>
                  <a:pt x="1565564" y="0"/>
                </a:lnTo>
                <a:lnTo>
                  <a:pt x="1579932" y="2166"/>
                </a:lnTo>
                <a:lnTo>
                  <a:pt x="1609080" y="29733"/>
                </a:lnTo>
                <a:lnTo>
                  <a:pt x="1611460" y="917873"/>
                </a:lnTo>
                <a:lnTo>
                  <a:pt x="1609114" y="932011"/>
                </a:lnTo>
                <a:lnTo>
                  <a:pt x="1580259" y="959978"/>
                </a:lnTo>
                <a:lnTo>
                  <a:pt x="45842" y="962304"/>
                </a:lnTo>
                <a:lnTo>
                  <a:pt x="31445" y="960144"/>
                </a:lnTo>
                <a:lnTo>
                  <a:pt x="18856" y="954070"/>
                </a:lnTo>
                <a:lnTo>
                  <a:pt x="8882" y="944685"/>
                </a:lnTo>
                <a:lnTo>
                  <a:pt x="2327" y="932594"/>
                </a:lnTo>
                <a:lnTo>
                  <a:pt x="0" y="91856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1155772" y="4496711"/>
            <a:ext cx="956944" cy="329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indent="310515">
              <a:lnSpc>
                <a:spcPct val="100000"/>
              </a:lnSpc>
            </a:pPr>
            <a:r>
              <a:rPr sz="250" i="1" spc="15" dirty="0">
                <a:latin typeface="Helvetica"/>
                <a:cs typeface="Helvetica"/>
              </a:rPr>
              <a:t>Je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pro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5" dirty="0">
                <a:latin typeface="Helvetica"/>
                <a:cs typeface="Helvetica"/>
              </a:rPr>
              <a:t>ège</a:t>
            </a:r>
            <a:r>
              <a:rPr sz="250" i="1" spc="5" dirty="0">
                <a:latin typeface="Helvetica"/>
                <a:cs typeface="Helvetica"/>
              </a:rPr>
              <a:t> l’</a:t>
            </a:r>
            <a:r>
              <a:rPr sz="250" i="1" spc="15" dirty="0">
                <a:latin typeface="Helvetica"/>
                <a:cs typeface="Helvetica"/>
              </a:rPr>
              <a:t>environne</a:t>
            </a:r>
            <a:r>
              <a:rPr sz="250" i="1" spc="20" dirty="0">
                <a:latin typeface="Helvetica"/>
                <a:cs typeface="Helvetica"/>
              </a:rPr>
              <a:t>me</a:t>
            </a:r>
            <a:r>
              <a:rPr sz="250" i="1" spc="15" dirty="0">
                <a:latin typeface="Helvetica"/>
                <a:cs typeface="Helvetica"/>
              </a:rPr>
              <a:t>n</a:t>
            </a:r>
            <a:r>
              <a:rPr sz="250" i="1" spc="5" dirty="0">
                <a:latin typeface="Helvetica"/>
                <a:cs typeface="Helvetica"/>
              </a:rPr>
              <a:t>t</a:t>
            </a:r>
            <a:endParaRPr sz="2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 marL="207010" indent="-30480">
              <a:lnSpc>
                <a:spcPct val="112200"/>
              </a:lnSpc>
              <a:spcBef>
                <a:spcPts val="254"/>
              </a:spcBef>
            </a:pP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30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B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je</a:t>
            </a:r>
            <a:r>
              <a:rPr sz="30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vérifie</a:t>
            </a:r>
            <a:r>
              <a:rPr sz="30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les</a:t>
            </a:r>
            <a:r>
              <a:rPr sz="30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éléments</a:t>
            </a:r>
            <a:r>
              <a:rPr sz="30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qui</a:t>
            </a:r>
            <a:r>
              <a:rPr sz="30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300" i="1" spc="20" dirty="0">
                <a:solidFill>
                  <a:srgbClr val="0433FF"/>
                </a:solidFill>
                <a:latin typeface="Helvetica Light"/>
                <a:cs typeface="Helvetica Light"/>
              </a:rPr>
              <a:t>me</a:t>
            </a:r>
            <a:r>
              <a:rPr sz="30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 permettent</a:t>
            </a:r>
            <a:r>
              <a:rPr sz="30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de</a:t>
            </a:r>
            <a:r>
              <a:rPr sz="30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valider</a:t>
            </a:r>
            <a:r>
              <a:rPr sz="30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300" i="1" spc="20" dirty="0">
                <a:solidFill>
                  <a:srgbClr val="0433FF"/>
                </a:solidFill>
                <a:latin typeface="Helvetica Light"/>
                <a:cs typeface="Helvetica Light"/>
              </a:rPr>
              <a:t>mon</a:t>
            </a:r>
            <a:r>
              <a:rPr sz="30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hypothèse</a:t>
            </a:r>
            <a:r>
              <a:rPr sz="300" b="1" i="1" spc="5" dirty="0">
                <a:solidFill>
                  <a:srgbClr val="0433FF"/>
                </a:solidFill>
                <a:latin typeface="Helvetica"/>
                <a:cs typeface="Helvetica"/>
              </a:rPr>
              <a:t>.</a:t>
            </a:r>
            <a:r>
              <a:rPr sz="300" b="1" i="1" spc="-10" dirty="0">
                <a:solidFill>
                  <a:srgbClr val="0433FF"/>
                </a:solidFill>
                <a:latin typeface="Helvetica"/>
                <a:cs typeface="Helvetica"/>
              </a:rPr>
              <a:t>!</a:t>
            </a:r>
            <a:endParaRPr sz="3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r>
              <a:rPr sz="250" i="1" spc="10" dirty="0">
                <a:latin typeface="Helvetica"/>
                <a:cs typeface="Helvetica"/>
              </a:rPr>
              <a:t>J’écri</a:t>
            </a: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l</a:t>
            </a:r>
            <a:r>
              <a:rPr sz="250" i="1" spc="15" dirty="0">
                <a:latin typeface="Helvetica"/>
                <a:cs typeface="Helvetica"/>
              </a:rPr>
              <a:t>es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résu</a:t>
            </a:r>
            <a:r>
              <a:rPr sz="250" i="1" spc="5" dirty="0">
                <a:latin typeface="Helvetica"/>
                <a:cs typeface="Helvetica"/>
              </a:rPr>
              <a:t>lt</a:t>
            </a:r>
            <a:r>
              <a:rPr sz="250" i="1" spc="15" dirty="0">
                <a:latin typeface="Helvetica"/>
                <a:cs typeface="Helvetica"/>
              </a:rPr>
              <a:t>a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des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essa</a:t>
            </a:r>
            <a:r>
              <a:rPr sz="250" i="1" spc="5" dirty="0">
                <a:latin typeface="Helvetica"/>
                <a:cs typeface="Helvetica"/>
              </a:rPr>
              <a:t>i</a:t>
            </a: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réa</a:t>
            </a:r>
            <a:r>
              <a:rPr sz="250" i="1" spc="5" dirty="0">
                <a:latin typeface="Helvetica"/>
                <a:cs typeface="Helvetica"/>
              </a:rPr>
              <a:t>li</a:t>
            </a:r>
            <a:r>
              <a:rPr sz="250" i="1" spc="15" dirty="0">
                <a:latin typeface="Helvetica"/>
                <a:cs typeface="Helvetica"/>
              </a:rPr>
              <a:t>sés</a:t>
            </a:r>
            <a:r>
              <a:rPr sz="250" i="1" spc="5" dirty="0">
                <a:latin typeface="Helvetica"/>
                <a:cs typeface="Helvetica"/>
              </a:rPr>
              <a:t> :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2333560" y="4857516"/>
            <a:ext cx="9571" cy="2043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113345" y="4728771"/>
            <a:ext cx="230161" cy="2216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132951" y="6178031"/>
            <a:ext cx="173820" cy="17194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896420" y="6039857"/>
            <a:ext cx="1294599" cy="24110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915511" y="6057930"/>
            <a:ext cx="1231265" cy="178435"/>
          </a:xfrm>
          <a:custGeom>
            <a:avLst/>
            <a:gdLst/>
            <a:ahLst/>
            <a:cxnLst/>
            <a:rect l="l" t="t" r="r" b="b"/>
            <a:pathLst>
              <a:path w="1231265" h="178435">
                <a:moveTo>
                  <a:pt x="1185754" y="0"/>
                </a:moveTo>
                <a:lnTo>
                  <a:pt x="43979" y="13"/>
                </a:lnTo>
                <a:lnTo>
                  <a:pt x="8426" y="19377"/>
                </a:lnTo>
                <a:lnTo>
                  <a:pt x="0" y="46052"/>
                </a:lnTo>
                <a:lnTo>
                  <a:pt x="0" y="134238"/>
                </a:lnTo>
                <a:lnTo>
                  <a:pt x="18148" y="169605"/>
                </a:lnTo>
                <a:lnTo>
                  <a:pt x="45058" y="177980"/>
                </a:lnTo>
                <a:lnTo>
                  <a:pt x="1186040" y="177979"/>
                </a:lnTo>
                <a:lnTo>
                  <a:pt x="1222485" y="159745"/>
                </a:lnTo>
                <a:lnTo>
                  <a:pt x="1231228" y="133310"/>
                </a:lnTo>
                <a:lnTo>
                  <a:pt x="1231206" y="44643"/>
                </a:lnTo>
                <a:lnTo>
                  <a:pt x="1212133" y="8696"/>
                </a:lnTo>
                <a:lnTo>
                  <a:pt x="1185754" y="0"/>
                </a:lnTo>
                <a:close/>
              </a:path>
            </a:pathLst>
          </a:custGeom>
          <a:solidFill>
            <a:srgbClr val="FF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915512" y="6057929"/>
            <a:ext cx="1231265" cy="178435"/>
          </a:xfrm>
          <a:custGeom>
            <a:avLst/>
            <a:gdLst/>
            <a:ahLst/>
            <a:cxnLst/>
            <a:rect l="l" t="t" r="r" b="b"/>
            <a:pathLst>
              <a:path w="1231265" h="178435">
                <a:moveTo>
                  <a:pt x="0" y="134239"/>
                </a:moveTo>
                <a:lnTo>
                  <a:pt x="0" y="46052"/>
                </a:lnTo>
                <a:lnTo>
                  <a:pt x="2222" y="31863"/>
                </a:lnTo>
                <a:lnTo>
                  <a:pt x="29999" y="2665"/>
                </a:lnTo>
                <a:lnTo>
                  <a:pt x="1185755" y="0"/>
                </a:lnTo>
                <a:lnTo>
                  <a:pt x="1199828" y="2303"/>
                </a:lnTo>
                <a:lnTo>
                  <a:pt x="1228545" y="30643"/>
                </a:lnTo>
                <a:lnTo>
                  <a:pt x="1231228" y="133311"/>
                </a:lnTo>
                <a:lnTo>
                  <a:pt x="1228916" y="147502"/>
                </a:lnTo>
                <a:lnTo>
                  <a:pt x="1200290" y="175667"/>
                </a:lnTo>
                <a:lnTo>
                  <a:pt x="45058" y="177980"/>
                </a:lnTo>
                <a:lnTo>
                  <a:pt x="30622" y="175783"/>
                </a:lnTo>
                <a:lnTo>
                  <a:pt x="18148" y="169606"/>
                </a:lnTo>
                <a:lnTo>
                  <a:pt x="8388" y="160068"/>
                </a:lnTo>
                <a:lnTo>
                  <a:pt x="2091" y="147792"/>
                </a:lnTo>
                <a:lnTo>
                  <a:pt x="0" y="13423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614112" y="5908607"/>
            <a:ext cx="0" cy="99695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0"/>
                </a:moveTo>
                <a:lnTo>
                  <a:pt x="0" y="99548"/>
                </a:lnTo>
              </a:path>
            </a:pathLst>
          </a:custGeom>
          <a:ln w="6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599627" y="6005139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10">
                <a:moveTo>
                  <a:pt x="28969" y="0"/>
                </a:moveTo>
                <a:lnTo>
                  <a:pt x="0" y="0"/>
                </a:lnTo>
                <a:lnTo>
                  <a:pt x="14485" y="28959"/>
                </a:lnTo>
                <a:lnTo>
                  <a:pt x="289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512646" y="5830175"/>
            <a:ext cx="945515" cy="184785"/>
          </a:xfrm>
          <a:custGeom>
            <a:avLst/>
            <a:gdLst/>
            <a:ahLst/>
            <a:cxnLst/>
            <a:rect l="l" t="t" r="r" b="b"/>
            <a:pathLst>
              <a:path w="945515" h="184785">
                <a:moveTo>
                  <a:pt x="945216" y="81143"/>
                </a:moveTo>
                <a:lnTo>
                  <a:pt x="936564" y="123950"/>
                </a:lnTo>
                <a:lnTo>
                  <a:pt x="908886" y="155435"/>
                </a:lnTo>
                <a:lnTo>
                  <a:pt x="862182" y="175601"/>
                </a:lnTo>
                <a:lnTo>
                  <a:pt x="796452" y="184448"/>
                </a:lnTo>
                <a:lnTo>
                  <a:pt x="756452" y="184629"/>
                </a:lnTo>
                <a:lnTo>
                  <a:pt x="711696" y="181981"/>
                </a:lnTo>
                <a:lnTo>
                  <a:pt x="662184" y="176505"/>
                </a:lnTo>
                <a:lnTo>
                  <a:pt x="607915" y="168201"/>
                </a:lnTo>
                <a:lnTo>
                  <a:pt x="548889" y="157069"/>
                </a:lnTo>
                <a:lnTo>
                  <a:pt x="485107" y="143110"/>
                </a:lnTo>
                <a:lnTo>
                  <a:pt x="416569" y="126324"/>
                </a:lnTo>
                <a:lnTo>
                  <a:pt x="343274" y="106712"/>
                </a:lnTo>
                <a:lnTo>
                  <a:pt x="265222" y="84273"/>
                </a:lnTo>
                <a:lnTo>
                  <a:pt x="182414" y="59007"/>
                </a:lnTo>
                <a:lnTo>
                  <a:pt x="94850" y="30916"/>
                </a:lnTo>
                <a:lnTo>
                  <a:pt x="2529" y="0"/>
                </a:lnTo>
                <a:lnTo>
                  <a:pt x="0" y="0"/>
                </a:lnTo>
              </a:path>
            </a:pathLst>
          </a:custGeom>
          <a:ln w="6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488100" y="5817458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39">
                <a:moveTo>
                  <a:pt x="32103" y="0"/>
                </a:moveTo>
                <a:lnTo>
                  <a:pt x="0" y="4292"/>
                </a:lnTo>
                <a:lnTo>
                  <a:pt x="22696" y="27391"/>
                </a:lnTo>
                <a:lnTo>
                  <a:pt x="321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11077176" y="5779684"/>
            <a:ext cx="859790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50" b="1" i="1" spc="5" dirty="0">
                <a:latin typeface="Helvetica"/>
                <a:cs typeface="Helvetica"/>
              </a:rPr>
              <a:t>La cause es</a:t>
            </a:r>
            <a:r>
              <a:rPr sz="250" b="1" i="1" dirty="0">
                <a:latin typeface="Helvetica"/>
                <a:cs typeface="Helvetica"/>
              </a:rPr>
              <a:t>t-ell</a:t>
            </a:r>
            <a:r>
              <a:rPr sz="250" b="1" i="1" spc="5" dirty="0">
                <a:latin typeface="Helvetica"/>
                <a:cs typeface="Helvetica"/>
              </a:rPr>
              <a:t>e </a:t>
            </a:r>
            <a:r>
              <a:rPr sz="250" b="1" i="1" dirty="0">
                <a:latin typeface="Helvetica"/>
                <a:cs typeface="Helvetica"/>
              </a:rPr>
              <a:t>i</a:t>
            </a:r>
            <a:r>
              <a:rPr sz="250" b="1" i="1" spc="5" dirty="0">
                <a:latin typeface="Helvetica"/>
                <a:cs typeface="Helvetica"/>
              </a:rPr>
              <a:t>de</a:t>
            </a:r>
            <a:r>
              <a:rPr sz="250" b="1" i="1" dirty="0">
                <a:latin typeface="Helvetica"/>
                <a:cs typeface="Helvetica"/>
              </a:rPr>
              <a:t>ntifi</a:t>
            </a:r>
            <a:r>
              <a:rPr sz="250" b="1" i="1" spc="5" dirty="0">
                <a:latin typeface="Helvetica"/>
                <a:cs typeface="Helvetica"/>
              </a:rPr>
              <a:t>ée pa</a:t>
            </a:r>
            <a:r>
              <a:rPr sz="250" b="1" i="1" dirty="0">
                <a:latin typeface="Helvetica"/>
                <a:cs typeface="Helvetica"/>
              </a:rPr>
              <a:t>r r</a:t>
            </a:r>
            <a:r>
              <a:rPr sz="250" b="1" i="1" spc="5" dirty="0">
                <a:latin typeface="Helvetica"/>
                <a:cs typeface="Helvetica"/>
              </a:rPr>
              <a:t>appo</a:t>
            </a:r>
            <a:r>
              <a:rPr sz="250" b="1" i="1" dirty="0">
                <a:latin typeface="Helvetica"/>
                <a:cs typeface="Helvetica"/>
              </a:rPr>
              <a:t>rt </a:t>
            </a:r>
            <a:r>
              <a:rPr sz="250" b="1" i="1" spc="5" dirty="0">
                <a:latin typeface="Helvetica"/>
                <a:cs typeface="Helvetica"/>
              </a:rPr>
              <a:t>au symptôme ?</a:t>
            </a:r>
            <a:endParaRPr sz="25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250">
              <a:latin typeface="Times New Roman"/>
              <a:cs typeface="Times New Roman"/>
            </a:endParaRPr>
          </a:p>
          <a:p>
            <a:pPr marL="50800" algn="ctr">
              <a:lnSpc>
                <a:spcPct val="100000"/>
              </a:lnSpc>
            </a:pPr>
            <a:r>
              <a:rPr sz="250" spc="5" dirty="0">
                <a:latin typeface="Helvetica"/>
                <a:cs typeface="Helvetica"/>
              </a:rPr>
              <a:t>NON         </a:t>
            </a:r>
            <a:r>
              <a:rPr sz="250" spc="25" dirty="0">
                <a:latin typeface="Helvetica"/>
                <a:cs typeface="Helvetica"/>
              </a:rPr>
              <a:t> </a:t>
            </a:r>
            <a:r>
              <a:rPr sz="250" spc="5" dirty="0">
                <a:latin typeface="Helvetica"/>
                <a:cs typeface="Helvetica"/>
              </a:rPr>
              <a:t>OUI</a:t>
            </a:r>
            <a:endParaRPr sz="2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47625" algn="ctr">
              <a:lnSpc>
                <a:spcPct val="100000"/>
              </a:lnSpc>
              <a:spcBef>
                <a:spcPts val="155"/>
              </a:spcBef>
            </a:pPr>
            <a:r>
              <a:rPr sz="250" b="1" i="1" spc="15" dirty="0">
                <a:latin typeface="Helvetica"/>
                <a:cs typeface="Helvetica"/>
              </a:rPr>
              <a:t>J</a:t>
            </a:r>
            <a:r>
              <a:rPr sz="250" b="1" i="1" spc="5" dirty="0">
                <a:latin typeface="Helvetica"/>
                <a:cs typeface="Helvetica"/>
              </a:rPr>
              <a:t>’</a:t>
            </a:r>
            <a:r>
              <a:rPr sz="250" b="1" i="1" spc="15" dirty="0">
                <a:latin typeface="Helvetica"/>
                <a:cs typeface="Helvetica"/>
              </a:rPr>
              <a:t>éc</a:t>
            </a:r>
            <a:r>
              <a:rPr sz="250" b="1" i="1" spc="10" dirty="0">
                <a:latin typeface="Helvetica"/>
                <a:cs typeface="Helvetica"/>
              </a:rPr>
              <a:t>r</a:t>
            </a:r>
            <a:r>
              <a:rPr sz="250" b="1" i="1" spc="5" dirty="0">
                <a:latin typeface="Helvetica"/>
                <a:cs typeface="Helvetica"/>
              </a:rPr>
              <a:t>i</a:t>
            </a:r>
            <a:r>
              <a:rPr sz="250" b="1" i="1" spc="15" dirty="0">
                <a:latin typeface="Helvetica"/>
                <a:cs typeface="Helvetica"/>
              </a:rPr>
              <a:t>s</a:t>
            </a:r>
            <a:r>
              <a:rPr sz="250" b="1" i="1" spc="5" dirty="0">
                <a:latin typeface="Helvetica"/>
                <a:cs typeface="Helvetica"/>
              </a:rPr>
              <a:t> l</a:t>
            </a:r>
            <a:r>
              <a:rPr sz="250" b="1" i="1" spc="15" dirty="0">
                <a:latin typeface="Helvetica"/>
                <a:cs typeface="Helvetica"/>
              </a:rPr>
              <a:t>a</a:t>
            </a:r>
            <a:r>
              <a:rPr sz="250" b="1" i="1" spc="5" dirty="0">
                <a:latin typeface="Helvetica"/>
                <a:cs typeface="Helvetica"/>
              </a:rPr>
              <a:t> </a:t>
            </a:r>
            <a:r>
              <a:rPr sz="250" b="1" i="1" spc="15" dirty="0">
                <a:latin typeface="Helvetica"/>
                <a:cs typeface="Helvetica"/>
              </a:rPr>
              <a:t>ca</a:t>
            </a:r>
            <a:r>
              <a:rPr sz="250" b="1" i="1" spc="20" dirty="0">
                <a:latin typeface="Helvetica"/>
                <a:cs typeface="Helvetica"/>
              </a:rPr>
              <a:t>u</a:t>
            </a:r>
            <a:r>
              <a:rPr sz="250" b="1" i="1" spc="15" dirty="0">
                <a:latin typeface="Helvetica"/>
                <a:cs typeface="Helvetica"/>
              </a:rPr>
              <a:t>se</a:t>
            </a:r>
            <a:r>
              <a:rPr sz="250" b="1" i="1" spc="5" dirty="0">
                <a:latin typeface="Helvetica"/>
                <a:cs typeface="Helvetica"/>
              </a:rPr>
              <a:t> </a:t>
            </a:r>
            <a:r>
              <a:rPr sz="250" b="1" i="1" spc="20" dirty="0">
                <a:latin typeface="Helvetica"/>
                <a:cs typeface="Helvetica"/>
              </a:rPr>
              <a:t>du</a:t>
            </a:r>
            <a:r>
              <a:rPr sz="250" b="1" i="1" spc="5" dirty="0">
                <a:latin typeface="Helvetica"/>
                <a:cs typeface="Helvetica"/>
              </a:rPr>
              <a:t> </a:t>
            </a:r>
            <a:r>
              <a:rPr sz="250" b="1" i="1" spc="15" dirty="0">
                <a:latin typeface="Helvetica"/>
                <a:cs typeface="Helvetica"/>
              </a:rPr>
              <a:t>sy</a:t>
            </a:r>
            <a:r>
              <a:rPr sz="250" b="1" i="1" spc="30" dirty="0">
                <a:latin typeface="Helvetica"/>
                <a:cs typeface="Helvetica"/>
              </a:rPr>
              <a:t>m</a:t>
            </a:r>
            <a:r>
              <a:rPr sz="250" b="1" i="1" spc="20" dirty="0">
                <a:latin typeface="Helvetica"/>
                <a:cs typeface="Helvetica"/>
              </a:rPr>
              <a:t>p</a:t>
            </a:r>
            <a:r>
              <a:rPr sz="250" b="1" i="1" spc="15" dirty="0">
                <a:latin typeface="Helvetica"/>
                <a:cs typeface="Helvetica"/>
              </a:rPr>
              <a:t>tô</a:t>
            </a:r>
            <a:r>
              <a:rPr sz="250" b="1" i="1" spc="30" dirty="0">
                <a:latin typeface="Helvetica"/>
                <a:cs typeface="Helvetica"/>
              </a:rPr>
              <a:t>m</a:t>
            </a:r>
            <a:r>
              <a:rPr sz="250" b="1" i="1" spc="15" dirty="0">
                <a:latin typeface="Helvetica"/>
                <a:cs typeface="Helvetica"/>
              </a:rPr>
              <a:t>e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91" name="object 91"/>
          <p:cNvSpPr txBox="1"/>
          <p:nvPr/>
        </p:nvSpPr>
        <p:spPr>
          <a:xfrm rot="900000">
            <a:off x="10565800" y="5863224"/>
            <a:ext cx="443439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5"/>
              </a:lnSpc>
            </a:pPr>
            <a:r>
              <a:rPr sz="375" i="1" spc="7" baseline="11111" dirty="0">
                <a:latin typeface="Helvetica"/>
                <a:cs typeface="Helvetica"/>
              </a:rPr>
              <a:t>Je</a:t>
            </a:r>
            <a:r>
              <a:rPr sz="375" i="1" spc="-7" baseline="11111" dirty="0">
                <a:latin typeface="Helvetica"/>
                <a:cs typeface="Helvetica"/>
              </a:rPr>
              <a:t> </a:t>
            </a:r>
            <a:r>
              <a:rPr sz="375" i="1" spc="7" baseline="11111" dirty="0">
                <a:latin typeface="Helvetica"/>
                <a:cs typeface="Helvetica"/>
              </a:rPr>
              <a:t>c</a:t>
            </a:r>
            <a:r>
              <a:rPr sz="375" i="1" baseline="11111" dirty="0">
                <a:latin typeface="Helvetica"/>
                <a:cs typeface="Helvetica"/>
              </a:rPr>
              <a:t>ho</a:t>
            </a:r>
            <a:r>
              <a:rPr sz="375" i="1" spc="-7" baseline="11111" dirty="0">
                <a:latin typeface="Helvetica"/>
                <a:cs typeface="Helvetica"/>
              </a:rPr>
              <a:t>i</a:t>
            </a:r>
            <a:r>
              <a:rPr sz="375" i="1" baseline="11111" dirty="0">
                <a:latin typeface="Helvetica"/>
                <a:cs typeface="Helvetica"/>
              </a:rPr>
              <a:t>si</a:t>
            </a:r>
            <a:r>
              <a:rPr sz="375" i="1" spc="-7" baseline="11111" dirty="0">
                <a:latin typeface="Helvetica"/>
                <a:cs typeface="Helvetica"/>
              </a:rPr>
              <a:t> </a:t>
            </a:r>
            <a:r>
              <a:rPr sz="375" i="1" baseline="11111" dirty="0">
                <a:latin typeface="Helvetica"/>
                <a:cs typeface="Helvetica"/>
              </a:rPr>
              <a:t>un</a:t>
            </a:r>
            <a:r>
              <a:rPr sz="375" i="1" spc="7" baseline="11111" dirty="0">
                <a:latin typeface="Helvetica"/>
                <a:cs typeface="Helvetica"/>
              </a:rPr>
              <a:t>e</a:t>
            </a:r>
            <a:r>
              <a:rPr sz="375" i="1" spc="-7" baseline="11111" dirty="0">
                <a:latin typeface="Helvetica"/>
                <a:cs typeface="Helvetica"/>
              </a:rPr>
              <a:t> </a:t>
            </a:r>
            <a:r>
              <a:rPr sz="375" i="1" baseline="11111" dirty="0">
                <a:latin typeface="Helvetica"/>
                <a:cs typeface="Helvetica"/>
              </a:rPr>
              <a:t>au</a:t>
            </a:r>
            <a:r>
              <a:rPr sz="250" i="1" spc="-5" dirty="0">
                <a:latin typeface="Helvetica"/>
                <a:cs typeface="Helvetica"/>
              </a:rPr>
              <a:t>t</a:t>
            </a:r>
            <a:r>
              <a:rPr sz="250" i="1" spc="5" dirty="0">
                <a:latin typeface="Helvetica"/>
                <a:cs typeface="Helvetica"/>
              </a:rPr>
              <a:t>re</a:t>
            </a:r>
            <a:r>
              <a:rPr sz="250" i="1" spc="-5" dirty="0">
                <a:latin typeface="Helvetica"/>
                <a:cs typeface="Helvetica"/>
              </a:rPr>
              <a:t> </a:t>
            </a:r>
            <a:r>
              <a:rPr sz="250" i="1" dirty="0">
                <a:latin typeface="Helvetica"/>
                <a:cs typeface="Helvetica"/>
              </a:rPr>
              <a:t>h</a:t>
            </a:r>
            <a:r>
              <a:rPr sz="250" i="1" spc="5" dirty="0">
                <a:latin typeface="Helvetica"/>
                <a:cs typeface="Helvetica"/>
              </a:rPr>
              <a:t>y</a:t>
            </a:r>
            <a:r>
              <a:rPr sz="250" i="1" dirty="0">
                <a:latin typeface="Helvetica"/>
                <a:cs typeface="Helvetica"/>
              </a:rPr>
              <a:t>po</a:t>
            </a:r>
            <a:r>
              <a:rPr sz="250" i="1" spc="-5" dirty="0">
                <a:latin typeface="Helvetica"/>
                <a:cs typeface="Helvetica"/>
              </a:rPr>
              <a:t>t</a:t>
            </a:r>
            <a:r>
              <a:rPr sz="250" i="1" dirty="0">
                <a:latin typeface="Helvetica"/>
                <a:cs typeface="Helvetica"/>
              </a:rPr>
              <a:t>hè</a:t>
            </a:r>
            <a:r>
              <a:rPr sz="250" i="1" spc="5" dirty="0">
                <a:latin typeface="Helvetica"/>
                <a:cs typeface="Helvetica"/>
              </a:rPr>
              <a:t>se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0484708" y="4189467"/>
            <a:ext cx="695325" cy="257810"/>
          </a:xfrm>
          <a:custGeom>
            <a:avLst/>
            <a:gdLst/>
            <a:ahLst/>
            <a:cxnLst/>
            <a:rect l="l" t="t" r="r" b="b"/>
            <a:pathLst>
              <a:path w="695325" h="257810">
                <a:moveTo>
                  <a:pt x="0" y="257359"/>
                </a:moveTo>
                <a:lnTo>
                  <a:pt x="36665" y="218945"/>
                </a:lnTo>
                <a:lnTo>
                  <a:pt x="73109" y="183638"/>
                </a:lnTo>
                <a:lnTo>
                  <a:pt x="109330" y="151437"/>
                </a:lnTo>
                <a:lnTo>
                  <a:pt x="145328" y="122341"/>
                </a:lnTo>
                <a:lnTo>
                  <a:pt x="181105" y="96349"/>
                </a:lnTo>
                <a:lnTo>
                  <a:pt x="216658" y="73459"/>
                </a:lnTo>
                <a:lnTo>
                  <a:pt x="251989" y="53671"/>
                </a:lnTo>
                <a:lnTo>
                  <a:pt x="287098" y="36982"/>
                </a:lnTo>
                <a:lnTo>
                  <a:pt x="356648" y="12901"/>
                </a:lnTo>
                <a:lnTo>
                  <a:pt x="425308" y="1205"/>
                </a:lnTo>
                <a:lnTo>
                  <a:pt x="459304" y="0"/>
                </a:lnTo>
                <a:lnTo>
                  <a:pt x="493078" y="1887"/>
                </a:lnTo>
                <a:lnTo>
                  <a:pt x="559959" y="14935"/>
                </a:lnTo>
                <a:lnTo>
                  <a:pt x="625949" y="40340"/>
                </a:lnTo>
                <a:lnTo>
                  <a:pt x="691050" y="78094"/>
                </a:lnTo>
                <a:lnTo>
                  <a:pt x="694852" y="78094"/>
                </a:lnTo>
              </a:path>
            </a:pathLst>
          </a:custGeom>
          <a:ln w="6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168671" y="4254033"/>
            <a:ext cx="32384" cy="29209"/>
          </a:xfrm>
          <a:custGeom>
            <a:avLst/>
            <a:gdLst/>
            <a:ahLst/>
            <a:cxnLst/>
            <a:rect l="l" t="t" r="r" b="b"/>
            <a:pathLst>
              <a:path w="32384" h="29210">
                <a:moveTo>
                  <a:pt x="16871" y="0"/>
                </a:moveTo>
                <a:lnTo>
                  <a:pt x="0" y="23541"/>
                </a:lnTo>
                <a:lnTo>
                  <a:pt x="31986" y="28637"/>
                </a:lnTo>
                <a:lnTo>
                  <a:pt x="168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10732496" y="4135726"/>
            <a:ext cx="371475" cy="33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50" i="1" dirty="0">
                <a:latin typeface="Helvetica"/>
                <a:cs typeface="Helvetica"/>
              </a:rPr>
              <a:t>J’ai </a:t>
            </a:r>
            <a:r>
              <a:rPr sz="250" i="1" spc="5" dirty="0">
                <a:latin typeface="Helvetica"/>
                <a:cs typeface="Helvetica"/>
              </a:rPr>
              <a:t>cho</a:t>
            </a:r>
            <a:r>
              <a:rPr sz="250" i="1" dirty="0">
                <a:latin typeface="Helvetica"/>
                <a:cs typeface="Helvetica"/>
              </a:rPr>
              <a:t>isi </a:t>
            </a:r>
            <a:r>
              <a:rPr sz="250" i="1" spc="5" dirty="0">
                <a:latin typeface="Helvetica"/>
                <a:cs typeface="Helvetica"/>
              </a:rPr>
              <a:t>une hypo</a:t>
            </a:r>
            <a:r>
              <a:rPr sz="250" i="1" dirty="0">
                <a:latin typeface="Helvetica"/>
                <a:cs typeface="Helvetica"/>
              </a:rPr>
              <a:t>t</a:t>
            </a:r>
            <a:r>
              <a:rPr sz="250" i="1" spc="5" dirty="0">
                <a:latin typeface="Helvetica"/>
                <a:cs typeface="Helvetica"/>
              </a:rPr>
              <a:t>hèse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12099964" y="4321860"/>
            <a:ext cx="174463" cy="24133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750300" y="3911600"/>
            <a:ext cx="3594100" cy="2540000"/>
          </a:xfrm>
          <a:custGeom>
            <a:avLst/>
            <a:gdLst/>
            <a:ahLst/>
            <a:cxnLst/>
            <a:rect l="l" t="t" r="r" b="b"/>
            <a:pathLst>
              <a:path w="3594100" h="2540000">
                <a:moveTo>
                  <a:pt x="0" y="0"/>
                </a:moveTo>
                <a:lnTo>
                  <a:pt x="3594100" y="0"/>
                </a:lnTo>
                <a:lnTo>
                  <a:pt x="3594100" y="2539999"/>
                </a:lnTo>
                <a:lnTo>
                  <a:pt x="0" y="253999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577518" y="1101617"/>
            <a:ext cx="1932383" cy="26797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652000" y="1143000"/>
            <a:ext cx="1790700" cy="2540000"/>
          </a:xfrm>
          <a:custGeom>
            <a:avLst/>
            <a:gdLst/>
            <a:ahLst/>
            <a:cxnLst/>
            <a:rect l="l" t="t" r="r" b="b"/>
            <a:pathLst>
              <a:path w="1790700" h="2540000">
                <a:moveTo>
                  <a:pt x="0" y="0"/>
                </a:moveTo>
                <a:lnTo>
                  <a:pt x="1790700" y="0"/>
                </a:lnTo>
                <a:lnTo>
                  <a:pt x="1790700" y="2540000"/>
                </a:lnTo>
                <a:lnTo>
                  <a:pt x="0" y="254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701498" y="1209064"/>
            <a:ext cx="350520" cy="314960"/>
          </a:xfrm>
          <a:custGeom>
            <a:avLst/>
            <a:gdLst/>
            <a:ahLst/>
            <a:cxnLst/>
            <a:rect l="l" t="t" r="r" b="b"/>
            <a:pathLst>
              <a:path w="350520" h="314959">
                <a:moveTo>
                  <a:pt x="0" y="314679"/>
                </a:moveTo>
                <a:lnTo>
                  <a:pt x="350252" y="314679"/>
                </a:lnTo>
                <a:lnTo>
                  <a:pt x="350252" y="0"/>
                </a:lnTo>
                <a:lnTo>
                  <a:pt x="0" y="0"/>
                </a:lnTo>
                <a:lnTo>
                  <a:pt x="0" y="314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051750" y="1209064"/>
            <a:ext cx="962660" cy="210185"/>
          </a:xfrm>
          <a:custGeom>
            <a:avLst/>
            <a:gdLst/>
            <a:ahLst/>
            <a:cxnLst/>
            <a:rect l="l" t="t" r="r" b="b"/>
            <a:pathLst>
              <a:path w="962659" h="210184">
                <a:moveTo>
                  <a:pt x="0" y="209662"/>
                </a:moveTo>
                <a:lnTo>
                  <a:pt x="962404" y="209662"/>
                </a:lnTo>
                <a:lnTo>
                  <a:pt x="962404" y="0"/>
                </a:lnTo>
                <a:lnTo>
                  <a:pt x="0" y="0"/>
                </a:lnTo>
                <a:lnTo>
                  <a:pt x="0" y="209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014154" y="1209064"/>
            <a:ext cx="376555" cy="314960"/>
          </a:xfrm>
          <a:custGeom>
            <a:avLst/>
            <a:gdLst/>
            <a:ahLst/>
            <a:cxnLst/>
            <a:rect l="l" t="t" r="r" b="b"/>
            <a:pathLst>
              <a:path w="376554" h="314959">
                <a:moveTo>
                  <a:pt x="0" y="314679"/>
                </a:moveTo>
                <a:lnTo>
                  <a:pt x="376420" y="314679"/>
                </a:lnTo>
                <a:lnTo>
                  <a:pt x="376420" y="0"/>
                </a:lnTo>
                <a:lnTo>
                  <a:pt x="0" y="0"/>
                </a:lnTo>
                <a:lnTo>
                  <a:pt x="0" y="314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051750" y="1418727"/>
            <a:ext cx="962660" cy="105410"/>
          </a:xfrm>
          <a:custGeom>
            <a:avLst/>
            <a:gdLst/>
            <a:ahLst/>
            <a:cxnLst/>
            <a:rect l="l" t="t" r="r" b="b"/>
            <a:pathLst>
              <a:path w="962659" h="105409">
                <a:moveTo>
                  <a:pt x="0" y="105016"/>
                </a:moveTo>
                <a:lnTo>
                  <a:pt x="962404" y="105016"/>
                </a:lnTo>
                <a:lnTo>
                  <a:pt x="962404" y="0"/>
                </a:lnTo>
                <a:lnTo>
                  <a:pt x="0" y="0"/>
                </a:lnTo>
                <a:lnTo>
                  <a:pt x="0" y="105016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051750" y="1204540"/>
            <a:ext cx="0" cy="214629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0"/>
                </a:moveTo>
                <a:lnTo>
                  <a:pt x="0" y="214187"/>
                </a:lnTo>
              </a:path>
            </a:pathLst>
          </a:custGeom>
          <a:ln w="9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051750" y="1418728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0"/>
                </a:moveTo>
                <a:lnTo>
                  <a:pt x="0" y="109541"/>
                </a:lnTo>
              </a:path>
            </a:pathLst>
          </a:custGeom>
          <a:ln w="9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1014154" y="1204540"/>
            <a:ext cx="0" cy="214629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0"/>
                </a:moveTo>
                <a:lnTo>
                  <a:pt x="0" y="214187"/>
                </a:lnTo>
              </a:path>
            </a:pathLst>
          </a:custGeom>
          <a:ln w="9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1014154" y="1418728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0"/>
                </a:moveTo>
                <a:lnTo>
                  <a:pt x="0" y="109541"/>
                </a:lnTo>
              </a:path>
            </a:pathLst>
          </a:custGeom>
          <a:ln w="9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047223" y="1418728"/>
            <a:ext cx="971550" cy="0"/>
          </a:xfrm>
          <a:custGeom>
            <a:avLst/>
            <a:gdLst/>
            <a:ahLst/>
            <a:cxnLst/>
            <a:rect l="l" t="t" r="r" b="b"/>
            <a:pathLst>
              <a:path w="971550">
                <a:moveTo>
                  <a:pt x="0" y="0"/>
                </a:moveTo>
                <a:lnTo>
                  <a:pt x="971458" y="0"/>
                </a:lnTo>
              </a:path>
            </a:pathLst>
          </a:custGeom>
          <a:ln w="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701497" y="1204540"/>
            <a:ext cx="0" cy="214629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0"/>
                </a:moveTo>
                <a:lnTo>
                  <a:pt x="0" y="214187"/>
                </a:lnTo>
              </a:path>
            </a:pathLst>
          </a:custGeom>
          <a:ln w="9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701497" y="1418728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0"/>
                </a:moveTo>
                <a:lnTo>
                  <a:pt x="0" y="109541"/>
                </a:lnTo>
              </a:path>
            </a:pathLst>
          </a:custGeom>
          <a:ln w="9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1390575" y="1204540"/>
            <a:ext cx="0" cy="214629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0"/>
                </a:moveTo>
                <a:lnTo>
                  <a:pt x="0" y="214187"/>
                </a:lnTo>
              </a:path>
            </a:pathLst>
          </a:custGeom>
          <a:ln w="9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1390575" y="1418728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0"/>
                </a:moveTo>
                <a:lnTo>
                  <a:pt x="0" y="109541"/>
                </a:lnTo>
              </a:path>
            </a:pathLst>
          </a:custGeom>
          <a:ln w="9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696970" y="1209065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54778" y="0"/>
                </a:lnTo>
              </a:path>
            </a:pathLst>
          </a:custGeom>
          <a:ln w="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051750" y="1209065"/>
            <a:ext cx="962660" cy="0"/>
          </a:xfrm>
          <a:custGeom>
            <a:avLst/>
            <a:gdLst/>
            <a:ahLst/>
            <a:cxnLst/>
            <a:rect l="l" t="t" r="r" b="b"/>
            <a:pathLst>
              <a:path w="962659">
                <a:moveTo>
                  <a:pt x="0" y="0"/>
                </a:moveTo>
                <a:lnTo>
                  <a:pt x="962405" y="0"/>
                </a:lnTo>
              </a:path>
            </a:pathLst>
          </a:custGeom>
          <a:ln w="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1014154" y="1209065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0947" y="0"/>
                </a:lnTo>
              </a:path>
            </a:pathLst>
          </a:custGeom>
          <a:ln w="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696970" y="1523744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54778" y="0"/>
                </a:lnTo>
              </a:path>
            </a:pathLst>
          </a:custGeom>
          <a:ln w="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051750" y="1523744"/>
            <a:ext cx="962660" cy="0"/>
          </a:xfrm>
          <a:custGeom>
            <a:avLst/>
            <a:gdLst/>
            <a:ahLst/>
            <a:cxnLst/>
            <a:rect l="l" t="t" r="r" b="b"/>
            <a:pathLst>
              <a:path w="962659">
                <a:moveTo>
                  <a:pt x="0" y="0"/>
                </a:moveTo>
                <a:lnTo>
                  <a:pt x="962405" y="0"/>
                </a:lnTo>
              </a:path>
            </a:pathLst>
          </a:custGeom>
          <a:ln w="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014154" y="1523744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0947" y="0"/>
                </a:lnTo>
              </a:path>
            </a:pathLst>
          </a:custGeom>
          <a:ln w="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738021" y="3073430"/>
            <a:ext cx="1623531" cy="30467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757330" y="3093248"/>
            <a:ext cx="1560195" cy="241935"/>
          </a:xfrm>
          <a:custGeom>
            <a:avLst/>
            <a:gdLst/>
            <a:ahLst/>
            <a:cxnLst/>
            <a:rect l="l" t="t" r="r" b="b"/>
            <a:pathLst>
              <a:path w="1560195" h="241935">
                <a:moveTo>
                  <a:pt x="1514467" y="0"/>
                </a:moveTo>
                <a:lnTo>
                  <a:pt x="30953" y="2088"/>
                </a:lnTo>
                <a:lnTo>
                  <a:pt x="2273" y="30009"/>
                </a:lnTo>
                <a:lnTo>
                  <a:pt x="0" y="196073"/>
                </a:lnTo>
                <a:lnTo>
                  <a:pt x="2609" y="210132"/>
                </a:lnTo>
                <a:lnTo>
                  <a:pt x="9063" y="222525"/>
                </a:lnTo>
                <a:lnTo>
                  <a:pt x="18696" y="232414"/>
                </a:lnTo>
                <a:lnTo>
                  <a:pt x="30843" y="238961"/>
                </a:lnTo>
                <a:lnTo>
                  <a:pt x="44840" y="241330"/>
                </a:lnTo>
                <a:lnTo>
                  <a:pt x="1516141" y="241298"/>
                </a:lnTo>
                <a:lnTo>
                  <a:pt x="1551630" y="221676"/>
                </a:lnTo>
                <a:lnTo>
                  <a:pt x="1560135" y="195139"/>
                </a:lnTo>
                <a:lnTo>
                  <a:pt x="1560135" y="44155"/>
                </a:lnTo>
                <a:lnTo>
                  <a:pt x="1541295" y="8366"/>
                </a:lnTo>
                <a:lnTo>
                  <a:pt x="1514467" y="0"/>
                </a:lnTo>
                <a:close/>
              </a:path>
            </a:pathLst>
          </a:custGeom>
          <a:solidFill>
            <a:srgbClr val="FFB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757305" y="3093248"/>
            <a:ext cx="1560195" cy="241935"/>
          </a:xfrm>
          <a:custGeom>
            <a:avLst/>
            <a:gdLst/>
            <a:ahLst/>
            <a:cxnLst/>
            <a:rect l="l" t="t" r="r" b="b"/>
            <a:pathLst>
              <a:path w="1560195" h="241935">
                <a:moveTo>
                  <a:pt x="0" y="194572"/>
                </a:moveTo>
                <a:lnTo>
                  <a:pt x="0" y="44306"/>
                </a:lnTo>
                <a:lnTo>
                  <a:pt x="2297" y="30008"/>
                </a:lnTo>
                <a:lnTo>
                  <a:pt x="8707" y="17760"/>
                </a:lnTo>
                <a:lnTo>
                  <a:pt x="18508" y="8230"/>
                </a:lnTo>
                <a:lnTo>
                  <a:pt x="30978" y="2088"/>
                </a:lnTo>
                <a:lnTo>
                  <a:pt x="1514491" y="0"/>
                </a:lnTo>
                <a:lnTo>
                  <a:pt x="1528813" y="2200"/>
                </a:lnTo>
                <a:lnTo>
                  <a:pt x="1557772" y="29995"/>
                </a:lnTo>
                <a:lnTo>
                  <a:pt x="1560158" y="195138"/>
                </a:lnTo>
                <a:lnTo>
                  <a:pt x="1557910" y="209231"/>
                </a:lnTo>
                <a:lnTo>
                  <a:pt x="1530049" y="238489"/>
                </a:lnTo>
                <a:lnTo>
                  <a:pt x="44864" y="241330"/>
                </a:lnTo>
                <a:lnTo>
                  <a:pt x="30867" y="238961"/>
                </a:lnTo>
                <a:lnTo>
                  <a:pt x="2633" y="210131"/>
                </a:lnTo>
                <a:lnTo>
                  <a:pt x="0" y="19457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721093" y="2686004"/>
            <a:ext cx="1548130" cy="241935"/>
          </a:xfrm>
          <a:custGeom>
            <a:avLst/>
            <a:gdLst/>
            <a:ahLst/>
            <a:cxnLst/>
            <a:rect l="l" t="t" r="r" b="b"/>
            <a:pathLst>
              <a:path w="1548129" h="241935">
                <a:moveTo>
                  <a:pt x="0" y="194572"/>
                </a:moveTo>
                <a:lnTo>
                  <a:pt x="0" y="44350"/>
                </a:lnTo>
                <a:lnTo>
                  <a:pt x="2365" y="30253"/>
                </a:lnTo>
                <a:lnTo>
                  <a:pt x="31330" y="2360"/>
                </a:lnTo>
                <a:lnTo>
                  <a:pt x="1503749" y="0"/>
                </a:lnTo>
                <a:lnTo>
                  <a:pt x="1518127" y="2267"/>
                </a:lnTo>
                <a:lnTo>
                  <a:pt x="1530430" y="8615"/>
                </a:lnTo>
                <a:lnTo>
                  <a:pt x="1539978" y="18358"/>
                </a:lnTo>
                <a:lnTo>
                  <a:pt x="1546088" y="30812"/>
                </a:lnTo>
                <a:lnTo>
                  <a:pt x="1548088" y="195182"/>
                </a:lnTo>
                <a:lnTo>
                  <a:pt x="1545910" y="209472"/>
                </a:lnTo>
                <a:lnTo>
                  <a:pt x="1518372" y="238783"/>
                </a:lnTo>
                <a:lnTo>
                  <a:pt x="46192" y="241330"/>
                </a:lnTo>
                <a:lnTo>
                  <a:pt x="32252" y="239025"/>
                </a:lnTo>
                <a:lnTo>
                  <a:pt x="3075" y="210882"/>
                </a:lnTo>
                <a:lnTo>
                  <a:pt x="0" y="19457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770539" y="3103698"/>
            <a:ext cx="142261" cy="21970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755394" y="3588098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0" y="0"/>
                </a:moveTo>
                <a:lnTo>
                  <a:pt x="14017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652000" y="1253785"/>
            <a:ext cx="1790700" cy="162512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757305" y="1633202"/>
            <a:ext cx="1569720" cy="862965"/>
          </a:xfrm>
          <a:custGeom>
            <a:avLst/>
            <a:gdLst/>
            <a:ahLst/>
            <a:cxnLst/>
            <a:rect l="l" t="t" r="r" b="b"/>
            <a:pathLst>
              <a:path w="1569720" h="862964">
                <a:moveTo>
                  <a:pt x="1523545" y="0"/>
                </a:moveTo>
                <a:lnTo>
                  <a:pt x="44430" y="2"/>
                </a:lnTo>
                <a:lnTo>
                  <a:pt x="8498" y="18793"/>
                </a:lnTo>
                <a:lnTo>
                  <a:pt x="0" y="45459"/>
                </a:lnTo>
                <a:lnTo>
                  <a:pt x="23" y="817497"/>
                </a:lnTo>
                <a:lnTo>
                  <a:pt x="18720" y="853838"/>
                </a:lnTo>
                <a:lnTo>
                  <a:pt x="44864" y="862755"/>
                </a:lnTo>
                <a:lnTo>
                  <a:pt x="1525016" y="862731"/>
                </a:lnTo>
                <a:lnTo>
                  <a:pt x="1560663" y="843331"/>
                </a:lnTo>
                <a:lnTo>
                  <a:pt x="1569198" y="44373"/>
                </a:lnTo>
                <a:lnTo>
                  <a:pt x="1566590" y="30352"/>
                </a:lnTo>
                <a:lnTo>
                  <a:pt x="1559969" y="18172"/>
                </a:lnTo>
                <a:lnTo>
                  <a:pt x="1550088" y="8565"/>
                </a:lnTo>
                <a:lnTo>
                  <a:pt x="1537696" y="2263"/>
                </a:lnTo>
                <a:lnTo>
                  <a:pt x="15235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757305" y="1633202"/>
            <a:ext cx="1569720" cy="862965"/>
          </a:xfrm>
          <a:custGeom>
            <a:avLst/>
            <a:gdLst/>
            <a:ahLst/>
            <a:cxnLst/>
            <a:rect l="l" t="t" r="r" b="b"/>
            <a:pathLst>
              <a:path w="1569720" h="862964">
                <a:moveTo>
                  <a:pt x="0" y="815997"/>
                </a:moveTo>
                <a:lnTo>
                  <a:pt x="0" y="45460"/>
                </a:lnTo>
                <a:lnTo>
                  <a:pt x="2240" y="31214"/>
                </a:lnTo>
                <a:lnTo>
                  <a:pt x="30287" y="2434"/>
                </a:lnTo>
                <a:lnTo>
                  <a:pt x="1523544" y="0"/>
                </a:lnTo>
                <a:lnTo>
                  <a:pt x="1537696" y="2263"/>
                </a:lnTo>
                <a:lnTo>
                  <a:pt x="1566589" y="30352"/>
                </a:lnTo>
                <a:lnTo>
                  <a:pt x="1569212" y="816817"/>
                </a:lnTo>
                <a:lnTo>
                  <a:pt x="1566951" y="830923"/>
                </a:lnTo>
                <a:lnTo>
                  <a:pt x="1538956" y="860000"/>
                </a:lnTo>
                <a:lnTo>
                  <a:pt x="44864" y="862755"/>
                </a:lnTo>
                <a:lnTo>
                  <a:pt x="30867" y="860386"/>
                </a:lnTo>
                <a:lnTo>
                  <a:pt x="2633" y="831556"/>
                </a:lnTo>
                <a:lnTo>
                  <a:pt x="0" y="81599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10100024" y="1289006"/>
            <a:ext cx="866140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500" i="1" spc="10" dirty="0">
                <a:latin typeface="Helvetica Light"/>
                <a:cs typeface="Helvetica Light"/>
              </a:rPr>
              <a:t>Dé</a:t>
            </a:r>
            <a:r>
              <a:rPr sz="500" i="1" spc="-5" dirty="0">
                <a:latin typeface="Helvetica Light"/>
                <a:cs typeface="Helvetica Light"/>
              </a:rPr>
              <a:t>r</a:t>
            </a:r>
            <a:r>
              <a:rPr sz="500" i="1" spc="10" dirty="0">
                <a:latin typeface="Helvetica Light"/>
                <a:cs typeface="Helvetica Light"/>
              </a:rPr>
              <a:t>oulement</a:t>
            </a:r>
            <a:r>
              <a:rPr sz="500" i="1" spc="5" dirty="0">
                <a:latin typeface="Helvetica Light"/>
                <a:cs typeface="Helvetica Light"/>
              </a:rPr>
              <a:t> </a:t>
            </a:r>
            <a:r>
              <a:rPr sz="500" i="1" spc="10" dirty="0">
                <a:latin typeface="Helvetica Light"/>
                <a:cs typeface="Helvetica Light"/>
              </a:rPr>
              <a:t>de</a:t>
            </a:r>
            <a:r>
              <a:rPr sz="500" i="1" spc="5" dirty="0">
                <a:latin typeface="Helvetica Light"/>
                <a:cs typeface="Helvetica Light"/>
              </a:rPr>
              <a:t> l'intervention</a:t>
            </a:r>
            <a:endParaRPr sz="5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650">
              <a:latin typeface="Times New Roman"/>
              <a:cs typeface="Times New Roman"/>
            </a:endParaRPr>
          </a:p>
          <a:p>
            <a:pPr marL="208915" indent="-35560">
              <a:lnSpc>
                <a:spcPct val="100000"/>
              </a:lnSpc>
            </a:pPr>
            <a:r>
              <a:rPr sz="300" spc="15" dirty="0">
                <a:latin typeface="Helvetica Light"/>
                <a:cs typeface="Helvetica Light"/>
              </a:rPr>
              <a:t>Maintenance</a:t>
            </a:r>
            <a:r>
              <a:rPr sz="300" spc="5" dirty="0">
                <a:latin typeface="Helvetica Light"/>
                <a:cs typeface="Helvetica Light"/>
              </a:rPr>
              <a:t> </a:t>
            </a:r>
            <a:r>
              <a:rPr sz="300" spc="15" dirty="0">
                <a:latin typeface="Helvetica Light"/>
                <a:cs typeface="Helvetica Light"/>
              </a:rPr>
              <a:t>des</a:t>
            </a:r>
            <a:r>
              <a:rPr sz="300" spc="5" dirty="0">
                <a:latin typeface="Helvetica Light"/>
                <a:cs typeface="Helvetica Light"/>
              </a:rPr>
              <a:t> </a:t>
            </a:r>
            <a:r>
              <a:rPr sz="300" dirty="0">
                <a:latin typeface="Helvetica Light"/>
                <a:cs typeface="Helvetica Light"/>
              </a:rPr>
              <a:t>V</a:t>
            </a:r>
            <a:r>
              <a:rPr sz="300" spc="15" dirty="0">
                <a:latin typeface="Helvetica Light"/>
                <a:cs typeface="Helvetica Light"/>
              </a:rPr>
              <a:t>éhicules</a:t>
            </a:r>
            <a:endParaRPr sz="3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200">
              <a:latin typeface="Times New Roman"/>
              <a:cs typeface="Times New Roman"/>
            </a:endParaRPr>
          </a:p>
          <a:p>
            <a:pPr marL="208915">
              <a:lnSpc>
                <a:spcPct val="100000"/>
              </a:lnSpc>
            </a:pPr>
            <a:r>
              <a:rPr sz="250" i="1" spc="25" dirty="0">
                <a:latin typeface="Helvetica"/>
                <a:cs typeface="Helvetica"/>
              </a:rPr>
              <a:t>O</a:t>
            </a:r>
            <a:r>
              <a:rPr sz="250" i="1" spc="15" dirty="0">
                <a:latin typeface="Helvetica"/>
                <a:cs typeface="Helvetica"/>
              </a:rPr>
              <a:t>bserva</a:t>
            </a:r>
            <a:r>
              <a:rPr sz="250" i="1" spc="5" dirty="0">
                <a:latin typeface="Helvetica"/>
                <a:cs typeface="Helvetica"/>
              </a:rPr>
              <a:t>ti</a:t>
            </a:r>
            <a:r>
              <a:rPr sz="250" i="1" spc="15" dirty="0">
                <a:latin typeface="Helvetica"/>
                <a:cs typeface="Helvetica"/>
              </a:rPr>
              <a:t>ons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du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pro</a:t>
            </a:r>
            <a:r>
              <a:rPr sz="250" i="1" spc="5" dirty="0">
                <a:latin typeface="Helvetica"/>
                <a:cs typeface="Helvetica"/>
              </a:rPr>
              <a:t>f</a:t>
            </a:r>
            <a:r>
              <a:rPr sz="250" i="1" spc="15" dirty="0">
                <a:latin typeface="Helvetica"/>
                <a:cs typeface="Helvetica"/>
              </a:rPr>
              <a:t>esseu</a:t>
            </a:r>
            <a:r>
              <a:rPr sz="250" i="1" spc="10" dirty="0">
                <a:latin typeface="Helvetica"/>
                <a:cs typeface="Helvetica"/>
              </a:rPr>
              <a:t>r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dirty="0">
                <a:latin typeface="Helvetica"/>
                <a:cs typeface="Helvetica"/>
              </a:rPr>
              <a:t>:</a:t>
            </a:r>
            <a:r>
              <a:rPr sz="250" i="1" spc="5" dirty="0">
                <a:latin typeface="Helvetica"/>
                <a:cs typeface="Helvetica"/>
              </a:rPr>
              <a:t>!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0170657" y="2844987"/>
            <a:ext cx="74168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44525">
              <a:lnSpc>
                <a:spcPct val="100000"/>
              </a:lnSpc>
            </a:pPr>
            <a:r>
              <a:rPr sz="250" spc="15" dirty="0">
                <a:latin typeface="Helvetica Light"/>
                <a:cs typeface="Helvetica Light"/>
              </a:rPr>
              <a:t>Date</a:t>
            </a:r>
            <a:r>
              <a:rPr sz="250" spc="5" dirty="0">
                <a:latin typeface="Helvetica Light"/>
                <a:cs typeface="Helvetica Light"/>
              </a:rPr>
              <a:t> :</a:t>
            </a:r>
            <a:endParaRPr sz="2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r>
              <a:rPr sz="250" i="1" spc="10" dirty="0">
                <a:latin typeface="Helvetica"/>
                <a:cs typeface="Helvetica"/>
              </a:rPr>
              <a:t>J’écri</a:t>
            </a:r>
            <a:r>
              <a:rPr sz="250" i="1" spc="15" dirty="0">
                <a:latin typeface="Helvetica"/>
                <a:cs typeface="Helvetica"/>
              </a:rPr>
              <a:t>s</a:t>
            </a:r>
            <a:r>
              <a:rPr sz="250" i="1" spc="5" dirty="0">
                <a:latin typeface="Helvetica"/>
                <a:cs typeface="Helvetica"/>
              </a:rPr>
              <a:t> l</a:t>
            </a:r>
            <a:r>
              <a:rPr sz="250" i="1" spc="15" dirty="0">
                <a:latin typeface="Helvetica"/>
                <a:cs typeface="Helvetica"/>
              </a:rPr>
              <a:t>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20" dirty="0">
                <a:latin typeface="Helvetica"/>
                <a:cs typeface="Helvetica"/>
              </a:rPr>
              <a:t>symp</a:t>
            </a:r>
            <a:r>
              <a:rPr sz="250" i="1" spc="5" dirty="0">
                <a:latin typeface="Helvetica"/>
                <a:cs typeface="Helvetica"/>
              </a:rPr>
              <a:t>t</a:t>
            </a:r>
            <a:r>
              <a:rPr sz="250" i="1" spc="15" dirty="0">
                <a:latin typeface="Helvetica"/>
                <a:cs typeface="Helvetica"/>
              </a:rPr>
              <a:t>ô</a:t>
            </a:r>
            <a:r>
              <a:rPr sz="250" i="1" spc="20" dirty="0">
                <a:latin typeface="Helvetica"/>
                <a:cs typeface="Helvetica"/>
              </a:rPr>
              <a:t>me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ou</a:t>
            </a:r>
            <a:r>
              <a:rPr sz="250" i="1" spc="5" dirty="0">
                <a:latin typeface="Helvetica"/>
                <a:cs typeface="Helvetica"/>
              </a:rPr>
              <a:t> l</a:t>
            </a:r>
            <a:r>
              <a:rPr sz="250" i="1" spc="15" dirty="0">
                <a:latin typeface="Helvetica"/>
                <a:cs typeface="Helvetica"/>
              </a:rPr>
              <a:t>a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de</a:t>
            </a:r>
            <a:r>
              <a:rPr sz="250" i="1" spc="20" dirty="0">
                <a:latin typeface="Helvetica"/>
                <a:cs typeface="Helvetica"/>
              </a:rPr>
              <a:t>ma</a:t>
            </a:r>
            <a:r>
              <a:rPr sz="250" i="1" spc="15" dirty="0">
                <a:latin typeface="Helvetica"/>
                <a:cs typeface="Helvetica"/>
              </a:rPr>
              <a:t>nde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5" dirty="0">
                <a:latin typeface="Helvetica"/>
                <a:cs typeface="Helvetica"/>
              </a:rPr>
              <a:t>du</a:t>
            </a:r>
            <a:r>
              <a:rPr sz="250" i="1" spc="5" dirty="0">
                <a:latin typeface="Helvetica"/>
                <a:cs typeface="Helvetica"/>
              </a:rPr>
              <a:t> </a:t>
            </a:r>
            <a:r>
              <a:rPr sz="250" i="1" spc="10" dirty="0">
                <a:latin typeface="Helvetica"/>
                <a:cs typeface="Helvetica"/>
              </a:rPr>
              <a:t>cl</a:t>
            </a:r>
            <a:r>
              <a:rPr sz="250" i="1" spc="5" dirty="0">
                <a:latin typeface="Helvetica"/>
                <a:cs typeface="Helvetica"/>
              </a:rPr>
              <a:t>i</a:t>
            </a:r>
            <a:r>
              <a:rPr sz="250" i="1" spc="15" dirty="0">
                <a:latin typeface="Helvetica"/>
                <a:cs typeface="Helvetica"/>
              </a:rPr>
              <a:t>en</a:t>
            </a:r>
            <a:r>
              <a:rPr sz="250" i="1" spc="5" dirty="0">
                <a:latin typeface="Helvetica"/>
                <a:cs typeface="Helvetica"/>
              </a:rPr>
              <a:t>t :</a:t>
            </a:r>
            <a:endParaRPr sz="250">
              <a:latin typeface="Helvetica"/>
              <a:cs typeface="Helvetica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9763537" y="2718289"/>
            <a:ext cx="9715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50" spc="20" dirty="0">
                <a:latin typeface="Helvetica Light"/>
                <a:cs typeface="Helvetica Light"/>
              </a:rPr>
              <a:t>Nom</a:t>
            </a:r>
            <a:r>
              <a:rPr sz="250" spc="5" dirty="0">
                <a:latin typeface="Helvetica Light"/>
                <a:cs typeface="Helvetica Light"/>
              </a:rPr>
              <a:t> :</a:t>
            </a:r>
            <a:endParaRPr sz="250">
              <a:latin typeface="Helvetica Light"/>
              <a:cs typeface="Helvetica Light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0815440" y="2718289"/>
            <a:ext cx="14478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50" spc="20" dirty="0">
                <a:latin typeface="Helvetica Light"/>
                <a:cs typeface="Helvetica Light"/>
              </a:rPr>
              <a:t>P</a:t>
            </a:r>
            <a:r>
              <a:rPr sz="250" dirty="0">
                <a:latin typeface="Helvetica Light"/>
                <a:cs typeface="Helvetica Light"/>
              </a:rPr>
              <a:t>r</a:t>
            </a:r>
            <a:r>
              <a:rPr sz="250" spc="20" dirty="0">
                <a:latin typeface="Helvetica Light"/>
                <a:cs typeface="Helvetica Light"/>
              </a:rPr>
              <a:t>énom</a:t>
            </a:r>
            <a:r>
              <a:rPr sz="250" spc="5" dirty="0">
                <a:latin typeface="Helvetica Light"/>
                <a:cs typeface="Helvetica Light"/>
              </a:rPr>
              <a:t> :</a:t>
            </a:r>
            <a:endParaRPr sz="250">
              <a:latin typeface="Helvetica Light"/>
              <a:cs typeface="Helvetica Light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9747670" y="2729870"/>
            <a:ext cx="21590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9747670" y="2772103"/>
            <a:ext cx="161290" cy="10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  <a:p>
            <a:pPr marL="19685">
              <a:lnSpc>
                <a:spcPts val="280"/>
              </a:lnSpc>
            </a:pPr>
            <a:r>
              <a:rPr sz="250" spc="15" dirty="0">
                <a:latin typeface="Helvetica Light"/>
                <a:cs typeface="Helvetica Light"/>
              </a:rPr>
              <a:t>Classe  </a:t>
            </a:r>
            <a:r>
              <a:rPr sz="250" spc="5" dirty="0">
                <a:latin typeface="Helvetica Light"/>
                <a:cs typeface="Helvetica Light"/>
              </a:rPr>
              <a:t>:</a:t>
            </a:r>
            <a:endParaRPr sz="250">
              <a:latin typeface="Helvetica Light"/>
              <a:cs typeface="Helvetica Light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1278156" y="3590429"/>
            <a:ext cx="23495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00" spc="15" dirty="0">
                <a:latin typeface="Helvetica"/>
                <a:cs typeface="Helvetica"/>
              </a:rPr>
              <a:t>1</a:t>
            </a:r>
            <a:endParaRPr sz="300">
              <a:latin typeface="Helvetica"/>
              <a:cs typeface="Helvetic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0127569" y="3422688"/>
            <a:ext cx="81597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12200"/>
              </a:lnSpc>
            </a:pP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30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300" b="1" i="1" spc="-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2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r>
              <a:rPr sz="300" b="1" i="1" spc="-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30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20" dirty="0">
                <a:solidFill>
                  <a:srgbClr val="0061FF"/>
                </a:solidFill>
                <a:latin typeface="Helvetica Light"/>
                <a:cs typeface="Helvetica Light"/>
              </a:rPr>
              <a:t>me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enseigne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sur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 (pour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écri</a:t>
            </a:r>
            <a:r>
              <a:rPr sz="300" i="1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des</a:t>
            </a:r>
            <a:r>
              <a:rPr sz="30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30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hypothèses)</a:t>
            </a:r>
            <a:endParaRPr sz="3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0">
              <a:latin typeface="Times New Roman"/>
              <a:cs typeface="Times New Roman"/>
            </a:endParaRPr>
          </a:p>
          <a:p>
            <a:pPr marR="52069" algn="ctr">
              <a:lnSpc>
                <a:spcPct val="100000"/>
              </a:lnSpc>
            </a:pPr>
            <a:r>
              <a:rPr sz="250" i="1" spc="20" dirty="0">
                <a:latin typeface="Helvetica Light"/>
                <a:cs typeface="Helvetica Light"/>
              </a:rPr>
              <a:t>Académie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20" dirty="0">
                <a:latin typeface="Helvetica Light"/>
                <a:cs typeface="Helvetica Light"/>
              </a:rPr>
              <a:t>de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-20" dirty="0">
                <a:latin typeface="Helvetica Light"/>
                <a:cs typeface="Helvetica Light"/>
              </a:rPr>
              <a:t>T</a:t>
            </a:r>
            <a:r>
              <a:rPr sz="250" i="1" spc="15" dirty="0">
                <a:latin typeface="Helvetica Light"/>
                <a:cs typeface="Helvetica Light"/>
              </a:rPr>
              <a:t>oulouse</a:t>
            </a:r>
            <a:r>
              <a:rPr sz="250" i="1" spc="5" dirty="0">
                <a:latin typeface="Helvetica Light"/>
                <a:cs typeface="Helvetica Light"/>
              </a:rPr>
              <a:t> : </a:t>
            </a:r>
            <a:r>
              <a:rPr sz="250" i="1" spc="15" dirty="0">
                <a:latin typeface="Helvetica Light"/>
                <a:cs typeface="Helvetica Light"/>
              </a:rPr>
              <a:t>section</a:t>
            </a:r>
            <a:r>
              <a:rPr sz="250" i="1" spc="5" dirty="0">
                <a:latin typeface="Helvetica Light"/>
                <a:cs typeface="Helvetica Light"/>
              </a:rPr>
              <a:t> </a:t>
            </a:r>
            <a:r>
              <a:rPr sz="250" i="1" spc="25" dirty="0">
                <a:latin typeface="Helvetica Light"/>
                <a:cs typeface="Helvetica Light"/>
              </a:rPr>
              <a:t>MV</a:t>
            </a:r>
            <a:endParaRPr sz="250">
              <a:latin typeface="Helvetica Light"/>
              <a:cs typeface="Helvetica Light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0541510" y="1678177"/>
            <a:ext cx="21590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600" spc="-5" dirty="0">
                <a:latin typeface="Helvetica"/>
                <a:cs typeface="Helvetica"/>
              </a:rPr>
              <a:t>!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10025326" y="3374423"/>
            <a:ext cx="79492" cy="13876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0955462" y="3374542"/>
            <a:ext cx="111743" cy="1397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423703" y="3191436"/>
            <a:ext cx="9943" cy="2043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1203485" y="3062692"/>
            <a:ext cx="230161" cy="22165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1029580" y="1248913"/>
            <a:ext cx="347807" cy="20846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715076" y="1231956"/>
            <a:ext cx="315485" cy="32798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1113768" y="1601711"/>
            <a:ext cx="196622" cy="16271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647368" y="1146067"/>
            <a:ext cx="1793239" cy="2540000"/>
          </a:xfrm>
          <a:custGeom>
            <a:avLst/>
            <a:gdLst/>
            <a:ahLst/>
            <a:cxnLst/>
            <a:rect l="l" t="t" r="r" b="b"/>
            <a:pathLst>
              <a:path w="1793240" h="2540000">
                <a:moveTo>
                  <a:pt x="0" y="0"/>
                </a:moveTo>
                <a:lnTo>
                  <a:pt x="0" y="2540000"/>
                </a:lnTo>
                <a:lnTo>
                  <a:pt x="1792683" y="2540000"/>
                </a:lnTo>
                <a:lnTo>
                  <a:pt x="179268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145" name="object 1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700" y="935219"/>
            <a:ext cx="9201785" cy="0"/>
          </a:xfrm>
          <a:custGeom>
            <a:avLst/>
            <a:gdLst/>
            <a:ahLst/>
            <a:cxnLst/>
            <a:rect l="l" t="t" r="r" b="b"/>
            <a:pathLst>
              <a:path w="9201785">
                <a:moveTo>
                  <a:pt x="0" y="0"/>
                </a:moveTo>
                <a:lnTo>
                  <a:pt x="9201390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6086" y="9372512"/>
            <a:ext cx="9703435" cy="0"/>
          </a:xfrm>
          <a:custGeom>
            <a:avLst/>
            <a:gdLst/>
            <a:ahLst/>
            <a:cxnLst/>
            <a:rect l="l" t="t" r="r" b="b"/>
            <a:pathLst>
              <a:path w="9703435">
                <a:moveTo>
                  <a:pt x="0" y="0"/>
                </a:moveTo>
                <a:lnTo>
                  <a:pt x="9703003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5148" y="2755900"/>
            <a:ext cx="9698851" cy="4989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98478" y="1888502"/>
            <a:ext cx="1615440" cy="876935"/>
          </a:xfrm>
          <a:prstGeom prst="rect">
            <a:avLst/>
          </a:prstGeom>
          <a:ln w="25399">
            <a:solidFill>
              <a:srgbClr val="0365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6520" marR="86995" indent="254000">
              <a:lnSpc>
                <a:spcPct val="101899"/>
              </a:lnSpc>
            </a:pPr>
            <a:r>
              <a:rPr sz="1800" dirty="0">
                <a:solidFill>
                  <a:srgbClr val="0365C0"/>
                </a:solidFill>
                <a:latin typeface="Helvetica Light"/>
                <a:cs typeface="Helvetica Light"/>
              </a:rPr>
              <a:t>Situation déclenchante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01133" y="2120900"/>
            <a:ext cx="834466" cy="128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23854" y="3048000"/>
            <a:ext cx="257401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83281" y="2149078"/>
            <a:ext cx="1835150" cy="876935"/>
          </a:xfrm>
          <a:prstGeom prst="rect">
            <a:avLst/>
          </a:prstGeom>
          <a:ln w="25400">
            <a:solidFill>
              <a:srgbClr val="0365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2420" marR="74295" indent="-228600">
              <a:lnSpc>
                <a:spcPct val="101899"/>
              </a:lnSpc>
            </a:pPr>
            <a:r>
              <a:rPr sz="1800" dirty="0">
                <a:solidFill>
                  <a:srgbClr val="0365C0"/>
                </a:solidFill>
                <a:latin typeface="Helvetica Light"/>
                <a:cs typeface="Helvetica Light"/>
              </a:rPr>
              <a:t>Fo</a:t>
            </a:r>
            <a:r>
              <a:rPr sz="1800" spc="30" dirty="0">
                <a:solidFill>
                  <a:srgbClr val="0365C0"/>
                </a:solidFill>
                <a:latin typeface="Helvetica Light"/>
                <a:cs typeface="Helvetica Light"/>
              </a:rPr>
              <a:t>r</a:t>
            </a:r>
            <a:r>
              <a:rPr sz="1800" dirty="0">
                <a:solidFill>
                  <a:srgbClr val="0365C0"/>
                </a:solidFill>
                <a:latin typeface="Helvetica Light"/>
                <a:cs typeface="Helvetica Light"/>
              </a:rPr>
              <a:t>mulation des hypothèses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42014" y="1776181"/>
            <a:ext cx="962985" cy="147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0856" y="2830281"/>
            <a:ext cx="347167" cy="266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1700" y="3363857"/>
            <a:ext cx="35399" cy="354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1229" y="3370743"/>
            <a:ext cx="146580" cy="32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66470" y="7050485"/>
            <a:ext cx="1615440" cy="876935"/>
          </a:xfrm>
          <a:custGeom>
            <a:avLst/>
            <a:gdLst/>
            <a:ahLst/>
            <a:cxnLst/>
            <a:rect l="l" t="t" r="r" b="b"/>
            <a:pathLst>
              <a:path w="1615440" h="876934">
                <a:moveTo>
                  <a:pt x="0" y="0"/>
                </a:moveTo>
                <a:lnTo>
                  <a:pt x="1615017" y="0"/>
                </a:lnTo>
                <a:lnTo>
                  <a:pt x="1615017" y="876613"/>
                </a:lnTo>
                <a:lnTo>
                  <a:pt x="0" y="876613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20000" y="7393178"/>
            <a:ext cx="13087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365C0"/>
                </a:solidFill>
                <a:latin typeface="Helvetica Light"/>
                <a:cs typeface="Helvetica Light"/>
              </a:rPr>
              <a:t>Remédiation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010400" y="6350000"/>
            <a:ext cx="647700" cy="1257300"/>
          </a:xfrm>
          <a:custGeom>
            <a:avLst/>
            <a:gdLst/>
            <a:ahLst/>
            <a:cxnLst/>
            <a:rect l="l" t="t" r="r" b="b"/>
            <a:pathLst>
              <a:path w="647700" h="1257300">
                <a:moveTo>
                  <a:pt x="0" y="1257300"/>
                </a:moveTo>
                <a:lnTo>
                  <a:pt x="647700" y="1257300"/>
                </a:lnTo>
                <a:lnTo>
                  <a:pt x="647700" y="0"/>
                </a:lnTo>
                <a:lnTo>
                  <a:pt x="0" y="0"/>
                </a:lnTo>
                <a:lnTo>
                  <a:pt x="0" y="1257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15117" y="6350000"/>
            <a:ext cx="640621" cy="12493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43139" y="7467600"/>
            <a:ext cx="1177211" cy="1206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01900" y="8475555"/>
            <a:ext cx="34397" cy="34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27241" y="8460441"/>
            <a:ext cx="260557" cy="7791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31552" y="7348848"/>
            <a:ext cx="1615440" cy="876935"/>
          </a:xfrm>
          <a:prstGeom prst="rect">
            <a:avLst/>
          </a:prstGeom>
          <a:ln w="25399">
            <a:solidFill>
              <a:srgbClr val="0365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27329" marR="133985" indent="-88900">
              <a:lnSpc>
                <a:spcPct val="101899"/>
              </a:lnSpc>
            </a:pPr>
            <a:r>
              <a:rPr sz="1800" dirty="0">
                <a:solidFill>
                  <a:srgbClr val="0365C0"/>
                </a:solidFill>
                <a:latin typeface="Helvetica Light"/>
                <a:cs typeface="Helvetica Light"/>
              </a:rPr>
              <a:t>Evaluation et justification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19700" y="6324600"/>
            <a:ext cx="1003300" cy="1790700"/>
          </a:xfrm>
          <a:custGeom>
            <a:avLst/>
            <a:gdLst/>
            <a:ahLst/>
            <a:cxnLst/>
            <a:rect l="l" t="t" r="r" b="b"/>
            <a:pathLst>
              <a:path w="1003300" h="1790700">
                <a:moveTo>
                  <a:pt x="0" y="1790700"/>
                </a:moveTo>
                <a:lnTo>
                  <a:pt x="1003300" y="1790700"/>
                </a:lnTo>
                <a:lnTo>
                  <a:pt x="1003300" y="0"/>
                </a:lnTo>
                <a:lnTo>
                  <a:pt x="0" y="0"/>
                </a:lnTo>
                <a:lnTo>
                  <a:pt x="0" y="1790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19700" y="6335341"/>
            <a:ext cx="998974" cy="1778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505200" y="4499347"/>
            <a:ext cx="238950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es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éta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p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es</a:t>
            </a:r>
            <a:endParaRPr sz="3600">
              <a:latin typeface="Helvetica"/>
              <a:cs typeface="Helvetic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809923" y="6072941"/>
            <a:ext cx="1615440" cy="876935"/>
          </a:xfrm>
          <a:prstGeom prst="rect">
            <a:avLst/>
          </a:prstGeom>
          <a:ln w="25399">
            <a:solidFill>
              <a:srgbClr val="0365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9860" marR="148590" indent="228600">
              <a:lnSpc>
                <a:spcPct val="101899"/>
              </a:lnSpc>
            </a:pPr>
            <a:r>
              <a:rPr sz="1800" dirty="0">
                <a:solidFill>
                  <a:srgbClr val="0365C0"/>
                </a:solidFill>
                <a:latin typeface="Helvetica Light"/>
                <a:cs typeface="Helvetica Light"/>
              </a:rPr>
              <a:t>Bilan de l’intervention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889025" y="7027940"/>
            <a:ext cx="1214074" cy="15191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677530" y="8224990"/>
            <a:ext cx="551815" cy="381000"/>
          </a:xfrm>
          <a:custGeom>
            <a:avLst/>
            <a:gdLst/>
            <a:ahLst/>
            <a:cxnLst/>
            <a:rect l="l" t="t" r="r" b="b"/>
            <a:pathLst>
              <a:path w="551815" h="381000">
                <a:moveTo>
                  <a:pt x="0" y="0"/>
                </a:moveTo>
                <a:lnTo>
                  <a:pt x="551643" y="0"/>
                </a:lnTo>
                <a:lnTo>
                  <a:pt x="551643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d</a:t>
            </a:r>
            <a:r>
              <a:rPr dirty="0"/>
              <a:t>émarc</a:t>
            </a:r>
            <a:r>
              <a:rPr spc="-10" dirty="0"/>
              <a:t>h</a:t>
            </a:r>
            <a:r>
              <a:rPr dirty="0"/>
              <a:t>e</a:t>
            </a:r>
            <a:r>
              <a:rPr spc="-5" dirty="0"/>
              <a:t> </a:t>
            </a:r>
            <a:r>
              <a:rPr spc="-10" dirty="0"/>
              <a:t>d’in</a:t>
            </a:r>
            <a:r>
              <a:rPr dirty="0"/>
              <a:t>ves</a:t>
            </a:r>
            <a:r>
              <a:rPr spc="-5" dirty="0"/>
              <a:t>t</a:t>
            </a:r>
            <a:r>
              <a:rPr spc="-10" dirty="0"/>
              <a:t>ig</a:t>
            </a:r>
            <a:r>
              <a:rPr dirty="0"/>
              <a:t>a</a:t>
            </a:r>
            <a:r>
              <a:rPr spc="-5" dirty="0"/>
              <a:t>t</a:t>
            </a:r>
            <a:r>
              <a:rPr spc="-10" dirty="0"/>
              <a:t>io</a:t>
            </a:r>
            <a:r>
              <a:rPr spc="-5" dirty="0"/>
              <a:t>n</a:t>
            </a:r>
          </a:p>
        </p:txBody>
      </p:sp>
      <p:sp>
        <p:nvSpPr>
          <p:cNvPr id="30" name="object 30"/>
          <p:cNvSpPr/>
          <p:nvPr/>
        </p:nvSpPr>
        <p:spPr>
          <a:xfrm>
            <a:off x="10690279" y="3288449"/>
            <a:ext cx="1744980" cy="876935"/>
          </a:xfrm>
          <a:custGeom>
            <a:avLst/>
            <a:gdLst/>
            <a:ahLst/>
            <a:cxnLst/>
            <a:rect l="l" t="t" r="r" b="b"/>
            <a:pathLst>
              <a:path w="1744979" h="876935">
                <a:moveTo>
                  <a:pt x="0" y="0"/>
                </a:moveTo>
                <a:lnTo>
                  <a:pt x="1744714" y="0"/>
                </a:lnTo>
                <a:lnTo>
                  <a:pt x="1744714" y="876613"/>
                </a:lnTo>
                <a:lnTo>
                  <a:pt x="0" y="87661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744200" y="3494278"/>
            <a:ext cx="148653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2400">
              <a:lnSpc>
                <a:spcPct val="101899"/>
              </a:lnSpc>
            </a:pPr>
            <a:r>
              <a:rPr sz="1800" dirty="0">
                <a:solidFill>
                  <a:srgbClr val="0365C0"/>
                </a:solidFill>
                <a:latin typeface="Helvetica Light"/>
                <a:cs typeface="Helvetica Light"/>
              </a:rPr>
              <a:t>Identification de l’inter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633352" y="3786378"/>
            <a:ext cx="1346200" cy="130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dirty="0">
                <a:solidFill>
                  <a:srgbClr val="0365C0"/>
                </a:solidFill>
                <a:latin typeface="Helvetica Light"/>
                <a:cs typeface="Helvetica Light"/>
              </a:rPr>
              <a:t>vention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764393" y="3886200"/>
            <a:ext cx="1215006" cy="12065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700" y="935219"/>
            <a:ext cx="9201785" cy="0"/>
          </a:xfrm>
          <a:custGeom>
            <a:avLst/>
            <a:gdLst/>
            <a:ahLst/>
            <a:cxnLst/>
            <a:rect l="l" t="t" r="r" b="b"/>
            <a:pathLst>
              <a:path w="9201785">
                <a:moveTo>
                  <a:pt x="0" y="0"/>
                </a:moveTo>
                <a:lnTo>
                  <a:pt x="9201390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6086" y="9372512"/>
            <a:ext cx="9703435" cy="0"/>
          </a:xfrm>
          <a:custGeom>
            <a:avLst/>
            <a:gdLst/>
            <a:ahLst/>
            <a:cxnLst/>
            <a:rect l="l" t="t" r="r" b="b"/>
            <a:pathLst>
              <a:path w="9703435">
                <a:moveTo>
                  <a:pt x="0" y="0"/>
                </a:moveTo>
                <a:lnTo>
                  <a:pt x="9703003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5148" y="2755900"/>
            <a:ext cx="9698851" cy="4989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500" y="6454799"/>
            <a:ext cx="1765300" cy="206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98478" y="1888502"/>
            <a:ext cx="1615440" cy="876935"/>
          </a:xfrm>
          <a:prstGeom prst="rect">
            <a:avLst/>
          </a:prstGeom>
          <a:ln w="25399">
            <a:solidFill>
              <a:srgbClr val="0365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6520" marR="86995" indent="254000">
              <a:lnSpc>
                <a:spcPct val="101899"/>
              </a:lnSpc>
            </a:pPr>
            <a:r>
              <a:rPr sz="1800" dirty="0">
                <a:solidFill>
                  <a:srgbClr val="0365C0"/>
                </a:solidFill>
                <a:latin typeface="Helvetica Light"/>
                <a:cs typeface="Helvetica Light"/>
              </a:rPr>
              <a:t>Situation déclenchante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3281" y="2149078"/>
            <a:ext cx="1835150" cy="876935"/>
          </a:xfrm>
          <a:prstGeom prst="rect">
            <a:avLst/>
          </a:prstGeom>
          <a:ln w="25400">
            <a:solidFill>
              <a:srgbClr val="0365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2420" marR="74295" indent="-228600">
              <a:lnSpc>
                <a:spcPct val="101899"/>
              </a:lnSpc>
            </a:pPr>
            <a:r>
              <a:rPr sz="1800" dirty="0">
                <a:solidFill>
                  <a:srgbClr val="0365C0"/>
                </a:solidFill>
                <a:latin typeface="Helvetica Light"/>
                <a:cs typeface="Helvetica Light"/>
              </a:rPr>
              <a:t>Fo</a:t>
            </a:r>
            <a:r>
              <a:rPr sz="1800" spc="30" dirty="0">
                <a:solidFill>
                  <a:srgbClr val="0365C0"/>
                </a:solidFill>
                <a:latin typeface="Helvetica Light"/>
                <a:cs typeface="Helvetica Light"/>
              </a:rPr>
              <a:t>r</a:t>
            </a:r>
            <a:r>
              <a:rPr sz="1800" dirty="0">
                <a:solidFill>
                  <a:srgbClr val="0365C0"/>
                </a:solidFill>
                <a:latin typeface="Helvetica Light"/>
                <a:cs typeface="Helvetica Light"/>
              </a:rPr>
              <a:t>mulation des hypothèses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90279" y="3288449"/>
            <a:ext cx="1744980" cy="876935"/>
          </a:xfrm>
          <a:prstGeom prst="rect">
            <a:avLst/>
          </a:prstGeom>
          <a:ln w="25400">
            <a:solidFill>
              <a:srgbClr val="0365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3340" marR="43815" indent="152400">
              <a:lnSpc>
                <a:spcPct val="101899"/>
              </a:lnSpc>
            </a:pPr>
            <a:r>
              <a:rPr sz="1800" dirty="0">
                <a:solidFill>
                  <a:srgbClr val="0365C0"/>
                </a:solidFill>
                <a:latin typeface="Helvetica Light"/>
                <a:cs typeface="Helvetica Light"/>
              </a:rPr>
              <a:t>Identification de l’intervention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09923" y="6072941"/>
            <a:ext cx="1615440" cy="876935"/>
          </a:xfrm>
          <a:prstGeom prst="rect">
            <a:avLst/>
          </a:prstGeom>
          <a:ln w="25399">
            <a:solidFill>
              <a:srgbClr val="0365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9860" marR="148590" indent="228600">
              <a:lnSpc>
                <a:spcPct val="101899"/>
              </a:lnSpc>
            </a:pPr>
            <a:r>
              <a:rPr sz="1800" dirty="0">
                <a:solidFill>
                  <a:srgbClr val="0365C0"/>
                </a:solidFill>
                <a:latin typeface="Helvetica Light"/>
                <a:cs typeface="Helvetica Light"/>
              </a:rPr>
              <a:t>Bilan de l’intervention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66470" y="7050485"/>
            <a:ext cx="1615440" cy="876935"/>
          </a:xfrm>
          <a:custGeom>
            <a:avLst/>
            <a:gdLst/>
            <a:ahLst/>
            <a:cxnLst/>
            <a:rect l="l" t="t" r="r" b="b"/>
            <a:pathLst>
              <a:path w="1615440" h="876934">
                <a:moveTo>
                  <a:pt x="0" y="0"/>
                </a:moveTo>
                <a:lnTo>
                  <a:pt x="1615017" y="0"/>
                </a:lnTo>
                <a:lnTo>
                  <a:pt x="1615017" y="876613"/>
                </a:lnTo>
                <a:lnTo>
                  <a:pt x="0" y="876613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20000" y="7393178"/>
            <a:ext cx="13087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365C0"/>
                </a:solidFill>
                <a:latin typeface="Helvetica Light"/>
                <a:cs typeface="Helvetica Light"/>
              </a:rPr>
              <a:t>Remédiation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31552" y="7348848"/>
            <a:ext cx="1615440" cy="876935"/>
          </a:xfrm>
          <a:prstGeom prst="rect">
            <a:avLst/>
          </a:prstGeom>
          <a:ln w="25399">
            <a:solidFill>
              <a:srgbClr val="0365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27329" marR="133985" indent="-88900">
              <a:lnSpc>
                <a:spcPct val="101899"/>
              </a:lnSpc>
            </a:pPr>
            <a:r>
              <a:rPr sz="1800" dirty="0">
                <a:solidFill>
                  <a:srgbClr val="0365C0"/>
                </a:solidFill>
                <a:latin typeface="Helvetica Light"/>
                <a:cs typeface="Helvetica Light"/>
              </a:rPr>
              <a:t>Evaluation et justification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42014" y="1776181"/>
            <a:ext cx="962985" cy="147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0856" y="2830281"/>
            <a:ext cx="347167" cy="26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1700" y="3363857"/>
            <a:ext cx="35399" cy="35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1229" y="3370743"/>
            <a:ext cx="146580" cy="32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72293" y="2431455"/>
            <a:ext cx="1515745" cy="1091565"/>
          </a:xfrm>
          <a:custGeom>
            <a:avLst/>
            <a:gdLst/>
            <a:ahLst/>
            <a:cxnLst/>
            <a:rect l="l" t="t" r="r" b="b"/>
            <a:pathLst>
              <a:path w="1515745" h="1091564">
                <a:moveTo>
                  <a:pt x="757817" y="0"/>
                </a:moveTo>
                <a:lnTo>
                  <a:pt x="699680" y="1597"/>
                </a:lnTo>
                <a:lnTo>
                  <a:pt x="641819" y="6390"/>
                </a:lnTo>
                <a:lnTo>
                  <a:pt x="584510" y="14379"/>
                </a:lnTo>
                <a:lnTo>
                  <a:pt x="528028" y="25563"/>
                </a:lnTo>
                <a:lnTo>
                  <a:pt x="472650" y="39943"/>
                </a:lnTo>
                <a:lnTo>
                  <a:pt x="418650" y="57518"/>
                </a:lnTo>
                <a:lnTo>
                  <a:pt x="366305" y="78288"/>
                </a:lnTo>
                <a:lnTo>
                  <a:pt x="315891" y="102254"/>
                </a:lnTo>
                <a:lnTo>
                  <a:pt x="267684" y="129415"/>
                </a:lnTo>
                <a:lnTo>
                  <a:pt x="221959" y="159772"/>
                </a:lnTo>
                <a:lnTo>
                  <a:pt x="179786" y="192686"/>
                </a:lnTo>
                <a:lnTo>
                  <a:pt x="142053" y="227387"/>
                </a:lnTo>
                <a:lnTo>
                  <a:pt x="108759" y="263676"/>
                </a:lnTo>
                <a:lnTo>
                  <a:pt x="79905" y="301355"/>
                </a:lnTo>
                <a:lnTo>
                  <a:pt x="55489" y="340225"/>
                </a:lnTo>
                <a:lnTo>
                  <a:pt x="35513" y="380088"/>
                </a:lnTo>
                <a:lnTo>
                  <a:pt x="19976" y="420745"/>
                </a:lnTo>
                <a:lnTo>
                  <a:pt x="8878" y="461998"/>
                </a:lnTo>
                <a:lnTo>
                  <a:pt x="2219" y="503647"/>
                </a:lnTo>
                <a:lnTo>
                  <a:pt x="0" y="545496"/>
                </a:lnTo>
                <a:lnTo>
                  <a:pt x="2219" y="587344"/>
                </a:lnTo>
                <a:lnTo>
                  <a:pt x="8878" y="628994"/>
                </a:lnTo>
                <a:lnTo>
                  <a:pt x="19976" y="670246"/>
                </a:lnTo>
                <a:lnTo>
                  <a:pt x="35513" y="710903"/>
                </a:lnTo>
                <a:lnTo>
                  <a:pt x="55489" y="750766"/>
                </a:lnTo>
                <a:lnTo>
                  <a:pt x="79905" y="789636"/>
                </a:lnTo>
                <a:lnTo>
                  <a:pt x="108759" y="827315"/>
                </a:lnTo>
                <a:lnTo>
                  <a:pt x="142053" y="863604"/>
                </a:lnTo>
                <a:lnTo>
                  <a:pt x="179786" y="898305"/>
                </a:lnTo>
                <a:lnTo>
                  <a:pt x="221959" y="931219"/>
                </a:lnTo>
                <a:lnTo>
                  <a:pt x="267684" y="961576"/>
                </a:lnTo>
                <a:lnTo>
                  <a:pt x="315891" y="988737"/>
                </a:lnTo>
                <a:lnTo>
                  <a:pt x="366305" y="1012703"/>
                </a:lnTo>
                <a:lnTo>
                  <a:pt x="418650" y="1033474"/>
                </a:lnTo>
                <a:lnTo>
                  <a:pt x="472650" y="1051049"/>
                </a:lnTo>
                <a:lnTo>
                  <a:pt x="528028" y="1065428"/>
                </a:lnTo>
                <a:lnTo>
                  <a:pt x="584510" y="1076612"/>
                </a:lnTo>
                <a:lnTo>
                  <a:pt x="641819" y="1084601"/>
                </a:lnTo>
                <a:lnTo>
                  <a:pt x="699680" y="1089394"/>
                </a:lnTo>
                <a:lnTo>
                  <a:pt x="757817" y="1090992"/>
                </a:lnTo>
                <a:lnTo>
                  <a:pt x="815954" y="1089394"/>
                </a:lnTo>
                <a:lnTo>
                  <a:pt x="873815" y="1084601"/>
                </a:lnTo>
                <a:lnTo>
                  <a:pt x="931124" y="1076612"/>
                </a:lnTo>
                <a:lnTo>
                  <a:pt x="987606" y="1065428"/>
                </a:lnTo>
                <a:lnTo>
                  <a:pt x="1042985" y="1051049"/>
                </a:lnTo>
                <a:lnTo>
                  <a:pt x="1096984" y="1033474"/>
                </a:lnTo>
                <a:lnTo>
                  <a:pt x="1149329" y="1012703"/>
                </a:lnTo>
                <a:lnTo>
                  <a:pt x="1199743" y="988737"/>
                </a:lnTo>
                <a:lnTo>
                  <a:pt x="1247950" y="961576"/>
                </a:lnTo>
                <a:lnTo>
                  <a:pt x="1293675" y="931219"/>
                </a:lnTo>
                <a:lnTo>
                  <a:pt x="1335847" y="898305"/>
                </a:lnTo>
                <a:lnTo>
                  <a:pt x="1373580" y="863604"/>
                </a:lnTo>
                <a:lnTo>
                  <a:pt x="1406875" y="827315"/>
                </a:lnTo>
                <a:lnTo>
                  <a:pt x="1435729" y="789636"/>
                </a:lnTo>
                <a:lnTo>
                  <a:pt x="1460145" y="750766"/>
                </a:lnTo>
                <a:lnTo>
                  <a:pt x="1480121" y="710903"/>
                </a:lnTo>
                <a:lnTo>
                  <a:pt x="1495659" y="670246"/>
                </a:lnTo>
                <a:lnTo>
                  <a:pt x="1506757" y="628994"/>
                </a:lnTo>
                <a:lnTo>
                  <a:pt x="1513415" y="587344"/>
                </a:lnTo>
                <a:lnTo>
                  <a:pt x="1515635" y="545496"/>
                </a:lnTo>
                <a:lnTo>
                  <a:pt x="1513415" y="503647"/>
                </a:lnTo>
                <a:lnTo>
                  <a:pt x="1506757" y="461998"/>
                </a:lnTo>
                <a:lnTo>
                  <a:pt x="1495659" y="420745"/>
                </a:lnTo>
                <a:lnTo>
                  <a:pt x="1480121" y="380088"/>
                </a:lnTo>
                <a:lnTo>
                  <a:pt x="1460145" y="340225"/>
                </a:lnTo>
                <a:lnTo>
                  <a:pt x="1435729" y="301355"/>
                </a:lnTo>
                <a:lnTo>
                  <a:pt x="1406875" y="263676"/>
                </a:lnTo>
                <a:lnTo>
                  <a:pt x="1373580" y="227387"/>
                </a:lnTo>
                <a:lnTo>
                  <a:pt x="1335847" y="192686"/>
                </a:lnTo>
                <a:lnTo>
                  <a:pt x="1293675" y="159772"/>
                </a:lnTo>
                <a:lnTo>
                  <a:pt x="1247950" y="129415"/>
                </a:lnTo>
                <a:lnTo>
                  <a:pt x="1199743" y="102254"/>
                </a:lnTo>
                <a:lnTo>
                  <a:pt x="1149329" y="78288"/>
                </a:lnTo>
                <a:lnTo>
                  <a:pt x="1096984" y="57518"/>
                </a:lnTo>
                <a:lnTo>
                  <a:pt x="1042985" y="39943"/>
                </a:lnTo>
                <a:lnTo>
                  <a:pt x="987606" y="25563"/>
                </a:lnTo>
                <a:lnTo>
                  <a:pt x="931124" y="14379"/>
                </a:lnTo>
                <a:lnTo>
                  <a:pt x="873815" y="6390"/>
                </a:lnTo>
                <a:lnTo>
                  <a:pt x="815954" y="1597"/>
                </a:lnTo>
                <a:lnTo>
                  <a:pt x="757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72293" y="2431455"/>
            <a:ext cx="1515745" cy="1091565"/>
          </a:xfrm>
          <a:custGeom>
            <a:avLst/>
            <a:gdLst/>
            <a:ahLst/>
            <a:cxnLst/>
            <a:rect l="l" t="t" r="r" b="b"/>
            <a:pathLst>
              <a:path w="1515745" h="1091564">
                <a:moveTo>
                  <a:pt x="1293676" y="159771"/>
                </a:moveTo>
                <a:lnTo>
                  <a:pt x="1335848" y="192685"/>
                </a:lnTo>
                <a:lnTo>
                  <a:pt x="1373581" y="227386"/>
                </a:lnTo>
                <a:lnTo>
                  <a:pt x="1406875" y="263676"/>
                </a:lnTo>
                <a:lnTo>
                  <a:pt x="1435730" y="301354"/>
                </a:lnTo>
                <a:lnTo>
                  <a:pt x="1460145" y="340225"/>
                </a:lnTo>
                <a:lnTo>
                  <a:pt x="1480122" y="380088"/>
                </a:lnTo>
                <a:lnTo>
                  <a:pt x="1495659" y="420745"/>
                </a:lnTo>
                <a:lnTo>
                  <a:pt x="1506757" y="461997"/>
                </a:lnTo>
                <a:lnTo>
                  <a:pt x="1513416" y="503647"/>
                </a:lnTo>
                <a:lnTo>
                  <a:pt x="1515635" y="545495"/>
                </a:lnTo>
                <a:lnTo>
                  <a:pt x="1513416" y="587344"/>
                </a:lnTo>
                <a:lnTo>
                  <a:pt x="1506757" y="628993"/>
                </a:lnTo>
                <a:lnTo>
                  <a:pt x="1495659" y="670246"/>
                </a:lnTo>
                <a:lnTo>
                  <a:pt x="1480122" y="710903"/>
                </a:lnTo>
                <a:lnTo>
                  <a:pt x="1460145" y="750766"/>
                </a:lnTo>
                <a:lnTo>
                  <a:pt x="1435730" y="789636"/>
                </a:lnTo>
                <a:lnTo>
                  <a:pt x="1406875" y="827315"/>
                </a:lnTo>
                <a:lnTo>
                  <a:pt x="1373581" y="863604"/>
                </a:lnTo>
                <a:lnTo>
                  <a:pt x="1335848" y="898305"/>
                </a:lnTo>
                <a:lnTo>
                  <a:pt x="1293676" y="931219"/>
                </a:lnTo>
                <a:lnTo>
                  <a:pt x="1247951" y="961576"/>
                </a:lnTo>
                <a:lnTo>
                  <a:pt x="1199744" y="988737"/>
                </a:lnTo>
                <a:lnTo>
                  <a:pt x="1149330" y="1012703"/>
                </a:lnTo>
                <a:lnTo>
                  <a:pt x="1096985" y="1033473"/>
                </a:lnTo>
                <a:lnTo>
                  <a:pt x="1042985" y="1051048"/>
                </a:lnTo>
                <a:lnTo>
                  <a:pt x="987607" y="1065428"/>
                </a:lnTo>
                <a:lnTo>
                  <a:pt x="931125" y="1076612"/>
                </a:lnTo>
                <a:lnTo>
                  <a:pt x="873815" y="1084600"/>
                </a:lnTo>
                <a:lnTo>
                  <a:pt x="815954" y="1089393"/>
                </a:lnTo>
                <a:lnTo>
                  <a:pt x="757817" y="1090991"/>
                </a:lnTo>
                <a:lnTo>
                  <a:pt x="699681" y="1089393"/>
                </a:lnTo>
                <a:lnTo>
                  <a:pt x="641820" y="1084600"/>
                </a:lnTo>
                <a:lnTo>
                  <a:pt x="584510" y="1076612"/>
                </a:lnTo>
                <a:lnTo>
                  <a:pt x="528028" y="1065428"/>
                </a:lnTo>
                <a:lnTo>
                  <a:pt x="472650" y="1051048"/>
                </a:lnTo>
                <a:lnTo>
                  <a:pt x="418650" y="1033473"/>
                </a:lnTo>
                <a:lnTo>
                  <a:pt x="366306" y="1012703"/>
                </a:lnTo>
                <a:lnTo>
                  <a:pt x="315892" y="988737"/>
                </a:lnTo>
                <a:lnTo>
                  <a:pt x="267684" y="961576"/>
                </a:lnTo>
                <a:lnTo>
                  <a:pt x="221959" y="931219"/>
                </a:lnTo>
                <a:lnTo>
                  <a:pt x="179787" y="898305"/>
                </a:lnTo>
                <a:lnTo>
                  <a:pt x="142054" y="863604"/>
                </a:lnTo>
                <a:lnTo>
                  <a:pt x="108760" y="827315"/>
                </a:lnTo>
                <a:lnTo>
                  <a:pt x="79905" y="789636"/>
                </a:lnTo>
                <a:lnTo>
                  <a:pt x="55489" y="750766"/>
                </a:lnTo>
                <a:lnTo>
                  <a:pt x="35513" y="710903"/>
                </a:lnTo>
                <a:lnTo>
                  <a:pt x="19976" y="670246"/>
                </a:lnTo>
                <a:lnTo>
                  <a:pt x="8878" y="628993"/>
                </a:lnTo>
                <a:lnTo>
                  <a:pt x="2219" y="587344"/>
                </a:lnTo>
                <a:lnTo>
                  <a:pt x="0" y="545495"/>
                </a:lnTo>
                <a:lnTo>
                  <a:pt x="2219" y="503647"/>
                </a:lnTo>
                <a:lnTo>
                  <a:pt x="8878" y="461997"/>
                </a:lnTo>
                <a:lnTo>
                  <a:pt x="19976" y="420745"/>
                </a:lnTo>
                <a:lnTo>
                  <a:pt x="35513" y="380088"/>
                </a:lnTo>
                <a:lnTo>
                  <a:pt x="55489" y="340225"/>
                </a:lnTo>
                <a:lnTo>
                  <a:pt x="79905" y="301354"/>
                </a:lnTo>
                <a:lnTo>
                  <a:pt x="108760" y="263676"/>
                </a:lnTo>
                <a:lnTo>
                  <a:pt x="142054" y="227386"/>
                </a:lnTo>
                <a:lnTo>
                  <a:pt x="179787" y="192685"/>
                </a:lnTo>
                <a:lnTo>
                  <a:pt x="221959" y="159771"/>
                </a:lnTo>
                <a:lnTo>
                  <a:pt x="267684" y="129415"/>
                </a:lnTo>
                <a:lnTo>
                  <a:pt x="315892" y="102254"/>
                </a:lnTo>
                <a:lnTo>
                  <a:pt x="366306" y="78288"/>
                </a:lnTo>
                <a:lnTo>
                  <a:pt x="418650" y="57517"/>
                </a:lnTo>
                <a:lnTo>
                  <a:pt x="472650" y="39942"/>
                </a:lnTo>
                <a:lnTo>
                  <a:pt x="528028" y="25563"/>
                </a:lnTo>
                <a:lnTo>
                  <a:pt x="584510" y="14379"/>
                </a:lnTo>
                <a:lnTo>
                  <a:pt x="641820" y="6390"/>
                </a:lnTo>
                <a:lnTo>
                  <a:pt x="699681" y="1597"/>
                </a:lnTo>
                <a:lnTo>
                  <a:pt x="757817" y="0"/>
                </a:lnTo>
                <a:lnTo>
                  <a:pt x="815954" y="1597"/>
                </a:lnTo>
                <a:lnTo>
                  <a:pt x="873815" y="6390"/>
                </a:lnTo>
                <a:lnTo>
                  <a:pt x="931125" y="14379"/>
                </a:lnTo>
                <a:lnTo>
                  <a:pt x="987607" y="25563"/>
                </a:lnTo>
                <a:lnTo>
                  <a:pt x="1042985" y="39942"/>
                </a:lnTo>
                <a:lnTo>
                  <a:pt x="1096985" y="57517"/>
                </a:lnTo>
                <a:lnTo>
                  <a:pt x="1149330" y="78288"/>
                </a:lnTo>
                <a:lnTo>
                  <a:pt x="1199744" y="102254"/>
                </a:lnTo>
                <a:lnTo>
                  <a:pt x="1247951" y="129415"/>
                </a:lnTo>
                <a:lnTo>
                  <a:pt x="1293676" y="159771"/>
                </a:lnTo>
                <a:close/>
              </a:path>
            </a:pathLst>
          </a:custGeom>
          <a:ln w="25399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559300" y="2774314"/>
            <a:ext cx="93599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800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Connaît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 le système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571902" y="3181259"/>
            <a:ext cx="1515745" cy="1091565"/>
          </a:xfrm>
          <a:custGeom>
            <a:avLst/>
            <a:gdLst/>
            <a:ahLst/>
            <a:cxnLst/>
            <a:rect l="l" t="t" r="r" b="b"/>
            <a:pathLst>
              <a:path w="1515745" h="1091564">
                <a:moveTo>
                  <a:pt x="757817" y="0"/>
                </a:moveTo>
                <a:lnTo>
                  <a:pt x="699680" y="1597"/>
                </a:lnTo>
                <a:lnTo>
                  <a:pt x="641820" y="6390"/>
                </a:lnTo>
                <a:lnTo>
                  <a:pt x="584510" y="14379"/>
                </a:lnTo>
                <a:lnTo>
                  <a:pt x="528028" y="25563"/>
                </a:lnTo>
                <a:lnTo>
                  <a:pt x="472650" y="39943"/>
                </a:lnTo>
                <a:lnTo>
                  <a:pt x="418650" y="57518"/>
                </a:lnTo>
                <a:lnTo>
                  <a:pt x="366306" y="78288"/>
                </a:lnTo>
                <a:lnTo>
                  <a:pt x="315892" y="102254"/>
                </a:lnTo>
                <a:lnTo>
                  <a:pt x="267685" y="129415"/>
                </a:lnTo>
                <a:lnTo>
                  <a:pt x="221960" y="159772"/>
                </a:lnTo>
                <a:lnTo>
                  <a:pt x="179787" y="192686"/>
                </a:lnTo>
                <a:lnTo>
                  <a:pt x="142054" y="227387"/>
                </a:lnTo>
                <a:lnTo>
                  <a:pt x="108760" y="263676"/>
                </a:lnTo>
                <a:lnTo>
                  <a:pt x="79905" y="301354"/>
                </a:lnTo>
                <a:lnTo>
                  <a:pt x="55490" y="340225"/>
                </a:lnTo>
                <a:lnTo>
                  <a:pt x="35513" y="380087"/>
                </a:lnTo>
                <a:lnTo>
                  <a:pt x="19976" y="420744"/>
                </a:lnTo>
                <a:lnTo>
                  <a:pt x="8878" y="461997"/>
                </a:lnTo>
                <a:lnTo>
                  <a:pt x="2219" y="503647"/>
                </a:lnTo>
                <a:lnTo>
                  <a:pt x="0" y="545495"/>
                </a:lnTo>
                <a:lnTo>
                  <a:pt x="2219" y="587343"/>
                </a:lnTo>
                <a:lnTo>
                  <a:pt x="8878" y="628993"/>
                </a:lnTo>
                <a:lnTo>
                  <a:pt x="19976" y="670246"/>
                </a:lnTo>
                <a:lnTo>
                  <a:pt x="35513" y="710903"/>
                </a:lnTo>
                <a:lnTo>
                  <a:pt x="55490" y="750766"/>
                </a:lnTo>
                <a:lnTo>
                  <a:pt x="79905" y="789636"/>
                </a:lnTo>
                <a:lnTo>
                  <a:pt x="108760" y="827315"/>
                </a:lnTo>
                <a:lnTo>
                  <a:pt x="142054" y="863604"/>
                </a:lnTo>
                <a:lnTo>
                  <a:pt x="179787" y="898305"/>
                </a:lnTo>
                <a:lnTo>
                  <a:pt x="221960" y="931219"/>
                </a:lnTo>
                <a:lnTo>
                  <a:pt x="267685" y="961576"/>
                </a:lnTo>
                <a:lnTo>
                  <a:pt x="315892" y="988737"/>
                </a:lnTo>
                <a:lnTo>
                  <a:pt x="366306" y="1012703"/>
                </a:lnTo>
                <a:lnTo>
                  <a:pt x="418650" y="1033473"/>
                </a:lnTo>
                <a:lnTo>
                  <a:pt x="472650" y="1051048"/>
                </a:lnTo>
                <a:lnTo>
                  <a:pt x="528028" y="1065427"/>
                </a:lnTo>
                <a:lnTo>
                  <a:pt x="584510" y="1076611"/>
                </a:lnTo>
                <a:lnTo>
                  <a:pt x="641820" y="1084600"/>
                </a:lnTo>
                <a:lnTo>
                  <a:pt x="699680" y="1089393"/>
                </a:lnTo>
                <a:lnTo>
                  <a:pt x="757817" y="1090991"/>
                </a:lnTo>
                <a:lnTo>
                  <a:pt x="815954" y="1089393"/>
                </a:lnTo>
                <a:lnTo>
                  <a:pt x="873815" y="1084600"/>
                </a:lnTo>
                <a:lnTo>
                  <a:pt x="931124" y="1076611"/>
                </a:lnTo>
                <a:lnTo>
                  <a:pt x="987606" y="1065427"/>
                </a:lnTo>
                <a:lnTo>
                  <a:pt x="1042985" y="1051048"/>
                </a:lnTo>
                <a:lnTo>
                  <a:pt x="1096985" y="1033473"/>
                </a:lnTo>
                <a:lnTo>
                  <a:pt x="1149329" y="1012703"/>
                </a:lnTo>
                <a:lnTo>
                  <a:pt x="1199743" y="988737"/>
                </a:lnTo>
                <a:lnTo>
                  <a:pt x="1247951" y="961576"/>
                </a:lnTo>
                <a:lnTo>
                  <a:pt x="1293676" y="931219"/>
                </a:lnTo>
                <a:lnTo>
                  <a:pt x="1335848" y="898305"/>
                </a:lnTo>
                <a:lnTo>
                  <a:pt x="1373581" y="863604"/>
                </a:lnTo>
                <a:lnTo>
                  <a:pt x="1406875" y="827315"/>
                </a:lnTo>
                <a:lnTo>
                  <a:pt x="1435730" y="789636"/>
                </a:lnTo>
                <a:lnTo>
                  <a:pt x="1460146" y="750766"/>
                </a:lnTo>
                <a:lnTo>
                  <a:pt x="1480122" y="710903"/>
                </a:lnTo>
                <a:lnTo>
                  <a:pt x="1495660" y="670246"/>
                </a:lnTo>
                <a:lnTo>
                  <a:pt x="1506758" y="628993"/>
                </a:lnTo>
                <a:lnTo>
                  <a:pt x="1513416" y="587343"/>
                </a:lnTo>
                <a:lnTo>
                  <a:pt x="1515636" y="545495"/>
                </a:lnTo>
                <a:lnTo>
                  <a:pt x="1513416" y="503647"/>
                </a:lnTo>
                <a:lnTo>
                  <a:pt x="1506758" y="461997"/>
                </a:lnTo>
                <a:lnTo>
                  <a:pt x="1495660" y="420744"/>
                </a:lnTo>
                <a:lnTo>
                  <a:pt x="1480122" y="380087"/>
                </a:lnTo>
                <a:lnTo>
                  <a:pt x="1460146" y="340225"/>
                </a:lnTo>
                <a:lnTo>
                  <a:pt x="1435730" y="301354"/>
                </a:lnTo>
                <a:lnTo>
                  <a:pt x="1406875" y="263676"/>
                </a:lnTo>
                <a:lnTo>
                  <a:pt x="1373581" y="227387"/>
                </a:lnTo>
                <a:lnTo>
                  <a:pt x="1335848" y="192686"/>
                </a:lnTo>
                <a:lnTo>
                  <a:pt x="1293676" y="159772"/>
                </a:lnTo>
                <a:lnTo>
                  <a:pt x="1247951" y="129415"/>
                </a:lnTo>
                <a:lnTo>
                  <a:pt x="1199743" y="102254"/>
                </a:lnTo>
                <a:lnTo>
                  <a:pt x="1149329" y="78288"/>
                </a:lnTo>
                <a:lnTo>
                  <a:pt x="1096985" y="57518"/>
                </a:lnTo>
                <a:lnTo>
                  <a:pt x="1042985" y="39943"/>
                </a:lnTo>
                <a:lnTo>
                  <a:pt x="987606" y="25563"/>
                </a:lnTo>
                <a:lnTo>
                  <a:pt x="931124" y="14379"/>
                </a:lnTo>
                <a:lnTo>
                  <a:pt x="873815" y="6390"/>
                </a:lnTo>
                <a:lnTo>
                  <a:pt x="815954" y="1597"/>
                </a:lnTo>
                <a:lnTo>
                  <a:pt x="757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71901" y="3181259"/>
            <a:ext cx="1515745" cy="1091565"/>
          </a:xfrm>
          <a:custGeom>
            <a:avLst/>
            <a:gdLst/>
            <a:ahLst/>
            <a:cxnLst/>
            <a:rect l="l" t="t" r="r" b="b"/>
            <a:pathLst>
              <a:path w="1515745" h="1091564">
                <a:moveTo>
                  <a:pt x="1293676" y="159771"/>
                </a:moveTo>
                <a:lnTo>
                  <a:pt x="1335848" y="192685"/>
                </a:lnTo>
                <a:lnTo>
                  <a:pt x="1373581" y="227386"/>
                </a:lnTo>
                <a:lnTo>
                  <a:pt x="1406875" y="263676"/>
                </a:lnTo>
                <a:lnTo>
                  <a:pt x="1435730" y="301354"/>
                </a:lnTo>
                <a:lnTo>
                  <a:pt x="1460145" y="340225"/>
                </a:lnTo>
                <a:lnTo>
                  <a:pt x="1480122" y="380088"/>
                </a:lnTo>
                <a:lnTo>
                  <a:pt x="1495659" y="420745"/>
                </a:lnTo>
                <a:lnTo>
                  <a:pt x="1506757" y="461997"/>
                </a:lnTo>
                <a:lnTo>
                  <a:pt x="1513416" y="503647"/>
                </a:lnTo>
                <a:lnTo>
                  <a:pt x="1515635" y="545495"/>
                </a:lnTo>
                <a:lnTo>
                  <a:pt x="1513416" y="587344"/>
                </a:lnTo>
                <a:lnTo>
                  <a:pt x="1506757" y="628993"/>
                </a:lnTo>
                <a:lnTo>
                  <a:pt x="1495659" y="670246"/>
                </a:lnTo>
                <a:lnTo>
                  <a:pt x="1480122" y="710903"/>
                </a:lnTo>
                <a:lnTo>
                  <a:pt x="1460145" y="750766"/>
                </a:lnTo>
                <a:lnTo>
                  <a:pt x="1435730" y="789636"/>
                </a:lnTo>
                <a:lnTo>
                  <a:pt x="1406875" y="827315"/>
                </a:lnTo>
                <a:lnTo>
                  <a:pt x="1373581" y="863604"/>
                </a:lnTo>
                <a:lnTo>
                  <a:pt x="1335848" y="898305"/>
                </a:lnTo>
                <a:lnTo>
                  <a:pt x="1293676" y="931219"/>
                </a:lnTo>
                <a:lnTo>
                  <a:pt x="1247951" y="961576"/>
                </a:lnTo>
                <a:lnTo>
                  <a:pt x="1199744" y="988737"/>
                </a:lnTo>
                <a:lnTo>
                  <a:pt x="1149330" y="1012703"/>
                </a:lnTo>
                <a:lnTo>
                  <a:pt x="1096985" y="1033473"/>
                </a:lnTo>
                <a:lnTo>
                  <a:pt x="1042985" y="1051048"/>
                </a:lnTo>
                <a:lnTo>
                  <a:pt x="987607" y="1065428"/>
                </a:lnTo>
                <a:lnTo>
                  <a:pt x="931125" y="1076612"/>
                </a:lnTo>
                <a:lnTo>
                  <a:pt x="873815" y="1084600"/>
                </a:lnTo>
                <a:lnTo>
                  <a:pt x="815954" y="1089393"/>
                </a:lnTo>
                <a:lnTo>
                  <a:pt x="757817" y="1090991"/>
                </a:lnTo>
                <a:lnTo>
                  <a:pt x="699681" y="1089393"/>
                </a:lnTo>
                <a:lnTo>
                  <a:pt x="641820" y="1084600"/>
                </a:lnTo>
                <a:lnTo>
                  <a:pt x="584510" y="1076612"/>
                </a:lnTo>
                <a:lnTo>
                  <a:pt x="528028" y="1065428"/>
                </a:lnTo>
                <a:lnTo>
                  <a:pt x="472650" y="1051048"/>
                </a:lnTo>
                <a:lnTo>
                  <a:pt x="418650" y="1033473"/>
                </a:lnTo>
                <a:lnTo>
                  <a:pt x="366306" y="1012703"/>
                </a:lnTo>
                <a:lnTo>
                  <a:pt x="315892" y="988737"/>
                </a:lnTo>
                <a:lnTo>
                  <a:pt x="267684" y="961576"/>
                </a:lnTo>
                <a:lnTo>
                  <a:pt x="221959" y="931219"/>
                </a:lnTo>
                <a:lnTo>
                  <a:pt x="179787" y="898305"/>
                </a:lnTo>
                <a:lnTo>
                  <a:pt x="142054" y="863604"/>
                </a:lnTo>
                <a:lnTo>
                  <a:pt x="108760" y="827315"/>
                </a:lnTo>
                <a:lnTo>
                  <a:pt x="79905" y="789636"/>
                </a:lnTo>
                <a:lnTo>
                  <a:pt x="55489" y="750766"/>
                </a:lnTo>
                <a:lnTo>
                  <a:pt x="35513" y="710903"/>
                </a:lnTo>
                <a:lnTo>
                  <a:pt x="19976" y="670246"/>
                </a:lnTo>
                <a:lnTo>
                  <a:pt x="8878" y="628993"/>
                </a:lnTo>
                <a:lnTo>
                  <a:pt x="2219" y="587344"/>
                </a:lnTo>
                <a:lnTo>
                  <a:pt x="0" y="545495"/>
                </a:lnTo>
                <a:lnTo>
                  <a:pt x="2219" y="503647"/>
                </a:lnTo>
                <a:lnTo>
                  <a:pt x="8878" y="461997"/>
                </a:lnTo>
                <a:lnTo>
                  <a:pt x="19976" y="420745"/>
                </a:lnTo>
                <a:lnTo>
                  <a:pt x="35513" y="380088"/>
                </a:lnTo>
                <a:lnTo>
                  <a:pt x="55489" y="340225"/>
                </a:lnTo>
                <a:lnTo>
                  <a:pt x="79905" y="301354"/>
                </a:lnTo>
                <a:lnTo>
                  <a:pt x="108760" y="263676"/>
                </a:lnTo>
                <a:lnTo>
                  <a:pt x="142054" y="227386"/>
                </a:lnTo>
                <a:lnTo>
                  <a:pt x="179787" y="192685"/>
                </a:lnTo>
                <a:lnTo>
                  <a:pt x="221959" y="159771"/>
                </a:lnTo>
                <a:lnTo>
                  <a:pt x="267684" y="129415"/>
                </a:lnTo>
                <a:lnTo>
                  <a:pt x="315892" y="102254"/>
                </a:lnTo>
                <a:lnTo>
                  <a:pt x="366306" y="78288"/>
                </a:lnTo>
                <a:lnTo>
                  <a:pt x="418650" y="57517"/>
                </a:lnTo>
                <a:lnTo>
                  <a:pt x="472650" y="39942"/>
                </a:lnTo>
                <a:lnTo>
                  <a:pt x="528028" y="25563"/>
                </a:lnTo>
                <a:lnTo>
                  <a:pt x="584510" y="14379"/>
                </a:lnTo>
                <a:lnTo>
                  <a:pt x="641820" y="6390"/>
                </a:lnTo>
                <a:lnTo>
                  <a:pt x="699681" y="1597"/>
                </a:lnTo>
                <a:lnTo>
                  <a:pt x="757817" y="0"/>
                </a:lnTo>
                <a:lnTo>
                  <a:pt x="815954" y="1597"/>
                </a:lnTo>
                <a:lnTo>
                  <a:pt x="873815" y="6390"/>
                </a:lnTo>
                <a:lnTo>
                  <a:pt x="931125" y="14379"/>
                </a:lnTo>
                <a:lnTo>
                  <a:pt x="987607" y="25563"/>
                </a:lnTo>
                <a:lnTo>
                  <a:pt x="1042985" y="39942"/>
                </a:lnTo>
                <a:lnTo>
                  <a:pt x="1096985" y="57517"/>
                </a:lnTo>
                <a:lnTo>
                  <a:pt x="1149330" y="78288"/>
                </a:lnTo>
                <a:lnTo>
                  <a:pt x="1199744" y="102254"/>
                </a:lnTo>
                <a:lnTo>
                  <a:pt x="1247951" y="129415"/>
                </a:lnTo>
                <a:lnTo>
                  <a:pt x="1293676" y="159771"/>
                </a:lnTo>
                <a:close/>
              </a:path>
            </a:pathLst>
          </a:custGeom>
          <a:ln w="25399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864600" y="3523615"/>
            <a:ext cx="93599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0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Cont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ôler le système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722653" y="4477005"/>
            <a:ext cx="1790064" cy="1353820"/>
          </a:xfrm>
          <a:custGeom>
            <a:avLst/>
            <a:gdLst/>
            <a:ahLst/>
            <a:cxnLst/>
            <a:rect l="l" t="t" r="r" b="b"/>
            <a:pathLst>
              <a:path w="1790065" h="1353820">
                <a:moveTo>
                  <a:pt x="894779" y="0"/>
                </a:moveTo>
                <a:lnTo>
                  <a:pt x="826135" y="1982"/>
                </a:lnTo>
                <a:lnTo>
                  <a:pt x="757816" y="7929"/>
                </a:lnTo>
                <a:lnTo>
                  <a:pt x="690150" y="17842"/>
                </a:lnTo>
                <a:lnTo>
                  <a:pt x="623460" y="31719"/>
                </a:lnTo>
                <a:lnTo>
                  <a:pt x="558072" y="49561"/>
                </a:lnTo>
                <a:lnTo>
                  <a:pt x="494313" y="71369"/>
                </a:lnTo>
                <a:lnTo>
                  <a:pt x="432508" y="97141"/>
                </a:lnTo>
                <a:lnTo>
                  <a:pt x="372983" y="126878"/>
                </a:lnTo>
                <a:lnTo>
                  <a:pt x="316063" y="160580"/>
                </a:lnTo>
                <a:lnTo>
                  <a:pt x="262074" y="198247"/>
                </a:lnTo>
                <a:lnTo>
                  <a:pt x="212280" y="239087"/>
                </a:lnTo>
                <a:lnTo>
                  <a:pt x="167727" y="282145"/>
                </a:lnTo>
                <a:lnTo>
                  <a:pt x="128416" y="327173"/>
                </a:lnTo>
                <a:lnTo>
                  <a:pt x="94346" y="373926"/>
                </a:lnTo>
                <a:lnTo>
                  <a:pt x="65518" y="422156"/>
                </a:lnTo>
                <a:lnTo>
                  <a:pt x="41931" y="471619"/>
                </a:lnTo>
                <a:lnTo>
                  <a:pt x="23586" y="522067"/>
                </a:lnTo>
                <a:lnTo>
                  <a:pt x="10482" y="573254"/>
                </a:lnTo>
                <a:lnTo>
                  <a:pt x="2620" y="624933"/>
                </a:lnTo>
                <a:lnTo>
                  <a:pt x="0" y="676859"/>
                </a:lnTo>
                <a:lnTo>
                  <a:pt x="2620" y="728785"/>
                </a:lnTo>
                <a:lnTo>
                  <a:pt x="10482" y="780465"/>
                </a:lnTo>
                <a:lnTo>
                  <a:pt x="23586" y="831652"/>
                </a:lnTo>
                <a:lnTo>
                  <a:pt x="41931" y="882100"/>
                </a:lnTo>
                <a:lnTo>
                  <a:pt x="65518" y="931562"/>
                </a:lnTo>
                <a:lnTo>
                  <a:pt x="94346" y="979793"/>
                </a:lnTo>
                <a:lnTo>
                  <a:pt x="128416" y="1026546"/>
                </a:lnTo>
                <a:lnTo>
                  <a:pt x="167727" y="1071574"/>
                </a:lnTo>
                <a:lnTo>
                  <a:pt x="212280" y="1114631"/>
                </a:lnTo>
                <a:lnTo>
                  <a:pt x="262074" y="1155472"/>
                </a:lnTo>
                <a:lnTo>
                  <a:pt x="316063" y="1193139"/>
                </a:lnTo>
                <a:lnTo>
                  <a:pt x="372983" y="1226841"/>
                </a:lnTo>
                <a:lnTo>
                  <a:pt x="432508" y="1256578"/>
                </a:lnTo>
                <a:lnTo>
                  <a:pt x="494313" y="1282351"/>
                </a:lnTo>
                <a:lnTo>
                  <a:pt x="558072" y="1304158"/>
                </a:lnTo>
                <a:lnTo>
                  <a:pt x="623460" y="1322000"/>
                </a:lnTo>
                <a:lnTo>
                  <a:pt x="690150" y="1335878"/>
                </a:lnTo>
                <a:lnTo>
                  <a:pt x="757816" y="1345790"/>
                </a:lnTo>
                <a:lnTo>
                  <a:pt x="826135" y="1351738"/>
                </a:lnTo>
                <a:lnTo>
                  <a:pt x="894779" y="1353720"/>
                </a:lnTo>
                <a:lnTo>
                  <a:pt x="963423" y="1351738"/>
                </a:lnTo>
                <a:lnTo>
                  <a:pt x="1031741" y="1345790"/>
                </a:lnTo>
                <a:lnTo>
                  <a:pt x="1099408" y="1335878"/>
                </a:lnTo>
                <a:lnTo>
                  <a:pt x="1166098" y="1322000"/>
                </a:lnTo>
                <a:lnTo>
                  <a:pt x="1231485" y="1304158"/>
                </a:lnTo>
                <a:lnTo>
                  <a:pt x="1295244" y="1282351"/>
                </a:lnTo>
                <a:lnTo>
                  <a:pt x="1357049" y="1256578"/>
                </a:lnTo>
                <a:lnTo>
                  <a:pt x="1416574" y="1226841"/>
                </a:lnTo>
                <a:lnTo>
                  <a:pt x="1473494" y="1193139"/>
                </a:lnTo>
                <a:lnTo>
                  <a:pt x="1527483" y="1155472"/>
                </a:lnTo>
                <a:lnTo>
                  <a:pt x="1577277" y="1114631"/>
                </a:lnTo>
                <a:lnTo>
                  <a:pt x="1621830" y="1071574"/>
                </a:lnTo>
                <a:lnTo>
                  <a:pt x="1661141" y="1026546"/>
                </a:lnTo>
                <a:lnTo>
                  <a:pt x="1695211" y="979793"/>
                </a:lnTo>
                <a:lnTo>
                  <a:pt x="1724039" y="931562"/>
                </a:lnTo>
                <a:lnTo>
                  <a:pt x="1747626" y="882100"/>
                </a:lnTo>
                <a:lnTo>
                  <a:pt x="1765971" y="831652"/>
                </a:lnTo>
                <a:lnTo>
                  <a:pt x="1779075" y="780465"/>
                </a:lnTo>
                <a:lnTo>
                  <a:pt x="1786937" y="728785"/>
                </a:lnTo>
                <a:lnTo>
                  <a:pt x="1789558" y="676859"/>
                </a:lnTo>
                <a:lnTo>
                  <a:pt x="1786937" y="624933"/>
                </a:lnTo>
                <a:lnTo>
                  <a:pt x="1779075" y="573254"/>
                </a:lnTo>
                <a:lnTo>
                  <a:pt x="1765971" y="522067"/>
                </a:lnTo>
                <a:lnTo>
                  <a:pt x="1747626" y="471619"/>
                </a:lnTo>
                <a:lnTo>
                  <a:pt x="1724039" y="422156"/>
                </a:lnTo>
                <a:lnTo>
                  <a:pt x="1695211" y="373926"/>
                </a:lnTo>
                <a:lnTo>
                  <a:pt x="1661141" y="327173"/>
                </a:lnTo>
                <a:lnTo>
                  <a:pt x="1621830" y="282145"/>
                </a:lnTo>
                <a:lnTo>
                  <a:pt x="1577277" y="239087"/>
                </a:lnTo>
                <a:lnTo>
                  <a:pt x="1527483" y="198247"/>
                </a:lnTo>
                <a:lnTo>
                  <a:pt x="1473494" y="160580"/>
                </a:lnTo>
                <a:lnTo>
                  <a:pt x="1416574" y="126878"/>
                </a:lnTo>
                <a:lnTo>
                  <a:pt x="1357049" y="97141"/>
                </a:lnTo>
                <a:lnTo>
                  <a:pt x="1295244" y="71369"/>
                </a:lnTo>
                <a:lnTo>
                  <a:pt x="1231485" y="49561"/>
                </a:lnTo>
                <a:lnTo>
                  <a:pt x="1166098" y="31719"/>
                </a:lnTo>
                <a:lnTo>
                  <a:pt x="1099408" y="17842"/>
                </a:lnTo>
                <a:lnTo>
                  <a:pt x="1031741" y="7929"/>
                </a:lnTo>
                <a:lnTo>
                  <a:pt x="963423" y="1982"/>
                </a:lnTo>
                <a:lnTo>
                  <a:pt x="89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722653" y="4477005"/>
            <a:ext cx="1790064" cy="1353820"/>
          </a:xfrm>
          <a:custGeom>
            <a:avLst/>
            <a:gdLst/>
            <a:ahLst/>
            <a:cxnLst/>
            <a:rect l="l" t="t" r="r" b="b"/>
            <a:pathLst>
              <a:path w="1790065" h="1353820">
                <a:moveTo>
                  <a:pt x="1527483" y="198247"/>
                </a:moveTo>
                <a:lnTo>
                  <a:pt x="1577277" y="239088"/>
                </a:lnTo>
                <a:lnTo>
                  <a:pt x="1621830" y="282145"/>
                </a:lnTo>
                <a:lnTo>
                  <a:pt x="1661141" y="327173"/>
                </a:lnTo>
                <a:lnTo>
                  <a:pt x="1695211" y="373926"/>
                </a:lnTo>
                <a:lnTo>
                  <a:pt x="1724039" y="422157"/>
                </a:lnTo>
                <a:lnTo>
                  <a:pt x="1747626" y="471619"/>
                </a:lnTo>
                <a:lnTo>
                  <a:pt x="1765971" y="522067"/>
                </a:lnTo>
                <a:lnTo>
                  <a:pt x="1779075" y="573254"/>
                </a:lnTo>
                <a:lnTo>
                  <a:pt x="1786937" y="624934"/>
                </a:lnTo>
                <a:lnTo>
                  <a:pt x="1789558" y="676860"/>
                </a:lnTo>
                <a:lnTo>
                  <a:pt x="1786937" y="728786"/>
                </a:lnTo>
                <a:lnTo>
                  <a:pt x="1779075" y="780465"/>
                </a:lnTo>
                <a:lnTo>
                  <a:pt x="1765971" y="831652"/>
                </a:lnTo>
                <a:lnTo>
                  <a:pt x="1747626" y="882100"/>
                </a:lnTo>
                <a:lnTo>
                  <a:pt x="1724039" y="931563"/>
                </a:lnTo>
                <a:lnTo>
                  <a:pt x="1695211" y="979794"/>
                </a:lnTo>
                <a:lnTo>
                  <a:pt x="1661141" y="1026546"/>
                </a:lnTo>
                <a:lnTo>
                  <a:pt x="1621830" y="1071575"/>
                </a:lnTo>
                <a:lnTo>
                  <a:pt x="1577277" y="1114632"/>
                </a:lnTo>
                <a:lnTo>
                  <a:pt x="1527483" y="1155472"/>
                </a:lnTo>
                <a:lnTo>
                  <a:pt x="1473494" y="1193139"/>
                </a:lnTo>
                <a:lnTo>
                  <a:pt x="1416574" y="1226841"/>
                </a:lnTo>
                <a:lnTo>
                  <a:pt x="1357049" y="1256578"/>
                </a:lnTo>
                <a:lnTo>
                  <a:pt x="1295244" y="1282351"/>
                </a:lnTo>
                <a:lnTo>
                  <a:pt x="1231485" y="1304158"/>
                </a:lnTo>
                <a:lnTo>
                  <a:pt x="1166098" y="1322000"/>
                </a:lnTo>
                <a:lnTo>
                  <a:pt x="1099408" y="1335878"/>
                </a:lnTo>
                <a:lnTo>
                  <a:pt x="1031741" y="1345790"/>
                </a:lnTo>
                <a:lnTo>
                  <a:pt x="963423" y="1351737"/>
                </a:lnTo>
                <a:lnTo>
                  <a:pt x="894779" y="1353720"/>
                </a:lnTo>
                <a:lnTo>
                  <a:pt x="826135" y="1351737"/>
                </a:lnTo>
                <a:lnTo>
                  <a:pt x="757817" y="1345790"/>
                </a:lnTo>
                <a:lnTo>
                  <a:pt x="690150" y="1335878"/>
                </a:lnTo>
                <a:lnTo>
                  <a:pt x="623460" y="1322000"/>
                </a:lnTo>
                <a:lnTo>
                  <a:pt x="558072" y="1304158"/>
                </a:lnTo>
                <a:lnTo>
                  <a:pt x="494314" y="1282351"/>
                </a:lnTo>
                <a:lnTo>
                  <a:pt x="432509" y="1256578"/>
                </a:lnTo>
                <a:lnTo>
                  <a:pt x="372983" y="1226841"/>
                </a:lnTo>
                <a:lnTo>
                  <a:pt x="316063" y="1193139"/>
                </a:lnTo>
                <a:lnTo>
                  <a:pt x="262074" y="1155472"/>
                </a:lnTo>
                <a:lnTo>
                  <a:pt x="212280" y="1114632"/>
                </a:lnTo>
                <a:lnTo>
                  <a:pt x="167727" y="1071575"/>
                </a:lnTo>
                <a:lnTo>
                  <a:pt x="128416" y="1026546"/>
                </a:lnTo>
                <a:lnTo>
                  <a:pt x="94346" y="979794"/>
                </a:lnTo>
                <a:lnTo>
                  <a:pt x="65518" y="931563"/>
                </a:lnTo>
                <a:lnTo>
                  <a:pt x="41931" y="882100"/>
                </a:lnTo>
                <a:lnTo>
                  <a:pt x="23586" y="831652"/>
                </a:lnTo>
                <a:lnTo>
                  <a:pt x="10483" y="780465"/>
                </a:lnTo>
                <a:lnTo>
                  <a:pt x="2620" y="728786"/>
                </a:lnTo>
                <a:lnTo>
                  <a:pt x="0" y="676860"/>
                </a:lnTo>
                <a:lnTo>
                  <a:pt x="2620" y="624934"/>
                </a:lnTo>
                <a:lnTo>
                  <a:pt x="10483" y="573254"/>
                </a:lnTo>
                <a:lnTo>
                  <a:pt x="23586" y="522067"/>
                </a:lnTo>
                <a:lnTo>
                  <a:pt x="41931" y="471619"/>
                </a:lnTo>
                <a:lnTo>
                  <a:pt x="65518" y="422157"/>
                </a:lnTo>
                <a:lnTo>
                  <a:pt x="94346" y="373926"/>
                </a:lnTo>
                <a:lnTo>
                  <a:pt x="128416" y="327173"/>
                </a:lnTo>
                <a:lnTo>
                  <a:pt x="167727" y="282145"/>
                </a:lnTo>
                <a:lnTo>
                  <a:pt x="212280" y="239088"/>
                </a:lnTo>
                <a:lnTo>
                  <a:pt x="262074" y="198247"/>
                </a:lnTo>
                <a:lnTo>
                  <a:pt x="316063" y="160580"/>
                </a:lnTo>
                <a:lnTo>
                  <a:pt x="372983" y="126878"/>
                </a:lnTo>
                <a:lnTo>
                  <a:pt x="432509" y="97141"/>
                </a:lnTo>
                <a:lnTo>
                  <a:pt x="494314" y="71369"/>
                </a:lnTo>
                <a:lnTo>
                  <a:pt x="558072" y="49561"/>
                </a:lnTo>
                <a:lnTo>
                  <a:pt x="623460" y="31719"/>
                </a:lnTo>
                <a:lnTo>
                  <a:pt x="690150" y="17842"/>
                </a:lnTo>
                <a:lnTo>
                  <a:pt x="757817" y="7929"/>
                </a:lnTo>
                <a:lnTo>
                  <a:pt x="826135" y="1982"/>
                </a:lnTo>
                <a:lnTo>
                  <a:pt x="894779" y="0"/>
                </a:lnTo>
                <a:lnTo>
                  <a:pt x="963423" y="1982"/>
                </a:lnTo>
                <a:lnTo>
                  <a:pt x="1031741" y="7929"/>
                </a:lnTo>
                <a:lnTo>
                  <a:pt x="1099408" y="17842"/>
                </a:lnTo>
                <a:lnTo>
                  <a:pt x="1166098" y="31719"/>
                </a:lnTo>
                <a:lnTo>
                  <a:pt x="1231485" y="49561"/>
                </a:lnTo>
                <a:lnTo>
                  <a:pt x="1295244" y="71369"/>
                </a:lnTo>
                <a:lnTo>
                  <a:pt x="1357049" y="97141"/>
                </a:lnTo>
                <a:lnTo>
                  <a:pt x="1416574" y="126878"/>
                </a:lnTo>
                <a:lnTo>
                  <a:pt x="1473494" y="160580"/>
                </a:lnTo>
                <a:lnTo>
                  <a:pt x="1527483" y="198247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934700" y="4730115"/>
            <a:ext cx="1359535" cy="901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525" algn="ctr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P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épa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er l’intervention  et Répa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er</a:t>
            </a:r>
            <a:endParaRPr sz="1500">
              <a:latin typeface="Helvetica Light"/>
              <a:cs typeface="Helvetica Light"/>
            </a:endParaRPr>
          </a:p>
          <a:p>
            <a:pPr marL="7620" algn="ctr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le système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840613" y="6072941"/>
            <a:ext cx="1927860" cy="1091565"/>
          </a:xfrm>
          <a:custGeom>
            <a:avLst/>
            <a:gdLst/>
            <a:ahLst/>
            <a:cxnLst/>
            <a:rect l="l" t="t" r="r" b="b"/>
            <a:pathLst>
              <a:path w="1927859" h="1091565">
                <a:moveTo>
                  <a:pt x="963930" y="0"/>
                </a:moveTo>
                <a:lnTo>
                  <a:pt x="889981" y="1597"/>
                </a:lnTo>
                <a:lnTo>
                  <a:pt x="816383" y="6390"/>
                </a:lnTo>
                <a:lnTo>
                  <a:pt x="743486" y="14379"/>
                </a:lnTo>
                <a:lnTo>
                  <a:pt x="671642" y="25563"/>
                </a:lnTo>
                <a:lnTo>
                  <a:pt x="601202" y="39943"/>
                </a:lnTo>
                <a:lnTo>
                  <a:pt x="532515" y="57518"/>
                </a:lnTo>
                <a:lnTo>
                  <a:pt x="465934" y="78288"/>
                </a:lnTo>
                <a:lnTo>
                  <a:pt x="401808" y="102254"/>
                </a:lnTo>
                <a:lnTo>
                  <a:pt x="340490" y="129415"/>
                </a:lnTo>
                <a:lnTo>
                  <a:pt x="282328" y="159772"/>
                </a:lnTo>
                <a:lnTo>
                  <a:pt x="228686" y="192686"/>
                </a:lnTo>
                <a:lnTo>
                  <a:pt x="180690" y="227387"/>
                </a:lnTo>
                <a:lnTo>
                  <a:pt x="138341" y="263676"/>
                </a:lnTo>
                <a:lnTo>
                  <a:pt x="101638" y="301354"/>
                </a:lnTo>
                <a:lnTo>
                  <a:pt x="70582" y="340225"/>
                </a:lnTo>
                <a:lnTo>
                  <a:pt x="45172" y="380087"/>
                </a:lnTo>
                <a:lnTo>
                  <a:pt x="25409" y="420744"/>
                </a:lnTo>
                <a:lnTo>
                  <a:pt x="11293" y="461997"/>
                </a:lnTo>
                <a:lnTo>
                  <a:pt x="2823" y="503647"/>
                </a:lnTo>
                <a:lnTo>
                  <a:pt x="0" y="545495"/>
                </a:lnTo>
                <a:lnTo>
                  <a:pt x="2823" y="587343"/>
                </a:lnTo>
                <a:lnTo>
                  <a:pt x="11293" y="628993"/>
                </a:lnTo>
                <a:lnTo>
                  <a:pt x="25409" y="670246"/>
                </a:lnTo>
                <a:lnTo>
                  <a:pt x="45172" y="710903"/>
                </a:lnTo>
                <a:lnTo>
                  <a:pt x="70582" y="750766"/>
                </a:lnTo>
                <a:lnTo>
                  <a:pt x="101638" y="789636"/>
                </a:lnTo>
                <a:lnTo>
                  <a:pt x="138341" y="827315"/>
                </a:lnTo>
                <a:lnTo>
                  <a:pt x="180690" y="863604"/>
                </a:lnTo>
                <a:lnTo>
                  <a:pt x="228686" y="898305"/>
                </a:lnTo>
                <a:lnTo>
                  <a:pt x="282328" y="931219"/>
                </a:lnTo>
                <a:lnTo>
                  <a:pt x="340490" y="961576"/>
                </a:lnTo>
                <a:lnTo>
                  <a:pt x="401808" y="988737"/>
                </a:lnTo>
                <a:lnTo>
                  <a:pt x="465934" y="1012703"/>
                </a:lnTo>
                <a:lnTo>
                  <a:pt x="532515" y="1033473"/>
                </a:lnTo>
                <a:lnTo>
                  <a:pt x="601202" y="1051048"/>
                </a:lnTo>
                <a:lnTo>
                  <a:pt x="671642" y="1065427"/>
                </a:lnTo>
                <a:lnTo>
                  <a:pt x="743486" y="1076611"/>
                </a:lnTo>
                <a:lnTo>
                  <a:pt x="816383" y="1084600"/>
                </a:lnTo>
                <a:lnTo>
                  <a:pt x="889981" y="1089393"/>
                </a:lnTo>
                <a:lnTo>
                  <a:pt x="963930" y="1090991"/>
                </a:lnTo>
                <a:lnTo>
                  <a:pt x="1037878" y="1089393"/>
                </a:lnTo>
                <a:lnTo>
                  <a:pt x="1111476" y="1084600"/>
                </a:lnTo>
                <a:lnTo>
                  <a:pt x="1184373" y="1076611"/>
                </a:lnTo>
                <a:lnTo>
                  <a:pt x="1256217" y="1065427"/>
                </a:lnTo>
                <a:lnTo>
                  <a:pt x="1326657" y="1051048"/>
                </a:lnTo>
                <a:lnTo>
                  <a:pt x="1395344" y="1033473"/>
                </a:lnTo>
                <a:lnTo>
                  <a:pt x="1461925" y="1012703"/>
                </a:lnTo>
                <a:lnTo>
                  <a:pt x="1526051" y="988737"/>
                </a:lnTo>
                <a:lnTo>
                  <a:pt x="1587369" y="961576"/>
                </a:lnTo>
                <a:lnTo>
                  <a:pt x="1645531" y="931219"/>
                </a:lnTo>
                <a:lnTo>
                  <a:pt x="1699173" y="898305"/>
                </a:lnTo>
                <a:lnTo>
                  <a:pt x="1747169" y="863604"/>
                </a:lnTo>
                <a:lnTo>
                  <a:pt x="1789518" y="827315"/>
                </a:lnTo>
                <a:lnTo>
                  <a:pt x="1826221" y="789636"/>
                </a:lnTo>
                <a:lnTo>
                  <a:pt x="1857277" y="750766"/>
                </a:lnTo>
                <a:lnTo>
                  <a:pt x="1882686" y="710903"/>
                </a:lnTo>
                <a:lnTo>
                  <a:pt x="1902449" y="670246"/>
                </a:lnTo>
                <a:lnTo>
                  <a:pt x="1916565" y="628993"/>
                </a:lnTo>
                <a:lnTo>
                  <a:pt x="1925035" y="587343"/>
                </a:lnTo>
                <a:lnTo>
                  <a:pt x="1927859" y="545495"/>
                </a:lnTo>
                <a:lnTo>
                  <a:pt x="1925035" y="503647"/>
                </a:lnTo>
                <a:lnTo>
                  <a:pt x="1916565" y="461997"/>
                </a:lnTo>
                <a:lnTo>
                  <a:pt x="1902449" y="420744"/>
                </a:lnTo>
                <a:lnTo>
                  <a:pt x="1882686" y="380087"/>
                </a:lnTo>
                <a:lnTo>
                  <a:pt x="1857277" y="340225"/>
                </a:lnTo>
                <a:lnTo>
                  <a:pt x="1826221" y="301354"/>
                </a:lnTo>
                <a:lnTo>
                  <a:pt x="1789518" y="263676"/>
                </a:lnTo>
                <a:lnTo>
                  <a:pt x="1747169" y="227387"/>
                </a:lnTo>
                <a:lnTo>
                  <a:pt x="1699173" y="192686"/>
                </a:lnTo>
                <a:lnTo>
                  <a:pt x="1645531" y="159772"/>
                </a:lnTo>
                <a:lnTo>
                  <a:pt x="1587369" y="129415"/>
                </a:lnTo>
                <a:lnTo>
                  <a:pt x="1526051" y="102254"/>
                </a:lnTo>
                <a:lnTo>
                  <a:pt x="1461925" y="78288"/>
                </a:lnTo>
                <a:lnTo>
                  <a:pt x="1395344" y="57518"/>
                </a:lnTo>
                <a:lnTo>
                  <a:pt x="1326657" y="39943"/>
                </a:lnTo>
                <a:lnTo>
                  <a:pt x="1256217" y="25563"/>
                </a:lnTo>
                <a:lnTo>
                  <a:pt x="1184373" y="14379"/>
                </a:lnTo>
                <a:lnTo>
                  <a:pt x="1111476" y="6390"/>
                </a:lnTo>
                <a:lnTo>
                  <a:pt x="1037878" y="1597"/>
                </a:lnTo>
                <a:lnTo>
                  <a:pt x="963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40613" y="6072941"/>
            <a:ext cx="1927860" cy="1091565"/>
          </a:xfrm>
          <a:custGeom>
            <a:avLst/>
            <a:gdLst/>
            <a:ahLst/>
            <a:cxnLst/>
            <a:rect l="l" t="t" r="r" b="b"/>
            <a:pathLst>
              <a:path w="1927859" h="1091565">
                <a:moveTo>
                  <a:pt x="1645530" y="159771"/>
                </a:moveTo>
                <a:lnTo>
                  <a:pt x="1699172" y="192685"/>
                </a:lnTo>
                <a:lnTo>
                  <a:pt x="1747168" y="227386"/>
                </a:lnTo>
                <a:lnTo>
                  <a:pt x="1789517" y="263676"/>
                </a:lnTo>
                <a:lnTo>
                  <a:pt x="1826220" y="301354"/>
                </a:lnTo>
                <a:lnTo>
                  <a:pt x="1857276" y="340225"/>
                </a:lnTo>
                <a:lnTo>
                  <a:pt x="1882686" y="380088"/>
                </a:lnTo>
                <a:lnTo>
                  <a:pt x="1902449" y="420745"/>
                </a:lnTo>
                <a:lnTo>
                  <a:pt x="1916565" y="461997"/>
                </a:lnTo>
                <a:lnTo>
                  <a:pt x="1925035" y="503647"/>
                </a:lnTo>
                <a:lnTo>
                  <a:pt x="1927858" y="545495"/>
                </a:lnTo>
                <a:lnTo>
                  <a:pt x="1925035" y="587344"/>
                </a:lnTo>
                <a:lnTo>
                  <a:pt x="1916565" y="628993"/>
                </a:lnTo>
                <a:lnTo>
                  <a:pt x="1902449" y="670246"/>
                </a:lnTo>
                <a:lnTo>
                  <a:pt x="1882686" y="710903"/>
                </a:lnTo>
                <a:lnTo>
                  <a:pt x="1857276" y="750766"/>
                </a:lnTo>
                <a:lnTo>
                  <a:pt x="1826220" y="789636"/>
                </a:lnTo>
                <a:lnTo>
                  <a:pt x="1789517" y="827315"/>
                </a:lnTo>
                <a:lnTo>
                  <a:pt x="1747168" y="863604"/>
                </a:lnTo>
                <a:lnTo>
                  <a:pt x="1699172" y="898305"/>
                </a:lnTo>
                <a:lnTo>
                  <a:pt x="1645530" y="931219"/>
                </a:lnTo>
                <a:lnTo>
                  <a:pt x="1587368" y="961576"/>
                </a:lnTo>
                <a:lnTo>
                  <a:pt x="1526049" y="988737"/>
                </a:lnTo>
                <a:lnTo>
                  <a:pt x="1461924" y="1012703"/>
                </a:lnTo>
                <a:lnTo>
                  <a:pt x="1395343" y="1033473"/>
                </a:lnTo>
                <a:lnTo>
                  <a:pt x="1326656" y="1051048"/>
                </a:lnTo>
                <a:lnTo>
                  <a:pt x="1256216" y="1065428"/>
                </a:lnTo>
                <a:lnTo>
                  <a:pt x="1184372" y="1076612"/>
                </a:lnTo>
                <a:lnTo>
                  <a:pt x="1111476" y="1084600"/>
                </a:lnTo>
                <a:lnTo>
                  <a:pt x="1037878" y="1089393"/>
                </a:lnTo>
                <a:lnTo>
                  <a:pt x="963929" y="1090991"/>
                </a:lnTo>
                <a:lnTo>
                  <a:pt x="889980" y="1089393"/>
                </a:lnTo>
                <a:lnTo>
                  <a:pt x="816382" y="1084600"/>
                </a:lnTo>
                <a:lnTo>
                  <a:pt x="743486" y="1076612"/>
                </a:lnTo>
                <a:lnTo>
                  <a:pt x="671642" y="1065428"/>
                </a:lnTo>
                <a:lnTo>
                  <a:pt x="601201" y="1051048"/>
                </a:lnTo>
                <a:lnTo>
                  <a:pt x="532515" y="1033473"/>
                </a:lnTo>
                <a:lnTo>
                  <a:pt x="465934" y="1012703"/>
                </a:lnTo>
                <a:lnTo>
                  <a:pt x="401808" y="988737"/>
                </a:lnTo>
                <a:lnTo>
                  <a:pt x="340489" y="961576"/>
                </a:lnTo>
                <a:lnTo>
                  <a:pt x="282328" y="931219"/>
                </a:lnTo>
                <a:lnTo>
                  <a:pt x="228685" y="898305"/>
                </a:lnTo>
                <a:lnTo>
                  <a:pt x="180690" y="863604"/>
                </a:lnTo>
                <a:lnTo>
                  <a:pt x="138340" y="827315"/>
                </a:lnTo>
                <a:lnTo>
                  <a:pt x="101638" y="789636"/>
                </a:lnTo>
                <a:lnTo>
                  <a:pt x="70582" y="750766"/>
                </a:lnTo>
                <a:lnTo>
                  <a:pt x="45172" y="710903"/>
                </a:lnTo>
                <a:lnTo>
                  <a:pt x="25409" y="670246"/>
                </a:lnTo>
                <a:lnTo>
                  <a:pt x="11293" y="628993"/>
                </a:lnTo>
                <a:lnTo>
                  <a:pt x="2823" y="587344"/>
                </a:lnTo>
                <a:lnTo>
                  <a:pt x="0" y="545495"/>
                </a:lnTo>
                <a:lnTo>
                  <a:pt x="2823" y="503647"/>
                </a:lnTo>
                <a:lnTo>
                  <a:pt x="11293" y="461997"/>
                </a:lnTo>
                <a:lnTo>
                  <a:pt x="25409" y="420745"/>
                </a:lnTo>
                <a:lnTo>
                  <a:pt x="45172" y="380088"/>
                </a:lnTo>
                <a:lnTo>
                  <a:pt x="70582" y="340225"/>
                </a:lnTo>
                <a:lnTo>
                  <a:pt x="101638" y="301354"/>
                </a:lnTo>
                <a:lnTo>
                  <a:pt x="138340" y="263676"/>
                </a:lnTo>
                <a:lnTo>
                  <a:pt x="180690" y="227386"/>
                </a:lnTo>
                <a:lnTo>
                  <a:pt x="228685" y="192685"/>
                </a:lnTo>
                <a:lnTo>
                  <a:pt x="282328" y="159771"/>
                </a:lnTo>
                <a:lnTo>
                  <a:pt x="340489" y="129415"/>
                </a:lnTo>
                <a:lnTo>
                  <a:pt x="401808" y="102254"/>
                </a:lnTo>
                <a:lnTo>
                  <a:pt x="465934" y="78288"/>
                </a:lnTo>
                <a:lnTo>
                  <a:pt x="532515" y="57517"/>
                </a:lnTo>
                <a:lnTo>
                  <a:pt x="601201" y="39942"/>
                </a:lnTo>
                <a:lnTo>
                  <a:pt x="671642" y="25563"/>
                </a:lnTo>
                <a:lnTo>
                  <a:pt x="743486" y="14379"/>
                </a:lnTo>
                <a:lnTo>
                  <a:pt x="816382" y="6390"/>
                </a:lnTo>
                <a:lnTo>
                  <a:pt x="889980" y="1597"/>
                </a:lnTo>
                <a:lnTo>
                  <a:pt x="963929" y="0"/>
                </a:lnTo>
                <a:lnTo>
                  <a:pt x="1037878" y="1597"/>
                </a:lnTo>
                <a:lnTo>
                  <a:pt x="1111476" y="6390"/>
                </a:lnTo>
                <a:lnTo>
                  <a:pt x="1184372" y="14379"/>
                </a:lnTo>
                <a:lnTo>
                  <a:pt x="1256216" y="25563"/>
                </a:lnTo>
                <a:lnTo>
                  <a:pt x="1326656" y="39942"/>
                </a:lnTo>
                <a:lnTo>
                  <a:pt x="1395343" y="57517"/>
                </a:lnTo>
                <a:lnTo>
                  <a:pt x="1461924" y="78288"/>
                </a:lnTo>
                <a:lnTo>
                  <a:pt x="1526049" y="102254"/>
                </a:lnTo>
                <a:lnTo>
                  <a:pt x="1587368" y="129415"/>
                </a:lnTo>
                <a:lnTo>
                  <a:pt x="1645530" y="159771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991600" y="6304915"/>
            <a:ext cx="1614170" cy="67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620" algn="ctr">
              <a:lnSpc>
                <a:spcPct val="100000"/>
              </a:lnSpc>
            </a:pPr>
            <a:r>
              <a:rPr sz="1500" spc="-85" dirty="0">
                <a:latin typeface="Helvetica Light"/>
                <a:cs typeface="Helvetica Light"/>
              </a:rPr>
              <a:t>V</a:t>
            </a:r>
            <a:r>
              <a:rPr sz="1500" dirty="0">
                <a:latin typeface="Helvetica Light"/>
                <a:cs typeface="Helvetica Light"/>
              </a:rPr>
              <a:t>alider le fonctionnement du système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42591" y="6793806"/>
            <a:ext cx="1927860" cy="1091565"/>
          </a:xfrm>
          <a:custGeom>
            <a:avLst/>
            <a:gdLst/>
            <a:ahLst/>
            <a:cxnLst/>
            <a:rect l="l" t="t" r="r" b="b"/>
            <a:pathLst>
              <a:path w="1927859" h="1091565">
                <a:moveTo>
                  <a:pt x="963929" y="0"/>
                </a:moveTo>
                <a:lnTo>
                  <a:pt x="889980" y="1597"/>
                </a:lnTo>
                <a:lnTo>
                  <a:pt x="816382" y="6390"/>
                </a:lnTo>
                <a:lnTo>
                  <a:pt x="743485" y="14379"/>
                </a:lnTo>
                <a:lnTo>
                  <a:pt x="671641" y="25563"/>
                </a:lnTo>
                <a:lnTo>
                  <a:pt x="601201" y="39942"/>
                </a:lnTo>
                <a:lnTo>
                  <a:pt x="532514" y="57517"/>
                </a:lnTo>
                <a:lnTo>
                  <a:pt x="465933" y="78287"/>
                </a:lnTo>
                <a:lnTo>
                  <a:pt x="401807" y="102253"/>
                </a:lnTo>
                <a:lnTo>
                  <a:pt x="340489" y="129414"/>
                </a:lnTo>
                <a:lnTo>
                  <a:pt x="282327" y="159771"/>
                </a:lnTo>
                <a:lnTo>
                  <a:pt x="228685" y="192685"/>
                </a:lnTo>
                <a:lnTo>
                  <a:pt x="180689" y="227386"/>
                </a:lnTo>
                <a:lnTo>
                  <a:pt x="138340" y="263675"/>
                </a:lnTo>
                <a:lnTo>
                  <a:pt x="101637" y="301354"/>
                </a:lnTo>
                <a:lnTo>
                  <a:pt x="70581" y="340224"/>
                </a:lnTo>
                <a:lnTo>
                  <a:pt x="45172" y="380087"/>
                </a:lnTo>
                <a:lnTo>
                  <a:pt x="25409" y="420744"/>
                </a:lnTo>
                <a:lnTo>
                  <a:pt x="11293" y="461997"/>
                </a:lnTo>
                <a:lnTo>
                  <a:pt x="2823" y="503647"/>
                </a:lnTo>
                <a:lnTo>
                  <a:pt x="0" y="545495"/>
                </a:lnTo>
                <a:lnTo>
                  <a:pt x="2823" y="587343"/>
                </a:lnTo>
                <a:lnTo>
                  <a:pt x="11293" y="628993"/>
                </a:lnTo>
                <a:lnTo>
                  <a:pt x="25409" y="670246"/>
                </a:lnTo>
                <a:lnTo>
                  <a:pt x="45172" y="710903"/>
                </a:lnTo>
                <a:lnTo>
                  <a:pt x="70581" y="750766"/>
                </a:lnTo>
                <a:lnTo>
                  <a:pt x="101637" y="789636"/>
                </a:lnTo>
                <a:lnTo>
                  <a:pt x="138340" y="827315"/>
                </a:lnTo>
                <a:lnTo>
                  <a:pt x="180689" y="863604"/>
                </a:lnTo>
                <a:lnTo>
                  <a:pt x="228685" y="898305"/>
                </a:lnTo>
                <a:lnTo>
                  <a:pt x="282327" y="931218"/>
                </a:lnTo>
                <a:lnTo>
                  <a:pt x="340489" y="961575"/>
                </a:lnTo>
                <a:lnTo>
                  <a:pt x="401807" y="988736"/>
                </a:lnTo>
                <a:lnTo>
                  <a:pt x="465933" y="1012702"/>
                </a:lnTo>
                <a:lnTo>
                  <a:pt x="532514" y="1033473"/>
                </a:lnTo>
                <a:lnTo>
                  <a:pt x="601201" y="1051048"/>
                </a:lnTo>
                <a:lnTo>
                  <a:pt x="671641" y="1065427"/>
                </a:lnTo>
                <a:lnTo>
                  <a:pt x="743485" y="1076611"/>
                </a:lnTo>
                <a:lnTo>
                  <a:pt x="816382" y="1084600"/>
                </a:lnTo>
                <a:lnTo>
                  <a:pt x="889980" y="1089393"/>
                </a:lnTo>
                <a:lnTo>
                  <a:pt x="963929" y="1090991"/>
                </a:lnTo>
                <a:lnTo>
                  <a:pt x="1037877" y="1089393"/>
                </a:lnTo>
                <a:lnTo>
                  <a:pt x="1111475" y="1084600"/>
                </a:lnTo>
                <a:lnTo>
                  <a:pt x="1184372" y="1076611"/>
                </a:lnTo>
                <a:lnTo>
                  <a:pt x="1256216" y="1065427"/>
                </a:lnTo>
                <a:lnTo>
                  <a:pt x="1326656" y="1051048"/>
                </a:lnTo>
                <a:lnTo>
                  <a:pt x="1395343" y="1033473"/>
                </a:lnTo>
                <a:lnTo>
                  <a:pt x="1461924" y="1012702"/>
                </a:lnTo>
                <a:lnTo>
                  <a:pt x="1526050" y="988736"/>
                </a:lnTo>
                <a:lnTo>
                  <a:pt x="1587369" y="961575"/>
                </a:lnTo>
                <a:lnTo>
                  <a:pt x="1645530" y="931218"/>
                </a:lnTo>
                <a:lnTo>
                  <a:pt x="1699172" y="898305"/>
                </a:lnTo>
                <a:lnTo>
                  <a:pt x="1747168" y="863604"/>
                </a:lnTo>
                <a:lnTo>
                  <a:pt x="1789518" y="827315"/>
                </a:lnTo>
                <a:lnTo>
                  <a:pt x="1826220" y="789636"/>
                </a:lnTo>
                <a:lnTo>
                  <a:pt x="1857276" y="750766"/>
                </a:lnTo>
                <a:lnTo>
                  <a:pt x="1882686" y="710903"/>
                </a:lnTo>
                <a:lnTo>
                  <a:pt x="1902449" y="670246"/>
                </a:lnTo>
                <a:lnTo>
                  <a:pt x="1916565" y="628993"/>
                </a:lnTo>
                <a:lnTo>
                  <a:pt x="1925035" y="587343"/>
                </a:lnTo>
                <a:lnTo>
                  <a:pt x="1927859" y="545495"/>
                </a:lnTo>
                <a:lnTo>
                  <a:pt x="1925035" y="503647"/>
                </a:lnTo>
                <a:lnTo>
                  <a:pt x="1916565" y="461997"/>
                </a:lnTo>
                <a:lnTo>
                  <a:pt x="1902449" y="420744"/>
                </a:lnTo>
                <a:lnTo>
                  <a:pt x="1882686" y="380087"/>
                </a:lnTo>
                <a:lnTo>
                  <a:pt x="1857276" y="340224"/>
                </a:lnTo>
                <a:lnTo>
                  <a:pt x="1826220" y="301354"/>
                </a:lnTo>
                <a:lnTo>
                  <a:pt x="1789518" y="263675"/>
                </a:lnTo>
                <a:lnTo>
                  <a:pt x="1747168" y="227386"/>
                </a:lnTo>
                <a:lnTo>
                  <a:pt x="1699172" y="192685"/>
                </a:lnTo>
                <a:lnTo>
                  <a:pt x="1645530" y="159771"/>
                </a:lnTo>
                <a:lnTo>
                  <a:pt x="1587369" y="129414"/>
                </a:lnTo>
                <a:lnTo>
                  <a:pt x="1526050" y="102253"/>
                </a:lnTo>
                <a:lnTo>
                  <a:pt x="1461924" y="78287"/>
                </a:lnTo>
                <a:lnTo>
                  <a:pt x="1395343" y="57517"/>
                </a:lnTo>
                <a:lnTo>
                  <a:pt x="1326656" y="39942"/>
                </a:lnTo>
                <a:lnTo>
                  <a:pt x="1256216" y="25563"/>
                </a:lnTo>
                <a:lnTo>
                  <a:pt x="1184372" y="14379"/>
                </a:lnTo>
                <a:lnTo>
                  <a:pt x="1111475" y="6390"/>
                </a:lnTo>
                <a:lnTo>
                  <a:pt x="1037877" y="1597"/>
                </a:lnTo>
                <a:lnTo>
                  <a:pt x="963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42591" y="6793806"/>
            <a:ext cx="1927860" cy="1091565"/>
          </a:xfrm>
          <a:custGeom>
            <a:avLst/>
            <a:gdLst/>
            <a:ahLst/>
            <a:cxnLst/>
            <a:rect l="l" t="t" r="r" b="b"/>
            <a:pathLst>
              <a:path w="1927859" h="1091565">
                <a:moveTo>
                  <a:pt x="1645530" y="159771"/>
                </a:moveTo>
                <a:lnTo>
                  <a:pt x="1699172" y="192685"/>
                </a:lnTo>
                <a:lnTo>
                  <a:pt x="1747168" y="227386"/>
                </a:lnTo>
                <a:lnTo>
                  <a:pt x="1789517" y="263676"/>
                </a:lnTo>
                <a:lnTo>
                  <a:pt x="1826220" y="301354"/>
                </a:lnTo>
                <a:lnTo>
                  <a:pt x="1857276" y="340225"/>
                </a:lnTo>
                <a:lnTo>
                  <a:pt x="1882686" y="380088"/>
                </a:lnTo>
                <a:lnTo>
                  <a:pt x="1902449" y="420745"/>
                </a:lnTo>
                <a:lnTo>
                  <a:pt x="1916565" y="461997"/>
                </a:lnTo>
                <a:lnTo>
                  <a:pt x="1925035" y="503647"/>
                </a:lnTo>
                <a:lnTo>
                  <a:pt x="1927858" y="545495"/>
                </a:lnTo>
                <a:lnTo>
                  <a:pt x="1925035" y="587344"/>
                </a:lnTo>
                <a:lnTo>
                  <a:pt x="1916565" y="628993"/>
                </a:lnTo>
                <a:lnTo>
                  <a:pt x="1902449" y="670246"/>
                </a:lnTo>
                <a:lnTo>
                  <a:pt x="1882686" y="710903"/>
                </a:lnTo>
                <a:lnTo>
                  <a:pt x="1857276" y="750766"/>
                </a:lnTo>
                <a:lnTo>
                  <a:pt x="1826220" y="789636"/>
                </a:lnTo>
                <a:lnTo>
                  <a:pt x="1789517" y="827315"/>
                </a:lnTo>
                <a:lnTo>
                  <a:pt x="1747168" y="863604"/>
                </a:lnTo>
                <a:lnTo>
                  <a:pt x="1699172" y="898305"/>
                </a:lnTo>
                <a:lnTo>
                  <a:pt x="1645530" y="931219"/>
                </a:lnTo>
                <a:lnTo>
                  <a:pt x="1587368" y="961576"/>
                </a:lnTo>
                <a:lnTo>
                  <a:pt x="1526049" y="988737"/>
                </a:lnTo>
                <a:lnTo>
                  <a:pt x="1461924" y="1012703"/>
                </a:lnTo>
                <a:lnTo>
                  <a:pt x="1395343" y="1033473"/>
                </a:lnTo>
                <a:lnTo>
                  <a:pt x="1326656" y="1051048"/>
                </a:lnTo>
                <a:lnTo>
                  <a:pt x="1256216" y="1065428"/>
                </a:lnTo>
                <a:lnTo>
                  <a:pt x="1184372" y="1076612"/>
                </a:lnTo>
                <a:lnTo>
                  <a:pt x="1111476" y="1084600"/>
                </a:lnTo>
                <a:lnTo>
                  <a:pt x="1037878" y="1089393"/>
                </a:lnTo>
                <a:lnTo>
                  <a:pt x="963929" y="1090991"/>
                </a:lnTo>
                <a:lnTo>
                  <a:pt x="889980" y="1089393"/>
                </a:lnTo>
                <a:lnTo>
                  <a:pt x="816382" y="1084600"/>
                </a:lnTo>
                <a:lnTo>
                  <a:pt x="743486" y="1076612"/>
                </a:lnTo>
                <a:lnTo>
                  <a:pt x="671642" y="1065428"/>
                </a:lnTo>
                <a:lnTo>
                  <a:pt x="601201" y="1051048"/>
                </a:lnTo>
                <a:lnTo>
                  <a:pt x="532515" y="1033473"/>
                </a:lnTo>
                <a:lnTo>
                  <a:pt x="465934" y="1012703"/>
                </a:lnTo>
                <a:lnTo>
                  <a:pt x="401808" y="988737"/>
                </a:lnTo>
                <a:lnTo>
                  <a:pt x="340489" y="961576"/>
                </a:lnTo>
                <a:lnTo>
                  <a:pt x="282328" y="931219"/>
                </a:lnTo>
                <a:lnTo>
                  <a:pt x="228685" y="898305"/>
                </a:lnTo>
                <a:lnTo>
                  <a:pt x="180690" y="863604"/>
                </a:lnTo>
                <a:lnTo>
                  <a:pt x="138340" y="827315"/>
                </a:lnTo>
                <a:lnTo>
                  <a:pt x="101638" y="789636"/>
                </a:lnTo>
                <a:lnTo>
                  <a:pt x="70582" y="750766"/>
                </a:lnTo>
                <a:lnTo>
                  <a:pt x="45172" y="710903"/>
                </a:lnTo>
                <a:lnTo>
                  <a:pt x="25409" y="670246"/>
                </a:lnTo>
                <a:lnTo>
                  <a:pt x="11293" y="628993"/>
                </a:lnTo>
                <a:lnTo>
                  <a:pt x="2823" y="587344"/>
                </a:lnTo>
                <a:lnTo>
                  <a:pt x="0" y="545495"/>
                </a:lnTo>
                <a:lnTo>
                  <a:pt x="2823" y="503647"/>
                </a:lnTo>
                <a:lnTo>
                  <a:pt x="11293" y="461997"/>
                </a:lnTo>
                <a:lnTo>
                  <a:pt x="25409" y="420745"/>
                </a:lnTo>
                <a:lnTo>
                  <a:pt x="45172" y="380088"/>
                </a:lnTo>
                <a:lnTo>
                  <a:pt x="70582" y="340225"/>
                </a:lnTo>
                <a:lnTo>
                  <a:pt x="101638" y="301354"/>
                </a:lnTo>
                <a:lnTo>
                  <a:pt x="138340" y="263676"/>
                </a:lnTo>
                <a:lnTo>
                  <a:pt x="180690" y="227386"/>
                </a:lnTo>
                <a:lnTo>
                  <a:pt x="228685" y="192685"/>
                </a:lnTo>
                <a:lnTo>
                  <a:pt x="282328" y="159771"/>
                </a:lnTo>
                <a:lnTo>
                  <a:pt x="340489" y="129415"/>
                </a:lnTo>
                <a:lnTo>
                  <a:pt x="401808" y="102254"/>
                </a:lnTo>
                <a:lnTo>
                  <a:pt x="465934" y="78288"/>
                </a:lnTo>
                <a:lnTo>
                  <a:pt x="532515" y="57517"/>
                </a:lnTo>
                <a:lnTo>
                  <a:pt x="601201" y="39942"/>
                </a:lnTo>
                <a:lnTo>
                  <a:pt x="671642" y="25563"/>
                </a:lnTo>
                <a:lnTo>
                  <a:pt x="743486" y="14379"/>
                </a:lnTo>
                <a:lnTo>
                  <a:pt x="816382" y="6390"/>
                </a:lnTo>
                <a:lnTo>
                  <a:pt x="889980" y="1597"/>
                </a:lnTo>
                <a:lnTo>
                  <a:pt x="963929" y="0"/>
                </a:lnTo>
                <a:lnTo>
                  <a:pt x="1037878" y="1597"/>
                </a:lnTo>
                <a:lnTo>
                  <a:pt x="1111476" y="6390"/>
                </a:lnTo>
                <a:lnTo>
                  <a:pt x="1184372" y="14379"/>
                </a:lnTo>
                <a:lnTo>
                  <a:pt x="1256216" y="25563"/>
                </a:lnTo>
                <a:lnTo>
                  <a:pt x="1326656" y="39942"/>
                </a:lnTo>
                <a:lnTo>
                  <a:pt x="1395343" y="57517"/>
                </a:lnTo>
                <a:lnTo>
                  <a:pt x="1461924" y="78288"/>
                </a:lnTo>
                <a:lnTo>
                  <a:pt x="1526049" y="102254"/>
                </a:lnTo>
                <a:lnTo>
                  <a:pt x="1587368" y="129415"/>
                </a:lnTo>
                <a:lnTo>
                  <a:pt x="1645530" y="159771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499100" y="7028815"/>
            <a:ext cx="1613535" cy="67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620" algn="ctr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Justifier l’intervention sur le système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1500" y="4740647"/>
            <a:ext cx="864044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tre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c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h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qu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éta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p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es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, 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l 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y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es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ac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v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tés</a:t>
            </a:r>
            <a:endParaRPr sz="3600">
              <a:latin typeface="Helvetica"/>
              <a:cs typeface="Helvetica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d</a:t>
            </a:r>
            <a:r>
              <a:rPr dirty="0"/>
              <a:t>émarc</a:t>
            </a:r>
            <a:r>
              <a:rPr spc="-10" dirty="0"/>
              <a:t>h</a:t>
            </a:r>
            <a:r>
              <a:rPr dirty="0"/>
              <a:t>e</a:t>
            </a:r>
            <a:r>
              <a:rPr spc="-5" dirty="0"/>
              <a:t> </a:t>
            </a:r>
            <a:r>
              <a:rPr spc="-10" dirty="0"/>
              <a:t>d’in</a:t>
            </a:r>
            <a:r>
              <a:rPr dirty="0"/>
              <a:t>ves</a:t>
            </a:r>
            <a:r>
              <a:rPr spc="-5" dirty="0"/>
              <a:t>t</a:t>
            </a:r>
            <a:r>
              <a:rPr spc="-10" dirty="0"/>
              <a:t>ig</a:t>
            </a:r>
            <a:r>
              <a:rPr dirty="0"/>
              <a:t>a</a:t>
            </a:r>
            <a:r>
              <a:rPr spc="-5" dirty="0"/>
              <a:t>t</a:t>
            </a:r>
            <a:r>
              <a:rPr spc="-10" dirty="0"/>
              <a:t>io</a:t>
            </a:r>
            <a:r>
              <a:rPr spc="-5" dirty="0"/>
              <a:t>n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700" y="935219"/>
            <a:ext cx="9201785" cy="0"/>
          </a:xfrm>
          <a:custGeom>
            <a:avLst/>
            <a:gdLst/>
            <a:ahLst/>
            <a:cxnLst/>
            <a:rect l="l" t="t" r="r" b="b"/>
            <a:pathLst>
              <a:path w="9201785">
                <a:moveTo>
                  <a:pt x="0" y="0"/>
                </a:moveTo>
                <a:lnTo>
                  <a:pt x="9201390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6086" y="9372512"/>
            <a:ext cx="9703435" cy="0"/>
          </a:xfrm>
          <a:custGeom>
            <a:avLst/>
            <a:gdLst/>
            <a:ahLst/>
            <a:cxnLst/>
            <a:rect l="l" t="t" r="r" b="b"/>
            <a:pathLst>
              <a:path w="9703435">
                <a:moveTo>
                  <a:pt x="0" y="0"/>
                </a:moveTo>
                <a:lnTo>
                  <a:pt x="9703003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5148" y="2755900"/>
            <a:ext cx="9698851" cy="4989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500" y="6454799"/>
            <a:ext cx="1765300" cy="206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2014" y="1776181"/>
            <a:ext cx="962985" cy="147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0856" y="2830281"/>
            <a:ext cx="347167" cy="26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1700" y="3363857"/>
            <a:ext cx="35399" cy="35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229" y="3370743"/>
            <a:ext cx="146580" cy="32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72293" y="2431455"/>
            <a:ext cx="1515745" cy="1091565"/>
          </a:xfrm>
          <a:custGeom>
            <a:avLst/>
            <a:gdLst/>
            <a:ahLst/>
            <a:cxnLst/>
            <a:rect l="l" t="t" r="r" b="b"/>
            <a:pathLst>
              <a:path w="1515745" h="1091564">
                <a:moveTo>
                  <a:pt x="757817" y="0"/>
                </a:moveTo>
                <a:lnTo>
                  <a:pt x="699680" y="1597"/>
                </a:lnTo>
                <a:lnTo>
                  <a:pt x="641819" y="6390"/>
                </a:lnTo>
                <a:lnTo>
                  <a:pt x="584510" y="14379"/>
                </a:lnTo>
                <a:lnTo>
                  <a:pt x="528028" y="25563"/>
                </a:lnTo>
                <a:lnTo>
                  <a:pt x="472650" y="39943"/>
                </a:lnTo>
                <a:lnTo>
                  <a:pt x="418650" y="57518"/>
                </a:lnTo>
                <a:lnTo>
                  <a:pt x="366305" y="78288"/>
                </a:lnTo>
                <a:lnTo>
                  <a:pt x="315891" y="102254"/>
                </a:lnTo>
                <a:lnTo>
                  <a:pt x="267684" y="129415"/>
                </a:lnTo>
                <a:lnTo>
                  <a:pt x="221959" y="159772"/>
                </a:lnTo>
                <a:lnTo>
                  <a:pt x="179786" y="192686"/>
                </a:lnTo>
                <a:lnTo>
                  <a:pt x="142053" y="227387"/>
                </a:lnTo>
                <a:lnTo>
                  <a:pt x="108759" y="263676"/>
                </a:lnTo>
                <a:lnTo>
                  <a:pt x="79905" y="301355"/>
                </a:lnTo>
                <a:lnTo>
                  <a:pt x="55489" y="340225"/>
                </a:lnTo>
                <a:lnTo>
                  <a:pt x="35513" y="380088"/>
                </a:lnTo>
                <a:lnTo>
                  <a:pt x="19976" y="420745"/>
                </a:lnTo>
                <a:lnTo>
                  <a:pt x="8878" y="461998"/>
                </a:lnTo>
                <a:lnTo>
                  <a:pt x="2219" y="503647"/>
                </a:lnTo>
                <a:lnTo>
                  <a:pt x="0" y="545496"/>
                </a:lnTo>
                <a:lnTo>
                  <a:pt x="2219" y="587344"/>
                </a:lnTo>
                <a:lnTo>
                  <a:pt x="8878" y="628994"/>
                </a:lnTo>
                <a:lnTo>
                  <a:pt x="19976" y="670246"/>
                </a:lnTo>
                <a:lnTo>
                  <a:pt x="35513" y="710903"/>
                </a:lnTo>
                <a:lnTo>
                  <a:pt x="55489" y="750766"/>
                </a:lnTo>
                <a:lnTo>
                  <a:pt x="79905" y="789636"/>
                </a:lnTo>
                <a:lnTo>
                  <a:pt x="108759" y="827315"/>
                </a:lnTo>
                <a:lnTo>
                  <a:pt x="142053" y="863604"/>
                </a:lnTo>
                <a:lnTo>
                  <a:pt x="179786" y="898305"/>
                </a:lnTo>
                <a:lnTo>
                  <a:pt x="221959" y="931219"/>
                </a:lnTo>
                <a:lnTo>
                  <a:pt x="267684" y="961576"/>
                </a:lnTo>
                <a:lnTo>
                  <a:pt x="315891" y="988737"/>
                </a:lnTo>
                <a:lnTo>
                  <a:pt x="366305" y="1012703"/>
                </a:lnTo>
                <a:lnTo>
                  <a:pt x="418650" y="1033474"/>
                </a:lnTo>
                <a:lnTo>
                  <a:pt x="472650" y="1051049"/>
                </a:lnTo>
                <a:lnTo>
                  <a:pt x="528028" y="1065428"/>
                </a:lnTo>
                <a:lnTo>
                  <a:pt x="584510" y="1076612"/>
                </a:lnTo>
                <a:lnTo>
                  <a:pt x="641819" y="1084601"/>
                </a:lnTo>
                <a:lnTo>
                  <a:pt x="699680" y="1089394"/>
                </a:lnTo>
                <a:lnTo>
                  <a:pt x="757817" y="1090992"/>
                </a:lnTo>
                <a:lnTo>
                  <a:pt x="815954" y="1089394"/>
                </a:lnTo>
                <a:lnTo>
                  <a:pt x="873815" y="1084601"/>
                </a:lnTo>
                <a:lnTo>
                  <a:pt x="931124" y="1076612"/>
                </a:lnTo>
                <a:lnTo>
                  <a:pt x="987606" y="1065428"/>
                </a:lnTo>
                <a:lnTo>
                  <a:pt x="1042985" y="1051049"/>
                </a:lnTo>
                <a:lnTo>
                  <a:pt x="1096984" y="1033474"/>
                </a:lnTo>
                <a:lnTo>
                  <a:pt x="1149329" y="1012703"/>
                </a:lnTo>
                <a:lnTo>
                  <a:pt x="1199743" y="988737"/>
                </a:lnTo>
                <a:lnTo>
                  <a:pt x="1247950" y="961576"/>
                </a:lnTo>
                <a:lnTo>
                  <a:pt x="1293675" y="931219"/>
                </a:lnTo>
                <a:lnTo>
                  <a:pt x="1335847" y="898305"/>
                </a:lnTo>
                <a:lnTo>
                  <a:pt x="1373580" y="863604"/>
                </a:lnTo>
                <a:lnTo>
                  <a:pt x="1406875" y="827315"/>
                </a:lnTo>
                <a:lnTo>
                  <a:pt x="1435729" y="789636"/>
                </a:lnTo>
                <a:lnTo>
                  <a:pt x="1460145" y="750766"/>
                </a:lnTo>
                <a:lnTo>
                  <a:pt x="1480121" y="710903"/>
                </a:lnTo>
                <a:lnTo>
                  <a:pt x="1495659" y="670246"/>
                </a:lnTo>
                <a:lnTo>
                  <a:pt x="1506757" y="628994"/>
                </a:lnTo>
                <a:lnTo>
                  <a:pt x="1513415" y="587344"/>
                </a:lnTo>
                <a:lnTo>
                  <a:pt x="1515635" y="545496"/>
                </a:lnTo>
                <a:lnTo>
                  <a:pt x="1513415" y="503647"/>
                </a:lnTo>
                <a:lnTo>
                  <a:pt x="1506757" y="461998"/>
                </a:lnTo>
                <a:lnTo>
                  <a:pt x="1495659" y="420745"/>
                </a:lnTo>
                <a:lnTo>
                  <a:pt x="1480121" y="380088"/>
                </a:lnTo>
                <a:lnTo>
                  <a:pt x="1460145" y="340225"/>
                </a:lnTo>
                <a:lnTo>
                  <a:pt x="1435729" y="301355"/>
                </a:lnTo>
                <a:lnTo>
                  <a:pt x="1406875" y="263676"/>
                </a:lnTo>
                <a:lnTo>
                  <a:pt x="1373580" y="227387"/>
                </a:lnTo>
                <a:lnTo>
                  <a:pt x="1335847" y="192686"/>
                </a:lnTo>
                <a:lnTo>
                  <a:pt x="1293675" y="159772"/>
                </a:lnTo>
                <a:lnTo>
                  <a:pt x="1247950" y="129415"/>
                </a:lnTo>
                <a:lnTo>
                  <a:pt x="1199743" y="102254"/>
                </a:lnTo>
                <a:lnTo>
                  <a:pt x="1149329" y="78288"/>
                </a:lnTo>
                <a:lnTo>
                  <a:pt x="1096984" y="57518"/>
                </a:lnTo>
                <a:lnTo>
                  <a:pt x="1042985" y="39943"/>
                </a:lnTo>
                <a:lnTo>
                  <a:pt x="987606" y="25563"/>
                </a:lnTo>
                <a:lnTo>
                  <a:pt x="931124" y="14379"/>
                </a:lnTo>
                <a:lnTo>
                  <a:pt x="873815" y="6390"/>
                </a:lnTo>
                <a:lnTo>
                  <a:pt x="815954" y="1597"/>
                </a:lnTo>
                <a:lnTo>
                  <a:pt x="757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72293" y="2431455"/>
            <a:ext cx="1515745" cy="1091565"/>
          </a:xfrm>
          <a:custGeom>
            <a:avLst/>
            <a:gdLst/>
            <a:ahLst/>
            <a:cxnLst/>
            <a:rect l="l" t="t" r="r" b="b"/>
            <a:pathLst>
              <a:path w="1515745" h="1091564">
                <a:moveTo>
                  <a:pt x="1293676" y="159771"/>
                </a:moveTo>
                <a:lnTo>
                  <a:pt x="1335848" y="192685"/>
                </a:lnTo>
                <a:lnTo>
                  <a:pt x="1373581" y="227386"/>
                </a:lnTo>
                <a:lnTo>
                  <a:pt x="1406875" y="263676"/>
                </a:lnTo>
                <a:lnTo>
                  <a:pt x="1435730" y="301354"/>
                </a:lnTo>
                <a:lnTo>
                  <a:pt x="1460145" y="340225"/>
                </a:lnTo>
                <a:lnTo>
                  <a:pt x="1480122" y="380088"/>
                </a:lnTo>
                <a:lnTo>
                  <a:pt x="1495659" y="420745"/>
                </a:lnTo>
                <a:lnTo>
                  <a:pt x="1506757" y="461997"/>
                </a:lnTo>
                <a:lnTo>
                  <a:pt x="1513416" y="503647"/>
                </a:lnTo>
                <a:lnTo>
                  <a:pt x="1515635" y="545495"/>
                </a:lnTo>
                <a:lnTo>
                  <a:pt x="1513416" y="587344"/>
                </a:lnTo>
                <a:lnTo>
                  <a:pt x="1506757" y="628993"/>
                </a:lnTo>
                <a:lnTo>
                  <a:pt x="1495659" y="670246"/>
                </a:lnTo>
                <a:lnTo>
                  <a:pt x="1480122" y="710903"/>
                </a:lnTo>
                <a:lnTo>
                  <a:pt x="1460145" y="750766"/>
                </a:lnTo>
                <a:lnTo>
                  <a:pt x="1435730" y="789636"/>
                </a:lnTo>
                <a:lnTo>
                  <a:pt x="1406875" y="827315"/>
                </a:lnTo>
                <a:lnTo>
                  <a:pt x="1373581" y="863604"/>
                </a:lnTo>
                <a:lnTo>
                  <a:pt x="1335848" y="898305"/>
                </a:lnTo>
                <a:lnTo>
                  <a:pt x="1293676" y="931219"/>
                </a:lnTo>
                <a:lnTo>
                  <a:pt x="1247951" y="961576"/>
                </a:lnTo>
                <a:lnTo>
                  <a:pt x="1199744" y="988737"/>
                </a:lnTo>
                <a:lnTo>
                  <a:pt x="1149330" y="1012703"/>
                </a:lnTo>
                <a:lnTo>
                  <a:pt x="1096985" y="1033473"/>
                </a:lnTo>
                <a:lnTo>
                  <a:pt x="1042985" y="1051048"/>
                </a:lnTo>
                <a:lnTo>
                  <a:pt x="987607" y="1065428"/>
                </a:lnTo>
                <a:lnTo>
                  <a:pt x="931125" y="1076612"/>
                </a:lnTo>
                <a:lnTo>
                  <a:pt x="873815" y="1084600"/>
                </a:lnTo>
                <a:lnTo>
                  <a:pt x="815954" y="1089393"/>
                </a:lnTo>
                <a:lnTo>
                  <a:pt x="757817" y="1090991"/>
                </a:lnTo>
                <a:lnTo>
                  <a:pt x="699681" y="1089393"/>
                </a:lnTo>
                <a:lnTo>
                  <a:pt x="641820" y="1084600"/>
                </a:lnTo>
                <a:lnTo>
                  <a:pt x="584510" y="1076612"/>
                </a:lnTo>
                <a:lnTo>
                  <a:pt x="528028" y="1065428"/>
                </a:lnTo>
                <a:lnTo>
                  <a:pt x="472650" y="1051048"/>
                </a:lnTo>
                <a:lnTo>
                  <a:pt x="418650" y="1033473"/>
                </a:lnTo>
                <a:lnTo>
                  <a:pt x="366306" y="1012703"/>
                </a:lnTo>
                <a:lnTo>
                  <a:pt x="315892" y="988737"/>
                </a:lnTo>
                <a:lnTo>
                  <a:pt x="267684" y="961576"/>
                </a:lnTo>
                <a:lnTo>
                  <a:pt x="221959" y="931219"/>
                </a:lnTo>
                <a:lnTo>
                  <a:pt x="179787" y="898305"/>
                </a:lnTo>
                <a:lnTo>
                  <a:pt x="142054" y="863604"/>
                </a:lnTo>
                <a:lnTo>
                  <a:pt x="108760" y="827315"/>
                </a:lnTo>
                <a:lnTo>
                  <a:pt x="79905" y="789636"/>
                </a:lnTo>
                <a:lnTo>
                  <a:pt x="55489" y="750766"/>
                </a:lnTo>
                <a:lnTo>
                  <a:pt x="35513" y="710903"/>
                </a:lnTo>
                <a:lnTo>
                  <a:pt x="19976" y="670246"/>
                </a:lnTo>
                <a:lnTo>
                  <a:pt x="8878" y="628993"/>
                </a:lnTo>
                <a:lnTo>
                  <a:pt x="2219" y="587344"/>
                </a:lnTo>
                <a:lnTo>
                  <a:pt x="0" y="545495"/>
                </a:lnTo>
                <a:lnTo>
                  <a:pt x="2219" y="503647"/>
                </a:lnTo>
                <a:lnTo>
                  <a:pt x="8878" y="461997"/>
                </a:lnTo>
                <a:lnTo>
                  <a:pt x="19976" y="420745"/>
                </a:lnTo>
                <a:lnTo>
                  <a:pt x="35513" y="380088"/>
                </a:lnTo>
                <a:lnTo>
                  <a:pt x="55489" y="340225"/>
                </a:lnTo>
                <a:lnTo>
                  <a:pt x="79905" y="301354"/>
                </a:lnTo>
                <a:lnTo>
                  <a:pt x="108760" y="263676"/>
                </a:lnTo>
                <a:lnTo>
                  <a:pt x="142054" y="227386"/>
                </a:lnTo>
                <a:lnTo>
                  <a:pt x="179787" y="192685"/>
                </a:lnTo>
                <a:lnTo>
                  <a:pt x="221959" y="159771"/>
                </a:lnTo>
                <a:lnTo>
                  <a:pt x="267684" y="129415"/>
                </a:lnTo>
                <a:lnTo>
                  <a:pt x="315892" y="102254"/>
                </a:lnTo>
                <a:lnTo>
                  <a:pt x="366306" y="78288"/>
                </a:lnTo>
                <a:lnTo>
                  <a:pt x="418650" y="57517"/>
                </a:lnTo>
                <a:lnTo>
                  <a:pt x="472650" y="39942"/>
                </a:lnTo>
                <a:lnTo>
                  <a:pt x="528028" y="25563"/>
                </a:lnTo>
                <a:lnTo>
                  <a:pt x="584510" y="14379"/>
                </a:lnTo>
                <a:lnTo>
                  <a:pt x="641820" y="6390"/>
                </a:lnTo>
                <a:lnTo>
                  <a:pt x="699681" y="1597"/>
                </a:lnTo>
                <a:lnTo>
                  <a:pt x="757817" y="0"/>
                </a:lnTo>
                <a:lnTo>
                  <a:pt x="815954" y="1597"/>
                </a:lnTo>
                <a:lnTo>
                  <a:pt x="873815" y="6390"/>
                </a:lnTo>
                <a:lnTo>
                  <a:pt x="931125" y="14379"/>
                </a:lnTo>
                <a:lnTo>
                  <a:pt x="987607" y="25563"/>
                </a:lnTo>
                <a:lnTo>
                  <a:pt x="1042985" y="39942"/>
                </a:lnTo>
                <a:lnTo>
                  <a:pt x="1096985" y="57517"/>
                </a:lnTo>
                <a:lnTo>
                  <a:pt x="1149330" y="78288"/>
                </a:lnTo>
                <a:lnTo>
                  <a:pt x="1199744" y="102254"/>
                </a:lnTo>
                <a:lnTo>
                  <a:pt x="1247951" y="129415"/>
                </a:lnTo>
                <a:lnTo>
                  <a:pt x="1293676" y="159771"/>
                </a:lnTo>
                <a:close/>
              </a:path>
            </a:pathLst>
          </a:custGeom>
          <a:ln w="25399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59300" y="2774314"/>
            <a:ext cx="93599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800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Connaît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 le système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571902" y="3181259"/>
            <a:ext cx="1515745" cy="1091565"/>
          </a:xfrm>
          <a:custGeom>
            <a:avLst/>
            <a:gdLst/>
            <a:ahLst/>
            <a:cxnLst/>
            <a:rect l="l" t="t" r="r" b="b"/>
            <a:pathLst>
              <a:path w="1515745" h="1091564">
                <a:moveTo>
                  <a:pt x="757817" y="0"/>
                </a:moveTo>
                <a:lnTo>
                  <a:pt x="699680" y="1597"/>
                </a:lnTo>
                <a:lnTo>
                  <a:pt x="641820" y="6390"/>
                </a:lnTo>
                <a:lnTo>
                  <a:pt x="584510" y="14379"/>
                </a:lnTo>
                <a:lnTo>
                  <a:pt x="528028" y="25563"/>
                </a:lnTo>
                <a:lnTo>
                  <a:pt x="472650" y="39943"/>
                </a:lnTo>
                <a:lnTo>
                  <a:pt x="418650" y="57518"/>
                </a:lnTo>
                <a:lnTo>
                  <a:pt x="366306" y="78288"/>
                </a:lnTo>
                <a:lnTo>
                  <a:pt x="315892" y="102254"/>
                </a:lnTo>
                <a:lnTo>
                  <a:pt x="267685" y="129415"/>
                </a:lnTo>
                <a:lnTo>
                  <a:pt x="221960" y="159772"/>
                </a:lnTo>
                <a:lnTo>
                  <a:pt x="179787" y="192686"/>
                </a:lnTo>
                <a:lnTo>
                  <a:pt x="142054" y="227387"/>
                </a:lnTo>
                <a:lnTo>
                  <a:pt x="108760" y="263676"/>
                </a:lnTo>
                <a:lnTo>
                  <a:pt x="79905" y="301354"/>
                </a:lnTo>
                <a:lnTo>
                  <a:pt x="55490" y="340225"/>
                </a:lnTo>
                <a:lnTo>
                  <a:pt x="35513" y="380087"/>
                </a:lnTo>
                <a:lnTo>
                  <a:pt x="19976" y="420744"/>
                </a:lnTo>
                <a:lnTo>
                  <a:pt x="8878" y="461997"/>
                </a:lnTo>
                <a:lnTo>
                  <a:pt x="2219" y="503647"/>
                </a:lnTo>
                <a:lnTo>
                  <a:pt x="0" y="545495"/>
                </a:lnTo>
                <a:lnTo>
                  <a:pt x="2219" y="587343"/>
                </a:lnTo>
                <a:lnTo>
                  <a:pt x="8878" y="628993"/>
                </a:lnTo>
                <a:lnTo>
                  <a:pt x="19976" y="670246"/>
                </a:lnTo>
                <a:lnTo>
                  <a:pt x="35513" y="710903"/>
                </a:lnTo>
                <a:lnTo>
                  <a:pt x="55490" y="750766"/>
                </a:lnTo>
                <a:lnTo>
                  <a:pt x="79905" y="789636"/>
                </a:lnTo>
                <a:lnTo>
                  <a:pt x="108760" y="827315"/>
                </a:lnTo>
                <a:lnTo>
                  <a:pt x="142054" y="863604"/>
                </a:lnTo>
                <a:lnTo>
                  <a:pt x="179787" y="898305"/>
                </a:lnTo>
                <a:lnTo>
                  <a:pt x="221960" y="931219"/>
                </a:lnTo>
                <a:lnTo>
                  <a:pt x="267685" y="961576"/>
                </a:lnTo>
                <a:lnTo>
                  <a:pt x="315892" y="988737"/>
                </a:lnTo>
                <a:lnTo>
                  <a:pt x="366306" y="1012703"/>
                </a:lnTo>
                <a:lnTo>
                  <a:pt x="418650" y="1033473"/>
                </a:lnTo>
                <a:lnTo>
                  <a:pt x="472650" y="1051048"/>
                </a:lnTo>
                <a:lnTo>
                  <a:pt x="528028" y="1065427"/>
                </a:lnTo>
                <a:lnTo>
                  <a:pt x="584510" y="1076611"/>
                </a:lnTo>
                <a:lnTo>
                  <a:pt x="641820" y="1084600"/>
                </a:lnTo>
                <a:lnTo>
                  <a:pt x="699680" y="1089393"/>
                </a:lnTo>
                <a:lnTo>
                  <a:pt x="757817" y="1090991"/>
                </a:lnTo>
                <a:lnTo>
                  <a:pt x="815954" y="1089393"/>
                </a:lnTo>
                <a:lnTo>
                  <a:pt x="873815" y="1084600"/>
                </a:lnTo>
                <a:lnTo>
                  <a:pt x="931124" y="1076611"/>
                </a:lnTo>
                <a:lnTo>
                  <a:pt x="987606" y="1065427"/>
                </a:lnTo>
                <a:lnTo>
                  <a:pt x="1042985" y="1051048"/>
                </a:lnTo>
                <a:lnTo>
                  <a:pt x="1096985" y="1033473"/>
                </a:lnTo>
                <a:lnTo>
                  <a:pt x="1149329" y="1012703"/>
                </a:lnTo>
                <a:lnTo>
                  <a:pt x="1199743" y="988737"/>
                </a:lnTo>
                <a:lnTo>
                  <a:pt x="1247951" y="961576"/>
                </a:lnTo>
                <a:lnTo>
                  <a:pt x="1293676" y="931219"/>
                </a:lnTo>
                <a:lnTo>
                  <a:pt x="1335848" y="898305"/>
                </a:lnTo>
                <a:lnTo>
                  <a:pt x="1373581" y="863604"/>
                </a:lnTo>
                <a:lnTo>
                  <a:pt x="1406875" y="827315"/>
                </a:lnTo>
                <a:lnTo>
                  <a:pt x="1435730" y="789636"/>
                </a:lnTo>
                <a:lnTo>
                  <a:pt x="1460146" y="750766"/>
                </a:lnTo>
                <a:lnTo>
                  <a:pt x="1480122" y="710903"/>
                </a:lnTo>
                <a:lnTo>
                  <a:pt x="1495660" y="670246"/>
                </a:lnTo>
                <a:lnTo>
                  <a:pt x="1506758" y="628993"/>
                </a:lnTo>
                <a:lnTo>
                  <a:pt x="1513416" y="587343"/>
                </a:lnTo>
                <a:lnTo>
                  <a:pt x="1515636" y="545495"/>
                </a:lnTo>
                <a:lnTo>
                  <a:pt x="1513416" y="503647"/>
                </a:lnTo>
                <a:lnTo>
                  <a:pt x="1506758" y="461997"/>
                </a:lnTo>
                <a:lnTo>
                  <a:pt x="1495660" y="420744"/>
                </a:lnTo>
                <a:lnTo>
                  <a:pt x="1480122" y="380087"/>
                </a:lnTo>
                <a:lnTo>
                  <a:pt x="1460146" y="340225"/>
                </a:lnTo>
                <a:lnTo>
                  <a:pt x="1435730" y="301354"/>
                </a:lnTo>
                <a:lnTo>
                  <a:pt x="1406875" y="263676"/>
                </a:lnTo>
                <a:lnTo>
                  <a:pt x="1373581" y="227387"/>
                </a:lnTo>
                <a:lnTo>
                  <a:pt x="1335848" y="192686"/>
                </a:lnTo>
                <a:lnTo>
                  <a:pt x="1293676" y="159772"/>
                </a:lnTo>
                <a:lnTo>
                  <a:pt x="1247951" y="129415"/>
                </a:lnTo>
                <a:lnTo>
                  <a:pt x="1199743" y="102254"/>
                </a:lnTo>
                <a:lnTo>
                  <a:pt x="1149329" y="78288"/>
                </a:lnTo>
                <a:lnTo>
                  <a:pt x="1096985" y="57518"/>
                </a:lnTo>
                <a:lnTo>
                  <a:pt x="1042985" y="39943"/>
                </a:lnTo>
                <a:lnTo>
                  <a:pt x="987606" y="25563"/>
                </a:lnTo>
                <a:lnTo>
                  <a:pt x="931124" y="14379"/>
                </a:lnTo>
                <a:lnTo>
                  <a:pt x="873815" y="6390"/>
                </a:lnTo>
                <a:lnTo>
                  <a:pt x="815954" y="1597"/>
                </a:lnTo>
                <a:lnTo>
                  <a:pt x="757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71901" y="3181259"/>
            <a:ext cx="1515745" cy="1091565"/>
          </a:xfrm>
          <a:custGeom>
            <a:avLst/>
            <a:gdLst/>
            <a:ahLst/>
            <a:cxnLst/>
            <a:rect l="l" t="t" r="r" b="b"/>
            <a:pathLst>
              <a:path w="1515745" h="1091564">
                <a:moveTo>
                  <a:pt x="1293676" y="159771"/>
                </a:moveTo>
                <a:lnTo>
                  <a:pt x="1335848" y="192685"/>
                </a:lnTo>
                <a:lnTo>
                  <a:pt x="1373581" y="227386"/>
                </a:lnTo>
                <a:lnTo>
                  <a:pt x="1406875" y="263676"/>
                </a:lnTo>
                <a:lnTo>
                  <a:pt x="1435730" y="301354"/>
                </a:lnTo>
                <a:lnTo>
                  <a:pt x="1460145" y="340225"/>
                </a:lnTo>
                <a:lnTo>
                  <a:pt x="1480122" y="380088"/>
                </a:lnTo>
                <a:lnTo>
                  <a:pt x="1495659" y="420745"/>
                </a:lnTo>
                <a:lnTo>
                  <a:pt x="1506757" y="461997"/>
                </a:lnTo>
                <a:lnTo>
                  <a:pt x="1513416" y="503647"/>
                </a:lnTo>
                <a:lnTo>
                  <a:pt x="1515635" y="545495"/>
                </a:lnTo>
                <a:lnTo>
                  <a:pt x="1513416" y="587344"/>
                </a:lnTo>
                <a:lnTo>
                  <a:pt x="1506757" y="628993"/>
                </a:lnTo>
                <a:lnTo>
                  <a:pt x="1495659" y="670246"/>
                </a:lnTo>
                <a:lnTo>
                  <a:pt x="1480122" y="710903"/>
                </a:lnTo>
                <a:lnTo>
                  <a:pt x="1460145" y="750766"/>
                </a:lnTo>
                <a:lnTo>
                  <a:pt x="1435730" y="789636"/>
                </a:lnTo>
                <a:lnTo>
                  <a:pt x="1406875" y="827315"/>
                </a:lnTo>
                <a:lnTo>
                  <a:pt x="1373581" y="863604"/>
                </a:lnTo>
                <a:lnTo>
                  <a:pt x="1335848" y="898305"/>
                </a:lnTo>
                <a:lnTo>
                  <a:pt x="1293676" y="931219"/>
                </a:lnTo>
                <a:lnTo>
                  <a:pt x="1247951" y="961576"/>
                </a:lnTo>
                <a:lnTo>
                  <a:pt x="1199744" y="988737"/>
                </a:lnTo>
                <a:lnTo>
                  <a:pt x="1149330" y="1012703"/>
                </a:lnTo>
                <a:lnTo>
                  <a:pt x="1096985" y="1033473"/>
                </a:lnTo>
                <a:lnTo>
                  <a:pt x="1042985" y="1051048"/>
                </a:lnTo>
                <a:lnTo>
                  <a:pt x="987607" y="1065428"/>
                </a:lnTo>
                <a:lnTo>
                  <a:pt x="931125" y="1076612"/>
                </a:lnTo>
                <a:lnTo>
                  <a:pt x="873815" y="1084600"/>
                </a:lnTo>
                <a:lnTo>
                  <a:pt x="815954" y="1089393"/>
                </a:lnTo>
                <a:lnTo>
                  <a:pt x="757817" y="1090991"/>
                </a:lnTo>
                <a:lnTo>
                  <a:pt x="699681" y="1089393"/>
                </a:lnTo>
                <a:lnTo>
                  <a:pt x="641820" y="1084600"/>
                </a:lnTo>
                <a:lnTo>
                  <a:pt x="584510" y="1076612"/>
                </a:lnTo>
                <a:lnTo>
                  <a:pt x="528028" y="1065428"/>
                </a:lnTo>
                <a:lnTo>
                  <a:pt x="472650" y="1051048"/>
                </a:lnTo>
                <a:lnTo>
                  <a:pt x="418650" y="1033473"/>
                </a:lnTo>
                <a:lnTo>
                  <a:pt x="366306" y="1012703"/>
                </a:lnTo>
                <a:lnTo>
                  <a:pt x="315892" y="988737"/>
                </a:lnTo>
                <a:lnTo>
                  <a:pt x="267684" y="961576"/>
                </a:lnTo>
                <a:lnTo>
                  <a:pt x="221959" y="931219"/>
                </a:lnTo>
                <a:lnTo>
                  <a:pt x="179787" y="898305"/>
                </a:lnTo>
                <a:lnTo>
                  <a:pt x="142054" y="863604"/>
                </a:lnTo>
                <a:lnTo>
                  <a:pt x="108760" y="827315"/>
                </a:lnTo>
                <a:lnTo>
                  <a:pt x="79905" y="789636"/>
                </a:lnTo>
                <a:lnTo>
                  <a:pt x="55489" y="750766"/>
                </a:lnTo>
                <a:lnTo>
                  <a:pt x="35513" y="710903"/>
                </a:lnTo>
                <a:lnTo>
                  <a:pt x="19976" y="670246"/>
                </a:lnTo>
                <a:lnTo>
                  <a:pt x="8878" y="628993"/>
                </a:lnTo>
                <a:lnTo>
                  <a:pt x="2219" y="587344"/>
                </a:lnTo>
                <a:lnTo>
                  <a:pt x="0" y="545495"/>
                </a:lnTo>
                <a:lnTo>
                  <a:pt x="2219" y="503647"/>
                </a:lnTo>
                <a:lnTo>
                  <a:pt x="8878" y="461997"/>
                </a:lnTo>
                <a:lnTo>
                  <a:pt x="19976" y="420745"/>
                </a:lnTo>
                <a:lnTo>
                  <a:pt x="35513" y="380088"/>
                </a:lnTo>
                <a:lnTo>
                  <a:pt x="55489" y="340225"/>
                </a:lnTo>
                <a:lnTo>
                  <a:pt x="79905" y="301354"/>
                </a:lnTo>
                <a:lnTo>
                  <a:pt x="108760" y="263676"/>
                </a:lnTo>
                <a:lnTo>
                  <a:pt x="142054" y="227386"/>
                </a:lnTo>
                <a:lnTo>
                  <a:pt x="179787" y="192685"/>
                </a:lnTo>
                <a:lnTo>
                  <a:pt x="221959" y="159771"/>
                </a:lnTo>
                <a:lnTo>
                  <a:pt x="267684" y="129415"/>
                </a:lnTo>
                <a:lnTo>
                  <a:pt x="315892" y="102254"/>
                </a:lnTo>
                <a:lnTo>
                  <a:pt x="366306" y="78288"/>
                </a:lnTo>
                <a:lnTo>
                  <a:pt x="418650" y="57517"/>
                </a:lnTo>
                <a:lnTo>
                  <a:pt x="472650" y="39942"/>
                </a:lnTo>
                <a:lnTo>
                  <a:pt x="528028" y="25563"/>
                </a:lnTo>
                <a:lnTo>
                  <a:pt x="584510" y="14379"/>
                </a:lnTo>
                <a:lnTo>
                  <a:pt x="641820" y="6390"/>
                </a:lnTo>
                <a:lnTo>
                  <a:pt x="699681" y="1597"/>
                </a:lnTo>
                <a:lnTo>
                  <a:pt x="757817" y="0"/>
                </a:lnTo>
                <a:lnTo>
                  <a:pt x="815954" y="1597"/>
                </a:lnTo>
                <a:lnTo>
                  <a:pt x="873815" y="6390"/>
                </a:lnTo>
                <a:lnTo>
                  <a:pt x="931125" y="14379"/>
                </a:lnTo>
                <a:lnTo>
                  <a:pt x="987607" y="25563"/>
                </a:lnTo>
                <a:lnTo>
                  <a:pt x="1042985" y="39942"/>
                </a:lnTo>
                <a:lnTo>
                  <a:pt x="1096985" y="57517"/>
                </a:lnTo>
                <a:lnTo>
                  <a:pt x="1149330" y="78288"/>
                </a:lnTo>
                <a:lnTo>
                  <a:pt x="1199744" y="102254"/>
                </a:lnTo>
                <a:lnTo>
                  <a:pt x="1247951" y="129415"/>
                </a:lnTo>
                <a:lnTo>
                  <a:pt x="1293676" y="159771"/>
                </a:lnTo>
                <a:close/>
              </a:path>
            </a:pathLst>
          </a:custGeom>
          <a:ln w="25399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864600" y="3523615"/>
            <a:ext cx="93599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0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Cont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ôler le système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40613" y="6072941"/>
            <a:ext cx="1927860" cy="1091565"/>
          </a:xfrm>
          <a:custGeom>
            <a:avLst/>
            <a:gdLst/>
            <a:ahLst/>
            <a:cxnLst/>
            <a:rect l="l" t="t" r="r" b="b"/>
            <a:pathLst>
              <a:path w="1927859" h="1091565">
                <a:moveTo>
                  <a:pt x="963930" y="0"/>
                </a:moveTo>
                <a:lnTo>
                  <a:pt x="889981" y="1597"/>
                </a:lnTo>
                <a:lnTo>
                  <a:pt x="816383" y="6390"/>
                </a:lnTo>
                <a:lnTo>
                  <a:pt x="743486" y="14379"/>
                </a:lnTo>
                <a:lnTo>
                  <a:pt x="671642" y="25563"/>
                </a:lnTo>
                <a:lnTo>
                  <a:pt x="601202" y="39943"/>
                </a:lnTo>
                <a:lnTo>
                  <a:pt x="532515" y="57518"/>
                </a:lnTo>
                <a:lnTo>
                  <a:pt x="465934" y="78288"/>
                </a:lnTo>
                <a:lnTo>
                  <a:pt x="401808" y="102254"/>
                </a:lnTo>
                <a:lnTo>
                  <a:pt x="340490" y="129415"/>
                </a:lnTo>
                <a:lnTo>
                  <a:pt x="282328" y="159772"/>
                </a:lnTo>
                <a:lnTo>
                  <a:pt x="228686" y="192686"/>
                </a:lnTo>
                <a:lnTo>
                  <a:pt x="180690" y="227387"/>
                </a:lnTo>
                <a:lnTo>
                  <a:pt x="138341" y="263676"/>
                </a:lnTo>
                <a:lnTo>
                  <a:pt x="101638" y="301354"/>
                </a:lnTo>
                <a:lnTo>
                  <a:pt x="70582" y="340225"/>
                </a:lnTo>
                <a:lnTo>
                  <a:pt x="45172" y="380087"/>
                </a:lnTo>
                <a:lnTo>
                  <a:pt x="25409" y="420744"/>
                </a:lnTo>
                <a:lnTo>
                  <a:pt x="11293" y="461997"/>
                </a:lnTo>
                <a:lnTo>
                  <a:pt x="2823" y="503647"/>
                </a:lnTo>
                <a:lnTo>
                  <a:pt x="0" y="545495"/>
                </a:lnTo>
                <a:lnTo>
                  <a:pt x="2823" y="587343"/>
                </a:lnTo>
                <a:lnTo>
                  <a:pt x="11293" y="628993"/>
                </a:lnTo>
                <a:lnTo>
                  <a:pt x="25409" y="670246"/>
                </a:lnTo>
                <a:lnTo>
                  <a:pt x="45172" y="710903"/>
                </a:lnTo>
                <a:lnTo>
                  <a:pt x="70582" y="750766"/>
                </a:lnTo>
                <a:lnTo>
                  <a:pt x="101638" y="789636"/>
                </a:lnTo>
                <a:lnTo>
                  <a:pt x="138341" y="827315"/>
                </a:lnTo>
                <a:lnTo>
                  <a:pt x="180690" y="863604"/>
                </a:lnTo>
                <a:lnTo>
                  <a:pt x="228686" y="898305"/>
                </a:lnTo>
                <a:lnTo>
                  <a:pt x="282328" y="931219"/>
                </a:lnTo>
                <a:lnTo>
                  <a:pt x="340490" y="961576"/>
                </a:lnTo>
                <a:lnTo>
                  <a:pt x="401808" y="988737"/>
                </a:lnTo>
                <a:lnTo>
                  <a:pt x="465934" y="1012703"/>
                </a:lnTo>
                <a:lnTo>
                  <a:pt x="532515" y="1033473"/>
                </a:lnTo>
                <a:lnTo>
                  <a:pt x="601202" y="1051048"/>
                </a:lnTo>
                <a:lnTo>
                  <a:pt x="671642" y="1065427"/>
                </a:lnTo>
                <a:lnTo>
                  <a:pt x="743486" y="1076611"/>
                </a:lnTo>
                <a:lnTo>
                  <a:pt x="816383" y="1084600"/>
                </a:lnTo>
                <a:lnTo>
                  <a:pt x="889981" y="1089393"/>
                </a:lnTo>
                <a:lnTo>
                  <a:pt x="963930" y="1090991"/>
                </a:lnTo>
                <a:lnTo>
                  <a:pt x="1037878" y="1089393"/>
                </a:lnTo>
                <a:lnTo>
                  <a:pt x="1111476" y="1084600"/>
                </a:lnTo>
                <a:lnTo>
                  <a:pt x="1184373" y="1076611"/>
                </a:lnTo>
                <a:lnTo>
                  <a:pt x="1256217" y="1065427"/>
                </a:lnTo>
                <a:lnTo>
                  <a:pt x="1326657" y="1051048"/>
                </a:lnTo>
                <a:lnTo>
                  <a:pt x="1395344" y="1033473"/>
                </a:lnTo>
                <a:lnTo>
                  <a:pt x="1461925" y="1012703"/>
                </a:lnTo>
                <a:lnTo>
                  <a:pt x="1526051" y="988737"/>
                </a:lnTo>
                <a:lnTo>
                  <a:pt x="1587369" y="961576"/>
                </a:lnTo>
                <a:lnTo>
                  <a:pt x="1645531" y="931219"/>
                </a:lnTo>
                <a:lnTo>
                  <a:pt x="1699173" y="898305"/>
                </a:lnTo>
                <a:lnTo>
                  <a:pt x="1747169" y="863604"/>
                </a:lnTo>
                <a:lnTo>
                  <a:pt x="1789518" y="827315"/>
                </a:lnTo>
                <a:lnTo>
                  <a:pt x="1826221" y="789636"/>
                </a:lnTo>
                <a:lnTo>
                  <a:pt x="1857277" y="750766"/>
                </a:lnTo>
                <a:lnTo>
                  <a:pt x="1882686" y="710903"/>
                </a:lnTo>
                <a:lnTo>
                  <a:pt x="1902449" y="670246"/>
                </a:lnTo>
                <a:lnTo>
                  <a:pt x="1916565" y="628993"/>
                </a:lnTo>
                <a:lnTo>
                  <a:pt x="1925035" y="587343"/>
                </a:lnTo>
                <a:lnTo>
                  <a:pt x="1927859" y="545495"/>
                </a:lnTo>
                <a:lnTo>
                  <a:pt x="1925035" y="503647"/>
                </a:lnTo>
                <a:lnTo>
                  <a:pt x="1916565" y="461997"/>
                </a:lnTo>
                <a:lnTo>
                  <a:pt x="1902449" y="420744"/>
                </a:lnTo>
                <a:lnTo>
                  <a:pt x="1882686" y="380087"/>
                </a:lnTo>
                <a:lnTo>
                  <a:pt x="1857277" y="340225"/>
                </a:lnTo>
                <a:lnTo>
                  <a:pt x="1826221" y="301354"/>
                </a:lnTo>
                <a:lnTo>
                  <a:pt x="1789518" y="263676"/>
                </a:lnTo>
                <a:lnTo>
                  <a:pt x="1747169" y="227387"/>
                </a:lnTo>
                <a:lnTo>
                  <a:pt x="1699173" y="192686"/>
                </a:lnTo>
                <a:lnTo>
                  <a:pt x="1645531" y="159772"/>
                </a:lnTo>
                <a:lnTo>
                  <a:pt x="1587369" y="129415"/>
                </a:lnTo>
                <a:lnTo>
                  <a:pt x="1526051" y="102254"/>
                </a:lnTo>
                <a:lnTo>
                  <a:pt x="1461925" y="78288"/>
                </a:lnTo>
                <a:lnTo>
                  <a:pt x="1395344" y="57518"/>
                </a:lnTo>
                <a:lnTo>
                  <a:pt x="1326657" y="39943"/>
                </a:lnTo>
                <a:lnTo>
                  <a:pt x="1256217" y="25563"/>
                </a:lnTo>
                <a:lnTo>
                  <a:pt x="1184373" y="14379"/>
                </a:lnTo>
                <a:lnTo>
                  <a:pt x="1111476" y="6390"/>
                </a:lnTo>
                <a:lnTo>
                  <a:pt x="1037878" y="1597"/>
                </a:lnTo>
                <a:lnTo>
                  <a:pt x="963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40613" y="6072941"/>
            <a:ext cx="1927860" cy="1091565"/>
          </a:xfrm>
          <a:custGeom>
            <a:avLst/>
            <a:gdLst/>
            <a:ahLst/>
            <a:cxnLst/>
            <a:rect l="l" t="t" r="r" b="b"/>
            <a:pathLst>
              <a:path w="1927859" h="1091565">
                <a:moveTo>
                  <a:pt x="1645530" y="159771"/>
                </a:moveTo>
                <a:lnTo>
                  <a:pt x="1699172" y="192685"/>
                </a:lnTo>
                <a:lnTo>
                  <a:pt x="1747168" y="227386"/>
                </a:lnTo>
                <a:lnTo>
                  <a:pt x="1789517" y="263676"/>
                </a:lnTo>
                <a:lnTo>
                  <a:pt x="1826220" y="301354"/>
                </a:lnTo>
                <a:lnTo>
                  <a:pt x="1857276" y="340225"/>
                </a:lnTo>
                <a:lnTo>
                  <a:pt x="1882686" y="380088"/>
                </a:lnTo>
                <a:lnTo>
                  <a:pt x="1902449" y="420745"/>
                </a:lnTo>
                <a:lnTo>
                  <a:pt x="1916565" y="461997"/>
                </a:lnTo>
                <a:lnTo>
                  <a:pt x="1925035" y="503647"/>
                </a:lnTo>
                <a:lnTo>
                  <a:pt x="1927858" y="545495"/>
                </a:lnTo>
                <a:lnTo>
                  <a:pt x="1925035" y="587344"/>
                </a:lnTo>
                <a:lnTo>
                  <a:pt x="1916565" y="628993"/>
                </a:lnTo>
                <a:lnTo>
                  <a:pt x="1902449" y="670246"/>
                </a:lnTo>
                <a:lnTo>
                  <a:pt x="1882686" y="710903"/>
                </a:lnTo>
                <a:lnTo>
                  <a:pt x="1857276" y="750766"/>
                </a:lnTo>
                <a:lnTo>
                  <a:pt x="1826220" y="789636"/>
                </a:lnTo>
                <a:lnTo>
                  <a:pt x="1789517" y="827315"/>
                </a:lnTo>
                <a:lnTo>
                  <a:pt x="1747168" y="863604"/>
                </a:lnTo>
                <a:lnTo>
                  <a:pt x="1699172" y="898305"/>
                </a:lnTo>
                <a:lnTo>
                  <a:pt x="1645530" y="931219"/>
                </a:lnTo>
                <a:lnTo>
                  <a:pt x="1587368" y="961576"/>
                </a:lnTo>
                <a:lnTo>
                  <a:pt x="1526049" y="988737"/>
                </a:lnTo>
                <a:lnTo>
                  <a:pt x="1461924" y="1012703"/>
                </a:lnTo>
                <a:lnTo>
                  <a:pt x="1395343" y="1033473"/>
                </a:lnTo>
                <a:lnTo>
                  <a:pt x="1326656" y="1051048"/>
                </a:lnTo>
                <a:lnTo>
                  <a:pt x="1256216" y="1065428"/>
                </a:lnTo>
                <a:lnTo>
                  <a:pt x="1184372" y="1076612"/>
                </a:lnTo>
                <a:lnTo>
                  <a:pt x="1111476" y="1084600"/>
                </a:lnTo>
                <a:lnTo>
                  <a:pt x="1037878" y="1089393"/>
                </a:lnTo>
                <a:lnTo>
                  <a:pt x="963929" y="1090991"/>
                </a:lnTo>
                <a:lnTo>
                  <a:pt x="889980" y="1089393"/>
                </a:lnTo>
                <a:lnTo>
                  <a:pt x="816382" y="1084600"/>
                </a:lnTo>
                <a:lnTo>
                  <a:pt x="743486" y="1076612"/>
                </a:lnTo>
                <a:lnTo>
                  <a:pt x="671642" y="1065428"/>
                </a:lnTo>
                <a:lnTo>
                  <a:pt x="601201" y="1051048"/>
                </a:lnTo>
                <a:lnTo>
                  <a:pt x="532515" y="1033473"/>
                </a:lnTo>
                <a:lnTo>
                  <a:pt x="465934" y="1012703"/>
                </a:lnTo>
                <a:lnTo>
                  <a:pt x="401808" y="988737"/>
                </a:lnTo>
                <a:lnTo>
                  <a:pt x="340489" y="961576"/>
                </a:lnTo>
                <a:lnTo>
                  <a:pt x="282328" y="931219"/>
                </a:lnTo>
                <a:lnTo>
                  <a:pt x="228685" y="898305"/>
                </a:lnTo>
                <a:lnTo>
                  <a:pt x="180690" y="863604"/>
                </a:lnTo>
                <a:lnTo>
                  <a:pt x="138340" y="827315"/>
                </a:lnTo>
                <a:lnTo>
                  <a:pt x="101638" y="789636"/>
                </a:lnTo>
                <a:lnTo>
                  <a:pt x="70582" y="750766"/>
                </a:lnTo>
                <a:lnTo>
                  <a:pt x="45172" y="710903"/>
                </a:lnTo>
                <a:lnTo>
                  <a:pt x="25409" y="670246"/>
                </a:lnTo>
                <a:lnTo>
                  <a:pt x="11293" y="628993"/>
                </a:lnTo>
                <a:lnTo>
                  <a:pt x="2823" y="587344"/>
                </a:lnTo>
                <a:lnTo>
                  <a:pt x="0" y="545495"/>
                </a:lnTo>
                <a:lnTo>
                  <a:pt x="2823" y="503647"/>
                </a:lnTo>
                <a:lnTo>
                  <a:pt x="11293" y="461997"/>
                </a:lnTo>
                <a:lnTo>
                  <a:pt x="25409" y="420745"/>
                </a:lnTo>
                <a:lnTo>
                  <a:pt x="45172" y="380088"/>
                </a:lnTo>
                <a:lnTo>
                  <a:pt x="70582" y="340225"/>
                </a:lnTo>
                <a:lnTo>
                  <a:pt x="101638" y="301354"/>
                </a:lnTo>
                <a:lnTo>
                  <a:pt x="138340" y="263676"/>
                </a:lnTo>
                <a:lnTo>
                  <a:pt x="180690" y="227386"/>
                </a:lnTo>
                <a:lnTo>
                  <a:pt x="228685" y="192685"/>
                </a:lnTo>
                <a:lnTo>
                  <a:pt x="282328" y="159771"/>
                </a:lnTo>
                <a:lnTo>
                  <a:pt x="340489" y="129415"/>
                </a:lnTo>
                <a:lnTo>
                  <a:pt x="401808" y="102254"/>
                </a:lnTo>
                <a:lnTo>
                  <a:pt x="465934" y="78288"/>
                </a:lnTo>
                <a:lnTo>
                  <a:pt x="532515" y="57517"/>
                </a:lnTo>
                <a:lnTo>
                  <a:pt x="601201" y="39942"/>
                </a:lnTo>
                <a:lnTo>
                  <a:pt x="671642" y="25563"/>
                </a:lnTo>
                <a:lnTo>
                  <a:pt x="743486" y="14379"/>
                </a:lnTo>
                <a:lnTo>
                  <a:pt x="816382" y="6390"/>
                </a:lnTo>
                <a:lnTo>
                  <a:pt x="889980" y="1597"/>
                </a:lnTo>
                <a:lnTo>
                  <a:pt x="963929" y="0"/>
                </a:lnTo>
                <a:lnTo>
                  <a:pt x="1037878" y="1597"/>
                </a:lnTo>
                <a:lnTo>
                  <a:pt x="1111476" y="6390"/>
                </a:lnTo>
                <a:lnTo>
                  <a:pt x="1184372" y="14379"/>
                </a:lnTo>
                <a:lnTo>
                  <a:pt x="1256216" y="25563"/>
                </a:lnTo>
                <a:lnTo>
                  <a:pt x="1326656" y="39942"/>
                </a:lnTo>
                <a:lnTo>
                  <a:pt x="1395343" y="57517"/>
                </a:lnTo>
                <a:lnTo>
                  <a:pt x="1461924" y="78288"/>
                </a:lnTo>
                <a:lnTo>
                  <a:pt x="1526049" y="102254"/>
                </a:lnTo>
                <a:lnTo>
                  <a:pt x="1587368" y="129415"/>
                </a:lnTo>
                <a:lnTo>
                  <a:pt x="1645530" y="159771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991600" y="6304915"/>
            <a:ext cx="1614170" cy="67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620" algn="ctr">
              <a:lnSpc>
                <a:spcPct val="100000"/>
              </a:lnSpc>
            </a:pPr>
            <a:r>
              <a:rPr sz="1500" spc="-85" dirty="0">
                <a:latin typeface="Helvetica Light"/>
                <a:cs typeface="Helvetica Light"/>
              </a:rPr>
              <a:t>V</a:t>
            </a:r>
            <a:r>
              <a:rPr sz="1500" dirty="0">
                <a:latin typeface="Helvetica Light"/>
                <a:cs typeface="Helvetica Light"/>
              </a:rPr>
              <a:t>alider le fonctionnement du système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42591" y="6793806"/>
            <a:ext cx="1927860" cy="1091565"/>
          </a:xfrm>
          <a:custGeom>
            <a:avLst/>
            <a:gdLst/>
            <a:ahLst/>
            <a:cxnLst/>
            <a:rect l="l" t="t" r="r" b="b"/>
            <a:pathLst>
              <a:path w="1927859" h="1091565">
                <a:moveTo>
                  <a:pt x="963929" y="0"/>
                </a:moveTo>
                <a:lnTo>
                  <a:pt x="889980" y="1597"/>
                </a:lnTo>
                <a:lnTo>
                  <a:pt x="816382" y="6390"/>
                </a:lnTo>
                <a:lnTo>
                  <a:pt x="743485" y="14379"/>
                </a:lnTo>
                <a:lnTo>
                  <a:pt x="671641" y="25563"/>
                </a:lnTo>
                <a:lnTo>
                  <a:pt x="601201" y="39942"/>
                </a:lnTo>
                <a:lnTo>
                  <a:pt x="532514" y="57517"/>
                </a:lnTo>
                <a:lnTo>
                  <a:pt x="465933" y="78287"/>
                </a:lnTo>
                <a:lnTo>
                  <a:pt x="401807" y="102253"/>
                </a:lnTo>
                <a:lnTo>
                  <a:pt x="340489" y="129414"/>
                </a:lnTo>
                <a:lnTo>
                  <a:pt x="282327" y="159771"/>
                </a:lnTo>
                <a:lnTo>
                  <a:pt x="228685" y="192685"/>
                </a:lnTo>
                <a:lnTo>
                  <a:pt x="180689" y="227386"/>
                </a:lnTo>
                <a:lnTo>
                  <a:pt x="138340" y="263675"/>
                </a:lnTo>
                <a:lnTo>
                  <a:pt x="101637" y="301354"/>
                </a:lnTo>
                <a:lnTo>
                  <a:pt x="70581" y="340224"/>
                </a:lnTo>
                <a:lnTo>
                  <a:pt x="45172" y="380087"/>
                </a:lnTo>
                <a:lnTo>
                  <a:pt x="25409" y="420744"/>
                </a:lnTo>
                <a:lnTo>
                  <a:pt x="11293" y="461997"/>
                </a:lnTo>
                <a:lnTo>
                  <a:pt x="2823" y="503647"/>
                </a:lnTo>
                <a:lnTo>
                  <a:pt x="0" y="545495"/>
                </a:lnTo>
                <a:lnTo>
                  <a:pt x="2823" y="587343"/>
                </a:lnTo>
                <a:lnTo>
                  <a:pt x="11293" y="628993"/>
                </a:lnTo>
                <a:lnTo>
                  <a:pt x="25409" y="670246"/>
                </a:lnTo>
                <a:lnTo>
                  <a:pt x="45172" y="710903"/>
                </a:lnTo>
                <a:lnTo>
                  <a:pt x="70581" y="750766"/>
                </a:lnTo>
                <a:lnTo>
                  <a:pt x="101637" y="789636"/>
                </a:lnTo>
                <a:lnTo>
                  <a:pt x="138340" y="827315"/>
                </a:lnTo>
                <a:lnTo>
                  <a:pt x="180689" y="863604"/>
                </a:lnTo>
                <a:lnTo>
                  <a:pt x="228685" y="898305"/>
                </a:lnTo>
                <a:lnTo>
                  <a:pt x="282327" y="931218"/>
                </a:lnTo>
                <a:lnTo>
                  <a:pt x="340489" y="961575"/>
                </a:lnTo>
                <a:lnTo>
                  <a:pt x="401807" y="988736"/>
                </a:lnTo>
                <a:lnTo>
                  <a:pt x="465933" y="1012702"/>
                </a:lnTo>
                <a:lnTo>
                  <a:pt x="532514" y="1033473"/>
                </a:lnTo>
                <a:lnTo>
                  <a:pt x="601201" y="1051048"/>
                </a:lnTo>
                <a:lnTo>
                  <a:pt x="671641" y="1065427"/>
                </a:lnTo>
                <a:lnTo>
                  <a:pt x="743485" y="1076611"/>
                </a:lnTo>
                <a:lnTo>
                  <a:pt x="816382" y="1084600"/>
                </a:lnTo>
                <a:lnTo>
                  <a:pt x="889980" y="1089393"/>
                </a:lnTo>
                <a:lnTo>
                  <a:pt x="963929" y="1090991"/>
                </a:lnTo>
                <a:lnTo>
                  <a:pt x="1037877" y="1089393"/>
                </a:lnTo>
                <a:lnTo>
                  <a:pt x="1111475" y="1084600"/>
                </a:lnTo>
                <a:lnTo>
                  <a:pt x="1184372" y="1076611"/>
                </a:lnTo>
                <a:lnTo>
                  <a:pt x="1256216" y="1065427"/>
                </a:lnTo>
                <a:lnTo>
                  <a:pt x="1326656" y="1051048"/>
                </a:lnTo>
                <a:lnTo>
                  <a:pt x="1395343" y="1033473"/>
                </a:lnTo>
                <a:lnTo>
                  <a:pt x="1461924" y="1012702"/>
                </a:lnTo>
                <a:lnTo>
                  <a:pt x="1526050" y="988736"/>
                </a:lnTo>
                <a:lnTo>
                  <a:pt x="1587369" y="961575"/>
                </a:lnTo>
                <a:lnTo>
                  <a:pt x="1645530" y="931218"/>
                </a:lnTo>
                <a:lnTo>
                  <a:pt x="1699172" y="898305"/>
                </a:lnTo>
                <a:lnTo>
                  <a:pt x="1747168" y="863604"/>
                </a:lnTo>
                <a:lnTo>
                  <a:pt x="1789518" y="827315"/>
                </a:lnTo>
                <a:lnTo>
                  <a:pt x="1826220" y="789636"/>
                </a:lnTo>
                <a:lnTo>
                  <a:pt x="1857276" y="750766"/>
                </a:lnTo>
                <a:lnTo>
                  <a:pt x="1882686" y="710903"/>
                </a:lnTo>
                <a:lnTo>
                  <a:pt x="1902449" y="670246"/>
                </a:lnTo>
                <a:lnTo>
                  <a:pt x="1916565" y="628993"/>
                </a:lnTo>
                <a:lnTo>
                  <a:pt x="1925035" y="587343"/>
                </a:lnTo>
                <a:lnTo>
                  <a:pt x="1927859" y="545495"/>
                </a:lnTo>
                <a:lnTo>
                  <a:pt x="1925035" y="503647"/>
                </a:lnTo>
                <a:lnTo>
                  <a:pt x="1916565" y="461997"/>
                </a:lnTo>
                <a:lnTo>
                  <a:pt x="1902449" y="420744"/>
                </a:lnTo>
                <a:lnTo>
                  <a:pt x="1882686" y="380087"/>
                </a:lnTo>
                <a:lnTo>
                  <a:pt x="1857276" y="340224"/>
                </a:lnTo>
                <a:lnTo>
                  <a:pt x="1826220" y="301354"/>
                </a:lnTo>
                <a:lnTo>
                  <a:pt x="1789518" y="263675"/>
                </a:lnTo>
                <a:lnTo>
                  <a:pt x="1747168" y="227386"/>
                </a:lnTo>
                <a:lnTo>
                  <a:pt x="1699172" y="192685"/>
                </a:lnTo>
                <a:lnTo>
                  <a:pt x="1645530" y="159771"/>
                </a:lnTo>
                <a:lnTo>
                  <a:pt x="1587369" y="129414"/>
                </a:lnTo>
                <a:lnTo>
                  <a:pt x="1526050" y="102253"/>
                </a:lnTo>
                <a:lnTo>
                  <a:pt x="1461924" y="78287"/>
                </a:lnTo>
                <a:lnTo>
                  <a:pt x="1395343" y="57517"/>
                </a:lnTo>
                <a:lnTo>
                  <a:pt x="1326656" y="39942"/>
                </a:lnTo>
                <a:lnTo>
                  <a:pt x="1256216" y="25563"/>
                </a:lnTo>
                <a:lnTo>
                  <a:pt x="1184372" y="14379"/>
                </a:lnTo>
                <a:lnTo>
                  <a:pt x="1111475" y="6390"/>
                </a:lnTo>
                <a:lnTo>
                  <a:pt x="1037877" y="1597"/>
                </a:lnTo>
                <a:lnTo>
                  <a:pt x="963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42591" y="6793806"/>
            <a:ext cx="1927860" cy="1091565"/>
          </a:xfrm>
          <a:custGeom>
            <a:avLst/>
            <a:gdLst/>
            <a:ahLst/>
            <a:cxnLst/>
            <a:rect l="l" t="t" r="r" b="b"/>
            <a:pathLst>
              <a:path w="1927859" h="1091565">
                <a:moveTo>
                  <a:pt x="1645530" y="159771"/>
                </a:moveTo>
                <a:lnTo>
                  <a:pt x="1699172" y="192685"/>
                </a:lnTo>
                <a:lnTo>
                  <a:pt x="1747168" y="227386"/>
                </a:lnTo>
                <a:lnTo>
                  <a:pt x="1789517" y="263676"/>
                </a:lnTo>
                <a:lnTo>
                  <a:pt x="1826220" y="301354"/>
                </a:lnTo>
                <a:lnTo>
                  <a:pt x="1857276" y="340225"/>
                </a:lnTo>
                <a:lnTo>
                  <a:pt x="1882686" y="380088"/>
                </a:lnTo>
                <a:lnTo>
                  <a:pt x="1902449" y="420745"/>
                </a:lnTo>
                <a:lnTo>
                  <a:pt x="1916565" y="461997"/>
                </a:lnTo>
                <a:lnTo>
                  <a:pt x="1925035" y="503647"/>
                </a:lnTo>
                <a:lnTo>
                  <a:pt x="1927858" y="545495"/>
                </a:lnTo>
                <a:lnTo>
                  <a:pt x="1925035" y="587344"/>
                </a:lnTo>
                <a:lnTo>
                  <a:pt x="1916565" y="628993"/>
                </a:lnTo>
                <a:lnTo>
                  <a:pt x="1902449" y="670246"/>
                </a:lnTo>
                <a:lnTo>
                  <a:pt x="1882686" y="710903"/>
                </a:lnTo>
                <a:lnTo>
                  <a:pt x="1857276" y="750766"/>
                </a:lnTo>
                <a:lnTo>
                  <a:pt x="1826220" y="789636"/>
                </a:lnTo>
                <a:lnTo>
                  <a:pt x="1789517" y="827315"/>
                </a:lnTo>
                <a:lnTo>
                  <a:pt x="1747168" y="863604"/>
                </a:lnTo>
                <a:lnTo>
                  <a:pt x="1699172" y="898305"/>
                </a:lnTo>
                <a:lnTo>
                  <a:pt x="1645530" y="931219"/>
                </a:lnTo>
                <a:lnTo>
                  <a:pt x="1587368" y="961576"/>
                </a:lnTo>
                <a:lnTo>
                  <a:pt x="1526049" y="988737"/>
                </a:lnTo>
                <a:lnTo>
                  <a:pt x="1461924" y="1012703"/>
                </a:lnTo>
                <a:lnTo>
                  <a:pt x="1395343" y="1033473"/>
                </a:lnTo>
                <a:lnTo>
                  <a:pt x="1326656" y="1051048"/>
                </a:lnTo>
                <a:lnTo>
                  <a:pt x="1256216" y="1065428"/>
                </a:lnTo>
                <a:lnTo>
                  <a:pt x="1184372" y="1076612"/>
                </a:lnTo>
                <a:lnTo>
                  <a:pt x="1111476" y="1084600"/>
                </a:lnTo>
                <a:lnTo>
                  <a:pt x="1037878" y="1089393"/>
                </a:lnTo>
                <a:lnTo>
                  <a:pt x="963929" y="1090991"/>
                </a:lnTo>
                <a:lnTo>
                  <a:pt x="889980" y="1089393"/>
                </a:lnTo>
                <a:lnTo>
                  <a:pt x="816382" y="1084600"/>
                </a:lnTo>
                <a:lnTo>
                  <a:pt x="743486" y="1076612"/>
                </a:lnTo>
                <a:lnTo>
                  <a:pt x="671642" y="1065428"/>
                </a:lnTo>
                <a:lnTo>
                  <a:pt x="601201" y="1051048"/>
                </a:lnTo>
                <a:lnTo>
                  <a:pt x="532515" y="1033473"/>
                </a:lnTo>
                <a:lnTo>
                  <a:pt x="465934" y="1012703"/>
                </a:lnTo>
                <a:lnTo>
                  <a:pt x="401808" y="988737"/>
                </a:lnTo>
                <a:lnTo>
                  <a:pt x="340489" y="961576"/>
                </a:lnTo>
                <a:lnTo>
                  <a:pt x="282328" y="931219"/>
                </a:lnTo>
                <a:lnTo>
                  <a:pt x="228685" y="898305"/>
                </a:lnTo>
                <a:lnTo>
                  <a:pt x="180690" y="863604"/>
                </a:lnTo>
                <a:lnTo>
                  <a:pt x="138340" y="827315"/>
                </a:lnTo>
                <a:lnTo>
                  <a:pt x="101638" y="789636"/>
                </a:lnTo>
                <a:lnTo>
                  <a:pt x="70582" y="750766"/>
                </a:lnTo>
                <a:lnTo>
                  <a:pt x="45172" y="710903"/>
                </a:lnTo>
                <a:lnTo>
                  <a:pt x="25409" y="670246"/>
                </a:lnTo>
                <a:lnTo>
                  <a:pt x="11293" y="628993"/>
                </a:lnTo>
                <a:lnTo>
                  <a:pt x="2823" y="587344"/>
                </a:lnTo>
                <a:lnTo>
                  <a:pt x="0" y="545495"/>
                </a:lnTo>
                <a:lnTo>
                  <a:pt x="2823" y="503647"/>
                </a:lnTo>
                <a:lnTo>
                  <a:pt x="11293" y="461997"/>
                </a:lnTo>
                <a:lnTo>
                  <a:pt x="25409" y="420745"/>
                </a:lnTo>
                <a:lnTo>
                  <a:pt x="45172" y="380088"/>
                </a:lnTo>
                <a:lnTo>
                  <a:pt x="70582" y="340225"/>
                </a:lnTo>
                <a:lnTo>
                  <a:pt x="101638" y="301354"/>
                </a:lnTo>
                <a:lnTo>
                  <a:pt x="138340" y="263676"/>
                </a:lnTo>
                <a:lnTo>
                  <a:pt x="180690" y="227386"/>
                </a:lnTo>
                <a:lnTo>
                  <a:pt x="228685" y="192685"/>
                </a:lnTo>
                <a:lnTo>
                  <a:pt x="282328" y="159771"/>
                </a:lnTo>
                <a:lnTo>
                  <a:pt x="340489" y="129415"/>
                </a:lnTo>
                <a:lnTo>
                  <a:pt x="401808" y="102254"/>
                </a:lnTo>
                <a:lnTo>
                  <a:pt x="465934" y="78288"/>
                </a:lnTo>
                <a:lnTo>
                  <a:pt x="532515" y="57517"/>
                </a:lnTo>
                <a:lnTo>
                  <a:pt x="601201" y="39942"/>
                </a:lnTo>
                <a:lnTo>
                  <a:pt x="671642" y="25563"/>
                </a:lnTo>
                <a:lnTo>
                  <a:pt x="743486" y="14379"/>
                </a:lnTo>
                <a:lnTo>
                  <a:pt x="816382" y="6390"/>
                </a:lnTo>
                <a:lnTo>
                  <a:pt x="889980" y="1597"/>
                </a:lnTo>
                <a:lnTo>
                  <a:pt x="963929" y="0"/>
                </a:lnTo>
                <a:lnTo>
                  <a:pt x="1037878" y="1597"/>
                </a:lnTo>
                <a:lnTo>
                  <a:pt x="1111476" y="6390"/>
                </a:lnTo>
                <a:lnTo>
                  <a:pt x="1184372" y="14379"/>
                </a:lnTo>
                <a:lnTo>
                  <a:pt x="1256216" y="25563"/>
                </a:lnTo>
                <a:lnTo>
                  <a:pt x="1326656" y="39942"/>
                </a:lnTo>
                <a:lnTo>
                  <a:pt x="1395343" y="57517"/>
                </a:lnTo>
                <a:lnTo>
                  <a:pt x="1461924" y="78288"/>
                </a:lnTo>
                <a:lnTo>
                  <a:pt x="1526049" y="102254"/>
                </a:lnTo>
                <a:lnTo>
                  <a:pt x="1587368" y="129415"/>
                </a:lnTo>
                <a:lnTo>
                  <a:pt x="1645530" y="159771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969000" y="7028815"/>
            <a:ext cx="68199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Justifier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54204" y="7257415"/>
            <a:ext cx="115887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vention sur le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43400" y="6680200"/>
            <a:ext cx="1708150" cy="161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6835" algn="r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l’inter</a:t>
            </a:r>
            <a:endParaRPr sz="1500">
              <a:latin typeface="Helvetica Light"/>
              <a:cs typeface="Helvetica Light"/>
            </a:endParaRPr>
          </a:p>
          <a:p>
            <a:pPr algn="r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s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38850" y="7486015"/>
            <a:ext cx="63944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ystème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683000" y="1474520"/>
            <a:ext cx="850900" cy="14845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53400" y="2133600"/>
            <a:ext cx="1066800" cy="1397000"/>
          </a:xfrm>
          <a:custGeom>
            <a:avLst/>
            <a:gdLst/>
            <a:ahLst/>
            <a:cxnLst/>
            <a:rect l="l" t="t" r="r" b="b"/>
            <a:pathLst>
              <a:path w="1066800" h="1397000">
                <a:moveTo>
                  <a:pt x="0" y="1397000"/>
                </a:moveTo>
                <a:lnTo>
                  <a:pt x="1066800" y="1397000"/>
                </a:lnTo>
                <a:lnTo>
                  <a:pt x="1066800" y="0"/>
                </a:lnTo>
                <a:lnTo>
                  <a:pt x="0" y="0"/>
                </a:lnTo>
                <a:lnTo>
                  <a:pt x="0" y="1397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57250" y="2146685"/>
            <a:ext cx="1062949" cy="13839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728200" y="2527300"/>
            <a:ext cx="1028700" cy="1282700"/>
          </a:xfrm>
          <a:custGeom>
            <a:avLst/>
            <a:gdLst/>
            <a:ahLst/>
            <a:cxnLst/>
            <a:rect l="l" t="t" r="r" b="b"/>
            <a:pathLst>
              <a:path w="1028700" h="1282700">
                <a:moveTo>
                  <a:pt x="0" y="1282700"/>
                </a:moveTo>
                <a:lnTo>
                  <a:pt x="1028700" y="1282700"/>
                </a:lnTo>
                <a:lnTo>
                  <a:pt x="1028700" y="0"/>
                </a:lnTo>
                <a:lnTo>
                  <a:pt x="0" y="0"/>
                </a:lnTo>
                <a:lnTo>
                  <a:pt x="0" y="128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28200" y="2534936"/>
            <a:ext cx="1024266" cy="1269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141529" y="5432068"/>
            <a:ext cx="863270" cy="1282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40800" y="7063138"/>
            <a:ext cx="2171700" cy="14817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43400" y="6680200"/>
            <a:ext cx="1663700" cy="1612900"/>
          </a:xfrm>
          <a:custGeom>
            <a:avLst/>
            <a:gdLst/>
            <a:ahLst/>
            <a:cxnLst/>
            <a:rect l="l" t="t" r="r" b="b"/>
            <a:pathLst>
              <a:path w="1663700" h="1612900">
                <a:moveTo>
                  <a:pt x="0" y="1612900"/>
                </a:moveTo>
                <a:lnTo>
                  <a:pt x="1663700" y="1612900"/>
                </a:lnTo>
                <a:lnTo>
                  <a:pt x="1663700" y="0"/>
                </a:lnTo>
                <a:lnTo>
                  <a:pt x="0" y="0"/>
                </a:lnTo>
                <a:lnTo>
                  <a:pt x="0" y="1612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47485" y="6689480"/>
            <a:ext cx="807808" cy="15112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00877" y="7510076"/>
            <a:ext cx="8846" cy="965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23916" y="7579409"/>
            <a:ext cx="15844" cy="79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32271" y="7622447"/>
            <a:ext cx="4452" cy="134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74842" y="7641699"/>
            <a:ext cx="26366" cy="12914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29100" y="8050928"/>
            <a:ext cx="13656" cy="965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79828" y="8265628"/>
            <a:ext cx="21419" cy="74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42689" y="8215194"/>
            <a:ext cx="58519" cy="779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43400" y="8263407"/>
            <a:ext cx="11480" cy="2969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314700" y="4499347"/>
            <a:ext cx="277050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es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ac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v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tés</a:t>
            </a:r>
            <a:endParaRPr sz="3600">
              <a:latin typeface="Helvetica"/>
              <a:cs typeface="Helvetic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0722653" y="4477005"/>
            <a:ext cx="1790064" cy="1353820"/>
          </a:xfrm>
          <a:custGeom>
            <a:avLst/>
            <a:gdLst/>
            <a:ahLst/>
            <a:cxnLst/>
            <a:rect l="l" t="t" r="r" b="b"/>
            <a:pathLst>
              <a:path w="1790065" h="1353820">
                <a:moveTo>
                  <a:pt x="894779" y="0"/>
                </a:moveTo>
                <a:lnTo>
                  <a:pt x="826135" y="1982"/>
                </a:lnTo>
                <a:lnTo>
                  <a:pt x="757816" y="7929"/>
                </a:lnTo>
                <a:lnTo>
                  <a:pt x="690150" y="17842"/>
                </a:lnTo>
                <a:lnTo>
                  <a:pt x="623460" y="31719"/>
                </a:lnTo>
                <a:lnTo>
                  <a:pt x="558072" y="49561"/>
                </a:lnTo>
                <a:lnTo>
                  <a:pt x="494313" y="71369"/>
                </a:lnTo>
                <a:lnTo>
                  <a:pt x="432508" y="97141"/>
                </a:lnTo>
                <a:lnTo>
                  <a:pt x="372983" y="126878"/>
                </a:lnTo>
                <a:lnTo>
                  <a:pt x="316063" y="160580"/>
                </a:lnTo>
                <a:lnTo>
                  <a:pt x="262074" y="198247"/>
                </a:lnTo>
                <a:lnTo>
                  <a:pt x="212280" y="239087"/>
                </a:lnTo>
                <a:lnTo>
                  <a:pt x="167727" y="282145"/>
                </a:lnTo>
                <a:lnTo>
                  <a:pt x="128416" y="327173"/>
                </a:lnTo>
                <a:lnTo>
                  <a:pt x="94346" y="373926"/>
                </a:lnTo>
                <a:lnTo>
                  <a:pt x="65518" y="422156"/>
                </a:lnTo>
                <a:lnTo>
                  <a:pt x="41931" y="471619"/>
                </a:lnTo>
                <a:lnTo>
                  <a:pt x="23586" y="522067"/>
                </a:lnTo>
                <a:lnTo>
                  <a:pt x="10482" y="573254"/>
                </a:lnTo>
                <a:lnTo>
                  <a:pt x="2620" y="624933"/>
                </a:lnTo>
                <a:lnTo>
                  <a:pt x="0" y="676859"/>
                </a:lnTo>
                <a:lnTo>
                  <a:pt x="2620" y="728785"/>
                </a:lnTo>
                <a:lnTo>
                  <a:pt x="10482" y="780465"/>
                </a:lnTo>
                <a:lnTo>
                  <a:pt x="23586" y="831652"/>
                </a:lnTo>
                <a:lnTo>
                  <a:pt x="41931" y="882100"/>
                </a:lnTo>
                <a:lnTo>
                  <a:pt x="65518" y="931562"/>
                </a:lnTo>
                <a:lnTo>
                  <a:pt x="94346" y="979793"/>
                </a:lnTo>
                <a:lnTo>
                  <a:pt x="128416" y="1026546"/>
                </a:lnTo>
                <a:lnTo>
                  <a:pt x="167727" y="1071574"/>
                </a:lnTo>
                <a:lnTo>
                  <a:pt x="212280" y="1114631"/>
                </a:lnTo>
                <a:lnTo>
                  <a:pt x="262074" y="1155472"/>
                </a:lnTo>
                <a:lnTo>
                  <a:pt x="316063" y="1193139"/>
                </a:lnTo>
                <a:lnTo>
                  <a:pt x="372983" y="1226841"/>
                </a:lnTo>
                <a:lnTo>
                  <a:pt x="432508" y="1256578"/>
                </a:lnTo>
                <a:lnTo>
                  <a:pt x="494313" y="1282351"/>
                </a:lnTo>
                <a:lnTo>
                  <a:pt x="558072" y="1304158"/>
                </a:lnTo>
                <a:lnTo>
                  <a:pt x="623460" y="1322000"/>
                </a:lnTo>
                <a:lnTo>
                  <a:pt x="690150" y="1335878"/>
                </a:lnTo>
                <a:lnTo>
                  <a:pt x="757816" y="1345790"/>
                </a:lnTo>
                <a:lnTo>
                  <a:pt x="826135" y="1351738"/>
                </a:lnTo>
                <a:lnTo>
                  <a:pt x="894779" y="1353720"/>
                </a:lnTo>
                <a:lnTo>
                  <a:pt x="963423" y="1351738"/>
                </a:lnTo>
                <a:lnTo>
                  <a:pt x="1031741" y="1345790"/>
                </a:lnTo>
                <a:lnTo>
                  <a:pt x="1099408" y="1335878"/>
                </a:lnTo>
                <a:lnTo>
                  <a:pt x="1166098" y="1322000"/>
                </a:lnTo>
                <a:lnTo>
                  <a:pt x="1231485" y="1304158"/>
                </a:lnTo>
                <a:lnTo>
                  <a:pt x="1295244" y="1282351"/>
                </a:lnTo>
                <a:lnTo>
                  <a:pt x="1357049" y="1256578"/>
                </a:lnTo>
                <a:lnTo>
                  <a:pt x="1416574" y="1226841"/>
                </a:lnTo>
                <a:lnTo>
                  <a:pt x="1473494" y="1193139"/>
                </a:lnTo>
                <a:lnTo>
                  <a:pt x="1527483" y="1155472"/>
                </a:lnTo>
                <a:lnTo>
                  <a:pt x="1577277" y="1114631"/>
                </a:lnTo>
                <a:lnTo>
                  <a:pt x="1621830" y="1071574"/>
                </a:lnTo>
                <a:lnTo>
                  <a:pt x="1661141" y="1026546"/>
                </a:lnTo>
                <a:lnTo>
                  <a:pt x="1695211" y="979793"/>
                </a:lnTo>
                <a:lnTo>
                  <a:pt x="1724039" y="931562"/>
                </a:lnTo>
                <a:lnTo>
                  <a:pt x="1747626" y="882100"/>
                </a:lnTo>
                <a:lnTo>
                  <a:pt x="1765971" y="831652"/>
                </a:lnTo>
                <a:lnTo>
                  <a:pt x="1779075" y="780465"/>
                </a:lnTo>
                <a:lnTo>
                  <a:pt x="1786937" y="728785"/>
                </a:lnTo>
                <a:lnTo>
                  <a:pt x="1789558" y="676859"/>
                </a:lnTo>
                <a:lnTo>
                  <a:pt x="1786937" y="624933"/>
                </a:lnTo>
                <a:lnTo>
                  <a:pt x="1779075" y="573254"/>
                </a:lnTo>
                <a:lnTo>
                  <a:pt x="1765971" y="522067"/>
                </a:lnTo>
                <a:lnTo>
                  <a:pt x="1747626" y="471619"/>
                </a:lnTo>
                <a:lnTo>
                  <a:pt x="1724039" y="422156"/>
                </a:lnTo>
                <a:lnTo>
                  <a:pt x="1695211" y="373926"/>
                </a:lnTo>
                <a:lnTo>
                  <a:pt x="1661141" y="327173"/>
                </a:lnTo>
                <a:lnTo>
                  <a:pt x="1621830" y="282145"/>
                </a:lnTo>
                <a:lnTo>
                  <a:pt x="1577277" y="239087"/>
                </a:lnTo>
                <a:lnTo>
                  <a:pt x="1527483" y="198247"/>
                </a:lnTo>
                <a:lnTo>
                  <a:pt x="1473494" y="160580"/>
                </a:lnTo>
                <a:lnTo>
                  <a:pt x="1416574" y="126878"/>
                </a:lnTo>
                <a:lnTo>
                  <a:pt x="1357049" y="97141"/>
                </a:lnTo>
                <a:lnTo>
                  <a:pt x="1295244" y="71369"/>
                </a:lnTo>
                <a:lnTo>
                  <a:pt x="1231485" y="49561"/>
                </a:lnTo>
                <a:lnTo>
                  <a:pt x="1166098" y="31719"/>
                </a:lnTo>
                <a:lnTo>
                  <a:pt x="1099408" y="17842"/>
                </a:lnTo>
                <a:lnTo>
                  <a:pt x="1031741" y="7929"/>
                </a:lnTo>
                <a:lnTo>
                  <a:pt x="963423" y="1982"/>
                </a:lnTo>
                <a:lnTo>
                  <a:pt x="89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722653" y="4477005"/>
            <a:ext cx="1790064" cy="1353820"/>
          </a:xfrm>
          <a:custGeom>
            <a:avLst/>
            <a:gdLst/>
            <a:ahLst/>
            <a:cxnLst/>
            <a:rect l="l" t="t" r="r" b="b"/>
            <a:pathLst>
              <a:path w="1790065" h="1353820">
                <a:moveTo>
                  <a:pt x="1527483" y="198247"/>
                </a:moveTo>
                <a:lnTo>
                  <a:pt x="1577277" y="239088"/>
                </a:lnTo>
                <a:lnTo>
                  <a:pt x="1621830" y="282145"/>
                </a:lnTo>
                <a:lnTo>
                  <a:pt x="1661141" y="327173"/>
                </a:lnTo>
                <a:lnTo>
                  <a:pt x="1695211" y="373926"/>
                </a:lnTo>
                <a:lnTo>
                  <a:pt x="1724039" y="422157"/>
                </a:lnTo>
                <a:lnTo>
                  <a:pt x="1747626" y="471619"/>
                </a:lnTo>
                <a:lnTo>
                  <a:pt x="1765971" y="522067"/>
                </a:lnTo>
                <a:lnTo>
                  <a:pt x="1779075" y="573254"/>
                </a:lnTo>
                <a:lnTo>
                  <a:pt x="1786937" y="624934"/>
                </a:lnTo>
                <a:lnTo>
                  <a:pt x="1789558" y="676860"/>
                </a:lnTo>
                <a:lnTo>
                  <a:pt x="1786937" y="728786"/>
                </a:lnTo>
                <a:lnTo>
                  <a:pt x="1779075" y="780465"/>
                </a:lnTo>
                <a:lnTo>
                  <a:pt x="1765971" y="831652"/>
                </a:lnTo>
                <a:lnTo>
                  <a:pt x="1747626" y="882100"/>
                </a:lnTo>
                <a:lnTo>
                  <a:pt x="1724039" y="931563"/>
                </a:lnTo>
                <a:lnTo>
                  <a:pt x="1695211" y="979794"/>
                </a:lnTo>
                <a:lnTo>
                  <a:pt x="1661141" y="1026546"/>
                </a:lnTo>
                <a:lnTo>
                  <a:pt x="1621830" y="1071575"/>
                </a:lnTo>
                <a:lnTo>
                  <a:pt x="1577277" y="1114632"/>
                </a:lnTo>
                <a:lnTo>
                  <a:pt x="1527483" y="1155472"/>
                </a:lnTo>
                <a:lnTo>
                  <a:pt x="1473494" y="1193139"/>
                </a:lnTo>
                <a:lnTo>
                  <a:pt x="1416574" y="1226841"/>
                </a:lnTo>
                <a:lnTo>
                  <a:pt x="1357049" y="1256578"/>
                </a:lnTo>
                <a:lnTo>
                  <a:pt x="1295244" y="1282351"/>
                </a:lnTo>
                <a:lnTo>
                  <a:pt x="1231485" y="1304158"/>
                </a:lnTo>
                <a:lnTo>
                  <a:pt x="1166098" y="1322000"/>
                </a:lnTo>
                <a:lnTo>
                  <a:pt x="1099408" y="1335878"/>
                </a:lnTo>
                <a:lnTo>
                  <a:pt x="1031741" y="1345790"/>
                </a:lnTo>
                <a:lnTo>
                  <a:pt x="963423" y="1351737"/>
                </a:lnTo>
                <a:lnTo>
                  <a:pt x="894779" y="1353720"/>
                </a:lnTo>
                <a:lnTo>
                  <a:pt x="826135" y="1351737"/>
                </a:lnTo>
                <a:lnTo>
                  <a:pt x="757817" y="1345790"/>
                </a:lnTo>
                <a:lnTo>
                  <a:pt x="690150" y="1335878"/>
                </a:lnTo>
                <a:lnTo>
                  <a:pt x="623460" y="1322000"/>
                </a:lnTo>
                <a:lnTo>
                  <a:pt x="558072" y="1304158"/>
                </a:lnTo>
                <a:lnTo>
                  <a:pt x="494314" y="1282351"/>
                </a:lnTo>
                <a:lnTo>
                  <a:pt x="432509" y="1256578"/>
                </a:lnTo>
                <a:lnTo>
                  <a:pt x="372983" y="1226841"/>
                </a:lnTo>
                <a:lnTo>
                  <a:pt x="316063" y="1193139"/>
                </a:lnTo>
                <a:lnTo>
                  <a:pt x="262074" y="1155472"/>
                </a:lnTo>
                <a:lnTo>
                  <a:pt x="212280" y="1114632"/>
                </a:lnTo>
                <a:lnTo>
                  <a:pt x="167727" y="1071575"/>
                </a:lnTo>
                <a:lnTo>
                  <a:pt x="128416" y="1026546"/>
                </a:lnTo>
                <a:lnTo>
                  <a:pt x="94346" y="979794"/>
                </a:lnTo>
                <a:lnTo>
                  <a:pt x="65518" y="931563"/>
                </a:lnTo>
                <a:lnTo>
                  <a:pt x="41931" y="882100"/>
                </a:lnTo>
                <a:lnTo>
                  <a:pt x="23586" y="831652"/>
                </a:lnTo>
                <a:lnTo>
                  <a:pt x="10483" y="780465"/>
                </a:lnTo>
                <a:lnTo>
                  <a:pt x="2620" y="728786"/>
                </a:lnTo>
                <a:lnTo>
                  <a:pt x="0" y="676860"/>
                </a:lnTo>
                <a:lnTo>
                  <a:pt x="2620" y="624934"/>
                </a:lnTo>
                <a:lnTo>
                  <a:pt x="10483" y="573254"/>
                </a:lnTo>
                <a:lnTo>
                  <a:pt x="23586" y="522067"/>
                </a:lnTo>
                <a:lnTo>
                  <a:pt x="41931" y="471619"/>
                </a:lnTo>
                <a:lnTo>
                  <a:pt x="65518" y="422157"/>
                </a:lnTo>
                <a:lnTo>
                  <a:pt x="94346" y="373926"/>
                </a:lnTo>
                <a:lnTo>
                  <a:pt x="128416" y="327173"/>
                </a:lnTo>
                <a:lnTo>
                  <a:pt x="167727" y="282145"/>
                </a:lnTo>
                <a:lnTo>
                  <a:pt x="212280" y="239088"/>
                </a:lnTo>
                <a:lnTo>
                  <a:pt x="262074" y="198247"/>
                </a:lnTo>
                <a:lnTo>
                  <a:pt x="316063" y="160580"/>
                </a:lnTo>
                <a:lnTo>
                  <a:pt x="372983" y="126878"/>
                </a:lnTo>
                <a:lnTo>
                  <a:pt x="432509" y="97141"/>
                </a:lnTo>
                <a:lnTo>
                  <a:pt x="494314" y="71369"/>
                </a:lnTo>
                <a:lnTo>
                  <a:pt x="558072" y="49561"/>
                </a:lnTo>
                <a:lnTo>
                  <a:pt x="623460" y="31719"/>
                </a:lnTo>
                <a:lnTo>
                  <a:pt x="690150" y="17842"/>
                </a:lnTo>
                <a:lnTo>
                  <a:pt x="757817" y="7929"/>
                </a:lnTo>
                <a:lnTo>
                  <a:pt x="826135" y="1982"/>
                </a:lnTo>
                <a:lnTo>
                  <a:pt x="894779" y="0"/>
                </a:lnTo>
                <a:lnTo>
                  <a:pt x="963423" y="1982"/>
                </a:lnTo>
                <a:lnTo>
                  <a:pt x="1031741" y="7929"/>
                </a:lnTo>
                <a:lnTo>
                  <a:pt x="1099408" y="17842"/>
                </a:lnTo>
                <a:lnTo>
                  <a:pt x="1166098" y="31719"/>
                </a:lnTo>
                <a:lnTo>
                  <a:pt x="1231485" y="49561"/>
                </a:lnTo>
                <a:lnTo>
                  <a:pt x="1295244" y="71369"/>
                </a:lnTo>
                <a:lnTo>
                  <a:pt x="1357049" y="97141"/>
                </a:lnTo>
                <a:lnTo>
                  <a:pt x="1416574" y="126878"/>
                </a:lnTo>
                <a:lnTo>
                  <a:pt x="1473494" y="160580"/>
                </a:lnTo>
                <a:lnTo>
                  <a:pt x="1527483" y="198247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0934700" y="4730115"/>
            <a:ext cx="1359535" cy="901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525" algn="ctr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P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épa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er l’intervention  et Répa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er</a:t>
            </a:r>
            <a:endParaRPr sz="1500">
              <a:latin typeface="Helvetica Light"/>
              <a:cs typeface="Helvetica Light"/>
            </a:endParaRPr>
          </a:p>
          <a:p>
            <a:pPr marL="7620" algn="ctr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le système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d</a:t>
            </a:r>
            <a:r>
              <a:rPr dirty="0"/>
              <a:t>émarc</a:t>
            </a:r>
            <a:r>
              <a:rPr spc="-10" dirty="0"/>
              <a:t>h</a:t>
            </a:r>
            <a:r>
              <a:rPr dirty="0"/>
              <a:t>e</a:t>
            </a:r>
            <a:r>
              <a:rPr spc="-5" dirty="0"/>
              <a:t> </a:t>
            </a:r>
            <a:r>
              <a:rPr spc="-10" dirty="0"/>
              <a:t>d’in</a:t>
            </a:r>
            <a:r>
              <a:rPr dirty="0"/>
              <a:t>ves</a:t>
            </a:r>
            <a:r>
              <a:rPr spc="-5" dirty="0"/>
              <a:t>t</a:t>
            </a:r>
            <a:r>
              <a:rPr spc="-10" dirty="0"/>
              <a:t>ig</a:t>
            </a:r>
            <a:r>
              <a:rPr dirty="0"/>
              <a:t>a</a:t>
            </a:r>
            <a:r>
              <a:rPr spc="-5" dirty="0"/>
              <a:t>t</a:t>
            </a:r>
            <a:r>
              <a:rPr spc="-10" dirty="0"/>
              <a:t>io</a:t>
            </a:r>
            <a:r>
              <a:rPr spc="-5" dirty="0"/>
              <a:t>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700" y="935219"/>
            <a:ext cx="9201785" cy="0"/>
          </a:xfrm>
          <a:custGeom>
            <a:avLst/>
            <a:gdLst/>
            <a:ahLst/>
            <a:cxnLst/>
            <a:rect l="l" t="t" r="r" b="b"/>
            <a:pathLst>
              <a:path w="9201785">
                <a:moveTo>
                  <a:pt x="0" y="0"/>
                </a:moveTo>
                <a:lnTo>
                  <a:pt x="9201390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6086" y="9372512"/>
            <a:ext cx="9703435" cy="0"/>
          </a:xfrm>
          <a:custGeom>
            <a:avLst/>
            <a:gdLst/>
            <a:ahLst/>
            <a:cxnLst/>
            <a:rect l="l" t="t" r="r" b="b"/>
            <a:pathLst>
              <a:path w="9703435">
                <a:moveTo>
                  <a:pt x="0" y="0"/>
                </a:moveTo>
                <a:lnTo>
                  <a:pt x="9703003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5148" y="2755900"/>
            <a:ext cx="9698851" cy="4989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500" y="6454799"/>
            <a:ext cx="1765300" cy="206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2014" y="1776181"/>
            <a:ext cx="962985" cy="147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0856" y="2830281"/>
            <a:ext cx="347167" cy="26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1700" y="3363857"/>
            <a:ext cx="35399" cy="35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229" y="3370743"/>
            <a:ext cx="146580" cy="32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72293" y="2431455"/>
            <a:ext cx="1515745" cy="1091565"/>
          </a:xfrm>
          <a:custGeom>
            <a:avLst/>
            <a:gdLst/>
            <a:ahLst/>
            <a:cxnLst/>
            <a:rect l="l" t="t" r="r" b="b"/>
            <a:pathLst>
              <a:path w="1515745" h="1091564">
                <a:moveTo>
                  <a:pt x="757817" y="0"/>
                </a:moveTo>
                <a:lnTo>
                  <a:pt x="699680" y="1597"/>
                </a:lnTo>
                <a:lnTo>
                  <a:pt x="641819" y="6390"/>
                </a:lnTo>
                <a:lnTo>
                  <a:pt x="584510" y="14379"/>
                </a:lnTo>
                <a:lnTo>
                  <a:pt x="528028" y="25563"/>
                </a:lnTo>
                <a:lnTo>
                  <a:pt x="472650" y="39943"/>
                </a:lnTo>
                <a:lnTo>
                  <a:pt x="418650" y="57518"/>
                </a:lnTo>
                <a:lnTo>
                  <a:pt x="366305" y="78288"/>
                </a:lnTo>
                <a:lnTo>
                  <a:pt x="315891" y="102254"/>
                </a:lnTo>
                <a:lnTo>
                  <a:pt x="267684" y="129415"/>
                </a:lnTo>
                <a:lnTo>
                  <a:pt x="221959" y="159772"/>
                </a:lnTo>
                <a:lnTo>
                  <a:pt x="179786" y="192686"/>
                </a:lnTo>
                <a:lnTo>
                  <a:pt x="142053" y="227387"/>
                </a:lnTo>
                <a:lnTo>
                  <a:pt x="108759" y="263676"/>
                </a:lnTo>
                <a:lnTo>
                  <a:pt x="79905" y="301355"/>
                </a:lnTo>
                <a:lnTo>
                  <a:pt x="55489" y="340225"/>
                </a:lnTo>
                <a:lnTo>
                  <a:pt x="35513" y="380088"/>
                </a:lnTo>
                <a:lnTo>
                  <a:pt x="19976" y="420745"/>
                </a:lnTo>
                <a:lnTo>
                  <a:pt x="8878" y="461998"/>
                </a:lnTo>
                <a:lnTo>
                  <a:pt x="2219" y="503647"/>
                </a:lnTo>
                <a:lnTo>
                  <a:pt x="0" y="545496"/>
                </a:lnTo>
                <a:lnTo>
                  <a:pt x="2219" y="587344"/>
                </a:lnTo>
                <a:lnTo>
                  <a:pt x="8878" y="628994"/>
                </a:lnTo>
                <a:lnTo>
                  <a:pt x="19976" y="670246"/>
                </a:lnTo>
                <a:lnTo>
                  <a:pt x="35513" y="710903"/>
                </a:lnTo>
                <a:lnTo>
                  <a:pt x="55489" y="750766"/>
                </a:lnTo>
                <a:lnTo>
                  <a:pt x="79905" y="789636"/>
                </a:lnTo>
                <a:lnTo>
                  <a:pt x="108759" y="827315"/>
                </a:lnTo>
                <a:lnTo>
                  <a:pt x="142053" y="863604"/>
                </a:lnTo>
                <a:lnTo>
                  <a:pt x="179786" y="898305"/>
                </a:lnTo>
                <a:lnTo>
                  <a:pt x="221959" y="931219"/>
                </a:lnTo>
                <a:lnTo>
                  <a:pt x="267684" y="961576"/>
                </a:lnTo>
                <a:lnTo>
                  <a:pt x="315891" y="988737"/>
                </a:lnTo>
                <a:lnTo>
                  <a:pt x="366305" y="1012703"/>
                </a:lnTo>
                <a:lnTo>
                  <a:pt x="418650" y="1033474"/>
                </a:lnTo>
                <a:lnTo>
                  <a:pt x="472650" y="1051049"/>
                </a:lnTo>
                <a:lnTo>
                  <a:pt x="528028" y="1065428"/>
                </a:lnTo>
                <a:lnTo>
                  <a:pt x="584510" y="1076612"/>
                </a:lnTo>
                <a:lnTo>
                  <a:pt x="641819" y="1084601"/>
                </a:lnTo>
                <a:lnTo>
                  <a:pt x="699680" y="1089394"/>
                </a:lnTo>
                <a:lnTo>
                  <a:pt x="757817" y="1090992"/>
                </a:lnTo>
                <a:lnTo>
                  <a:pt x="815954" y="1089394"/>
                </a:lnTo>
                <a:lnTo>
                  <a:pt x="873815" y="1084601"/>
                </a:lnTo>
                <a:lnTo>
                  <a:pt x="931124" y="1076612"/>
                </a:lnTo>
                <a:lnTo>
                  <a:pt x="987606" y="1065428"/>
                </a:lnTo>
                <a:lnTo>
                  <a:pt x="1042985" y="1051049"/>
                </a:lnTo>
                <a:lnTo>
                  <a:pt x="1096984" y="1033474"/>
                </a:lnTo>
                <a:lnTo>
                  <a:pt x="1149329" y="1012703"/>
                </a:lnTo>
                <a:lnTo>
                  <a:pt x="1199743" y="988737"/>
                </a:lnTo>
                <a:lnTo>
                  <a:pt x="1247950" y="961576"/>
                </a:lnTo>
                <a:lnTo>
                  <a:pt x="1293675" y="931219"/>
                </a:lnTo>
                <a:lnTo>
                  <a:pt x="1335847" y="898305"/>
                </a:lnTo>
                <a:lnTo>
                  <a:pt x="1373580" y="863604"/>
                </a:lnTo>
                <a:lnTo>
                  <a:pt x="1406875" y="827315"/>
                </a:lnTo>
                <a:lnTo>
                  <a:pt x="1435729" y="789636"/>
                </a:lnTo>
                <a:lnTo>
                  <a:pt x="1460145" y="750766"/>
                </a:lnTo>
                <a:lnTo>
                  <a:pt x="1480121" y="710903"/>
                </a:lnTo>
                <a:lnTo>
                  <a:pt x="1495659" y="670246"/>
                </a:lnTo>
                <a:lnTo>
                  <a:pt x="1506757" y="628994"/>
                </a:lnTo>
                <a:lnTo>
                  <a:pt x="1513415" y="587344"/>
                </a:lnTo>
                <a:lnTo>
                  <a:pt x="1515635" y="545496"/>
                </a:lnTo>
                <a:lnTo>
                  <a:pt x="1513415" y="503647"/>
                </a:lnTo>
                <a:lnTo>
                  <a:pt x="1506757" y="461998"/>
                </a:lnTo>
                <a:lnTo>
                  <a:pt x="1495659" y="420745"/>
                </a:lnTo>
                <a:lnTo>
                  <a:pt x="1480121" y="380088"/>
                </a:lnTo>
                <a:lnTo>
                  <a:pt x="1460145" y="340225"/>
                </a:lnTo>
                <a:lnTo>
                  <a:pt x="1435729" y="301355"/>
                </a:lnTo>
                <a:lnTo>
                  <a:pt x="1406875" y="263676"/>
                </a:lnTo>
                <a:lnTo>
                  <a:pt x="1373580" y="227387"/>
                </a:lnTo>
                <a:lnTo>
                  <a:pt x="1335847" y="192686"/>
                </a:lnTo>
                <a:lnTo>
                  <a:pt x="1293675" y="159772"/>
                </a:lnTo>
                <a:lnTo>
                  <a:pt x="1247950" y="129415"/>
                </a:lnTo>
                <a:lnTo>
                  <a:pt x="1199743" y="102254"/>
                </a:lnTo>
                <a:lnTo>
                  <a:pt x="1149329" y="78288"/>
                </a:lnTo>
                <a:lnTo>
                  <a:pt x="1096984" y="57518"/>
                </a:lnTo>
                <a:lnTo>
                  <a:pt x="1042985" y="39943"/>
                </a:lnTo>
                <a:lnTo>
                  <a:pt x="987606" y="25563"/>
                </a:lnTo>
                <a:lnTo>
                  <a:pt x="931124" y="14379"/>
                </a:lnTo>
                <a:lnTo>
                  <a:pt x="873815" y="6390"/>
                </a:lnTo>
                <a:lnTo>
                  <a:pt x="815954" y="1597"/>
                </a:lnTo>
                <a:lnTo>
                  <a:pt x="757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72293" y="2431455"/>
            <a:ext cx="1515745" cy="1091565"/>
          </a:xfrm>
          <a:custGeom>
            <a:avLst/>
            <a:gdLst/>
            <a:ahLst/>
            <a:cxnLst/>
            <a:rect l="l" t="t" r="r" b="b"/>
            <a:pathLst>
              <a:path w="1515745" h="1091564">
                <a:moveTo>
                  <a:pt x="1293676" y="159771"/>
                </a:moveTo>
                <a:lnTo>
                  <a:pt x="1335848" y="192685"/>
                </a:lnTo>
                <a:lnTo>
                  <a:pt x="1373581" y="227386"/>
                </a:lnTo>
                <a:lnTo>
                  <a:pt x="1406875" y="263676"/>
                </a:lnTo>
                <a:lnTo>
                  <a:pt x="1435730" y="301354"/>
                </a:lnTo>
                <a:lnTo>
                  <a:pt x="1460145" y="340225"/>
                </a:lnTo>
                <a:lnTo>
                  <a:pt x="1480122" y="380088"/>
                </a:lnTo>
                <a:lnTo>
                  <a:pt x="1495659" y="420745"/>
                </a:lnTo>
                <a:lnTo>
                  <a:pt x="1506757" y="461997"/>
                </a:lnTo>
                <a:lnTo>
                  <a:pt x="1513416" y="503647"/>
                </a:lnTo>
                <a:lnTo>
                  <a:pt x="1515635" y="545495"/>
                </a:lnTo>
                <a:lnTo>
                  <a:pt x="1513416" y="587344"/>
                </a:lnTo>
                <a:lnTo>
                  <a:pt x="1506757" y="628993"/>
                </a:lnTo>
                <a:lnTo>
                  <a:pt x="1495659" y="670246"/>
                </a:lnTo>
                <a:lnTo>
                  <a:pt x="1480122" y="710903"/>
                </a:lnTo>
                <a:lnTo>
                  <a:pt x="1460145" y="750766"/>
                </a:lnTo>
                <a:lnTo>
                  <a:pt x="1435730" y="789636"/>
                </a:lnTo>
                <a:lnTo>
                  <a:pt x="1406875" y="827315"/>
                </a:lnTo>
                <a:lnTo>
                  <a:pt x="1373581" y="863604"/>
                </a:lnTo>
                <a:lnTo>
                  <a:pt x="1335848" y="898305"/>
                </a:lnTo>
                <a:lnTo>
                  <a:pt x="1293676" y="931219"/>
                </a:lnTo>
                <a:lnTo>
                  <a:pt x="1247951" y="961576"/>
                </a:lnTo>
                <a:lnTo>
                  <a:pt x="1199744" y="988737"/>
                </a:lnTo>
                <a:lnTo>
                  <a:pt x="1149330" y="1012703"/>
                </a:lnTo>
                <a:lnTo>
                  <a:pt x="1096985" y="1033473"/>
                </a:lnTo>
                <a:lnTo>
                  <a:pt x="1042985" y="1051048"/>
                </a:lnTo>
                <a:lnTo>
                  <a:pt x="987607" y="1065428"/>
                </a:lnTo>
                <a:lnTo>
                  <a:pt x="931125" y="1076612"/>
                </a:lnTo>
                <a:lnTo>
                  <a:pt x="873815" y="1084600"/>
                </a:lnTo>
                <a:lnTo>
                  <a:pt x="815954" y="1089393"/>
                </a:lnTo>
                <a:lnTo>
                  <a:pt x="757817" y="1090991"/>
                </a:lnTo>
                <a:lnTo>
                  <a:pt x="699681" y="1089393"/>
                </a:lnTo>
                <a:lnTo>
                  <a:pt x="641820" y="1084600"/>
                </a:lnTo>
                <a:lnTo>
                  <a:pt x="584510" y="1076612"/>
                </a:lnTo>
                <a:lnTo>
                  <a:pt x="528028" y="1065428"/>
                </a:lnTo>
                <a:lnTo>
                  <a:pt x="472650" y="1051048"/>
                </a:lnTo>
                <a:lnTo>
                  <a:pt x="418650" y="1033473"/>
                </a:lnTo>
                <a:lnTo>
                  <a:pt x="366306" y="1012703"/>
                </a:lnTo>
                <a:lnTo>
                  <a:pt x="315892" y="988737"/>
                </a:lnTo>
                <a:lnTo>
                  <a:pt x="267684" y="961576"/>
                </a:lnTo>
                <a:lnTo>
                  <a:pt x="221959" y="931219"/>
                </a:lnTo>
                <a:lnTo>
                  <a:pt x="179787" y="898305"/>
                </a:lnTo>
                <a:lnTo>
                  <a:pt x="142054" y="863604"/>
                </a:lnTo>
                <a:lnTo>
                  <a:pt x="108760" y="827315"/>
                </a:lnTo>
                <a:lnTo>
                  <a:pt x="79905" y="789636"/>
                </a:lnTo>
                <a:lnTo>
                  <a:pt x="55489" y="750766"/>
                </a:lnTo>
                <a:lnTo>
                  <a:pt x="35513" y="710903"/>
                </a:lnTo>
                <a:lnTo>
                  <a:pt x="19976" y="670246"/>
                </a:lnTo>
                <a:lnTo>
                  <a:pt x="8878" y="628993"/>
                </a:lnTo>
                <a:lnTo>
                  <a:pt x="2219" y="587344"/>
                </a:lnTo>
                <a:lnTo>
                  <a:pt x="0" y="545495"/>
                </a:lnTo>
                <a:lnTo>
                  <a:pt x="2219" y="503647"/>
                </a:lnTo>
                <a:lnTo>
                  <a:pt x="8878" y="461997"/>
                </a:lnTo>
                <a:lnTo>
                  <a:pt x="19976" y="420745"/>
                </a:lnTo>
                <a:lnTo>
                  <a:pt x="35513" y="380088"/>
                </a:lnTo>
                <a:lnTo>
                  <a:pt x="55489" y="340225"/>
                </a:lnTo>
                <a:lnTo>
                  <a:pt x="79905" y="301354"/>
                </a:lnTo>
                <a:lnTo>
                  <a:pt x="108760" y="263676"/>
                </a:lnTo>
                <a:lnTo>
                  <a:pt x="142054" y="227386"/>
                </a:lnTo>
                <a:lnTo>
                  <a:pt x="179787" y="192685"/>
                </a:lnTo>
                <a:lnTo>
                  <a:pt x="221959" y="159771"/>
                </a:lnTo>
                <a:lnTo>
                  <a:pt x="267684" y="129415"/>
                </a:lnTo>
                <a:lnTo>
                  <a:pt x="315892" y="102254"/>
                </a:lnTo>
                <a:lnTo>
                  <a:pt x="366306" y="78288"/>
                </a:lnTo>
                <a:lnTo>
                  <a:pt x="418650" y="57517"/>
                </a:lnTo>
                <a:lnTo>
                  <a:pt x="472650" y="39942"/>
                </a:lnTo>
                <a:lnTo>
                  <a:pt x="528028" y="25563"/>
                </a:lnTo>
                <a:lnTo>
                  <a:pt x="584510" y="14379"/>
                </a:lnTo>
                <a:lnTo>
                  <a:pt x="641820" y="6390"/>
                </a:lnTo>
                <a:lnTo>
                  <a:pt x="699681" y="1597"/>
                </a:lnTo>
                <a:lnTo>
                  <a:pt x="757817" y="0"/>
                </a:lnTo>
                <a:lnTo>
                  <a:pt x="815954" y="1597"/>
                </a:lnTo>
                <a:lnTo>
                  <a:pt x="873815" y="6390"/>
                </a:lnTo>
                <a:lnTo>
                  <a:pt x="931125" y="14379"/>
                </a:lnTo>
                <a:lnTo>
                  <a:pt x="987607" y="25563"/>
                </a:lnTo>
                <a:lnTo>
                  <a:pt x="1042985" y="39942"/>
                </a:lnTo>
                <a:lnTo>
                  <a:pt x="1096985" y="57517"/>
                </a:lnTo>
                <a:lnTo>
                  <a:pt x="1149330" y="78288"/>
                </a:lnTo>
                <a:lnTo>
                  <a:pt x="1199744" y="102254"/>
                </a:lnTo>
                <a:lnTo>
                  <a:pt x="1247951" y="129415"/>
                </a:lnTo>
                <a:lnTo>
                  <a:pt x="1293676" y="159771"/>
                </a:lnTo>
                <a:close/>
              </a:path>
            </a:pathLst>
          </a:custGeom>
          <a:ln w="25399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59300" y="2774314"/>
            <a:ext cx="93599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800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Connaît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 le système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83000" y="1474520"/>
            <a:ext cx="850900" cy="14845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22439" y="2256323"/>
            <a:ext cx="5998845" cy="6751320"/>
          </a:xfrm>
          <a:custGeom>
            <a:avLst/>
            <a:gdLst/>
            <a:ahLst/>
            <a:cxnLst/>
            <a:rect l="l" t="t" r="r" b="b"/>
            <a:pathLst>
              <a:path w="5998845" h="6751320">
                <a:moveTo>
                  <a:pt x="5717381" y="0"/>
                </a:moveTo>
                <a:lnTo>
                  <a:pt x="660796" y="0"/>
                </a:lnTo>
                <a:lnTo>
                  <a:pt x="637755" y="931"/>
                </a:lnTo>
                <a:lnTo>
                  <a:pt x="593283" y="8168"/>
                </a:lnTo>
                <a:lnTo>
                  <a:pt x="551438" y="22086"/>
                </a:lnTo>
                <a:lnTo>
                  <a:pt x="512799" y="42106"/>
                </a:lnTo>
                <a:lnTo>
                  <a:pt x="477947" y="67650"/>
                </a:lnTo>
                <a:lnTo>
                  <a:pt x="447459" y="98138"/>
                </a:lnTo>
                <a:lnTo>
                  <a:pt x="421915" y="132991"/>
                </a:lnTo>
                <a:lnTo>
                  <a:pt x="401895" y="171629"/>
                </a:lnTo>
                <a:lnTo>
                  <a:pt x="387977" y="213474"/>
                </a:lnTo>
                <a:lnTo>
                  <a:pt x="380740" y="257946"/>
                </a:lnTo>
                <a:lnTo>
                  <a:pt x="379808" y="280987"/>
                </a:lnTo>
                <a:lnTo>
                  <a:pt x="379808" y="533002"/>
                </a:lnTo>
                <a:lnTo>
                  <a:pt x="0" y="681831"/>
                </a:lnTo>
                <a:lnTo>
                  <a:pt x="379808" y="830262"/>
                </a:lnTo>
                <a:lnTo>
                  <a:pt x="379808" y="6470252"/>
                </a:lnTo>
                <a:lnTo>
                  <a:pt x="380740" y="6493293"/>
                </a:lnTo>
                <a:lnTo>
                  <a:pt x="387977" y="6537765"/>
                </a:lnTo>
                <a:lnTo>
                  <a:pt x="401895" y="6579610"/>
                </a:lnTo>
                <a:lnTo>
                  <a:pt x="421915" y="6618249"/>
                </a:lnTo>
                <a:lnTo>
                  <a:pt x="447459" y="6653102"/>
                </a:lnTo>
                <a:lnTo>
                  <a:pt x="477947" y="6683589"/>
                </a:lnTo>
                <a:lnTo>
                  <a:pt x="512800" y="6709133"/>
                </a:lnTo>
                <a:lnTo>
                  <a:pt x="551439" y="6729154"/>
                </a:lnTo>
                <a:lnTo>
                  <a:pt x="593284" y="6743072"/>
                </a:lnTo>
                <a:lnTo>
                  <a:pt x="637757" y="6750308"/>
                </a:lnTo>
                <a:lnTo>
                  <a:pt x="660796" y="6751240"/>
                </a:lnTo>
                <a:lnTo>
                  <a:pt x="5717381" y="6751240"/>
                </a:lnTo>
                <a:lnTo>
                  <a:pt x="5762951" y="6747561"/>
                </a:lnTo>
                <a:lnTo>
                  <a:pt x="5806182" y="6736911"/>
                </a:lnTo>
                <a:lnTo>
                  <a:pt x="5846496" y="6719870"/>
                </a:lnTo>
                <a:lnTo>
                  <a:pt x="5883313" y="6697015"/>
                </a:lnTo>
                <a:lnTo>
                  <a:pt x="5916056" y="6668927"/>
                </a:lnTo>
                <a:lnTo>
                  <a:pt x="5944144" y="6636184"/>
                </a:lnTo>
                <a:lnTo>
                  <a:pt x="5966998" y="6599366"/>
                </a:lnTo>
                <a:lnTo>
                  <a:pt x="5984040" y="6559052"/>
                </a:lnTo>
                <a:lnTo>
                  <a:pt x="5994690" y="6515821"/>
                </a:lnTo>
                <a:lnTo>
                  <a:pt x="5998368" y="6470252"/>
                </a:lnTo>
                <a:lnTo>
                  <a:pt x="5998368" y="280987"/>
                </a:lnTo>
                <a:lnTo>
                  <a:pt x="5994690" y="235418"/>
                </a:lnTo>
                <a:lnTo>
                  <a:pt x="5984040" y="192187"/>
                </a:lnTo>
                <a:lnTo>
                  <a:pt x="5966998" y="151873"/>
                </a:lnTo>
                <a:lnTo>
                  <a:pt x="5944144" y="115055"/>
                </a:lnTo>
                <a:lnTo>
                  <a:pt x="5916056" y="82312"/>
                </a:lnTo>
                <a:lnTo>
                  <a:pt x="5883313" y="54224"/>
                </a:lnTo>
                <a:lnTo>
                  <a:pt x="5846495" y="31370"/>
                </a:lnTo>
                <a:lnTo>
                  <a:pt x="5806181" y="14328"/>
                </a:lnTo>
                <a:lnTo>
                  <a:pt x="5762950" y="3678"/>
                </a:lnTo>
                <a:lnTo>
                  <a:pt x="5740421" y="931"/>
                </a:lnTo>
                <a:lnTo>
                  <a:pt x="5717381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22439" y="2256323"/>
            <a:ext cx="5998845" cy="6751320"/>
          </a:xfrm>
          <a:custGeom>
            <a:avLst/>
            <a:gdLst/>
            <a:ahLst/>
            <a:cxnLst/>
            <a:rect l="l" t="t" r="r" b="b"/>
            <a:pathLst>
              <a:path w="5998845" h="6751320">
                <a:moveTo>
                  <a:pt x="660796" y="0"/>
                </a:moveTo>
                <a:lnTo>
                  <a:pt x="615227" y="3678"/>
                </a:lnTo>
                <a:lnTo>
                  <a:pt x="571996" y="14328"/>
                </a:lnTo>
                <a:lnTo>
                  <a:pt x="531682" y="31370"/>
                </a:lnTo>
                <a:lnTo>
                  <a:pt x="494864" y="54224"/>
                </a:lnTo>
                <a:lnTo>
                  <a:pt x="462122" y="82312"/>
                </a:lnTo>
                <a:lnTo>
                  <a:pt x="434033" y="115055"/>
                </a:lnTo>
                <a:lnTo>
                  <a:pt x="411179" y="151873"/>
                </a:lnTo>
                <a:lnTo>
                  <a:pt x="394137" y="192187"/>
                </a:lnTo>
                <a:lnTo>
                  <a:pt x="383487" y="235418"/>
                </a:lnTo>
                <a:lnTo>
                  <a:pt x="379809" y="280987"/>
                </a:lnTo>
                <a:lnTo>
                  <a:pt x="379809" y="533003"/>
                </a:lnTo>
                <a:lnTo>
                  <a:pt x="0" y="681831"/>
                </a:lnTo>
                <a:lnTo>
                  <a:pt x="379809" y="830262"/>
                </a:lnTo>
                <a:lnTo>
                  <a:pt x="379809" y="6470253"/>
                </a:lnTo>
                <a:lnTo>
                  <a:pt x="380741" y="6493294"/>
                </a:lnTo>
                <a:lnTo>
                  <a:pt x="387977" y="6537766"/>
                </a:lnTo>
                <a:lnTo>
                  <a:pt x="401895" y="6579611"/>
                </a:lnTo>
                <a:lnTo>
                  <a:pt x="421916" y="6618249"/>
                </a:lnTo>
                <a:lnTo>
                  <a:pt x="447459" y="6653102"/>
                </a:lnTo>
                <a:lnTo>
                  <a:pt x="477947" y="6683590"/>
                </a:lnTo>
                <a:lnTo>
                  <a:pt x="512800" y="6709134"/>
                </a:lnTo>
                <a:lnTo>
                  <a:pt x="551438" y="6729154"/>
                </a:lnTo>
                <a:lnTo>
                  <a:pt x="593283" y="6743072"/>
                </a:lnTo>
                <a:lnTo>
                  <a:pt x="637756" y="6750309"/>
                </a:lnTo>
                <a:lnTo>
                  <a:pt x="660796" y="6751241"/>
                </a:lnTo>
                <a:lnTo>
                  <a:pt x="5717380" y="6751241"/>
                </a:lnTo>
                <a:lnTo>
                  <a:pt x="5762949" y="6747562"/>
                </a:lnTo>
                <a:lnTo>
                  <a:pt x="5806181" y="6736912"/>
                </a:lnTo>
                <a:lnTo>
                  <a:pt x="5846495" y="6719871"/>
                </a:lnTo>
                <a:lnTo>
                  <a:pt x="5883313" y="6697016"/>
                </a:lnTo>
                <a:lnTo>
                  <a:pt x="5916055" y="6668928"/>
                </a:lnTo>
                <a:lnTo>
                  <a:pt x="5944143" y="6636185"/>
                </a:lnTo>
                <a:lnTo>
                  <a:pt x="5966998" y="6599368"/>
                </a:lnTo>
                <a:lnTo>
                  <a:pt x="5984039" y="6559053"/>
                </a:lnTo>
                <a:lnTo>
                  <a:pt x="5994689" y="6515822"/>
                </a:lnTo>
                <a:lnTo>
                  <a:pt x="5998368" y="6470253"/>
                </a:lnTo>
                <a:lnTo>
                  <a:pt x="5998368" y="280987"/>
                </a:lnTo>
                <a:lnTo>
                  <a:pt x="5994689" y="235418"/>
                </a:lnTo>
                <a:lnTo>
                  <a:pt x="5984039" y="192187"/>
                </a:lnTo>
                <a:lnTo>
                  <a:pt x="5966998" y="151873"/>
                </a:lnTo>
                <a:lnTo>
                  <a:pt x="5944143" y="115055"/>
                </a:lnTo>
                <a:lnTo>
                  <a:pt x="5916055" y="82312"/>
                </a:lnTo>
                <a:lnTo>
                  <a:pt x="5883313" y="54224"/>
                </a:lnTo>
                <a:lnTo>
                  <a:pt x="5846495" y="31370"/>
                </a:lnTo>
                <a:lnTo>
                  <a:pt x="5806181" y="14328"/>
                </a:lnTo>
                <a:lnTo>
                  <a:pt x="5762949" y="3678"/>
                </a:lnTo>
                <a:lnTo>
                  <a:pt x="5717380" y="0"/>
                </a:lnTo>
                <a:lnTo>
                  <a:pt x="660796" y="0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14700" y="3826280"/>
            <a:ext cx="6236970" cy="402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559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Consulter un historique</a:t>
            </a:r>
            <a:endParaRPr sz="2400">
              <a:latin typeface="Helvetica Light"/>
              <a:cs typeface="Helvetica Light"/>
            </a:endParaRPr>
          </a:p>
          <a:p>
            <a:pPr marR="365125" algn="ctr">
              <a:lnSpc>
                <a:spcPct val="100000"/>
              </a:lnSpc>
              <a:spcBef>
                <a:spcPts val="1720"/>
              </a:spcBef>
            </a:pPr>
            <a:r>
              <a:rPr sz="5400" b="1" spc="-15" baseline="-4629" dirty="0">
                <a:solidFill>
                  <a:srgbClr val="51A7F9"/>
                </a:solidFill>
                <a:latin typeface="Helvetica"/>
                <a:cs typeface="Helvetica"/>
              </a:rPr>
              <a:t>L</a:t>
            </a:r>
            <a:r>
              <a:rPr sz="5400" b="1" baseline="-4629" dirty="0">
                <a:solidFill>
                  <a:srgbClr val="51A7F9"/>
                </a:solidFill>
                <a:latin typeface="Helvetica"/>
                <a:cs typeface="Helvetica"/>
              </a:rPr>
              <a:t>es</a:t>
            </a:r>
            <a:r>
              <a:rPr sz="5400" b="1" spc="-7" baseline="-4629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5400" b="1" baseline="-4629" dirty="0">
                <a:solidFill>
                  <a:srgbClr val="51A7F9"/>
                </a:solidFill>
                <a:latin typeface="Helvetica"/>
                <a:cs typeface="Helvetica"/>
              </a:rPr>
              <a:t>ac</a:t>
            </a:r>
            <a:r>
              <a:rPr sz="5400" b="1" spc="-7" baseline="-4629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5400" b="1" spc="-15" baseline="-4629" dirty="0">
                <a:solidFill>
                  <a:srgbClr val="51A7F9"/>
                </a:solidFill>
                <a:latin typeface="Helvetica"/>
                <a:cs typeface="Helvetica"/>
              </a:rPr>
              <a:t>i</a:t>
            </a:r>
            <a:r>
              <a:rPr sz="5400" b="1" baseline="-4629" dirty="0">
                <a:solidFill>
                  <a:srgbClr val="51A7F9"/>
                </a:solidFill>
                <a:latin typeface="Helvetica"/>
                <a:cs typeface="Helvetica"/>
              </a:rPr>
              <a:t>v</a:t>
            </a:r>
            <a:r>
              <a:rPr sz="5400" b="1" spc="-15" baseline="-4629" dirty="0">
                <a:solidFill>
                  <a:srgbClr val="51A7F9"/>
                </a:solidFill>
                <a:latin typeface="Helvetica"/>
                <a:cs typeface="Helvetica"/>
              </a:rPr>
              <a:t>i</a:t>
            </a:r>
            <a:r>
              <a:rPr sz="5400" b="1" baseline="-4629" dirty="0">
                <a:solidFill>
                  <a:srgbClr val="51A7F9"/>
                </a:solidFill>
                <a:latin typeface="Helvetica"/>
                <a:cs typeface="Helvetica"/>
              </a:rPr>
              <a:t>té</a:t>
            </a:r>
            <a:r>
              <a:rPr sz="5400" b="1" spc="-22" baseline="-4629" dirty="0">
                <a:solidFill>
                  <a:srgbClr val="51A7F9"/>
                </a:solidFill>
                <a:latin typeface="Helvetica"/>
                <a:cs typeface="Helvetica"/>
              </a:rPr>
              <a:t>s</a:t>
            </a: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Poser des questions</a:t>
            </a:r>
            <a:endParaRPr sz="2400">
              <a:latin typeface="Helvetica Light"/>
              <a:cs typeface="Helvetica Light"/>
            </a:endParaRPr>
          </a:p>
          <a:p>
            <a:pPr marL="2755900">
              <a:lnSpc>
                <a:spcPct val="100000"/>
              </a:lnSpc>
              <a:spcBef>
                <a:spcPts val="2680"/>
              </a:spcBef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Observer</a:t>
            </a:r>
            <a:endParaRPr sz="2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27559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Identifier un système</a:t>
            </a:r>
            <a:endParaRPr sz="2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27559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E</a:t>
            </a:r>
            <a:r>
              <a:rPr sz="2400" spc="-45" dirty="0">
                <a:latin typeface="Helvetica Light"/>
                <a:cs typeface="Helvetica Light"/>
              </a:rPr>
              <a:t>f</a:t>
            </a:r>
            <a:r>
              <a:rPr sz="2400" dirty="0">
                <a:latin typeface="Helvetica Light"/>
                <a:cs typeface="Helvetica Light"/>
              </a:rPr>
              <a:t>fectuer un essai</a:t>
            </a:r>
            <a:endParaRPr sz="2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R="412115" algn="ctr">
              <a:lnSpc>
                <a:spcPct val="100000"/>
              </a:lnSpc>
            </a:pPr>
            <a:r>
              <a:rPr sz="2400" dirty="0">
                <a:latin typeface="Helvetica Light"/>
                <a:cs typeface="Helvetica Light"/>
              </a:rPr>
              <a:t>…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404100" y="2368804"/>
            <a:ext cx="28035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Helvetica Light"/>
                <a:cs typeface="Helvetica Light"/>
              </a:rPr>
              <a:t>Exemple d’activité A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57900" y="3089680"/>
            <a:ext cx="2985135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Li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e une ca</a:t>
            </a:r>
            <a:r>
              <a:rPr sz="2400" spc="40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te grise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d</a:t>
            </a:r>
            <a:r>
              <a:rPr dirty="0"/>
              <a:t>émarc</a:t>
            </a:r>
            <a:r>
              <a:rPr spc="-10" dirty="0"/>
              <a:t>h</a:t>
            </a:r>
            <a:r>
              <a:rPr dirty="0"/>
              <a:t>e</a:t>
            </a:r>
            <a:r>
              <a:rPr spc="-5" dirty="0"/>
              <a:t> </a:t>
            </a:r>
            <a:r>
              <a:rPr spc="-10" dirty="0"/>
              <a:t>d’in</a:t>
            </a:r>
            <a:r>
              <a:rPr dirty="0"/>
              <a:t>ves</a:t>
            </a:r>
            <a:r>
              <a:rPr spc="-5" dirty="0"/>
              <a:t>t</a:t>
            </a:r>
            <a:r>
              <a:rPr spc="-10" dirty="0"/>
              <a:t>ig</a:t>
            </a:r>
            <a:r>
              <a:rPr dirty="0"/>
              <a:t>a</a:t>
            </a:r>
            <a:r>
              <a:rPr spc="-5" dirty="0"/>
              <a:t>t</a:t>
            </a:r>
            <a:r>
              <a:rPr spc="-10" dirty="0"/>
              <a:t>io</a:t>
            </a:r>
            <a:r>
              <a:rPr spc="-5" dirty="0"/>
              <a:t>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700" y="935219"/>
            <a:ext cx="9201785" cy="0"/>
          </a:xfrm>
          <a:custGeom>
            <a:avLst/>
            <a:gdLst/>
            <a:ahLst/>
            <a:cxnLst/>
            <a:rect l="l" t="t" r="r" b="b"/>
            <a:pathLst>
              <a:path w="9201785">
                <a:moveTo>
                  <a:pt x="0" y="0"/>
                </a:moveTo>
                <a:lnTo>
                  <a:pt x="9201390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6086" y="9372512"/>
            <a:ext cx="9703435" cy="0"/>
          </a:xfrm>
          <a:custGeom>
            <a:avLst/>
            <a:gdLst/>
            <a:ahLst/>
            <a:cxnLst/>
            <a:rect l="l" t="t" r="r" b="b"/>
            <a:pathLst>
              <a:path w="9703435">
                <a:moveTo>
                  <a:pt x="0" y="0"/>
                </a:moveTo>
                <a:lnTo>
                  <a:pt x="9703003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5148" y="2755900"/>
            <a:ext cx="9698851" cy="4989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500" y="6454799"/>
            <a:ext cx="1765300" cy="206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2014" y="1776181"/>
            <a:ext cx="962985" cy="147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0856" y="2830281"/>
            <a:ext cx="347167" cy="26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1700" y="3363857"/>
            <a:ext cx="35399" cy="35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229" y="3370743"/>
            <a:ext cx="146580" cy="32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72293" y="2431455"/>
            <a:ext cx="1515745" cy="1091565"/>
          </a:xfrm>
          <a:custGeom>
            <a:avLst/>
            <a:gdLst/>
            <a:ahLst/>
            <a:cxnLst/>
            <a:rect l="l" t="t" r="r" b="b"/>
            <a:pathLst>
              <a:path w="1515745" h="1091564">
                <a:moveTo>
                  <a:pt x="757817" y="0"/>
                </a:moveTo>
                <a:lnTo>
                  <a:pt x="699680" y="1597"/>
                </a:lnTo>
                <a:lnTo>
                  <a:pt x="641819" y="6390"/>
                </a:lnTo>
                <a:lnTo>
                  <a:pt x="584510" y="14379"/>
                </a:lnTo>
                <a:lnTo>
                  <a:pt x="528028" y="25563"/>
                </a:lnTo>
                <a:lnTo>
                  <a:pt x="472650" y="39943"/>
                </a:lnTo>
                <a:lnTo>
                  <a:pt x="418650" y="57518"/>
                </a:lnTo>
                <a:lnTo>
                  <a:pt x="366305" y="78288"/>
                </a:lnTo>
                <a:lnTo>
                  <a:pt x="315891" y="102254"/>
                </a:lnTo>
                <a:lnTo>
                  <a:pt x="267684" y="129415"/>
                </a:lnTo>
                <a:lnTo>
                  <a:pt x="221959" y="159772"/>
                </a:lnTo>
                <a:lnTo>
                  <a:pt x="179786" y="192686"/>
                </a:lnTo>
                <a:lnTo>
                  <a:pt x="142053" y="227387"/>
                </a:lnTo>
                <a:lnTo>
                  <a:pt x="108759" y="263676"/>
                </a:lnTo>
                <a:lnTo>
                  <a:pt x="79905" y="301355"/>
                </a:lnTo>
                <a:lnTo>
                  <a:pt x="55489" y="340225"/>
                </a:lnTo>
                <a:lnTo>
                  <a:pt x="35513" y="380088"/>
                </a:lnTo>
                <a:lnTo>
                  <a:pt x="19976" y="420745"/>
                </a:lnTo>
                <a:lnTo>
                  <a:pt x="8878" y="461998"/>
                </a:lnTo>
                <a:lnTo>
                  <a:pt x="2219" y="503647"/>
                </a:lnTo>
                <a:lnTo>
                  <a:pt x="0" y="545496"/>
                </a:lnTo>
                <a:lnTo>
                  <a:pt x="2219" y="587344"/>
                </a:lnTo>
                <a:lnTo>
                  <a:pt x="8878" y="628994"/>
                </a:lnTo>
                <a:lnTo>
                  <a:pt x="19976" y="670246"/>
                </a:lnTo>
                <a:lnTo>
                  <a:pt x="35513" y="710903"/>
                </a:lnTo>
                <a:lnTo>
                  <a:pt x="55489" y="750766"/>
                </a:lnTo>
                <a:lnTo>
                  <a:pt x="79905" y="789636"/>
                </a:lnTo>
                <a:lnTo>
                  <a:pt x="108759" y="827315"/>
                </a:lnTo>
                <a:lnTo>
                  <a:pt x="142053" y="863604"/>
                </a:lnTo>
                <a:lnTo>
                  <a:pt x="179786" y="898305"/>
                </a:lnTo>
                <a:lnTo>
                  <a:pt x="221959" y="931219"/>
                </a:lnTo>
                <a:lnTo>
                  <a:pt x="267684" y="961576"/>
                </a:lnTo>
                <a:lnTo>
                  <a:pt x="315891" y="988737"/>
                </a:lnTo>
                <a:lnTo>
                  <a:pt x="366305" y="1012703"/>
                </a:lnTo>
                <a:lnTo>
                  <a:pt x="418650" y="1033474"/>
                </a:lnTo>
                <a:lnTo>
                  <a:pt x="472650" y="1051049"/>
                </a:lnTo>
                <a:lnTo>
                  <a:pt x="528028" y="1065428"/>
                </a:lnTo>
                <a:lnTo>
                  <a:pt x="584510" y="1076612"/>
                </a:lnTo>
                <a:lnTo>
                  <a:pt x="641819" y="1084601"/>
                </a:lnTo>
                <a:lnTo>
                  <a:pt x="699680" y="1089394"/>
                </a:lnTo>
                <a:lnTo>
                  <a:pt x="757817" y="1090992"/>
                </a:lnTo>
                <a:lnTo>
                  <a:pt x="815954" y="1089394"/>
                </a:lnTo>
                <a:lnTo>
                  <a:pt x="873815" y="1084601"/>
                </a:lnTo>
                <a:lnTo>
                  <a:pt x="931124" y="1076612"/>
                </a:lnTo>
                <a:lnTo>
                  <a:pt x="987606" y="1065428"/>
                </a:lnTo>
                <a:lnTo>
                  <a:pt x="1042985" y="1051049"/>
                </a:lnTo>
                <a:lnTo>
                  <a:pt x="1096984" y="1033474"/>
                </a:lnTo>
                <a:lnTo>
                  <a:pt x="1149329" y="1012703"/>
                </a:lnTo>
                <a:lnTo>
                  <a:pt x="1199743" y="988737"/>
                </a:lnTo>
                <a:lnTo>
                  <a:pt x="1247950" y="961576"/>
                </a:lnTo>
                <a:lnTo>
                  <a:pt x="1293675" y="931219"/>
                </a:lnTo>
                <a:lnTo>
                  <a:pt x="1335847" y="898305"/>
                </a:lnTo>
                <a:lnTo>
                  <a:pt x="1373580" y="863604"/>
                </a:lnTo>
                <a:lnTo>
                  <a:pt x="1406875" y="827315"/>
                </a:lnTo>
                <a:lnTo>
                  <a:pt x="1435729" y="789636"/>
                </a:lnTo>
                <a:lnTo>
                  <a:pt x="1460145" y="750766"/>
                </a:lnTo>
                <a:lnTo>
                  <a:pt x="1480121" y="710903"/>
                </a:lnTo>
                <a:lnTo>
                  <a:pt x="1495659" y="670246"/>
                </a:lnTo>
                <a:lnTo>
                  <a:pt x="1506757" y="628994"/>
                </a:lnTo>
                <a:lnTo>
                  <a:pt x="1513415" y="587344"/>
                </a:lnTo>
                <a:lnTo>
                  <a:pt x="1515635" y="545496"/>
                </a:lnTo>
                <a:lnTo>
                  <a:pt x="1513415" y="503647"/>
                </a:lnTo>
                <a:lnTo>
                  <a:pt x="1506757" y="461998"/>
                </a:lnTo>
                <a:lnTo>
                  <a:pt x="1495659" y="420745"/>
                </a:lnTo>
                <a:lnTo>
                  <a:pt x="1480121" y="380088"/>
                </a:lnTo>
                <a:lnTo>
                  <a:pt x="1460145" y="340225"/>
                </a:lnTo>
                <a:lnTo>
                  <a:pt x="1435729" y="301355"/>
                </a:lnTo>
                <a:lnTo>
                  <a:pt x="1406875" y="263676"/>
                </a:lnTo>
                <a:lnTo>
                  <a:pt x="1373580" y="227387"/>
                </a:lnTo>
                <a:lnTo>
                  <a:pt x="1335847" y="192686"/>
                </a:lnTo>
                <a:lnTo>
                  <a:pt x="1293675" y="159772"/>
                </a:lnTo>
                <a:lnTo>
                  <a:pt x="1247950" y="129415"/>
                </a:lnTo>
                <a:lnTo>
                  <a:pt x="1199743" y="102254"/>
                </a:lnTo>
                <a:lnTo>
                  <a:pt x="1149329" y="78288"/>
                </a:lnTo>
                <a:lnTo>
                  <a:pt x="1096984" y="57518"/>
                </a:lnTo>
                <a:lnTo>
                  <a:pt x="1042985" y="39943"/>
                </a:lnTo>
                <a:lnTo>
                  <a:pt x="987606" y="25563"/>
                </a:lnTo>
                <a:lnTo>
                  <a:pt x="931124" y="14379"/>
                </a:lnTo>
                <a:lnTo>
                  <a:pt x="873815" y="6390"/>
                </a:lnTo>
                <a:lnTo>
                  <a:pt x="815954" y="1597"/>
                </a:lnTo>
                <a:lnTo>
                  <a:pt x="757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72293" y="2431455"/>
            <a:ext cx="1515745" cy="1091565"/>
          </a:xfrm>
          <a:custGeom>
            <a:avLst/>
            <a:gdLst/>
            <a:ahLst/>
            <a:cxnLst/>
            <a:rect l="l" t="t" r="r" b="b"/>
            <a:pathLst>
              <a:path w="1515745" h="1091564">
                <a:moveTo>
                  <a:pt x="1293676" y="159771"/>
                </a:moveTo>
                <a:lnTo>
                  <a:pt x="1335848" y="192685"/>
                </a:lnTo>
                <a:lnTo>
                  <a:pt x="1373581" y="227386"/>
                </a:lnTo>
                <a:lnTo>
                  <a:pt x="1406875" y="263676"/>
                </a:lnTo>
                <a:lnTo>
                  <a:pt x="1435730" y="301354"/>
                </a:lnTo>
                <a:lnTo>
                  <a:pt x="1460145" y="340225"/>
                </a:lnTo>
                <a:lnTo>
                  <a:pt x="1480122" y="380088"/>
                </a:lnTo>
                <a:lnTo>
                  <a:pt x="1495659" y="420745"/>
                </a:lnTo>
                <a:lnTo>
                  <a:pt x="1506757" y="461997"/>
                </a:lnTo>
                <a:lnTo>
                  <a:pt x="1513416" y="503647"/>
                </a:lnTo>
                <a:lnTo>
                  <a:pt x="1515635" y="545495"/>
                </a:lnTo>
                <a:lnTo>
                  <a:pt x="1513416" y="587344"/>
                </a:lnTo>
                <a:lnTo>
                  <a:pt x="1506757" y="628993"/>
                </a:lnTo>
                <a:lnTo>
                  <a:pt x="1495659" y="670246"/>
                </a:lnTo>
                <a:lnTo>
                  <a:pt x="1480122" y="710903"/>
                </a:lnTo>
                <a:lnTo>
                  <a:pt x="1460145" y="750766"/>
                </a:lnTo>
                <a:lnTo>
                  <a:pt x="1435730" y="789636"/>
                </a:lnTo>
                <a:lnTo>
                  <a:pt x="1406875" y="827315"/>
                </a:lnTo>
                <a:lnTo>
                  <a:pt x="1373581" y="863604"/>
                </a:lnTo>
                <a:lnTo>
                  <a:pt x="1335848" y="898305"/>
                </a:lnTo>
                <a:lnTo>
                  <a:pt x="1293676" y="931219"/>
                </a:lnTo>
                <a:lnTo>
                  <a:pt x="1247951" y="961576"/>
                </a:lnTo>
                <a:lnTo>
                  <a:pt x="1199744" y="988737"/>
                </a:lnTo>
                <a:lnTo>
                  <a:pt x="1149330" y="1012703"/>
                </a:lnTo>
                <a:lnTo>
                  <a:pt x="1096985" y="1033473"/>
                </a:lnTo>
                <a:lnTo>
                  <a:pt x="1042985" y="1051048"/>
                </a:lnTo>
                <a:lnTo>
                  <a:pt x="987607" y="1065428"/>
                </a:lnTo>
                <a:lnTo>
                  <a:pt x="931125" y="1076612"/>
                </a:lnTo>
                <a:lnTo>
                  <a:pt x="873815" y="1084600"/>
                </a:lnTo>
                <a:lnTo>
                  <a:pt x="815954" y="1089393"/>
                </a:lnTo>
                <a:lnTo>
                  <a:pt x="757817" y="1090991"/>
                </a:lnTo>
                <a:lnTo>
                  <a:pt x="699681" y="1089393"/>
                </a:lnTo>
                <a:lnTo>
                  <a:pt x="641820" y="1084600"/>
                </a:lnTo>
                <a:lnTo>
                  <a:pt x="584510" y="1076612"/>
                </a:lnTo>
                <a:lnTo>
                  <a:pt x="528028" y="1065428"/>
                </a:lnTo>
                <a:lnTo>
                  <a:pt x="472650" y="1051048"/>
                </a:lnTo>
                <a:lnTo>
                  <a:pt x="418650" y="1033473"/>
                </a:lnTo>
                <a:lnTo>
                  <a:pt x="366306" y="1012703"/>
                </a:lnTo>
                <a:lnTo>
                  <a:pt x="315892" y="988737"/>
                </a:lnTo>
                <a:lnTo>
                  <a:pt x="267684" y="961576"/>
                </a:lnTo>
                <a:lnTo>
                  <a:pt x="221959" y="931219"/>
                </a:lnTo>
                <a:lnTo>
                  <a:pt x="179787" y="898305"/>
                </a:lnTo>
                <a:lnTo>
                  <a:pt x="142054" y="863604"/>
                </a:lnTo>
                <a:lnTo>
                  <a:pt x="108760" y="827315"/>
                </a:lnTo>
                <a:lnTo>
                  <a:pt x="79905" y="789636"/>
                </a:lnTo>
                <a:lnTo>
                  <a:pt x="55489" y="750766"/>
                </a:lnTo>
                <a:lnTo>
                  <a:pt x="35513" y="710903"/>
                </a:lnTo>
                <a:lnTo>
                  <a:pt x="19976" y="670246"/>
                </a:lnTo>
                <a:lnTo>
                  <a:pt x="8878" y="628993"/>
                </a:lnTo>
                <a:lnTo>
                  <a:pt x="2219" y="587344"/>
                </a:lnTo>
                <a:lnTo>
                  <a:pt x="0" y="545495"/>
                </a:lnTo>
                <a:lnTo>
                  <a:pt x="2219" y="503647"/>
                </a:lnTo>
                <a:lnTo>
                  <a:pt x="8878" y="461997"/>
                </a:lnTo>
                <a:lnTo>
                  <a:pt x="19976" y="420745"/>
                </a:lnTo>
                <a:lnTo>
                  <a:pt x="35513" y="380088"/>
                </a:lnTo>
                <a:lnTo>
                  <a:pt x="55489" y="340225"/>
                </a:lnTo>
                <a:lnTo>
                  <a:pt x="79905" y="301354"/>
                </a:lnTo>
                <a:lnTo>
                  <a:pt x="108760" y="263676"/>
                </a:lnTo>
                <a:lnTo>
                  <a:pt x="142054" y="227386"/>
                </a:lnTo>
                <a:lnTo>
                  <a:pt x="179787" y="192685"/>
                </a:lnTo>
                <a:lnTo>
                  <a:pt x="221959" y="159771"/>
                </a:lnTo>
                <a:lnTo>
                  <a:pt x="267684" y="129415"/>
                </a:lnTo>
                <a:lnTo>
                  <a:pt x="315892" y="102254"/>
                </a:lnTo>
                <a:lnTo>
                  <a:pt x="366306" y="78288"/>
                </a:lnTo>
                <a:lnTo>
                  <a:pt x="418650" y="57517"/>
                </a:lnTo>
                <a:lnTo>
                  <a:pt x="472650" y="39942"/>
                </a:lnTo>
                <a:lnTo>
                  <a:pt x="528028" y="25563"/>
                </a:lnTo>
                <a:lnTo>
                  <a:pt x="584510" y="14379"/>
                </a:lnTo>
                <a:lnTo>
                  <a:pt x="641820" y="6390"/>
                </a:lnTo>
                <a:lnTo>
                  <a:pt x="699681" y="1597"/>
                </a:lnTo>
                <a:lnTo>
                  <a:pt x="757817" y="0"/>
                </a:lnTo>
                <a:lnTo>
                  <a:pt x="815954" y="1597"/>
                </a:lnTo>
                <a:lnTo>
                  <a:pt x="873815" y="6390"/>
                </a:lnTo>
                <a:lnTo>
                  <a:pt x="931125" y="14379"/>
                </a:lnTo>
                <a:lnTo>
                  <a:pt x="987607" y="25563"/>
                </a:lnTo>
                <a:lnTo>
                  <a:pt x="1042985" y="39942"/>
                </a:lnTo>
                <a:lnTo>
                  <a:pt x="1096985" y="57517"/>
                </a:lnTo>
                <a:lnTo>
                  <a:pt x="1149330" y="78288"/>
                </a:lnTo>
                <a:lnTo>
                  <a:pt x="1199744" y="102254"/>
                </a:lnTo>
                <a:lnTo>
                  <a:pt x="1247951" y="129415"/>
                </a:lnTo>
                <a:lnTo>
                  <a:pt x="1293676" y="159771"/>
                </a:lnTo>
                <a:close/>
              </a:path>
            </a:pathLst>
          </a:custGeom>
          <a:ln w="25399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59300" y="2774314"/>
            <a:ext cx="93599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800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Connaît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 le système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83000" y="1474520"/>
            <a:ext cx="850900" cy="14845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22439" y="2256323"/>
            <a:ext cx="5998845" cy="6751320"/>
          </a:xfrm>
          <a:custGeom>
            <a:avLst/>
            <a:gdLst/>
            <a:ahLst/>
            <a:cxnLst/>
            <a:rect l="l" t="t" r="r" b="b"/>
            <a:pathLst>
              <a:path w="5998845" h="6751320">
                <a:moveTo>
                  <a:pt x="5717381" y="0"/>
                </a:moveTo>
                <a:lnTo>
                  <a:pt x="660796" y="0"/>
                </a:lnTo>
                <a:lnTo>
                  <a:pt x="637755" y="931"/>
                </a:lnTo>
                <a:lnTo>
                  <a:pt x="593283" y="8168"/>
                </a:lnTo>
                <a:lnTo>
                  <a:pt x="551438" y="22086"/>
                </a:lnTo>
                <a:lnTo>
                  <a:pt x="512799" y="42106"/>
                </a:lnTo>
                <a:lnTo>
                  <a:pt x="477947" y="67650"/>
                </a:lnTo>
                <a:lnTo>
                  <a:pt x="447459" y="98138"/>
                </a:lnTo>
                <a:lnTo>
                  <a:pt x="421915" y="132991"/>
                </a:lnTo>
                <a:lnTo>
                  <a:pt x="401895" y="171629"/>
                </a:lnTo>
                <a:lnTo>
                  <a:pt x="387977" y="213474"/>
                </a:lnTo>
                <a:lnTo>
                  <a:pt x="380740" y="257946"/>
                </a:lnTo>
                <a:lnTo>
                  <a:pt x="379808" y="280987"/>
                </a:lnTo>
                <a:lnTo>
                  <a:pt x="379808" y="533002"/>
                </a:lnTo>
                <a:lnTo>
                  <a:pt x="0" y="681831"/>
                </a:lnTo>
                <a:lnTo>
                  <a:pt x="379808" y="830262"/>
                </a:lnTo>
                <a:lnTo>
                  <a:pt x="379808" y="6470252"/>
                </a:lnTo>
                <a:lnTo>
                  <a:pt x="380740" y="6493293"/>
                </a:lnTo>
                <a:lnTo>
                  <a:pt x="387977" y="6537765"/>
                </a:lnTo>
                <a:lnTo>
                  <a:pt x="401895" y="6579610"/>
                </a:lnTo>
                <a:lnTo>
                  <a:pt x="421915" y="6618249"/>
                </a:lnTo>
                <a:lnTo>
                  <a:pt x="447459" y="6653102"/>
                </a:lnTo>
                <a:lnTo>
                  <a:pt x="477947" y="6683589"/>
                </a:lnTo>
                <a:lnTo>
                  <a:pt x="512800" y="6709133"/>
                </a:lnTo>
                <a:lnTo>
                  <a:pt x="551439" y="6729154"/>
                </a:lnTo>
                <a:lnTo>
                  <a:pt x="593284" y="6743072"/>
                </a:lnTo>
                <a:lnTo>
                  <a:pt x="637757" y="6750308"/>
                </a:lnTo>
                <a:lnTo>
                  <a:pt x="660796" y="6751240"/>
                </a:lnTo>
                <a:lnTo>
                  <a:pt x="5717381" y="6751240"/>
                </a:lnTo>
                <a:lnTo>
                  <a:pt x="5762951" y="6747561"/>
                </a:lnTo>
                <a:lnTo>
                  <a:pt x="5806182" y="6736911"/>
                </a:lnTo>
                <a:lnTo>
                  <a:pt x="5846496" y="6719870"/>
                </a:lnTo>
                <a:lnTo>
                  <a:pt x="5883313" y="6697015"/>
                </a:lnTo>
                <a:lnTo>
                  <a:pt x="5916056" y="6668927"/>
                </a:lnTo>
                <a:lnTo>
                  <a:pt x="5944144" y="6636184"/>
                </a:lnTo>
                <a:lnTo>
                  <a:pt x="5966998" y="6599366"/>
                </a:lnTo>
                <a:lnTo>
                  <a:pt x="5984040" y="6559052"/>
                </a:lnTo>
                <a:lnTo>
                  <a:pt x="5994690" y="6515821"/>
                </a:lnTo>
                <a:lnTo>
                  <a:pt x="5998368" y="6470252"/>
                </a:lnTo>
                <a:lnTo>
                  <a:pt x="5998368" y="280987"/>
                </a:lnTo>
                <a:lnTo>
                  <a:pt x="5994690" y="235418"/>
                </a:lnTo>
                <a:lnTo>
                  <a:pt x="5984040" y="192187"/>
                </a:lnTo>
                <a:lnTo>
                  <a:pt x="5966998" y="151873"/>
                </a:lnTo>
                <a:lnTo>
                  <a:pt x="5944144" y="115055"/>
                </a:lnTo>
                <a:lnTo>
                  <a:pt x="5916056" y="82312"/>
                </a:lnTo>
                <a:lnTo>
                  <a:pt x="5883313" y="54224"/>
                </a:lnTo>
                <a:lnTo>
                  <a:pt x="5846495" y="31370"/>
                </a:lnTo>
                <a:lnTo>
                  <a:pt x="5806181" y="14328"/>
                </a:lnTo>
                <a:lnTo>
                  <a:pt x="5762950" y="3678"/>
                </a:lnTo>
                <a:lnTo>
                  <a:pt x="5740421" y="931"/>
                </a:lnTo>
                <a:lnTo>
                  <a:pt x="5717381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22439" y="2256323"/>
            <a:ext cx="5998845" cy="6751320"/>
          </a:xfrm>
          <a:custGeom>
            <a:avLst/>
            <a:gdLst/>
            <a:ahLst/>
            <a:cxnLst/>
            <a:rect l="l" t="t" r="r" b="b"/>
            <a:pathLst>
              <a:path w="5998845" h="6751320">
                <a:moveTo>
                  <a:pt x="660796" y="0"/>
                </a:moveTo>
                <a:lnTo>
                  <a:pt x="615227" y="3678"/>
                </a:lnTo>
                <a:lnTo>
                  <a:pt x="571996" y="14328"/>
                </a:lnTo>
                <a:lnTo>
                  <a:pt x="531682" y="31370"/>
                </a:lnTo>
                <a:lnTo>
                  <a:pt x="494864" y="54224"/>
                </a:lnTo>
                <a:lnTo>
                  <a:pt x="462122" y="82312"/>
                </a:lnTo>
                <a:lnTo>
                  <a:pt x="434033" y="115055"/>
                </a:lnTo>
                <a:lnTo>
                  <a:pt x="411179" y="151873"/>
                </a:lnTo>
                <a:lnTo>
                  <a:pt x="394137" y="192187"/>
                </a:lnTo>
                <a:lnTo>
                  <a:pt x="383487" y="235418"/>
                </a:lnTo>
                <a:lnTo>
                  <a:pt x="379809" y="280987"/>
                </a:lnTo>
                <a:lnTo>
                  <a:pt x="379809" y="533003"/>
                </a:lnTo>
                <a:lnTo>
                  <a:pt x="0" y="681831"/>
                </a:lnTo>
                <a:lnTo>
                  <a:pt x="379809" y="830262"/>
                </a:lnTo>
                <a:lnTo>
                  <a:pt x="379809" y="6470253"/>
                </a:lnTo>
                <a:lnTo>
                  <a:pt x="380741" y="6493294"/>
                </a:lnTo>
                <a:lnTo>
                  <a:pt x="387977" y="6537766"/>
                </a:lnTo>
                <a:lnTo>
                  <a:pt x="401895" y="6579611"/>
                </a:lnTo>
                <a:lnTo>
                  <a:pt x="421916" y="6618249"/>
                </a:lnTo>
                <a:lnTo>
                  <a:pt x="447459" y="6653102"/>
                </a:lnTo>
                <a:lnTo>
                  <a:pt x="477947" y="6683590"/>
                </a:lnTo>
                <a:lnTo>
                  <a:pt x="512800" y="6709134"/>
                </a:lnTo>
                <a:lnTo>
                  <a:pt x="551438" y="6729154"/>
                </a:lnTo>
                <a:lnTo>
                  <a:pt x="593283" y="6743072"/>
                </a:lnTo>
                <a:lnTo>
                  <a:pt x="637756" y="6750309"/>
                </a:lnTo>
                <a:lnTo>
                  <a:pt x="660796" y="6751241"/>
                </a:lnTo>
                <a:lnTo>
                  <a:pt x="5717380" y="6751241"/>
                </a:lnTo>
                <a:lnTo>
                  <a:pt x="5762949" y="6747562"/>
                </a:lnTo>
                <a:lnTo>
                  <a:pt x="5806181" y="6736912"/>
                </a:lnTo>
                <a:lnTo>
                  <a:pt x="5846495" y="6719871"/>
                </a:lnTo>
                <a:lnTo>
                  <a:pt x="5883313" y="6697016"/>
                </a:lnTo>
                <a:lnTo>
                  <a:pt x="5916055" y="6668928"/>
                </a:lnTo>
                <a:lnTo>
                  <a:pt x="5944143" y="6636185"/>
                </a:lnTo>
                <a:lnTo>
                  <a:pt x="5966998" y="6599368"/>
                </a:lnTo>
                <a:lnTo>
                  <a:pt x="5984039" y="6559053"/>
                </a:lnTo>
                <a:lnTo>
                  <a:pt x="5994689" y="6515822"/>
                </a:lnTo>
                <a:lnTo>
                  <a:pt x="5998368" y="6470253"/>
                </a:lnTo>
                <a:lnTo>
                  <a:pt x="5998368" y="280987"/>
                </a:lnTo>
                <a:lnTo>
                  <a:pt x="5994689" y="235418"/>
                </a:lnTo>
                <a:lnTo>
                  <a:pt x="5984039" y="192187"/>
                </a:lnTo>
                <a:lnTo>
                  <a:pt x="5966998" y="151873"/>
                </a:lnTo>
                <a:lnTo>
                  <a:pt x="5944143" y="115055"/>
                </a:lnTo>
                <a:lnTo>
                  <a:pt x="5916055" y="82312"/>
                </a:lnTo>
                <a:lnTo>
                  <a:pt x="5883313" y="54224"/>
                </a:lnTo>
                <a:lnTo>
                  <a:pt x="5846495" y="31370"/>
                </a:lnTo>
                <a:lnTo>
                  <a:pt x="5806181" y="14328"/>
                </a:lnTo>
                <a:lnTo>
                  <a:pt x="5762949" y="3678"/>
                </a:lnTo>
                <a:lnTo>
                  <a:pt x="5717380" y="0"/>
                </a:lnTo>
                <a:lnTo>
                  <a:pt x="660796" y="0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828800" y="4426198"/>
            <a:ext cx="7400925" cy="3429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baseline="27777" dirty="0">
                <a:solidFill>
                  <a:srgbClr val="FFFFFF"/>
                </a:solidFill>
                <a:latin typeface="Helvetica"/>
                <a:cs typeface="Helvetica"/>
              </a:rPr>
              <a:t>C</a:t>
            </a:r>
            <a:r>
              <a:rPr sz="3600" b="1" spc="-7" baseline="27777" dirty="0">
                <a:solidFill>
                  <a:srgbClr val="FFFFFF"/>
                </a:solidFill>
                <a:latin typeface="Helvetica"/>
                <a:cs typeface="Helvetica"/>
              </a:rPr>
              <a:t>o</a:t>
            </a:r>
            <a:r>
              <a:rPr sz="3600" b="1" baseline="27777" dirty="0">
                <a:solidFill>
                  <a:srgbClr val="FFFFFF"/>
                </a:solidFill>
                <a:latin typeface="Helvetica"/>
                <a:cs typeface="Helvetica"/>
              </a:rPr>
              <a:t>m</a:t>
            </a:r>
            <a:r>
              <a:rPr sz="3600" b="1" spc="-7" baseline="27777" dirty="0">
                <a:solidFill>
                  <a:srgbClr val="FFFFFF"/>
                </a:solidFill>
                <a:latin typeface="Helvetica"/>
                <a:cs typeface="Helvetica"/>
              </a:rPr>
              <a:t>p</a:t>
            </a:r>
            <a:r>
              <a:rPr sz="3600" b="1" baseline="27777" dirty="0">
                <a:solidFill>
                  <a:srgbClr val="FFFFFF"/>
                </a:solidFill>
                <a:latin typeface="Helvetica"/>
                <a:cs typeface="Helvetica"/>
              </a:rPr>
              <a:t>éte</a:t>
            </a:r>
            <a:r>
              <a:rPr sz="3600" b="1" spc="-60" baseline="27777" dirty="0">
                <a:solidFill>
                  <a:srgbClr val="FFFFFF"/>
                </a:solidFill>
                <a:latin typeface="Helvetica"/>
                <a:cs typeface="Helvetica"/>
              </a:rPr>
              <a:t>n</a:t>
            </a:r>
            <a:r>
              <a:rPr sz="5400" b="1" spc="-3254" baseline="-4629" dirty="0">
                <a:solidFill>
                  <a:srgbClr val="51A7F9"/>
                </a:solidFill>
                <a:latin typeface="Helvetica"/>
                <a:cs typeface="Helvetica"/>
              </a:rPr>
              <a:t>L</a:t>
            </a:r>
            <a:r>
              <a:rPr sz="3600" b="1" baseline="27777" dirty="0">
                <a:solidFill>
                  <a:srgbClr val="FFFFFF"/>
                </a:solidFill>
                <a:latin typeface="Helvetica"/>
                <a:cs typeface="Helvetica"/>
              </a:rPr>
              <a:t>c</a:t>
            </a:r>
            <a:r>
              <a:rPr sz="3600" b="1" spc="-757" baseline="27777" dirty="0">
                <a:solidFill>
                  <a:srgbClr val="FFFFFF"/>
                </a:solidFill>
                <a:latin typeface="Helvetica"/>
                <a:cs typeface="Helvetica"/>
              </a:rPr>
              <a:t>e</a:t>
            </a:r>
            <a:r>
              <a:rPr sz="5400" b="1" spc="-1252" baseline="-4629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3600" b="1" spc="-1357" baseline="27777" dirty="0">
                <a:solidFill>
                  <a:srgbClr val="FFFFFF"/>
                </a:solidFill>
                <a:latin typeface="Helvetica"/>
                <a:cs typeface="Helvetica"/>
              </a:rPr>
              <a:t>C</a:t>
            </a:r>
            <a:r>
              <a:rPr sz="5400" b="1" spc="-1650" baseline="-4629" dirty="0">
                <a:solidFill>
                  <a:srgbClr val="51A7F9"/>
                </a:solidFill>
                <a:latin typeface="Helvetica"/>
                <a:cs typeface="Helvetica"/>
              </a:rPr>
              <a:t>s</a:t>
            </a:r>
            <a:r>
              <a:rPr sz="3600" b="1" baseline="27777" dirty="0">
                <a:solidFill>
                  <a:srgbClr val="FFFFFF"/>
                </a:solidFill>
                <a:latin typeface="Helvetica"/>
                <a:cs typeface="Helvetica"/>
              </a:rPr>
              <a:t>1</a:t>
            </a:r>
            <a:r>
              <a:rPr sz="3600" b="1" spc="-7" baseline="27777" dirty="0">
                <a:solidFill>
                  <a:srgbClr val="FFFFFF"/>
                </a:solidFill>
                <a:latin typeface="Helvetica"/>
                <a:cs typeface="Helvetica"/>
              </a:rPr>
              <a:t>.</a:t>
            </a:r>
            <a:r>
              <a:rPr sz="3600" b="1" spc="-1860" baseline="27777" dirty="0">
                <a:solidFill>
                  <a:srgbClr val="FFFFFF"/>
                </a:solidFill>
                <a:latin typeface="Helvetica"/>
                <a:cs typeface="Helvetica"/>
              </a:rPr>
              <a:t>1</a:t>
            </a:r>
            <a:r>
              <a:rPr sz="5400" b="1" baseline="-4629" dirty="0">
                <a:solidFill>
                  <a:srgbClr val="51A7F9"/>
                </a:solidFill>
                <a:latin typeface="Helvetica"/>
                <a:cs typeface="Helvetica"/>
              </a:rPr>
              <a:t>ac</a:t>
            </a:r>
            <a:r>
              <a:rPr sz="5400" b="1" spc="-7" baseline="-4629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5400" b="1" spc="-15" baseline="-4629" dirty="0">
                <a:solidFill>
                  <a:srgbClr val="51A7F9"/>
                </a:solidFill>
                <a:latin typeface="Helvetica"/>
                <a:cs typeface="Helvetica"/>
              </a:rPr>
              <a:t>i</a:t>
            </a:r>
            <a:r>
              <a:rPr sz="5400" b="1" baseline="-4629" dirty="0">
                <a:solidFill>
                  <a:srgbClr val="51A7F9"/>
                </a:solidFill>
                <a:latin typeface="Helvetica"/>
                <a:cs typeface="Helvetica"/>
              </a:rPr>
              <a:t>v</a:t>
            </a:r>
            <a:r>
              <a:rPr sz="5400" b="1" spc="-15" baseline="-4629" dirty="0">
                <a:solidFill>
                  <a:srgbClr val="51A7F9"/>
                </a:solidFill>
                <a:latin typeface="Helvetica"/>
                <a:cs typeface="Helvetica"/>
              </a:rPr>
              <a:t>i</a:t>
            </a:r>
            <a:r>
              <a:rPr sz="5400" b="1" baseline="-4629" dirty="0">
                <a:solidFill>
                  <a:srgbClr val="51A7F9"/>
                </a:solidFill>
                <a:latin typeface="Helvetica"/>
                <a:cs typeface="Helvetica"/>
              </a:rPr>
              <a:t>té</a:t>
            </a:r>
            <a:r>
              <a:rPr sz="5400" b="1" spc="-22" baseline="-4629" dirty="0">
                <a:solidFill>
                  <a:srgbClr val="51A7F9"/>
                </a:solidFill>
                <a:latin typeface="Helvetica"/>
                <a:cs typeface="Helvetica"/>
              </a:rPr>
              <a:t>s</a:t>
            </a: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Poser des questions</a:t>
            </a:r>
            <a:endParaRPr sz="2400">
              <a:latin typeface="Helvetica Light"/>
              <a:cs typeface="Helvetica Light"/>
            </a:endParaRPr>
          </a:p>
          <a:p>
            <a:pPr marL="4241800">
              <a:lnSpc>
                <a:spcPct val="100000"/>
              </a:lnSpc>
              <a:spcBef>
                <a:spcPts val="2680"/>
              </a:spcBef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Observer</a:t>
            </a:r>
            <a:endParaRPr sz="2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42418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Identifier un système</a:t>
            </a:r>
            <a:endParaRPr sz="2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42418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E</a:t>
            </a:r>
            <a:r>
              <a:rPr sz="2400" spc="-45" dirty="0">
                <a:latin typeface="Helvetica Light"/>
                <a:cs typeface="Helvetica Light"/>
              </a:rPr>
              <a:t>f</a:t>
            </a:r>
            <a:r>
              <a:rPr sz="2400" dirty="0">
                <a:latin typeface="Helvetica Light"/>
                <a:cs typeface="Helvetica Light"/>
              </a:rPr>
              <a:t>fectuer un essai</a:t>
            </a:r>
            <a:endParaRPr sz="2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1387475" algn="ctr">
              <a:lnSpc>
                <a:spcPct val="100000"/>
              </a:lnSpc>
            </a:pPr>
            <a:r>
              <a:rPr sz="2400" dirty="0">
                <a:latin typeface="Helvetica Light"/>
                <a:cs typeface="Helvetica Light"/>
              </a:rPr>
              <a:t>…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04100" y="2368804"/>
            <a:ext cx="28035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Helvetica Light"/>
                <a:cs typeface="Helvetica Light"/>
              </a:rPr>
              <a:t>Exemple d’activité A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57900" y="3089680"/>
            <a:ext cx="2985135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Li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e une ca</a:t>
            </a:r>
            <a:r>
              <a:rPr sz="2400" spc="40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te grise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57900" y="3826280"/>
            <a:ext cx="349377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Consulter un historique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12406" y="2081649"/>
            <a:ext cx="4973847" cy="53034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63206" y="2107050"/>
            <a:ext cx="4883785" cy="5201920"/>
          </a:xfrm>
          <a:custGeom>
            <a:avLst/>
            <a:gdLst/>
            <a:ahLst/>
            <a:cxnLst/>
            <a:rect l="l" t="t" r="r" b="b"/>
            <a:pathLst>
              <a:path w="4883785" h="5201920">
                <a:moveTo>
                  <a:pt x="3517502" y="0"/>
                </a:moveTo>
                <a:lnTo>
                  <a:pt x="184944" y="0"/>
                </a:lnTo>
                <a:lnTo>
                  <a:pt x="169762" y="612"/>
                </a:lnTo>
                <a:lnTo>
                  <a:pt x="126448" y="9418"/>
                </a:lnTo>
                <a:lnTo>
                  <a:pt x="87478" y="27684"/>
                </a:lnTo>
                <a:lnTo>
                  <a:pt x="54131" y="54130"/>
                </a:lnTo>
                <a:lnTo>
                  <a:pt x="27684" y="87478"/>
                </a:lnTo>
                <a:lnTo>
                  <a:pt x="9418" y="126448"/>
                </a:lnTo>
                <a:lnTo>
                  <a:pt x="612" y="169761"/>
                </a:lnTo>
                <a:lnTo>
                  <a:pt x="0" y="184943"/>
                </a:lnTo>
                <a:lnTo>
                  <a:pt x="0" y="5016500"/>
                </a:lnTo>
                <a:lnTo>
                  <a:pt x="5369" y="5061000"/>
                </a:lnTo>
                <a:lnTo>
                  <a:pt x="20624" y="5101621"/>
                </a:lnTo>
                <a:lnTo>
                  <a:pt x="44485" y="5137068"/>
                </a:lnTo>
                <a:lnTo>
                  <a:pt x="75674" y="5166045"/>
                </a:lnTo>
                <a:lnTo>
                  <a:pt x="112912" y="5187258"/>
                </a:lnTo>
                <a:lnTo>
                  <a:pt x="154920" y="5199410"/>
                </a:lnTo>
                <a:lnTo>
                  <a:pt x="184944" y="5201839"/>
                </a:lnTo>
                <a:lnTo>
                  <a:pt x="3517502" y="5201839"/>
                </a:lnTo>
                <a:lnTo>
                  <a:pt x="3561979" y="5196446"/>
                </a:lnTo>
                <a:lnTo>
                  <a:pt x="3602539" y="5181129"/>
                </a:lnTo>
                <a:lnTo>
                  <a:pt x="3637902" y="5157185"/>
                </a:lnTo>
                <a:lnTo>
                  <a:pt x="3666791" y="5125907"/>
                </a:lnTo>
                <a:lnTo>
                  <a:pt x="3687926" y="5088592"/>
                </a:lnTo>
                <a:lnTo>
                  <a:pt x="3700028" y="5046534"/>
                </a:lnTo>
                <a:lnTo>
                  <a:pt x="3702446" y="5016500"/>
                </a:lnTo>
                <a:lnTo>
                  <a:pt x="3702446" y="1314450"/>
                </a:lnTo>
                <a:lnTo>
                  <a:pt x="4883546" y="1183481"/>
                </a:lnTo>
                <a:lnTo>
                  <a:pt x="3702446" y="1052512"/>
                </a:lnTo>
                <a:lnTo>
                  <a:pt x="3702446" y="184943"/>
                </a:lnTo>
                <a:lnTo>
                  <a:pt x="3701834" y="169761"/>
                </a:lnTo>
                <a:lnTo>
                  <a:pt x="3693028" y="126448"/>
                </a:lnTo>
                <a:lnTo>
                  <a:pt x="3674762" y="87478"/>
                </a:lnTo>
                <a:lnTo>
                  <a:pt x="3648316" y="54130"/>
                </a:lnTo>
                <a:lnTo>
                  <a:pt x="3614968" y="27684"/>
                </a:lnTo>
                <a:lnTo>
                  <a:pt x="3575998" y="9418"/>
                </a:lnTo>
                <a:lnTo>
                  <a:pt x="3532684" y="612"/>
                </a:lnTo>
                <a:lnTo>
                  <a:pt x="3517502" y="0"/>
                </a:lnTo>
                <a:close/>
              </a:path>
            </a:pathLst>
          </a:custGeom>
          <a:solidFill>
            <a:srgbClr val="51A7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63206" y="2107050"/>
            <a:ext cx="4883785" cy="5201920"/>
          </a:xfrm>
          <a:custGeom>
            <a:avLst/>
            <a:gdLst/>
            <a:ahLst/>
            <a:cxnLst/>
            <a:rect l="l" t="t" r="r" b="b"/>
            <a:pathLst>
              <a:path w="4883785" h="5201920">
                <a:moveTo>
                  <a:pt x="184943" y="0"/>
                </a:moveTo>
                <a:lnTo>
                  <a:pt x="140466" y="5369"/>
                </a:lnTo>
                <a:lnTo>
                  <a:pt x="99907" y="20624"/>
                </a:lnTo>
                <a:lnTo>
                  <a:pt x="64543" y="44485"/>
                </a:lnTo>
                <a:lnTo>
                  <a:pt x="35654" y="75674"/>
                </a:lnTo>
                <a:lnTo>
                  <a:pt x="14519" y="112912"/>
                </a:lnTo>
                <a:lnTo>
                  <a:pt x="2417" y="154920"/>
                </a:lnTo>
                <a:lnTo>
                  <a:pt x="0" y="184943"/>
                </a:lnTo>
                <a:lnTo>
                  <a:pt x="0" y="5016500"/>
                </a:lnTo>
                <a:lnTo>
                  <a:pt x="5369" y="5061001"/>
                </a:lnTo>
                <a:lnTo>
                  <a:pt x="20624" y="5101622"/>
                </a:lnTo>
                <a:lnTo>
                  <a:pt x="44485" y="5137069"/>
                </a:lnTo>
                <a:lnTo>
                  <a:pt x="75674" y="5166047"/>
                </a:lnTo>
                <a:lnTo>
                  <a:pt x="112912" y="5187259"/>
                </a:lnTo>
                <a:lnTo>
                  <a:pt x="154920" y="5199412"/>
                </a:lnTo>
                <a:lnTo>
                  <a:pt x="184943" y="5201841"/>
                </a:lnTo>
                <a:lnTo>
                  <a:pt x="3517503" y="5201841"/>
                </a:lnTo>
                <a:lnTo>
                  <a:pt x="3561980" y="5196447"/>
                </a:lnTo>
                <a:lnTo>
                  <a:pt x="3602539" y="5181130"/>
                </a:lnTo>
                <a:lnTo>
                  <a:pt x="3637903" y="5157186"/>
                </a:lnTo>
                <a:lnTo>
                  <a:pt x="3666791" y="5125908"/>
                </a:lnTo>
                <a:lnTo>
                  <a:pt x="3687926" y="5088592"/>
                </a:lnTo>
                <a:lnTo>
                  <a:pt x="3700028" y="5046534"/>
                </a:lnTo>
                <a:lnTo>
                  <a:pt x="3702446" y="5016500"/>
                </a:lnTo>
                <a:lnTo>
                  <a:pt x="3702446" y="1314450"/>
                </a:lnTo>
                <a:lnTo>
                  <a:pt x="4883546" y="1183481"/>
                </a:lnTo>
                <a:lnTo>
                  <a:pt x="3702446" y="1052512"/>
                </a:lnTo>
                <a:lnTo>
                  <a:pt x="3702446" y="184943"/>
                </a:lnTo>
                <a:lnTo>
                  <a:pt x="3701834" y="169761"/>
                </a:lnTo>
                <a:lnTo>
                  <a:pt x="3693027" y="126448"/>
                </a:lnTo>
                <a:lnTo>
                  <a:pt x="3674762" y="87478"/>
                </a:lnTo>
                <a:lnTo>
                  <a:pt x="3648315" y="54131"/>
                </a:lnTo>
                <a:lnTo>
                  <a:pt x="3614968" y="27684"/>
                </a:lnTo>
                <a:lnTo>
                  <a:pt x="3575998" y="9418"/>
                </a:lnTo>
                <a:lnTo>
                  <a:pt x="3532685" y="612"/>
                </a:lnTo>
                <a:lnTo>
                  <a:pt x="3517503" y="0"/>
                </a:lnTo>
                <a:lnTo>
                  <a:pt x="184943" y="0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676400" y="2216404"/>
            <a:ext cx="28708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Helvetica Light"/>
                <a:cs typeface="Helvetica Light"/>
              </a:rPr>
              <a:t>Exemple d’animation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362200" y="2953004"/>
            <a:ext cx="15163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Helvetica Light"/>
                <a:cs typeface="Helvetica Light"/>
              </a:rPr>
              <a:t>30 minutes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13000" y="3689603"/>
            <a:ext cx="14147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Helvetica Light"/>
                <a:cs typeface="Helvetica Light"/>
              </a:rPr>
              <a:t>1/2 classe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d</a:t>
            </a:r>
            <a:r>
              <a:rPr dirty="0"/>
              <a:t>émarc</a:t>
            </a:r>
            <a:r>
              <a:rPr spc="-10" dirty="0"/>
              <a:t>h</a:t>
            </a:r>
            <a:r>
              <a:rPr dirty="0"/>
              <a:t>e</a:t>
            </a:r>
            <a:r>
              <a:rPr spc="-5" dirty="0"/>
              <a:t> </a:t>
            </a:r>
            <a:r>
              <a:rPr spc="-10" dirty="0"/>
              <a:t>d’in</a:t>
            </a:r>
            <a:r>
              <a:rPr dirty="0"/>
              <a:t>ves</a:t>
            </a:r>
            <a:r>
              <a:rPr spc="-5" dirty="0"/>
              <a:t>t</a:t>
            </a:r>
            <a:r>
              <a:rPr spc="-10" dirty="0"/>
              <a:t>ig</a:t>
            </a:r>
            <a:r>
              <a:rPr dirty="0"/>
              <a:t>a</a:t>
            </a:r>
            <a:r>
              <a:rPr spc="-5" dirty="0"/>
              <a:t>t</a:t>
            </a:r>
            <a:r>
              <a:rPr spc="-10" dirty="0"/>
              <a:t>io</a:t>
            </a:r>
            <a:r>
              <a:rPr spc="-5" dirty="0"/>
              <a:t>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700" y="935219"/>
            <a:ext cx="9201785" cy="0"/>
          </a:xfrm>
          <a:custGeom>
            <a:avLst/>
            <a:gdLst/>
            <a:ahLst/>
            <a:cxnLst/>
            <a:rect l="l" t="t" r="r" b="b"/>
            <a:pathLst>
              <a:path w="9201785">
                <a:moveTo>
                  <a:pt x="0" y="0"/>
                </a:moveTo>
                <a:lnTo>
                  <a:pt x="9201390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6086" y="9372512"/>
            <a:ext cx="9703435" cy="0"/>
          </a:xfrm>
          <a:custGeom>
            <a:avLst/>
            <a:gdLst/>
            <a:ahLst/>
            <a:cxnLst/>
            <a:rect l="l" t="t" r="r" b="b"/>
            <a:pathLst>
              <a:path w="9703435">
                <a:moveTo>
                  <a:pt x="0" y="0"/>
                </a:moveTo>
                <a:lnTo>
                  <a:pt x="9703003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5148" y="2755900"/>
            <a:ext cx="9698851" cy="4989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500" y="6454799"/>
            <a:ext cx="1765300" cy="206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2014" y="1776181"/>
            <a:ext cx="962985" cy="147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0856" y="2830281"/>
            <a:ext cx="347167" cy="26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1700" y="3363857"/>
            <a:ext cx="35399" cy="35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229" y="3370743"/>
            <a:ext cx="146580" cy="32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72293" y="2431455"/>
            <a:ext cx="1515745" cy="1091565"/>
          </a:xfrm>
          <a:custGeom>
            <a:avLst/>
            <a:gdLst/>
            <a:ahLst/>
            <a:cxnLst/>
            <a:rect l="l" t="t" r="r" b="b"/>
            <a:pathLst>
              <a:path w="1515745" h="1091564">
                <a:moveTo>
                  <a:pt x="757817" y="0"/>
                </a:moveTo>
                <a:lnTo>
                  <a:pt x="699680" y="1597"/>
                </a:lnTo>
                <a:lnTo>
                  <a:pt x="641819" y="6390"/>
                </a:lnTo>
                <a:lnTo>
                  <a:pt x="584510" y="14379"/>
                </a:lnTo>
                <a:lnTo>
                  <a:pt x="528028" y="25563"/>
                </a:lnTo>
                <a:lnTo>
                  <a:pt x="472650" y="39943"/>
                </a:lnTo>
                <a:lnTo>
                  <a:pt x="418650" y="57518"/>
                </a:lnTo>
                <a:lnTo>
                  <a:pt x="366305" y="78288"/>
                </a:lnTo>
                <a:lnTo>
                  <a:pt x="315891" y="102254"/>
                </a:lnTo>
                <a:lnTo>
                  <a:pt x="267684" y="129415"/>
                </a:lnTo>
                <a:lnTo>
                  <a:pt x="221959" y="159772"/>
                </a:lnTo>
                <a:lnTo>
                  <a:pt x="179786" y="192686"/>
                </a:lnTo>
                <a:lnTo>
                  <a:pt x="142053" y="227387"/>
                </a:lnTo>
                <a:lnTo>
                  <a:pt x="108759" y="263676"/>
                </a:lnTo>
                <a:lnTo>
                  <a:pt x="79905" y="301355"/>
                </a:lnTo>
                <a:lnTo>
                  <a:pt x="55489" y="340225"/>
                </a:lnTo>
                <a:lnTo>
                  <a:pt x="35513" y="380088"/>
                </a:lnTo>
                <a:lnTo>
                  <a:pt x="19976" y="420745"/>
                </a:lnTo>
                <a:lnTo>
                  <a:pt x="8878" y="461998"/>
                </a:lnTo>
                <a:lnTo>
                  <a:pt x="2219" y="503647"/>
                </a:lnTo>
                <a:lnTo>
                  <a:pt x="0" y="545496"/>
                </a:lnTo>
                <a:lnTo>
                  <a:pt x="2219" y="587344"/>
                </a:lnTo>
                <a:lnTo>
                  <a:pt x="8878" y="628994"/>
                </a:lnTo>
                <a:lnTo>
                  <a:pt x="19976" y="670246"/>
                </a:lnTo>
                <a:lnTo>
                  <a:pt x="35513" y="710903"/>
                </a:lnTo>
                <a:lnTo>
                  <a:pt x="55489" y="750766"/>
                </a:lnTo>
                <a:lnTo>
                  <a:pt x="79905" y="789636"/>
                </a:lnTo>
                <a:lnTo>
                  <a:pt x="108759" y="827315"/>
                </a:lnTo>
                <a:lnTo>
                  <a:pt x="142053" y="863604"/>
                </a:lnTo>
                <a:lnTo>
                  <a:pt x="179786" y="898305"/>
                </a:lnTo>
                <a:lnTo>
                  <a:pt x="221959" y="931219"/>
                </a:lnTo>
                <a:lnTo>
                  <a:pt x="267684" y="961576"/>
                </a:lnTo>
                <a:lnTo>
                  <a:pt x="315891" y="988737"/>
                </a:lnTo>
                <a:lnTo>
                  <a:pt x="366305" y="1012703"/>
                </a:lnTo>
                <a:lnTo>
                  <a:pt x="418650" y="1033474"/>
                </a:lnTo>
                <a:lnTo>
                  <a:pt x="472650" y="1051049"/>
                </a:lnTo>
                <a:lnTo>
                  <a:pt x="528028" y="1065428"/>
                </a:lnTo>
                <a:lnTo>
                  <a:pt x="584510" y="1076612"/>
                </a:lnTo>
                <a:lnTo>
                  <a:pt x="641819" y="1084601"/>
                </a:lnTo>
                <a:lnTo>
                  <a:pt x="699680" y="1089394"/>
                </a:lnTo>
                <a:lnTo>
                  <a:pt x="757817" y="1090992"/>
                </a:lnTo>
                <a:lnTo>
                  <a:pt x="815954" y="1089394"/>
                </a:lnTo>
                <a:lnTo>
                  <a:pt x="873815" y="1084601"/>
                </a:lnTo>
                <a:lnTo>
                  <a:pt x="931124" y="1076612"/>
                </a:lnTo>
                <a:lnTo>
                  <a:pt x="987606" y="1065428"/>
                </a:lnTo>
                <a:lnTo>
                  <a:pt x="1042985" y="1051049"/>
                </a:lnTo>
                <a:lnTo>
                  <a:pt x="1096984" y="1033474"/>
                </a:lnTo>
                <a:lnTo>
                  <a:pt x="1149329" y="1012703"/>
                </a:lnTo>
                <a:lnTo>
                  <a:pt x="1199743" y="988737"/>
                </a:lnTo>
                <a:lnTo>
                  <a:pt x="1247950" y="961576"/>
                </a:lnTo>
                <a:lnTo>
                  <a:pt x="1293675" y="931219"/>
                </a:lnTo>
                <a:lnTo>
                  <a:pt x="1335847" y="898305"/>
                </a:lnTo>
                <a:lnTo>
                  <a:pt x="1373580" y="863604"/>
                </a:lnTo>
                <a:lnTo>
                  <a:pt x="1406875" y="827315"/>
                </a:lnTo>
                <a:lnTo>
                  <a:pt x="1435729" y="789636"/>
                </a:lnTo>
                <a:lnTo>
                  <a:pt x="1460145" y="750766"/>
                </a:lnTo>
                <a:lnTo>
                  <a:pt x="1480121" y="710903"/>
                </a:lnTo>
                <a:lnTo>
                  <a:pt x="1495659" y="670246"/>
                </a:lnTo>
                <a:lnTo>
                  <a:pt x="1506757" y="628994"/>
                </a:lnTo>
                <a:lnTo>
                  <a:pt x="1513415" y="587344"/>
                </a:lnTo>
                <a:lnTo>
                  <a:pt x="1515635" y="545496"/>
                </a:lnTo>
                <a:lnTo>
                  <a:pt x="1513415" y="503647"/>
                </a:lnTo>
                <a:lnTo>
                  <a:pt x="1506757" y="461998"/>
                </a:lnTo>
                <a:lnTo>
                  <a:pt x="1495659" y="420745"/>
                </a:lnTo>
                <a:lnTo>
                  <a:pt x="1480121" y="380088"/>
                </a:lnTo>
                <a:lnTo>
                  <a:pt x="1460145" y="340225"/>
                </a:lnTo>
                <a:lnTo>
                  <a:pt x="1435729" y="301355"/>
                </a:lnTo>
                <a:lnTo>
                  <a:pt x="1406875" y="263676"/>
                </a:lnTo>
                <a:lnTo>
                  <a:pt x="1373580" y="227387"/>
                </a:lnTo>
                <a:lnTo>
                  <a:pt x="1335847" y="192686"/>
                </a:lnTo>
                <a:lnTo>
                  <a:pt x="1293675" y="159772"/>
                </a:lnTo>
                <a:lnTo>
                  <a:pt x="1247950" y="129415"/>
                </a:lnTo>
                <a:lnTo>
                  <a:pt x="1199743" y="102254"/>
                </a:lnTo>
                <a:lnTo>
                  <a:pt x="1149329" y="78288"/>
                </a:lnTo>
                <a:lnTo>
                  <a:pt x="1096984" y="57518"/>
                </a:lnTo>
                <a:lnTo>
                  <a:pt x="1042985" y="39943"/>
                </a:lnTo>
                <a:lnTo>
                  <a:pt x="987606" y="25563"/>
                </a:lnTo>
                <a:lnTo>
                  <a:pt x="931124" y="14379"/>
                </a:lnTo>
                <a:lnTo>
                  <a:pt x="873815" y="6390"/>
                </a:lnTo>
                <a:lnTo>
                  <a:pt x="815954" y="1597"/>
                </a:lnTo>
                <a:lnTo>
                  <a:pt x="757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72293" y="2431455"/>
            <a:ext cx="1515745" cy="1091565"/>
          </a:xfrm>
          <a:custGeom>
            <a:avLst/>
            <a:gdLst/>
            <a:ahLst/>
            <a:cxnLst/>
            <a:rect l="l" t="t" r="r" b="b"/>
            <a:pathLst>
              <a:path w="1515745" h="1091564">
                <a:moveTo>
                  <a:pt x="1293676" y="159771"/>
                </a:moveTo>
                <a:lnTo>
                  <a:pt x="1335848" y="192685"/>
                </a:lnTo>
                <a:lnTo>
                  <a:pt x="1373581" y="227386"/>
                </a:lnTo>
                <a:lnTo>
                  <a:pt x="1406875" y="263676"/>
                </a:lnTo>
                <a:lnTo>
                  <a:pt x="1435730" y="301354"/>
                </a:lnTo>
                <a:lnTo>
                  <a:pt x="1460145" y="340225"/>
                </a:lnTo>
                <a:lnTo>
                  <a:pt x="1480122" y="380088"/>
                </a:lnTo>
                <a:lnTo>
                  <a:pt x="1495659" y="420745"/>
                </a:lnTo>
                <a:lnTo>
                  <a:pt x="1506757" y="461997"/>
                </a:lnTo>
                <a:lnTo>
                  <a:pt x="1513416" y="503647"/>
                </a:lnTo>
                <a:lnTo>
                  <a:pt x="1515635" y="545495"/>
                </a:lnTo>
                <a:lnTo>
                  <a:pt x="1513416" y="587344"/>
                </a:lnTo>
                <a:lnTo>
                  <a:pt x="1506757" y="628993"/>
                </a:lnTo>
                <a:lnTo>
                  <a:pt x="1495659" y="670246"/>
                </a:lnTo>
                <a:lnTo>
                  <a:pt x="1480122" y="710903"/>
                </a:lnTo>
                <a:lnTo>
                  <a:pt x="1460145" y="750766"/>
                </a:lnTo>
                <a:lnTo>
                  <a:pt x="1435730" y="789636"/>
                </a:lnTo>
                <a:lnTo>
                  <a:pt x="1406875" y="827315"/>
                </a:lnTo>
                <a:lnTo>
                  <a:pt x="1373581" y="863604"/>
                </a:lnTo>
                <a:lnTo>
                  <a:pt x="1335848" y="898305"/>
                </a:lnTo>
                <a:lnTo>
                  <a:pt x="1293676" y="931219"/>
                </a:lnTo>
                <a:lnTo>
                  <a:pt x="1247951" y="961576"/>
                </a:lnTo>
                <a:lnTo>
                  <a:pt x="1199744" y="988737"/>
                </a:lnTo>
                <a:lnTo>
                  <a:pt x="1149330" y="1012703"/>
                </a:lnTo>
                <a:lnTo>
                  <a:pt x="1096985" y="1033473"/>
                </a:lnTo>
                <a:lnTo>
                  <a:pt x="1042985" y="1051048"/>
                </a:lnTo>
                <a:lnTo>
                  <a:pt x="987607" y="1065428"/>
                </a:lnTo>
                <a:lnTo>
                  <a:pt x="931125" y="1076612"/>
                </a:lnTo>
                <a:lnTo>
                  <a:pt x="873815" y="1084600"/>
                </a:lnTo>
                <a:lnTo>
                  <a:pt x="815954" y="1089393"/>
                </a:lnTo>
                <a:lnTo>
                  <a:pt x="757817" y="1090991"/>
                </a:lnTo>
                <a:lnTo>
                  <a:pt x="699681" y="1089393"/>
                </a:lnTo>
                <a:lnTo>
                  <a:pt x="641820" y="1084600"/>
                </a:lnTo>
                <a:lnTo>
                  <a:pt x="584510" y="1076612"/>
                </a:lnTo>
                <a:lnTo>
                  <a:pt x="528028" y="1065428"/>
                </a:lnTo>
                <a:lnTo>
                  <a:pt x="472650" y="1051048"/>
                </a:lnTo>
                <a:lnTo>
                  <a:pt x="418650" y="1033473"/>
                </a:lnTo>
                <a:lnTo>
                  <a:pt x="366306" y="1012703"/>
                </a:lnTo>
                <a:lnTo>
                  <a:pt x="315892" y="988737"/>
                </a:lnTo>
                <a:lnTo>
                  <a:pt x="267684" y="961576"/>
                </a:lnTo>
                <a:lnTo>
                  <a:pt x="221959" y="931219"/>
                </a:lnTo>
                <a:lnTo>
                  <a:pt x="179787" y="898305"/>
                </a:lnTo>
                <a:lnTo>
                  <a:pt x="142054" y="863604"/>
                </a:lnTo>
                <a:lnTo>
                  <a:pt x="108760" y="827315"/>
                </a:lnTo>
                <a:lnTo>
                  <a:pt x="79905" y="789636"/>
                </a:lnTo>
                <a:lnTo>
                  <a:pt x="55489" y="750766"/>
                </a:lnTo>
                <a:lnTo>
                  <a:pt x="35513" y="710903"/>
                </a:lnTo>
                <a:lnTo>
                  <a:pt x="19976" y="670246"/>
                </a:lnTo>
                <a:lnTo>
                  <a:pt x="8878" y="628993"/>
                </a:lnTo>
                <a:lnTo>
                  <a:pt x="2219" y="587344"/>
                </a:lnTo>
                <a:lnTo>
                  <a:pt x="0" y="545495"/>
                </a:lnTo>
                <a:lnTo>
                  <a:pt x="2219" y="503647"/>
                </a:lnTo>
                <a:lnTo>
                  <a:pt x="8878" y="461997"/>
                </a:lnTo>
                <a:lnTo>
                  <a:pt x="19976" y="420745"/>
                </a:lnTo>
                <a:lnTo>
                  <a:pt x="35513" y="380088"/>
                </a:lnTo>
                <a:lnTo>
                  <a:pt x="55489" y="340225"/>
                </a:lnTo>
                <a:lnTo>
                  <a:pt x="79905" y="301354"/>
                </a:lnTo>
                <a:lnTo>
                  <a:pt x="108760" y="263676"/>
                </a:lnTo>
                <a:lnTo>
                  <a:pt x="142054" y="227386"/>
                </a:lnTo>
                <a:lnTo>
                  <a:pt x="179787" y="192685"/>
                </a:lnTo>
                <a:lnTo>
                  <a:pt x="221959" y="159771"/>
                </a:lnTo>
                <a:lnTo>
                  <a:pt x="267684" y="129415"/>
                </a:lnTo>
                <a:lnTo>
                  <a:pt x="315892" y="102254"/>
                </a:lnTo>
                <a:lnTo>
                  <a:pt x="366306" y="78288"/>
                </a:lnTo>
                <a:lnTo>
                  <a:pt x="418650" y="57517"/>
                </a:lnTo>
                <a:lnTo>
                  <a:pt x="472650" y="39942"/>
                </a:lnTo>
                <a:lnTo>
                  <a:pt x="528028" y="25563"/>
                </a:lnTo>
                <a:lnTo>
                  <a:pt x="584510" y="14379"/>
                </a:lnTo>
                <a:lnTo>
                  <a:pt x="641820" y="6390"/>
                </a:lnTo>
                <a:lnTo>
                  <a:pt x="699681" y="1597"/>
                </a:lnTo>
                <a:lnTo>
                  <a:pt x="757817" y="0"/>
                </a:lnTo>
                <a:lnTo>
                  <a:pt x="815954" y="1597"/>
                </a:lnTo>
                <a:lnTo>
                  <a:pt x="873815" y="6390"/>
                </a:lnTo>
                <a:lnTo>
                  <a:pt x="931125" y="14379"/>
                </a:lnTo>
                <a:lnTo>
                  <a:pt x="987607" y="25563"/>
                </a:lnTo>
                <a:lnTo>
                  <a:pt x="1042985" y="39942"/>
                </a:lnTo>
                <a:lnTo>
                  <a:pt x="1096985" y="57517"/>
                </a:lnTo>
                <a:lnTo>
                  <a:pt x="1149330" y="78288"/>
                </a:lnTo>
                <a:lnTo>
                  <a:pt x="1199744" y="102254"/>
                </a:lnTo>
                <a:lnTo>
                  <a:pt x="1247951" y="129415"/>
                </a:lnTo>
                <a:lnTo>
                  <a:pt x="1293676" y="159771"/>
                </a:lnTo>
                <a:close/>
              </a:path>
            </a:pathLst>
          </a:custGeom>
          <a:ln w="25399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59300" y="2774314"/>
            <a:ext cx="93599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800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Connaît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e le système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83000" y="1474520"/>
            <a:ext cx="850900" cy="14845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22439" y="2256323"/>
            <a:ext cx="5998845" cy="6751320"/>
          </a:xfrm>
          <a:custGeom>
            <a:avLst/>
            <a:gdLst/>
            <a:ahLst/>
            <a:cxnLst/>
            <a:rect l="l" t="t" r="r" b="b"/>
            <a:pathLst>
              <a:path w="5998845" h="6751320">
                <a:moveTo>
                  <a:pt x="5717381" y="0"/>
                </a:moveTo>
                <a:lnTo>
                  <a:pt x="660796" y="0"/>
                </a:lnTo>
                <a:lnTo>
                  <a:pt x="637755" y="931"/>
                </a:lnTo>
                <a:lnTo>
                  <a:pt x="593283" y="8168"/>
                </a:lnTo>
                <a:lnTo>
                  <a:pt x="551438" y="22086"/>
                </a:lnTo>
                <a:lnTo>
                  <a:pt x="512799" y="42106"/>
                </a:lnTo>
                <a:lnTo>
                  <a:pt x="477947" y="67650"/>
                </a:lnTo>
                <a:lnTo>
                  <a:pt x="447459" y="98138"/>
                </a:lnTo>
                <a:lnTo>
                  <a:pt x="421915" y="132991"/>
                </a:lnTo>
                <a:lnTo>
                  <a:pt x="401895" y="171629"/>
                </a:lnTo>
                <a:lnTo>
                  <a:pt x="387977" y="213474"/>
                </a:lnTo>
                <a:lnTo>
                  <a:pt x="380740" y="257946"/>
                </a:lnTo>
                <a:lnTo>
                  <a:pt x="379808" y="280987"/>
                </a:lnTo>
                <a:lnTo>
                  <a:pt x="379808" y="533002"/>
                </a:lnTo>
                <a:lnTo>
                  <a:pt x="0" y="681831"/>
                </a:lnTo>
                <a:lnTo>
                  <a:pt x="379808" y="830262"/>
                </a:lnTo>
                <a:lnTo>
                  <a:pt x="379808" y="6470252"/>
                </a:lnTo>
                <a:lnTo>
                  <a:pt x="380740" y="6493293"/>
                </a:lnTo>
                <a:lnTo>
                  <a:pt x="387977" y="6537765"/>
                </a:lnTo>
                <a:lnTo>
                  <a:pt x="401895" y="6579610"/>
                </a:lnTo>
                <a:lnTo>
                  <a:pt x="421915" y="6618249"/>
                </a:lnTo>
                <a:lnTo>
                  <a:pt x="447459" y="6653102"/>
                </a:lnTo>
                <a:lnTo>
                  <a:pt x="477947" y="6683589"/>
                </a:lnTo>
                <a:lnTo>
                  <a:pt x="512800" y="6709133"/>
                </a:lnTo>
                <a:lnTo>
                  <a:pt x="551439" y="6729154"/>
                </a:lnTo>
                <a:lnTo>
                  <a:pt x="593284" y="6743072"/>
                </a:lnTo>
                <a:lnTo>
                  <a:pt x="637757" y="6750308"/>
                </a:lnTo>
                <a:lnTo>
                  <a:pt x="660796" y="6751240"/>
                </a:lnTo>
                <a:lnTo>
                  <a:pt x="5717381" y="6751240"/>
                </a:lnTo>
                <a:lnTo>
                  <a:pt x="5762951" y="6747561"/>
                </a:lnTo>
                <a:lnTo>
                  <a:pt x="5806182" y="6736911"/>
                </a:lnTo>
                <a:lnTo>
                  <a:pt x="5846496" y="6719870"/>
                </a:lnTo>
                <a:lnTo>
                  <a:pt x="5883313" y="6697015"/>
                </a:lnTo>
                <a:lnTo>
                  <a:pt x="5916056" y="6668927"/>
                </a:lnTo>
                <a:lnTo>
                  <a:pt x="5944144" y="6636184"/>
                </a:lnTo>
                <a:lnTo>
                  <a:pt x="5966998" y="6599366"/>
                </a:lnTo>
                <a:lnTo>
                  <a:pt x="5984040" y="6559052"/>
                </a:lnTo>
                <a:lnTo>
                  <a:pt x="5994690" y="6515821"/>
                </a:lnTo>
                <a:lnTo>
                  <a:pt x="5998368" y="6470252"/>
                </a:lnTo>
                <a:lnTo>
                  <a:pt x="5998368" y="280987"/>
                </a:lnTo>
                <a:lnTo>
                  <a:pt x="5994690" y="235418"/>
                </a:lnTo>
                <a:lnTo>
                  <a:pt x="5984040" y="192187"/>
                </a:lnTo>
                <a:lnTo>
                  <a:pt x="5966998" y="151873"/>
                </a:lnTo>
                <a:lnTo>
                  <a:pt x="5944144" y="115055"/>
                </a:lnTo>
                <a:lnTo>
                  <a:pt x="5916056" y="82312"/>
                </a:lnTo>
                <a:lnTo>
                  <a:pt x="5883313" y="54224"/>
                </a:lnTo>
                <a:lnTo>
                  <a:pt x="5846495" y="31370"/>
                </a:lnTo>
                <a:lnTo>
                  <a:pt x="5806181" y="14328"/>
                </a:lnTo>
                <a:lnTo>
                  <a:pt x="5762950" y="3678"/>
                </a:lnTo>
                <a:lnTo>
                  <a:pt x="5740421" y="931"/>
                </a:lnTo>
                <a:lnTo>
                  <a:pt x="5717381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22439" y="2256323"/>
            <a:ext cx="5998845" cy="6751320"/>
          </a:xfrm>
          <a:custGeom>
            <a:avLst/>
            <a:gdLst/>
            <a:ahLst/>
            <a:cxnLst/>
            <a:rect l="l" t="t" r="r" b="b"/>
            <a:pathLst>
              <a:path w="5998845" h="6751320">
                <a:moveTo>
                  <a:pt x="660796" y="0"/>
                </a:moveTo>
                <a:lnTo>
                  <a:pt x="615227" y="3678"/>
                </a:lnTo>
                <a:lnTo>
                  <a:pt x="571996" y="14328"/>
                </a:lnTo>
                <a:lnTo>
                  <a:pt x="531682" y="31370"/>
                </a:lnTo>
                <a:lnTo>
                  <a:pt x="494864" y="54224"/>
                </a:lnTo>
                <a:lnTo>
                  <a:pt x="462122" y="82312"/>
                </a:lnTo>
                <a:lnTo>
                  <a:pt x="434033" y="115055"/>
                </a:lnTo>
                <a:lnTo>
                  <a:pt x="411179" y="151873"/>
                </a:lnTo>
                <a:lnTo>
                  <a:pt x="394137" y="192187"/>
                </a:lnTo>
                <a:lnTo>
                  <a:pt x="383487" y="235418"/>
                </a:lnTo>
                <a:lnTo>
                  <a:pt x="379809" y="280987"/>
                </a:lnTo>
                <a:lnTo>
                  <a:pt x="379809" y="533003"/>
                </a:lnTo>
                <a:lnTo>
                  <a:pt x="0" y="681831"/>
                </a:lnTo>
                <a:lnTo>
                  <a:pt x="379809" y="830262"/>
                </a:lnTo>
                <a:lnTo>
                  <a:pt x="379809" y="6470253"/>
                </a:lnTo>
                <a:lnTo>
                  <a:pt x="380741" y="6493294"/>
                </a:lnTo>
                <a:lnTo>
                  <a:pt x="387977" y="6537766"/>
                </a:lnTo>
                <a:lnTo>
                  <a:pt x="401895" y="6579611"/>
                </a:lnTo>
                <a:lnTo>
                  <a:pt x="421916" y="6618249"/>
                </a:lnTo>
                <a:lnTo>
                  <a:pt x="447459" y="6653102"/>
                </a:lnTo>
                <a:lnTo>
                  <a:pt x="477947" y="6683590"/>
                </a:lnTo>
                <a:lnTo>
                  <a:pt x="512800" y="6709134"/>
                </a:lnTo>
                <a:lnTo>
                  <a:pt x="551438" y="6729154"/>
                </a:lnTo>
                <a:lnTo>
                  <a:pt x="593283" y="6743072"/>
                </a:lnTo>
                <a:lnTo>
                  <a:pt x="637756" y="6750309"/>
                </a:lnTo>
                <a:lnTo>
                  <a:pt x="660796" y="6751241"/>
                </a:lnTo>
                <a:lnTo>
                  <a:pt x="5717380" y="6751241"/>
                </a:lnTo>
                <a:lnTo>
                  <a:pt x="5762949" y="6747562"/>
                </a:lnTo>
                <a:lnTo>
                  <a:pt x="5806181" y="6736912"/>
                </a:lnTo>
                <a:lnTo>
                  <a:pt x="5846495" y="6719871"/>
                </a:lnTo>
                <a:lnTo>
                  <a:pt x="5883313" y="6697016"/>
                </a:lnTo>
                <a:lnTo>
                  <a:pt x="5916055" y="6668928"/>
                </a:lnTo>
                <a:lnTo>
                  <a:pt x="5944143" y="6636185"/>
                </a:lnTo>
                <a:lnTo>
                  <a:pt x="5966998" y="6599368"/>
                </a:lnTo>
                <a:lnTo>
                  <a:pt x="5984039" y="6559053"/>
                </a:lnTo>
                <a:lnTo>
                  <a:pt x="5994689" y="6515822"/>
                </a:lnTo>
                <a:lnTo>
                  <a:pt x="5998368" y="6470253"/>
                </a:lnTo>
                <a:lnTo>
                  <a:pt x="5998368" y="280987"/>
                </a:lnTo>
                <a:lnTo>
                  <a:pt x="5994689" y="235418"/>
                </a:lnTo>
                <a:lnTo>
                  <a:pt x="5984039" y="192187"/>
                </a:lnTo>
                <a:lnTo>
                  <a:pt x="5966998" y="151873"/>
                </a:lnTo>
                <a:lnTo>
                  <a:pt x="5944143" y="115055"/>
                </a:lnTo>
                <a:lnTo>
                  <a:pt x="5916055" y="82312"/>
                </a:lnTo>
                <a:lnTo>
                  <a:pt x="5883313" y="54224"/>
                </a:lnTo>
                <a:lnTo>
                  <a:pt x="5846495" y="31370"/>
                </a:lnTo>
                <a:lnTo>
                  <a:pt x="5806181" y="14328"/>
                </a:lnTo>
                <a:lnTo>
                  <a:pt x="5762949" y="3678"/>
                </a:lnTo>
                <a:lnTo>
                  <a:pt x="5717380" y="0"/>
                </a:lnTo>
                <a:lnTo>
                  <a:pt x="660796" y="0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590800" y="4499347"/>
            <a:ext cx="6587490" cy="612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aseline="-37037" dirty="0">
                <a:solidFill>
                  <a:srgbClr val="FFFFFF"/>
                </a:solidFill>
                <a:latin typeface="Helvetica Light"/>
                <a:cs typeface="Helvetica Light"/>
              </a:rPr>
              <a:t>Binô</a:t>
            </a:r>
            <a:r>
              <a:rPr sz="3600" spc="-1657" baseline="-37037" dirty="0">
                <a:solidFill>
                  <a:srgbClr val="FFFFFF"/>
                </a:solidFill>
                <a:latin typeface="Helvetica Light"/>
                <a:cs typeface="Helvetica Light"/>
              </a:rPr>
              <a:t>m</a:t>
            </a:r>
            <a:r>
              <a:rPr sz="5400" b="1" spc="-1657" baseline="-4629" dirty="0">
                <a:solidFill>
                  <a:srgbClr val="51A7F9"/>
                </a:solidFill>
                <a:latin typeface="Helvetica"/>
                <a:cs typeface="Helvetica"/>
              </a:rPr>
              <a:t>L</a:t>
            </a:r>
            <a:r>
              <a:rPr sz="3600" spc="-359" baseline="-37037" dirty="0">
                <a:solidFill>
                  <a:srgbClr val="FFFFFF"/>
                </a:solidFill>
                <a:latin typeface="Helvetica Light"/>
                <a:cs typeface="Helvetica Light"/>
              </a:rPr>
              <a:t>e</a:t>
            </a:r>
            <a:r>
              <a:rPr sz="5400" b="1" baseline="-4629" dirty="0">
                <a:solidFill>
                  <a:srgbClr val="51A7F9"/>
                </a:solidFill>
                <a:latin typeface="Helvetica"/>
                <a:cs typeface="Helvetica"/>
              </a:rPr>
              <a:t>es</a:t>
            </a:r>
            <a:r>
              <a:rPr sz="5400" b="1" spc="-7" baseline="-4629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5400" b="1" baseline="-4629" dirty="0">
                <a:solidFill>
                  <a:srgbClr val="51A7F9"/>
                </a:solidFill>
                <a:latin typeface="Helvetica"/>
                <a:cs typeface="Helvetica"/>
              </a:rPr>
              <a:t>ac</a:t>
            </a:r>
            <a:r>
              <a:rPr sz="5400" b="1" spc="-7" baseline="-4629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5400" b="1" spc="-15" baseline="-4629" dirty="0">
                <a:solidFill>
                  <a:srgbClr val="51A7F9"/>
                </a:solidFill>
                <a:latin typeface="Helvetica"/>
                <a:cs typeface="Helvetica"/>
              </a:rPr>
              <a:t>i</a:t>
            </a:r>
            <a:r>
              <a:rPr sz="5400" b="1" baseline="-4629" dirty="0">
                <a:solidFill>
                  <a:srgbClr val="51A7F9"/>
                </a:solidFill>
                <a:latin typeface="Helvetica"/>
                <a:cs typeface="Helvetica"/>
              </a:rPr>
              <a:t>v</a:t>
            </a:r>
            <a:r>
              <a:rPr sz="5400" b="1" spc="-15" baseline="-4629" dirty="0">
                <a:solidFill>
                  <a:srgbClr val="51A7F9"/>
                </a:solidFill>
                <a:latin typeface="Helvetica"/>
                <a:cs typeface="Helvetica"/>
              </a:rPr>
              <a:t>i</a:t>
            </a:r>
            <a:r>
              <a:rPr sz="5400" b="1" baseline="-4629" dirty="0">
                <a:solidFill>
                  <a:srgbClr val="51A7F9"/>
                </a:solidFill>
                <a:latin typeface="Helvetica"/>
                <a:cs typeface="Helvetica"/>
              </a:rPr>
              <a:t>té</a:t>
            </a:r>
            <a:r>
              <a:rPr sz="5400" b="1" spc="-22" baseline="-4629" dirty="0">
                <a:solidFill>
                  <a:srgbClr val="51A7F9"/>
                </a:solidFill>
                <a:latin typeface="Helvetica"/>
                <a:cs typeface="Helvetica"/>
              </a:rPr>
              <a:t>s</a:t>
            </a: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Poser des questions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04100" y="2368804"/>
            <a:ext cx="28035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Helvetica Light"/>
                <a:cs typeface="Helvetica Light"/>
              </a:rPr>
              <a:t>Exemple d’activité A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57900" y="3089680"/>
            <a:ext cx="2985135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Li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e une ca</a:t>
            </a:r>
            <a:r>
              <a:rPr sz="2400" spc="40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te grise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57900" y="3826280"/>
            <a:ext cx="349377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Consulter un historique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57900" y="5299480"/>
            <a:ext cx="161290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Observer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57900" y="6036080"/>
            <a:ext cx="3171825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Identifier un système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57900" y="6772680"/>
            <a:ext cx="2776855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E</a:t>
            </a:r>
            <a:r>
              <a:rPr sz="2400" spc="-45" dirty="0">
                <a:latin typeface="Helvetica Light"/>
                <a:cs typeface="Helvetica Light"/>
              </a:rPr>
              <a:t>f</a:t>
            </a:r>
            <a:r>
              <a:rPr sz="2400" dirty="0">
                <a:latin typeface="Helvetica Light"/>
                <a:cs typeface="Helvetica Light"/>
              </a:rPr>
              <a:t>fectuer un essai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57900" y="7525004"/>
            <a:ext cx="3302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Helvetica Light"/>
                <a:cs typeface="Helvetica Light"/>
              </a:rPr>
              <a:t>…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212406" y="3169325"/>
            <a:ext cx="4845828" cy="53034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63206" y="3194726"/>
            <a:ext cx="4755515" cy="5201920"/>
          </a:xfrm>
          <a:custGeom>
            <a:avLst/>
            <a:gdLst/>
            <a:ahLst/>
            <a:cxnLst/>
            <a:rect l="l" t="t" r="r" b="b"/>
            <a:pathLst>
              <a:path w="4755515" h="5201920">
                <a:moveTo>
                  <a:pt x="3517502" y="0"/>
                </a:moveTo>
                <a:lnTo>
                  <a:pt x="184944" y="0"/>
                </a:lnTo>
                <a:lnTo>
                  <a:pt x="169762" y="612"/>
                </a:lnTo>
                <a:lnTo>
                  <a:pt x="126448" y="9418"/>
                </a:lnTo>
                <a:lnTo>
                  <a:pt x="87478" y="27684"/>
                </a:lnTo>
                <a:lnTo>
                  <a:pt x="54131" y="54130"/>
                </a:lnTo>
                <a:lnTo>
                  <a:pt x="27684" y="87478"/>
                </a:lnTo>
                <a:lnTo>
                  <a:pt x="9418" y="126448"/>
                </a:lnTo>
                <a:lnTo>
                  <a:pt x="612" y="169761"/>
                </a:lnTo>
                <a:lnTo>
                  <a:pt x="0" y="184943"/>
                </a:lnTo>
                <a:lnTo>
                  <a:pt x="0" y="5016499"/>
                </a:lnTo>
                <a:lnTo>
                  <a:pt x="5369" y="5061000"/>
                </a:lnTo>
                <a:lnTo>
                  <a:pt x="20624" y="5101621"/>
                </a:lnTo>
                <a:lnTo>
                  <a:pt x="44485" y="5137068"/>
                </a:lnTo>
                <a:lnTo>
                  <a:pt x="75674" y="5166045"/>
                </a:lnTo>
                <a:lnTo>
                  <a:pt x="112912" y="5187258"/>
                </a:lnTo>
                <a:lnTo>
                  <a:pt x="154920" y="5199410"/>
                </a:lnTo>
                <a:lnTo>
                  <a:pt x="184944" y="5201839"/>
                </a:lnTo>
                <a:lnTo>
                  <a:pt x="3517502" y="5201839"/>
                </a:lnTo>
                <a:lnTo>
                  <a:pt x="3561979" y="5196446"/>
                </a:lnTo>
                <a:lnTo>
                  <a:pt x="3602539" y="5181130"/>
                </a:lnTo>
                <a:lnTo>
                  <a:pt x="3637902" y="5157185"/>
                </a:lnTo>
                <a:lnTo>
                  <a:pt x="3666791" y="5125907"/>
                </a:lnTo>
                <a:lnTo>
                  <a:pt x="3687926" y="5088592"/>
                </a:lnTo>
                <a:lnTo>
                  <a:pt x="3700028" y="5046534"/>
                </a:lnTo>
                <a:lnTo>
                  <a:pt x="3702446" y="5016499"/>
                </a:lnTo>
                <a:lnTo>
                  <a:pt x="3702446" y="3155949"/>
                </a:lnTo>
                <a:lnTo>
                  <a:pt x="4755356" y="3024583"/>
                </a:lnTo>
                <a:lnTo>
                  <a:pt x="3702446" y="2893614"/>
                </a:lnTo>
                <a:lnTo>
                  <a:pt x="3702446" y="184943"/>
                </a:lnTo>
                <a:lnTo>
                  <a:pt x="3701834" y="169761"/>
                </a:lnTo>
                <a:lnTo>
                  <a:pt x="3693028" y="126448"/>
                </a:lnTo>
                <a:lnTo>
                  <a:pt x="3674762" y="87478"/>
                </a:lnTo>
                <a:lnTo>
                  <a:pt x="3648316" y="54130"/>
                </a:lnTo>
                <a:lnTo>
                  <a:pt x="3614968" y="27684"/>
                </a:lnTo>
                <a:lnTo>
                  <a:pt x="3575998" y="9418"/>
                </a:lnTo>
                <a:lnTo>
                  <a:pt x="3532684" y="612"/>
                </a:lnTo>
                <a:lnTo>
                  <a:pt x="3517502" y="0"/>
                </a:lnTo>
                <a:close/>
              </a:path>
            </a:pathLst>
          </a:custGeom>
          <a:solidFill>
            <a:srgbClr val="51A7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63206" y="3194726"/>
            <a:ext cx="4755515" cy="5201920"/>
          </a:xfrm>
          <a:custGeom>
            <a:avLst/>
            <a:gdLst/>
            <a:ahLst/>
            <a:cxnLst/>
            <a:rect l="l" t="t" r="r" b="b"/>
            <a:pathLst>
              <a:path w="4755515" h="5201920">
                <a:moveTo>
                  <a:pt x="184943" y="0"/>
                </a:moveTo>
                <a:lnTo>
                  <a:pt x="140466" y="5369"/>
                </a:lnTo>
                <a:lnTo>
                  <a:pt x="99907" y="20624"/>
                </a:lnTo>
                <a:lnTo>
                  <a:pt x="64543" y="44485"/>
                </a:lnTo>
                <a:lnTo>
                  <a:pt x="35654" y="75674"/>
                </a:lnTo>
                <a:lnTo>
                  <a:pt x="14519" y="112912"/>
                </a:lnTo>
                <a:lnTo>
                  <a:pt x="2417" y="154920"/>
                </a:lnTo>
                <a:lnTo>
                  <a:pt x="0" y="184943"/>
                </a:lnTo>
                <a:lnTo>
                  <a:pt x="0" y="5016500"/>
                </a:lnTo>
                <a:lnTo>
                  <a:pt x="5369" y="5061001"/>
                </a:lnTo>
                <a:lnTo>
                  <a:pt x="20624" y="5101622"/>
                </a:lnTo>
                <a:lnTo>
                  <a:pt x="44485" y="5137069"/>
                </a:lnTo>
                <a:lnTo>
                  <a:pt x="75674" y="5166047"/>
                </a:lnTo>
                <a:lnTo>
                  <a:pt x="112912" y="5187259"/>
                </a:lnTo>
                <a:lnTo>
                  <a:pt x="154920" y="5199412"/>
                </a:lnTo>
                <a:lnTo>
                  <a:pt x="184943" y="5201841"/>
                </a:lnTo>
                <a:lnTo>
                  <a:pt x="3517503" y="5201841"/>
                </a:lnTo>
                <a:lnTo>
                  <a:pt x="3561980" y="5196447"/>
                </a:lnTo>
                <a:lnTo>
                  <a:pt x="3602539" y="5181130"/>
                </a:lnTo>
                <a:lnTo>
                  <a:pt x="3637903" y="5157186"/>
                </a:lnTo>
                <a:lnTo>
                  <a:pt x="3666791" y="5125908"/>
                </a:lnTo>
                <a:lnTo>
                  <a:pt x="3687926" y="5088592"/>
                </a:lnTo>
                <a:lnTo>
                  <a:pt x="3700028" y="5046534"/>
                </a:lnTo>
                <a:lnTo>
                  <a:pt x="3702446" y="5016500"/>
                </a:lnTo>
                <a:lnTo>
                  <a:pt x="3702446" y="3155950"/>
                </a:lnTo>
                <a:lnTo>
                  <a:pt x="4755356" y="3024583"/>
                </a:lnTo>
                <a:lnTo>
                  <a:pt x="3702446" y="2893616"/>
                </a:lnTo>
                <a:lnTo>
                  <a:pt x="3702446" y="184943"/>
                </a:lnTo>
                <a:lnTo>
                  <a:pt x="3701834" y="169761"/>
                </a:lnTo>
                <a:lnTo>
                  <a:pt x="3693027" y="126448"/>
                </a:lnTo>
                <a:lnTo>
                  <a:pt x="3674762" y="87478"/>
                </a:lnTo>
                <a:lnTo>
                  <a:pt x="3648315" y="54131"/>
                </a:lnTo>
                <a:lnTo>
                  <a:pt x="3614968" y="27684"/>
                </a:lnTo>
                <a:lnTo>
                  <a:pt x="3575998" y="9418"/>
                </a:lnTo>
                <a:lnTo>
                  <a:pt x="3532685" y="612"/>
                </a:lnTo>
                <a:lnTo>
                  <a:pt x="3517503" y="0"/>
                </a:lnTo>
                <a:lnTo>
                  <a:pt x="184943" y="0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676400" y="3308603"/>
            <a:ext cx="28708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Helvetica Light"/>
                <a:cs typeface="Helvetica Light"/>
              </a:rPr>
              <a:t>Exemple d’animation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717800" y="4045203"/>
            <a:ext cx="8051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Helvetica Light"/>
                <a:cs typeface="Helvetica Light"/>
              </a:rPr>
              <a:t>TP 2h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51000" y="5518398"/>
            <a:ext cx="2939415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0" marR="5080" indent="-1130300">
              <a:lnSpc>
                <a:spcPct val="100699"/>
              </a:lnSpc>
            </a:pPr>
            <a:r>
              <a:rPr sz="2400" b="1" dirty="0">
                <a:solidFill>
                  <a:srgbClr val="FFFFFF"/>
                </a:solidFill>
                <a:latin typeface="Helvetica"/>
                <a:cs typeface="Helvetica"/>
              </a:rPr>
              <a:t>C</a:t>
            </a:r>
            <a:r>
              <a:rPr sz="2400" b="1" spc="-5" dirty="0">
                <a:solidFill>
                  <a:srgbClr val="FFFFFF"/>
                </a:solidFill>
                <a:latin typeface="Helvetica"/>
                <a:cs typeface="Helvetica"/>
              </a:rPr>
              <a:t>o</a:t>
            </a:r>
            <a:r>
              <a:rPr sz="2400" b="1" dirty="0">
                <a:solidFill>
                  <a:srgbClr val="FFFFFF"/>
                </a:solidFill>
                <a:latin typeface="Helvetica"/>
                <a:cs typeface="Helvetica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Helvetica"/>
                <a:cs typeface="Helvetica"/>
              </a:rPr>
              <a:t>p</a:t>
            </a:r>
            <a:r>
              <a:rPr sz="2400" b="1" dirty="0">
                <a:solidFill>
                  <a:srgbClr val="FFFFFF"/>
                </a:solidFill>
                <a:latin typeface="Helvetica"/>
                <a:cs typeface="Helvetica"/>
              </a:rPr>
              <a:t>éte</a:t>
            </a:r>
            <a:r>
              <a:rPr sz="2400" b="1" spc="-5" dirty="0">
                <a:solidFill>
                  <a:srgbClr val="FFFFFF"/>
                </a:solidFill>
                <a:latin typeface="Helvetica"/>
                <a:cs typeface="Helvetica"/>
              </a:rPr>
              <a:t>n</a:t>
            </a:r>
            <a:r>
              <a:rPr sz="2400" b="1" dirty="0">
                <a:solidFill>
                  <a:srgbClr val="FFFFFF"/>
                </a:solidFill>
                <a:latin typeface="Helvetica"/>
                <a:cs typeface="Helvetica"/>
              </a:rPr>
              <a:t>ce</a:t>
            </a:r>
            <a:r>
              <a:rPr sz="2400" b="1" spc="-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elvetica"/>
                <a:cs typeface="Helvetica"/>
              </a:rPr>
              <a:t>C1</a:t>
            </a:r>
            <a:r>
              <a:rPr sz="2400" b="1" spc="-5" dirty="0">
                <a:solidFill>
                  <a:srgbClr val="FFFFFF"/>
                </a:solidFill>
                <a:latin typeface="Helvetica"/>
                <a:cs typeface="Helvetica"/>
              </a:rPr>
              <a:t>.</a:t>
            </a:r>
            <a:r>
              <a:rPr sz="2400" b="1" dirty="0">
                <a:solidFill>
                  <a:srgbClr val="FFFFFF"/>
                </a:solidFill>
                <a:latin typeface="Helvetica"/>
                <a:cs typeface="Helvetica"/>
              </a:rPr>
              <a:t>1</a:t>
            </a:r>
            <a:r>
              <a:rPr sz="2400" b="1" spc="-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elvetica"/>
                <a:cs typeface="Helvetica"/>
              </a:rPr>
              <a:t>et C2.1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25600" y="6623304"/>
            <a:ext cx="29902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Helvetica Light"/>
                <a:cs typeface="Helvetica Light"/>
              </a:rPr>
              <a:t>Interaction avec l’AFS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d</a:t>
            </a:r>
            <a:r>
              <a:rPr dirty="0"/>
              <a:t>émarc</a:t>
            </a:r>
            <a:r>
              <a:rPr spc="-10" dirty="0"/>
              <a:t>h</a:t>
            </a:r>
            <a:r>
              <a:rPr dirty="0"/>
              <a:t>e</a:t>
            </a:r>
            <a:r>
              <a:rPr spc="-5" dirty="0"/>
              <a:t> </a:t>
            </a:r>
            <a:r>
              <a:rPr spc="-10" dirty="0"/>
              <a:t>d’in</a:t>
            </a:r>
            <a:r>
              <a:rPr dirty="0"/>
              <a:t>ves</a:t>
            </a:r>
            <a:r>
              <a:rPr spc="-5" dirty="0"/>
              <a:t>t</a:t>
            </a:r>
            <a:r>
              <a:rPr spc="-10" dirty="0"/>
              <a:t>ig</a:t>
            </a:r>
            <a:r>
              <a:rPr dirty="0"/>
              <a:t>a</a:t>
            </a:r>
            <a:r>
              <a:rPr spc="-5" dirty="0"/>
              <a:t>t</a:t>
            </a:r>
            <a:r>
              <a:rPr spc="-10" dirty="0"/>
              <a:t>io</a:t>
            </a:r>
            <a:r>
              <a:rPr spc="-5" dirty="0"/>
              <a:t>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700" y="935219"/>
            <a:ext cx="9201785" cy="0"/>
          </a:xfrm>
          <a:custGeom>
            <a:avLst/>
            <a:gdLst/>
            <a:ahLst/>
            <a:cxnLst/>
            <a:rect l="l" t="t" r="r" b="b"/>
            <a:pathLst>
              <a:path w="9201785">
                <a:moveTo>
                  <a:pt x="0" y="0"/>
                </a:moveTo>
                <a:lnTo>
                  <a:pt x="9201390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6086" y="9372512"/>
            <a:ext cx="9703435" cy="0"/>
          </a:xfrm>
          <a:custGeom>
            <a:avLst/>
            <a:gdLst/>
            <a:ahLst/>
            <a:cxnLst/>
            <a:rect l="l" t="t" r="r" b="b"/>
            <a:pathLst>
              <a:path w="9703435">
                <a:moveTo>
                  <a:pt x="0" y="0"/>
                </a:moveTo>
                <a:lnTo>
                  <a:pt x="9703003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5148" y="2755900"/>
            <a:ext cx="9698851" cy="4989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500" y="6454799"/>
            <a:ext cx="1765300" cy="206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2014" y="1776181"/>
            <a:ext cx="962985" cy="147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0856" y="2830281"/>
            <a:ext cx="347167" cy="26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1700" y="3363857"/>
            <a:ext cx="35399" cy="35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229" y="3370743"/>
            <a:ext cx="146580" cy="32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71902" y="3181259"/>
            <a:ext cx="1515745" cy="1091565"/>
          </a:xfrm>
          <a:custGeom>
            <a:avLst/>
            <a:gdLst/>
            <a:ahLst/>
            <a:cxnLst/>
            <a:rect l="l" t="t" r="r" b="b"/>
            <a:pathLst>
              <a:path w="1515745" h="1091564">
                <a:moveTo>
                  <a:pt x="757817" y="0"/>
                </a:moveTo>
                <a:lnTo>
                  <a:pt x="699680" y="1597"/>
                </a:lnTo>
                <a:lnTo>
                  <a:pt x="641820" y="6390"/>
                </a:lnTo>
                <a:lnTo>
                  <a:pt x="584510" y="14379"/>
                </a:lnTo>
                <a:lnTo>
                  <a:pt x="528028" y="25563"/>
                </a:lnTo>
                <a:lnTo>
                  <a:pt x="472650" y="39943"/>
                </a:lnTo>
                <a:lnTo>
                  <a:pt x="418650" y="57518"/>
                </a:lnTo>
                <a:lnTo>
                  <a:pt x="366306" y="78288"/>
                </a:lnTo>
                <a:lnTo>
                  <a:pt x="315892" y="102254"/>
                </a:lnTo>
                <a:lnTo>
                  <a:pt x="267685" y="129415"/>
                </a:lnTo>
                <a:lnTo>
                  <a:pt x="221960" y="159772"/>
                </a:lnTo>
                <a:lnTo>
                  <a:pt x="179787" y="192686"/>
                </a:lnTo>
                <a:lnTo>
                  <a:pt x="142054" y="227387"/>
                </a:lnTo>
                <a:lnTo>
                  <a:pt x="108760" y="263676"/>
                </a:lnTo>
                <a:lnTo>
                  <a:pt x="79905" y="301354"/>
                </a:lnTo>
                <a:lnTo>
                  <a:pt x="55490" y="340225"/>
                </a:lnTo>
                <a:lnTo>
                  <a:pt x="35513" y="380087"/>
                </a:lnTo>
                <a:lnTo>
                  <a:pt x="19976" y="420744"/>
                </a:lnTo>
                <a:lnTo>
                  <a:pt x="8878" y="461997"/>
                </a:lnTo>
                <a:lnTo>
                  <a:pt x="2219" y="503647"/>
                </a:lnTo>
                <a:lnTo>
                  <a:pt x="0" y="545495"/>
                </a:lnTo>
                <a:lnTo>
                  <a:pt x="2219" y="587343"/>
                </a:lnTo>
                <a:lnTo>
                  <a:pt x="8878" y="628993"/>
                </a:lnTo>
                <a:lnTo>
                  <a:pt x="19976" y="670246"/>
                </a:lnTo>
                <a:lnTo>
                  <a:pt x="35513" y="710903"/>
                </a:lnTo>
                <a:lnTo>
                  <a:pt x="55490" y="750766"/>
                </a:lnTo>
                <a:lnTo>
                  <a:pt x="79905" y="789636"/>
                </a:lnTo>
                <a:lnTo>
                  <a:pt x="108760" y="827315"/>
                </a:lnTo>
                <a:lnTo>
                  <a:pt x="142054" y="863604"/>
                </a:lnTo>
                <a:lnTo>
                  <a:pt x="179787" y="898305"/>
                </a:lnTo>
                <a:lnTo>
                  <a:pt x="221960" y="931219"/>
                </a:lnTo>
                <a:lnTo>
                  <a:pt x="267685" y="961576"/>
                </a:lnTo>
                <a:lnTo>
                  <a:pt x="315892" y="988737"/>
                </a:lnTo>
                <a:lnTo>
                  <a:pt x="366306" y="1012703"/>
                </a:lnTo>
                <a:lnTo>
                  <a:pt x="418650" y="1033473"/>
                </a:lnTo>
                <a:lnTo>
                  <a:pt x="472650" y="1051048"/>
                </a:lnTo>
                <a:lnTo>
                  <a:pt x="528028" y="1065427"/>
                </a:lnTo>
                <a:lnTo>
                  <a:pt x="584510" y="1076611"/>
                </a:lnTo>
                <a:lnTo>
                  <a:pt x="641820" y="1084600"/>
                </a:lnTo>
                <a:lnTo>
                  <a:pt x="699680" y="1089393"/>
                </a:lnTo>
                <a:lnTo>
                  <a:pt x="757817" y="1090991"/>
                </a:lnTo>
                <a:lnTo>
                  <a:pt x="815954" y="1089393"/>
                </a:lnTo>
                <a:lnTo>
                  <a:pt x="873815" y="1084600"/>
                </a:lnTo>
                <a:lnTo>
                  <a:pt x="931124" y="1076611"/>
                </a:lnTo>
                <a:lnTo>
                  <a:pt x="987606" y="1065427"/>
                </a:lnTo>
                <a:lnTo>
                  <a:pt x="1042985" y="1051048"/>
                </a:lnTo>
                <a:lnTo>
                  <a:pt x="1096985" y="1033473"/>
                </a:lnTo>
                <a:lnTo>
                  <a:pt x="1149329" y="1012703"/>
                </a:lnTo>
                <a:lnTo>
                  <a:pt x="1199743" y="988737"/>
                </a:lnTo>
                <a:lnTo>
                  <a:pt x="1247951" y="961576"/>
                </a:lnTo>
                <a:lnTo>
                  <a:pt x="1293676" y="931219"/>
                </a:lnTo>
                <a:lnTo>
                  <a:pt x="1335848" y="898305"/>
                </a:lnTo>
                <a:lnTo>
                  <a:pt x="1373581" y="863604"/>
                </a:lnTo>
                <a:lnTo>
                  <a:pt x="1406875" y="827315"/>
                </a:lnTo>
                <a:lnTo>
                  <a:pt x="1435730" y="789636"/>
                </a:lnTo>
                <a:lnTo>
                  <a:pt x="1460146" y="750766"/>
                </a:lnTo>
                <a:lnTo>
                  <a:pt x="1480122" y="710903"/>
                </a:lnTo>
                <a:lnTo>
                  <a:pt x="1495660" y="670246"/>
                </a:lnTo>
                <a:lnTo>
                  <a:pt x="1506758" y="628993"/>
                </a:lnTo>
                <a:lnTo>
                  <a:pt x="1513416" y="587343"/>
                </a:lnTo>
                <a:lnTo>
                  <a:pt x="1515636" y="545495"/>
                </a:lnTo>
                <a:lnTo>
                  <a:pt x="1513416" y="503647"/>
                </a:lnTo>
                <a:lnTo>
                  <a:pt x="1506758" y="461997"/>
                </a:lnTo>
                <a:lnTo>
                  <a:pt x="1495660" y="420744"/>
                </a:lnTo>
                <a:lnTo>
                  <a:pt x="1480122" y="380087"/>
                </a:lnTo>
                <a:lnTo>
                  <a:pt x="1460146" y="340225"/>
                </a:lnTo>
                <a:lnTo>
                  <a:pt x="1435730" y="301354"/>
                </a:lnTo>
                <a:lnTo>
                  <a:pt x="1406875" y="263676"/>
                </a:lnTo>
                <a:lnTo>
                  <a:pt x="1373581" y="227387"/>
                </a:lnTo>
                <a:lnTo>
                  <a:pt x="1335848" y="192686"/>
                </a:lnTo>
                <a:lnTo>
                  <a:pt x="1293676" y="159772"/>
                </a:lnTo>
                <a:lnTo>
                  <a:pt x="1247951" y="129415"/>
                </a:lnTo>
                <a:lnTo>
                  <a:pt x="1199743" y="102254"/>
                </a:lnTo>
                <a:lnTo>
                  <a:pt x="1149329" y="78288"/>
                </a:lnTo>
                <a:lnTo>
                  <a:pt x="1096985" y="57518"/>
                </a:lnTo>
                <a:lnTo>
                  <a:pt x="1042985" y="39943"/>
                </a:lnTo>
                <a:lnTo>
                  <a:pt x="987606" y="25563"/>
                </a:lnTo>
                <a:lnTo>
                  <a:pt x="931124" y="14379"/>
                </a:lnTo>
                <a:lnTo>
                  <a:pt x="873815" y="6390"/>
                </a:lnTo>
                <a:lnTo>
                  <a:pt x="815954" y="1597"/>
                </a:lnTo>
                <a:lnTo>
                  <a:pt x="757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71901" y="3181259"/>
            <a:ext cx="1515745" cy="1091565"/>
          </a:xfrm>
          <a:custGeom>
            <a:avLst/>
            <a:gdLst/>
            <a:ahLst/>
            <a:cxnLst/>
            <a:rect l="l" t="t" r="r" b="b"/>
            <a:pathLst>
              <a:path w="1515745" h="1091564">
                <a:moveTo>
                  <a:pt x="1293676" y="159771"/>
                </a:moveTo>
                <a:lnTo>
                  <a:pt x="1335848" y="192685"/>
                </a:lnTo>
                <a:lnTo>
                  <a:pt x="1373581" y="227386"/>
                </a:lnTo>
                <a:lnTo>
                  <a:pt x="1406875" y="263676"/>
                </a:lnTo>
                <a:lnTo>
                  <a:pt x="1435730" y="301354"/>
                </a:lnTo>
                <a:lnTo>
                  <a:pt x="1460145" y="340225"/>
                </a:lnTo>
                <a:lnTo>
                  <a:pt x="1480122" y="380088"/>
                </a:lnTo>
                <a:lnTo>
                  <a:pt x="1495659" y="420745"/>
                </a:lnTo>
                <a:lnTo>
                  <a:pt x="1506757" y="461997"/>
                </a:lnTo>
                <a:lnTo>
                  <a:pt x="1513416" y="503647"/>
                </a:lnTo>
                <a:lnTo>
                  <a:pt x="1515635" y="545495"/>
                </a:lnTo>
                <a:lnTo>
                  <a:pt x="1513416" y="587344"/>
                </a:lnTo>
                <a:lnTo>
                  <a:pt x="1506757" y="628993"/>
                </a:lnTo>
                <a:lnTo>
                  <a:pt x="1495659" y="670246"/>
                </a:lnTo>
                <a:lnTo>
                  <a:pt x="1480122" y="710903"/>
                </a:lnTo>
                <a:lnTo>
                  <a:pt x="1460145" y="750766"/>
                </a:lnTo>
                <a:lnTo>
                  <a:pt x="1435730" y="789636"/>
                </a:lnTo>
                <a:lnTo>
                  <a:pt x="1406875" y="827315"/>
                </a:lnTo>
                <a:lnTo>
                  <a:pt x="1373581" y="863604"/>
                </a:lnTo>
                <a:lnTo>
                  <a:pt x="1335848" y="898305"/>
                </a:lnTo>
                <a:lnTo>
                  <a:pt x="1293676" y="931219"/>
                </a:lnTo>
                <a:lnTo>
                  <a:pt x="1247951" y="961576"/>
                </a:lnTo>
                <a:lnTo>
                  <a:pt x="1199744" y="988737"/>
                </a:lnTo>
                <a:lnTo>
                  <a:pt x="1149330" y="1012703"/>
                </a:lnTo>
                <a:lnTo>
                  <a:pt x="1096985" y="1033473"/>
                </a:lnTo>
                <a:lnTo>
                  <a:pt x="1042985" y="1051048"/>
                </a:lnTo>
                <a:lnTo>
                  <a:pt x="987607" y="1065428"/>
                </a:lnTo>
                <a:lnTo>
                  <a:pt x="931125" y="1076612"/>
                </a:lnTo>
                <a:lnTo>
                  <a:pt x="873815" y="1084600"/>
                </a:lnTo>
                <a:lnTo>
                  <a:pt x="815954" y="1089393"/>
                </a:lnTo>
                <a:lnTo>
                  <a:pt x="757817" y="1090991"/>
                </a:lnTo>
                <a:lnTo>
                  <a:pt x="699681" y="1089393"/>
                </a:lnTo>
                <a:lnTo>
                  <a:pt x="641820" y="1084600"/>
                </a:lnTo>
                <a:lnTo>
                  <a:pt x="584510" y="1076612"/>
                </a:lnTo>
                <a:lnTo>
                  <a:pt x="528028" y="1065428"/>
                </a:lnTo>
                <a:lnTo>
                  <a:pt x="472650" y="1051048"/>
                </a:lnTo>
                <a:lnTo>
                  <a:pt x="418650" y="1033473"/>
                </a:lnTo>
                <a:lnTo>
                  <a:pt x="366306" y="1012703"/>
                </a:lnTo>
                <a:lnTo>
                  <a:pt x="315892" y="988737"/>
                </a:lnTo>
                <a:lnTo>
                  <a:pt x="267684" y="961576"/>
                </a:lnTo>
                <a:lnTo>
                  <a:pt x="221959" y="931219"/>
                </a:lnTo>
                <a:lnTo>
                  <a:pt x="179787" y="898305"/>
                </a:lnTo>
                <a:lnTo>
                  <a:pt x="142054" y="863604"/>
                </a:lnTo>
                <a:lnTo>
                  <a:pt x="108760" y="827315"/>
                </a:lnTo>
                <a:lnTo>
                  <a:pt x="79905" y="789636"/>
                </a:lnTo>
                <a:lnTo>
                  <a:pt x="55489" y="750766"/>
                </a:lnTo>
                <a:lnTo>
                  <a:pt x="35513" y="710903"/>
                </a:lnTo>
                <a:lnTo>
                  <a:pt x="19976" y="670246"/>
                </a:lnTo>
                <a:lnTo>
                  <a:pt x="8878" y="628993"/>
                </a:lnTo>
                <a:lnTo>
                  <a:pt x="2219" y="587344"/>
                </a:lnTo>
                <a:lnTo>
                  <a:pt x="0" y="545495"/>
                </a:lnTo>
                <a:lnTo>
                  <a:pt x="2219" y="503647"/>
                </a:lnTo>
                <a:lnTo>
                  <a:pt x="8878" y="461997"/>
                </a:lnTo>
                <a:lnTo>
                  <a:pt x="19976" y="420745"/>
                </a:lnTo>
                <a:lnTo>
                  <a:pt x="35513" y="380088"/>
                </a:lnTo>
                <a:lnTo>
                  <a:pt x="55489" y="340225"/>
                </a:lnTo>
                <a:lnTo>
                  <a:pt x="79905" y="301354"/>
                </a:lnTo>
                <a:lnTo>
                  <a:pt x="108760" y="263676"/>
                </a:lnTo>
                <a:lnTo>
                  <a:pt x="142054" y="227386"/>
                </a:lnTo>
                <a:lnTo>
                  <a:pt x="179787" y="192685"/>
                </a:lnTo>
                <a:lnTo>
                  <a:pt x="221959" y="159771"/>
                </a:lnTo>
                <a:lnTo>
                  <a:pt x="267684" y="129415"/>
                </a:lnTo>
                <a:lnTo>
                  <a:pt x="315892" y="102254"/>
                </a:lnTo>
                <a:lnTo>
                  <a:pt x="366306" y="78288"/>
                </a:lnTo>
                <a:lnTo>
                  <a:pt x="418650" y="57517"/>
                </a:lnTo>
                <a:lnTo>
                  <a:pt x="472650" y="39942"/>
                </a:lnTo>
                <a:lnTo>
                  <a:pt x="528028" y="25563"/>
                </a:lnTo>
                <a:lnTo>
                  <a:pt x="584510" y="14379"/>
                </a:lnTo>
                <a:lnTo>
                  <a:pt x="641820" y="6390"/>
                </a:lnTo>
                <a:lnTo>
                  <a:pt x="699681" y="1597"/>
                </a:lnTo>
                <a:lnTo>
                  <a:pt x="757817" y="0"/>
                </a:lnTo>
                <a:lnTo>
                  <a:pt x="815954" y="1597"/>
                </a:lnTo>
                <a:lnTo>
                  <a:pt x="873815" y="6390"/>
                </a:lnTo>
                <a:lnTo>
                  <a:pt x="931125" y="14379"/>
                </a:lnTo>
                <a:lnTo>
                  <a:pt x="987607" y="25563"/>
                </a:lnTo>
                <a:lnTo>
                  <a:pt x="1042985" y="39942"/>
                </a:lnTo>
                <a:lnTo>
                  <a:pt x="1096985" y="57517"/>
                </a:lnTo>
                <a:lnTo>
                  <a:pt x="1149330" y="78288"/>
                </a:lnTo>
                <a:lnTo>
                  <a:pt x="1199744" y="102254"/>
                </a:lnTo>
                <a:lnTo>
                  <a:pt x="1247951" y="129415"/>
                </a:lnTo>
                <a:lnTo>
                  <a:pt x="1293676" y="159771"/>
                </a:lnTo>
                <a:close/>
              </a:path>
            </a:pathLst>
          </a:custGeom>
          <a:ln w="25399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928100" y="3523615"/>
            <a:ext cx="80581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Cont</a:t>
            </a:r>
            <a:r>
              <a:rPr sz="1500" spc="-30" dirty="0">
                <a:latin typeface="Helvetica Light"/>
                <a:cs typeface="Helvetica Light"/>
              </a:rPr>
              <a:t>r</a:t>
            </a:r>
            <a:r>
              <a:rPr sz="1500" dirty="0">
                <a:latin typeface="Helvetica Light"/>
                <a:cs typeface="Helvetica Light"/>
              </a:rPr>
              <a:t>ôler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64600" y="3752215"/>
            <a:ext cx="93599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Helvetica Light"/>
                <a:cs typeface="Helvetica Light"/>
              </a:rPr>
              <a:t>le système</a:t>
            </a:r>
            <a:endParaRPr sz="1500">
              <a:latin typeface="Helvetica Light"/>
              <a:cs typeface="Helvetica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153400" y="2133600"/>
            <a:ext cx="1066800" cy="1397000"/>
          </a:xfrm>
          <a:custGeom>
            <a:avLst/>
            <a:gdLst/>
            <a:ahLst/>
            <a:cxnLst/>
            <a:rect l="l" t="t" r="r" b="b"/>
            <a:pathLst>
              <a:path w="1066800" h="1397000">
                <a:moveTo>
                  <a:pt x="0" y="1397000"/>
                </a:moveTo>
                <a:lnTo>
                  <a:pt x="1066800" y="1397000"/>
                </a:lnTo>
                <a:lnTo>
                  <a:pt x="1066800" y="0"/>
                </a:lnTo>
                <a:lnTo>
                  <a:pt x="0" y="0"/>
                </a:lnTo>
                <a:lnTo>
                  <a:pt x="0" y="1397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57250" y="2146685"/>
            <a:ext cx="1062949" cy="13839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28200" y="2527300"/>
            <a:ext cx="1028700" cy="1282700"/>
          </a:xfrm>
          <a:custGeom>
            <a:avLst/>
            <a:gdLst/>
            <a:ahLst/>
            <a:cxnLst/>
            <a:rect l="l" t="t" r="r" b="b"/>
            <a:pathLst>
              <a:path w="1028700" h="1282700">
                <a:moveTo>
                  <a:pt x="0" y="1282700"/>
                </a:moveTo>
                <a:lnTo>
                  <a:pt x="1028700" y="1282700"/>
                </a:lnTo>
                <a:lnTo>
                  <a:pt x="1028700" y="0"/>
                </a:lnTo>
                <a:lnTo>
                  <a:pt x="0" y="0"/>
                </a:lnTo>
                <a:lnTo>
                  <a:pt x="0" y="128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28200" y="2534936"/>
            <a:ext cx="1024266" cy="12699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10079" y="2283066"/>
            <a:ext cx="6450330" cy="6751320"/>
          </a:xfrm>
          <a:custGeom>
            <a:avLst/>
            <a:gdLst/>
            <a:ahLst/>
            <a:cxnLst/>
            <a:rect l="l" t="t" r="r" b="b"/>
            <a:pathLst>
              <a:path w="6450330" h="6751320">
                <a:moveTo>
                  <a:pt x="5337572" y="0"/>
                </a:moveTo>
                <a:lnTo>
                  <a:pt x="280987" y="0"/>
                </a:lnTo>
                <a:lnTo>
                  <a:pt x="257946" y="931"/>
                </a:lnTo>
                <a:lnTo>
                  <a:pt x="213474" y="8168"/>
                </a:lnTo>
                <a:lnTo>
                  <a:pt x="171629" y="22086"/>
                </a:lnTo>
                <a:lnTo>
                  <a:pt x="132991" y="42106"/>
                </a:lnTo>
                <a:lnTo>
                  <a:pt x="98138" y="67650"/>
                </a:lnTo>
                <a:lnTo>
                  <a:pt x="67650" y="98138"/>
                </a:lnTo>
                <a:lnTo>
                  <a:pt x="42106" y="132991"/>
                </a:lnTo>
                <a:lnTo>
                  <a:pt x="22086" y="171629"/>
                </a:lnTo>
                <a:lnTo>
                  <a:pt x="8168" y="213474"/>
                </a:lnTo>
                <a:lnTo>
                  <a:pt x="931" y="257946"/>
                </a:lnTo>
                <a:lnTo>
                  <a:pt x="0" y="280987"/>
                </a:lnTo>
                <a:lnTo>
                  <a:pt x="0" y="6470253"/>
                </a:lnTo>
                <a:lnTo>
                  <a:pt x="3678" y="6515822"/>
                </a:lnTo>
                <a:lnTo>
                  <a:pt x="14328" y="6559053"/>
                </a:lnTo>
                <a:lnTo>
                  <a:pt x="31370" y="6599367"/>
                </a:lnTo>
                <a:lnTo>
                  <a:pt x="54224" y="6636185"/>
                </a:lnTo>
                <a:lnTo>
                  <a:pt x="82313" y="6668928"/>
                </a:lnTo>
                <a:lnTo>
                  <a:pt x="115055" y="6697016"/>
                </a:lnTo>
                <a:lnTo>
                  <a:pt x="151874" y="6719870"/>
                </a:lnTo>
                <a:lnTo>
                  <a:pt x="192188" y="6736912"/>
                </a:lnTo>
                <a:lnTo>
                  <a:pt x="235419" y="6747562"/>
                </a:lnTo>
                <a:lnTo>
                  <a:pt x="280987" y="6751240"/>
                </a:lnTo>
                <a:lnTo>
                  <a:pt x="5337572" y="6751240"/>
                </a:lnTo>
                <a:lnTo>
                  <a:pt x="5383142" y="6747562"/>
                </a:lnTo>
                <a:lnTo>
                  <a:pt x="5426373" y="6736912"/>
                </a:lnTo>
                <a:lnTo>
                  <a:pt x="5466687" y="6719870"/>
                </a:lnTo>
                <a:lnTo>
                  <a:pt x="5503505" y="6697015"/>
                </a:lnTo>
                <a:lnTo>
                  <a:pt x="5536247" y="6668927"/>
                </a:lnTo>
                <a:lnTo>
                  <a:pt x="5564335" y="6636185"/>
                </a:lnTo>
                <a:lnTo>
                  <a:pt x="5587190" y="6599367"/>
                </a:lnTo>
                <a:lnTo>
                  <a:pt x="5604231" y="6559053"/>
                </a:lnTo>
                <a:lnTo>
                  <a:pt x="5614881" y="6515822"/>
                </a:lnTo>
                <a:lnTo>
                  <a:pt x="5618560" y="6470253"/>
                </a:lnTo>
                <a:lnTo>
                  <a:pt x="5618560" y="1655364"/>
                </a:lnTo>
                <a:lnTo>
                  <a:pt x="6450012" y="1506537"/>
                </a:lnTo>
                <a:lnTo>
                  <a:pt x="5618560" y="1358106"/>
                </a:lnTo>
                <a:lnTo>
                  <a:pt x="5618560" y="280987"/>
                </a:lnTo>
                <a:lnTo>
                  <a:pt x="5617628" y="257946"/>
                </a:lnTo>
                <a:lnTo>
                  <a:pt x="5610391" y="213474"/>
                </a:lnTo>
                <a:lnTo>
                  <a:pt x="5596473" y="171629"/>
                </a:lnTo>
                <a:lnTo>
                  <a:pt x="5576452" y="132991"/>
                </a:lnTo>
                <a:lnTo>
                  <a:pt x="5550908" y="98138"/>
                </a:lnTo>
                <a:lnTo>
                  <a:pt x="5520421" y="67650"/>
                </a:lnTo>
                <a:lnTo>
                  <a:pt x="5485568" y="42106"/>
                </a:lnTo>
                <a:lnTo>
                  <a:pt x="5446930" y="22086"/>
                </a:lnTo>
                <a:lnTo>
                  <a:pt x="5405085" y="8168"/>
                </a:lnTo>
                <a:lnTo>
                  <a:pt x="5360613" y="931"/>
                </a:lnTo>
                <a:lnTo>
                  <a:pt x="5337572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10079" y="2283066"/>
            <a:ext cx="6450330" cy="6751320"/>
          </a:xfrm>
          <a:custGeom>
            <a:avLst/>
            <a:gdLst/>
            <a:ahLst/>
            <a:cxnLst/>
            <a:rect l="l" t="t" r="r" b="b"/>
            <a:pathLst>
              <a:path w="6450330" h="6751320">
                <a:moveTo>
                  <a:pt x="280987" y="0"/>
                </a:moveTo>
                <a:lnTo>
                  <a:pt x="235418" y="3678"/>
                </a:lnTo>
                <a:lnTo>
                  <a:pt x="192187" y="14328"/>
                </a:lnTo>
                <a:lnTo>
                  <a:pt x="151873" y="31370"/>
                </a:lnTo>
                <a:lnTo>
                  <a:pt x="115055" y="54224"/>
                </a:lnTo>
                <a:lnTo>
                  <a:pt x="82312" y="82312"/>
                </a:lnTo>
                <a:lnTo>
                  <a:pt x="54224" y="115055"/>
                </a:lnTo>
                <a:lnTo>
                  <a:pt x="31370" y="151873"/>
                </a:lnTo>
                <a:lnTo>
                  <a:pt x="14328" y="192187"/>
                </a:lnTo>
                <a:lnTo>
                  <a:pt x="3678" y="235418"/>
                </a:lnTo>
                <a:lnTo>
                  <a:pt x="0" y="280987"/>
                </a:lnTo>
                <a:lnTo>
                  <a:pt x="0" y="6470253"/>
                </a:lnTo>
                <a:lnTo>
                  <a:pt x="3678" y="6515822"/>
                </a:lnTo>
                <a:lnTo>
                  <a:pt x="14328" y="6559053"/>
                </a:lnTo>
                <a:lnTo>
                  <a:pt x="31370" y="6599367"/>
                </a:lnTo>
                <a:lnTo>
                  <a:pt x="54224" y="6636185"/>
                </a:lnTo>
                <a:lnTo>
                  <a:pt x="82312" y="6668928"/>
                </a:lnTo>
                <a:lnTo>
                  <a:pt x="115055" y="6697016"/>
                </a:lnTo>
                <a:lnTo>
                  <a:pt x="151873" y="6719870"/>
                </a:lnTo>
                <a:lnTo>
                  <a:pt x="192187" y="6736912"/>
                </a:lnTo>
                <a:lnTo>
                  <a:pt x="235418" y="6747562"/>
                </a:lnTo>
                <a:lnTo>
                  <a:pt x="280987" y="6751241"/>
                </a:lnTo>
                <a:lnTo>
                  <a:pt x="5337571" y="6751241"/>
                </a:lnTo>
                <a:lnTo>
                  <a:pt x="5383140" y="6747562"/>
                </a:lnTo>
                <a:lnTo>
                  <a:pt x="5426371" y="6736912"/>
                </a:lnTo>
                <a:lnTo>
                  <a:pt x="5466686" y="6719871"/>
                </a:lnTo>
                <a:lnTo>
                  <a:pt x="5503503" y="6697016"/>
                </a:lnTo>
                <a:lnTo>
                  <a:pt x="5536246" y="6668928"/>
                </a:lnTo>
                <a:lnTo>
                  <a:pt x="5564334" y="6636185"/>
                </a:lnTo>
                <a:lnTo>
                  <a:pt x="5587188" y="6599368"/>
                </a:lnTo>
                <a:lnTo>
                  <a:pt x="5604230" y="6559053"/>
                </a:lnTo>
                <a:lnTo>
                  <a:pt x="5614880" y="6515822"/>
                </a:lnTo>
                <a:lnTo>
                  <a:pt x="5618558" y="6470253"/>
                </a:lnTo>
                <a:lnTo>
                  <a:pt x="5618558" y="1655366"/>
                </a:lnTo>
                <a:lnTo>
                  <a:pt x="6450012" y="1506537"/>
                </a:lnTo>
                <a:lnTo>
                  <a:pt x="5618558" y="1358106"/>
                </a:lnTo>
                <a:lnTo>
                  <a:pt x="5618558" y="280987"/>
                </a:lnTo>
                <a:lnTo>
                  <a:pt x="5617627" y="257946"/>
                </a:lnTo>
                <a:lnTo>
                  <a:pt x="5610390" y="213474"/>
                </a:lnTo>
                <a:lnTo>
                  <a:pt x="5596472" y="171629"/>
                </a:lnTo>
                <a:lnTo>
                  <a:pt x="5576452" y="132991"/>
                </a:lnTo>
                <a:lnTo>
                  <a:pt x="5550908" y="98138"/>
                </a:lnTo>
                <a:lnTo>
                  <a:pt x="5520420" y="67650"/>
                </a:lnTo>
                <a:lnTo>
                  <a:pt x="5485568" y="42106"/>
                </a:lnTo>
                <a:lnTo>
                  <a:pt x="5446929" y="22086"/>
                </a:lnTo>
                <a:lnTo>
                  <a:pt x="5405084" y="8168"/>
                </a:lnTo>
                <a:lnTo>
                  <a:pt x="5360611" y="931"/>
                </a:lnTo>
                <a:lnTo>
                  <a:pt x="5337571" y="0"/>
                </a:lnTo>
                <a:lnTo>
                  <a:pt x="280987" y="0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60600" y="3851680"/>
            <a:ext cx="5517515" cy="2187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Collecter les données</a:t>
            </a:r>
            <a:endParaRPr sz="2400">
              <a:latin typeface="Helvetica Light"/>
              <a:cs typeface="Helvetica Light"/>
            </a:endParaRPr>
          </a:p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Loca</a:t>
            </a:r>
            <a:r>
              <a:rPr sz="2400" spc="-70" dirty="0">
                <a:latin typeface="Helvetica Light"/>
                <a:cs typeface="Helvetica Light"/>
              </a:rPr>
              <a:t>l</a:t>
            </a:r>
            <a:r>
              <a:rPr sz="5400" b="1" spc="-3209" baseline="-1543" dirty="0">
                <a:solidFill>
                  <a:srgbClr val="51A7F9"/>
                </a:solidFill>
                <a:latin typeface="Helvetica"/>
                <a:cs typeface="Helvetica"/>
              </a:rPr>
              <a:t>L</a:t>
            </a:r>
            <a:r>
              <a:rPr sz="2400" dirty="0">
                <a:latin typeface="Helvetica Light"/>
                <a:cs typeface="Helvetica Light"/>
              </a:rPr>
              <a:t>is</a:t>
            </a:r>
            <a:r>
              <a:rPr sz="2400" spc="-940" dirty="0">
                <a:latin typeface="Helvetica Light"/>
                <a:cs typeface="Helvetica Light"/>
              </a:rPr>
              <a:t>e</a:t>
            </a:r>
            <a:r>
              <a:rPr sz="5400" b="1" spc="-1604" baseline="-1543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2400" dirty="0">
                <a:latin typeface="Helvetica Light"/>
                <a:cs typeface="Helvetica Light"/>
              </a:rPr>
              <a:t>r</a:t>
            </a:r>
            <a:r>
              <a:rPr sz="2400" spc="-400" dirty="0">
                <a:latin typeface="Helvetica Light"/>
                <a:cs typeface="Helvetica Light"/>
              </a:rPr>
              <a:t> </a:t>
            </a:r>
            <a:r>
              <a:rPr sz="5400" b="1" spc="-2407" baseline="-1543" dirty="0">
                <a:solidFill>
                  <a:srgbClr val="51A7F9"/>
                </a:solidFill>
                <a:latin typeface="Helvetica"/>
                <a:cs typeface="Helvetica"/>
              </a:rPr>
              <a:t>s</a:t>
            </a:r>
            <a:r>
              <a:rPr sz="2400" dirty="0">
                <a:latin typeface="Helvetica Light"/>
                <a:cs typeface="Helvetica Light"/>
              </a:rPr>
              <a:t>u</a:t>
            </a:r>
            <a:r>
              <a:rPr sz="2400" spc="-70" dirty="0">
                <a:latin typeface="Helvetica Light"/>
                <a:cs typeface="Helvetica Light"/>
              </a:rPr>
              <a:t>n</a:t>
            </a:r>
            <a:r>
              <a:rPr sz="5400" b="1" spc="-1904" baseline="-1543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2400" spc="-65" dirty="0">
                <a:latin typeface="Helvetica Light"/>
                <a:cs typeface="Helvetica Light"/>
              </a:rPr>
              <a:t>é</a:t>
            </a:r>
            <a:r>
              <a:rPr sz="5400" b="1" spc="-2910" baseline="-1543" dirty="0">
                <a:solidFill>
                  <a:srgbClr val="51A7F9"/>
                </a:solidFill>
                <a:latin typeface="Helvetica"/>
                <a:cs typeface="Helvetica"/>
              </a:rPr>
              <a:t>c</a:t>
            </a:r>
            <a:r>
              <a:rPr sz="2400" dirty="0">
                <a:latin typeface="Helvetica Light"/>
                <a:cs typeface="Helvetica Light"/>
              </a:rPr>
              <a:t>lé</a:t>
            </a:r>
            <a:r>
              <a:rPr sz="2400" spc="-1930" dirty="0">
                <a:latin typeface="Helvetica Light"/>
                <a:cs typeface="Helvetica Light"/>
              </a:rPr>
              <a:t>m</a:t>
            </a:r>
            <a:r>
              <a:rPr sz="5400" b="1" baseline="-1543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5400" b="1" spc="-412" baseline="-1543" dirty="0">
                <a:solidFill>
                  <a:srgbClr val="51A7F9"/>
                </a:solidFill>
                <a:latin typeface="Helvetica"/>
                <a:cs typeface="Helvetica"/>
              </a:rPr>
              <a:t>i</a:t>
            </a:r>
            <a:r>
              <a:rPr sz="2400" spc="-1065" dirty="0">
                <a:latin typeface="Helvetica Light"/>
                <a:cs typeface="Helvetica Light"/>
              </a:rPr>
              <a:t>e</a:t>
            </a:r>
            <a:r>
              <a:rPr sz="5400" b="1" spc="-1410" baseline="-1543" dirty="0">
                <a:solidFill>
                  <a:srgbClr val="51A7F9"/>
                </a:solidFill>
                <a:latin typeface="Helvetica"/>
                <a:cs typeface="Helvetica"/>
              </a:rPr>
              <a:t>v</a:t>
            </a:r>
            <a:r>
              <a:rPr sz="2400" spc="-400" dirty="0">
                <a:latin typeface="Helvetica Light"/>
                <a:cs typeface="Helvetica Light"/>
              </a:rPr>
              <a:t>n</a:t>
            </a:r>
            <a:r>
              <a:rPr sz="5400" b="1" spc="-914" baseline="-1543" dirty="0">
                <a:solidFill>
                  <a:srgbClr val="51A7F9"/>
                </a:solidFill>
                <a:latin typeface="Helvetica"/>
                <a:cs typeface="Helvetica"/>
              </a:rPr>
              <a:t>i</a:t>
            </a:r>
            <a:r>
              <a:rPr sz="2400" spc="-65" dirty="0">
                <a:latin typeface="Helvetica Light"/>
                <a:cs typeface="Helvetica Light"/>
              </a:rPr>
              <a:t>t</a:t>
            </a:r>
            <a:r>
              <a:rPr sz="5400" b="1" baseline="-1543" dirty="0">
                <a:solidFill>
                  <a:srgbClr val="51A7F9"/>
                </a:solidFill>
                <a:latin typeface="Helvetica"/>
                <a:cs typeface="Helvetica"/>
              </a:rPr>
              <a:t>tés</a:t>
            </a:r>
            <a:endParaRPr sz="5400" baseline="-1543">
              <a:latin typeface="Helvetica"/>
              <a:cs typeface="Helvetica"/>
            </a:endParaRPr>
          </a:p>
          <a:p>
            <a:pPr marL="12700" marR="5080">
              <a:lnSpc>
                <a:spcPct val="100699"/>
              </a:lnSpc>
              <a:spcBef>
                <a:spcPts val="2660"/>
              </a:spcBef>
              <a:tabLst>
                <a:tab pos="385445" algn="l"/>
                <a:tab pos="1638300" algn="l"/>
                <a:tab pos="2033270" algn="l"/>
                <a:tab pos="3489325" algn="l"/>
                <a:tab pos="3799840" algn="l"/>
                <a:tab pos="4177665" algn="l"/>
                <a:tab pos="5147945" algn="l"/>
              </a:tabLst>
            </a:pPr>
            <a:r>
              <a:rPr sz="2400" dirty="0">
                <a:latin typeface="Zapf Dingbats"/>
                <a:cs typeface="Zapf Dingbats"/>
              </a:rPr>
              <a:t>❏	</a:t>
            </a:r>
            <a:r>
              <a:rPr sz="2400" dirty="0">
                <a:latin typeface="Helvetica Light"/>
                <a:cs typeface="Helvetica Light"/>
              </a:rPr>
              <a:t>Mesu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er	et	compa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er	à	la	valeur	de 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éfé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ence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260600" y="2394204"/>
            <a:ext cx="4162425" cy="106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600">
              <a:lnSpc>
                <a:spcPct val="100000"/>
              </a:lnSpc>
            </a:pPr>
            <a:r>
              <a:rPr sz="2400" dirty="0">
                <a:latin typeface="Helvetica Light"/>
                <a:cs typeface="Helvetica Light"/>
              </a:rPr>
              <a:t>Exemple d’activité B</a:t>
            </a:r>
            <a:endParaRPr sz="2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E</a:t>
            </a:r>
            <a:r>
              <a:rPr sz="2400" spc="-45" dirty="0">
                <a:latin typeface="Helvetica Light"/>
                <a:cs typeface="Helvetica Light"/>
              </a:rPr>
              <a:t>f</a:t>
            </a:r>
            <a:r>
              <a:rPr sz="2400" dirty="0">
                <a:latin typeface="Helvetica Light"/>
                <a:cs typeface="Helvetica Light"/>
              </a:rPr>
              <a:t>fectuer un essai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60600" y="6445503"/>
            <a:ext cx="3302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Helvetica Light"/>
                <a:cs typeface="Helvetica Light"/>
              </a:rPr>
              <a:t>…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d</a:t>
            </a:r>
            <a:r>
              <a:rPr dirty="0"/>
              <a:t>émarc</a:t>
            </a:r>
            <a:r>
              <a:rPr spc="-10" dirty="0"/>
              <a:t>h</a:t>
            </a:r>
            <a:r>
              <a:rPr dirty="0"/>
              <a:t>e</a:t>
            </a:r>
            <a:r>
              <a:rPr spc="-5" dirty="0"/>
              <a:t> </a:t>
            </a:r>
            <a:r>
              <a:rPr spc="-10" dirty="0"/>
              <a:t>d’in</a:t>
            </a:r>
            <a:r>
              <a:rPr dirty="0"/>
              <a:t>ves</a:t>
            </a:r>
            <a:r>
              <a:rPr spc="-5" dirty="0"/>
              <a:t>t</a:t>
            </a:r>
            <a:r>
              <a:rPr spc="-10" dirty="0"/>
              <a:t>ig</a:t>
            </a:r>
            <a:r>
              <a:rPr dirty="0"/>
              <a:t>a</a:t>
            </a:r>
            <a:r>
              <a:rPr spc="-5" dirty="0"/>
              <a:t>t</a:t>
            </a:r>
            <a:r>
              <a:rPr spc="-10" dirty="0"/>
              <a:t>io</a:t>
            </a:r>
            <a:r>
              <a:rPr spc="-5" dirty="0"/>
              <a:t>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2141</Words>
  <Application>Microsoft Macintosh PowerPoint</Application>
  <PresentationFormat>Personnalisé</PresentationFormat>
  <Paragraphs>886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Apple Symbols</vt:lpstr>
      <vt:lpstr>Calibri</vt:lpstr>
      <vt:lpstr>Helvetica</vt:lpstr>
      <vt:lpstr>Helvetica Light</vt:lpstr>
      <vt:lpstr>Times New Roman</vt:lpstr>
      <vt:lpstr>Zapf Dingbats</vt:lpstr>
      <vt:lpstr>Office Theme</vt:lpstr>
      <vt:lpstr>La démarche d’investigation</vt:lpstr>
      <vt:lpstr>La démarche d’investigation</vt:lpstr>
      <vt:lpstr>La démarche d’investigation</vt:lpstr>
      <vt:lpstr>La démarche d’investigation</vt:lpstr>
      <vt:lpstr>La démarche d’investigation</vt:lpstr>
      <vt:lpstr>La démarche d’investigation</vt:lpstr>
      <vt:lpstr>La démarche d’investigation</vt:lpstr>
      <vt:lpstr>La démarche d’investigation</vt:lpstr>
      <vt:lpstr>La démarche d’investigation</vt:lpstr>
      <vt:lpstr>La démarche d’investigation</vt:lpstr>
      <vt:lpstr>La démarche d’investigation</vt:lpstr>
      <vt:lpstr>La démarche d’investigation</vt:lpstr>
      <vt:lpstr>La démarche d’investigation</vt:lpstr>
      <vt:lpstr>La démarche d’investigation</vt:lpstr>
      <vt:lpstr>La démarche d’investigation</vt:lpstr>
      <vt:lpstr>nvestigation</vt:lpstr>
      <vt:lpstr>Présentation PowerPoint</vt:lpstr>
      <vt:lpstr>La démarche</vt:lpstr>
      <vt:lpstr>La démarche d’investigation</vt:lpstr>
      <vt:lpstr>La démarche d’investigation</vt:lpstr>
      <vt:lpstr>La démarche d’investigation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démarche d’investigation</dc:title>
  <cp:lastModifiedBy>Benoît GOULET</cp:lastModifiedBy>
  <cp:revision>2</cp:revision>
  <dcterms:created xsi:type="dcterms:W3CDTF">2018-03-14T21:43:35Z</dcterms:created>
  <dcterms:modified xsi:type="dcterms:W3CDTF">2018-03-15T10:17:29Z</dcterms:modified>
</cp:coreProperties>
</file>