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02/12/2016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03648" y="312269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Utiliser l’histoire Locale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enseigner l’aviation</a:t>
            </a:r>
            <a:endPara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Exemple :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Première Guerre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mondiale à Calais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36" y="1268760"/>
            <a:ext cx="3386768" cy="460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0203"/>
          <a:stretch/>
        </p:blipFill>
        <p:spPr bwMode="auto">
          <a:xfrm>
            <a:off x="4932040" y="3789774"/>
            <a:ext cx="3199099" cy="151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223221" y="5373216"/>
            <a:ext cx="4920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imes New Roman" pitchFamily="18" charset="0"/>
                <a:cs typeface="Times New Roman" pitchFamily="18" charset="0"/>
              </a:rPr>
              <a:t>Le Z XII est le zeppelin qui a lâché des bombes sur Calais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notamment au Fort-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Nieulay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707904" y="1268760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de départ : le beffroi de l’hôtel de ville, classé au Patrimoine mondial de l’humanité, touché par des bombardements causés notamment par des Zeppelins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8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MPS-Aéro\P1090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455033"/>
            <a:ext cx="7142420" cy="5358343"/>
          </a:xfrm>
          <a:prstGeom prst="rect">
            <a:avLst/>
          </a:prstGeom>
          <a:noFill/>
        </p:spPr>
      </p:pic>
      <p:pic>
        <p:nvPicPr>
          <p:cNvPr id="3" name="Picture 2" descr="I:\MPS Aéro\Aviation 1914-1918\P1090554.JPG"/>
          <p:cNvPicPr>
            <a:picLocks noChangeAspect="1" noChangeArrowheads="1"/>
          </p:cNvPicPr>
          <p:nvPr/>
        </p:nvPicPr>
        <p:blipFill>
          <a:blip r:embed="rId3" cstate="print"/>
          <a:srcRect l="31004" t="3543" r="28789" b="11516"/>
          <a:stretch>
            <a:fillRect/>
          </a:stretch>
        </p:blipFill>
        <p:spPr bwMode="auto">
          <a:xfrm>
            <a:off x="352273" y="2031506"/>
            <a:ext cx="2563543" cy="4061790"/>
          </a:xfrm>
          <a:prstGeom prst="rect">
            <a:avLst/>
          </a:prstGeom>
          <a:noFill/>
        </p:spPr>
      </p:pic>
      <p:pic>
        <p:nvPicPr>
          <p:cNvPr id="4" name="Picture 4" descr="C:\Users\MARC\Desktop\SECONDE\MPS Aéro\Concours aéro\Doc pour concours\SKMBT_C360130507134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072" y="798263"/>
            <a:ext cx="4535424" cy="320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ARC\Desktop\SECONDE\MPS Aéro\Concours aéro\Doc pour concours\SKMBT_C360130507134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4535424" cy="320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55576" y="476672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faut utiliser les Archives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municipales :</a:t>
            </a:r>
          </a:p>
          <a:p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presse locale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7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MARC\Desktop\Atelier d'histoire locale et d'archéologie\Option patrimoine\Calais 1914-19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6" y="1340768"/>
            <a:ext cx="8001056" cy="5486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3932237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97" y="1843881"/>
            <a:ext cx="2951163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99592" y="11663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Exemple de documents trouvés dans les archives.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partir de la légende de la carte ou de la lecture des documents, de la presse, il est facile de faire décrire les raids subis, les dégâts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03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7065"/>
            <a:ext cx="6218237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G:\MPS aéro\Première bombe d'avion entre les mains du sergent-aviateur Sains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0904" y="1442834"/>
            <a:ext cx="3657600" cy="2922270"/>
          </a:xfrm>
          <a:prstGeom prst="rect">
            <a:avLst/>
          </a:prstGeom>
          <a:noFill/>
        </p:spPr>
      </p:pic>
      <p:pic>
        <p:nvPicPr>
          <p:cNvPr id="4" name="Picture 3" descr="G:\MPS aéro\Première bombe d'avion tombée au Beau Marais.jpg"/>
          <p:cNvPicPr>
            <a:picLocks noChangeAspect="1" noChangeArrowheads="1"/>
          </p:cNvPicPr>
          <p:nvPr/>
        </p:nvPicPr>
        <p:blipFill rotWithShape="1">
          <a:blip r:embed="rId4" cstate="print"/>
          <a:srcRect l="25195" t="40845" r="5515" b="26177"/>
          <a:stretch/>
        </p:blipFill>
        <p:spPr bwMode="auto">
          <a:xfrm>
            <a:off x="5868496" y="5121312"/>
            <a:ext cx="3168000" cy="1116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95536" y="539969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agrandissement : le lycée des élèves. Exemple de questionnement.</a:t>
            </a:r>
          </a:p>
          <a:p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Avec tous ces impacts, pourquoi la ville n’a-t-elle pas été détruite ?</a:t>
            </a:r>
          </a:p>
          <a:p>
            <a:endParaRPr lang="fr-F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Réponse : faible taille et poids des bombes. </a:t>
            </a:r>
            <a:r>
              <a:rPr lang="fr-F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Pourquoi ?</a:t>
            </a:r>
          </a:p>
          <a:p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3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143</Words>
  <Application>Microsoft Office PowerPoint</Application>
  <PresentationFormat>Affichage à l'écran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</dc:creator>
  <cp:lastModifiedBy>MARC</cp:lastModifiedBy>
  <cp:revision>5</cp:revision>
  <dcterms:created xsi:type="dcterms:W3CDTF">2016-11-25T16:39:49Z</dcterms:created>
  <dcterms:modified xsi:type="dcterms:W3CDTF">2016-12-02T17:31:29Z</dcterms:modified>
</cp:coreProperties>
</file>