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9" r:id="rId5"/>
    <p:sldId id="263" r:id="rId6"/>
    <p:sldId id="264" r:id="rId7"/>
    <p:sldId id="265" r:id="rId8"/>
    <p:sldId id="260"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289286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639119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4201396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328054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574250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997707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836EDA8-7CF1-45AE-AE93-59A5DEC45DF7}" type="datetimeFigureOut">
              <a:rPr lang="fr-FR" smtClean="0"/>
              <a:t>13/05/2016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2239950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1836EDA8-7CF1-45AE-AE93-59A5DEC45DF7}" type="datetimeFigureOut">
              <a:rPr lang="fr-FR" smtClean="0"/>
              <a:t>13/05/2016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3595528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836EDA8-7CF1-45AE-AE93-59A5DEC45DF7}" type="datetimeFigureOut">
              <a:rPr lang="fr-FR" smtClean="0"/>
              <a:t>13/05/2016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60582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841714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42847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2466EE-8929-4A04-ABF3-2247852798CE}" type="slidenum">
              <a:rPr lang="fr-FR" smtClean="0"/>
              <a:t>‹N°›</a:t>
            </a:fld>
            <a:endParaRPr lang="fr-FR"/>
          </a:p>
        </p:txBody>
      </p:sp>
    </p:spTree>
    <p:extLst>
      <p:ext uri="{BB962C8B-B14F-4D97-AF65-F5344CB8AC3E}">
        <p14:creationId xmlns:p14="http://schemas.microsoft.com/office/powerpoint/2010/main" val="1188076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g"/><Relationship Id="rId14"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g"/><Relationship Id="rId14" Type="http://schemas.openxmlformats.org/officeDocument/2006/relationships/image" Target="../media/image14.jpg"/></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Petit exercice de tri de déchets BTP</a:t>
            </a:r>
            <a:endParaRPr lang="fr-FR" dirty="0"/>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2029550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Dans quelle benne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484784"/>
            <a:ext cx="5107336" cy="4525963"/>
          </a:xfrm>
        </p:spPr>
      </p:pic>
    </p:spTree>
    <p:extLst>
      <p:ext uri="{BB962C8B-B14F-4D97-AF65-F5344CB8AC3E}">
        <p14:creationId xmlns:p14="http://schemas.microsoft.com/office/powerpoint/2010/main" val="1014089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Sur la prochaine diapo, déplacez les différentes étiquettes pour les ranger en 4 catégories</a:t>
            </a:r>
            <a:endParaRPr lang="fr-FR" sz="3200"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484784"/>
            <a:ext cx="5107336" cy="4525963"/>
          </a:xfrm>
        </p:spPr>
      </p:pic>
    </p:spTree>
    <p:extLst>
      <p:ext uri="{BB962C8B-B14F-4D97-AF65-F5344CB8AC3E}">
        <p14:creationId xmlns:p14="http://schemas.microsoft.com/office/powerpoint/2010/main" val="129130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688008291"/>
              </p:ext>
            </p:extLst>
          </p:nvPr>
        </p:nvGraphicFramePr>
        <p:xfrm>
          <a:off x="179512" y="116633"/>
          <a:ext cx="8507288" cy="6650034"/>
        </p:xfrm>
        <a:graphic>
          <a:graphicData uri="http://schemas.openxmlformats.org/drawingml/2006/table">
            <a:tbl>
              <a:tblPr firstRow="1" bandRow="1">
                <a:tableStyleId>{5C22544A-7EE6-4342-B048-85BDC9FD1C3A}</a:tableStyleId>
              </a:tblPr>
              <a:tblGrid>
                <a:gridCol w="2126822"/>
                <a:gridCol w="2126822"/>
                <a:gridCol w="2126822"/>
                <a:gridCol w="2126822"/>
              </a:tblGrid>
              <a:tr h="508328">
                <a:tc gridSpan="4">
                  <a:txBody>
                    <a:bodyPr/>
                    <a:lstStyle/>
                    <a:p>
                      <a:pPr algn="ctr"/>
                      <a:r>
                        <a:rPr lang="fr-FR" sz="2400" dirty="0" smtClean="0">
                          <a:solidFill>
                            <a:sysClr val="windowText" lastClr="000000"/>
                          </a:solidFill>
                        </a:rPr>
                        <a:t>Les déchets en vrac à répartir en 4 catégories…</a:t>
                      </a:r>
                      <a:endParaRPr lang="fr-FR" sz="2400"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p>
                  </a:txBody>
                  <a:tcPr>
                    <a:solidFill>
                      <a:schemeClr val="bg1"/>
                    </a:solidFill>
                  </a:tcPr>
                </a:tc>
              </a:tr>
              <a:tr h="6141706">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111" y="3896952"/>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993" y="3999749"/>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381" y="681231"/>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4412015"/>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89901" y="2426472"/>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3997" y="5384277"/>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2002" y="2402130"/>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3630" y="5586494"/>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3857" y="3089304"/>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7120390" y="4644640"/>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55271" y="836712"/>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501601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petit peu d’aide ?</a:t>
            </a:r>
            <a:endParaRPr lang="fr-FR" dirty="0"/>
          </a:p>
        </p:txBody>
      </p:sp>
      <p:sp>
        <p:nvSpPr>
          <p:cNvPr id="4" name="ZoneTexte 3"/>
          <p:cNvSpPr txBox="1"/>
          <p:nvPr/>
        </p:nvSpPr>
        <p:spPr>
          <a:xfrm>
            <a:off x="114044" y="1484784"/>
            <a:ext cx="2945788" cy="4278094"/>
          </a:xfrm>
          <a:prstGeom prst="rect">
            <a:avLst/>
          </a:prstGeom>
          <a:noFill/>
          <a:ln>
            <a:solidFill>
              <a:schemeClr val="tx1"/>
            </a:solidFill>
          </a:ln>
        </p:spPr>
        <p:txBody>
          <a:bodyPr wrap="square" rtlCol="0">
            <a:spAutoFit/>
          </a:bodyPr>
          <a:lstStyle/>
          <a:p>
            <a:pPr algn="ctr"/>
            <a:r>
              <a:rPr lang="fr-FR" sz="1600" b="1" u="sng" dirty="0" smtClean="0"/>
              <a:t>Déchets non dangereux, inertes</a:t>
            </a:r>
          </a:p>
          <a:p>
            <a:pPr algn="ctr"/>
            <a:endParaRPr lang="fr-FR" sz="1600" b="1" u="sng" dirty="0" smtClean="0"/>
          </a:p>
          <a:p>
            <a:pPr algn="just"/>
            <a:r>
              <a:rPr lang="fr-FR" sz="1600" dirty="0" smtClean="0"/>
              <a:t>Déchets qui ne subissent aucune modification physique, chimique ou biologique importante. Les déchets inertes ne se décomposent pas, ne brûlent pas, ne produisent aucune réaction chimique ou physique et ne sont pas biodégradables. Ils n’ont aucun effet dommageable sur d’autres matières avec lesquelles ils entrent en contact d’une manière susceptible d’entraîner une pollution de l’environnement ou de nuire à la santé humaine.</a:t>
            </a:r>
            <a:endParaRPr lang="fr-FR" sz="1600" dirty="0"/>
          </a:p>
        </p:txBody>
      </p:sp>
      <p:sp>
        <p:nvSpPr>
          <p:cNvPr id="5" name="ZoneTexte 4"/>
          <p:cNvSpPr txBox="1"/>
          <p:nvPr/>
        </p:nvSpPr>
        <p:spPr>
          <a:xfrm>
            <a:off x="3275856" y="2029660"/>
            <a:ext cx="2592288" cy="3046988"/>
          </a:xfrm>
          <a:prstGeom prst="rect">
            <a:avLst/>
          </a:prstGeom>
          <a:noFill/>
          <a:ln>
            <a:solidFill>
              <a:schemeClr val="tx1"/>
            </a:solidFill>
          </a:ln>
        </p:spPr>
        <p:txBody>
          <a:bodyPr wrap="square" rtlCol="0">
            <a:spAutoFit/>
          </a:bodyPr>
          <a:lstStyle/>
          <a:p>
            <a:pPr algn="ctr"/>
            <a:r>
              <a:rPr lang="fr-FR" sz="1600" b="1" u="sng" dirty="0" smtClean="0"/>
              <a:t>Déchets non dangereux non inertes </a:t>
            </a:r>
          </a:p>
          <a:p>
            <a:pPr algn="ctr"/>
            <a:r>
              <a:rPr lang="fr-FR" sz="1600" b="1" dirty="0" smtClean="0"/>
              <a:t>(Déchets Industriels Banals</a:t>
            </a:r>
            <a:r>
              <a:rPr lang="fr-FR" sz="1600" b="1" u="sng" dirty="0" smtClean="0"/>
              <a:t>)</a:t>
            </a:r>
          </a:p>
          <a:p>
            <a:pPr algn="ctr"/>
            <a:endParaRPr lang="fr-FR" sz="1600" b="1" u="sng" dirty="0" smtClean="0"/>
          </a:p>
          <a:p>
            <a:pPr algn="just"/>
            <a:r>
              <a:rPr lang="fr-FR" sz="1600" dirty="0" smtClean="0"/>
              <a:t>Par leur nature, ils peuvent être traités ou stockés dans les mêmes installation que les déchets ménagers. Ils sont assimilables aux ordures ménagères et doivent être distingués des Déchets Industriels Spéciaux.</a:t>
            </a:r>
            <a:endParaRPr lang="fr-FR" sz="1600" dirty="0"/>
          </a:p>
        </p:txBody>
      </p:sp>
      <p:sp>
        <p:nvSpPr>
          <p:cNvPr id="6" name="ZoneTexte 5"/>
          <p:cNvSpPr txBox="1"/>
          <p:nvPr/>
        </p:nvSpPr>
        <p:spPr>
          <a:xfrm>
            <a:off x="6084168" y="2060848"/>
            <a:ext cx="2880320" cy="2800767"/>
          </a:xfrm>
          <a:prstGeom prst="rect">
            <a:avLst/>
          </a:prstGeom>
          <a:noFill/>
          <a:ln>
            <a:solidFill>
              <a:schemeClr val="tx1"/>
            </a:solidFill>
          </a:ln>
        </p:spPr>
        <p:txBody>
          <a:bodyPr wrap="square" rtlCol="0">
            <a:spAutoFit/>
          </a:bodyPr>
          <a:lstStyle/>
          <a:p>
            <a:pPr algn="ctr"/>
            <a:r>
              <a:rPr lang="fr-FR" sz="1600" b="1" u="sng" dirty="0" smtClean="0"/>
              <a:t>Déchets dangereux </a:t>
            </a:r>
          </a:p>
          <a:p>
            <a:pPr algn="ctr"/>
            <a:r>
              <a:rPr lang="fr-FR" sz="1600" b="1" u="sng" dirty="0" smtClean="0"/>
              <a:t>(</a:t>
            </a:r>
            <a:r>
              <a:rPr lang="fr-FR" sz="1600" b="1" dirty="0" smtClean="0"/>
              <a:t>Déchets Industriels Spéciaux)</a:t>
            </a:r>
          </a:p>
          <a:p>
            <a:pPr algn="ctr"/>
            <a:endParaRPr lang="fr-FR" sz="1600" b="1" dirty="0" smtClean="0"/>
          </a:p>
          <a:p>
            <a:pPr algn="just"/>
            <a:r>
              <a:rPr lang="fr-FR" sz="1600" dirty="0" smtClean="0"/>
              <a:t>Déchets contenant des substances toxiques. Les caractéristiques liées à leur nature nécessitent des circuits et des techniques de traitement spécifiques pour leur élimination. Ils sont dangereux pour l’environnement.</a:t>
            </a:r>
            <a:endParaRPr lang="fr-FR" sz="1600" dirty="0"/>
          </a:p>
        </p:txBody>
      </p:sp>
    </p:spTree>
    <p:extLst>
      <p:ext uri="{BB962C8B-B14F-4D97-AF65-F5344CB8AC3E}">
        <p14:creationId xmlns:p14="http://schemas.microsoft.com/office/powerpoint/2010/main" val="3233377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97890565"/>
              </p:ext>
            </p:extLst>
          </p:nvPr>
        </p:nvGraphicFramePr>
        <p:xfrm>
          <a:off x="179512" y="116633"/>
          <a:ext cx="8507288" cy="6650034"/>
        </p:xfrm>
        <a:graphic>
          <a:graphicData uri="http://schemas.openxmlformats.org/drawingml/2006/table">
            <a:tbl>
              <a:tblPr firstRow="1" bandRow="1">
                <a:tableStyleId>{5C22544A-7EE6-4342-B048-85BDC9FD1C3A}</a:tableStyleId>
              </a:tblPr>
              <a:tblGrid>
                <a:gridCol w="2126822"/>
                <a:gridCol w="2126822"/>
                <a:gridCol w="2126822"/>
                <a:gridCol w="2126822"/>
              </a:tblGrid>
              <a:tr h="508328">
                <a:tc gridSpan="4">
                  <a:txBody>
                    <a:bodyPr/>
                    <a:lstStyle/>
                    <a:p>
                      <a:pPr algn="ctr"/>
                      <a:r>
                        <a:rPr lang="fr-FR" sz="2400" dirty="0" smtClean="0">
                          <a:solidFill>
                            <a:sysClr val="windowText" lastClr="000000"/>
                          </a:solidFill>
                        </a:rPr>
                        <a:t>On réessaie ??</a:t>
                      </a:r>
                      <a:endParaRPr lang="fr-FR" sz="2400"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p>
                  </a:txBody>
                  <a:tcPr>
                    <a:solidFill>
                      <a:schemeClr val="bg1"/>
                    </a:solidFill>
                  </a:tcPr>
                </a:tc>
              </a:tr>
              <a:tr h="6141706">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111" y="3896952"/>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993" y="3999749"/>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381" y="681231"/>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4412015"/>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89901" y="2426472"/>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3997" y="5384277"/>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2002" y="2402130"/>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3630" y="5586494"/>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3857" y="3089304"/>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7120390" y="4644640"/>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55271" y="836712"/>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793581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Voici le bon tri…</a:t>
            </a:r>
            <a:endParaRPr lang="fr-FR" sz="3200"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484784"/>
            <a:ext cx="5107336" cy="4525963"/>
          </a:xfrm>
        </p:spPr>
      </p:pic>
    </p:spTree>
    <p:extLst>
      <p:ext uri="{BB962C8B-B14F-4D97-AF65-F5344CB8AC3E}">
        <p14:creationId xmlns:p14="http://schemas.microsoft.com/office/powerpoint/2010/main" val="465146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1461728478"/>
              </p:ext>
            </p:extLst>
          </p:nvPr>
        </p:nvGraphicFramePr>
        <p:xfrm>
          <a:off x="179512" y="116633"/>
          <a:ext cx="8507288" cy="6662469"/>
        </p:xfrm>
        <a:graphic>
          <a:graphicData uri="http://schemas.openxmlformats.org/drawingml/2006/table">
            <a:tbl>
              <a:tblPr firstRow="1" bandRow="1">
                <a:tableStyleId>{5C22544A-7EE6-4342-B048-85BDC9FD1C3A}</a:tableStyleId>
              </a:tblPr>
              <a:tblGrid>
                <a:gridCol w="2126822"/>
                <a:gridCol w="2126822"/>
                <a:gridCol w="2126822"/>
                <a:gridCol w="2126822"/>
              </a:tblGrid>
              <a:tr h="627645">
                <a:tc>
                  <a:txBody>
                    <a:bodyPr/>
                    <a:lstStyle/>
                    <a:p>
                      <a:r>
                        <a:rPr lang="fr-FR" dirty="0" smtClean="0"/>
                        <a:t>Inertes non dangereux</a:t>
                      </a:r>
                      <a:endParaRPr lang="fr-FR" dirty="0"/>
                    </a:p>
                  </a:txBody>
                  <a:tcPr/>
                </a:tc>
                <a:tc>
                  <a:txBody>
                    <a:bodyPr/>
                    <a:lstStyle/>
                    <a:p>
                      <a:r>
                        <a:rPr lang="fr-FR" dirty="0" smtClean="0"/>
                        <a:t>Non dangereux non inertes</a:t>
                      </a:r>
                      <a:endParaRPr lang="fr-FR" dirty="0"/>
                    </a:p>
                  </a:txBody>
                  <a:tcPr/>
                </a:tc>
                <a:tc>
                  <a:txBody>
                    <a:bodyPr/>
                    <a:lstStyle/>
                    <a:p>
                      <a:r>
                        <a:rPr lang="fr-FR" dirty="0" smtClean="0"/>
                        <a:t>Filières spécifiques</a:t>
                      </a:r>
                      <a:endParaRPr lang="fr-FR" dirty="0"/>
                    </a:p>
                  </a:txBody>
                  <a:tcPr/>
                </a:tc>
                <a:tc>
                  <a:txBody>
                    <a:bodyPr/>
                    <a:lstStyle/>
                    <a:p>
                      <a:r>
                        <a:rPr lang="fr-FR" dirty="0" smtClean="0"/>
                        <a:t>Déchets dangereux</a:t>
                      </a:r>
                      <a:endParaRPr lang="fr-FR" dirty="0"/>
                    </a:p>
                  </a:txBody>
                  <a:tcPr/>
                </a:tc>
              </a:tr>
              <a:tr h="6022389">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6518" y="5013176"/>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1052736"/>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94421" y="2636912"/>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5575548"/>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5979" y="3902636"/>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979" y="994364"/>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8423" y="2492896"/>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14111" y="3533082"/>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932404" y="4427740"/>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2932405" y="5339999"/>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26125" y="2322498"/>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234039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8"/>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215</Words>
  <Application>Microsoft Office PowerPoint</Application>
  <PresentationFormat>Affichage à l'écran (4:3)</PresentationFormat>
  <Paragraphs>64</Paragraphs>
  <Slides>8</Slides>
  <Notes>0</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Petit exercice de tri de déchets BTP</vt:lpstr>
      <vt:lpstr>Dans quelle benne ???</vt:lpstr>
      <vt:lpstr>Sur la prochaine diapo, déplacez les différentes étiquettes pour les ranger en 4 catégories</vt:lpstr>
      <vt:lpstr>Présentation PowerPoint</vt:lpstr>
      <vt:lpstr>Un petit peu d’aide ?</vt:lpstr>
      <vt:lpstr>Présentation PowerPoint</vt:lpstr>
      <vt:lpstr>Voici le bon tri…</vt:lpstr>
      <vt:lpstr>Présentation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dherb4lor</dc:creator>
  <cp:lastModifiedBy>dherb4lor</cp:lastModifiedBy>
  <cp:revision>5</cp:revision>
  <dcterms:created xsi:type="dcterms:W3CDTF">2016-05-13T14:57:42Z</dcterms:created>
  <dcterms:modified xsi:type="dcterms:W3CDTF">2016-05-13T15:28:38Z</dcterms:modified>
</cp:coreProperties>
</file>