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82" d="100"/>
          <a:sy n="82" d="100"/>
        </p:scale>
        <p:origin x="931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12E9-3645-4F73-A0B7-0B168087A057}" type="datetimeFigureOut">
              <a:rPr lang="fr-FR" smtClean="0"/>
              <a:pPr/>
              <a:t>02/06/2016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BAF0-B319-438C-8704-54A64B65561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12E9-3645-4F73-A0B7-0B168087A057}" type="datetimeFigureOut">
              <a:rPr lang="fr-FR" smtClean="0"/>
              <a:pPr/>
              <a:t>02/06/2016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BAF0-B319-438C-8704-54A64B65561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12E9-3645-4F73-A0B7-0B168087A057}" type="datetimeFigureOut">
              <a:rPr lang="fr-FR" smtClean="0"/>
              <a:pPr/>
              <a:t>02/06/2016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BAF0-B319-438C-8704-54A64B65561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12E9-3645-4F73-A0B7-0B168087A057}" type="datetimeFigureOut">
              <a:rPr lang="fr-FR" smtClean="0"/>
              <a:pPr/>
              <a:t>02/06/2016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BAF0-B319-438C-8704-54A64B65561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12E9-3645-4F73-A0B7-0B168087A057}" type="datetimeFigureOut">
              <a:rPr lang="fr-FR" smtClean="0"/>
              <a:pPr/>
              <a:t>02/06/2016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BAF0-B319-438C-8704-54A64B65561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12E9-3645-4F73-A0B7-0B168087A057}" type="datetimeFigureOut">
              <a:rPr lang="fr-FR" smtClean="0"/>
              <a:pPr/>
              <a:t>02/06/2016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BAF0-B319-438C-8704-54A64B65561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12E9-3645-4F73-A0B7-0B168087A057}" type="datetimeFigureOut">
              <a:rPr lang="fr-FR" smtClean="0"/>
              <a:pPr/>
              <a:t>02/06/2016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BAF0-B319-438C-8704-54A64B65561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12E9-3645-4F73-A0B7-0B168087A057}" type="datetimeFigureOut">
              <a:rPr lang="fr-FR" smtClean="0"/>
              <a:pPr/>
              <a:t>02/06/2016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BAF0-B319-438C-8704-54A64B65561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12E9-3645-4F73-A0B7-0B168087A057}" type="datetimeFigureOut">
              <a:rPr lang="fr-FR" smtClean="0"/>
              <a:pPr/>
              <a:t>02/06/2016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BAF0-B319-438C-8704-54A64B65561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12E9-3645-4F73-A0B7-0B168087A057}" type="datetimeFigureOut">
              <a:rPr lang="fr-FR" smtClean="0"/>
              <a:pPr/>
              <a:t>02/06/2016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BAF0-B319-438C-8704-54A64B65561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812E9-3645-4F73-A0B7-0B168087A057}" type="datetimeFigureOut">
              <a:rPr lang="fr-FR" smtClean="0"/>
              <a:pPr/>
              <a:t>02/06/2016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BAF0-B319-438C-8704-54A64B65561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812E9-3645-4F73-A0B7-0B168087A057}" type="datetimeFigureOut">
              <a:rPr lang="fr-FR" smtClean="0"/>
              <a:pPr/>
              <a:t>02/06/2016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FBAF0-B319-438C-8704-54A64B65561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TP1 - Modéliser la robe Lana, réaliser un essayage 3D en taille 38 et 44, retoucher et valider le produit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sz="2400" dirty="0"/>
              <a:t>Matériel nécessaire</a:t>
            </a:r>
          </a:p>
          <a:p>
            <a:r>
              <a:rPr lang="fr-FR" sz="2400" dirty="0"/>
              <a:t>Poste informatique équipé du logiciel </a:t>
            </a:r>
            <a:r>
              <a:rPr lang="fr-FR" sz="2400" dirty="0" err="1"/>
              <a:t>modaris</a:t>
            </a:r>
            <a:r>
              <a:rPr lang="fr-FR" sz="2400" dirty="0"/>
              <a:t> V7R2</a:t>
            </a:r>
          </a:p>
          <a:p>
            <a:pPr>
              <a:buNone/>
            </a:pPr>
            <a:endParaRPr lang="fr-FR" sz="2400" dirty="0"/>
          </a:p>
          <a:p>
            <a:pPr>
              <a:buNone/>
            </a:pPr>
            <a:r>
              <a:rPr lang="fr-FR" sz="2400" dirty="0"/>
              <a:t>Ressources à disposition</a:t>
            </a:r>
          </a:p>
          <a:p>
            <a:r>
              <a:rPr lang="fr-FR" sz="2400" dirty="0"/>
              <a:t>Descriptif produit</a:t>
            </a:r>
          </a:p>
          <a:p>
            <a:r>
              <a:rPr lang="fr-FR" sz="2400" dirty="0"/>
              <a:t>Patron CAO</a:t>
            </a:r>
          </a:p>
          <a:p>
            <a:r>
              <a:rPr lang="fr-FR" sz="2400" dirty="0"/>
              <a:t>Fiche technique matières </a:t>
            </a:r>
          </a:p>
          <a:p>
            <a:r>
              <a:rPr lang="fr-FR" sz="2400" dirty="0"/>
              <a:t>Tableaux de mesures normalisés</a:t>
            </a:r>
          </a:p>
          <a:p>
            <a:r>
              <a:rPr lang="fr-FR" sz="2400" dirty="0"/>
              <a:t>Fichiers mannequins virtuels</a:t>
            </a:r>
          </a:p>
          <a:p>
            <a:endParaRPr lang="fr-FR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46-Créer les différentes phases d'assemblage</a:t>
            </a:r>
          </a:p>
        </p:txBody>
      </p:sp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563629" y="1205120"/>
            <a:ext cx="3384378" cy="4519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827584" y="1700808"/>
            <a:ext cx="3088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dirty="0"/>
              <a:t>Assemblage haut robe sur jupe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97768"/>
            <a:ext cx="8229600" cy="1143000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51-</a:t>
            </a:r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Définir les points d'enfilage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55576" y="1509807"/>
            <a:ext cx="41044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Définir les points d’enfilage</a:t>
            </a:r>
          </a:p>
          <a:p>
            <a:r>
              <a:rPr lang="fr-FR" dirty="0"/>
              <a:t>sélectionner couture, puis définir points d’enfilage, sélectionner le point sur l’élément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tabulation au clavier, sélectionner le point correspondant  au </a:t>
            </a:r>
            <a:r>
              <a:rPr lang="fr-FR" b="1" i="1" dirty="0"/>
              <a:t>cou</a:t>
            </a:r>
          </a:p>
          <a:p>
            <a:r>
              <a:rPr lang="fr-FR" b="1" dirty="0"/>
              <a:t>Entrée </a:t>
            </a:r>
            <a:r>
              <a:rPr lang="fr-FR" b="1" dirty="0">
                <a:sym typeface="Symbol"/>
              </a:rPr>
              <a:t></a:t>
            </a:r>
            <a:endParaRPr lang="fr-FR" b="1" dirty="0"/>
          </a:p>
          <a:p>
            <a:r>
              <a:rPr lang="fr-FR" dirty="0"/>
              <a:t>                       </a:t>
            </a:r>
            <a:r>
              <a:rPr lang="fr-FR" b="1" dirty="0"/>
              <a:t>Résultat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140968"/>
            <a:ext cx="33337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340768"/>
            <a:ext cx="21812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1551665" y="4001064"/>
            <a:ext cx="1584176" cy="360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avec flèche 8"/>
          <p:cNvCxnSpPr/>
          <p:nvPr/>
        </p:nvCxnSpPr>
        <p:spPr>
          <a:xfrm>
            <a:off x="4139952" y="2564904"/>
            <a:ext cx="2016224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509120"/>
            <a:ext cx="41529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Connecteur droit avec flèche 12"/>
          <p:cNvCxnSpPr/>
          <p:nvPr/>
        </p:nvCxnSpPr>
        <p:spPr>
          <a:xfrm>
            <a:off x="3131840" y="3645024"/>
            <a:ext cx="4176464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Flèche droite 13"/>
          <p:cNvSpPr/>
          <p:nvPr/>
        </p:nvSpPr>
        <p:spPr>
          <a:xfrm rot="5400000">
            <a:off x="1948848" y="45399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52-Définir les points d'enfilage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241475" y="934989"/>
            <a:ext cx="4104456" cy="6500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971600" y="1340768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Points nécessaires à l’enfilage</a:t>
            </a:r>
          </a:p>
          <a:p>
            <a:pPr algn="ctr"/>
            <a:r>
              <a:rPr lang="fr-FR" dirty="0"/>
              <a:t>cou, emmanchure gauche et droite, bassin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6-Procéder à la simulation de la taille 38 </a:t>
            </a:r>
            <a:b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dans 3D </a:t>
            </a:r>
            <a:r>
              <a:rPr lang="fr-FR" sz="3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prototyping</a:t>
            </a:r>
            <a:endParaRPr lang="fr-FR" sz="3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772816"/>
            <a:ext cx="16573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772816"/>
            <a:ext cx="31908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077072"/>
            <a:ext cx="4191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95536" y="1772816"/>
            <a:ext cx="474597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Sélectionner le menu </a:t>
            </a:r>
            <a:r>
              <a:rPr lang="fr-FR" b="1" dirty="0"/>
              <a:t>simulation 3D</a:t>
            </a:r>
          </a:p>
          <a:p>
            <a:endParaRPr lang="fr-FR" dirty="0"/>
          </a:p>
          <a:p>
            <a:r>
              <a:rPr lang="fr-FR" dirty="0"/>
              <a:t>Tabulation au clavier, sélectionner </a:t>
            </a:r>
            <a:r>
              <a:rPr lang="fr-FR" b="1" dirty="0"/>
              <a:t>la variante 3D</a:t>
            </a:r>
          </a:p>
          <a:p>
            <a:r>
              <a:rPr lang="fr-FR" b="1" dirty="0"/>
              <a:t>Entrée </a:t>
            </a:r>
            <a:r>
              <a:rPr lang="fr-FR" b="1" dirty="0">
                <a:sym typeface="Symbol"/>
              </a:rPr>
              <a:t></a:t>
            </a:r>
            <a:endParaRPr lang="fr-FR" b="1" dirty="0"/>
          </a:p>
          <a:p>
            <a:endParaRPr lang="fr-FR" dirty="0"/>
          </a:p>
          <a:p>
            <a:r>
              <a:rPr lang="fr-FR" dirty="0"/>
              <a:t>Tabulation au clavier sélectionner </a:t>
            </a:r>
            <a:r>
              <a:rPr lang="fr-FR" b="1" dirty="0"/>
              <a:t>la taille 38</a:t>
            </a:r>
          </a:p>
          <a:p>
            <a:r>
              <a:rPr lang="fr-FR" b="1" dirty="0"/>
              <a:t>Entrée </a:t>
            </a:r>
            <a:r>
              <a:rPr lang="fr-FR" b="1" dirty="0">
                <a:sym typeface="Symbol"/>
              </a:rPr>
              <a:t></a:t>
            </a:r>
            <a:endParaRPr lang="fr-FR" b="1" dirty="0"/>
          </a:p>
          <a:p>
            <a:endParaRPr lang="fr-FR" dirty="0"/>
          </a:p>
          <a:p>
            <a:endParaRPr lang="fr-FR" dirty="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4499992" y="2636912"/>
            <a:ext cx="1728192" cy="1800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4427984" y="3429000"/>
            <a:ext cx="1584176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1176" y="260648"/>
            <a:ext cx="8229600" cy="1143000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7-Choisir le mannequin taille 38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556792"/>
            <a:ext cx="147073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827584" y="2132856"/>
            <a:ext cx="3528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Sélectionner le menu mannequin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Sélectionner le mannequin lana38</a:t>
            </a:r>
          </a:p>
          <a:p>
            <a:r>
              <a:rPr lang="fr-FR" dirty="0"/>
              <a:t>Clic maintenu sur le bureau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4067944" y="1988840"/>
            <a:ext cx="244827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4139952" y="3212976"/>
            <a:ext cx="2952328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789040"/>
            <a:ext cx="3318694" cy="294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Connecteur droit avec flèche 11"/>
          <p:cNvCxnSpPr/>
          <p:nvPr/>
        </p:nvCxnSpPr>
        <p:spPr>
          <a:xfrm>
            <a:off x="2987824" y="3573016"/>
            <a:ext cx="936104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7-Vérifier les points d'enfilage</a:t>
            </a: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84784"/>
            <a:ext cx="169545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149080"/>
            <a:ext cx="17526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1115616" y="1988840"/>
            <a:ext cx="291451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Sélectionner menu vêtement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	Point d’enfilage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4139952" y="1772822"/>
            <a:ext cx="1944216" cy="3600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endCxn id="12292" idx="1"/>
          </p:cNvCxnSpPr>
          <p:nvPr/>
        </p:nvCxnSpPr>
        <p:spPr>
          <a:xfrm>
            <a:off x="3707904" y="4706293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7-Vérifier les points d'enfilage</a:t>
            </a: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9532" y="2060848"/>
            <a:ext cx="6256693" cy="3845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683568" y="1484784"/>
            <a:ext cx="3432927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Sélectionner </a:t>
            </a:r>
            <a:r>
              <a:rPr lang="fr-FR" b="1" i="1" dirty="0"/>
              <a:t>cou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 puis les emmanchures et le bassin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2195736" y="1844824"/>
            <a:ext cx="14403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Flèche droite 7"/>
          <p:cNvSpPr/>
          <p:nvPr/>
        </p:nvSpPr>
        <p:spPr>
          <a:xfrm>
            <a:off x="2771800" y="45811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1763688" y="4653136"/>
            <a:ext cx="945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Résultat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8-Sélectionner le tissu</a:t>
            </a: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268760"/>
            <a:ext cx="17907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933056"/>
            <a:ext cx="3700463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2348880"/>
            <a:ext cx="17621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611560" y="1844824"/>
            <a:ext cx="343395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Sélectionner le menu  tissu</a:t>
            </a:r>
          </a:p>
          <a:p>
            <a:r>
              <a:rPr lang="fr-FR" dirty="0"/>
              <a:t>Sélectionner le type de tissu</a:t>
            </a:r>
          </a:p>
          <a:p>
            <a:r>
              <a:rPr lang="fr-FR" dirty="0"/>
              <a:t>Le vêtement est rose</a:t>
            </a:r>
          </a:p>
          <a:p>
            <a:r>
              <a:rPr lang="fr-FR" dirty="0"/>
              <a:t>Sélectionner type tissu à appliquer</a:t>
            </a:r>
          </a:p>
          <a:p>
            <a:r>
              <a:rPr lang="fr-FR" dirty="0"/>
              <a:t>Compléter le tableau et appliquer</a:t>
            </a:r>
          </a:p>
          <a:p>
            <a:r>
              <a:rPr lang="fr-FR" dirty="0"/>
              <a:t>Enregistrer</a:t>
            </a:r>
          </a:p>
          <a:p>
            <a:endParaRPr lang="fr-FR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3347864" y="1628800"/>
            <a:ext cx="252028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3347864" y="2348880"/>
            <a:ext cx="1728192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9" idx="3"/>
          </p:cNvCxnSpPr>
          <p:nvPr/>
        </p:nvCxnSpPr>
        <p:spPr>
          <a:xfrm>
            <a:off x="4045513" y="2860487"/>
            <a:ext cx="3910863" cy="4965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H="1">
            <a:off x="2123728" y="3212976"/>
            <a:ext cx="1728192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3851920" y="3356992"/>
            <a:ext cx="72008" cy="29523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Flèche droite 21"/>
          <p:cNvSpPr/>
          <p:nvPr/>
        </p:nvSpPr>
        <p:spPr>
          <a:xfrm>
            <a:off x="6732240" y="4941168"/>
            <a:ext cx="61836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5652120" y="4941168"/>
            <a:ext cx="1020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Résultat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" grpId="0" animBg="1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9-Monter la robe sur le mannequin </a:t>
            </a:r>
            <a:br>
              <a:rPr lang="fr-F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Vérifier le bien aller</a:t>
            </a:r>
            <a:br>
              <a:rPr lang="fr-F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270402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068960"/>
            <a:ext cx="4616682" cy="2687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635896" y="1844824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On remarque un défaut au niveau de la poitrine </a:t>
            </a:r>
            <a:r>
              <a:rPr lang="fr-FR" dirty="0"/>
              <a:t>les bretelles sont mal positionnées, elles provoquent un excès de matière sur les côtés</a:t>
            </a:r>
          </a:p>
        </p:txBody>
      </p:sp>
      <p:sp>
        <p:nvSpPr>
          <p:cNvPr id="8" name="Ellipse 7"/>
          <p:cNvSpPr/>
          <p:nvPr/>
        </p:nvSpPr>
        <p:spPr>
          <a:xfrm>
            <a:off x="7092280" y="4437112"/>
            <a:ext cx="864096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Ellipse 10"/>
          <p:cNvSpPr/>
          <p:nvPr/>
        </p:nvSpPr>
        <p:spPr>
          <a:xfrm>
            <a:off x="3851920" y="4293096"/>
            <a:ext cx="1008112" cy="12744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9250" y="692696"/>
            <a:ext cx="8229600" cy="1143000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10-Retoucher le produit</a:t>
            </a:r>
            <a:b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sz="3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374184" y="2122761"/>
            <a:ext cx="16573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1331639" y="1988096"/>
            <a:ext cx="3744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Modifier le montage et décaler les bretelles sur l’élément milieu devant</a:t>
            </a:r>
          </a:p>
          <a:p>
            <a:endParaRPr lang="fr-FR" dirty="0"/>
          </a:p>
          <a:p>
            <a:r>
              <a:rPr lang="fr-FR" b="1" dirty="0"/>
              <a:t>Simuler 3D </a:t>
            </a:r>
            <a:r>
              <a:rPr lang="fr-FR" dirty="0"/>
              <a:t>à nouveau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861048"/>
            <a:ext cx="322536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5364088" y="4077072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Résultat</a:t>
            </a:r>
          </a:p>
          <a:p>
            <a:r>
              <a:rPr lang="fr-FR" dirty="0"/>
              <a:t>les excès de matière ont disparu</a:t>
            </a:r>
          </a:p>
          <a:p>
            <a:endParaRPr lang="fr-FR" dirty="0"/>
          </a:p>
          <a:p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modèle T38 est validé</a:t>
            </a:r>
          </a:p>
        </p:txBody>
      </p:sp>
      <p:sp>
        <p:nvSpPr>
          <p:cNvPr id="9" name="Flèche droite 8"/>
          <p:cNvSpPr/>
          <p:nvPr/>
        </p:nvSpPr>
        <p:spPr>
          <a:xfrm flipH="1">
            <a:off x="4139952" y="414908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07704" y="260648"/>
            <a:ext cx="7024736" cy="1152128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1-Contrôler les éléments qui constituent la robe "Lana"</a:t>
            </a:r>
          </a:p>
        </p:txBody>
      </p:sp>
      <p:pic>
        <p:nvPicPr>
          <p:cNvPr id="4" name="Espace réservé du contenu 3" descr="figurine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9592" y="332656"/>
            <a:ext cx="1008112" cy="3168352"/>
          </a:xfrm>
          <a:prstGeom prst="rect">
            <a:avLst/>
          </a:prstGeom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149080"/>
            <a:ext cx="3041164" cy="261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23528" y="4071190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Contrôler </a:t>
            </a:r>
          </a:p>
          <a:p>
            <a:endParaRPr lang="fr-FR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le nombre d’éléments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les assemblages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la présence des repères nécessaires au montage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1" y="1556792"/>
            <a:ext cx="510050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11-Valider la taille de base 38</a:t>
            </a:r>
            <a:br>
              <a:rPr lang="fr-F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fr-F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fr-F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268760"/>
            <a:ext cx="4476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412776"/>
            <a:ext cx="1523965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334150"/>
            <a:ext cx="1728192" cy="35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933056"/>
            <a:ext cx="1262309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95536" y="1484784"/>
            <a:ext cx="61206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Sélectionner </a:t>
            </a:r>
            <a:r>
              <a:rPr lang="fr-FR" b="1" dirty="0"/>
              <a:t>le menu Stylisme</a:t>
            </a:r>
          </a:p>
          <a:p>
            <a:r>
              <a:rPr lang="fr-FR" dirty="0"/>
              <a:t>Sélectionner </a:t>
            </a:r>
            <a:r>
              <a:rPr lang="fr-FR" b="1" dirty="0"/>
              <a:t>le tissu </a:t>
            </a:r>
            <a:r>
              <a:rPr lang="fr-FR" dirty="0"/>
              <a:t>retenu pour le modèle</a:t>
            </a:r>
          </a:p>
          <a:p>
            <a:r>
              <a:rPr lang="fr-FR" dirty="0"/>
              <a:t>Appliquer sur le mannequin</a:t>
            </a:r>
          </a:p>
          <a:p>
            <a:r>
              <a:rPr lang="fr-FR" dirty="0"/>
              <a:t>Ajuster l’effet voulu en utilisant la touche déplacer/redimensionner motif + touche clavier ctrl</a:t>
            </a:r>
          </a:p>
          <a:p>
            <a:r>
              <a:rPr lang="fr-FR" dirty="0"/>
              <a:t>enfoncé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4716016" y="1988840"/>
            <a:ext cx="2448272" cy="20882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2276872"/>
            <a:ext cx="3048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Flèche droite 23"/>
          <p:cNvSpPr/>
          <p:nvPr/>
        </p:nvSpPr>
        <p:spPr>
          <a:xfrm>
            <a:off x="1043608" y="42930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0" y="4365104"/>
            <a:ext cx="945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Résultat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 animBg="1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12-Procéder à la simulation de la taille 44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fr-FR" sz="1800" dirty="0"/>
              <a:t>Choisir le mannequin taille 44</a:t>
            </a:r>
          </a:p>
          <a:p>
            <a:pPr lvl="0" fontAlgn="base"/>
            <a:r>
              <a:rPr lang="fr-FR" sz="1800" dirty="0"/>
              <a:t>Vérifier les points d'enfilage</a:t>
            </a:r>
          </a:p>
          <a:p>
            <a:pPr lvl="0" fontAlgn="base"/>
            <a:r>
              <a:rPr lang="fr-FR" sz="1800" dirty="0"/>
              <a:t>Sélectionner le tissu</a:t>
            </a:r>
          </a:p>
          <a:p>
            <a:pPr lvl="0" fontAlgn="base"/>
            <a:r>
              <a:rPr lang="fr-FR" sz="1800" dirty="0"/>
              <a:t>Monter la robe sur le mannequin</a:t>
            </a:r>
          </a:p>
          <a:p>
            <a:pPr lvl="0" fontAlgn="base"/>
            <a:r>
              <a:rPr lang="fr-FR" sz="1800" dirty="0"/>
              <a:t>Vérifier le bien aller</a:t>
            </a:r>
          </a:p>
          <a:p>
            <a:pPr lvl="0" fontAlgn="base"/>
            <a:r>
              <a:rPr lang="fr-FR" sz="1800" dirty="0"/>
              <a:t>Retoucher le produit</a:t>
            </a:r>
          </a:p>
          <a:p>
            <a:pPr lvl="0" fontAlgn="base">
              <a:buNone/>
            </a:pPr>
            <a:endParaRPr lang="fr-FR" sz="1800" dirty="0"/>
          </a:p>
          <a:p>
            <a:pPr lvl="0" fontAlgn="base">
              <a:buNone/>
            </a:pPr>
            <a:endParaRPr lang="fr-FR" sz="1800" dirty="0"/>
          </a:p>
          <a:p>
            <a:pPr lvl="0" fontAlgn="base">
              <a:buNone/>
            </a:pPr>
            <a:r>
              <a:rPr lang="fr-FR" sz="1800" b="1" dirty="0"/>
              <a:t>Résultat</a:t>
            </a:r>
          </a:p>
          <a:p>
            <a:pPr lvl="0" fontAlgn="base">
              <a:buNone/>
            </a:pPr>
            <a:r>
              <a:rPr lang="fr-FR" sz="1800" dirty="0"/>
              <a:t>Le modèle taille 44 est également </a:t>
            </a:r>
          </a:p>
          <a:p>
            <a:pPr lvl="0" fontAlgn="base">
              <a:buNone/>
            </a:pPr>
            <a:r>
              <a:rPr lang="fr-FR" sz="1800" dirty="0"/>
              <a:t>validé, il sera coupé dans la matière</a:t>
            </a:r>
          </a:p>
          <a:p>
            <a:pPr lvl="0" fontAlgn="base">
              <a:buNone/>
            </a:pPr>
            <a:r>
              <a:rPr lang="fr-FR" sz="1800"/>
              <a:t>pour </a:t>
            </a:r>
            <a:r>
              <a:rPr lang="fr-FR" sz="1800" dirty="0"/>
              <a:t>être testé en atelier.</a:t>
            </a:r>
          </a:p>
          <a:p>
            <a:endParaRPr lang="fr-FR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636912"/>
            <a:ext cx="1788219" cy="3786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717032"/>
            <a:ext cx="1331640" cy="2421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lèche droite 5"/>
          <p:cNvSpPr/>
          <p:nvPr/>
        </p:nvSpPr>
        <p:spPr>
          <a:xfrm>
            <a:off x="3851920" y="44371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2-Créer les éléments qui serviront </a:t>
            </a:r>
            <a:br>
              <a:rPr lang="fr-F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 l'essayage virtuel</a:t>
            </a: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187624" y="2132856"/>
            <a:ext cx="3579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Les éléments bas jupe devant et dos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187624" y="3861048"/>
            <a:ext cx="5737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Les éléments hauts milieu devant , coté, et haut milieu dos</a:t>
            </a:r>
          </a:p>
          <a:p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187624" y="4941168"/>
            <a:ext cx="1584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La bretelle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45224"/>
            <a:ext cx="1324947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502441" y="3146631"/>
            <a:ext cx="1584176" cy="41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5812532" y="1180356"/>
            <a:ext cx="16097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3-Créer la variante 3D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556792"/>
            <a:ext cx="8766733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41-Créer les différentes phases d'assemblages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72816"/>
            <a:ext cx="8763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20888"/>
            <a:ext cx="16668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573016"/>
            <a:ext cx="16097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3053531" y="2420888"/>
            <a:ext cx="237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11560" y="1700808"/>
            <a:ext cx="40324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Sélectionner</a:t>
            </a:r>
            <a:r>
              <a:rPr lang="fr-FR" dirty="0"/>
              <a:t>  le menu 3D </a:t>
            </a:r>
            <a:r>
              <a:rPr lang="fr-FR" dirty="0" err="1"/>
              <a:t>prototyping</a:t>
            </a:r>
            <a:endParaRPr lang="fr-FR" dirty="0"/>
          </a:p>
          <a:p>
            <a:endParaRPr lang="fr-FR" dirty="0"/>
          </a:p>
          <a:p>
            <a:r>
              <a:rPr lang="fr-FR" b="1" dirty="0"/>
              <a:t>Sélectionner</a:t>
            </a:r>
            <a:r>
              <a:rPr lang="fr-FR" dirty="0"/>
              <a:t> la fonction assemblage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Puis </a:t>
            </a:r>
            <a:r>
              <a:rPr lang="fr-FR" b="1" dirty="0"/>
              <a:t>Phase</a:t>
            </a:r>
          </a:p>
          <a:p>
            <a:r>
              <a:rPr lang="fr-FR" b="1" dirty="0"/>
              <a:t>Ajouter Phase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42-Créer les différentes phases d'assemblages</a:t>
            </a:r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941168"/>
            <a:ext cx="32385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16832"/>
            <a:ext cx="2952328" cy="255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11560" y="1844824"/>
            <a:ext cx="370114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Sélectionner </a:t>
            </a:r>
            <a:r>
              <a:rPr lang="fr-FR" b="1" dirty="0"/>
              <a:t>Affichage</a:t>
            </a:r>
            <a:r>
              <a:rPr lang="fr-FR" dirty="0"/>
              <a:t>, variante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Tabulation au clavier, </a:t>
            </a:r>
            <a:r>
              <a:rPr lang="fr-FR" b="1" dirty="0"/>
              <a:t>sélectionner 3D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43-Créer les différentes phases d'assemblage</a:t>
            </a:r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484784"/>
            <a:ext cx="353278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395537" y="1772816"/>
            <a:ext cx="482453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Sélectionner les éléments qui constituent la 1</a:t>
            </a:r>
            <a:r>
              <a:rPr lang="fr-FR" baseline="30000" dirty="0"/>
              <a:t>ère</a:t>
            </a:r>
            <a:r>
              <a:rPr lang="fr-FR" dirty="0"/>
              <a:t> phase de montage : </a:t>
            </a:r>
            <a:r>
              <a:rPr lang="fr-FR" b="1" dirty="0">
                <a:solidFill>
                  <a:srgbClr val="FF0000"/>
                </a:solidFill>
              </a:rPr>
              <a:t>shift+T3</a:t>
            </a:r>
          </a:p>
          <a:p>
            <a:r>
              <a:rPr lang="fr-FR" dirty="0"/>
              <a:t>Sélectionner, ensuite </a:t>
            </a:r>
            <a:r>
              <a:rPr lang="fr-FR" b="1" dirty="0"/>
              <a:t>créer pièce à coudre</a:t>
            </a:r>
          </a:p>
          <a:p>
            <a:r>
              <a:rPr lang="fr-FR" dirty="0"/>
              <a:t>Entrée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		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4427984" y="2564904"/>
            <a:ext cx="3096344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429694" y="2835002"/>
            <a:ext cx="19431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2627784" y="3933056"/>
            <a:ext cx="1020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 Résultat</a:t>
            </a:r>
          </a:p>
        </p:txBody>
      </p:sp>
      <p:sp>
        <p:nvSpPr>
          <p:cNvPr id="12" name="Flèche vers le bas 11"/>
          <p:cNvSpPr/>
          <p:nvPr/>
        </p:nvSpPr>
        <p:spPr>
          <a:xfrm>
            <a:off x="3059832" y="4365104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44-Créer les différentes phases d'assemblage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556792"/>
            <a:ext cx="21812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302174" y="2466578"/>
            <a:ext cx="1971675" cy="620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23528" y="1844824"/>
            <a:ext cx="590465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Procéder à l’assemblage des coutures côté jupe</a:t>
            </a:r>
          </a:p>
          <a:p>
            <a:r>
              <a:rPr lang="fr-FR" sz="1600" dirty="0"/>
              <a:t>Sélectionner couture, ajouter couture</a:t>
            </a:r>
          </a:p>
          <a:p>
            <a:r>
              <a:rPr lang="fr-FR" sz="1600" dirty="0"/>
              <a:t>T1 sur le premier point côté dos, T3 sur le deuxième point côté dos</a:t>
            </a:r>
          </a:p>
          <a:p>
            <a:r>
              <a:rPr lang="fr-FR" sz="1600" dirty="0"/>
              <a:t>T1 sur le premier point côté devant, T3 sur le deuxième point côté devant</a:t>
            </a:r>
          </a:p>
          <a:p>
            <a:r>
              <a:rPr lang="fr-FR" sz="1600" dirty="0"/>
              <a:t>T1 dans les vides, le chas de l’aiguille apparait </a:t>
            </a:r>
          </a:p>
          <a:p>
            <a:r>
              <a:rPr lang="fr-FR" sz="1600" dirty="0"/>
              <a:t>Renouveler la même opération pour l’autre assemblage couture côté</a:t>
            </a:r>
          </a:p>
          <a:p>
            <a:endParaRPr lang="fr-FR" sz="1600" dirty="0"/>
          </a:p>
          <a:p>
            <a:r>
              <a:rPr lang="fr-FR" sz="1600" dirty="0"/>
              <a:t>                                           </a:t>
            </a:r>
          </a:p>
          <a:p>
            <a:r>
              <a:rPr lang="fr-FR" sz="1600" dirty="0"/>
              <a:t>		     </a:t>
            </a:r>
            <a:r>
              <a:rPr lang="fr-FR" sz="1600" b="1" dirty="0"/>
              <a:t>Résultat</a:t>
            </a:r>
          </a:p>
          <a:p>
            <a:endParaRPr lang="fr-FR" sz="1600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 flipV="1">
            <a:off x="5220072" y="1916832"/>
            <a:ext cx="165618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Flèche vers le bas 8"/>
          <p:cNvSpPr/>
          <p:nvPr/>
        </p:nvSpPr>
        <p:spPr>
          <a:xfrm>
            <a:off x="2699792" y="4365104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vers le bas 10"/>
          <p:cNvSpPr/>
          <p:nvPr/>
        </p:nvSpPr>
        <p:spPr>
          <a:xfrm>
            <a:off x="5652120" y="4365104"/>
            <a:ext cx="2880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45-Créer les différentes phases d'assemblage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39551" y="1628800"/>
            <a:ext cx="439248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b="1" dirty="0"/>
              <a:t>Répéter la même démarche </a:t>
            </a:r>
          </a:p>
          <a:p>
            <a:pPr>
              <a:buNone/>
            </a:pPr>
            <a:r>
              <a:rPr lang="fr-FR" b="1" dirty="0"/>
              <a:t>pour les phases suivantes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/>
              <a:t>Assemblage milieu dos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/>
              <a:t>Assemblage éléments haut devant et dos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/>
              <a:t>Assemblage bretelles sur devant et dos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  <a:p>
            <a:pPr>
              <a:buNone/>
            </a:pPr>
            <a:endParaRPr lang="fr-FR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298627" y="1601738"/>
            <a:ext cx="12668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934447" y="3002657"/>
            <a:ext cx="9048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7895968" y="2426791"/>
            <a:ext cx="50482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6729784" y="1892745"/>
            <a:ext cx="4476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4949180" y="5212060"/>
            <a:ext cx="13049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569</Words>
  <Application>Microsoft Office PowerPoint</Application>
  <PresentationFormat>Affichage à l'écran (4:3)</PresentationFormat>
  <Paragraphs>192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5" baseType="lpstr">
      <vt:lpstr>Arial</vt:lpstr>
      <vt:lpstr>Calibri</vt:lpstr>
      <vt:lpstr>Symbol</vt:lpstr>
      <vt:lpstr>Thème Office</vt:lpstr>
      <vt:lpstr>TP1 - Modéliser la robe Lana, réaliser un essayage 3D en taille 38 et 44, retoucher et valider le produit</vt:lpstr>
      <vt:lpstr>1-Contrôler les éléments qui constituent la robe "Lana"</vt:lpstr>
      <vt:lpstr>2-Créer les éléments qui serviront  à l'essayage virtuel</vt:lpstr>
      <vt:lpstr>3-Créer la variante 3D</vt:lpstr>
      <vt:lpstr>41-Créer les différentes phases d'assemblages</vt:lpstr>
      <vt:lpstr>42-Créer les différentes phases d'assemblages</vt:lpstr>
      <vt:lpstr>43-Créer les différentes phases d'assemblage</vt:lpstr>
      <vt:lpstr>44-Créer les différentes phases d'assemblage</vt:lpstr>
      <vt:lpstr>45-Créer les différentes phases d'assemblage</vt:lpstr>
      <vt:lpstr>46-Créer les différentes phases d'assemblage</vt:lpstr>
      <vt:lpstr> 51-Définir les points d'enfilage</vt:lpstr>
      <vt:lpstr>52-Définir les points d'enfilage</vt:lpstr>
      <vt:lpstr>6-Procéder à la simulation de la taille 38  dans 3D prototyping</vt:lpstr>
      <vt:lpstr>7-Choisir le mannequin taille 38</vt:lpstr>
      <vt:lpstr>7-Vérifier les points d'enfilage</vt:lpstr>
      <vt:lpstr>7-Vérifier les points d'enfilage</vt:lpstr>
      <vt:lpstr>8-Sélectionner le tissu</vt:lpstr>
      <vt:lpstr>9-Monter la robe sur le mannequin  Vérifier le bien aller </vt:lpstr>
      <vt:lpstr>10-Retoucher le produit </vt:lpstr>
      <vt:lpstr>11-Valider la taille de base 38   </vt:lpstr>
      <vt:lpstr>12-Procéder à la simulation de la taille 44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TP1: Modéliser la robe Lana, réaliser un essayage 3D en taille 38 et 44, retoucher et valider le produit.</dc:title>
  <dc:creator>FBOUMAHRAZ</dc:creator>
  <cp:lastModifiedBy>Dominique DUC</cp:lastModifiedBy>
  <cp:revision>46</cp:revision>
  <dcterms:created xsi:type="dcterms:W3CDTF">2016-04-14T07:30:34Z</dcterms:created>
  <dcterms:modified xsi:type="dcterms:W3CDTF">2016-06-02T13:37:43Z</dcterms:modified>
</cp:coreProperties>
</file>