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638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116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Escribir una cita aquí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Juan López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 alt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Escribir una cita aquí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Juan López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subtítul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ctrTitle"/>
          </p:nvPr>
        </p:nvSpPr>
        <p:spPr>
          <a:xfrm>
            <a:off x="309712" y="6198741"/>
            <a:ext cx="12192000" cy="27051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harpe</a:t>
            </a:r>
            <a:r>
              <a:rPr dirty="0"/>
              <a:t> laser</a:t>
            </a:r>
          </a:p>
        </p:txBody>
      </p:sp>
      <p:sp>
        <p:nvSpPr>
          <p:cNvPr id="167" name="Shape 167"/>
          <p:cNvSpPr>
            <a:spLocks noGrp="1"/>
          </p:cNvSpPr>
          <p:nvPr>
            <p:ph type="subTitle" sz="quarter" idx="1"/>
          </p:nvPr>
        </p:nvSpPr>
        <p:spPr>
          <a:xfrm>
            <a:off x="381720" y="1420416"/>
            <a:ext cx="12192000" cy="1803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defTabSz="525779">
              <a:spcBef>
                <a:spcPts val="2000"/>
              </a:spcBef>
              <a:defRPr sz="4860"/>
            </a:pPr>
            <a:r>
              <a:rPr dirty="0" err="1"/>
              <a:t>olympiades</a:t>
            </a:r>
            <a:r>
              <a:rPr dirty="0"/>
              <a:t> des sciences </a:t>
            </a:r>
            <a:r>
              <a:rPr dirty="0" smtClean="0"/>
              <a:t>de</a:t>
            </a:r>
            <a:endParaRPr lang="fr-FR" dirty="0" smtClean="0"/>
          </a:p>
          <a:p>
            <a:pPr defTabSz="525779">
              <a:spcBef>
                <a:spcPts val="2000"/>
              </a:spcBef>
              <a:defRPr sz="4860"/>
            </a:pPr>
            <a:r>
              <a:rPr dirty="0" err="1" smtClean="0"/>
              <a:t>l'ingénieur</a:t>
            </a:r>
            <a:endParaRPr dirty="0"/>
          </a:p>
          <a:p>
            <a:pPr defTabSz="525779">
              <a:spcBef>
                <a:spcPts val="2000"/>
              </a:spcBef>
              <a:defRPr sz="4860"/>
            </a:pPr>
            <a:r>
              <a:rPr dirty="0" err="1"/>
              <a:t>lycée</a:t>
            </a:r>
            <a:r>
              <a:rPr dirty="0"/>
              <a:t> </a:t>
            </a:r>
            <a:r>
              <a:rPr dirty="0" err="1"/>
              <a:t>franco-mexicain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harpe laser</a:t>
            </a:r>
          </a:p>
        </p:txBody>
      </p:sp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algorithmes</a:t>
            </a:r>
          </a:p>
        </p:txBody>
      </p:sp>
      <p:pic>
        <p:nvPicPr>
          <p:cNvPr id="308" name="Captura de pantalla 2016-05-11 a las 10.46.20 p.m.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258060" y="433806"/>
            <a:ext cx="6337300" cy="8949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harpe laser</a:t>
            </a:r>
          </a:p>
        </p:txBody>
      </p:sp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assemblage</a:t>
            </a:r>
          </a:p>
        </p:txBody>
      </p:sp>
      <p:pic>
        <p:nvPicPr>
          <p:cNvPr id="312" name="Captura de pantalla 2016-05-11 a las 10.47.20 p.m.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98600" y="2336800"/>
            <a:ext cx="10007600" cy="694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6409[1]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G_6413[1]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6421[1]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G_6425[1]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6422[1]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603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6832" y="1295400"/>
            <a:ext cx="12854044" cy="654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6448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90233" y="520700"/>
            <a:ext cx="8415868" cy="631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ctrTitle"/>
          </p:nvPr>
        </p:nvSpPr>
        <p:spPr>
          <a:xfrm>
            <a:off x="381720" y="6316960"/>
            <a:ext cx="12192000" cy="3644900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6929"/>
            </a:lvl1pPr>
          </a:lstStyle>
          <a:p>
            <a:r>
              <a:rPr sz="5400" dirty="0"/>
              <a:t>Comment </a:t>
            </a:r>
            <a:r>
              <a:rPr sz="5400" dirty="0" err="1"/>
              <a:t>peut</a:t>
            </a:r>
            <a:r>
              <a:rPr sz="5400" dirty="0"/>
              <a:t>-on </a:t>
            </a:r>
            <a:r>
              <a:rPr sz="5400" dirty="0" err="1"/>
              <a:t>utiliser</a:t>
            </a:r>
            <a:r>
              <a:rPr sz="5400" dirty="0"/>
              <a:t> les </a:t>
            </a:r>
            <a:r>
              <a:rPr sz="5400" dirty="0" err="1"/>
              <a:t>propriétés</a:t>
            </a:r>
            <a:r>
              <a:rPr sz="5400" dirty="0"/>
              <a:t> du laser et de la </a:t>
            </a:r>
            <a:r>
              <a:rPr sz="5400" dirty="0" err="1"/>
              <a:t>réflexion</a:t>
            </a:r>
            <a:r>
              <a:rPr sz="5400" dirty="0"/>
              <a:t> de la lumière </a:t>
            </a:r>
            <a:r>
              <a:rPr sz="5400" dirty="0" err="1"/>
              <a:t>afin</a:t>
            </a:r>
            <a:r>
              <a:rPr sz="5400" dirty="0"/>
              <a:t> de donner un spectacle musical ? </a:t>
            </a:r>
          </a:p>
        </p:txBody>
      </p:sp>
      <p:sp>
        <p:nvSpPr>
          <p:cNvPr id="171" name="Shape 171"/>
          <p:cNvSpPr>
            <a:spLocks noGrp="1"/>
          </p:cNvSpPr>
          <p:nvPr>
            <p:ph type="subTitle" sz="quarter" idx="1"/>
          </p:nvPr>
        </p:nvSpPr>
        <p:spPr>
          <a:xfrm>
            <a:off x="309712" y="1492424"/>
            <a:ext cx="12192000" cy="18034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problématique</a:t>
            </a:r>
            <a:endParaRPr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2832100" y="4076700"/>
            <a:ext cx="7340600" cy="1600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7899400" y="1485900"/>
            <a:ext cx="4318000" cy="1600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787400" y="1485900"/>
            <a:ext cx="4318000" cy="1600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1257300" y="7073900"/>
            <a:ext cx="10490200" cy="11938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547636" y="1827773"/>
            <a:ext cx="4715256" cy="113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800" dirty="0" err="1"/>
              <a:t>Promoteurs</a:t>
            </a:r>
            <a:r>
              <a:rPr sz="2800" dirty="0"/>
              <a:t> de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800" dirty="0"/>
              <a:t>spectacles et </a:t>
            </a:r>
            <a:r>
              <a:rPr sz="2800" dirty="0" err="1"/>
              <a:t>musiciens</a:t>
            </a:r>
            <a:endParaRPr sz="2800" dirty="0"/>
          </a:p>
        </p:txBody>
      </p:sp>
      <p:sp>
        <p:nvSpPr>
          <p:cNvPr id="178" name="Shape 178"/>
          <p:cNvSpPr/>
          <p:nvPr/>
        </p:nvSpPr>
        <p:spPr>
          <a:xfrm>
            <a:off x="7696200" y="2062349"/>
            <a:ext cx="4715256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/>
              <a:t>public</a:t>
            </a:r>
          </a:p>
        </p:txBody>
      </p:sp>
      <p:sp>
        <p:nvSpPr>
          <p:cNvPr id="179" name="Shape 179"/>
          <p:cNvSpPr/>
          <p:nvPr/>
        </p:nvSpPr>
        <p:spPr>
          <a:xfrm>
            <a:off x="4140200" y="4188440"/>
            <a:ext cx="471525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7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6000" dirty="0" err="1"/>
              <a:t>harpe</a:t>
            </a:r>
            <a:r>
              <a:rPr sz="6000" dirty="0"/>
              <a:t> laser</a:t>
            </a:r>
          </a:p>
        </p:txBody>
      </p:sp>
      <p:sp>
        <p:nvSpPr>
          <p:cNvPr id="180" name="Shape 180"/>
          <p:cNvSpPr/>
          <p:nvPr/>
        </p:nvSpPr>
        <p:spPr>
          <a:xfrm>
            <a:off x="2327655" y="7325594"/>
            <a:ext cx="8340345" cy="79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 err="1"/>
              <a:t>créer</a:t>
            </a:r>
            <a:r>
              <a:rPr sz="2800" dirty="0"/>
              <a:t> un spectacle de son et de lumière</a:t>
            </a:r>
          </a:p>
        </p:txBody>
      </p:sp>
      <p:sp>
        <p:nvSpPr>
          <p:cNvPr id="181" name="Shape 181"/>
          <p:cNvSpPr/>
          <p:nvPr/>
        </p:nvSpPr>
        <p:spPr>
          <a:xfrm>
            <a:off x="2425700" y="6317627"/>
            <a:ext cx="8340344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3200" dirty="0" err="1"/>
              <a:t>dans</a:t>
            </a:r>
            <a:r>
              <a:rPr sz="3200" dirty="0"/>
              <a:t> </a:t>
            </a:r>
            <a:r>
              <a:rPr sz="3200" dirty="0" err="1"/>
              <a:t>quel</a:t>
            </a:r>
            <a:r>
              <a:rPr sz="3200" dirty="0"/>
              <a:t> but </a:t>
            </a:r>
            <a:r>
              <a:rPr sz="3200" dirty="0" err="1"/>
              <a:t>existe</a:t>
            </a:r>
            <a:r>
              <a:rPr sz="3200" dirty="0"/>
              <a:t> </a:t>
            </a:r>
            <a:r>
              <a:rPr sz="3200" dirty="0" err="1"/>
              <a:t>ce</a:t>
            </a:r>
            <a:r>
              <a:rPr sz="3200" dirty="0"/>
              <a:t> </a:t>
            </a:r>
            <a:r>
              <a:rPr sz="3200" dirty="0" err="1"/>
              <a:t>système</a:t>
            </a:r>
            <a:r>
              <a:rPr sz="3200" dirty="0"/>
              <a:t>?</a:t>
            </a:r>
          </a:p>
        </p:txBody>
      </p:sp>
      <p:sp>
        <p:nvSpPr>
          <p:cNvPr id="182" name="Shape 182"/>
          <p:cNvSpPr/>
          <p:nvPr/>
        </p:nvSpPr>
        <p:spPr>
          <a:xfrm>
            <a:off x="914400" y="221373"/>
            <a:ext cx="3996945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3200" dirty="0"/>
              <a:t>A qui rend service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3200" dirty="0"/>
              <a:t>le </a:t>
            </a:r>
            <a:r>
              <a:rPr sz="3200" dirty="0" err="1"/>
              <a:t>produit</a:t>
            </a:r>
            <a:r>
              <a:rPr sz="3200" dirty="0"/>
              <a:t>?</a:t>
            </a:r>
          </a:p>
        </p:txBody>
      </p:sp>
      <p:sp>
        <p:nvSpPr>
          <p:cNvPr id="183" name="Shape 183"/>
          <p:cNvSpPr/>
          <p:nvPr/>
        </p:nvSpPr>
        <p:spPr>
          <a:xfrm>
            <a:off x="8178800" y="418350"/>
            <a:ext cx="3996945" cy="8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3200" dirty="0"/>
              <a:t>sur quoi </a:t>
            </a:r>
            <a:r>
              <a:rPr sz="3200" dirty="0" err="1"/>
              <a:t>agit</a:t>
            </a:r>
            <a:endParaRPr sz="3200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3200" dirty="0"/>
              <a:t>le </a:t>
            </a:r>
            <a:r>
              <a:rPr sz="3200" dirty="0" err="1"/>
              <a:t>produit</a:t>
            </a:r>
            <a:r>
              <a:rPr sz="3200" dirty="0"/>
              <a:t>?</a:t>
            </a:r>
          </a:p>
        </p:txBody>
      </p:sp>
      <p:sp>
        <p:nvSpPr>
          <p:cNvPr id="184" name="Shape 184"/>
          <p:cNvSpPr/>
          <p:nvPr/>
        </p:nvSpPr>
        <p:spPr>
          <a:xfrm>
            <a:off x="2905264" y="2990823"/>
            <a:ext cx="3535922" cy="1085380"/>
          </a:xfrm>
          <a:prstGeom prst="line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6457821" y="3024274"/>
            <a:ext cx="4010253" cy="1029220"/>
          </a:xfrm>
          <a:prstGeom prst="line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10542201" y="5011059"/>
            <a:ext cx="2714" cy="1796246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 flipH="1">
            <a:off x="9907483" y="5044733"/>
            <a:ext cx="646799" cy="3777"/>
          </a:xfrm>
          <a:prstGeom prst="line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4267200" y="4610100"/>
            <a:ext cx="4715256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7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5653374" y="1541687"/>
            <a:ext cx="24024" cy="953505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3294352" y="1940473"/>
            <a:ext cx="1964587" cy="864390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 flipV="1">
            <a:off x="2958873" y="3414643"/>
            <a:ext cx="2273443" cy="941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 flipV="1">
            <a:off x="4445852" y="3580663"/>
            <a:ext cx="1004895" cy="1112042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 flipH="1" flipV="1">
            <a:off x="7052897" y="4165410"/>
            <a:ext cx="356186" cy="800121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6889466" y="1436481"/>
            <a:ext cx="537960" cy="888487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flipH="1">
            <a:off x="7382510" y="1957524"/>
            <a:ext cx="2347534" cy="359503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 flipH="1">
            <a:off x="7644941" y="2213307"/>
            <a:ext cx="2745645" cy="455372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 flipH="1" flipV="1">
            <a:off x="8012405" y="3334899"/>
            <a:ext cx="1744190" cy="79962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 flipH="1" flipV="1">
            <a:off x="7860442" y="3560950"/>
            <a:ext cx="721041" cy="983462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 flipH="1" flipV="1">
            <a:off x="7402049" y="3974928"/>
            <a:ext cx="464678" cy="803417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4914900" y="2082800"/>
            <a:ext cx="3124200" cy="21590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4742777" y="342900"/>
            <a:ext cx="3468446" cy="1346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9017000" y="1199342"/>
            <a:ext cx="3468445" cy="1346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9385300" y="2895600"/>
            <a:ext cx="3468445" cy="1346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533400" y="1016000"/>
            <a:ext cx="3468445" cy="1346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52400" y="2895600"/>
            <a:ext cx="3468445" cy="1346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628900" y="4470400"/>
            <a:ext cx="3468445" cy="1346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6845300" y="4470400"/>
            <a:ext cx="3843528" cy="13462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5261355" y="2720161"/>
            <a:ext cx="239674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7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4000" dirty="0" err="1"/>
              <a:t>harpe</a:t>
            </a:r>
            <a:endParaRPr sz="4000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70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4000" dirty="0"/>
              <a:t>laser</a:t>
            </a:r>
          </a:p>
        </p:txBody>
      </p:sp>
      <p:sp>
        <p:nvSpPr>
          <p:cNvPr id="210" name="Shape 210"/>
          <p:cNvSpPr/>
          <p:nvPr/>
        </p:nvSpPr>
        <p:spPr>
          <a:xfrm>
            <a:off x="9414256" y="1630549"/>
            <a:ext cx="2549145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/>
              <a:t>public</a:t>
            </a:r>
          </a:p>
        </p:txBody>
      </p:sp>
      <p:sp>
        <p:nvSpPr>
          <p:cNvPr id="211" name="Shape 211"/>
          <p:cNvSpPr/>
          <p:nvPr/>
        </p:nvSpPr>
        <p:spPr>
          <a:xfrm>
            <a:off x="5194300" y="792349"/>
            <a:ext cx="2549145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 err="1"/>
              <a:t>utilisateur</a:t>
            </a:r>
            <a:endParaRPr sz="2800" dirty="0"/>
          </a:p>
        </p:txBody>
      </p:sp>
      <p:sp>
        <p:nvSpPr>
          <p:cNvPr id="212" name="Shape 212"/>
          <p:cNvSpPr/>
          <p:nvPr/>
        </p:nvSpPr>
        <p:spPr>
          <a:xfrm>
            <a:off x="9855200" y="3345049"/>
            <a:ext cx="2549145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/>
              <a:t>local</a:t>
            </a:r>
          </a:p>
        </p:txBody>
      </p:sp>
      <p:sp>
        <p:nvSpPr>
          <p:cNvPr id="213" name="Shape 213"/>
          <p:cNvSpPr/>
          <p:nvPr/>
        </p:nvSpPr>
        <p:spPr>
          <a:xfrm>
            <a:off x="7304905" y="4983928"/>
            <a:ext cx="294191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/>
              <a:t>alimentation</a:t>
            </a:r>
          </a:p>
        </p:txBody>
      </p:sp>
      <p:sp>
        <p:nvSpPr>
          <p:cNvPr id="214" name="Shape 214"/>
          <p:cNvSpPr/>
          <p:nvPr/>
        </p:nvSpPr>
        <p:spPr>
          <a:xfrm>
            <a:off x="3098800" y="4919849"/>
            <a:ext cx="2549145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 err="1"/>
              <a:t>esthétique</a:t>
            </a:r>
            <a:endParaRPr sz="2800" dirty="0"/>
          </a:p>
        </p:txBody>
      </p:sp>
      <p:sp>
        <p:nvSpPr>
          <p:cNvPr id="215" name="Shape 215"/>
          <p:cNvSpPr/>
          <p:nvPr/>
        </p:nvSpPr>
        <p:spPr>
          <a:xfrm>
            <a:off x="622300" y="3395849"/>
            <a:ext cx="2549145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 err="1"/>
              <a:t>normes</a:t>
            </a:r>
            <a:endParaRPr sz="2800" dirty="0"/>
          </a:p>
        </p:txBody>
      </p:sp>
      <p:sp>
        <p:nvSpPr>
          <p:cNvPr id="216" name="Shape 216"/>
          <p:cNvSpPr/>
          <p:nvPr/>
        </p:nvSpPr>
        <p:spPr>
          <a:xfrm>
            <a:off x="1003300" y="1465449"/>
            <a:ext cx="2549145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2800" dirty="0" err="1"/>
              <a:t>ordinateur</a:t>
            </a:r>
            <a:endParaRPr sz="2800" dirty="0"/>
          </a:p>
        </p:txBody>
      </p:sp>
      <p:sp>
        <p:nvSpPr>
          <p:cNvPr id="217" name="Shape 217"/>
          <p:cNvSpPr/>
          <p:nvPr/>
        </p:nvSpPr>
        <p:spPr>
          <a:xfrm>
            <a:off x="139700" y="6121444"/>
            <a:ext cx="12725400" cy="335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/>
              <a:t>fp1: </a:t>
            </a:r>
            <a:r>
              <a:rPr sz="2400" dirty="0" err="1"/>
              <a:t>créer</a:t>
            </a:r>
            <a:r>
              <a:rPr sz="2400" dirty="0"/>
              <a:t> un spectacle de son et de lumière pour le divertissement du public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/>
              <a:t>fc1: </a:t>
            </a:r>
            <a:r>
              <a:rPr sz="2400" dirty="0" err="1"/>
              <a:t>permettre</a:t>
            </a:r>
            <a:r>
              <a:rPr sz="2400" dirty="0"/>
              <a:t> au public la </a:t>
            </a:r>
            <a:r>
              <a:rPr sz="2400" dirty="0" err="1"/>
              <a:t>visualisation</a:t>
            </a:r>
            <a:r>
              <a:rPr sz="2400" dirty="0"/>
              <a:t> des </a:t>
            </a:r>
            <a:r>
              <a:rPr sz="2400" dirty="0" err="1"/>
              <a:t>cordes</a:t>
            </a:r>
            <a:r>
              <a:rPr sz="2400" dirty="0"/>
              <a:t> laser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/>
              <a:t>fc2: </a:t>
            </a:r>
            <a:r>
              <a:rPr sz="2400" dirty="0" err="1"/>
              <a:t>avoir</a:t>
            </a:r>
            <a:r>
              <a:rPr sz="2400" dirty="0"/>
              <a:t> un </a:t>
            </a:r>
            <a:r>
              <a:rPr sz="2400" dirty="0" err="1"/>
              <a:t>espace</a:t>
            </a:r>
            <a:r>
              <a:rPr sz="2400" dirty="0"/>
              <a:t> </a:t>
            </a:r>
            <a:r>
              <a:rPr sz="2400" dirty="0" err="1"/>
              <a:t>obscur</a:t>
            </a:r>
            <a:r>
              <a:rPr sz="2400" dirty="0"/>
              <a:t>		</a:t>
            </a:r>
            <a:endParaRPr lang="fr-FR" sz="2400" dirty="0" smtClean="0"/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 smtClean="0"/>
              <a:t>fc3</a:t>
            </a:r>
            <a:r>
              <a:rPr sz="2400" dirty="0"/>
              <a:t>: se </a:t>
            </a:r>
            <a:r>
              <a:rPr sz="2400" dirty="0" err="1"/>
              <a:t>raccorder</a:t>
            </a:r>
            <a:r>
              <a:rPr sz="2400" dirty="0"/>
              <a:t> au </a:t>
            </a:r>
            <a:r>
              <a:rPr sz="2400" dirty="0" err="1"/>
              <a:t>réseau</a:t>
            </a:r>
            <a:r>
              <a:rPr sz="2400" dirty="0"/>
              <a:t> </a:t>
            </a:r>
            <a:r>
              <a:rPr sz="2400" dirty="0" err="1"/>
              <a:t>électrique</a:t>
            </a:r>
            <a:endParaRPr sz="2400" dirty="0"/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/>
              <a:t>fc4: </a:t>
            </a:r>
            <a:r>
              <a:rPr sz="2400" dirty="0" err="1"/>
              <a:t>etre</a:t>
            </a:r>
            <a:r>
              <a:rPr sz="2400" dirty="0"/>
              <a:t> </a:t>
            </a:r>
            <a:r>
              <a:rPr sz="2400" dirty="0" err="1"/>
              <a:t>bitension</a:t>
            </a:r>
            <a:r>
              <a:rPr sz="2400" dirty="0"/>
              <a:t>			</a:t>
            </a:r>
            <a:endParaRPr lang="fr-FR" sz="2400" dirty="0" smtClean="0"/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 smtClean="0"/>
              <a:t>fc5</a:t>
            </a:r>
            <a:r>
              <a:rPr sz="2400" dirty="0"/>
              <a:t>: </a:t>
            </a:r>
            <a:r>
              <a:rPr sz="2400" dirty="0" err="1"/>
              <a:t>posséder</a:t>
            </a:r>
            <a:r>
              <a:rPr sz="2400" dirty="0"/>
              <a:t> </a:t>
            </a:r>
            <a:r>
              <a:rPr sz="2400" dirty="0" err="1"/>
              <a:t>une</a:t>
            </a:r>
            <a:r>
              <a:rPr sz="2400" dirty="0"/>
              <a:t> </a:t>
            </a:r>
            <a:r>
              <a:rPr sz="2400" dirty="0" err="1"/>
              <a:t>esthetique</a:t>
            </a:r>
            <a:r>
              <a:rPr sz="2400" dirty="0"/>
              <a:t> </a:t>
            </a:r>
            <a:r>
              <a:rPr sz="2400" dirty="0" err="1"/>
              <a:t>agreable</a:t>
            </a:r>
            <a:endParaRPr sz="2400" dirty="0"/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/>
              <a:t>fc6: respecter les </a:t>
            </a:r>
            <a:r>
              <a:rPr sz="2400" dirty="0" err="1"/>
              <a:t>normes</a:t>
            </a:r>
            <a:r>
              <a:rPr sz="2400" dirty="0"/>
              <a:t> de </a:t>
            </a:r>
            <a:r>
              <a:rPr sz="2400" dirty="0" err="1"/>
              <a:t>sécurité</a:t>
            </a:r>
            <a:endParaRPr sz="2400" dirty="0"/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/>
              <a:t>fc7:récuperer les </a:t>
            </a:r>
            <a:r>
              <a:rPr sz="2400" dirty="0" err="1"/>
              <a:t>signaux</a:t>
            </a:r>
            <a:r>
              <a:rPr sz="2400" dirty="0"/>
              <a:t> </a:t>
            </a:r>
            <a:r>
              <a:rPr sz="2400" dirty="0" err="1"/>
              <a:t>numeriques</a:t>
            </a:r>
            <a:r>
              <a:rPr sz="2400" dirty="0"/>
              <a:t> de la </a:t>
            </a:r>
            <a:r>
              <a:rPr sz="2400" dirty="0" err="1"/>
              <a:t>harpe</a:t>
            </a:r>
            <a:endParaRPr sz="2400" dirty="0"/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/>
              <a:t>fc8:permettre à </a:t>
            </a:r>
            <a:r>
              <a:rPr sz="2400" dirty="0" err="1"/>
              <a:t>l'utilisateur</a:t>
            </a:r>
            <a:r>
              <a:rPr sz="2400" dirty="0"/>
              <a:t> </a:t>
            </a:r>
            <a:r>
              <a:rPr sz="2400" dirty="0" err="1" smtClean="0"/>
              <a:t>devarier</a:t>
            </a:r>
            <a:r>
              <a:rPr lang="fr-FR" sz="2400" dirty="0" smtClean="0"/>
              <a:t> </a:t>
            </a:r>
            <a:r>
              <a:rPr sz="2400" dirty="0" smtClean="0"/>
              <a:t>le </a:t>
            </a:r>
            <a:r>
              <a:rPr sz="2400" dirty="0"/>
              <a:t>son		</a:t>
            </a:r>
            <a:endParaRPr lang="fr-FR" sz="2400" dirty="0" smtClean="0"/>
          </a:p>
          <a:p>
            <a:pPr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2400" dirty="0" smtClean="0"/>
              <a:t>fc9</a:t>
            </a:r>
            <a:r>
              <a:rPr sz="2400" dirty="0"/>
              <a:t>: </a:t>
            </a:r>
            <a:r>
              <a:rPr sz="2400" dirty="0" err="1"/>
              <a:t>être</a:t>
            </a:r>
            <a:r>
              <a:rPr sz="2400" dirty="0"/>
              <a:t> </a:t>
            </a:r>
            <a:r>
              <a:rPr sz="2400" dirty="0" err="1"/>
              <a:t>autonome</a:t>
            </a:r>
            <a:endParaRPr sz="2400" dirty="0"/>
          </a:p>
        </p:txBody>
      </p:sp>
      <p:sp>
        <p:nvSpPr>
          <p:cNvPr id="218" name="Shape 218"/>
          <p:cNvSpPr/>
          <p:nvPr/>
        </p:nvSpPr>
        <p:spPr>
          <a:xfrm>
            <a:off x="7210043" y="1631950"/>
            <a:ext cx="1006857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fp1</a:t>
            </a:r>
          </a:p>
        </p:txBody>
      </p:sp>
      <p:sp>
        <p:nvSpPr>
          <p:cNvPr id="219" name="Shape 219"/>
          <p:cNvSpPr/>
          <p:nvPr/>
        </p:nvSpPr>
        <p:spPr>
          <a:xfrm>
            <a:off x="9017000" y="24320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fc1</a:t>
            </a:r>
          </a:p>
        </p:txBody>
      </p:sp>
      <p:sp>
        <p:nvSpPr>
          <p:cNvPr id="220" name="Shape 220"/>
          <p:cNvSpPr/>
          <p:nvPr/>
        </p:nvSpPr>
        <p:spPr>
          <a:xfrm>
            <a:off x="8521700" y="34226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fc2</a:t>
            </a:r>
          </a:p>
        </p:txBody>
      </p:sp>
      <p:sp>
        <p:nvSpPr>
          <p:cNvPr id="221" name="Shape 221"/>
          <p:cNvSpPr/>
          <p:nvPr/>
        </p:nvSpPr>
        <p:spPr>
          <a:xfrm>
            <a:off x="8394146" y="40068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fc3</a:t>
            </a:r>
          </a:p>
        </p:txBody>
      </p:sp>
      <p:sp>
        <p:nvSpPr>
          <p:cNvPr id="222" name="Shape 222"/>
          <p:cNvSpPr/>
          <p:nvPr/>
        </p:nvSpPr>
        <p:spPr>
          <a:xfrm>
            <a:off x="7353300" y="39306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fc4</a:t>
            </a:r>
          </a:p>
        </p:txBody>
      </p:sp>
      <p:sp>
        <p:nvSpPr>
          <p:cNvPr id="223" name="Shape 223"/>
          <p:cNvSpPr/>
          <p:nvPr/>
        </p:nvSpPr>
        <p:spPr>
          <a:xfrm>
            <a:off x="6221898" y="44259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fc9</a:t>
            </a:r>
          </a:p>
        </p:txBody>
      </p:sp>
      <p:sp>
        <p:nvSpPr>
          <p:cNvPr id="224" name="Shape 224"/>
          <p:cNvSpPr/>
          <p:nvPr/>
        </p:nvSpPr>
        <p:spPr>
          <a:xfrm>
            <a:off x="3808898" y="39941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fc5</a:t>
            </a:r>
          </a:p>
        </p:txBody>
      </p:sp>
      <p:sp>
        <p:nvSpPr>
          <p:cNvPr id="225" name="Shape 225"/>
          <p:cNvSpPr/>
          <p:nvPr/>
        </p:nvSpPr>
        <p:spPr>
          <a:xfrm>
            <a:off x="3289300" y="29908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fc6</a:t>
            </a:r>
          </a:p>
        </p:txBody>
      </p:sp>
      <p:sp>
        <p:nvSpPr>
          <p:cNvPr id="226" name="Shape 226"/>
          <p:cNvSpPr/>
          <p:nvPr/>
        </p:nvSpPr>
        <p:spPr>
          <a:xfrm>
            <a:off x="3683000" y="18097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fc7</a:t>
            </a:r>
          </a:p>
        </p:txBody>
      </p:sp>
      <p:sp>
        <p:nvSpPr>
          <p:cNvPr id="227" name="Shape 227"/>
          <p:cNvSpPr/>
          <p:nvPr/>
        </p:nvSpPr>
        <p:spPr>
          <a:xfrm>
            <a:off x="4717776" y="1631950"/>
            <a:ext cx="1006856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fc8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673100" y="1130300"/>
            <a:ext cx="2658444" cy="1422400"/>
          </a:xfrm>
          <a:prstGeom prst="roundRect">
            <a:avLst>
              <a:gd name="adj" fmla="val 1339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3892499" y="1130300"/>
            <a:ext cx="2658445" cy="1422400"/>
          </a:xfrm>
          <a:prstGeom prst="roundRect">
            <a:avLst>
              <a:gd name="adj" fmla="val 1339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7209456" y="1130300"/>
            <a:ext cx="2658445" cy="1422400"/>
          </a:xfrm>
          <a:prstGeom prst="roundRect">
            <a:avLst>
              <a:gd name="adj" fmla="val 1339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711200" y="5234968"/>
            <a:ext cx="1793688" cy="2611065"/>
          </a:xfrm>
          <a:prstGeom prst="roundRect">
            <a:avLst>
              <a:gd name="adj" fmla="val 106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3129272" y="5234968"/>
            <a:ext cx="1793688" cy="2611065"/>
          </a:xfrm>
          <a:prstGeom prst="roundRect">
            <a:avLst>
              <a:gd name="adj" fmla="val 106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5547344" y="5234968"/>
            <a:ext cx="1793689" cy="2611065"/>
          </a:xfrm>
          <a:prstGeom prst="roundRect">
            <a:avLst>
              <a:gd name="adj" fmla="val 106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7965416" y="5234968"/>
            <a:ext cx="1793689" cy="2611065"/>
          </a:xfrm>
          <a:prstGeom prst="roundRect">
            <a:avLst>
              <a:gd name="adj" fmla="val 106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10322112" y="5698371"/>
            <a:ext cx="1793688" cy="2146301"/>
          </a:xfrm>
          <a:prstGeom prst="roundRect">
            <a:avLst>
              <a:gd name="adj" fmla="val 1062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622300" y="2755900"/>
            <a:ext cx="2658444" cy="584200"/>
          </a:xfrm>
          <a:prstGeom prst="roundRect">
            <a:avLst>
              <a:gd name="adj" fmla="val 3260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3835400" y="2755900"/>
            <a:ext cx="2658444" cy="584200"/>
          </a:xfrm>
          <a:prstGeom prst="roundRect">
            <a:avLst>
              <a:gd name="adj" fmla="val 3260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7162800" y="2755900"/>
            <a:ext cx="2658444" cy="584200"/>
          </a:xfrm>
          <a:prstGeom prst="roundRect">
            <a:avLst>
              <a:gd name="adj" fmla="val 3260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814926" y="8107238"/>
            <a:ext cx="1790700" cy="698500"/>
          </a:xfrm>
          <a:prstGeom prst="roundRect">
            <a:avLst>
              <a:gd name="adj" fmla="val 2727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3124200" y="8051800"/>
            <a:ext cx="1790700" cy="698500"/>
          </a:xfrm>
          <a:prstGeom prst="roundRect">
            <a:avLst>
              <a:gd name="adj" fmla="val 2727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5537200" y="8051800"/>
            <a:ext cx="1790700" cy="698500"/>
          </a:xfrm>
          <a:prstGeom prst="roundRect">
            <a:avLst>
              <a:gd name="adj" fmla="val 2727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7962900" y="8051800"/>
            <a:ext cx="1790700" cy="698500"/>
          </a:xfrm>
          <a:prstGeom prst="roundRect">
            <a:avLst>
              <a:gd name="adj" fmla="val 2727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711200" y="1472450"/>
            <a:ext cx="2549145" cy="8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photoresistances</a:t>
            </a: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14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capteurs</a:t>
            </a:r>
            <a:r>
              <a:rPr sz="1600" b="1" dirty="0"/>
              <a:t> </a:t>
            </a:r>
            <a:r>
              <a:rPr sz="1600" b="1" dirty="0" err="1"/>
              <a:t>d'ultrasons</a:t>
            </a:r>
            <a:endParaRPr sz="1600" b="1" dirty="0"/>
          </a:p>
        </p:txBody>
      </p:sp>
      <p:sp>
        <p:nvSpPr>
          <p:cNvPr id="245" name="Shape 245"/>
          <p:cNvSpPr/>
          <p:nvPr/>
        </p:nvSpPr>
        <p:spPr>
          <a:xfrm>
            <a:off x="3898900" y="1494738"/>
            <a:ext cx="2549145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arduino</a:t>
            </a:r>
            <a:r>
              <a:rPr sz="1600" b="1" dirty="0"/>
              <a:t> mega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7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microprocesseur</a:t>
            </a:r>
            <a:endParaRPr sz="1600" b="1" dirty="0"/>
          </a:p>
        </p:txBody>
      </p:sp>
      <p:sp>
        <p:nvSpPr>
          <p:cNvPr id="246" name="Shape 246"/>
          <p:cNvSpPr/>
          <p:nvPr/>
        </p:nvSpPr>
        <p:spPr>
          <a:xfrm>
            <a:off x="7277100" y="1494738"/>
            <a:ext cx="2549145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arduino</a:t>
            </a:r>
            <a:r>
              <a:rPr sz="1600" b="1" dirty="0"/>
              <a:t> mega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7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leds</a:t>
            </a:r>
            <a:endParaRPr sz="1600" b="1" dirty="0"/>
          </a:p>
        </p:txBody>
      </p:sp>
      <p:sp>
        <p:nvSpPr>
          <p:cNvPr id="247" name="Shape 247"/>
          <p:cNvSpPr/>
          <p:nvPr/>
        </p:nvSpPr>
        <p:spPr>
          <a:xfrm>
            <a:off x="821944" y="6193739"/>
            <a:ext cx="1591056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14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/>
              <a:t>batteries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4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14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adaptateur</a:t>
            </a:r>
            <a:endParaRPr sz="1600" b="1" dirty="0"/>
          </a:p>
        </p:txBody>
      </p:sp>
      <p:sp>
        <p:nvSpPr>
          <p:cNvPr id="248" name="Shape 248"/>
          <p:cNvSpPr/>
          <p:nvPr/>
        </p:nvSpPr>
        <p:spPr>
          <a:xfrm>
            <a:off x="3238500" y="5850584"/>
            <a:ext cx="1591056" cy="14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arduino</a:t>
            </a: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/>
              <a:t>mega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/>
              <a:t>driver </a:t>
            </a:r>
            <a:r>
              <a:rPr sz="1600" b="1" dirty="0" err="1"/>
              <a:t>moteur</a:t>
            </a: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/>
              <a:t>midi jack</a:t>
            </a:r>
          </a:p>
        </p:txBody>
      </p:sp>
      <p:sp>
        <p:nvSpPr>
          <p:cNvPr id="249" name="Shape 249"/>
          <p:cNvSpPr/>
          <p:nvPr/>
        </p:nvSpPr>
        <p:spPr>
          <a:xfrm>
            <a:off x="5537200" y="6146050"/>
            <a:ext cx="1591056" cy="8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moteur</a:t>
            </a: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/>
              <a:t>laser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</p:txBody>
      </p:sp>
      <p:sp>
        <p:nvSpPr>
          <p:cNvPr id="250" name="Shape 250"/>
          <p:cNvSpPr/>
          <p:nvPr/>
        </p:nvSpPr>
        <p:spPr>
          <a:xfrm>
            <a:off x="8064500" y="6193738"/>
            <a:ext cx="1591056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/>
              <a:t>photons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1600" b="1"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sz="1600" b="1" dirty="0" err="1"/>
              <a:t>fils</a:t>
            </a:r>
            <a:endParaRPr sz="1600" b="1" dirty="0"/>
          </a:p>
        </p:txBody>
      </p:sp>
      <p:sp>
        <p:nvSpPr>
          <p:cNvPr id="251" name="Shape 251"/>
          <p:cNvSpPr/>
          <p:nvPr/>
        </p:nvSpPr>
        <p:spPr>
          <a:xfrm>
            <a:off x="10414000" y="6568515"/>
            <a:ext cx="159105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agir</a:t>
            </a:r>
            <a:endParaRPr sz="1600" b="1" dirty="0"/>
          </a:p>
        </p:txBody>
      </p:sp>
      <p:sp>
        <p:nvSpPr>
          <p:cNvPr id="252" name="Shape 252"/>
          <p:cNvSpPr/>
          <p:nvPr/>
        </p:nvSpPr>
        <p:spPr>
          <a:xfrm>
            <a:off x="1155700" y="2898215"/>
            <a:ext cx="159105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acquérir</a:t>
            </a:r>
            <a:endParaRPr sz="1600" b="1" dirty="0"/>
          </a:p>
        </p:txBody>
      </p:sp>
      <p:sp>
        <p:nvSpPr>
          <p:cNvPr id="253" name="Shape 253"/>
          <p:cNvSpPr/>
          <p:nvPr/>
        </p:nvSpPr>
        <p:spPr>
          <a:xfrm>
            <a:off x="4368800" y="2898215"/>
            <a:ext cx="1591056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traiter</a:t>
            </a:r>
            <a:endParaRPr sz="1600" b="1" dirty="0"/>
          </a:p>
        </p:txBody>
      </p:sp>
      <p:sp>
        <p:nvSpPr>
          <p:cNvPr id="254" name="Shape 254"/>
          <p:cNvSpPr/>
          <p:nvPr/>
        </p:nvSpPr>
        <p:spPr>
          <a:xfrm>
            <a:off x="7483856" y="2898215"/>
            <a:ext cx="201574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communiquer</a:t>
            </a:r>
            <a:endParaRPr sz="1600" b="1" dirty="0"/>
          </a:p>
        </p:txBody>
      </p:sp>
      <p:sp>
        <p:nvSpPr>
          <p:cNvPr id="255" name="Shape 255"/>
          <p:cNvSpPr/>
          <p:nvPr/>
        </p:nvSpPr>
        <p:spPr>
          <a:xfrm>
            <a:off x="609600" y="8257615"/>
            <a:ext cx="201574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alimenter</a:t>
            </a:r>
            <a:endParaRPr sz="1600" b="1" dirty="0"/>
          </a:p>
        </p:txBody>
      </p:sp>
      <p:sp>
        <p:nvSpPr>
          <p:cNvPr id="256" name="Shape 256"/>
          <p:cNvSpPr/>
          <p:nvPr/>
        </p:nvSpPr>
        <p:spPr>
          <a:xfrm>
            <a:off x="3022600" y="8232215"/>
            <a:ext cx="201574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distribuer</a:t>
            </a:r>
            <a:endParaRPr sz="1600" b="1" dirty="0"/>
          </a:p>
        </p:txBody>
      </p:sp>
      <p:sp>
        <p:nvSpPr>
          <p:cNvPr id="257" name="Shape 257"/>
          <p:cNvSpPr/>
          <p:nvPr/>
        </p:nvSpPr>
        <p:spPr>
          <a:xfrm>
            <a:off x="5435600" y="8257615"/>
            <a:ext cx="201574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convertir</a:t>
            </a:r>
            <a:endParaRPr sz="1600" b="1" dirty="0"/>
          </a:p>
        </p:txBody>
      </p:sp>
      <p:sp>
        <p:nvSpPr>
          <p:cNvPr id="258" name="Shape 258"/>
          <p:cNvSpPr/>
          <p:nvPr/>
        </p:nvSpPr>
        <p:spPr>
          <a:xfrm>
            <a:off x="7848600" y="8257615"/>
            <a:ext cx="201574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9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b="1" dirty="0" err="1"/>
              <a:t>transmettre</a:t>
            </a:r>
            <a:endParaRPr sz="1600" b="1" dirty="0"/>
          </a:p>
        </p:txBody>
      </p:sp>
      <p:sp>
        <p:nvSpPr>
          <p:cNvPr id="259" name="Shape 259"/>
          <p:cNvSpPr/>
          <p:nvPr/>
        </p:nvSpPr>
        <p:spPr>
          <a:xfrm>
            <a:off x="3399854" y="1967067"/>
            <a:ext cx="431834" cy="24832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6697626" y="1957743"/>
            <a:ext cx="402065" cy="23173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306925" y="6695125"/>
            <a:ext cx="402065" cy="23174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5042233" y="6617813"/>
            <a:ext cx="402065" cy="23174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7493333" y="6617813"/>
            <a:ext cx="402065" cy="23174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9855533" y="6617813"/>
            <a:ext cx="402065" cy="23174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2454655" y="285750"/>
            <a:ext cx="5571745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chaine d'information</a:t>
            </a:r>
          </a:p>
        </p:txBody>
      </p:sp>
      <p:sp>
        <p:nvSpPr>
          <p:cNvPr id="266" name="Shape 266"/>
          <p:cNvSpPr/>
          <p:nvPr/>
        </p:nvSpPr>
        <p:spPr>
          <a:xfrm>
            <a:off x="215900" y="762000"/>
            <a:ext cx="10083800" cy="2933700"/>
          </a:xfrm>
          <a:prstGeom prst="rect">
            <a:avLst/>
          </a:prstGeom>
          <a:ln w="63500">
            <a:solidFill>
              <a:schemeClr val="accent1">
                <a:hueOff val="104794"/>
                <a:lumOff val="-84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215900" y="5003800"/>
            <a:ext cx="12268200" cy="3911600"/>
          </a:xfrm>
          <a:prstGeom prst="rect">
            <a:avLst/>
          </a:prstGeom>
          <a:ln w="63500">
            <a:solidFill>
              <a:schemeClr val="accent1">
                <a:hueOff val="104794"/>
                <a:lumOff val="-84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3568700" y="9124950"/>
            <a:ext cx="5571745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chaine d'énergie</a:t>
            </a:r>
          </a:p>
        </p:txBody>
      </p:sp>
      <p:sp>
        <p:nvSpPr>
          <p:cNvPr id="269" name="Shape 269"/>
          <p:cNvSpPr/>
          <p:nvPr/>
        </p:nvSpPr>
        <p:spPr>
          <a:xfrm>
            <a:off x="9911472" y="2001572"/>
            <a:ext cx="533228" cy="13546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2768932" y="5864130"/>
            <a:ext cx="356519" cy="0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 flipH="1" flipV="1">
            <a:off x="10504334" y="2020672"/>
            <a:ext cx="12798" cy="1997666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 flipH="1">
            <a:off x="2829933" y="4013559"/>
            <a:ext cx="7707077" cy="61282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 flipV="1">
            <a:off x="2777302" y="4013558"/>
            <a:ext cx="25750" cy="1850571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10663347" y="4610495"/>
            <a:ext cx="1854200" cy="70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dirty="0" err="1"/>
              <a:t>moteur</a:t>
            </a:r>
            <a:r>
              <a:rPr dirty="0"/>
              <a:t> immobile,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dirty="0"/>
              <a:t>laser </a:t>
            </a:r>
            <a:r>
              <a:rPr dirty="0" err="1"/>
              <a:t>éteint</a:t>
            </a:r>
            <a:endParaRPr dirty="0"/>
          </a:p>
          <a:p>
            <a: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dirty="0" err="1"/>
              <a:t>aucun</a:t>
            </a:r>
            <a:r>
              <a:rPr dirty="0"/>
              <a:t> son</a:t>
            </a:r>
          </a:p>
        </p:txBody>
      </p:sp>
      <p:sp>
        <p:nvSpPr>
          <p:cNvPr id="275" name="Shape 275"/>
          <p:cNvSpPr/>
          <p:nvPr/>
        </p:nvSpPr>
        <p:spPr>
          <a:xfrm>
            <a:off x="10325100" y="8133598"/>
            <a:ext cx="1854200" cy="50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un spectacle de son et de </a:t>
            </a:r>
            <a:r>
              <a:rPr dirty="0" err="1"/>
              <a:t>lumiere</a:t>
            </a:r>
            <a:endParaRPr dirty="0"/>
          </a:p>
        </p:txBody>
      </p:sp>
      <p:sp>
        <p:nvSpPr>
          <p:cNvPr id="276" name="Shape 276"/>
          <p:cNvSpPr/>
          <p:nvPr/>
        </p:nvSpPr>
        <p:spPr>
          <a:xfrm>
            <a:off x="0" y="4509770"/>
            <a:ext cx="1854200" cy="30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endParaRPr dirty="0"/>
          </a:p>
        </p:txBody>
      </p:sp>
      <p:sp>
        <p:nvSpPr>
          <p:cNvPr id="277" name="Shape 277"/>
          <p:cNvSpPr/>
          <p:nvPr/>
        </p:nvSpPr>
        <p:spPr>
          <a:xfrm>
            <a:off x="2515704" y="4593005"/>
            <a:ext cx="1854200" cy="30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endParaRPr dirty="0"/>
          </a:p>
        </p:txBody>
      </p:sp>
      <p:sp>
        <p:nvSpPr>
          <p:cNvPr id="278" name="Shape 278"/>
          <p:cNvSpPr/>
          <p:nvPr/>
        </p:nvSpPr>
        <p:spPr>
          <a:xfrm>
            <a:off x="4368800" y="4458970"/>
            <a:ext cx="1854200" cy="30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endParaRPr dirty="0"/>
          </a:p>
        </p:txBody>
      </p:sp>
      <p:sp>
        <p:nvSpPr>
          <p:cNvPr id="279" name="Shape 279"/>
          <p:cNvSpPr/>
          <p:nvPr/>
        </p:nvSpPr>
        <p:spPr>
          <a:xfrm>
            <a:off x="6642100" y="4156202"/>
            <a:ext cx="1854200" cy="70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w électrique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w lumineuse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t>w sonore</a:t>
            </a:r>
          </a:p>
        </p:txBody>
      </p:sp>
      <p:sp>
        <p:nvSpPr>
          <p:cNvPr id="283" name="Shape 283"/>
          <p:cNvSpPr/>
          <p:nvPr/>
        </p:nvSpPr>
        <p:spPr>
          <a:xfrm flipV="1">
            <a:off x="7651878" y="4851422"/>
            <a:ext cx="12444" cy="172715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2347349" y="5694710"/>
            <a:ext cx="2447" cy="207025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58" name="Shape 261"/>
          <p:cNvSpPr/>
          <p:nvPr/>
        </p:nvSpPr>
        <p:spPr>
          <a:xfrm>
            <a:off x="2504889" y="6793387"/>
            <a:ext cx="666110" cy="0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60" name="Shape 261"/>
          <p:cNvSpPr/>
          <p:nvPr/>
        </p:nvSpPr>
        <p:spPr>
          <a:xfrm>
            <a:off x="329055" y="5864130"/>
            <a:ext cx="402065" cy="23174"/>
          </a:xfrm>
          <a:prstGeom prst="line">
            <a:avLst/>
          </a:prstGeom>
          <a:ln w="762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Captura de pantalla 2016-05-11 a las 10.36.13 p.m.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8500" y="1155700"/>
            <a:ext cx="289560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maquinas-oficina-controladoras-asistencia-equipamiento-oficinas-330711-MLM20612870672_032016-Y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89400" y="1155700"/>
            <a:ext cx="2159000" cy="215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4508500" y="311150"/>
            <a:ext cx="3996945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justification</a:t>
            </a:r>
          </a:p>
        </p:txBody>
      </p:sp>
      <p:pic>
        <p:nvPicPr>
          <p:cNvPr id="289" name="Arduino_Mega_256_53a1b86fb47ef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718300" y="1155700"/>
            <a:ext cx="215900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1314098660_82128592_1-Fotos-de--Cable-MIDI-USB-1-IN-1-OUT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348417" y="1155700"/>
            <a:ext cx="285402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easydriver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98500" y="3797300"/>
            <a:ext cx="325098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Nema 17.jp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318000" y="3797300"/>
            <a:ext cx="2882900" cy="2163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Captura de pantalla 2016-05-11 a las 10.42.32 p.m.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569200" y="3797300"/>
            <a:ext cx="3227485" cy="215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harpe laser</a:t>
            </a:r>
          </a:p>
        </p:txBody>
      </p:sp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fonctionnement</a:t>
            </a:r>
          </a:p>
        </p:txBody>
      </p:sp>
      <p:pic>
        <p:nvPicPr>
          <p:cNvPr id="297" name="Captura de pantalla 2016-05-11 a las 10.43.32 p.m.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97100" y="2501900"/>
            <a:ext cx="8597900" cy="664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Captura de pantalla 2016-05-11 a las 10.44.13 p.m..png"/>
          <p:cNvPicPr>
            <a:picLocks noChangeAspect="1"/>
          </p:cNvPicPr>
          <p:nvPr/>
        </p:nvPicPr>
        <p:blipFill>
          <a:blip r:embed="rId2" cstate="print">
            <a:extLst/>
          </a:blip>
          <a:srcRect b="286"/>
          <a:stretch>
            <a:fillRect/>
          </a:stretch>
        </p:blipFill>
        <p:spPr>
          <a:xfrm>
            <a:off x="444500" y="431800"/>
            <a:ext cx="6264100" cy="441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Captura de pantalla 2016-05-11 a las 10.44.29 p.m.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83300" y="4775200"/>
            <a:ext cx="6261100" cy="4507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harpe laser</a:t>
            </a:r>
          </a:p>
        </p:txBody>
      </p:sp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algorithmes</a:t>
            </a:r>
          </a:p>
        </p:txBody>
      </p:sp>
      <p:pic>
        <p:nvPicPr>
          <p:cNvPr id="304" name="Captura de pantalla 2016-05-11 a las 10.46.20 p.m.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25524" y="247914"/>
            <a:ext cx="6413500" cy="9057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184</Words>
  <Application>Microsoft Office PowerPoint</Application>
  <PresentationFormat>Personnalisé</PresentationFormat>
  <Paragraphs>96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New_Template7</vt:lpstr>
      <vt:lpstr>harpe laser</vt:lpstr>
      <vt:lpstr>Comment peut-on utiliser les propriétés du laser et de la réflexion de la lumière afin de donner un spectacle musical ? </vt:lpstr>
      <vt:lpstr>Diapositive 3</vt:lpstr>
      <vt:lpstr>Diapositive 4</vt:lpstr>
      <vt:lpstr>Diapositive 5</vt:lpstr>
      <vt:lpstr>Diapositive 6</vt:lpstr>
      <vt:lpstr>fonctionnement</vt:lpstr>
      <vt:lpstr>Diapositive 8</vt:lpstr>
      <vt:lpstr>algorithmes</vt:lpstr>
      <vt:lpstr>algorithmes</vt:lpstr>
      <vt:lpstr>assemblage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harpe laser</dc:title>
  <cp:lastModifiedBy>IO</cp:lastModifiedBy>
  <cp:revision>6</cp:revision>
  <dcterms:modified xsi:type="dcterms:W3CDTF">2016-05-12T19:16:45Z</dcterms:modified>
</cp:coreProperties>
</file>