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84" r:id="rId2"/>
    <p:sldMasterId id="2147483996" r:id="rId3"/>
  </p:sldMasterIdLst>
  <p:notesMasterIdLst>
    <p:notesMasterId r:id="rId48"/>
  </p:notesMasterIdLst>
  <p:handoutMasterIdLst>
    <p:handoutMasterId r:id="rId49"/>
  </p:handoutMasterIdLst>
  <p:sldIdLst>
    <p:sldId id="822" r:id="rId4"/>
    <p:sldId id="824" r:id="rId5"/>
    <p:sldId id="831" r:id="rId6"/>
    <p:sldId id="827" r:id="rId7"/>
    <p:sldId id="830" r:id="rId8"/>
    <p:sldId id="832" r:id="rId9"/>
    <p:sldId id="833" r:id="rId10"/>
    <p:sldId id="834" r:id="rId11"/>
    <p:sldId id="835" r:id="rId12"/>
    <p:sldId id="836" r:id="rId13"/>
    <p:sldId id="837" r:id="rId14"/>
    <p:sldId id="838" r:id="rId15"/>
    <p:sldId id="839" r:id="rId16"/>
    <p:sldId id="842" r:id="rId17"/>
    <p:sldId id="840" r:id="rId18"/>
    <p:sldId id="841" r:id="rId19"/>
    <p:sldId id="843" r:id="rId20"/>
    <p:sldId id="844" r:id="rId21"/>
    <p:sldId id="845" r:id="rId22"/>
    <p:sldId id="846" r:id="rId23"/>
    <p:sldId id="851" r:id="rId24"/>
    <p:sldId id="847" r:id="rId25"/>
    <p:sldId id="848" r:id="rId26"/>
    <p:sldId id="849" r:id="rId27"/>
    <p:sldId id="850" r:id="rId28"/>
    <p:sldId id="852" r:id="rId29"/>
    <p:sldId id="853" r:id="rId30"/>
    <p:sldId id="854" r:id="rId31"/>
    <p:sldId id="855" r:id="rId32"/>
    <p:sldId id="856" r:id="rId33"/>
    <p:sldId id="860" r:id="rId34"/>
    <p:sldId id="861" r:id="rId35"/>
    <p:sldId id="862" r:id="rId36"/>
    <p:sldId id="863" r:id="rId37"/>
    <p:sldId id="857" r:id="rId38"/>
    <p:sldId id="858" r:id="rId39"/>
    <p:sldId id="859" r:id="rId40"/>
    <p:sldId id="864" r:id="rId41"/>
    <p:sldId id="865" r:id="rId42"/>
    <p:sldId id="866" r:id="rId43"/>
    <p:sldId id="868" r:id="rId44"/>
    <p:sldId id="869" r:id="rId45"/>
    <p:sldId id="870" r:id="rId46"/>
    <p:sldId id="871"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mille" initials="f" lastIdx="8" clrIdx="0"/>
  <p:cmAuthor id="1" name="thierry barb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autoAdjust="0"/>
    <p:restoredTop sz="92410" autoAdjust="0"/>
  </p:normalViewPr>
  <p:slideViewPr>
    <p:cSldViewPr snapToGrid="0">
      <p:cViewPr>
        <p:scale>
          <a:sx n="110" d="100"/>
          <a:sy n="110" d="100"/>
        </p:scale>
        <p:origin x="-72" y="306"/>
      </p:cViewPr>
      <p:guideLst>
        <p:guide orient="horz" pos="2160"/>
        <p:guide pos="2880"/>
      </p:guideLst>
    </p:cSldViewPr>
  </p:slideViewPr>
  <p:notesTextViewPr>
    <p:cViewPr>
      <p:scale>
        <a:sx n="100" d="100"/>
        <a:sy n="100" d="100"/>
      </p:scale>
      <p:origin x="0" y="0"/>
    </p:cViewPr>
  </p:notesTextViewPr>
  <p:notesViewPr>
    <p:cSldViewPr snapToGrid="0">
      <p:cViewPr varScale="1">
        <p:scale>
          <a:sx n="39" d="100"/>
          <a:sy n="39" d="100"/>
        </p:scale>
        <p:origin x="-21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18T22:09:11.466" idx="1">
    <p:pos x="10" y="10"/>
    <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D6D77-1F70-0642-A036-3159631CACCC}" type="doc">
      <dgm:prSet loTypeId="urn:microsoft.com/office/officeart/2005/8/layout/radial4" loCatId="" qsTypeId="urn:microsoft.com/office/officeart/2005/8/quickstyle/3D9" qsCatId="3D" csTypeId="urn:microsoft.com/office/officeart/2005/8/colors/accent2_2" csCatId="accent2" phldr="1"/>
      <dgm:spPr/>
      <dgm:t>
        <a:bodyPr/>
        <a:lstStyle/>
        <a:p>
          <a:endParaRPr lang="fr-FR"/>
        </a:p>
      </dgm:t>
    </dgm:pt>
    <dgm:pt modelId="{856F9DF1-6E79-D54A-AD72-C789806B7772}">
      <dgm:prSet phldrT="[Texte]"/>
      <dgm:spPr>
        <a:solidFill>
          <a:schemeClr val="tx2">
            <a:lumMod val="60000"/>
            <a:lumOff val="40000"/>
          </a:schemeClr>
        </a:solidFill>
      </dgm:spPr>
      <dgm:t>
        <a:bodyPr/>
        <a:lstStyle/>
        <a:p>
          <a:r>
            <a:rPr lang="fr-FR" dirty="0" smtClean="0"/>
            <a:t>Dangers sur le lieu de travail</a:t>
          </a:r>
          <a:endParaRPr lang="fr-FR" dirty="0"/>
        </a:p>
      </dgm:t>
    </dgm:pt>
    <dgm:pt modelId="{E1938042-2DD6-B949-A4EF-217D286A21A0}" type="parTrans" cxnId="{691590E1-0D79-6B4C-BEE5-895EE3E107A2}">
      <dgm:prSet/>
      <dgm:spPr/>
      <dgm:t>
        <a:bodyPr/>
        <a:lstStyle/>
        <a:p>
          <a:endParaRPr lang="fr-FR"/>
        </a:p>
      </dgm:t>
    </dgm:pt>
    <dgm:pt modelId="{FC66DF94-4989-CE4C-B74A-849F27C75A59}" type="sibTrans" cxnId="{691590E1-0D79-6B4C-BEE5-895EE3E107A2}">
      <dgm:prSet/>
      <dgm:spPr/>
      <dgm:t>
        <a:bodyPr/>
        <a:lstStyle/>
        <a:p>
          <a:endParaRPr lang="fr-FR"/>
        </a:p>
      </dgm:t>
    </dgm:pt>
    <dgm:pt modelId="{15D1939A-2A31-E949-AEDB-F08FE86BFD58}">
      <dgm:prSet phldrT="[Texte]"/>
      <dgm:spPr>
        <a:solidFill>
          <a:srgbClr val="FF6600"/>
        </a:solidFill>
      </dgm:spPr>
      <dgm:t>
        <a:bodyPr/>
        <a:lstStyle/>
        <a:p>
          <a:r>
            <a:rPr lang="fr-FR" dirty="0" smtClean="0"/>
            <a:t>Identification et évitement des dangers</a:t>
          </a:r>
          <a:endParaRPr lang="fr-FR" dirty="0"/>
        </a:p>
      </dgm:t>
    </dgm:pt>
    <dgm:pt modelId="{F2F3AFB7-DD32-F64A-BFF0-7E5AFD6C319B}" type="parTrans" cxnId="{EC6010EA-E807-C748-95CA-4450C9971982}">
      <dgm:prSet/>
      <dgm:spPr/>
      <dgm:t>
        <a:bodyPr/>
        <a:lstStyle/>
        <a:p>
          <a:endParaRPr lang="fr-FR"/>
        </a:p>
      </dgm:t>
    </dgm:pt>
    <dgm:pt modelId="{2B97DA8F-96B7-734D-9F86-F8CD87AEF179}" type="sibTrans" cxnId="{EC6010EA-E807-C748-95CA-4450C9971982}">
      <dgm:prSet/>
      <dgm:spPr/>
      <dgm:t>
        <a:bodyPr/>
        <a:lstStyle/>
        <a:p>
          <a:endParaRPr lang="fr-FR"/>
        </a:p>
      </dgm:t>
    </dgm:pt>
    <dgm:pt modelId="{2005DCCA-8CE8-F24F-8FD1-43941A64BDE5}">
      <dgm:prSet/>
      <dgm:spPr>
        <a:solidFill>
          <a:schemeClr val="accent6">
            <a:lumMod val="75000"/>
          </a:schemeClr>
        </a:solidFill>
      </dgm:spPr>
      <dgm:t>
        <a:bodyPr/>
        <a:lstStyle/>
        <a:p>
          <a:r>
            <a:rPr lang="fr-FR" smtClean="0"/>
            <a:t>Traitement des urgences</a:t>
          </a:r>
          <a:endParaRPr lang="fr-FR"/>
        </a:p>
      </dgm:t>
    </dgm:pt>
    <dgm:pt modelId="{C18D924C-AEE6-6C47-B398-250BC9668CA0}" type="parTrans" cxnId="{4D8FF508-BD3F-DA45-9F4E-7A6265EC5C24}">
      <dgm:prSet/>
      <dgm:spPr/>
      <dgm:t>
        <a:bodyPr/>
        <a:lstStyle/>
        <a:p>
          <a:endParaRPr lang="fr-FR"/>
        </a:p>
      </dgm:t>
    </dgm:pt>
    <dgm:pt modelId="{326E33B4-935F-9842-A51C-69132CB42701}" type="sibTrans" cxnId="{4D8FF508-BD3F-DA45-9F4E-7A6265EC5C24}">
      <dgm:prSet/>
      <dgm:spPr/>
      <dgm:t>
        <a:bodyPr/>
        <a:lstStyle/>
        <a:p>
          <a:endParaRPr lang="fr-FR"/>
        </a:p>
      </dgm:t>
    </dgm:pt>
    <dgm:pt modelId="{26CCB634-D361-8D47-9860-740A8B96132D}" type="pres">
      <dgm:prSet presAssocID="{0E4D6D77-1F70-0642-A036-3159631CACCC}" presName="cycle" presStyleCnt="0">
        <dgm:presLayoutVars>
          <dgm:chMax val="1"/>
          <dgm:dir/>
          <dgm:animLvl val="ctr"/>
          <dgm:resizeHandles val="exact"/>
        </dgm:presLayoutVars>
      </dgm:prSet>
      <dgm:spPr/>
      <dgm:t>
        <a:bodyPr/>
        <a:lstStyle/>
        <a:p>
          <a:endParaRPr lang="fr-FR"/>
        </a:p>
      </dgm:t>
    </dgm:pt>
    <dgm:pt modelId="{F6BF57FE-5B65-F645-A1AA-2285FDA13809}" type="pres">
      <dgm:prSet presAssocID="{856F9DF1-6E79-D54A-AD72-C789806B7772}" presName="centerShape" presStyleLbl="node0" presStyleIdx="0" presStyleCnt="1"/>
      <dgm:spPr/>
      <dgm:t>
        <a:bodyPr/>
        <a:lstStyle/>
        <a:p>
          <a:endParaRPr lang="fr-FR"/>
        </a:p>
      </dgm:t>
    </dgm:pt>
    <dgm:pt modelId="{DF8B9BAC-E5D1-0549-9C3F-D71787F6FA9C}" type="pres">
      <dgm:prSet presAssocID="{F2F3AFB7-DD32-F64A-BFF0-7E5AFD6C319B}" presName="parTrans" presStyleLbl="bgSibTrans2D1" presStyleIdx="0" presStyleCnt="2"/>
      <dgm:spPr/>
      <dgm:t>
        <a:bodyPr/>
        <a:lstStyle/>
        <a:p>
          <a:endParaRPr lang="fr-FR"/>
        </a:p>
      </dgm:t>
    </dgm:pt>
    <dgm:pt modelId="{A5FB6500-059A-A148-8AB6-81A2901233E9}" type="pres">
      <dgm:prSet presAssocID="{15D1939A-2A31-E949-AEDB-F08FE86BFD58}" presName="node" presStyleLbl="node1" presStyleIdx="0" presStyleCnt="2">
        <dgm:presLayoutVars>
          <dgm:bulletEnabled val="1"/>
        </dgm:presLayoutVars>
      </dgm:prSet>
      <dgm:spPr/>
      <dgm:t>
        <a:bodyPr/>
        <a:lstStyle/>
        <a:p>
          <a:endParaRPr lang="fr-FR"/>
        </a:p>
      </dgm:t>
    </dgm:pt>
    <dgm:pt modelId="{11873DB6-2B32-0448-86EF-BFA3453D9950}" type="pres">
      <dgm:prSet presAssocID="{C18D924C-AEE6-6C47-B398-250BC9668CA0}" presName="parTrans" presStyleLbl="bgSibTrans2D1" presStyleIdx="1" presStyleCnt="2"/>
      <dgm:spPr/>
      <dgm:t>
        <a:bodyPr/>
        <a:lstStyle/>
        <a:p>
          <a:endParaRPr lang="fr-FR"/>
        </a:p>
      </dgm:t>
    </dgm:pt>
    <dgm:pt modelId="{7E3793C0-B5F1-6549-8A46-755B2046905C}" type="pres">
      <dgm:prSet presAssocID="{2005DCCA-8CE8-F24F-8FD1-43941A64BDE5}" presName="node" presStyleLbl="node1" presStyleIdx="1" presStyleCnt="2">
        <dgm:presLayoutVars>
          <dgm:bulletEnabled val="1"/>
        </dgm:presLayoutVars>
      </dgm:prSet>
      <dgm:spPr/>
      <dgm:t>
        <a:bodyPr/>
        <a:lstStyle/>
        <a:p>
          <a:endParaRPr lang="fr-FR"/>
        </a:p>
      </dgm:t>
    </dgm:pt>
  </dgm:ptLst>
  <dgm:cxnLst>
    <dgm:cxn modelId="{1BE02DE9-E142-CA44-9A1C-9439A8E75F9B}" type="presOf" srcId="{0E4D6D77-1F70-0642-A036-3159631CACCC}" destId="{26CCB634-D361-8D47-9860-740A8B96132D}" srcOrd="0" destOrd="0" presId="urn:microsoft.com/office/officeart/2005/8/layout/radial4"/>
    <dgm:cxn modelId="{615AD774-3578-F942-94E6-181840270871}" type="presOf" srcId="{856F9DF1-6E79-D54A-AD72-C789806B7772}" destId="{F6BF57FE-5B65-F645-A1AA-2285FDA13809}" srcOrd="0" destOrd="0" presId="urn:microsoft.com/office/officeart/2005/8/layout/radial4"/>
    <dgm:cxn modelId="{4D8FF508-BD3F-DA45-9F4E-7A6265EC5C24}" srcId="{856F9DF1-6E79-D54A-AD72-C789806B7772}" destId="{2005DCCA-8CE8-F24F-8FD1-43941A64BDE5}" srcOrd="1" destOrd="0" parTransId="{C18D924C-AEE6-6C47-B398-250BC9668CA0}" sibTransId="{326E33B4-935F-9842-A51C-69132CB42701}"/>
    <dgm:cxn modelId="{691590E1-0D79-6B4C-BEE5-895EE3E107A2}" srcId="{0E4D6D77-1F70-0642-A036-3159631CACCC}" destId="{856F9DF1-6E79-D54A-AD72-C789806B7772}" srcOrd="0" destOrd="0" parTransId="{E1938042-2DD6-B949-A4EF-217D286A21A0}" sibTransId="{FC66DF94-4989-CE4C-B74A-849F27C75A59}"/>
    <dgm:cxn modelId="{57365F45-B712-374B-B0CD-3C996EF3CECD}" type="presOf" srcId="{C18D924C-AEE6-6C47-B398-250BC9668CA0}" destId="{11873DB6-2B32-0448-86EF-BFA3453D9950}" srcOrd="0" destOrd="0" presId="urn:microsoft.com/office/officeart/2005/8/layout/radial4"/>
    <dgm:cxn modelId="{101C1C9B-2775-4142-B20E-52518521F3AD}" type="presOf" srcId="{15D1939A-2A31-E949-AEDB-F08FE86BFD58}" destId="{A5FB6500-059A-A148-8AB6-81A2901233E9}" srcOrd="0" destOrd="0" presId="urn:microsoft.com/office/officeart/2005/8/layout/radial4"/>
    <dgm:cxn modelId="{52AEE651-8FCE-D646-ACE8-719B1F9EE659}" type="presOf" srcId="{F2F3AFB7-DD32-F64A-BFF0-7E5AFD6C319B}" destId="{DF8B9BAC-E5D1-0549-9C3F-D71787F6FA9C}" srcOrd="0" destOrd="0" presId="urn:microsoft.com/office/officeart/2005/8/layout/radial4"/>
    <dgm:cxn modelId="{EC6010EA-E807-C748-95CA-4450C9971982}" srcId="{856F9DF1-6E79-D54A-AD72-C789806B7772}" destId="{15D1939A-2A31-E949-AEDB-F08FE86BFD58}" srcOrd="0" destOrd="0" parTransId="{F2F3AFB7-DD32-F64A-BFF0-7E5AFD6C319B}" sibTransId="{2B97DA8F-96B7-734D-9F86-F8CD87AEF179}"/>
    <dgm:cxn modelId="{2CA4C3AA-37AB-FA41-BD9E-3A67ED46E72D}" type="presOf" srcId="{2005DCCA-8CE8-F24F-8FD1-43941A64BDE5}" destId="{7E3793C0-B5F1-6549-8A46-755B2046905C}" srcOrd="0" destOrd="0" presId="urn:microsoft.com/office/officeart/2005/8/layout/radial4"/>
    <dgm:cxn modelId="{C4A7EC64-E070-F445-A23E-D7EE7FAD6F77}" type="presParOf" srcId="{26CCB634-D361-8D47-9860-740A8B96132D}" destId="{F6BF57FE-5B65-F645-A1AA-2285FDA13809}" srcOrd="0" destOrd="0" presId="urn:microsoft.com/office/officeart/2005/8/layout/radial4"/>
    <dgm:cxn modelId="{13C4C441-E666-0B45-A76B-71037DD76C93}" type="presParOf" srcId="{26CCB634-D361-8D47-9860-740A8B96132D}" destId="{DF8B9BAC-E5D1-0549-9C3F-D71787F6FA9C}" srcOrd="1" destOrd="0" presId="urn:microsoft.com/office/officeart/2005/8/layout/radial4"/>
    <dgm:cxn modelId="{F654518E-4B55-9A4A-80FC-960CFB0FB553}" type="presParOf" srcId="{26CCB634-D361-8D47-9860-740A8B96132D}" destId="{A5FB6500-059A-A148-8AB6-81A2901233E9}" srcOrd="2" destOrd="0" presId="urn:microsoft.com/office/officeart/2005/8/layout/radial4"/>
    <dgm:cxn modelId="{B0288CC0-C05D-854A-9712-7680E20E8993}" type="presParOf" srcId="{26CCB634-D361-8D47-9860-740A8B96132D}" destId="{11873DB6-2B32-0448-86EF-BFA3453D9950}" srcOrd="3" destOrd="0" presId="urn:microsoft.com/office/officeart/2005/8/layout/radial4"/>
    <dgm:cxn modelId="{5E9C6648-A6C0-5743-A73B-8D2AFEC629F4}" type="presParOf" srcId="{26CCB634-D361-8D47-9860-740A8B96132D}" destId="{7E3793C0-B5F1-6549-8A46-755B2046905C}"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46B845-48F9-ED4C-BC19-49D6168DF606}"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98E360C0-F4CB-824E-A05A-E2C444BCC7EF}">
      <dgm:prSet/>
      <dgm:spPr/>
      <dgm:t>
        <a:bodyPr/>
        <a:lstStyle/>
        <a:p>
          <a:pPr rtl="0"/>
          <a:r>
            <a:rPr lang="fr-FR" b="1" dirty="0" smtClean="0"/>
            <a:t>Les facteurs organisationnels</a:t>
          </a:r>
          <a:r>
            <a:rPr lang="fr-FR" dirty="0" smtClean="0"/>
            <a:t>, </a:t>
          </a:r>
          <a:endParaRPr lang="fr-FR" dirty="0"/>
        </a:p>
      </dgm:t>
    </dgm:pt>
    <dgm:pt modelId="{4EBBD3DE-99AC-7446-9D64-94C7027481A9}" type="parTrans" cxnId="{9F182EE1-EFE1-DF49-9D98-833602D33A09}">
      <dgm:prSet/>
      <dgm:spPr/>
      <dgm:t>
        <a:bodyPr/>
        <a:lstStyle/>
        <a:p>
          <a:endParaRPr lang="fr-FR"/>
        </a:p>
      </dgm:t>
    </dgm:pt>
    <dgm:pt modelId="{485308C5-AE90-094B-9FA4-BF713522E9C5}" type="sibTrans" cxnId="{9F182EE1-EFE1-DF49-9D98-833602D33A09}">
      <dgm:prSet/>
      <dgm:spPr/>
      <dgm:t>
        <a:bodyPr/>
        <a:lstStyle/>
        <a:p>
          <a:endParaRPr lang="fr-FR"/>
        </a:p>
      </dgm:t>
    </dgm:pt>
    <dgm:pt modelId="{EF0BD4E9-9397-FB4F-9AC2-00181A30D5E9}">
      <dgm:prSet/>
      <dgm:spPr/>
      <dgm:t>
        <a:bodyPr/>
        <a:lstStyle/>
        <a:p>
          <a:pPr rtl="0"/>
          <a:r>
            <a:rPr lang="fr-FR" b="1" dirty="0" smtClean="0"/>
            <a:t>Les facteurs relatifs à l’environnement de travail</a:t>
          </a:r>
          <a:r>
            <a:rPr lang="fr-FR" dirty="0" smtClean="0"/>
            <a:t>, </a:t>
          </a:r>
          <a:endParaRPr lang="fr-FR" dirty="0"/>
        </a:p>
      </dgm:t>
    </dgm:pt>
    <dgm:pt modelId="{77DC300B-7A7E-A040-9AF8-7F46690D2C2B}" type="parTrans" cxnId="{4525482C-2B03-C445-9683-1680D1E8F545}">
      <dgm:prSet/>
      <dgm:spPr/>
      <dgm:t>
        <a:bodyPr/>
        <a:lstStyle/>
        <a:p>
          <a:endParaRPr lang="fr-FR"/>
        </a:p>
      </dgm:t>
    </dgm:pt>
    <dgm:pt modelId="{5A93E38D-ACF3-6843-B43A-A7FA70D7387D}" type="sibTrans" cxnId="{4525482C-2B03-C445-9683-1680D1E8F545}">
      <dgm:prSet/>
      <dgm:spPr/>
      <dgm:t>
        <a:bodyPr/>
        <a:lstStyle/>
        <a:p>
          <a:endParaRPr lang="fr-FR"/>
        </a:p>
      </dgm:t>
    </dgm:pt>
    <dgm:pt modelId="{5E44ACB7-61A1-EE4F-BEE4-998D703D5924}">
      <dgm:prSet/>
      <dgm:spPr/>
      <dgm:t>
        <a:bodyPr/>
        <a:lstStyle/>
        <a:p>
          <a:pPr rtl="0"/>
          <a:r>
            <a:rPr lang="fr-FR" b="1" dirty="0" smtClean="0"/>
            <a:t>Les facteurs concernant la supervision réglementaire</a:t>
          </a:r>
          <a:r>
            <a:rPr lang="fr-FR" dirty="0" smtClean="0"/>
            <a:t>, </a:t>
          </a:r>
          <a:endParaRPr lang="fr-FR" dirty="0"/>
        </a:p>
      </dgm:t>
    </dgm:pt>
    <dgm:pt modelId="{7CBF424B-BEE5-CC47-84C6-892DF4FF52FF}" type="parTrans" cxnId="{F7B55195-0233-5243-9D24-38768F330A90}">
      <dgm:prSet/>
      <dgm:spPr/>
      <dgm:t>
        <a:bodyPr/>
        <a:lstStyle/>
        <a:p>
          <a:endParaRPr lang="fr-FR"/>
        </a:p>
      </dgm:t>
    </dgm:pt>
    <dgm:pt modelId="{C4CD7703-D78E-894C-A931-1AAAEED9E560}" type="sibTrans" cxnId="{F7B55195-0233-5243-9D24-38768F330A90}">
      <dgm:prSet/>
      <dgm:spPr/>
      <dgm:t>
        <a:bodyPr/>
        <a:lstStyle/>
        <a:p>
          <a:endParaRPr lang="fr-FR"/>
        </a:p>
      </dgm:t>
    </dgm:pt>
    <dgm:pt modelId="{29B34ED8-1216-B946-970C-EE753AC23420}">
      <dgm:prSet/>
      <dgm:spPr/>
      <dgm:t>
        <a:bodyPr/>
        <a:lstStyle/>
        <a:p>
          <a:pPr rtl="0"/>
          <a:r>
            <a:rPr lang="fr-FR" b="1" dirty="0" smtClean="0"/>
            <a:t>Les moyens de défense</a:t>
          </a:r>
          <a:r>
            <a:rPr lang="fr-FR" dirty="0" smtClean="0"/>
            <a:t>, </a:t>
          </a:r>
          <a:endParaRPr lang="fr-FR" dirty="0"/>
        </a:p>
      </dgm:t>
    </dgm:pt>
    <dgm:pt modelId="{73595C19-71CF-514E-AD9C-7568DE7DA295}" type="parTrans" cxnId="{AED28E4F-D194-D84A-AE9E-DA65B64C2EE6}">
      <dgm:prSet/>
      <dgm:spPr/>
      <dgm:t>
        <a:bodyPr/>
        <a:lstStyle/>
        <a:p>
          <a:endParaRPr lang="fr-FR"/>
        </a:p>
      </dgm:t>
    </dgm:pt>
    <dgm:pt modelId="{BD911819-CB75-F549-8093-71CAFA5AAD88}" type="sibTrans" cxnId="{AED28E4F-D194-D84A-AE9E-DA65B64C2EE6}">
      <dgm:prSet/>
      <dgm:spPr/>
      <dgm:t>
        <a:bodyPr/>
        <a:lstStyle/>
        <a:p>
          <a:endParaRPr lang="fr-FR"/>
        </a:p>
      </dgm:t>
    </dgm:pt>
    <dgm:pt modelId="{EEC69E8C-3383-8B4D-A153-98DEB4F8A98A}">
      <dgm:prSet/>
      <dgm:spPr/>
      <dgm:t>
        <a:bodyPr/>
        <a:lstStyle/>
        <a:p>
          <a:pPr rtl="0"/>
          <a:r>
            <a:rPr lang="fr-FR" dirty="0" smtClean="0"/>
            <a:t>tels que la compatibilité entre les objectifs de production et les objectifs de sécurité, la répartition des ressources, les pressions opérationnelles et la culture de la sécurité de l’entreprise. </a:t>
          </a:r>
          <a:endParaRPr lang="fr-FR" dirty="0"/>
        </a:p>
      </dgm:t>
    </dgm:pt>
    <dgm:pt modelId="{AE483B71-BA66-6E44-9050-AA5503198550}" type="parTrans" cxnId="{49238775-0C28-6B48-8A18-7CFB6EDEBB9B}">
      <dgm:prSet/>
      <dgm:spPr/>
    </dgm:pt>
    <dgm:pt modelId="{847C09AD-B706-914D-9E0F-117DB0A3B52F}" type="sibTrans" cxnId="{49238775-0C28-6B48-8A18-7CFB6EDEBB9B}">
      <dgm:prSet/>
      <dgm:spPr/>
    </dgm:pt>
    <dgm:pt modelId="{E9719450-31FD-A04C-A84F-C9D3FCDD6B38}">
      <dgm:prSet/>
      <dgm:spPr/>
      <dgm:t>
        <a:bodyPr/>
        <a:lstStyle/>
        <a:p>
          <a:pPr rtl="0"/>
          <a:r>
            <a:rPr lang="fr-FR" dirty="0" smtClean="0"/>
            <a:t>comme le bruit ambiant et les vibrations, la température, l’éclairage et la mise à disposition de matériel et de vêtements de protection.</a:t>
          </a:r>
          <a:endParaRPr lang="fr-FR" dirty="0"/>
        </a:p>
      </dgm:t>
    </dgm:pt>
    <dgm:pt modelId="{9A363CAF-294E-5A41-BDB1-7D6A0C739A9D}" type="parTrans" cxnId="{DE168DD4-CECC-9844-A7B3-5BFEF562E6AC}">
      <dgm:prSet/>
      <dgm:spPr/>
    </dgm:pt>
    <dgm:pt modelId="{EA398723-84A7-034A-8A69-5BA7503AE8BE}" type="sibTrans" cxnId="{DE168DD4-CECC-9844-A7B3-5BFEF562E6AC}">
      <dgm:prSet/>
      <dgm:spPr/>
    </dgm:pt>
    <dgm:pt modelId="{EA0938E1-E5B2-2846-95B3-AADC1E3093AD}">
      <dgm:prSet/>
      <dgm:spPr/>
      <dgm:t>
        <a:bodyPr/>
        <a:lstStyle/>
        <a:p>
          <a:pPr rtl="0"/>
          <a:r>
            <a:rPr lang="fr-FR" dirty="0" smtClean="0"/>
            <a:t>y compris l’applicabilité et la force exécutoire des réglementations, la certification du matériel, du personnel et des procédures et le caractère adéquat des audits de surveillance.</a:t>
          </a:r>
          <a:endParaRPr lang="fr-FR" dirty="0"/>
        </a:p>
      </dgm:t>
    </dgm:pt>
    <dgm:pt modelId="{B3098430-80A9-8542-9B60-58AF5250D3F7}" type="parTrans" cxnId="{51E8C5AE-A288-ED4E-B3F6-78BD8A1CFC8F}">
      <dgm:prSet/>
      <dgm:spPr/>
    </dgm:pt>
    <dgm:pt modelId="{8C7CFF3C-D77B-9742-A88E-D7B947831E5A}" type="sibTrans" cxnId="{51E8C5AE-A288-ED4E-B3F6-78BD8A1CFC8F}">
      <dgm:prSet/>
      <dgm:spPr/>
    </dgm:pt>
    <dgm:pt modelId="{E34DF43B-65FA-4A43-8F8C-7D1ABB108302}">
      <dgm:prSet/>
      <dgm:spPr/>
      <dgm:t>
        <a:bodyPr/>
        <a:lstStyle/>
        <a:p>
          <a:pPr rtl="0"/>
          <a:r>
            <a:rPr lang="fr-FR" dirty="0" smtClean="0"/>
            <a:t>y compris des facteurs tels que la mise à disposition de systèmes de détection et d’alerte adéquats, la résistance du matériel à l’erreur et la mesure dans laquelle le matériel est rendu plus résistant aux défaillances. </a:t>
          </a:r>
          <a:endParaRPr lang="fr-FR" dirty="0"/>
        </a:p>
      </dgm:t>
    </dgm:pt>
    <dgm:pt modelId="{90D2F057-7BFF-6545-86B9-608AE146CEA7}" type="parTrans" cxnId="{2C559515-BF20-E74A-8864-867DC0819E9F}">
      <dgm:prSet/>
      <dgm:spPr/>
    </dgm:pt>
    <dgm:pt modelId="{F0329A0B-1852-9B43-87CB-B02646932280}" type="sibTrans" cxnId="{2C559515-BF20-E74A-8864-867DC0819E9F}">
      <dgm:prSet/>
      <dgm:spPr/>
    </dgm:pt>
    <dgm:pt modelId="{7FC67682-AFD9-6647-B15F-0B5B811BBD2E}" type="pres">
      <dgm:prSet presAssocID="{5746B845-48F9-ED4C-BC19-49D6168DF606}" presName="linear" presStyleCnt="0">
        <dgm:presLayoutVars>
          <dgm:dir/>
          <dgm:animLvl val="lvl"/>
          <dgm:resizeHandles val="exact"/>
        </dgm:presLayoutVars>
      </dgm:prSet>
      <dgm:spPr/>
      <dgm:t>
        <a:bodyPr/>
        <a:lstStyle/>
        <a:p>
          <a:endParaRPr lang="fr-FR"/>
        </a:p>
      </dgm:t>
    </dgm:pt>
    <dgm:pt modelId="{094774BA-63E5-0643-BE70-570F286F85EF}" type="pres">
      <dgm:prSet presAssocID="{98E360C0-F4CB-824E-A05A-E2C444BCC7EF}" presName="parentLin" presStyleCnt="0"/>
      <dgm:spPr/>
    </dgm:pt>
    <dgm:pt modelId="{65579508-27A3-FC4F-90F7-D00B4F896B87}" type="pres">
      <dgm:prSet presAssocID="{98E360C0-F4CB-824E-A05A-E2C444BCC7EF}" presName="parentLeftMargin" presStyleLbl="node1" presStyleIdx="0" presStyleCnt="4"/>
      <dgm:spPr/>
      <dgm:t>
        <a:bodyPr/>
        <a:lstStyle/>
        <a:p>
          <a:endParaRPr lang="fr-FR"/>
        </a:p>
      </dgm:t>
    </dgm:pt>
    <dgm:pt modelId="{8A8D4BEF-60B7-A848-AD46-E6820BC8EB7A}" type="pres">
      <dgm:prSet presAssocID="{98E360C0-F4CB-824E-A05A-E2C444BCC7EF}" presName="parentText" presStyleLbl="node1" presStyleIdx="0" presStyleCnt="4">
        <dgm:presLayoutVars>
          <dgm:chMax val="0"/>
          <dgm:bulletEnabled val="1"/>
        </dgm:presLayoutVars>
      </dgm:prSet>
      <dgm:spPr/>
      <dgm:t>
        <a:bodyPr/>
        <a:lstStyle/>
        <a:p>
          <a:endParaRPr lang="fr-FR"/>
        </a:p>
      </dgm:t>
    </dgm:pt>
    <dgm:pt modelId="{0C7835B4-818A-E947-9457-8E605686144D}" type="pres">
      <dgm:prSet presAssocID="{98E360C0-F4CB-824E-A05A-E2C444BCC7EF}" presName="negativeSpace" presStyleCnt="0"/>
      <dgm:spPr/>
    </dgm:pt>
    <dgm:pt modelId="{55DD06DE-59B8-824A-93A6-D6DBD6C4A11D}" type="pres">
      <dgm:prSet presAssocID="{98E360C0-F4CB-824E-A05A-E2C444BCC7EF}" presName="childText" presStyleLbl="conFgAcc1" presStyleIdx="0" presStyleCnt="4">
        <dgm:presLayoutVars>
          <dgm:bulletEnabled val="1"/>
        </dgm:presLayoutVars>
      </dgm:prSet>
      <dgm:spPr/>
      <dgm:t>
        <a:bodyPr/>
        <a:lstStyle/>
        <a:p>
          <a:endParaRPr lang="fr-FR"/>
        </a:p>
      </dgm:t>
    </dgm:pt>
    <dgm:pt modelId="{0E4F8580-A81D-AE4A-BC31-EC11CF90A26C}" type="pres">
      <dgm:prSet presAssocID="{485308C5-AE90-094B-9FA4-BF713522E9C5}" presName="spaceBetweenRectangles" presStyleCnt="0"/>
      <dgm:spPr/>
    </dgm:pt>
    <dgm:pt modelId="{7C5F9898-5102-4044-BE03-C9506710D4BB}" type="pres">
      <dgm:prSet presAssocID="{EF0BD4E9-9397-FB4F-9AC2-00181A30D5E9}" presName="parentLin" presStyleCnt="0"/>
      <dgm:spPr/>
    </dgm:pt>
    <dgm:pt modelId="{2AF0B58A-B260-CA47-BB0E-5D57182B0E04}" type="pres">
      <dgm:prSet presAssocID="{EF0BD4E9-9397-FB4F-9AC2-00181A30D5E9}" presName="parentLeftMargin" presStyleLbl="node1" presStyleIdx="0" presStyleCnt="4"/>
      <dgm:spPr/>
      <dgm:t>
        <a:bodyPr/>
        <a:lstStyle/>
        <a:p>
          <a:endParaRPr lang="fr-FR"/>
        </a:p>
      </dgm:t>
    </dgm:pt>
    <dgm:pt modelId="{972085EB-C5EF-1345-A3CB-45BD88A713A4}" type="pres">
      <dgm:prSet presAssocID="{EF0BD4E9-9397-FB4F-9AC2-00181A30D5E9}" presName="parentText" presStyleLbl="node1" presStyleIdx="1" presStyleCnt="4">
        <dgm:presLayoutVars>
          <dgm:chMax val="0"/>
          <dgm:bulletEnabled val="1"/>
        </dgm:presLayoutVars>
      </dgm:prSet>
      <dgm:spPr/>
      <dgm:t>
        <a:bodyPr/>
        <a:lstStyle/>
        <a:p>
          <a:endParaRPr lang="fr-FR"/>
        </a:p>
      </dgm:t>
    </dgm:pt>
    <dgm:pt modelId="{420248A8-C712-2547-BFA7-4F66FFFD47A3}" type="pres">
      <dgm:prSet presAssocID="{EF0BD4E9-9397-FB4F-9AC2-00181A30D5E9}" presName="negativeSpace" presStyleCnt="0"/>
      <dgm:spPr/>
    </dgm:pt>
    <dgm:pt modelId="{A68E3E36-F371-0749-B756-990964B42DFB}" type="pres">
      <dgm:prSet presAssocID="{EF0BD4E9-9397-FB4F-9AC2-00181A30D5E9}" presName="childText" presStyleLbl="conFgAcc1" presStyleIdx="1" presStyleCnt="4">
        <dgm:presLayoutVars>
          <dgm:bulletEnabled val="1"/>
        </dgm:presLayoutVars>
      </dgm:prSet>
      <dgm:spPr/>
      <dgm:t>
        <a:bodyPr/>
        <a:lstStyle/>
        <a:p>
          <a:endParaRPr lang="fr-FR"/>
        </a:p>
      </dgm:t>
    </dgm:pt>
    <dgm:pt modelId="{958E00FC-F2C6-FE48-B864-27F74A627ADE}" type="pres">
      <dgm:prSet presAssocID="{5A93E38D-ACF3-6843-B43A-A7FA70D7387D}" presName="spaceBetweenRectangles" presStyleCnt="0"/>
      <dgm:spPr/>
    </dgm:pt>
    <dgm:pt modelId="{0AB91959-22B4-1C46-957F-ACF8A6C4010B}" type="pres">
      <dgm:prSet presAssocID="{5E44ACB7-61A1-EE4F-BEE4-998D703D5924}" presName="parentLin" presStyleCnt="0"/>
      <dgm:spPr/>
    </dgm:pt>
    <dgm:pt modelId="{C491E90E-F006-F84E-B3E3-8D40F2D22774}" type="pres">
      <dgm:prSet presAssocID="{5E44ACB7-61A1-EE4F-BEE4-998D703D5924}" presName="parentLeftMargin" presStyleLbl="node1" presStyleIdx="1" presStyleCnt="4"/>
      <dgm:spPr/>
      <dgm:t>
        <a:bodyPr/>
        <a:lstStyle/>
        <a:p>
          <a:endParaRPr lang="fr-FR"/>
        </a:p>
      </dgm:t>
    </dgm:pt>
    <dgm:pt modelId="{237C28D1-88B8-5E40-BCA0-F8B16C94FFC6}" type="pres">
      <dgm:prSet presAssocID="{5E44ACB7-61A1-EE4F-BEE4-998D703D5924}" presName="parentText" presStyleLbl="node1" presStyleIdx="2" presStyleCnt="4">
        <dgm:presLayoutVars>
          <dgm:chMax val="0"/>
          <dgm:bulletEnabled val="1"/>
        </dgm:presLayoutVars>
      </dgm:prSet>
      <dgm:spPr/>
      <dgm:t>
        <a:bodyPr/>
        <a:lstStyle/>
        <a:p>
          <a:endParaRPr lang="fr-FR"/>
        </a:p>
      </dgm:t>
    </dgm:pt>
    <dgm:pt modelId="{4C486A97-4B52-AE49-A2B9-84DF05745D16}" type="pres">
      <dgm:prSet presAssocID="{5E44ACB7-61A1-EE4F-BEE4-998D703D5924}" presName="negativeSpace" presStyleCnt="0"/>
      <dgm:spPr/>
    </dgm:pt>
    <dgm:pt modelId="{4DF72C38-590F-C44E-A4AE-66B8040EC138}" type="pres">
      <dgm:prSet presAssocID="{5E44ACB7-61A1-EE4F-BEE4-998D703D5924}" presName="childText" presStyleLbl="conFgAcc1" presStyleIdx="2" presStyleCnt="4">
        <dgm:presLayoutVars>
          <dgm:bulletEnabled val="1"/>
        </dgm:presLayoutVars>
      </dgm:prSet>
      <dgm:spPr/>
      <dgm:t>
        <a:bodyPr/>
        <a:lstStyle/>
        <a:p>
          <a:endParaRPr lang="fr-FR"/>
        </a:p>
      </dgm:t>
    </dgm:pt>
    <dgm:pt modelId="{F69F1AF8-50E0-9A46-8A6F-F92959A2012B}" type="pres">
      <dgm:prSet presAssocID="{C4CD7703-D78E-894C-A931-1AAAEED9E560}" presName="spaceBetweenRectangles" presStyleCnt="0"/>
      <dgm:spPr/>
    </dgm:pt>
    <dgm:pt modelId="{87C13968-083E-3D4F-89EA-64AC367637CD}" type="pres">
      <dgm:prSet presAssocID="{29B34ED8-1216-B946-970C-EE753AC23420}" presName="parentLin" presStyleCnt="0"/>
      <dgm:spPr/>
    </dgm:pt>
    <dgm:pt modelId="{16D4B80E-4C9F-CC49-AD47-EDF1FD93A172}" type="pres">
      <dgm:prSet presAssocID="{29B34ED8-1216-B946-970C-EE753AC23420}" presName="parentLeftMargin" presStyleLbl="node1" presStyleIdx="2" presStyleCnt="4"/>
      <dgm:spPr/>
      <dgm:t>
        <a:bodyPr/>
        <a:lstStyle/>
        <a:p>
          <a:endParaRPr lang="fr-FR"/>
        </a:p>
      </dgm:t>
    </dgm:pt>
    <dgm:pt modelId="{DFB9999B-8CA9-EE42-A373-6DB8E9C4841A}" type="pres">
      <dgm:prSet presAssocID="{29B34ED8-1216-B946-970C-EE753AC23420}" presName="parentText" presStyleLbl="node1" presStyleIdx="3" presStyleCnt="4">
        <dgm:presLayoutVars>
          <dgm:chMax val="0"/>
          <dgm:bulletEnabled val="1"/>
        </dgm:presLayoutVars>
      </dgm:prSet>
      <dgm:spPr/>
      <dgm:t>
        <a:bodyPr/>
        <a:lstStyle/>
        <a:p>
          <a:endParaRPr lang="fr-FR"/>
        </a:p>
      </dgm:t>
    </dgm:pt>
    <dgm:pt modelId="{E02F105B-8EB4-DE41-8103-059C60669ACD}" type="pres">
      <dgm:prSet presAssocID="{29B34ED8-1216-B946-970C-EE753AC23420}" presName="negativeSpace" presStyleCnt="0"/>
      <dgm:spPr/>
    </dgm:pt>
    <dgm:pt modelId="{B6C63557-6686-4048-AC71-7E1F5475330D}" type="pres">
      <dgm:prSet presAssocID="{29B34ED8-1216-B946-970C-EE753AC23420}" presName="childText" presStyleLbl="conFgAcc1" presStyleIdx="3" presStyleCnt="4">
        <dgm:presLayoutVars>
          <dgm:bulletEnabled val="1"/>
        </dgm:presLayoutVars>
      </dgm:prSet>
      <dgm:spPr/>
      <dgm:t>
        <a:bodyPr/>
        <a:lstStyle/>
        <a:p>
          <a:endParaRPr lang="fr-FR"/>
        </a:p>
      </dgm:t>
    </dgm:pt>
  </dgm:ptLst>
  <dgm:cxnLst>
    <dgm:cxn modelId="{20E67489-E7D0-1E41-81A5-40EAC86A41EC}" type="presOf" srcId="{29B34ED8-1216-B946-970C-EE753AC23420}" destId="{16D4B80E-4C9F-CC49-AD47-EDF1FD93A172}" srcOrd="0" destOrd="0" presId="urn:microsoft.com/office/officeart/2005/8/layout/list1"/>
    <dgm:cxn modelId="{2C559515-BF20-E74A-8864-867DC0819E9F}" srcId="{29B34ED8-1216-B946-970C-EE753AC23420}" destId="{E34DF43B-65FA-4A43-8F8C-7D1ABB108302}" srcOrd="0" destOrd="0" parTransId="{90D2F057-7BFF-6545-86B9-608AE146CEA7}" sibTransId="{F0329A0B-1852-9B43-87CB-B02646932280}"/>
    <dgm:cxn modelId="{AED28E4F-D194-D84A-AE9E-DA65B64C2EE6}" srcId="{5746B845-48F9-ED4C-BC19-49D6168DF606}" destId="{29B34ED8-1216-B946-970C-EE753AC23420}" srcOrd="3" destOrd="0" parTransId="{73595C19-71CF-514E-AD9C-7568DE7DA295}" sibTransId="{BD911819-CB75-F549-8093-71CAFA5AAD88}"/>
    <dgm:cxn modelId="{4525482C-2B03-C445-9683-1680D1E8F545}" srcId="{5746B845-48F9-ED4C-BC19-49D6168DF606}" destId="{EF0BD4E9-9397-FB4F-9AC2-00181A30D5E9}" srcOrd="1" destOrd="0" parTransId="{77DC300B-7A7E-A040-9AF8-7F46690D2C2B}" sibTransId="{5A93E38D-ACF3-6843-B43A-A7FA70D7387D}"/>
    <dgm:cxn modelId="{9101EF8B-4122-F649-B03E-3A6E42D057DF}" type="presOf" srcId="{E34DF43B-65FA-4A43-8F8C-7D1ABB108302}" destId="{B6C63557-6686-4048-AC71-7E1F5475330D}" srcOrd="0" destOrd="0" presId="urn:microsoft.com/office/officeart/2005/8/layout/list1"/>
    <dgm:cxn modelId="{BD0FE2EE-7BD2-7048-8826-92544B42E81A}" type="presOf" srcId="{EF0BD4E9-9397-FB4F-9AC2-00181A30D5E9}" destId="{972085EB-C5EF-1345-A3CB-45BD88A713A4}" srcOrd="1" destOrd="0" presId="urn:microsoft.com/office/officeart/2005/8/layout/list1"/>
    <dgm:cxn modelId="{D9A47174-AAB8-F646-BB48-6206DFAF4E65}" type="presOf" srcId="{5E44ACB7-61A1-EE4F-BEE4-998D703D5924}" destId="{237C28D1-88B8-5E40-BCA0-F8B16C94FFC6}" srcOrd="1" destOrd="0" presId="urn:microsoft.com/office/officeart/2005/8/layout/list1"/>
    <dgm:cxn modelId="{0A36A395-7148-2946-A85C-C1319D79E221}" type="presOf" srcId="{5746B845-48F9-ED4C-BC19-49D6168DF606}" destId="{7FC67682-AFD9-6647-B15F-0B5B811BBD2E}" srcOrd="0" destOrd="0" presId="urn:microsoft.com/office/officeart/2005/8/layout/list1"/>
    <dgm:cxn modelId="{1E6DFEEF-F76F-334E-9276-8542E30904FF}" type="presOf" srcId="{EF0BD4E9-9397-FB4F-9AC2-00181A30D5E9}" destId="{2AF0B58A-B260-CA47-BB0E-5D57182B0E04}" srcOrd="0" destOrd="0" presId="urn:microsoft.com/office/officeart/2005/8/layout/list1"/>
    <dgm:cxn modelId="{4989BA12-1B87-7240-91CF-25AF1E9AD231}" type="presOf" srcId="{EA0938E1-E5B2-2846-95B3-AADC1E3093AD}" destId="{4DF72C38-590F-C44E-A4AE-66B8040EC138}" srcOrd="0" destOrd="0" presId="urn:microsoft.com/office/officeart/2005/8/layout/list1"/>
    <dgm:cxn modelId="{295D2A6B-3ACD-9E47-80CA-85052873B6B8}" type="presOf" srcId="{5E44ACB7-61A1-EE4F-BEE4-998D703D5924}" destId="{C491E90E-F006-F84E-B3E3-8D40F2D22774}" srcOrd="0" destOrd="0" presId="urn:microsoft.com/office/officeart/2005/8/layout/list1"/>
    <dgm:cxn modelId="{91611F93-B852-0245-B57C-B61AB24805F1}" type="presOf" srcId="{29B34ED8-1216-B946-970C-EE753AC23420}" destId="{DFB9999B-8CA9-EE42-A373-6DB8E9C4841A}" srcOrd="1" destOrd="0" presId="urn:microsoft.com/office/officeart/2005/8/layout/list1"/>
    <dgm:cxn modelId="{537DA20E-906F-9644-BC42-2316B45DDDAA}" type="presOf" srcId="{98E360C0-F4CB-824E-A05A-E2C444BCC7EF}" destId="{8A8D4BEF-60B7-A848-AD46-E6820BC8EB7A}" srcOrd="1" destOrd="0" presId="urn:microsoft.com/office/officeart/2005/8/layout/list1"/>
    <dgm:cxn modelId="{F8413DE2-6A1A-684B-A7B0-64FD7C738448}" type="presOf" srcId="{EEC69E8C-3383-8B4D-A153-98DEB4F8A98A}" destId="{55DD06DE-59B8-824A-93A6-D6DBD6C4A11D}" srcOrd="0" destOrd="0" presId="urn:microsoft.com/office/officeart/2005/8/layout/list1"/>
    <dgm:cxn modelId="{49238775-0C28-6B48-8A18-7CFB6EDEBB9B}" srcId="{98E360C0-F4CB-824E-A05A-E2C444BCC7EF}" destId="{EEC69E8C-3383-8B4D-A153-98DEB4F8A98A}" srcOrd="0" destOrd="0" parTransId="{AE483B71-BA66-6E44-9050-AA5503198550}" sibTransId="{847C09AD-B706-914D-9E0F-117DB0A3B52F}"/>
    <dgm:cxn modelId="{5423721B-C02A-FF46-B68F-D58AACF3BC99}" type="presOf" srcId="{E9719450-31FD-A04C-A84F-C9D3FCDD6B38}" destId="{A68E3E36-F371-0749-B756-990964B42DFB}" srcOrd="0" destOrd="0" presId="urn:microsoft.com/office/officeart/2005/8/layout/list1"/>
    <dgm:cxn modelId="{F7B55195-0233-5243-9D24-38768F330A90}" srcId="{5746B845-48F9-ED4C-BC19-49D6168DF606}" destId="{5E44ACB7-61A1-EE4F-BEE4-998D703D5924}" srcOrd="2" destOrd="0" parTransId="{7CBF424B-BEE5-CC47-84C6-892DF4FF52FF}" sibTransId="{C4CD7703-D78E-894C-A931-1AAAEED9E560}"/>
    <dgm:cxn modelId="{DE168DD4-CECC-9844-A7B3-5BFEF562E6AC}" srcId="{EF0BD4E9-9397-FB4F-9AC2-00181A30D5E9}" destId="{E9719450-31FD-A04C-A84F-C9D3FCDD6B38}" srcOrd="0" destOrd="0" parTransId="{9A363CAF-294E-5A41-BDB1-7D6A0C739A9D}" sibTransId="{EA398723-84A7-034A-8A69-5BA7503AE8BE}"/>
    <dgm:cxn modelId="{51E8C5AE-A288-ED4E-B3F6-78BD8A1CFC8F}" srcId="{5E44ACB7-61A1-EE4F-BEE4-998D703D5924}" destId="{EA0938E1-E5B2-2846-95B3-AADC1E3093AD}" srcOrd="0" destOrd="0" parTransId="{B3098430-80A9-8542-9B60-58AF5250D3F7}" sibTransId="{8C7CFF3C-D77B-9742-A88E-D7B947831E5A}"/>
    <dgm:cxn modelId="{9F182EE1-EFE1-DF49-9D98-833602D33A09}" srcId="{5746B845-48F9-ED4C-BC19-49D6168DF606}" destId="{98E360C0-F4CB-824E-A05A-E2C444BCC7EF}" srcOrd="0" destOrd="0" parTransId="{4EBBD3DE-99AC-7446-9D64-94C7027481A9}" sibTransId="{485308C5-AE90-094B-9FA4-BF713522E9C5}"/>
    <dgm:cxn modelId="{B877068C-DCEA-FC40-A3D5-AE62E84BF2F5}" type="presOf" srcId="{98E360C0-F4CB-824E-A05A-E2C444BCC7EF}" destId="{65579508-27A3-FC4F-90F7-D00B4F896B87}" srcOrd="0" destOrd="0" presId="urn:microsoft.com/office/officeart/2005/8/layout/list1"/>
    <dgm:cxn modelId="{3A6D4895-26E2-A141-ABDF-0648B0683E30}" type="presParOf" srcId="{7FC67682-AFD9-6647-B15F-0B5B811BBD2E}" destId="{094774BA-63E5-0643-BE70-570F286F85EF}" srcOrd="0" destOrd="0" presId="urn:microsoft.com/office/officeart/2005/8/layout/list1"/>
    <dgm:cxn modelId="{1938C823-8E88-8A41-8DBB-5FB2621A9564}" type="presParOf" srcId="{094774BA-63E5-0643-BE70-570F286F85EF}" destId="{65579508-27A3-FC4F-90F7-D00B4F896B87}" srcOrd="0" destOrd="0" presId="urn:microsoft.com/office/officeart/2005/8/layout/list1"/>
    <dgm:cxn modelId="{0417622A-2666-B24A-80A6-343737A8E81F}" type="presParOf" srcId="{094774BA-63E5-0643-BE70-570F286F85EF}" destId="{8A8D4BEF-60B7-A848-AD46-E6820BC8EB7A}" srcOrd="1" destOrd="0" presId="urn:microsoft.com/office/officeart/2005/8/layout/list1"/>
    <dgm:cxn modelId="{1F7D8726-C4A0-0445-BB73-4AD3AE48F516}" type="presParOf" srcId="{7FC67682-AFD9-6647-B15F-0B5B811BBD2E}" destId="{0C7835B4-818A-E947-9457-8E605686144D}" srcOrd="1" destOrd="0" presId="urn:microsoft.com/office/officeart/2005/8/layout/list1"/>
    <dgm:cxn modelId="{B02C86CD-0E37-DB4F-AB4C-BB37F6FB68DF}" type="presParOf" srcId="{7FC67682-AFD9-6647-B15F-0B5B811BBD2E}" destId="{55DD06DE-59B8-824A-93A6-D6DBD6C4A11D}" srcOrd="2" destOrd="0" presId="urn:microsoft.com/office/officeart/2005/8/layout/list1"/>
    <dgm:cxn modelId="{9CCAA6E7-CC56-A14D-B80A-21B1EF2FC044}" type="presParOf" srcId="{7FC67682-AFD9-6647-B15F-0B5B811BBD2E}" destId="{0E4F8580-A81D-AE4A-BC31-EC11CF90A26C}" srcOrd="3" destOrd="0" presId="urn:microsoft.com/office/officeart/2005/8/layout/list1"/>
    <dgm:cxn modelId="{BA1FA144-9158-3A4D-A1CE-A7D9C0839FB7}" type="presParOf" srcId="{7FC67682-AFD9-6647-B15F-0B5B811BBD2E}" destId="{7C5F9898-5102-4044-BE03-C9506710D4BB}" srcOrd="4" destOrd="0" presId="urn:microsoft.com/office/officeart/2005/8/layout/list1"/>
    <dgm:cxn modelId="{9A0D9D0B-2FEF-DC4E-A1DE-1376601E1DA4}" type="presParOf" srcId="{7C5F9898-5102-4044-BE03-C9506710D4BB}" destId="{2AF0B58A-B260-CA47-BB0E-5D57182B0E04}" srcOrd="0" destOrd="0" presId="urn:microsoft.com/office/officeart/2005/8/layout/list1"/>
    <dgm:cxn modelId="{3CFAF7F5-A9A1-B644-8DC7-DE036057E8E1}" type="presParOf" srcId="{7C5F9898-5102-4044-BE03-C9506710D4BB}" destId="{972085EB-C5EF-1345-A3CB-45BD88A713A4}" srcOrd="1" destOrd="0" presId="urn:microsoft.com/office/officeart/2005/8/layout/list1"/>
    <dgm:cxn modelId="{C3F89A8F-AA64-5842-9B11-CAE6C8CE79B5}" type="presParOf" srcId="{7FC67682-AFD9-6647-B15F-0B5B811BBD2E}" destId="{420248A8-C712-2547-BFA7-4F66FFFD47A3}" srcOrd="5" destOrd="0" presId="urn:microsoft.com/office/officeart/2005/8/layout/list1"/>
    <dgm:cxn modelId="{7909041B-F4D0-5F4C-B278-5387B1CA5D54}" type="presParOf" srcId="{7FC67682-AFD9-6647-B15F-0B5B811BBD2E}" destId="{A68E3E36-F371-0749-B756-990964B42DFB}" srcOrd="6" destOrd="0" presId="urn:microsoft.com/office/officeart/2005/8/layout/list1"/>
    <dgm:cxn modelId="{914EDE26-A764-7846-B335-9F115F1C87D1}" type="presParOf" srcId="{7FC67682-AFD9-6647-B15F-0B5B811BBD2E}" destId="{958E00FC-F2C6-FE48-B864-27F74A627ADE}" srcOrd="7" destOrd="0" presId="urn:microsoft.com/office/officeart/2005/8/layout/list1"/>
    <dgm:cxn modelId="{3021C559-1F5F-4A48-988A-0FFE5593A73C}" type="presParOf" srcId="{7FC67682-AFD9-6647-B15F-0B5B811BBD2E}" destId="{0AB91959-22B4-1C46-957F-ACF8A6C4010B}" srcOrd="8" destOrd="0" presId="urn:microsoft.com/office/officeart/2005/8/layout/list1"/>
    <dgm:cxn modelId="{E924FA47-3DEE-5141-92A8-8B4D673CC9E3}" type="presParOf" srcId="{0AB91959-22B4-1C46-957F-ACF8A6C4010B}" destId="{C491E90E-F006-F84E-B3E3-8D40F2D22774}" srcOrd="0" destOrd="0" presId="urn:microsoft.com/office/officeart/2005/8/layout/list1"/>
    <dgm:cxn modelId="{E97A3DE1-505B-2C45-9FD7-833C28FC373C}" type="presParOf" srcId="{0AB91959-22B4-1C46-957F-ACF8A6C4010B}" destId="{237C28D1-88B8-5E40-BCA0-F8B16C94FFC6}" srcOrd="1" destOrd="0" presId="urn:microsoft.com/office/officeart/2005/8/layout/list1"/>
    <dgm:cxn modelId="{7C460652-6CC3-F345-91ED-59C3F98363FA}" type="presParOf" srcId="{7FC67682-AFD9-6647-B15F-0B5B811BBD2E}" destId="{4C486A97-4B52-AE49-A2B9-84DF05745D16}" srcOrd="9" destOrd="0" presId="urn:microsoft.com/office/officeart/2005/8/layout/list1"/>
    <dgm:cxn modelId="{B8C82F5C-F61D-3341-8F12-6BAC574261C3}" type="presParOf" srcId="{7FC67682-AFD9-6647-B15F-0B5B811BBD2E}" destId="{4DF72C38-590F-C44E-A4AE-66B8040EC138}" srcOrd="10" destOrd="0" presId="urn:microsoft.com/office/officeart/2005/8/layout/list1"/>
    <dgm:cxn modelId="{56800C8C-7307-0042-98F1-B2EC73FDADEF}" type="presParOf" srcId="{7FC67682-AFD9-6647-B15F-0B5B811BBD2E}" destId="{F69F1AF8-50E0-9A46-8A6F-F92959A2012B}" srcOrd="11" destOrd="0" presId="urn:microsoft.com/office/officeart/2005/8/layout/list1"/>
    <dgm:cxn modelId="{1C2E100F-F82F-8740-BA2B-ED219B6708D9}" type="presParOf" srcId="{7FC67682-AFD9-6647-B15F-0B5B811BBD2E}" destId="{87C13968-083E-3D4F-89EA-64AC367637CD}" srcOrd="12" destOrd="0" presId="urn:microsoft.com/office/officeart/2005/8/layout/list1"/>
    <dgm:cxn modelId="{8B62C5D1-1F03-9347-BEB6-8F68D5E9A5E0}" type="presParOf" srcId="{87C13968-083E-3D4F-89EA-64AC367637CD}" destId="{16D4B80E-4C9F-CC49-AD47-EDF1FD93A172}" srcOrd="0" destOrd="0" presId="urn:microsoft.com/office/officeart/2005/8/layout/list1"/>
    <dgm:cxn modelId="{D9A85D73-C4A7-744D-9E41-8D1A20712F3B}" type="presParOf" srcId="{87C13968-083E-3D4F-89EA-64AC367637CD}" destId="{DFB9999B-8CA9-EE42-A373-6DB8E9C4841A}" srcOrd="1" destOrd="0" presId="urn:microsoft.com/office/officeart/2005/8/layout/list1"/>
    <dgm:cxn modelId="{F1EE1FFD-EC05-0546-AC0F-D9C1EB1C2486}" type="presParOf" srcId="{7FC67682-AFD9-6647-B15F-0B5B811BBD2E}" destId="{E02F105B-8EB4-DE41-8103-059C60669ACD}" srcOrd="13" destOrd="0" presId="urn:microsoft.com/office/officeart/2005/8/layout/list1"/>
    <dgm:cxn modelId="{A9E79D1F-6291-744D-AD28-78EDA506EF27}" type="presParOf" srcId="{7FC67682-AFD9-6647-B15F-0B5B811BBD2E}" destId="{B6C63557-6686-4048-AC71-7E1F5475330D}"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9A331C-2160-244D-B247-2F795FF543B6}" type="doc">
      <dgm:prSet loTypeId="urn:microsoft.com/office/officeart/2005/8/layout/venn1" loCatId="relationship" qsTypeId="urn:microsoft.com/office/officeart/2005/8/quickstyle/simple4" qsCatId="simple" csTypeId="urn:microsoft.com/office/officeart/2005/8/colors/accent0_3" csCatId="mainScheme" phldr="1"/>
      <dgm:spPr/>
    </dgm:pt>
    <dgm:pt modelId="{EF0491B8-4563-CA43-87A2-514E780E8414}">
      <dgm:prSet phldrT="[Texte]"/>
      <dgm:spPr/>
      <dgm:t>
        <a:bodyPr/>
        <a:lstStyle/>
        <a:p>
          <a:r>
            <a:rPr lang="fr-FR" dirty="0" smtClean="0"/>
            <a:t>phénomènes dangereux </a:t>
          </a:r>
          <a:r>
            <a:rPr lang="fr-FR" dirty="0" smtClean="0">
              <a:solidFill>
                <a:srgbClr val="FF0000"/>
              </a:solidFill>
            </a:rPr>
            <a:t>exemple :</a:t>
          </a:r>
          <a:r>
            <a:rPr lang="fr-FR" baseline="0" dirty="0" smtClean="0">
              <a:solidFill>
                <a:srgbClr val="FF0000"/>
              </a:solidFill>
            </a:rPr>
            <a:t> fil dénudé</a:t>
          </a:r>
          <a:endParaRPr lang="fr-FR" dirty="0"/>
        </a:p>
      </dgm:t>
    </dgm:pt>
    <dgm:pt modelId="{CCB05E46-256B-5843-8B1F-886A4179F884}" type="parTrans" cxnId="{E5DEB6A8-22DC-954A-8A76-F645DD5E8388}">
      <dgm:prSet/>
      <dgm:spPr/>
      <dgm:t>
        <a:bodyPr/>
        <a:lstStyle/>
        <a:p>
          <a:endParaRPr lang="fr-FR"/>
        </a:p>
      </dgm:t>
    </dgm:pt>
    <dgm:pt modelId="{21164360-A890-564B-A91E-088F3A389191}" type="sibTrans" cxnId="{E5DEB6A8-22DC-954A-8A76-F645DD5E8388}">
      <dgm:prSet/>
      <dgm:spPr/>
      <dgm:t>
        <a:bodyPr/>
        <a:lstStyle/>
        <a:p>
          <a:endParaRPr lang="fr-FR"/>
        </a:p>
      </dgm:t>
    </dgm:pt>
    <dgm:pt modelId="{06BCADE1-9049-C14C-BF00-0032DF873B51}">
      <dgm:prSet phldrT="[Texte]"/>
      <dgm:spPr/>
      <dgm:t>
        <a:bodyPr/>
        <a:lstStyle/>
        <a:p>
          <a:r>
            <a:rPr lang="fr-FR" dirty="0" smtClean="0"/>
            <a:t>opérateur </a:t>
          </a:r>
          <a:r>
            <a:rPr lang="fr-FR" dirty="0" smtClean="0">
              <a:solidFill>
                <a:srgbClr val="FF0000"/>
              </a:solidFill>
            </a:rPr>
            <a:t>en activité dans la zone</a:t>
          </a:r>
          <a:endParaRPr lang="fr-FR" dirty="0">
            <a:solidFill>
              <a:srgbClr val="FF0000"/>
            </a:solidFill>
          </a:endParaRPr>
        </a:p>
      </dgm:t>
    </dgm:pt>
    <dgm:pt modelId="{04EA0BA9-8D0A-5748-8B05-BF7CBB52A253}" type="parTrans" cxnId="{2C50DC21-0F50-8F41-8462-4756BEBB050E}">
      <dgm:prSet/>
      <dgm:spPr/>
      <dgm:t>
        <a:bodyPr/>
        <a:lstStyle/>
        <a:p>
          <a:endParaRPr lang="fr-FR"/>
        </a:p>
      </dgm:t>
    </dgm:pt>
    <dgm:pt modelId="{A6029B02-908C-904D-95FF-C01F1FB616EA}" type="sibTrans" cxnId="{2C50DC21-0F50-8F41-8462-4756BEBB050E}">
      <dgm:prSet/>
      <dgm:spPr/>
      <dgm:t>
        <a:bodyPr/>
        <a:lstStyle/>
        <a:p>
          <a:endParaRPr lang="fr-FR"/>
        </a:p>
      </dgm:t>
    </dgm:pt>
    <dgm:pt modelId="{D9CCD5DB-998D-404B-87F9-20A0E154AF6D}" type="pres">
      <dgm:prSet presAssocID="{719A331C-2160-244D-B247-2F795FF543B6}" presName="compositeShape" presStyleCnt="0">
        <dgm:presLayoutVars>
          <dgm:chMax val="7"/>
          <dgm:dir/>
          <dgm:resizeHandles val="exact"/>
        </dgm:presLayoutVars>
      </dgm:prSet>
      <dgm:spPr/>
    </dgm:pt>
    <dgm:pt modelId="{735689BA-A318-AA4C-9809-FA81B47AAD10}" type="pres">
      <dgm:prSet presAssocID="{EF0491B8-4563-CA43-87A2-514E780E8414}" presName="circ1" presStyleLbl="vennNode1" presStyleIdx="0" presStyleCnt="2"/>
      <dgm:spPr/>
      <dgm:t>
        <a:bodyPr/>
        <a:lstStyle/>
        <a:p>
          <a:endParaRPr lang="fr-FR"/>
        </a:p>
      </dgm:t>
    </dgm:pt>
    <dgm:pt modelId="{D13BE635-8E66-CF41-AAF1-B452639E85BB}" type="pres">
      <dgm:prSet presAssocID="{EF0491B8-4563-CA43-87A2-514E780E8414}" presName="circ1Tx" presStyleLbl="revTx" presStyleIdx="0" presStyleCnt="0">
        <dgm:presLayoutVars>
          <dgm:chMax val="0"/>
          <dgm:chPref val="0"/>
          <dgm:bulletEnabled val="1"/>
        </dgm:presLayoutVars>
      </dgm:prSet>
      <dgm:spPr/>
      <dgm:t>
        <a:bodyPr/>
        <a:lstStyle/>
        <a:p>
          <a:endParaRPr lang="fr-FR"/>
        </a:p>
      </dgm:t>
    </dgm:pt>
    <dgm:pt modelId="{9E31BAA0-245B-6246-8178-297F58E91B5E}" type="pres">
      <dgm:prSet presAssocID="{06BCADE1-9049-C14C-BF00-0032DF873B51}" presName="circ2" presStyleLbl="vennNode1" presStyleIdx="1" presStyleCnt="2"/>
      <dgm:spPr/>
      <dgm:t>
        <a:bodyPr/>
        <a:lstStyle/>
        <a:p>
          <a:endParaRPr lang="fr-FR"/>
        </a:p>
      </dgm:t>
    </dgm:pt>
    <dgm:pt modelId="{A98521AE-EDCA-294E-96AD-FDB0EFDA766F}" type="pres">
      <dgm:prSet presAssocID="{06BCADE1-9049-C14C-BF00-0032DF873B51}" presName="circ2Tx" presStyleLbl="revTx" presStyleIdx="0" presStyleCnt="0">
        <dgm:presLayoutVars>
          <dgm:chMax val="0"/>
          <dgm:chPref val="0"/>
          <dgm:bulletEnabled val="1"/>
        </dgm:presLayoutVars>
      </dgm:prSet>
      <dgm:spPr/>
      <dgm:t>
        <a:bodyPr/>
        <a:lstStyle/>
        <a:p>
          <a:endParaRPr lang="fr-FR"/>
        </a:p>
      </dgm:t>
    </dgm:pt>
  </dgm:ptLst>
  <dgm:cxnLst>
    <dgm:cxn modelId="{68997703-16EE-4640-A60E-3FA32114803D}" type="presOf" srcId="{EF0491B8-4563-CA43-87A2-514E780E8414}" destId="{D13BE635-8E66-CF41-AAF1-B452639E85BB}" srcOrd="1" destOrd="0" presId="urn:microsoft.com/office/officeart/2005/8/layout/venn1"/>
    <dgm:cxn modelId="{43EBF931-3623-BE4E-B5EB-4504AA623777}" type="presOf" srcId="{06BCADE1-9049-C14C-BF00-0032DF873B51}" destId="{A98521AE-EDCA-294E-96AD-FDB0EFDA766F}" srcOrd="1" destOrd="0" presId="urn:microsoft.com/office/officeart/2005/8/layout/venn1"/>
    <dgm:cxn modelId="{E5DEB6A8-22DC-954A-8A76-F645DD5E8388}" srcId="{719A331C-2160-244D-B247-2F795FF543B6}" destId="{EF0491B8-4563-CA43-87A2-514E780E8414}" srcOrd="0" destOrd="0" parTransId="{CCB05E46-256B-5843-8B1F-886A4179F884}" sibTransId="{21164360-A890-564B-A91E-088F3A389191}"/>
    <dgm:cxn modelId="{5FA8F418-73FD-4F47-B761-A77CCB01C6B6}" type="presOf" srcId="{719A331C-2160-244D-B247-2F795FF543B6}" destId="{D9CCD5DB-998D-404B-87F9-20A0E154AF6D}" srcOrd="0" destOrd="0" presId="urn:microsoft.com/office/officeart/2005/8/layout/venn1"/>
    <dgm:cxn modelId="{1CA40EA5-7248-2D4D-AE86-7C8B97E716A7}" type="presOf" srcId="{06BCADE1-9049-C14C-BF00-0032DF873B51}" destId="{9E31BAA0-245B-6246-8178-297F58E91B5E}" srcOrd="0" destOrd="0" presId="urn:microsoft.com/office/officeart/2005/8/layout/venn1"/>
    <dgm:cxn modelId="{2C50DC21-0F50-8F41-8462-4756BEBB050E}" srcId="{719A331C-2160-244D-B247-2F795FF543B6}" destId="{06BCADE1-9049-C14C-BF00-0032DF873B51}" srcOrd="1" destOrd="0" parTransId="{04EA0BA9-8D0A-5748-8B05-BF7CBB52A253}" sibTransId="{A6029B02-908C-904D-95FF-C01F1FB616EA}"/>
    <dgm:cxn modelId="{F26F9F0C-6FD9-8D45-8116-80023D301B45}" type="presOf" srcId="{EF0491B8-4563-CA43-87A2-514E780E8414}" destId="{735689BA-A318-AA4C-9809-FA81B47AAD10}" srcOrd="0" destOrd="0" presId="urn:microsoft.com/office/officeart/2005/8/layout/venn1"/>
    <dgm:cxn modelId="{0E4A58FC-1C97-A44D-9370-010CB32B66DA}" type="presParOf" srcId="{D9CCD5DB-998D-404B-87F9-20A0E154AF6D}" destId="{735689BA-A318-AA4C-9809-FA81B47AAD10}" srcOrd="0" destOrd="0" presId="urn:microsoft.com/office/officeart/2005/8/layout/venn1"/>
    <dgm:cxn modelId="{DC57626C-4377-0B4D-B029-7C6CE7004964}" type="presParOf" srcId="{D9CCD5DB-998D-404B-87F9-20A0E154AF6D}" destId="{D13BE635-8E66-CF41-AAF1-B452639E85BB}" srcOrd="1" destOrd="0" presId="urn:microsoft.com/office/officeart/2005/8/layout/venn1"/>
    <dgm:cxn modelId="{12D71A27-55E1-384F-B5BB-DF6FEF661CFC}" type="presParOf" srcId="{D9CCD5DB-998D-404B-87F9-20A0E154AF6D}" destId="{9E31BAA0-245B-6246-8178-297F58E91B5E}" srcOrd="2" destOrd="0" presId="urn:microsoft.com/office/officeart/2005/8/layout/venn1"/>
    <dgm:cxn modelId="{27313660-E255-9040-8686-3782FA82794B}" type="presParOf" srcId="{D9CCD5DB-998D-404B-87F9-20A0E154AF6D}" destId="{A98521AE-EDCA-294E-96AD-FDB0EFDA766F}"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55A655-5098-1D4B-8AE9-5A2E682012E7}" type="doc">
      <dgm:prSet loTypeId="urn:microsoft.com/office/officeart/2005/8/layout/arrow3" loCatId="" qsTypeId="urn:microsoft.com/office/officeart/2005/8/quickstyle/simple4" qsCatId="simple" csTypeId="urn:microsoft.com/office/officeart/2005/8/colors/accent0_3" csCatId="mainScheme" phldr="1"/>
      <dgm:spPr/>
      <dgm:t>
        <a:bodyPr/>
        <a:lstStyle/>
        <a:p>
          <a:endParaRPr lang="fr-FR"/>
        </a:p>
      </dgm:t>
    </dgm:pt>
    <dgm:pt modelId="{DB8ABCD4-5E79-5C4C-868F-DE40421A10D7}">
      <dgm:prSet phldrT="[Texte]"/>
      <dgm:spPr/>
      <dgm:t>
        <a:bodyPr/>
        <a:lstStyle/>
        <a:p>
          <a:r>
            <a:rPr lang="fr-FR" dirty="0" smtClean="0"/>
            <a:t>Travail prescrit par l’entreprise</a:t>
          </a:r>
          <a:endParaRPr lang="fr-FR" dirty="0"/>
        </a:p>
      </dgm:t>
    </dgm:pt>
    <dgm:pt modelId="{7E88EB77-98DA-EA4E-A7D4-792D3326B8C8}" type="parTrans" cxnId="{BCCEFDBE-38C8-B642-A634-B694F895B012}">
      <dgm:prSet/>
      <dgm:spPr/>
      <dgm:t>
        <a:bodyPr/>
        <a:lstStyle/>
        <a:p>
          <a:endParaRPr lang="fr-FR"/>
        </a:p>
      </dgm:t>
    </dgm:pt>
    <dgm:pt modelId="{B0F25DB5-5EC8-7F49-85B3-68B07FC46F8E}" type="sibTrans" cxnId="{BCCEFDBE-38C8-B642-A634-B694F895B012}">
      <dgm:prSet/>
      <dgm:spPr/>
      <dgm:t>
        <a:bodyPr/>
        <a:lstStyle/>
        <a:p>
          <a:endParaRPr lang="fr-FR"/>
        </a:p>
      </dgm:t>
    </dgm:pt>
    <dgm:pt modelId="{D43DE0EE-5476-134C-99B7-D04735A4366B}">
      <dgm:prSet phldrT="[Texte]"/>
      <dgm:spPr/>
      <dgm:t>
        <a:bodyPr/>
        <a:lstStyle/>
        <a:p>
          <a:r>
            <a:rPr lang="fr-FR" dirty="0" smtClean="0"/>
            <a:t>procédures, règlements, modes opératoires, spécifications ...</a:t>
          </a:r>
          <a:endParaRPr lang="fr-FR" dirty="0"/>
        </a:p>
      </dgm:t>
    </dgm:pt>
    <dgm:pt modelId="{0DE130E2-8161-754A-9661-A990C6978C1B}" type="parTrans" cxnId="{09CAE994-C144-FF48-AF83-51095A889E95}">
      <dgm:prSet/>
      <dgm:spPr/>
      <dgm:t>
        <a:bodyPr/>
        <a:lstStyle/>
        <a:p>
          <a:endParaRPr lang="fr-FR"/>
        </a:p>
      </dgm:t>
    </dgm:pt>
    <dgm:pt modelId="{4C74F5D6-D237-0147-B793-EB6AC7BBC560}" type="sibTrans" cxnId="{09CAE994-C144-FF48-AF83-51095A889E95}">
      <dgm:prSet/>
      <dgm:spPr/>
      <dgm:t>
        <a:bodyPr/>
        <a:lstStyle/>
        <a:p>
          <a:endParaRPr lang="fr-FR"/>
        </a:p>
      </dgm:t>
    </dgm:pt>
    <dgm:pt modelId="{8335FD55-E3F0-244D-893A-0B4AB60F509E}">
      <dgm:prSet phldrT="[Texte]"/>
      <dgm:spPr/>
      <dgm:t>
        <a:bodyPr/>
        <a:lstStyle/>
        <a:p>
          <a:r>
            <a:rPr lang="fr-FR" dirty="0" smtClean="0"/>
            <a:t>Travail réalisé, </a:t>
          </a:r>
          <a:endParaRPr lang="fr-FR" dirty="0"/>
        </a:p>
      </dgm:t>
    </dgm:pt>
    <dgm:pt modelId="{106B4808-7869-A24D-A6C6-A54D5FC25D06}" type="parTrans" cxnId="{59A80900-141A-884B-ADB1-395A8F05BEEB}">
      <dgm:prSet/>
      <dgm:spPr/>
      <dgm:t>
        <a:bodyPr/>
        <a:lstStyle/>
        <a:p>
          <a:endParaRPr lang="fr-FR"/>
        </a:p>
      </dgm:t>
    </dgm:pt>
    <dgm:pt modelId="{2830DDDB-3658-2649-855E-97812138A25C}" type="sibTrans" cxnId="{59A80900-141A-884B-ADB1-395A8F05BEEB}">
      <dgm:prSet/>
      <dgm:spPr/>
      <dgm:t>
        <a:bodyPr/>
        <a:lstStyle/>
        <a:p>
          <a:endParaRPr lang="fr-FR"/>
        </a:p>
      </dgm:t>
    </dgm:pt>
    <dgm:pt modelId="{07FDAE33-95AF-B642-9ACE-4FC029C90D98}">
      <dgm:prSet phldrT="[Texte]"/>
      <dgm:spPr/>
      <dgm:t>
        <a:bodyPr/>
        <a:lstStyle/>
        <a:p>
          <a:r>
            <a:rPr lang="fr-FR" dirty="0" smtClean="0"/>
            <a:t>activité réelle, gestes et postures, raisonnements, routines </a:t>
          </a:r>
          <a:r>
            <a:rPr lang="is-IS" dirty="0" smtClean="0"/>
            <a:t>…</a:t>
          </a:r>
          <a:endParaRPr lang="fr-FR" dirty="0"/>
        </a:p>
      </dgm:t>
    </dgm:pt>
    <dgm:pt modelId="{80C4C0D5-E33A-0E4D-A250-744A139507A6}" type="parTrans" cxnId="{D82985B2-F132-8142-B469-B6EEDDF44908}">
      <dgm:prSet/>
      <dgm:spPr/>
      <dgm:t>
        <a:bodyPr/>
        <a:lstStyle/>
        <a:p>
          <a:endParaRPr lang="fr-FR"/>
        </a:p>
      </dgm:t>
    </dgm:pt>
    <dgm:pt modelId="{D7876C25-C130-3343-AA9E-436B8A7C57C3}" type="sibTrans" cxnId="{D82985B2-F132-8142-B469-B6EEDDF44908}">
      <dgm:prSet/>
      <dgm:spPr/>
      <dgm:t>
        <a:bodyPr/>
        <a:lstStyle/>
        <a:p>
          <a:endParaRPr lang="fr-FR"/>
        </a:p>
      </dgm:t>
    </dgm:pt>
    <dgm:pt modelId="{499778C2-F328-DE44-8D68-0060586522D3}" type="pres">
      <dgm:prSet presAssocID="{BD55A655-5098-1D4B-8AE9-5A2E682012E7}" presName="compositeShape" presStyleCnt="0">
        <dgm:presLayoutVars>
          <dgm:chMax val="2"/>
          <dgm:dir/>
          <dgm:resizeHandles val="exact"/>
        </dgm:presLayoutVars>
      </dgm:prSet>
      <dgm:spPr/>
      <dgm:t>
        <a:bodyPr/>
        <a:lstStyle/>
        <a:p>
          <a:endParaRPr lang="fr-FR"/>
        </a:p>
      </dgm:t>
    </dgm:pt>
    <dgm:pt modelId="{CF5D7620-153A-0349-A003-69119CF5B2A7}" type="pres">
      <dgm:prSet presAssocID="{BD55A655-5098-1D4B-8AE9-5A2E682012E7}" presName="divider" presStyleLbl="fgShp" presStyleIdx="0" presStyleCnt="1"/>
      <dgm:spPr/>
    </dgm:pt>
    <dgm:pt modelId="{13758574-52FD-754C-AF72-6F07B3A70F64}" type="pres">
      <dgm:prSet presAssocID="{8335FD55-E3F0-244D-893A-0B4AB60F509E}" presName="downArrow" presStyleLbl="node1" presStyleIdx="0" presStyleCnt="2"/>
      <dgm:spPr/>
    </dgm:pt>
    <dgm:pt modelId="{5EF13899-B1FA-D841-A66F-8A25A9CC0386}" type="pres">
      <dgm:prSet presAssocID="{8335FD55-E3F0-244D-893A-0B4AB60F509E}" presName="downArrowText" presStyleLbl="revTx" presStyleIdx="0" presStyleCnt="2" custLinFactNeighborX="43321" custLinFactNeighborY="-19591">
        <dgm:presLayoutVars>
          <dgm:bulletEnabled val="1"/>
        </dgm:presLayoutVars>
      </dgm:prSet>
      <dgm:spPr/>
      <dgm:t>
        <a:bodyPr/>
        <a:lstStyle/>
        <a:p>
          <a:endParaRPr lang="fr-FR"/>
        </a:p>
      </dgm:t>
    </dgm:pt>
    <dgm:pt modelId="{6727ED8B-51E1-1743-A375-31A4D01FEBFA}" type="pres">
      <dgm:prSet presAssocID="{DB8ABCD4-5E79-5C4C-868F-DE40421A10D7}" presName="upArrow" presStyleLbl="node1" presStyleIdx="1" presStyleCnt="2"/>
      <dgm:spPr/>
    </dgm:pt>
    <dgm:pt modelId="{6A050B72-5BFC-5344-B633-E39E826109C9}" type="pres">
      <dgm:prSet presAssocID="{DB8ABCD4-5E79-5C4C-868F-DE40421A10D7}" presName="upArrowText" presStyleLbl="revTx" presStyleIdx="1" presStyleCnt="2" custLinFactNeighborX="1000" custLinFactNeighborY="-1669">
        <dgm:presLayoutVars>
          <dgm:bulletEnabled val="1"/>
        </dgm:presLayoutVars>
      </dgm:prSet>
      <dgm:spPr/>
      <dgm:t>
        <a:bodyPr/>
        <a:lstStyle/>
        <a:p>
          <a:endParaRPr lang="fr-FR"/>
        </a:p>
      </dgm:t>
    </dgm:pt>
  </dgm:ptLst>
  <dgm:cxnLst>
    <dgm:cxn modelId="{BCCEFDBE-38C8-B642-A634-B694F895B012}" srcId="{BD55A655-5098-1D4B-8AE9-5A2E682012E7}" destId="{DB8ABCD4-5E79-5C4C-868F-DE40421A10D7}" srcOrd="1" destOrd="0" parTransId="{7E88EB77-98DA-EA4E-A7D4-792D3326B8C8}" sibTransId="{B0F25DB5-5EC8-7F49-85B3-68B07FC46F8E}"/>
    <dgm:cxn modelId="{09CAE994-C144-FF48-AF83-51095A889E95}" srcId="{DB8ABCD4-5E79-5C4C-868F-DE40421A10D7}" destId="{D43DE0EE-5476-134C-99B7-D04735A4366B}" srcOrd="0" destOrd="0" parTransId="{0DE130E2-8161-754A-9661-A990C6978C1B}" sibTransId="{4C74F5D6-D237-0147-B793-EB6AC7BBC560}"/>
    <dgm:cxn modelId="{D82985B2-F132-8142-B469-B6EEDDF44908}" srcId="{8335FD55-E3F0-244D-893A-0B4AB60F509E}" destId="{07FDAE33-95AF-B642-9ACE-4FC029C90D98}" srcOrd="0" destOrd="0" parTransId="{80C4C0D5-E33A-0E4D-A250-744A139507A6}" sibTransId="{D7876C25-C130-3343-AA9E-436B8A7C57C3}"/>
    <dgm:cxn modelId="{F19434A7-7066-F54C-A0C1-A912E602521E}" type="presOf" srcId="{8335FD55-E3F0-244D-893A-0B4AB60F509E}" destId="{5EF13899-B1FA-D841-A66F-8A25A9CC0386}" srcOrd="0" destOrd="0" presId="urn:microsoft.com/office/officeart/2005/8/layout/arrow3"/>
    <dgm:cxn modelId="{4AD55C70-04F4-2C44-A75C-5BF208EAC8FC}" type="presOf" srcId="{07FDAE33-95AF-B642-9ACE-4FC029C90D98}" destId="{5EF13899-B1FA-D841-A66F-8A25A9CC0386}" srcOrd="0" destOrd="1" presId="urn:microsoft.com/office/officeart/2005/8/layout/arrow3"/>
    <dgm:cxn modelId="{59A80900-141A-884B-ADB1-395A8F05BEEB}" srcId="{BD55A655-5098-1D4B-8AE9-5A2E682012E7}" destId="{8335FD55-E3F0-244D-893A-0B4AB60F509E}" srcOrd="0" destOrd="0" parTransId="{106B4808-7869-A24D-A6C6-A54D5FC25D06}" sibTransId="{2830DDDB-3658-2649-855E-97812138A25C}"/>
    <dgm:cxn modelId="{D3DF1C8B-C0C6-8F41-88E2-F6F3EE781019}" type="presOf" srcId="{BD55A655-5098-1D4B-8AE9-5A2E682012E7}" destId="{499778C2-F328-DE44-8D68-0060586522D3}" srcOrd="0" destOrd="0" presId="urn:microsoft.com/office/officeart/2005/8/layout/arrow3"/>
    <dgm:cxn modelId="{555CF5CE-A1D0-104D-94BA-501DAAAC5A1F}" type="presOf" srcId="{D43DE0EE-5476-134C-99B7-D04735A4366B}" destId="{6A050B72-5BFC-5344-B633-E39E826109C9}" srcOrd="0" destOrd="1" presId="urn:microsoft.com/office/officeart/2005/8/layout/arrow3"/>
    <dgm:cxn modelId="{1F356CF4-FD31-6143-9346-0981D783F940}" type="presOf" srcId="{DB8ABCD4-5E79-5C4C-868F-DE40421A10D7}" destId="{6A050B72-5BFC-5344-B633-E39E826109C9}" srcOrd="0" destOrd="0" presId="urn:microsoft.com/office/officeart/2005/8/layout/arrow3"/>
    <dgm:cxn modelId="{FCA7E78C-347D-E740-868D-2B31320404CA}" type="presParOf" srcId="{499778C2-F328-DE44-8D68-0060586522D3}" destId="{CF5D7620-153A-0349-A003-69119CF5B2A7}" srcOrd="0" destOrd="0" presId="urn:microsoft.com/office/officeart/2005/8/layout/arrow3"/>
    <dgm:cxn modelId="{52816F58-C3C0-B044-91A3-28A76EB079A6}" type="presParOf" srcId="{499778C2-F328-DE44-8D68-0060586522D3}" destId="{13758574-52FD-754C-AF72-6F07B3A70F64}" srcOrd="1" destOrd="0" presId="urn:microsoft.com/office/officeart/2005/8/layout/arrow3"/>
    <dgm:cxn modelId="{72F90A5C-3CF4-204C-995C-6F218102B2F1}" type="presParOf" srcId="{499778C2-F328-DE44-8D68-0060586522D3}" destId="{5EF13899-B1FA-D841-A66F-8A25A9CC0386}" srcOrd="2" destOrd="0" presId="urn:microsoft.com/office/officeart/2005/8/layout/arrow3"/>
    <dgm:cxn modelId="{5F8CA9D0-E771-434A-B29D-ADCFC7D11CA3}" type="presParOf" srcId="{499778C2-F328-DE44-8D68-0060586522D3}" destId="{6727ED8B-51E1-1743-A375-31A4D01FEBFA}" srcOrd="3" destOrd="0" presId="urn:microsoft.com/office/officeart/2005/8/layout/arrow3"/>
    <dgm:cxn modelId="{C1A26E98-17AD-7546-847F-893EBFB1DDA8}" type="presParOf" srcId="{499778C2-F328-DE44-8D68-0060586522D3}" destId="{6A050B72-5BFC-5344-B633-E39E826109C9}"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434323-4374-F341-A364-2C36147A967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BEC032B8-532F-DD4D-AC99-F8A3F2EB4656}">
      <dgm:prSet/>
      <dgm:spPr/>
      <dgm:t>
        <a:bodyPr/>
        <a:lstStyle/>
        <a:p>
          <a:pPr algn="just" rtl="0"/>
          <a:r>
            <a:rPr lang="fr-FR" dirty="0" smtClean="0"/>
            <a:t>L'analyse de l’activité</a:t>
          </a:r>
          <a:endParaRPr lang="fr-FR" dirty="0"/>
        </a:p>
      </dgm:t>
    </dgm:pt>
    <dgm:pt modelId="{A66B9BB1-BAE6-6843-81C9-F3EDED880576}" type="parTrans" cxnId="{6EB327D8-81A8-9744-862E-6D648E0DF2CD}">
      <dgm:prSet/>
      <dgm:spPr/>
      <dgm:t>
        <a:bodyPr/>
        <a:lstStyle/>
        <a:p>
          <a:endParaRPr lang="fr-FR"/>
        </a:p>
      </dgm:t>
    </dgm:pt>
    <dgm:pt modelId="{98A43FAE-5D6A-AF4E-B320-12DDE46E4E5C}" type="sibTrans" cxnId="{6EB327D8-81A8-9744-862E-6D648E0DF2CD}">
      <dgm:prSet/>
      <dgm:spPr/>
      <dgm:t>
        <a:bodyPr/>
        <a:lstStyle/>
        <a:p>
          <a:endParaRPr lang="fr-FR"/>
        </a:p>
      </dgm:t>
    </dgm:pt>
    <dgm:pt modelId="{4C1B026D-4627-D948-AF95-551CE09523F8}">
      <dgm:prSet/>
      <dgm:spPr/>
      <dgm:t>
        <a:bodyPr/>
        <a:lstStyle/>
        <a:p>
          <a:pPr algn="just" rtl="0"/>
          <a:r>
            <a:rPr lang="fr-FR" dirty="0" smtClean="0"/>
            <a:t>permet une vision qui privilégie la compréhension du travail réel. </a:t>
          </a:r>
          <a:endParaRPr lang="fr-FR" dirty="0"/>
        </a:p>
      </dgm:t>
    </dgm:pt>
    <dgm:pt modelId="{F21A00CF-0002-1B42-B1DF-08BD0698D1C4}" type="parTrans" cxnId="{FB8F47C2-4873-5940-B105-C3993FD6A978}">
      <dgm:prSet/>
      <dgm:spPr/>
    </dgm:pt>
    <dgm:pt modelId="{650D180F-CB22-C341-AA72-B9B761B801D6}" type="sibTrans" cxnId="{FB8F47C2-4873-5940-B105-C3993FD6A978}">
      <dgm:prSet/>
      <dgm:spPr/>
    </dgm:pt>
    <dgm:pt modelId="{1CECF7F4-B22C-D040-8466-8C9F7C6F0760}">
      <dgm:prSet/>
      <dgm:spPr/>
      <dgm:t>
        <a:bodyPr/>
        <a:lstStyle/>
        <a:p>
          <a:pPr algn="just" rtl="0"/>
          <a:r>
            <a:rPr lang="fr-FR" dirty="0" smtClean="0"/>
            <a:t>La connaissance de l'activité, </a:t>
          </a:r>
          <a:endParaRPr lang="fr-FR" dirty="0"/>
        </a:p>
      </dgm:t>
    </dgm:pt>
    <dgm:pt modelId="{B0829152-3800-B14F-93E0-0B0D0520E329}" type="parTrans" cxnId="{328414F2-BF32-5A4C-AD99-BD07987CBDC9}">
      <dgm:prSet/>
      <dgm:spPr/>
    </dgm:pt>
    <dgm:pt modelId="{92D7BD75-5E0C-0945-BA86-389D46D8ECD7}" type="sibTrans" cxnId="{328414F2-BF32-5A4C-AD99-BD07987CBDC9}">
      <dgm:prSet/>
      <dgm:spPr/>
    </dgm:pt>
    <dgm:pt modelId="{E4378EE3-06CA-7449-B6C8-835B1BAC6BB0}">
      <dgm:prSet/>
      <dgm:spPr/>
      <dgm:t>
        <a:bodyPr/>
        <a:lstStyle/>
        <a:p>
          <a:pPr algn="just" rtl="0"/>
          <a:r>
            <a:rPr lang="fr-FR" dirty="0" smtClean="0"/>
            <a:t>doit prendre en compte la complexité des facteurs qui déterminent la façon dont l'activité est réalisée et</a:t>
          </a:r>
          <a:endParaRPr lang="fr-FR" dirty="0"/>
        </a:p>
      </dgm:t>
    </dgm:pt>
    <dgm:pt modelId="{C41A2BF1-6239-4B45-BE4F-600BAD79BDED}" type="parTrans" cxnId="{9086E243-2AE3-BB42-9CFF-E0C061D3FBFE}">
      <dgm:prSet/>
      <dgm:spPr/>
    </dgm:pt>
    <dgm:pt modelId="{B6A87E92-4F8B-1246-87DB-57E65973F462}" type="sibTrans" cxnId="{9086E243-2AE3-BB42-9CFF-E0C061D3FBFE}">
      <dgm:prSet/>
      <dgm:spPr/>
    </dgm:pt>
    <dgm:pt modelId="{CEB84134-75C4-F246-A8DB-5C43C49A0B07}">
      <dgm:prSet/>
      <dgm:spPr/>
      <dgm:t>
        <a:bodyPr/>
        <a:lstStyle/>
        <a:p>
          <a:pPr algn="just" rtl="0"/>
          <a:r>
            <a:rPr lang="fr-FR" dirty="0" smtClean="0"/>
            <a:t>les conséquences en matière de sécurité et de santé.</a:t>
          </a:r>
          <a:endParaRPr lang="fr-FR" dirty="0"/>
        </a:p>
      </dgm:t>
    </dgm:pt>
    <dgm:pt modelId="{7B7FF195-51F9-AE49-983D-1D26F1FD8111}" type="parTrans" cxnId="{519951E4-3B73-F740-AFD8-3EB02BC40599}">
      <dgm:prSet/>
      <dgm:spPr/>
    </dgm:pt>
    <dgm:pt modelId="{8EE6A901-86F0-6F41-9FC3-3625FCA440D2}" type="sibTrans" cxnId="{519951E4-3B73-F740-AFD8-3EB02BC40599}">
      <dgm:prSet/>
      <dgm:spPr/>
    </dgm:pt>
    <dgm:pt modelId="{9C728A77-967E-A742-8193-93E4CAEDD3E7}" type="pres">
      <dgm:prSet presAssocID="{71434323-4374-F341-A364-2C36147A9672}" presName="linear" presStyleCnt="0">
        <dgm:presLayoutVars>
          <dgm:dir/>
          <dgm:animLvl val="lvl"/>
          <dgm:resizeHandles val="exact"/>
        </dgm:presLayoutVars>
      </dgm:prSet>
      <dgm:spPr/>
      <dgm:t>
        <a:bodyPr/>
        <a:lstStyle/>
        <a:p>
          <a:endParaRPr lang="fr-FR"/>
        </a:p>
      </dgm:t>
    </dgm:pt>
    <dgm:pt modelId="{B3091BE1-7F4E-8645-BEFF-670710F0C68A}" type="pres">
      <dgm:prSet presAssocID="{BEC032B8-532F-DD4D-AC99-F8A3F2EB4656}" presName="parentLin" presStyleCnt="0"/>
      <dgm:spPr/>
    </dgm:pt>
    <dgm:pt modelId="{DFF63D9D-45C6-4547-BD1D-C781E711B18B}" type="pres">
      <dgm:prSet presAssocID="{BEC032B8-532F-DD4D-AC99-F8A3F2EB4656}" presName="parentLeftMargin" presStyleLbl="node1" presStyleIdx="0" presStyleCnt="2"/>
      <dgm:spPr/>
      <dgm:t>
        <a:bodyPr/>
        <a:lstStyle/>
        <a:p>
          <a:endParaRPr lang="fr-FR"/>
        </a:p>
      </dgm:t>
    </dgm:pt>
    <dgm:pt modelId="{62BEFFFF-A438-F84B-A111-0A5D438CAB6A}" type="pres">
      <dgm:prSet presAssocID="{BEC032B8-532F-DD4D-AC99-F8A3F2EB4656}" presName="parentText" presStyleLbl="node1" presStyleIdx="0" presStyleCnt="2">
        <dgm:presLayoutVars>
          <dgm:chMax val="0"/>
          <dgm:bulletEnabled val="1"/>
        </dgm:presLayoutVars>
      </dgm:prSet>
      <dgm:spPr/>
      <dgm:t>
        <a:bodyPr/>
        <a:lstStyle/>
        <a:p>
          <a:endParaRPr lang="fr-FR"/>
        </a:p>
      </dgm:t>
    </dgm:pt>
    <dgm:pt modelId="{BE31BFC1-B006-DA4B-AEFB-C21AC7C53A63}" type="pres">
      <dgm:prSet presAssocID="{BEC032B8-532F-DD4D-AC99-F8A3F2EB4656}" presName="negativeSpace" presStyleCnt="0"/>
      <dgm:spPr/>
    </dgm:pt>
    <dgm:pt modelId="{2E7F80BF-81AB-0641-A2E2-8296FFB57FA5}" type="pres">
      <dgm:prSet presAssocID="{BEC032B8-532F-DD4D-AC99-F8A3F2EB4656}" presName="childText" presStyleLbl="conFgAcc1" presStyleIdx="0" presStyleCnt="2">
        <dgm:presLayoutVars>
          <dgm:bulletEnabled val="1"/>
        </dgm:presLayoutVars>
      </dgm:prSet>
      <dgm:spPr/>
      <dgm:t>
        <a:bodyPr/>
        <a:lstStyle/>
        <a:p>
          <a:endParaRPr lang="fr-FR"/>
        </a:p>
      </dgm:t>
    </dgm:pt>
    <dgm:pt modelId="{2DF471A5-A8DC-9840-B01A-7C20E818F9A1}" type="pres">
      <dgm:prSet presAssocID="{98A43FAE-5D6A-AF4E-B320-12DDE46E4E5C}" presName="spaceBetweenRectangles" presStyleCnt="0"/>
      <dgm:spPr/>
    </dgm:pt>
    <dgm:pt modelId="{855540EB-5E82-5E4C-9AA3-3F219560B379}" type="pres">
      <dgm:prSet presAssocID="{1CECF7F4-B22C-D040-8466-8C9F7C6F0760}" presName="parentLin" presStyleCnt="0"/>
      <dgm:spPr/>
    </dgm:pt>
    <dgm:pt modelId="{FF9A6001-2BC0-2248-8AC2-C55F2C8E07A6}" type="pres">
      <dgm:prSet presAssocID="{1CECF7F4-B22C-D040-8466-8C9F7C6F0760}" presName="parentLeftMargin" presStyleLbl="node1" presStyleIdx="0" presStyleCnt="2"/>
      <dgm:spPr/>
      <dgm:t>
        <a:bodyPr/>
        <a:lstStyle/>
        <a:p>
          <a:endParaRPr lang="fr-FR"/>
        </a:p>
      </dgm:t>
    </dgm:pt>
    <dgm:pt modelId="{36854742-576A-3548-8669-27E16F72BC14}" type="pres">
      <dgm:prSet presAssocID="{1CECF7F4-B22C-D040-8466-8C9F7C6F0760}" presName="parentText" presStyleLbl="node1" presStyleIdx="1" presStyleCnt="2">
        <dgm:presLayoutVars>
          <dgm:chMax val="0"/>
          <dgm:bulletEnabled val="1"/>
        </dgm:presLayoutVars>
      </dgm:prSet>
      <dgm:spPr/>
      <dgm:t>
        <a:bodyPr/>
        <a:lstStyle/>
        <a:p>
          <a:endParaRPr lang="fr-FR"/>
        </a:p>
      </dgm:t>
    </dgm:pt>
    <dgm:pt modelId="{179B7A1C-BDF3-1A47-BFD3-6EB3286737C5}" type="pres">
      <dgm:prSet presAssocID="{1CECF7F4-B22C-D040-8466-8C9F7C6F0760}" presName="negativeSpace" presStyleCnt="0"/>
      <dgm:spPr/>
    </dgm:pt>
    <dgm:pt modelId="{6AB546F9-7DF5-9F45-8AEA-41F89297DD21}" type="pres">
      <dgm:prSet presAssocID="{1CECF7F4-B22C-D040-8466-8C9F7C6F0760}" presName="childText" presStyleLbl="conFgAcc1" presStyleIdx="1" presStyleCnt="2">
        <dgm:presLayoutVars>
          <dgm:bulletEnabled val="1"/>
        </dgm:presLayoutVars>
      </dgm:prSet>
      <dgm:spPr/>
      <dgm:t>
        <a:bodyPr/>
        <a:lstStyle/>
        <a:p>
          <a:endParaRPr lang="fr-FR"/>
        </a:p>
      </dgm:t>
    </dgm:pt>
  </dgm:ptLst>
  <dgm:cxnLst>
    <dgm:cxn modelId="{6D098EDD-3E7F-874E-8EE1-985F305EBE18}" type="presOf" srcId="{E4378EE3-06CA-7449-B6C8-835B1BAC6BB0}" destId="{6AB546F9-7DF5-9F45-8AEA-41F89297DD21}" srcOrd="0" destOrd="0" presId="urn:microsoft.com/office/officeart/2005/8/layout/list1"/>
    <dgm:cxn modelId="{4FE0E24C-E24A-FC48-B2CF-6FB7447F7FDF}" type="presOf" srcId="{4C1B026D-4627-D948-AF95-551CE09523F8}" destId="{2E7F80BF-81AB-0641-A2E2-8296FFB57FA5}" srcOrd="0" destOrd="0" presId="urn:microsoft.com/office/officeart/2005/8/layout/list1"/>
    <dgm:cxn modelId="{6EB327D8-81A8-9744-862E-6D648E0DF2CD}" srcId="{71434323-4374-F341-A364-2C36147A9672}" destId="{BEC032B8-532F-DD4D-AC99-F8A3F2EB4656}" srcOrd="0" destOrd="0" parTransId="{A66B9BB1-BAE6-6843-81C9-F3EDED880576}" sibTransId="{98A43FAE-5D6A-AF4E-B320-12DDE46E4E5C}"/>
    <dgm:cxn modelId="{56F2D7D3-C512-4741-8114-F0C714241CF8}" type="presOf" srcId="{BEC032B8-532F-DD4D-AC99-F8A3F2EB4656}" destId="{DFF63D9D-45C6-4547-BD1D-C781E711B18B}" srcOrd="0" destOrd="0" presId="urn:microsoft.com/office/officeart/2005/8/layout/list1"/>
    <dgm:cxn modelId="{70867B6C-B197-6043-BA00-8914DFD29C75}" type="presOf" srcId="{71434323-4374-F341-A364-2C36147A9672}" destId="{9C728A77-967E-A742-8193-93E4CAEDD3E7}" srcOrd="0" destOrd="0" presId="urn:microsoft.com/office/officeart/2005/8/layout/list1"/>
    <dgm:cxn modelId="{836100D2-7668-1147-82E3-B22B40ED5E07}" type="presOf" srcId="{CEB84134-75C4-F246-A8DB-5C43C49A0B07}" destId="{6AB546F9-7DF5-9F45-8AEA-41F89297DD21}" srcOrd="0" destOrd="1" presId="urn:microsoft.com/office/officeart/2005/8/layout/list1"/>
    <dgm:cxn modelId="{E027D597-C62F-1245-8172-DC68BB6214DF}" type="presOf" srcId="{1CECF7F4-B22C-D040-8466-8C9F7C6F0760}" destId="{FF9A6001-2BC0-2248-8AC2-C55F2C8E07A6}" srcOrd="0" destOrd="0" presId="urn:microsoft.com/office/officeart/2005/8/layout/list1"/>
    <dgm:cxn modelId="{328414F2-BF32-5A4C-AD99-BD07987CBDC9}" srcId="{71434323-4374-F341-A364-2C36147A9672}" destId="{1CECF7F4-B22C-D040-8466-8C9F7C6F0760}" srcOrd="1" destOrd="0" parTransId="{B0829152-3800-B14F-93E0-0B0D0520E329}" sibTransId="{92D7BD75-5E0C-0945-BA86-389D46D8ECD7}"/>
    <dgm:cxn modelId="{519951E4-3B73-F740-AFD8-3EB02BC40599}" srcId="{1CECF7F4-B22C-D040-8466-8C9F7C6F0760}" destId="{CEB84134-75C4-F246-A8DB-5C43C49A0B07}" srcOrd="1" destOrd="0" parTransId="{7B7FF195-51F9-AE49-983D-1D26F1FD8111}" sibTransId="{8EE6A901-86F0-6F41-9FC3-3625FCA440D2}"/>
    <dgm:cxn modelId="{9086E243-2AE3-BB42-9CFF-E0C061D3FBFE}" srcId="{1CECF7F4-B22C-D040-8466-8C9F7C6F0760}" destId="{E4378EE3-06CA-7449-B6C8-835B1BAC6BB0}" srcOrd="0" destOrd="0" parTransId="{C41A2BF1-6239-4B45-BE4F-600BAD79BDED}" sibTransId="{B6A87E92-4F8B-1246-87DB-57E65973F462}"/>
    <dgm:cxn modelId="{7385C7AD-4EEE-4647-AA8B-D8FB81451F63}" type="presOf" srcId="{1CECF7F4-B22C-D040-8466-8C9F7C6F0760}" destId="{36854742-576A-3548-8669-27E16F72BC14}" srcOrd="1" destOrd="0" presId="urn:microsoft.com/office/officeart/2005/8/layout/list1"/>
    <dgm:cxn modelId="{FB8F47C2-4873-5940-B105-C3993FD6A978}" srcId="{BEC032B8-532F-DD4D-AC99-F8A3F2EB4656}" destId="{4C1B026D-4627-D948-AF95-551CE09523F8}" srcOrd="0" destOrd="0" parTransId="{F21A00CF-0002-1B42-B1DF-08BD0698D1C4}" sibTransId="{650D180F-CB22-C341-AA72-B9B761B801D6}"/>
    <dgm:cxn modelId="{BA0DB3C7-A58F-864F-BBEF-31D778E40E8C}" type="presOf" srcId="{BEC032B8-532F-DD4D-AC99-F8A3F2EB4656}" destId="{62BEFFFF-A438-F84B-A111-0A5D438CAB6A}" srcOrd="1" destOrd="0" presId="urn:microsoft.com/office/officeart/2005/8/layout/list1"/>
    <dgm:cxn modelId="{62226AD0-1EFF-A840-8C36-7204F742ABF9}" type="presParOf" srcId="{9C728A77-967E-A742-8193-93E4CAEDD3E7}" destId="{B3091BE1-7F4E-8645-BEFF-670710F0C68A}" srcOrd="0" destOrd="0" presId="urn:microsoft.com/office/officeart/2005/8/layout/list1"/>
    <dgm:cxn modelId="{D20255E5-21E3-6942-828C-86FF809ABAC9}" type="presParOf" srcId="{B3091BE1-7F4E-8645-BEFF-670710F0C68A}" destId="{DFF63D9D-45C6-4547-BD1D-C781E711B18B}" srcOrd="0" destOrd="0" presId="urn:microsoft.com/office/officeart/2005/8/layout/list1"/>
    <dgm:cxn modelId="{775D6C49-B21A-A943-A887-3D5F13C44381}" type="presParOf" srcId="{B3091BE1-7F4E-8645-BEFF-670710F0C68A}" destId="{62BEFFFF-A438-F84B-A111-0A5D438CAB6A}" srcOrd="1" destOrd="0" presId="urn:microsoft.com/office/officeart/2005/8/layout/list1"/>
    <dgm:cxn modelId="{CB1C555A-8F24-F647-927E-F65AC8AF4404}" type="presParOf" srcId="{9C728A77-967E-A742-8193-93E4CAEDD3E7}" destId="{BE31BFC1-B006-DA4B-AEFB-C21AC7C53A63}" srcOrd="1" destOrd="0" presId="urn:microsoft.com/office/officeart/2005/8/layout/list1"/>
    <dgm:cxn modelId="{B3411FA0-6EAA-E744-A888-AD99982E5021}" type="presParOf" srcId="{9C728A77-967E-A742-8193-93E4CAEDD3E7}" destId="{2E7F80BF-81AB-0641-A2E2-8296FFB57FA5}" srcOrd="2" destOrd="0" presId="urn:microsoft.com/office/officeart/2005/8/layout/list1"/>
    <dgm:cxn modelId="{211B73EA-B106-9B43-AEC9-C43A68EC12CD}" type="presParOf" srcId="{9C728A77-967E-A742-8193-93E4CAEDD3E7}" destId="{2DF471A5-A8DC-9840-B01A-7C20E818F9A1}" srcOrd="3" destOrd="0" presId="urn:microsoft.com/office/officeart/2005/8/layout/list1"/>
    <dgm:cxn modelId="{10AA7C4E-365A-F141-898E-D79FF53BE87B}" type="presParOf" srcId="{9C728A77-967E-A742-8193-93E4CAEDD3E7}" destId="{855540EB-5E82-5E4C-9AA3-3F219560B379}" srcOrd="4" destOrd="0" presId="urn:microsoft.com/office/officeart/2005/8/layout/list1"/>
    <dgm:cxn modelId="{8D73C7A0-199E-BE4F-94E4-A34D68A38170}" type="presParOf" srcId="{855540EB-5E82-5E4C-9AA3-3F219560B379}" destId="{FF9A6001-2BC0-2248-8AC2-C55F2C8E07A6}" srcOrd="0" destOrd="0" presId="urn:microsoft.com/office/officeart/2005/8/layout/list1"/>
    <dgm:cxn modelId="{3841DA98-28C4-7545-882E-6D4ABC01D482}" type="presParOf" srcId="{855540EB-5E82-5E4C-9AA3-3F219560B379}" destId="{36854742-576A-3548-8669-27E16F72BC14}" srcOrd="1" destOrd="0" presId="urn:microsoft.com/office/officeart/2005/8/layout/list1"/>
    <dgm:cxn modelId="{1327BA25-9063-EC46-92CE-784EB093DE3A}" type="presParOf" srcId="{9C728A77-967E-A742-8193-93E4CAEDD3E7}" destId="{179B7A1C-BDF3-1A47-BFD3-6EB3286737C5}" srcOrd="5" destOrd="0" presId="urn:microsoft.com/office/officeart/2005/8/layout/list1"/>
    <dgm:cxn modelId="{C076AC16-5B2F-F741-9E0A-2DEEB3E490F1}" type="presParOf" srcId="{9C728A77-967E-A742-8193-93E4CAEDD3E7}" destId="{6AB546F9-7DF5-9F45-8AEA-41F89297DD2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434323-4374-F341-A364-2C36147A967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BEC032B8-532F-DD4D-AC99-F8A3F2EB4656}">
      <dgm:prSet/>
      <dgm:spPr/>
      <dgm:t>
        <a:bodyPr/>
        <a:lstStyle/>
        <a:p>
          <a:pPr algn="just" rtl="0"/>
          <a:r>
            <a:rPr lang="fr-FR" dirty="0" smtClean="0"/>
            <a:t>Une situation de travail n'est jamais identique, </a:t>
          </a:r>
          <a:endParaRPr lang="fr-FR" dirty="0"/>
        </a:p>
      </dgm:t>
    </dgm:pt>
    <dgm:pt modelId="{A66B9BB1-BAE6-6843-81C9-F3EDED880576}" type="parTrans" cxnId="{6EB327D8-81A8-9744-862E-6D648E0DF2CD}">
      <dgm:prSet/>
      <dgm:spPr/>
      <dgm:t>
        <a:bodyPr/>
        <a:lstStyle/>
        <a:p>
          <a:endParaRPr lang="fr-FR"/>
        </a:p>
      </dgm:t>
    </dgm:pt>
    <dgm:pt modelId="{98A43FAE-5D6A-AF4E-B320-12DDE46E4E5C}" type="sibTrans" cxnId="{6EB327D8-81A8-9744-862E-6D648E0DF2CD}">
      <dgm:prSet/>
      <dgm:spPr/>
      <dgm:t>
        <a:bodyPr/>
        <a:lstStyle/>
        <a:p>
          <a:endParaRPr lang="fr-FR"/>
        </a:p>
      </dgm:t>
    </dgm:pt>
    <dgm:pt modelId="{3DF410BF-973A-FD44-BEF2-5B5781C29D32}">
      <dgm:prSet/>
      <dgm:spPr/>
      <dgm:t>
        <a:bodyPr/>
        <a:lstStyle/>
        <a:p>
          <a:pPr algn="just" rtl="0"/>
          <a:r>
            <a:rPr lang="fr-FR" dirty="0" smtClean="0"/>
            <a:t>elle varie d'un instant à l'autre, d'un jour à l'autre (ex : situation nouvelle, urgence, fatigue, stress…).</a:t>
          </a:r>
          <a:endParaRPr lang="fr-FR" dirty="0"/>
        </a:p>
      </dgm:t>
    </dgm:pt>
    <dgm:pt modelId="{2CE65E1A-68E6-E14A-AAC8-88E53311FDC9}" type="parTrans" cxnId="{C0298D9A-E77F-0F44-AF6B-97185DF42D11}">
      <dgm:prSet/>
      <dgm:spPr/>
      <dgm:t>
        <a:bodyPr/>
        <a:lstStyle/>
        <a:p>
          <a:endParaRPr lang="fr-FR"/>
        </a:p>
      </dgm:t>
    </dgm:pt>
    <dgm:pt modelId="{0153BADA-76BA-5C4A-972B-5880BBFC87D7}" type="sibTrans" cxnId="{C0298D9A-E77F-0F44-AF6B-97185DF42D11}">
      <dgm:prSet/>
      <dgm:spPr/>
      <dgm:t>
        <a:bodyPr/>
        <a:lstStyle/>
        <a:p>
          <a:endParaRPr lang="fr-FR"/>
        </a:p>
      </dgm:t>
    </dgm:pt>
    <dgm:pt modelId="{5387B117-BFF6-9A43-A7B3-552B5DD5C851}">
      <dgm:prSet/>
      <dgm:spPr/>
      <dgm:t>
        <a:bodyPr/>
        <a:lstStyle/>
        <a:p>
          <a:pPr algn="just" rtl="0"/>
          <a:r>
            <a:rPr lang="fr-FR" dirty="0" smtClean="0"/>
            <a:t>Toute variation de situation de travail</a:t>
          </a:r>
          <a:endParaRPr lang="fr-FR" dirty="0"/>
        </a:p>
      </dgm:t>
    </dgm:pt>
    <dgm:pt modelId="{11BFE248-2C2F-D843-A1E1-338A1D0F3396}" type="parTrans" cxnId="{5B6FD0EB-8F36-7C40-9C87-AACC5B1622A8}">
      <dgm:prSet/>
      <dgm:spPr/>
      <dgm:t>
        <a:bodyPr/>
        <a:lstStyle/>
        <a:p>
          <a:endParaRPr lang="fr-FR"/>
        </a:p>
      </dgm:t>
    </dgm:pt>
    <dgm:pt modelId="{E690F52C-9B0C-5648-8555-5EA5F950624F}" type="sibTrans" cxnId="{5B6FD0EB-8F36-7C40-9C87-AACC5B1622A8}">
      <dgm:prSet/>
      <dgm:spPr/>
      <dgm:t>
        <a:bodyPr/>
        <a:lstStyle/>
        <a:p>
          <a:endParaRPr lang="fr-FR"/>
        </a:p>
      </dgm:t>
    </dgm:pt>
    <dgm:pt modelId="{E26B3293-3850-0945-BE91-13E08A2C7A7A}">
      <dgm:prSet/>
      <dgm:spPr/>
      <dgm:t>
        <a:bodyPr/>
        <a:lstStyle/>
        <a:p>
          <a:pPr algn="just" rtl="0"/>
          <a:r>
            <a:rPr lang="fr-FR" dirty="0" smtClean="0"/>
            <a:t>entraîne un risque potentiel d'accident ce qui justifie la mise en place de l'analyse des risques et la prise en compte du facteur humain dans l'analyse de ces risques.</a:t>
          </a:r>
          <a:endParaRPr lang="fr-FR" dirty="0"/>
        </a:p>
      </dgm:t>
    </dgm:pt>
    <dgm:pt modelId="{EB9995E2-F24E-544D-8E37-86371916AA3A}" type="parTrans" cxnId="{00058871-7EB4-A14D-94E6-FEFD3A0FB962}">
      <dgm:prSet/>
      <dgm:spPr/>
      <dgm:t>
        <a:bodyPr/>
        <a:lstStyle/>
        <a:p>
          <a:endParaRPr lang="fr-FR"/>
        </a:p>
      </dgm:t>
    </dgm:pt>
    <dgm:pt modelId="{AE8E2426-1BAE-3146-9603-0D1333F1DFB4}" type="sibTrans" cxnId="{00058871-7EB4-A14D-94E6-FEFD3A0FB962}">
      <dgm:prSet/>
      <dgm:spPr/>
      <dgm:t>
        <a:bodyPr/>
        <a:lstStyle/>
        <a:p>
          <a:endParaRPr lang="fr-FR"/>
        </a:p>
      </dgm:t>
    </dgm:pt>
    <dgm:pt modelId="{9C728A77-967E-A742-8193-93E4CAEDD3E7}" type="pres">
      <dgm:prSet presAssocID="{71434323-4374-F341-A364-2C36147A9672}" presName="linear" presStyleCnt="0">
        <dgm:presLayoutVars>
          <dgm:dir/>
          <dgm:animLvl val="lvl"/>
          <dgm:resizeHandles val="exact"/>
        </dgm:presLayoutVars>
      </dgm:prSet>
      <dgm:spPr/>
      <dgm:t>
        <a:bodyPr/>
        <a:lstStyle/>
        <a:p>
          <a:endParaRPr lang="fr-FR"/>
        </a:p>
      </dgm:t>
    </dgm:pt>
    <dgm:pt modelId="{B3091BE1-7F4E-8645-BEFF-670710F0C68A}" type="pres">
      <dgm:prSet presAssocID="{BEC032B8-532F-DD4D-AC99-F8A3F2EB4656}" presName="parentLin" presStyleCnt="0"/>
      <dgm:spPr/>
    </dgm:pt>
    <dgm:pt modelId="{DFF63D9D-45C6-4547-BD1D-C781E711B18B}" type="pres">
      <dgm:prSet presAssocID="{BEC032B8-532F-DD4D-AC99-F8A3F2EB4656}" presName="parentLeftMargin" presStyleLbl="node1" presStyleIdx="0" presStyleCnt="2"/>
      <dgm:spPr/>
      <dgm:t>
        <a:bodyPr/>
        <a:lstStyle/>
        <a:p>
          <a:endParaRPr lang="fr-FR"/>
        </a:p>
      </dgm:t>
    </dgm:pt>
    <dgm:pt modelId="{62BEFFFF-A438-F84B-A111-0A5D438CAB6A}" type="pres">
      <dgm:prSet presAssocID="{BEC032B8-532F-DD4D-AC99-F8A3F2EB4656}" presName="parentText" presStyleLbl="node1" presStyleIdx="0" presStyleCnt="2">
        <dgm:presLayoutVars>
          <dgm:chMax val="0"/>
          <dgm:bulletEnabled val="1"/>
        </dgm:presLayoutVars>
      </dgm:prSet>
      <dgm:spPr/>
      <dgm:t>
        <a:bodyPr/>
        <a:lstStyle/>
        <a:p>
          <a:endParaRPr lang="fr-FR"/>
        </a:p>
      </dgm:t>
    </dgm:pt>
    <dgm:pt modelId="{BE31BFC1-B006-DA4B-AEFB-C21AC7C53A63}" type="pres">
      <dgm:prSet presAssocID="{BEC032B8-532F-DD4D-AC99-F8A3F2EB4656}" presName="negativeSpace" presStyleCnt="0"/>
      <dgm:spPr/>
    </dgm:pt>
    <dgm:pt modelId="{2E7F80BF-81AB-0641-A2E2-8296FFB57FA5}" type="pres">
      <dgm:prSet presAssocID="{BEC032B8-532F-DD4D-AC99-F8A3F2EB4656}" presName="childText" presStyleLbl="conFgAcc1" presStyleIdx="0" presStyleCnt="2">
        <dgm:presLayoutVars>
          <dgm:bulletEnabled val="1"/>
        </dgm:presLayoutVars>
      </dgm:prSet>
      <dgm:spPr/>
      <dgm:t>
        <a:bodyPr/>
        <a:lstStyle/>
        <a:p>
          <a:endParaRPr lang="fr-FR"/>
        </a:p>
      </dgm:t>
    </dgm:pt>
    <dgm:pt modelId="{2DF471A5-A8DC-9840-B01A-7C20E818F9A1}" type="pres">
      <dgm:prSet presAssocID="{98A43FAE-5D6A-AF4E-B320-12DDE46E4E5C}" presName="spaceBetweenRectangles" presStyleCnt="0"/>
      <dgm:spPr/>
    </dgm:pt>
    <dgm:pt modelId="{7371F884-0098-9A4A-81BC-5D60C7765607}" type="pres">
      <dgm:prSet presAssocID="{5387B117-BFF6-9A43-A7B3-552B5DD5C851}" presName="parentLin" presStyleCnt="0"/>
      <dgm:spPr/>
    </dgm:pt>
    <dgm:pt modelId="{4A02837E-FAF8-0E43-B1CB-A2EAEE35CB2F}" type="pres">
      <dgm:prSet presAssocID="{5387B117-BFF6-9A43-A7B3-552B5DD5C851}" presName="parentLeftMargin" presStyleLbl="node1" presStyleIdx="0" presStyleCnt="2"/>
      <dgm:spPr/>
      <dgm:t>
        <a:bodyPr/>
        <a:lstStyle/>
        <a:p>
          <a:endParaRPr lang="fr-FR"/>
        </a:p>
      </dgm:t>
    </dgm:pt>
    <dgm:pt modelId="{E9FCA161-F9D9-714C-8017-E88C439A18E2}" type="pres">
      <dgm:prSet presAssocID="{5387B117-BFF6-9A43-A7B3-552B5DD5C851}" presName="parentText" presStyleLbl="node1" presStyleIdx="1" presStyleCnt="2">
        <dgm:presLayoutVars>
          <dgm:chMax val="0"/>
          <dgm:bulletEnabled val="1"/>
        </dgm:presLayoutVars>
      </dgm:prSet>
      <dgm:spPr/>
      <dgm:t>
        <a:bodyPr/>
        <a:lstStyle/>
        <a:p>
          <a:endParaRPr lang="fr-FR"/>
        </a:p>
      </dgm:t>
    </dgm:pt>
    <dgm:pt modelId="{1EFE24CA-D514-B94D-B10B-71361C989AD0}" type="pres">
      <dgm:prSet presAssocID="{5387B117-BFF6-9A43-A7B3-552B5DD5C851}" presName="negativeSpace" presStyleCnt="0"/>
      <dgm:spPr/>
    </dgm:pt>
    <dgm:pt modelId="{4C836978-288B-FB4F-A923-EBE33177723B}" type="pres">
      <dgm:prSet presAssocID="{5387B117-BFF6-9A43-A7B3-552B5DD5C851}" presName="childText" presStyleLbl="conFgAcc1" presStyleIdx="1" presStyleCnt="2">
        <dgm:presLayoutVars>
          <dgm:bulletEnabled val="1"/>
        </dgm:presLayoutVars>
      </dgm:prSet>
      <dgm:spPr/>
      <dgm:t>
        <a:bodyPr/>
        <a:lstStyle/>
        <a:p>
          <a:endParaRPr lang="fr-FR"/>
        </a:p>
      </dgm:t>
    </dgm:pt>
  </dgm:ptLst>
  <dgm:cxnLst>
    <dgm:cxn modelId="{0BF9DB2C-D694-D941-86C2-4ED67E298FF5}" type="presOf" srcId="{BEC032B8-532F-DD4D-AC99-F8A3F2EB4656}" destId="{62BEFFFF-A438-F84B-A111-0A5D438CAB6A}" srcOrd="1" destOrd="0" presId="urn:microsoft.com/office/officeart/2005/8/layout/list1"/>
    <dgm:cxn modelId="{90497643-8338-2C4A-8A63-14768B0E9AEB}" type="presOf" srcId="{E26B3293-3850-0945-BE91-13E08A2C7A7A}" destId="{4C836978-288B-FB4F-A923-EBE33177723B}" srcOrd="0" destOrd="0" presId="urn:microsoft.com/office/officeart/2005/8/layout/list1"/>
    <dgm:cxn modelId="{9A834DB8-CCC2-EF43-931F-B399233DAD65}" type="presOf" srcId="{BEC032B8-532F-DD4D-AC99-F8A3F2EB4656}" destId="{DFF63D9D-45C6-4547-BD1D-C781E711B18B}" srcOrd="0" destOrd="0" presId="urn:microsoft.com/office/officeart/2005/8/layout/list1"/>
    <dgm:cxn modelId="{F50AF5C8-96A1-2446-A221-F0B79D1B678E}" type="presOf" srcId="{5387B117-BFF6-9A43-A7B3-552B5DD5C851}" destId="{E9FCA161-F9D9-714C-8017-E88C439A18E2}" srcOrd="1" destOrd="0" presId="urn:microsoft.com/office/officeart/2005/8/layout/list1"/>
    <dgm:cxn modelId="{8D4A8AB9-EAD7-9847-8B54-F94CA76A353B}" type="presOf" srcId="{71434323-4374-F341-A364-2C36147A9672}" destId="{9C728A77-967E-A742-8193-93E4CAEDD3E7}" srcOrd="0" destOrd="0" presId="urn:microsoft.com/office/officeart/2005/8/layout/list1"/>
    <dgm:cxn modelId="{5B6FD0EB-8F36-7C40-9C87-AACC5B1622A8}" srcId="{71434323-4374-F341-A364-2C36147A9672}" destId="{5387B117-BFF6-9A43-A7B3-552B5DD5C851}" srcOrd="1" destOrd="0" parTransId="{11BFE248-2C2F-D843-A1E1-338A1D0F3396}" sibTransId="{E690F52C-9B0C-5648-8555-5EA5F950624F}"/>
    <dgm:cxn modelId="{00058871-7EB4-A14D-94E6-FEFD3A0FB962}" srcId="{5387B117-BFF6-9A43-A7B3-552B5DD5C851}" destId="{E26B3293-3850-0945-BE91-13E08A2C7A7A}" srcOrd="0" destOrd="0" parTransId="{EB9995E2-F24E-544D-8E37-86371916AA3A}" sibTransId="{AE8E2426-1BAE-3146-9603-0D1333F1DFB4}"/>
    <dgm:cxn modelId="{C0298D9A-E77F-0F44-AF6B-97185DF42D11}" srcId="{BEC032B8-532F-DD4D-AC99-F8A3F2EB4656}" destId="{3DF410BF-973A-FD44-BEF2-5B5781C29D32}" srcOrd="0" destOrd="0" parTransId="{2CE65E1A-68E6-E14A-AAC8-88E53311FDC9}" sibTransId="{0153BADA-76BA-5C4A-972B-5880BBFC87D7}"/>
    <dgm:cxn modelId="{4355A6C8-6C96-784E-82FF-ADF57F622EA6}" type="presOf" srcId="{5387B117-BFF6-9A43-A7B3-552B5DD5C851}" destId="{4A02837E-FAF8-0E43-B1CB-A2EAEE35CB2F}" srcOrd="0" destOrd="0" presId="urn:microsoft.com/office/officeart/2005/8/layout/list1"/>
    <dgm:cxn modelId="{4FB9209D-E682-D947-97D7-8E10603261EA}" type="presOf" srcId="{3DF410BF-973A-FD44-BEF2-5B5781C29D32}" destId="{2E7F80BF-81AB-0641-A2E2-8296FFB57FA5}" srcOrd="0" destOrd="0" presId="urn:microsoft.com/office/officeart/2005/8/layout/list1"/>
    <dgm:cxn modelId="{6EB327D8-81A8-9744-862E-6D648E0DF2CD}" srcId="{71434323-4374-F341-A364-2C36147A9672}" destId="{BEC032B8-532F-DD4D-AC99-F8A3F2EB4656}" srcOrd="0" destOrd="0" parTransId="{A66B9BB1-BAE6-6843-81C9-F3EDED880576}" sibTransId="{98A43FAE-5D6A-AF4E-B320-12DDE46E4E5C}"/>
    <dgm:cxn modelId="{92D401D5-5E76-7A46-A868-C70C9142B945}" type="presParOf" srcId="{9C728A77-967E-A742-8193-93E4CAEDD3E7}" destId="{B3091BE1-7F4E-8645-BEFF-670710F0C68A}" srcOrd="0" destOrd="0" presId="urn:microsoft.com/office/officeart/2005/8/layout/list1"/>
    <dgm:cxn modelId="{E85691CB-6763-164C-B9CB-52A17CA9BA21}" type="presParOf" srcId="{B3091BE1-7F4E-8645-BEFF-670710F0C68A}" destId="{DFF63D9D-45C6-4547-BD1D-C781E711B18B}" srcOrd="0" destOrd="0" presId="urn:microsoft.com/office/officeart/2005/8/layout/list1"/>
    <dgm:cxn modelId="{3E105C6D-3FB5-3949-A398-C3FC3EB759EF}" type="presParOf" srcId="{B3091BE1-7F4E-8645-BEFF-670710F0C68A}" destId="{62BEFFFF-A438-F84B-A111-0A5D438CAB6A}" srcOrd="1" destOrd="0" presId="urn:microsoft.com/office/officeart/2005/8/layout/list1"/>
    <dgm:cxn modelId="{D4A515AE-7614-8842-82CD-9B57DE96C99F}" type="presParOf" srcId="{9C728A77-967E-A742-8193-93E4CAEDD3E7}" destId="{BE31BFC1-B006-DA4B-AEFB-C21AC7C53A63}" srcOrd="1" destOrd="0" presId="urn:microsoft.com/office/officeart/2005/8/layout/list1"/>
    <dgm:cxn modelId="{C8964C0A-D5E2-C54F-A8FD-80F143CC98EF}" type="presParOf" srcId="{9C728A77-967E-A742-8193-93E4CAEDD3E7}" destId="{2E7F80BF-81AB-0641-A2E2-8296FFB57FA5}" srcOrd="2" destOrd="0" presId="urn:microsoft.com/office/officeart/2005/8/layout/list1"/>
    <dgm:cxn modelId="{EF8EFA75-CEDD-D04F-8582-7698774D268A}" type="presParOf" srcId="{9C728A77-967E-A742-8193-93E4CAEDD3E7}" destId="{2DF471A5-A8DC-9840-B01A-7C20E818F9A1}" srcOrd="3" destOrd="0" presId="urn:microsoft.com/office/officeart/2005/8/layout/list1"/>
    <dgm:cxn modelId="{CF09CF71-1269-6243-94F9-8F4608059A36}" type="presParOf" srcId="{9C728A77-967E-A742-8193-93E4CAEDD3E7}" destId="{7371F884-0098-9A4A-81BC-5D60C7765607}" srcOrd="4" destOrd="0" presId="urn:microsoft.com/office/officeart/2005/8/layout/list1"/>
    <dgm:cxn modelId="{60444046-CBB2-7045-98FD-A187E798C816}" type="presParOf" srcId="{7371F884-0098-9A4A-81BC-5D60C7765607}" destId="{4A02837E-FAF8-0E43-B1CB-A2EAEE35CB2F}" srcOrd="0" destOrd="0" presId="urn:microsoft.com/office/officeart/2005/8/layout/list1"/>
    <dgm:cxn modelId="{4B4C6AFC-3EB5-784D-82AF-9EEAFB6E2DFF}" type="presParOf" srcId="{7371F884-0098-9A4A-81BC-5D60C7765607}" destId="{E9FCA161-F9D9-714C-8017-E88C439A18E2}" srcOrd="1" destOrd="0" presId="urn:microsoft.com/office/officeart/2005/8/layout/list1"/>
    <dgm:cxn modelId="{F47C651C-9F7C-1D40-B685-444D7763DB0F}" type="presParOf" srcId="{9C728A77-967E-A742-8193-93E4CAEDD3E7}" destId="{1EFE24CA-D514-B94D-B10B-71361C989AD0}" srcOrd="5" destOrd="0" presId="urn:microsoft.com/office/officeart/2005/8/layout/list1"/>
    <dgm:cxn modelId="{62C08F11-AA47-974F-8F6C-EB8FF35BE022}" type="presParOf" srcId="{9C728A77-967E-A742-8193-93E4CAEDD3E7}" destId="{4C836978-288B-FB4F-A923-EBE3317772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434323-4374-F341-A364-2C36147A967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BEC032B8-532F-DD4D-AC99-F8A3F2EB4656}">
      <dgm:prSet/>
      <dgm:spPr/>
      <dgm:t>
        <a:bodyPr/>
        <a:lstStyle/>
        <a:p>
          <a:pPr algn="just" rtl="0"/>
          <a:r>
            <a:rPr lang="fr-FR" dirty="0" smtClean="0"/>
            <a:t>Pour l’être humain en activité, </a:t>
          </a:r>
          <a:endParaRPr lang="fr-FR" dirty="0"/>
        </a:p>
      </dgm:t>
    </dgm:pt>
    <dgm:pt modelId="{A66B9BB1-BAE6-6843-81C9-F3EDED880576}" type="parTrans" cxnId="{6EB327D8-81A8-9744-862E-6D648E0DF2CD}">
      <dgm:prSet/>
      <dgm:spPr/>
      <dgm:t>
        <a:bodyPr/>
        <a:lstStyle/>
        <a:p>
          <a:endParaRPr lang="fr-FR"/>
        </a:p>
      </dgm:t>
    </dgm:pt>
    <dgm:pt modelId="{98A43FAE-5D6A-AF4E-B320-12DDE46E4E5C}" type="sibTrans" cxnId="{6EB327D8-81A8-9744-862E-6D648E0DF2CD}">
      <dgm:prSet/>
      <dgm:spPr/>
      <dgm:t>
        <a:bodyPr/>
        <a:lstStyle/>
        <a:p>
          <a:endParaRPr lang="fr-FR"/>
        </a:p>
      </dgm:t>
    </dgm:pt>
    <dgm:pt modelId="{3A32C5E6-6B73-DC40-9E56-BA5E15BAB770}">
      <dgm:prSet/>
      <dgm:spPr/>
      <dgm:t>
        <a:bodyPr/>
        <a:lstStyle/>
        <a:p>
          <a:pPr algn="just" rtl="0"/>
          <a:r>
            <a:rPr lang="fr-FR" dirty="0" smtClean="0"/>
            <a:t>le risque présente 2 composantes : </a:t>
          </a:r>
          <a:endParaRPr lang="fr-FR" dirty="0"/>
        </a:p>
      </dgm:t>
    </dgm:pt>
    <dgm:pt modelId="{D8D7C929-4B6D-1E46-BE8A-C83839FB825B}" type="parTrans" cxnId="{50F7754F-C1A3-3849-A5EA-8D95E2F7A08B}">
      <dgm:prSet/>
      <dgm:spPr/>
      <dgm:t>
        <a:bodyPr/>
        <a:lstStyle/>
        <a:p>
          <a:endParaRPr lang="fr-FR"/>
        </a:p>
      </dgm:t>
    </dgm:pt>
    <dgm:pt modelId="{03A8DE9F-477B-EE43-A1E0-AEB2F08C3465}" type="sibTrans" cxnId="{50F7754F-C1A3-3849-A5EA-8D95E2F7A08B}">
      <dgm:prSet/>
      <dgm:spPr/>
      <dgm:t>
        <a:bodyPr/>
        <a:lstStyle/>
        <a:p>
          <a:endParaRPr lang="fr-FR"/>
        </a:p>
      </dgm:t>
    </dgm:pt>
    <dgm:pt modelId="{D5C6CDA5-D735-874E-9D9A-A264153E2768}">
      <dgm:prSet/>
      <dgm:spPr/>
      <dgm:t>
        <a:bodyPr/>
        <a:lstStyle/>
        <a:p>
          <a:pPr algn="just" rtl="0"/>
          <a:r>
            <a:rPr lang="fr-FR" dirty="0" smtClean="0"/>
            <a:t>Le risque interne</a:t>
          </a:r>
          <a:endParaRPr lang="fr-FR" dirty="0"/>
        </a:p>
      </dgm:t>
    </dgm:pt>
    <dgm:pt modelId="{77A3D81F-795A-EA4A-B731-7804D7F360B3}" type="parTrans" cxnId="{7FF1ABCC-07C6-1342-BB62-56373587E738}">
      <dgm:prSet/>
      <dgm:spPr/>
      <dgm:t>
        <a:bodyPr/>
        <a:lstStyle/>
        <a:p>
          <a:endParaRPr lang="fr-FR"/>
        </a:p>
      </dgm:t>
    </dgm:pt>
    <dgm:pt modelId="{4AD8FDE0-B4B0-9C45-9783-8607C977B710}" type="sibTrans" cxnId="{7FF1ABCC-07C6-1342-BB62-56373587E738}">
      <dgm:prSet/>
      <dgm:spPr/>
      <dgm:t>
        <a:bodyPr/>
        <a:lstStyle/>
        <a:p>
          <a:endParaRPr lang="fr-FR"/>
        </a:p>
      </dgm:t>
    </dgm:pt>
    <dgm:pt modelId="{4338CC26-317D-6D4C-A18F-E710C0A78672}">
      <dgm:prSet/>
      <dgm:spPr/>
      <dgm:t>
        <a:bodyPr/>
        <a:lstStyle/>
        <a:p>
          <a:pPr algn="just" rtl="0"/>
          <a:r>
            <a:rPr lang="fr-FR" dirty="0" smtClean="0"/>
            <a:t>Il correspond à un risque subjectif, cognitif, propre à chaque sujet.</a:t>
          </a:r>
          <a:endParaRPr lang="fr-FR" dirty="0"/>
        </a:p>
      </dgm:t>
    </dgm:pt>
    <dgm:pt modelId="{833A81A9-6FCF-4948-B145-9131E91D0C2F}" type="parTrans" cxnId="{66D014A7-4D21-B84E-BF52-B3A8BA370F3E}">
      <dgm:prSet/>
      <dgm:spPr/>
      <dgm:t>
        <a:bodyPr/>
        <a:lstStyle/>
        <a:p>
          <a:endParaRPr lang="fr-FR"/>
        </a:p>
      </dgm:t>
    </dgm:pt>
    <dgm:pt modelId="{A3E64210-D107-6149-80E3-B32F439F6066}" type="sibTrans" cxnId="{66D014A7-4D21-B84E-BF52-B3A8BA370F3E}">
      <dgm:prSet/>
      <dgm:spPr/>
      <dgm:t>
        <a:bodyPr/>
        <a:lstStyle/>
        <a:p>
          <a:endParaRPr lang="fr-FR"/>
        </a:p>
      </dgm:t>
    </dgm:pt>
    <dgm:pt modelId="{040DD647-7DE4-284F-9C90-7E30BD6C5D28}">
      <dgm:prSet/>
      <dgm:spPr/>
      <dgm:t>
        <a:bodyPr/>
        <a:lstStyle/>
        <a:p>
          <a:pPr algn="just" rtl="0"/>
          <a:r>
            <a:rPr lang="fr-FR" dirty="0" smtClean="0"/>
            <a:t>Le risque externe</a:t>
          </a:r>
          <a:endParaRPr lang="fr-FR" dirty="0"/>
        </a:p>
      </dgm:t>
    </dgm:pt>
    <dgm:pt modelId="{C8DF73CC-4EC2-3E49-8D0F-08C6DBF747B4}" type="parTrans" cxnId="{02CAC006-D948-594A-87C1-54AC0BF9D2F6}">
      <dgm:prSet/>
      <dgm:spPr/>
      <dgm:t>
        <a:bodyPr/>
        <a:lstStyle/>
        <a:p>
          <a:endParaRPr lang="fr-FR"/>
        </a:p>
      </dgm:t>
    </dgm:pt>
    <dgm:pt modelId="{3731FB47-277C-404A-AB03-AC95E697D7EA}" type="sibTrans" cxnId="{02CAC006-D948-594A-87C1-54AC0BF9D2F6}">
      <dgm:prSet/>
      <dgm:spPr/>
      <dgm:t>
        <a:bodyPr/>
        <a:lstStyle/>
        <a:p>
          <a:endParaRPr lang="fr-FR"/>
        </a:p>
      </dgm:t>
    </dgm:pt>
    <dgm:pt modelId="{DBE5EAB9-3B68-FF4D-A69B-4C9A32964CCF}">
      <dgm:prSet/>
      <dgm:spPr/>
      <dgm:t>
        <a:bodyPr/>
        <a:lstStyle/>
        <a:p>
          <a:pPr algn="just" rtl="0"/>
          <a:r>
            <a:rPr lang="fr-FR" dirty="0" smtClean="0"/>
            <a:t>Il correspond à une notion de risque d’accident, ce risque est objectif.</a:t>
          </a:r>
          <a:endParaRPr lang="fr-FR" dirty="0"/>
        </a:p>
      </dgm:t>
    </dgm:pt>
    <dgm:pt modelId="{214FDDD8-9EC6-7B4F-932A-B6B47116A259}" type="parTrans" cxnId="{729BEA7A-A852-294C-8832-320A7151CF17}">
      <dgm:prSet/>
      <dgm:spPr/>
      <dgm:t>
        <a:bodyPr/>
        <a:lstStyle/>
        <a:p>
          <a:endParaRPr lang="fr-FR"/>
        </a:p>
      </dgm:t>
    </dgm:pt>
    <dgm:pt modelId="{01E488CD-7F83-B745-92E6-8952F8BEF176}" type="sibTrans" cxnId="{729BEA7A-A852-294C-8832-320A7151CF17}">
      <dgm:prSet/>
      <dgm:spPr/>
      <dgm:t>
        <a:bodyPr/>
        <a:lstStyle/>
        <a:p>
          <a:endParaRPr lang="fr-FR"/>
        </a:p>
      </dgm:t>
    </dgm:pt>
    <dgm:pt modelId="{9C728A77-967E-A742-8193-93E4CAEDD3E7}" type="pres">
      <dgm:prSet presAssocID="{71434323-4374-F341-A364-2C36147A9672}" presName="linear" presStyleCnt="0">
        <dgm:presLayoutVars>
          <dgm:dir/>
          <dgm:animLvl val="lvl"/>
          <dgm:resizeHandles val="exact"/>
        </dgm:presLayoutVars>
      </dgm:prSet>
      <dgm:spPr/>
      <dgm:t>
        <a:bodyPr/>
        <a:lstStyle/>
        <a:p>
          <a:endParaRPr lang="fr-FR"/>
        </a:p>
      </dgm:t>
    </dgm:pt>
    <dgm:pt modelId="{B3091BE1-7F4E-8645-BEFF-670710F0C68A}" type="pres">
      <dgm:prSet presAssocID="{BEC032B8-532F-DD4D-AC99-F8A3F2EB4656}" presName="parentLin" presStyleCnt="0"/>
      <dgm:spPr/>
    </dgm:pt>
    <dgm:pt modelId="{DFF63D9D-45C6-4547-BD1D-C781E711B18B}" type="pres">
      <dgm:prSet presAssocID="{BEC032B8-532F-DD4D-AC99-F8A3F2EB4656}" presName="parentLeftMargin" presStyleLbl="node1" presStyleIdx="0" presStyleCnt="3"/>
      <dgm:spPr/>
      <dgm:t>
        <a:bodyPr/>
        <a:lstStyle/>
        <a:p>
          <a:endParaRPr lang="fr-FR"/>
        </a:p>
      </dgm:t>
    </dgm:pt>
    <dgm:pt modelId="{62BEFFFF-A438-F84B-A111-0A5D438CAB6A}" type="pres">
      <dgm:prSet presAssocID="{BEC032B8-532F-DD4D-AC99-F8A3F2EB4656}" presName="parentText" presStyleLbl="node1" presStyleIdx="0" presStyleCnt="3">
        <dgm:presLayoutVars>
          <dgm:chMax val="0"/>
          <dgm:bulletEnabled val="1"/>
        </dgm:presLayoutVars>
      </dgm:prSet>
      <dgm:spPr/>
      <dgm:t>
        <a:bodyPr/>
        <a:lstStyle/>
        <a:p>
          <a:endParaRPr lang="fr-FR"/>
        </a:p>
      </dgm:t>
    </dgm:pt>
    <dgm:pt modelId="{BE31BFC1-B006-DA4B-AEFB-C21AC7C53A63}" type="pres">
      <dgm:prSet presAssocID="{BEC032B8-532F-DD4D-AC99-F8A3F2EB4656}" presName="negativeSpace" presStyleCnt="0"/>
      <dgm:spPr/>
    </dgm:pt>
    <dgm:pt modelId="{2E7F80BF-81AB-0641-A2E2-8296FFB57FA5}" type="pres">
      <dgm:prSet presAssocID="{BEC032B8-532F-DD4D-AC99-F8A3F2EB4656}" presName="childText" presStyleLbl="conFgAcc1" presStyleIdx="0" presStyleCnt="3">
        <dgm:presLayoutVars>
          <dgm:bulletEnabled val="1"/>
        </dgm:presLayoutVars>
      </dgm:prSet>
      <dgm:spPr/>
      <dgm:t>
        <a:bodyPr/>
        <a:lstStyle/>
        <a:p>
          <a:endParaRPr lang="fr-FR"/>
        </a:p>
      </dgm:t>
    </dgm:pt>
    <dgm:pt modelId="{2DF471A5-A8DC-9840-B01A-7C20E818F9A1}" type="pres">
      <dgm:prSet presAssocID="{98A43FAE-5D6A-AF4E-B320-12DDE46E4E5C}" presName="spaceBetweenRectangles" presStyleCnt="0"/>
      <dgm:spPr/>
    </dgm:pt>
    <dgm:pt modelId="{3F28EB93-39B9-2B4A-93E8-25397D9D4535}" type="pres">
      <dgm:prSet presAssocID="{D5C6CDA5-D735-874E-9D9A-A264153E2768}" presName="parentLin" presStyleCnt="0"/>
      <dgm:spPr/>
    </dgm:pt>
    <dgm:pt modelId="{6EE55075-060D-FF40-AD68-02E46E489FAD}" type="pres">
      <dgm:prSet presAssocID="{D5C6CDA5-D735-874E-9D9A-A264153E2768}" presName="parentLeftMargin" presStyleLbl="node1" presStyleIdx="0" presStyleCnt="3"/>
      <dgm:spPr/>
      <dgm:t>
        <a:bodyPr/>
        <a:lstStyle/>
        <a:p>
          <a:endParaRPr lang="fr-FR"/>
        </a:p>
      </dgm:t>
    </dgm:pt>
    <dgm:pt modelId="{6CCB1699-40B1-9745-84F5-8F121027E067}" type="pres">
      <dgm:prSet presAssocID="{D5C6CDA5-D735-874E-9D9A-A264153E2768}" presName="parentText" presStyleLbl="node1" presStyleIdx="1" presStyleCnt="3">
        <dgm:presLayoutVars>
          <dgm:chMax val="0"/>
          <dgm:bulletEnabled val="1"/>
        </dgm:presLayoutVars>
      </dgm:prSet>
      <dgm:spPr/>
      <dgm:t>
        <a:bodyPr/>
        <a:lstStyle/>
        <a:p>
          <a:endParaRPr lang="fr-FR"/>
        </a:p>
      </dgm:t>
    </dgm:pt>
    <dgm:pt modelId="{BC8BCA5A-974F-C546-93FA-B7CA2830885A}" type="pres">
      <dgm:prSet presAssocID="{D5C6CDA5-D735-874E-9D9A-A264153E2768}" presName="negativeSpace" presStyleCnt="0"/>
      <dgm:spPr/>
    </dgm:pt>
    <dgm:pt modelId="{29977C28-41D0-0B49-8818-92A784C1890F}" type="pres">
      <dgm:prSet presAssocID="{D5C6CDA5-D735-874E-9D9A-A264153E2768}" presName="childText" presStyleLbl="conFgAcc1" presStyleIdx="1" presStyleCnt="3">
        <dgm:presLayoutVars>
          <dgm:bulletEnabled val="1"/>
        </dgm:presLayoutVars>
      </dgm:prSet>
      <dgm:spPr/>
      <dgm:t>
        <a:bodyPr/>
        <a:lstStyle/>
        <a:p>
          <a:endParaRPr lang="fr-FR"/>
        </a:p>
      </dgm:t>
    </dgm:pt>
    <dgm:pt modelId="{D8F30586-364A-EF41-9E87-67A7D9E09C15}" type="pres">
      <dgm:prSet presAssocID="{4AD8FDE0-B4B0-9C45-9783-8607C977B710}" presName="spaceBetweenRectangles" presStyleCnt="0"/>
      <dgm:spPr/>
    </dgm:pt>
    <dgm:pt modelId="{CD7B99A7-B212-A64F-91B6-18BAD9057841}" type="pres">
      <dgm:prSet presAssocID="{040DD647-7DE4-284F-9C90-7E30BD6C5D28}" presName="parentLin" presStyleCnt="0"/>
      <dgm:spPr/>
    </dgm:pt>
    <dgm:pt modelId="{AFD20F8E-19CA-0345-9AA7-37495BD58FAB}" type="pres">
      <dgm:prSet presAssocID="{040DD647-7DE4-284F-9C90-7E30BD6C5D28}" presName="parentLeftMargin" presStyleLbl="node1" presStyleIdx="1" presStyleCnt="3"/>
      <dgm:spPr/>
      <dgm:t>
        <a:bodyPr/>
        <a:lstStyle/>
        <a:p>
          <a:endParaRPr lang="fr-FR"/>
        </a:p>
      </dgm:t>
    </dgm:pt>
    <dgm:pt modelId="{91D7B178-42D9-7A48-BB64-126EF070CEA3}" type="pres">
      <dgm:prSet presAssocID="{040DD647-7DE4-284F-9C90-7E30BD6C5D28}" presName="parentText" presStyleLbl="node1" presStyleIdx="2" presStyleCnt="3">
        <dgm:presLayoutVars>
          <dgm:chMax val="0"/>
          <dgm:bulletEnabled val="1"/>
        </dgm:presLayoutVars>
      </dgm:prSet>
      <dgm:spPr/>
      <dgm:t>
        <a:bodyPr/>
        <a:lstStyle/>
        <a:p>
          <a:endParaRPr lang="fr-FR"/>
        </a:p>
      </dgm:t>
    </dgm:pt>
    <dgm:pt modelId="{ADCA2379-7CD0-8C44-992B-B56FA8DD5CDF}" type="pres">
      <dgm:prSet presAssocID="{040DD647-7DE4-284F-9C90-7E30BD6C5D28}" presName="negativeSpace" presStyleCnt="0"/>
      <dgm:spPr/>
    </dgm:pt>
    <dgm:pt modelId="{7A7C69E3-6D93-F746-988A-0DFD6C7E8F01}" type="pres">
      <dgm:prSet presAssocID="{040DD647-7DE4-284F-9C90-7E30BD6C5D28}" presName="childText" presStyleLbl="conFgAcc1" presStyleIdx="2" presStyleCnt="3">
        <dgm:presLayoutVars>
          <dgm:bulletEnabled val="1"/>
        </dgm:presLayoutVars>
      </dgm:prSet>
      <dgm:spPr/>
      <dgm:t>
        <a:bodyPr/>
        <a:lstStyle/>
        <a:p>
          <a:endParaRPr lang="fr-FR"/>
        </a:p>
      </dgm:t>
    </dgm:pt>
  </dgm:ptLst>
  <dgm:cxnLst>
    <dgm:cxn modelId="{88D80009-DDC9-464D-BA11-C2EB1DDDE7FA}" type="presOf" srcId="{BEC032B8-532F-DD4D-AC99-F8A3F2EB4656}" destId="{DFF63D9D-45C6-4547-BD1D-C781E711B18B}" srcOrd="0" destOrd="0" presId="urn:microsoft.com/office/officeart/2005/8/layout/list1"/>
    <dgm:cxn modelId="{FBAC0F11-0399-674A-A022-DB3136038E8A}" type="presOf" srcId="{040DD647-7DE4-284F-9C90-7E30BD6C5D28}" destId="{91D7B178-42D9-7A48-BB64-126EF070CEA3}" srcOrd="1" destOrd="0" presId="urn:microsoft.com/office/officeart/2005/8/layout/list1"/>
    <dgm:cxn modelId="{6F04FBAD-DCA2-784E-9172-D096FC9F397C}" type="presOf" srcId="{71434323-4374-F341-A364-2C36147A9672}" destId="{9C728A77-967E-A742-8193-93E4CAEDD3E7}" srcOrd="0" destOrd="0" presId="urn:microsoft.com/office/officeart/2005/8/layout/list1"/>
    <dgm:cxn modelId="{729BEA7A-A852-294C-8832-320A7151CF17}" srcId="{040DD647-7DE4-284F-9C90-7E30BD6C5D28}" destId="{DBE5EAB9-3B68-FF4D-A69B-4C9A32964CCF}" srcOrd="0" destOrd="0" parTransId="{214FDDD8-9EC6-7B4F-932A-B6B47116A259}" sibTransId="{01E488CD-7F83-B745-92E6-8952F8BEF176}"/>
    <dgm:cxn modelId="{08C9626D-A601-0D4E-9730-15FE31220CDF}" type="presOf" srcId="{BEC032B8-532F-DD4D-AC99-F8A3F2EB4656}" destId="{62BEFFFF-A438-F84B-A111-0A5D438CAB6A}" srcOrd="1" destOrd="0" presId="urn:microsoft.com/office/officeart/2005/8/layout/list1"/>
    <dgm:cxn modelId="{20039173-25F5-2C45-95ED-07BB1FEA04A3}" type="presOf" srcId="{D5C6CDA5-D735-874E-9D9A-A264153E2768}" destId="{6CCB1699-40B1-9745-84F5-8F121027E067}" srcOrd="1" destOrd="0" presId="urn:microsoft.com/office/officeart/2005/8/layout/list1"/>
    <dgm:cxn modelId="{4B469470-0758-164D-ACEE-EFA5808DF7E8}" type="presOf" srcId="{4338CC26-317D-6D4C-A18F-E710C0A78672}" destId="{29977C28-41D0-0B49-8818-92A784C1890F}" srcOrd="0" destOrd="0" presId="urn:microsoft.com/office/officeart/2005/8/layout/list1"/>
    <dgm:cxn modelId="{E62583CB-D06C-284B-846A-C7296E33293C}" type="presOf" srcId="{D5C6CDA5-D735-874E-9D9A-A264153E2768}" destId="{6EE55075-060D-FF40-AD68-02E46E489FAD}" srcOrd="0" destOrd="0" presId="urn:microsoft.com/office/officeart/2005/8/layout/list1"/>
    <dgm:cxn modelId="{66D014A7-4D21-B84E-BF52-B3A8BA370F3E}" srcId="{D5C6CDA5-D735-874E-9D9A-A264153E2768}" destId="{4338CC26-317D-6D4C-A18F-E710C0A78672}" srcOrd="0" destOrd="0" parTransId="{833A81A9-6FCF-4948-B145-9131E91D0C2F}" sibTransId="{A3E64210-D107-6149-80E3-B32F439F6066}"/>
    <dgm:cxn modelId="{6EB327D8-81A8-9744-862E-6D648E0DF2CD}" srcId="{71434323-4374-F341-A364-2C36147A9672}" destId="{BEC032B8-532F-DD4D-AC99-F8A3F2EB4656}" srcOrd="0" destOrd="0" parTransId="{A66B9BB1-BAE6-6843-81C9-F3EDED880576}" sibTransId="{98A43FAE-5D6A-AF4E-B320-12DDE46E4E5C}"/>
    <dgm:cxn modelId="{50F7754F-C1A3-3849-A5EA-8D95E2F7A08B}" srcId="{BEC032B8-532F-DD4D-AC99-F8A3F2EB4656}" destId="{3A32C5E6-6B73-DC40-9E56-BA5E15BAB770}" srcOrd="0" destOrd="0" parTransId="{D8D7C929-4B6D-1E46-BE8A-C83839FB825B}" sibTransId="{03A8DE9F-477B-EE43-A1E0-AEB2F08C3465}"/>
    <dgm:cxn modelId="{C1C36076-AAD8-D746-AA37-E6084269EC6E}" type="presOf" srcId="{DBE5EAB9-3B68-FF4D-A69B-4C9A32964CCF}" destId="{7A7C69E3-6D93-F746-988A-0DFD6C7E8F01}" srcOrd="0" destOrd="0" presId="urn:microsoft.com/office/officeart/2005/8/layout/list1"/>
    <dgm:cxn modelId="{7FF1ABCC-07C6-1342-BB62-56373587E738}" srcId="{71434323-4374-F341-A364-2C36147A9672}" destId="{D5C6CDA5-D735-874E-9D9A-A264153E2768}" srcOrd="1" destOrd="0" parTransId="{77A3D81F-795A-EA4A-B731-7804D7F360B3}" sibTransId="{4AD8FDE0-B4B0-9C45-9783-8607C977B710}"/>
    <dgm:cxn modelId="{02CAC006-D948-594A-87C1-54AC0BF9D2F6}" srcId="{71434323-4374-F341-A364-2C36147A9672}" destId="{040DD647-7DE4-284F-9C90-7E30BD6C5D28}" srcOrd="2" destOrd="0" parTransId="{C8DF73CC-4EC2-3E49-8D0F-08C6DBF747B4}" sibTransId="{3731FB47-277C-404A-AB03-AC95E697D7EA}"/>
    <dgm:cxn modelId="{B7076D8B-6EC0-B748-B650-6358ADF47652}" type="presOf" srcId="{3A32C5E6-6B73-DC40-9E56-BA5E15BAB770}" destId="{2E7F80BF-81AB-0641-A2E2-8296FFB57FA5}" srcOrd="0" destOrd="0" presId="urn:microsoft.com/office/officeart/2005/8/layout/list1"/>
    <dgm:cxn modelId="{69725AFD-DC4D-4246-8ECF-7E3D7FE3E02B}" type="presOf" srcId="{040DD647-7DE4-284F-9C90-7E30BD6C5D28}" destId="{AFD20F8E-19CA-0345-9AA7-37495BD58FAB}" srcOrd="0" destOrd="0" presId="urn:microsoft.com/office/officeart/2005/8/layout/list1"/>
    <dgm:cxn modelId="{52C30A72-283B-FD47-B063-1D7DB32654BB}" type="presParOf" srcId="{9C728A77-967E-A742-8193-93E4CAEDD3E7}" destId="{B3091BE1-7F4E-8645-BEFF-670710F0C68A}" srcOrd="0" destOrd="0" presId="urn:microsoft.com/office/officeart/2005/8/layout/list1"/>
    <dgm:cxn modelId="{F8A8036B-9FCD-554C-BE7C-86B2F95A8212}" type="presParOf" srcId="{B3091BE1-7F4E-8645-BEFF-670710F0C68A}" destId="{DFF63D9D-45C6-4547-BD1D-C781E711B18B}" srcOrd="0" destOrd="0" presId="urn:microsoft.com/office/officeart/2005/8/layout/list1"/>
    <dgm:cxn modelId="{D14F8259-2D91-8644-ACB8-E0EABA9C3A5A}" type="presParOf" srcId="{B3091BE1-7F4E-8645-BEFF-670710F0C68A}" destId="{62BEFFFF-A438-F84B-A111-0A5D438CAB6A}" srcOrd="1" destOrd="0" presId="urn:microsoft.com/office/officeart/2005/8/layout/list1"/>
    <dgm:cxn modelId="{65E823F1-5DA4-3C4B-9947-E9FE4340BA7B}" type="presParOf" srcId="{9C728A77-967E-A742-8193-93E4CAEDD3E7}" destId="{BE31BFC1-B006-DA4B-AEFB-C21AC7C53A63}" srcOrd="1" destOrd="0" presId="urn:microsoft.com/office/officeart/2005/8/layout/list1"/>
    <dgm:cxn modelId="{51CD6338-49D5-4F44-9EFA-EC3C997C2B15}" type="presParOf" srcId="{9C728A77-967E-A742-8193-93E4CAEDD3E7}" destId="{2E7F80BF-81AB-0641-A2E2-8296FFB57FA5}" srcOrd="2" destOrd="0" presId="urn:microsoft.com/office/officeart/2005/8/layout/list1"/>
    <dgm:cxn modelId="{6E0B36C2-8430-2745-950A-F4467C186332}" type="presParOf" srcId="{9C728A77-967E-A742-8193-93E4CAEDD3E7}" destId="{2DF471A5-A8DC-9840-B01A-7C20E818F9A1}" srcOrd="3" destOrd="0" presId="urn:microsoft.com/office/officeart/2005/8/layout/list1"/>
    <dgm:cxn modelId="{4EFCDE4E-AC06-504C-8C44-56B37595202F}" type="presParOf" srcId="{9C728A77-967E-A742-8193-93E4CAEDD3E7}" destId="{3F28EB93-39B9-2B4A-93E8-25397D9D4535}" srcOrd="4" destOrd="0" presId="urn:microsoft.com/office/officeart/2005/8/layout/list1"/>
    <dgm:cxn modelId="{3CA36ED9-03BF-F542-B0DD-844F5129869A}" type="presParOf" srcId="{3F28EB93-39B9-2B4A-93E8-25397D9D4535}" destId="{6EE55075-060D-FF40-AD68-02E46E489FAD}" srcOrd="0" destOrd="0" presId="urn:microsoft.com/office/officeart/2005/8/layout/list1"/>
    <dgm:cxn modelId="{6C8B7A35-01D6-0249-93D2-2145A8F3B2DF}" type="presParOf" srcId="{3F28EB93-39B9-2B4A-93E8-25397D9D4535}" destId="{6CCB1699-40B1-9745-84F5-8F121027E067}" srcOrd="1" destOrd="0" presId="urn:microsoft.com/office/officeart/2005/8/layout/list1"/>
    <dgm:cxn modelId="{580776DB-C92F-3D4C-9E6B-0433BC1F675F}" type="presParOf" srcId="{9C728A77-967E-A742-8193-93E4CAEDD3E7}" destId="{BC8BCA5A-974F-C546-93FA-B7CA2830885A}" srcOrd="5" destOrd="0" presId="urn:microsoft.com/office/officeart/2005/8/layout/list1"/>
    <dgm:cxn modelId="{CAC49DC3-9678-F447-8048-D27C3D3DCE7F}" type="presParOf" srcId="{9C728A77-967E-A742-8193-93E4CAEDD3E7}" destId="{29977C28-41D0-0B49-8818-92A784C1890F}" srcOrd="6" destOrd="0" presId="urn:microsoft.com/office/officeart/2005/8/layout/list1"/>
    <dgm:cxn modelId="{B5DC2D23-1924-8447-8299-FDEE685FA431}" type="presParOf" srcId="{9C728A77-967E-A742-8193-93E4CAEDD3E7}" destId="{D8F30586-364A-EF41-9E87-67A7D9E09C15}" srcOrd="7" destOrd="0" presId="urn:microsoft.com/office/officeart/2005/8/layout/list1"/>
    <dgm:cxn modelId="{B8A8D0B3-3CD8-FF43-BFF4-D2A216868550}" type="presParOf" srcId="{9C728A77-967E-A742-8193-93E4CAEDD3E7}" destId="{CD7B99A7-B212-A64F-91B6-18BAD9057841}" srcOrd="8" destOrd="0" presId="urn:microsoft.com/office/officeart/2005/8/layout/list1"/>
    <dgm:cxn modelId="{E32294CB-C3D8-EE42-B442-5B47FAFD837B}" type="presParOf" srcId="{CD7B99A7-B212-A64F-91B6-18BAD9057841}" destId="{AFD20F8E-19CA-0345-9AA7-37495BD58FAB}" srcOrd="0" destOrd="0" presId="urn:microsoft.com/office/officeart/2005/8/layout/list1"/>
    <dgm:cxn modelId="{6E271F6B-852B-D343-96DB-A326B20DEB0B}" type="presParOf" srcId="{CD7B99A7-B212-A64F-91B6-18BAD9057841}" destId="{91D7B178-42D9-7A48-BB64-126EF070CEA3}" srcOrd="1" destOrd="0" presId="urn:microsoft.com/office/officeart/2005/8/layout/list1"/>
    <dgm:cxn modelId="{25054E26-D573-DC48-BF54-EB840036E53C}" type="presParOf" srcId="{9C728A77-967E-A742-8193-93E4CAEDD3E7}" destId="{ADCA2379-7CD0-8C44-992B-B56FA8DD5CDF}" srcOrd="9" destOrd="0" presId="urn:microsoft.com/office/officeart/2005/8/layout/list1"/>
    <dgm:cxn modelId="{AE3B496E-FE09-8E45-B62C-AC7C3ED24D35}" type="presParOf" srcId="{9C728A77-967E-A742-8193-93E4CAEDD3E7}" destId="{7A7C69E3-6D93-F746-988A-0DFD6C7E8F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434323-4374-F341-A364-2C36147A967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BEC032B8-532F-DD4D-AC99-F8A3F2EB4656}">
      <dgm:prSet/>
      <dgm:spPr/>
      <dgm:t>
        <a:bodyPr/>
        <a:lstStyle/>
        <a:p>
          <a:pPr algn="just" rtl="0"/>
          <a:r>
            <a:rPr lang="fr-FR" dirty="0" smtClean="0"/>
            <a:t>Le risque interne</a:t>
          </a:r>
          <a:endParaRPr lang="fr-FR" dirty="0"/>
        </a:p>
      </dgm:t>
    </dgm:pt>
    <dgm:pt modelId="{A66B9BB1-BAE6-6843-81C9-F3EDED880576}" type="parTrans" cxnId="{6EB327D8-81A8-9744-862E-6D648E0DF2CD}">
      <dgm:prSet/>
      <dgm:spPr/>
      <dgm:t>
        <a:bodyPr/>
        <a:lstStyle/>
        <a:p>
          <a:endParaRPr lang="fr-FR"/>
        </a:p>
      </dgm:t>
    </dgm:pt>
    <dgm:pt modelId="{98A43FAE-5D6A-AF4E-B320-12DDE46E4E5C}" type="sibTrans" cxnId="{6EB327D8-81A8-9744-862E-6D648E0DF2CD}">
      <dgm:prSet/>
      <dgm:spPr/>
      <dgm:t>
        <a:bodyPr/>
        <a:lstStyle/>
        <a:p>
          <a:endParaRPr lang="fr-FR"/>
        </a:p>
      </dgm:t>
    </dgm:pt>
    <dgm:pt modelId="{91646A8A-3FDE-6E4C-9B39-8C741A8C493E}">
      <dgm:prSet/>
      <dgm:spPr/>
      <dgm:t>
        <a:bodyPr/>
        <a:lstStyle/>
        <a:p>
          <a:r>
            <a:rPr lang="fr-FR" dirty="0" smtClean="0"/>
            <a:t>Le risque de ne pas disposer des savoir-faire qui correspondraient aux ambitions affichées,</a:t>
          </a:r>
          <a:endParaRPr lang="fr-FR" dirty="0"/>
        </a:p>
      </dgm:t>
    </dgm:pt>
    <dgm:pt modelId="{6726BF91-7FD5-AA47-B853-800010FD5E1D}" type="parTrans" cxnId="{92CD2B1B-2312-4D42-A8D6-497A540BB2EF}">
      <dgm:prSet/>
      <dgm:spPr/>
      <dgm:t>
        <a:bodyPr/>
        <a:lstStyle/>
        <a:p>
          <a:endParaRPr lang="fr-FR"/>
        </a:p>
      </dgm:t>
    </dgm:pt>
    <dgm:pt modelId="{16B307F0-5353-1E45-AA23-CA76DF8E667D}" type="sibTrans" cxnId="{92CD2B1B-2312-4D42-A8D6-497A540BB2EF}">
      <dgm:prSet/>
      <dgm:spPr/>
      <dgm:t>
        <a:bodyPr/>
        <a:lstStyle/>
        <a:p>
          <a:endParaRPr lang="fr-FR"/>
        </a:p>
      </dgm:t>
    </dgm:pt>
    <dgm:pt modelId="{D91389F1-AF3D-DB45-83DE-CDC7C7D7DFDD}">
      <dgm:prSet/>
      <dgm:spPr/>
      <dgm:t>
        <a:bodyPr/>
        <a:lstStyle/>
        <a:p>
          <a:r>
            <a:rPr lang="fr-FR" dirty="0" smtClean="0"/>
            <a:t>Le risque de ne pas savoir gérer ses ressources au moment de l’exécution, de perdre la maîtrise de l’action,</a:t>
          </a:r>
          <a:endParaRPr lang="fr-FR" dirty="0"/>
        </a:p>
      </dgm:t>
    </dgm:pt>
    <dgm:pt modelId="{B7F4A225-1E78-C845-B3D3-2E4B4B4C64C6}" type="parTrans" cxnId="{95C352E2-0214-0041-9CE9-160DA9F6198D}">
      <dgm:prSet/>
      <dgm:spPr/>
      <dgm:t>
        <a:bodyPr/>
        <a:lstStyle/>
        <a:p>
          <a:endParaRPr lang="fr-FR"/>
        </a:p>
      </dgm:t>
    </dgm:pt>
    <dgm:pt modelId="{A0820D26-1292-B24F-8AAB-E890870AE3F0}" type="sibTrans" cxnId="{95C352E2-0214-0041-9CE9-160DA9F6198D}">
      <dgm:prSet/>
      <dgm:spPr/>
      <dgm:t>
        <a:bodyPr/>
        <a:lstStyle/>
        <a:p>
          <a:endParaRPr lang="fr-FR"/>
        </a:p>
      </dgm:t>
    </dgm:pt>
    <dgm:pt modelId="{27E2FF47-5104-5743-B011-3510B0C70B48}">
      <dgm:prSet/>
      <dgm:spPr/>
      <dgm:t>
        <a:bodyPr/>
        <a:lstStyle/>
        <a:p>
          <a:pPr algn="just" rtl="0"/>
          <a:r>
            <a:rPr lang="fr-FR" dirty="0" smtClean="0"/>
            <a:t>se divise lui-même en deux types :</a:t>
          </a:r>
          <a:endParaRPr lang="fr-FR" dirty="0"/>
        </a:p>
      </dgm:t>
    </dgm:pt>
    <dgm:pt modelId="{9062C219-35A8-B443-B079-856BE5C54BE9}" type="parTrans" cxnId="{9AD3737B-A9B4-0145-9E6C-6391657E31C2}">
      <dgm:prSet/>
      <dgm:spPr/>
      <dgm:t>
        <a:bodyPr/>
        <a:lstStyle/>
        <a:p>
          <a:endParaRPr lang="fr-FR"/>
        </a:p>
      </dgm:t>
    </dgm:pt>
    <dgm:pt modelId="{9778DAC1-088F-5841-8C30-BC8D951D036F}" type="sibTrans" cxnId="{9AD3737B-A9B4-0145-9E6C-6391657E31C2}">
      <dgm:prSet/>
      <dgm:spPr/>
      <dgm:t>
        <a:bodyPr/>
        <a:lstStyle/>
        <a:p>
          <a:endParaRPr lang="fr-FR"/>
        </a:p>
      </dgm:t>
    </dgm:pt>
    <dgm:pt modelId="{DCBE826B-D8CE-A542-A4B9-0A3E69AD77EE}">
      <dgm:prSet/>
      <dgm:spPr/>
      <dgm:t>
        <a:bodyPr/>
        <a:lstStyle/>
        <a:p>
          <a:r>
            <a:rPr lang="fr-FR" dirty="0" smtClean="0"/>
            <a:t>le sujet peut apprécier ce risque avant l’action grâce à ses </a:t>
          </a:r>
          <a:r>
            <a:rPr lang="fr-FR" dirty="0" err="1" smtClean="0"/>
            <a:t>métaconnaissances</a:t>
          </a:r>
          <a:r>
            <a:rPr lang="fr-FR" dirty="0" smtClean="0"/>
            <a:t> (connaissances sur lui-même,) ;</a:t>
          </a:r>
          <a:endParaRPr lang="fr-FR" dirty="0"/>
        </a:p>
      </dgm:t>
    </dgm:pt>
    <dgm:pt modelId="{1D1A69B2-88D4-B043-BC1A-11CE0C24A2D2}" type="parTrans" cxnId="{08DA06BE-B571-A54D-9D45-3D1D37BF96CC}">
      <dgm:prSet/>
      <dgm:spPr/>
      <dgm:t>
        <a:bodyPr/>
        <a:lstStyle/>
        <a:p>
          <a:endParaRPr lang="fr-FR"/>
        </a:p>
      </dgm:t>
    </dgm:pt>
    <dgm:pt modelId="{0DB8D3FA-C15E-B54F-BFAF-49108035B57A}" type="sibTrans" cxnId="{08DA06BE-B571-A54D-9D45-3D1D37BF96CC}">
      <dgm:prSet/>
      <dgm:spPr/>
      <dgm:t>
        <a:bodyPr/>
        <a:lstStyle/>
        <a:p>
          <a:endParaRPr lang="fr-FR"/>
        </a:p>
      </dgm:t>
    </dgm:pt>
    <dgm:pt modelId="{8BFA8607-4CC2-6240-B213-F4842BA8585D}">
      <dgm:prSet/>
      <dgm:spPr/>
      <dgm:t>
        <a:bodyPr/>
        <a:lstStyle/>
        <a:p>
          <a:r>
            <a:rPr lang="fr-FR" dirty="0" smtClean="0"/>
            <a:t>ce risque émerge au moment de l’exécution, il est le témoin direct de la difficulté et il est difficile de l’anticiper.</a:t>
          </a:r>
          <a:endParaRPr lang="fr-FR" dirty="0"/>
        </a:p>
      </dgm:t>
    </dgm:pt>
    <dgm:pt modelId="{87B41C10-392F-5441-B68A-35340978506F}" type="parTrans" cxnId="{7212C095-98F2-0A4A-A4F8-B02783C19179}">
      <dgm:prSet/>
      <dgm:spPr/>
      <dgm:t>
        <a:bodyPr/>
        <a:lstStyle/>
        <a:p>
          <a:endParaRPr lang="fr-FR"/>
        </a:p>
      </dgm:t>
    </dgm:pt>
    <dgm:pt modelId="{E9C97AA8-3450-0848-8906-E162E04D8DCD}" type="sibTrans" cxnId="{7212C095-98F2-0A4A-A4F8-B02783C19179}">
      <dgm:prSet/>
      <dgm:spPr/>
      <dgm:t>
        <a:bodyPr/>
        <a:lstStyle/>
        <a:p>
          <a:endParaRPr lang="fr-FR"/>
        </a:p>
      </dgm:t>
    </dgm:pt>
    <dgm:pt modelId="{9C728A77-967E-A742-8193-93E4CAEDD3E7}" type="pres">
      <dgm:prSet presAssocID="{71434323-4374-F341-A364-2C36147A9672}" presName="linear" presStyleCnt="0">
        <dgm:presLayoutVars>
          <dgm:dir/>
          <dgm:animLvl val="lvl"/>
          <dgm:resizeHandles val="exact"/>
        </dgm:presLayoutVars>
      </dgm:prSet>
      <dgm:spPr/>
      <dgm:t>
        <a:bodyPr/>
        <a:lstStyle/>
        <a:p>
          <a:endParaRPr lang="fr-FR"/>
        </a:p>
      </dgm:t>
    </dgm:pt>
    <dgm:pt modelId="{B3091BE1-7F4E-8645-BEFF-670710F0C68A}" type="pres">
      <dgm:prSet presAssocID="{BEC032B8-532F-DD4D-AC99-F8A3F2EB4656}" presName="parentLin" presStyleCnt="0"/>
      <dgm:spPr/>
    </dgm:pt>
    <dgm:pt modelId="{DFF63D9D-45C6-4547-BD1D-C781E711B18B}" type="pres">
      <dgm:prSet presAssocID="{BEC032B8-532F-DD4D-AC99-F8A3F2EB4656}" presName="parentLeftMargin" presStyleLbl="node1" presStyleIdx="0" presStyleCnt="3"/>
      <dgm:spPr/>
      <dgm:t>
        <a:bodyPr/>
        <a:lstStyle/>
        <a:p>
          <a:endParaRPr lang="fr-FR"/>
        </a:p>
      </dgm:t>
    </dgm:pt>
    <dgm:pt modelId="{62BEFFFF-A438-F84B-A111-0A5D438CAB6A}" type="pres">
      <dgm:prSet presAssocID="{BEC032B8-532F-DD4D-AC99-F8A3F2EB4656}" presName="parentText" presStyleLbl="node1" presStyleIdx="0" presStyleCnt="3">
        <dgm:presLayoutVars>
          <dgm:chMax val="0"/>
          <dgm:bulletEnabled val="1"/>
        </dgm:presLayoutVars>
      </dgm:prSet>
      <dgm:spPr/>
      <dgm:t>
        <a:bodyPr/>
        <a:lstStyle/>
        <a:p>
          <a:endParaRPr lang="fr-FR"/>
        </a:p>
      </dgm:t>
    </dgm:pt>
    <dgm:pt modelId="{BE31BFC1-B006-DA4B-AEFB-C21AC7C53A63}" type="pres">
      <dgm:prSet presAssocID="{BEC032B8-532F-DD4D-AC99-F8A3F2EB4656}" presName="negativeSpace" presStyleCnt="0"/>
      <dgm:spPr/>
    </dgm:pt>
    <dgm:pt modelId="{2E7F80BF-81AB-0641-A2E2-8296FFB57FA5}" type="pres">
      <dgm:prSet presAssocID="{BEC032B8-532F-DD4D-AC99-F8A3F2EB4656}" presName="childText" presStyleLbl="conFgAcc1" presStyleIdx="0" presStyleCnt="3">
        <dgm:presLayoutVars>
          <dgm:bulletEnabled val="1"/>
        </dgm:presLayoutVars>
      </dgm:prSet>
      <dgm:spPr/>
      <dgm:t>
        <a:bodyPr/>
        <a:lstStyle/>
        <a:p>
          <a:endParaRPr lang="fr-FR"/>
        </a:p>
      </dgm:t>
    </dgm:pt>
    <dgm:pt modelId="{2DF471A5-A8DC-9840-B01A-7C20E818F9A1}" type="pres">
      <dgm:prSet presAssocID="{98A43FAE-5D6A-AF4E-B320-12DDE46E4E5C}" presName="spaceBetweenRectangles" presStyleCnt="0"/>
      <dgm:spPr/>
    </dgm:pt>
    <dgm:pt modelId="{1DF49C28-26DF-654C-ABC7-8168102A3AFE}" type="pres">
      <dgm:prSet presAssocID="{91646A8A-3FDE-6E4C-9B39-8C741A8C493E}" presName="parentLin" presStyleCnt="0"/>
      <dgm:spPr/>
    </dgm:pt>
    <dgm:pt modelId="{D30714AF-9166-C040-8255-E985BA806A1C}" type="pres">
      <dgm:prSet presAssocID="{91646A8A-3FDE-6E4C-9B39-8C741A8C493E}" presName="parentLeftMargin" presStyleLbl="node1" presStyleIdx="0" presStyleCnt="3"/>
      <dgm:spPr/>
      <dgm:t>
        <a:bodyPr/>
        <a:lstStyle/>
        <a:p>
          <a:endParaRPr lang="fr-FR"/>
        </a:p>
      </dgm:t>
    </dgm:pt>
    <dgm:pt modelId="{6A7BA16E-70B8-B243-9BCA-FBBF39E379B9}" type="pres">
      <dgm:prSet presAssocID="{91646A8A-3FDE-6E4C-9B39-8C741A8C493E}" presName="parentText" presStyleLbl="node1" presStyleIdx="1" presStyleCnt="3">
        <dgm:presLayoutVars>
          <dgm:chMax val="0"/>
          <dgm:bulletEnabled val="1"/>
        </dgm:presLayoutVars>
      </dgm:prSet>
      <dgm:spPr/>
      <dgm:t>
        <a:bodyPr/>
        <a:lstStyle/>
        <a:p>
          <a:endParaRPr lang="fr-FR"/>
        </a:p>
      </dgm:t>
    </dgm:pt>
    <dgm:pt modelId="{72707446-FCE9-1449-BB35-5B9444BBDCB2}" type="pres">
      <dgm:prSet presAssocID="{91646A8A-3FDE-6E4C-9B39-8C741A8C493E}" presName="negativeSpace" presStyleCnt="0"/>
      <dgm:spPr/>
    </dgm:pt>
    <dgm:pt modelId="{4C93D011-24E0-9346-A578-350ED9425DF7}" type="pres">
      <dgm:prSet presAssocID="{91646A8A-3FDE-6E4C-9B39-8C741A8C493E}" presName="childText" presStyleLbl="conFgAcc1" presStyleIdx="1" presStyleCnt="3">
        <dgm:presLayoutVars>
          <dgm:bulletEnabled val="1"/>
        </dgm:presLayoutVars>
      </dgm:prSet>
      <dgm:spPr/>
      <dgm:t>
        <a:bodyPr/>
        <a:lstStyle/>
        <a:p>
          <a:endParaRPr lang="fr-FR"/>
        </a:p>
      </dgm:t>
    </dgm:pt>
    <dgm:pt modelId="{77B8CB9D-8D2F-154E-996A-C631C81D12D5}" type="pres">
      <dgm:prSet presAssocID="{16B307F0-5353-1E45-AA23-CA76DF8E667D}" presName="spaceBetweenRectangles" presStyleCnt="0"/>
      <dgm:spPr/>
    </dgm:pt>
    <dgm:pt modelId="{C64E68E2-CC27-0043-B9AD-4180496EF401}" type="pres">
      <dgm:prSet presAssocID="{D91389F1-AF3D-DB45-83DE-CDC7C7D7DFDD}" presName="parentLin" presStyleCnt="0"/>
      <dgm:spPr/>
    </dgm:pt>
    <dgm:pt modelId="{F928B857-A15E-AB43-9A93-F4A3ED4195CC}" type="pres">
      <dgm:prSet presAssocID="{D91389F1-AF3D-DB45-83DE-CDC7C7D7DFDD}" presName="parentLeftMargin" presStyleLbl="node1" presStyleIdx="1" presStyleCnt="3"/>
      <dgm:spPr/>
      <dgm:t>
        <a:bodyPr/>
        <a:lstStyle/>
        <a:p>
          <a:endParaRPr lang="fr-FR"/>
        </a:p>
      </dgm:t>
    </dgm:pt>
    <dgm:pt modelId="{C416525A-70BE-0E46-BE3D-041E2F8A2CFE}" type="pres">
      <dgm:prSet presAssocID="{D91389F1-AF3D-DB45-83DE-CDC7C7D7DFDD}" presName="parentText" presStyleLbl="node1" presStyleIdx="2" presStyleCnt="3">
        <dgm:presLayoutVars>
          <dgm:chMax val="0"/>
          <dgm:bulletEnabled val="1"/>
        </dgm:presLayoutVars>
      </dgm:prSet>
      <dgm:spPr/>
      <dgm:t>
        <a:bodyPr/>
        <a:lstStyle/>
        <a:p>
          <a:endParaRPr lang="fr-FR"/>
        </a:p>
      </dgm:t>
    </dgm:pt>
    <dgm:pt modelId="{BF290907-AB0B-E849-B1FD-E6DC7D0F76DA}" type="pres">
      <dgm:prSet presAssocID="{D91389F1-AF3D-DB45-83DE-CDC7C7D7DFDD}" presName="negativeSpace" presStyleCnt="0"/>
      <dgm:spPr/>
    </dgm:pt>
    <dgm:pt modelId="{4B87995F-830A-C94D-B836-7F7F35AF9757}" type="pres">
      <dgm:prSet presAssocID="{D91389F1-AF3D-DB45-83DE-CDC7C7D7DFDD}" presName="childText" presStyleLbl="conFgAcc1" presStyleIdx="2" presStyleCnt="3">
        <dgm:presLayoutVars>
          <dgm:bulletEnabled val="1"/>
        </dgm:presLayoutVars>
      </dgm:prSet>
      <dgm:spPr/>
      <dgm:t>
        <a:bodyPr/>
        <a:lstStyle/>
        <a:p>
          <a:endParaRPr lang="fr-FR"/>
        </a:p>
      </dgm:t>
    </dgm:pt>
  </dgm:ptLst>
  <dgm:cxnLst>
    <dgm:cxn modelId="{6EB327D8-81A8-9744-862E-6D648E0DF2CD}" srcId="{71434323-4374-F341-A364-2C36147A9672}" destId="{BEC032B8-532F-DD4D-AC99-F8A3F2EB4656}" srcOrd="0" destOrd="0" parTransId="{A66B9BB1-BAE6-6843-81C9-F3EDED880576}" sibTransId="{98A43FAE-5D6A-AF4E-B320-12DDE46E4E5C}"/>
    <dgm:cxn modelId="{9AD3737B-A9B4-0145-9E6C-6391657E31C2}" srcId="{BEC032B8-532F-DD4D-AC99-F8A3F2EB4656}" destId="{27E2FF47-5104-5743-B011-3510B0C70B48}" srcOrd="0" destOrd="0" parTransId="{9062C219-35A8-B443-B079-856BE5C54BE9}" sibTransId="{9778DAC1-088F-5841-8C30-BC8D951D036F}"/>
    <dgm:cxn modelId="{C6AF0564-1916-EE43-949B-F4C1EBF4B76E}" type="presOf" srcId="{DCBE826B-D8CE-A542-A4B9-0A3E69AD77EE}" destId="{4C93D011-24E0-9346-A578-350ED9425DF7}" srcOrd="0" destOrd="0" presId="urn:microsoft.com/office/officeart/2005/8/layout/list1"/>
    <dgm:cxn modelId="{B968E7A2-7E31-2C48-8B0B-E617C0395C7A}" type="presOf" srcId="{91646A8A-3FDE-6E4C-9B39-8C741A8C493E}" destId="{D30714AF-9166-C040-8255-E985BA806A1C}" srcOrd="0" destOrd="0" presId="urn:microsoft.com/office/officeart/2005/8/layout/list1"/>
    <dgm:cxn modelId="{92CD2B1B-2312-4D42-A8D6-497A540BB2EF}" srcId="{71434323-4374-F341-A364-2C36147A9672}" destId="{91646A8A-3FDE-6E4C-9B39-8C741A8C493E}" srcOrd="1" destOrd="0" parTransId="{6726BF91-7FD5-AA47-B853-800010FD5E1D}" sibTransId="{16B307F0-5353-1E45-AA23-CA76DF8E667D}"/>
    <dgm:cxn modelId="{A403FD1C-E1C5-FC46-9D06-4CDA1651301F}" type="presOf" srcId="{27E2FF47-5104-5743-B011-3510B0C70B48}" destId="{2E7F80BF-81AB-0641-A2E2-8296FFB57FA5}" srcOrd="0" destOrd="0" presId="urn:microsoft.com/office/officeart/2005/8/layout/list1"/>
    <dgm:cxn modelId="{C5725ADC-EE7B-1848-9EE0-8F683B8CE5F5}" type="presOf" srcId="{91646A8A-3FDE-6E4C-9B39-8C741A8C493E}" destId="{6A7BA16E-70B8-B243-9BCA-FBBF39E379B9}" srcOrd="1" destOrd="0" presId="urn:microsoft.com/office/officeart/2005/8/layout/list1"/>
    <dgm:cxn modelId="{5F95ED60-A682-2F45-A4B1-C181D5207746}" type="presOf" srcId="{D91389F1-AF3D-DB45-83DE-CDC7C7D7DFDD}" destId="{C416525A-70BE-0E46-BE3D-041E2F8A2CFE}" srcOrd="1" destOrd="0" presId="urn:microsoft.com/office/officeart/2005/8/layout/list1"/>
    <dgm:cxn modelId="{7212C095-98F2-0A4A-A4F8-B02783C19179}" srcId="{D91389F1-AF3D-DB45-83DE-CDC7C7D7DFDD}" destId="{8BFA8607-4CC2-6240-B213-F4842BA8585D}" srcOrd="0" destOrd="0" parTransId="{87B41C10-392F-5441-B68A-35340978506F}" sibTransId="{E9C97AA8-3450-0848-8906-E162E04D8DCD}"/>
    <dgm:cxn modelId="{08DA06BE-B571-A54D-9D45-3D1D37BF96CC}" srcId="{91646A8A-3FDE-6E4C-9B39-8C741A8C493E}" destId="{DCBE826B-D8CE-A542-A4B9-0A3E69AD77EE}" srcOrd="0" destOrd="0" parTransId="{1D1A69B2-88D4-B043-BC1A-11CE0C24A2D2}" sibTransId="{0DB8D3FA-C15E-B54F-BFAF-49108035B57A}"/>
    <dgm:cxn modelId="{185FD602-4602-4346-8FEA-24BB30919034}" type="presOf" srcId="{8BFA8607-4CC2-6240-B213-F4842BA8585D}" destId="{4B87995F-830A-C94D-B836-7F7F35AF9757}" srcOrd="0" destOrd="0" presId="urn:microsoft.com/office/officeart/2005/8/layout/list1"/>
    <dgm:cxn modelId="{9C8FD750-C5DC-8A49-9931-7A203C245B0B}" type="presOf" srcId="{BEC032B8-532F-DD4D-AC99-F8A3F2EB4656}" destId="{DFF63D9D-45C6-4547-BD1D-C781E711B18B}" srcOrd="0" destOrd="0" presId="urn:microsoft.com/office/officeart/2005/8/layout/list1"/>
    <dgm:cxn modelId="{95C352E2-0214-0041-9CE9-160DA9F6198D}" srcId="{71434323-4374-F341-A364-2C36147A9672}" destId="{D91389F1-AF3D-DB45-83DE-CDC7C7D7DFDD}" srcOrd="2" destOrd="0" parTransId="{B7F4A225-1E78-C845-B3D3-2E4B4B4C64C6}" sibTransId="{A0820D26-1292-B24F-8AAB-E890870AE3F0}"/>
    <dgm:cxn modelId="{7704E800-5467-3747-85AE-5EE1FA40F4FA}" type="presOf" srcId="{D91389F1-AF3D-DB45-83DE-CDC7C7D7DFDD}" destId="{F928B857-A15E-AB43-9A93-F4A3ED4195CC}" srcOrd="0" destOrd="0" presId="urn:microsoft.com/office/officeart/2005/8/layout/list1"/>
    <dgm:cxn modelId="{BA4AD3D7-8FD6-5D43-B75B-2B1461A4E6E3}" type="presOf" srcId="{BEC032B8-532F-DD4D-AC99-F8A3F2EB4656}" destId="{62BEFFFF-A438-F84B-A111-0A5D438CAB6A}" srcOrd="1" destOrd="0" presId="urn:microsoft.com/office/officeart/2005/8/layout/list1"/>
    <dgm:cxn modelId="{B3D71BD7-804E-4F4E-9F87-83F3FD11F07C}" type="presOf" srcId="{71434323-4374-F341-A364-2C36147A9672}" destId="{9C728A77-967E-A742-8193-93E4CAEDD3E7}" srcOrd="0" destOrd="0" presId="urn:microsoft.com/office/officeart/2005/8/layout/list1"/>
    <dgm:cxn modelId="{22C99811-687A-B248-A6C7-0287D1259BF8}" type="presParOf" srcId="{9C728A77-967E-A742-8193-93E4CAEDD3E7}" destId="{B3091BE1-7F4E-8645-BEFF-670710F0C68A}" srcOrd="0" destOrd="0" presId="urn:microsoft.com/office/officeart/2005/8/layout/list1"/>
    <dgm:cxn modelId="{F95EAC78-CFE0-DE43-A635-DAD086A3F66D}" type="presParOf" srcId="{B3091BE1-7F4E-8645-BEFF-670710F0C68A}" destId="{DFF63D9D-45C6-4547-BD1D-C781E711B18B}" srcOrd="0" destOrd="0" presId="urn:microsoft.com/office/officeart/2005/8/layout/list1"/>
    <dgm:cxn modelId="{90F11B9F-8B42-8142-A1E3-E39C28B3F742}" type="presParOf" srcId="{B3091BE1-7F4E-8645-BEFF-670710F0C68A}" destId="{62BEFFFF-A438-F84B-A111-0A5D438CAB6A}" srcOrd="1" destOrd="0" presId="urn:microsoft.com/office/officeart/2005/8/layout/list1"/>
    <dgm:cxn modelId="{CE7DD751-7E4A-8240-8F7C-7EF802F354F2}" type="presParOf" srcId="{9C728A77-967E-A742-8193-93E4CAEDD3E7}" destId="{BE31BFC1-B006-DA4B-AEFB-C21AC7C53A63}" srcOrd="1" destOrd="0" presId="urn:microsoft.com/office/officeart/2005/8/layout/list1"/>
    <dgm:cxn modelId="{7AF8344A-A4D0-F54A-B5CB-1EA128944EF9}" type="presParOf" srcId="{9C728A77-967E-A742-8193-93E4CAEDD3E7}" destId="{2E7F80BF-81AB-0641-A2E2-8296FFB57FA5}" srcOrd="2" destOrd="0" presId="urn:microsoft.com/office/officeart/2005/8/layout/list1"/>
    <dgm:cxn modelId="{3E4D2C5A-4EE6-6049-A97A-1C9381C0854F}" type="presParOf" srcId="{9C728A77-967E-A742-8193-93E4CAEDD3E7}" destId="{2DF471A5-A8DC-9840-B01A-7C20E818F9A1}" srcOrd="3" destOrd="0" presId="urn:microsoft.com/office/officeart/2005/8/layout/list1"/>
    <dgm:cxn modelId="{C24AC446-3D47-C648-89B7-7A2AD7A3BAD8}" type="presParOf" srcId="{9C728A77-967E-A742-8193-93E4CAEDD3E7}" destId="{1DF49C28-26DF-654C-ABC7-8168102A3AFE}" srcOrd="4" destOrd="0" presId="urn:microsoft.com/office/officeart/2005/8/layout/list1"/>
    <dgm:cxn modelId="{2E3AD078-CFFE-4D4D-BD07-5C3A1FFB72AC}" type="presParOf" srcId="{1DF49C28-26DF-654C-ABC7-8168102A3AFE}" destId="{D30714AF-9166-C040-8255-E985BA806A1C}" srcOrd="0" destOrd="0" presId="urn:microsoft.com/office/officeart/2005/8/layout/list1"/>
    <dgm:cxn modelId="{BF5C5E9E-D71A-AE42-86E6-03766C8A8212}" type="presParOf" srcId="{1DF49C28-26DF-654C-ABC7-8168102A3AFE}" destId="{6A7BA16E-70B8-B243-9BCA-FBBF39E379B9}" srcOrd="1" destOrd="0" presId="urn:microsoft.com/office/officeart/2005/8/layout/list1"/>
    <dgm:cxn modelId="{288FAAAE-4DFE-D24A-8E5A-AA6D74FFB56F}" type="presParOf" srcId="{9C728A77-967E-A742-8193-93E4CAEDD3E7}" destId="{72707446-FCE9-1449-BB35-5B9444BBDCB2}" srcOrd="5" destOrd="0" presId="urn:microsoft.com/office/officeart/2005/8/layout/list1"/>
    <dgm:cxn modelId="{1F053BC7-1CD0-F848-B706-D141A3B2FD9C}" type="presParOf" srcId="{9C728A77-967E-A742-8193-93E4CAEDD3E7}" destId="{4C93D011-24E0-9346-A578-350ED9425DF7}" srcOrd="6" destOrd="0" presId="urn:microsoft.com/office/officeart/2005/8/layout/list1"/>
    <dgm:cxn modelId="{323DACC7-D46B-CE49-832A-ADBE70775DD9}" type="presParOf" srcId="{9C728A77-967E-A742-8193-93E4CAEDD3E7}" destId="{77B8CB9D-8D2F-154E-996A-C631C81D12D5}" srcOrd="7" destOrd="0" presId="urn:microsoft.com/office/officeart/2005/8/layout/list1"/>
    <dgm:cxn modelId="{E8E3C4E6-31D9-D645-BA95-54F5728653BA}" type="presParOf" srcId="{9C728A77-967E-A742-8193-93E4CAEDD3E7}" destId="{C64E68E2-CC27-0043-B9AD-4180496EF401}" srcOrd="8" destOrd="0" presId="urn:microsoft.com/office/officeart/2005/8/layout/list1"/>
    <dgm:cxn modelId="{FD98EDD9-BB34-EA43-9876-51E9F0C4BB16}" type="presParOf" srcId="{C64E68E2-CC27-0043-B9AD-4180496EF401}" destId="{F928B857-A15E-AB43-9A93-F4A3ED4195CC}" srcOrd="0" destOrd="0" presId="urn:microsoft.com/office/officeart/2005/8/layout/list1"/>
    <dgm:cxn modelId="{F4798F8A-2305-F84F-A100-B4B5B46F84E4}" type="presParOf" srcId="{C64E68E2-CC27-0043-B9AD-4180496EF401}" destId="{C416525A-70BE-0E46-BE3D-041E2F8A2CFE}" srcOrd="1" destOrd="0" presId="urn:microsoft.com/office/officeart/2005/8/layout/list1"/>
    <dgm:cxn modelId="{A6066E79-3882-3E43-BAC9-A45714AE6B00}" type="presParOf" srcId="{9C728A77-967E-A742-8193-93E4CAEDD3E7}" destId="{BF290907-AB0B-E849-B1FD-E6DC7D0F76DA}" srcOrd="9" destOrd="0" presId="urn:microsoft.com/office/officeart/2005/8/layout/list1"/>
    <dgm:cxn modelId="{D00C8E44-EEBE-C944-A183-023E857425DD}" type="presParOf" srcId="{9C728A77-967E-A742-8193-93E4CAEDD3E7}" destId="{4B87995F-830A-C94D-B836-7F7F35AF975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434323-4374-F341-A364-2C36147A967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BEC032B8-532F-DD4D-AC99-F8A3F2EB4656}">
      <dgm:prSet/>
      <dgm:spPr/>
      <dgm:t>
        <a:bodyPr/>
        <a:lstStyle/>
        <a:p>
          <a:pPr algn="just" rtl="0"/>
          <a:r>
            <a:rPr lang="fr-FR" dirty="0" smtClean="0"/>
            <a:t>Le risque externe</a:t>
          </a:r>
          <a:endParaRPr lang="fr-FR" dirty="0"/>
        </a:p>
      </dgm:t>
    </dgm:pt>
    <dgm:pt modelId="{A66B9BB1-BAE6-6843-81C9-F3EDED880576}" type="parTrans" cxnId="{6EB327D8-81A8-9744-862E-6D648E0DF2CD}">
      <dgm:prSet/>
      <dgm:spPr/>
      <dgm:t>
        <a:bodyPr/>
        <a:lstStyle/>
        <a:p>
          <a:endParaRPr lang="fr-FR"/>
        </a:p>
      </dgm:t>
    </dgm:pt>
    <dgm:pt modelId="{98A43FAE-5D6A-AF4E-B320-12DDE46E4E5C}" type="sibTrans" cxnId="{6EB327D8-81A8-9744-862E-6D648E0DF2CD}">
      <dgm:prSet/>
      <dgm:spPr/>
      <dgm:t>
        <a:bodyPr/>
        <a:lstStyle/>
        <a:p>
          <a:endParaRPr lang="fr-FR"/>
        </a:p>
      </dgm:t>
    </dgm:pt>
    <dgm:pt modelId="{27E2FF47-5104-5743-B011-3510B0C70B48}">
      <dgm:prSet/>
      <dgm:spPr/>
      <dgm:t>
        <a:bodyPr/>
        <a:lstStyle/>
        <a:p>
          <a:pPr algn="just" rtl="0"/>
          <a:r>
            <a:rPr lang="fr-FR" dirty="0" smtClean="0"/>
            <a:t>Ce risque se mesure métaphoriquement par une distance à l’accident. </a:t>
          </a:r>
          <a:endParaRPr lang="fr-FR" dirty="0"/>
        </a:p>
      </dgm:t>
    </dgm:pt>
    <dgm:pt modelId="{9062C219-35A8-B443-B079-856BE5C54BE9}" type="parTrans" cxnId="{9AD3737B-A9B4-0145-9E6C-6391657E31C2}">
      <dgm:prSet/>
      <dgm:spPr/>
      <dgm:t>
        <a:bodyPr/>
        <a:lstStyle/>
        <a:p>
          <a:endParaRPr lang="fr-FR"/>
        </a:p>
      </dgm:t>
    </dgm:pt>
    <dgm:pt modelId="{9778DAC1-088F-5841-8C30-BC8D951D036F}" type="sibTrans" cxnId="{9AD3737B-A9B4-0145-9E6C-6391657E31C2}">
      <dgm:prSet/>
      <dgm:spPr/>
      <dgm:t>
        <a:bodyPr/>
        <a:lstStyle/>
        <a:p>
          <a:endParaRPr lang="fr-FR"/>
        </a:p>
      </dgm:t>
    </dgm:pt>
    <dgm:pt modelId="{3B3170CA-EF58-5A42-B9A4-ED0294C9C95E}">
      <dgm:prSet/>
      <dgm:spPr/>
      <dgm:t>
        <a:bodyPr/>
        <a:lstStyle/>
        <a:p>
          <a:r>
            <a:rPr lang="fr-FR" dirty="0" smtClean="0"/>
            <a:t>On parle aussi de « marges » pour caractériser ces degrés de liberté.</a:t>
          </a:r>
          <a:endParaRPr lang="fr-FR" dirty="0"/>
        </a:p>
      </dgm:t>
    </dgm:pt>
    <dgm:pt modelId="{731C346F-C2FA-C245-B0D3-937C8CD8460D}" type="parTrans" cxnId="{E34C3EB1-5F8F-3048-8D0B-774ED75B3299}">
      <dgm:prSet/>
      <dgm:spPr/>
      <dgm:t>
        <a:bodyPr/>
        <a:lstStyle/>
        <a:p>
          <a:endParaRPr lang="fr-FR"/>
        </a:p>
      </dgm:t>
    </dgm:pt>
    <dgm:pt modelId="{D73E4927-2525-5645-BA0C-F4D670920599}" type="sibTrans" cxnId="{E34C3EB1-5F8F-3048-8D0B-774ED75B3299}">
      <dgm:prSet/>
      <dgm:spPr/>
      <dgm:t>
        <a:bodyPr/>
        <a:lstStyle/>
        <a:p>
          <a:endParaRPr lang="fr-FR"/>
        </a:p>
      </dgm:t>
    </dgm:pt>
    <dgm:pt modelId="{FDB3BAEB-8788-8644-B7BF-F3816F8712A0}">
      <dgm:prSet/>
      <dgm:spPr/>
      <dgm:t>
        <a:bodyPr/>
        <a:lstStyle/>
        <a:p>
          <a:pPr algn="just" rtl="0"/>
          <a:r>
            <a:rPr lang="fr-FR" dirty="0" smtClean="0"/>
            <a:t>L’opérateur ne dispose pas de cette « vision» de la </a:t>
          </a:r>
        </a:p>
        <a:p>
          <a:pPr algn="just" rtl="0"/>
          <a:r>
            <a:rPr lang="fr-FR" dirty="0" smtClean="0"/>
            <a:t>« distance à l’accident ». </a:t>
          </a:r>
          <a:endParaRPr lang="fr-FR" dirty="0"/>
        </a:p>
      </dgm:t>
    </dgm:pt>
    <dgm:pt modelId="{CC0D6271-0DFA-5740-A20B-D5CDAC7D2C17}" type="parTrans" cxnId="{AD1A2BCA-B173-1A46-9099-74817541089F}">
      <dgm:prSet/>
      <dgm:spPr/>
      <dgm:t>
        <a:bodyPr/>
        <a:lstStyle/>
        <a:p>
          <a:endParaRPr lang="fr-FR"/>
        </a:p>
      </dgm:t>
    </dgm:pt>
    <dgm:pt modelId="{263B1A94-23E6-9749-8F22-7E3E2398E52A}" type="sibTrans" cxnId="{AD1A2BCA-B173-1A46-9099-74817541089F}">
      <dgm:prSet/>
      <dgm:spPr/>
      <dgm:t>
        <a:bodyPr/>
        <a:lstStyle/>
        <a:p>
          <a:endParaRPr lang="fr-FR"/>
        </a:p>
      </dgm:t>
    </dgm:pt>
    <dgm:pt modelId="{6E09F7B2-C960-E649-997E-6283905DB0DD}">
      <dgm:prSet/>
      <dgm:spPr/>
      <dgm:t>
        <a:bodyPr/>
        <a:lstStyle/>
        <a:p>
          <a:pPr algn="just" rtl="0"/>
          <a:r>
            <a:rPr lang="fr-FR" dirty="0" smtClean="0"/>
            <a:t>Il évalue plutôt le risque externe en termes de degrés de liberté qu’il peut s’autoriser par rapport à la procédure standard sans devoir concentrer toute son attention sur la récupération de la situation nominale. </a:t>
          </a:r>
          <a:endParaRPr lang="fr-FR" dirty="0"/>
        </a:p>
      </dgm:t>
    </dgm:pt>
    <dgm:pt modelId="{A0899D3B-071B-644B-B9C1-A9359AE0E5D0}" type="parTrans" cxnId="{A0D78122-0B8E-784F-A54B-34A91CFFB3D7}">
      <dgm:prSet/>
      <dgm:spPr/>
      <dgm:t>
        <a:bodyPr/>
        <a:lstStyle/>
        <a:p>
          <a:endParaRPr lang="fr-FR"/>
        </a:p>
      </dgm:t>
    </dgm:pt>
    <dgm:pt modelId="{2F569476-2817-E047-9EDA-8857C7C60697}" type="sibTrans" cxnId="{A0D78122-0B8E-784F-A54B-34A91CFFB3D7}">
      <dgm:prSet/>
      <dgm:spPr/>
      <dgm:t>
        <a:bodyPr/>
        <a:lstStyle/>
        <a:p>
          <a:endParaRPr lang="fr-FR"/>
        </a:p>
      </dgm:t>
    </dgm:pt>
    <dgm:pt modelId="{31C03F7E-C462-F44B-A568-E23F9272D724}">
      <dgm:prSet/>
      <dgm:spPr/>
      <dgm:t>
        <a:bodyPr/>
        <a:lstStyle/>
        <a:p>
          <a:r>
            <a:rPr lang="fr-FR" dirty="0" smtClean="0"/>
            <a:t>Moins l’opérateur dispose de degrés de liberté, plus il juge le risque externe grand.</a:t>
          </a:r>
          <a:endParaRPr lang="fr-FR" dirty="0"/>
        </a:p>
      </dgm:t>
    </dgm:pt>
    <dgm:pt modelId="{9F7D68D1-62B3-104E-940F-C43FC979E6E1}" type="parTrans" cxnId="{F57A7054-FD81-B64D-9BED-42B5566479F8}">
      <dgm:prSet/>
      <dgm:spPr/>
      <dgm:t>
        <a:bodyPr/>
        <a:lstStyle/>
        <a:p>
          <a:endParaRPr lang="fr-FR"/>
        </a:p>
      </dgm:t>
    </dgm:pt>
    <dgm:pt modelId="{5718BAAA-42AE-3042-96EE-D1FD8BDE4A6C}" type="sibTrans" cxnId="{F57A7054-FD81-B64D-9BED-42B5566479F8}">
      <dgm:prSet/>
      <dgm:spPr/>
      <dgm:t>
        <a:bodyPr/>
        <a:lstStyle/>
        <a:p>
          <a:endParaRPr lang="fr-FR"/>
        </a:p>
      </dgm:t>
    </dgm:pt>
    <dgm:pt modelId="{9C728A77-967E-A742-8193-93E4CAEDD3E7}" type="pres">
      <dgm:prSet presAssocID="{71434323-4374-F341-A364-2C36147A9672}" presName="linear" presStyleCnt="0">
        <dgm:presLayoutVars>
          <dgm:dir/>
          <dgm:animLvl val="lvl"/>
          <dgm:resizeHandles val="exact"/>
        </dgm:presLayoutVars>
      </dgm:prSet>
      <dgm:spPr/>
      <dgm:t>
        <a:bodyPr/>
        <a:lstStyle/>
        <a:p>
          <a:endParaRPr lang="fr-FR"/>
        </a:p>
      </dgm:t>
    </dgm:pt>
    <dgm:pt modelId="{B3091BE1-7F4E-8645-BEFF-670710F0C68A}" type="pres">
      <dgm:prSet presAssocID="{BEC032B8-532F-DD4D-AC99-F8A3F2EB4656}" presName="parentLin" presStyleCnt="0"/>
      <dgm:spPr/>
    </dgm:pt>
    <dgm:pt modelId="{DFF63D9D-45C6-4547-BD1D-C781E711B18B}" type="pres">
      <dgm:prSet presAssocID="{BEC032B8-532F-DD4D-AC99-F8A3F2EB4656}" presName="parentLeftMargin" presStyleLbl="node1" presStyleIdx="0" presStyleCnt="3"/>
      <dgm:spPr/>
      <dgm:t>
        <a:bodyPr/>
        <a:lstStyle/>
        <a:p>
          <a:endParaRPr lang="fr-FR"/>
        </a:p>
      </dgm:t>
    </dgm:pt>
    <dgm:pt modelId="{62BEFFFF-A438-F84B-A111-0A5D438CAB6A}" type="pres">
      <dgm:prSet presAssocID="{BEC032B8-532F-DD4D-AC99-F8A3F2EB4656}" presName="parentText" presStyleLbl="node1" presStyleIdx="0" presStyleCnt="3">
        <dgm:presLayoutVars>
          <dgm:chMax val="0"/>
          <dgm:bulletEnabled val="1"/>
        </dgm:presLayoutVars>
      </dgm:prSet>
      <dgm:spPr/>
      <dgm:t>
        <a:bodyPr/>
        <a:lstStyle/>
        <a:p>
          <a:endParaRPr lang="fr-FR"/>
        </a:p>
      </dgm:t>
    </dgm:pt>
    <dgm:pt modelId="{BE31BFC1-B006-DA4B-AEFB-C21AC7C53A63}" type="pres">
      <dgm:prSet presAssocID="{BEC032B8-532F-DD4D-AC99-F8A3F2EB4656}" presName="negativeSpace" presStyleCnt="0"/>
      <dgm:spPr/>
    </dgm:pt>
    <dgm:pt modelId="{2E7F80BF-81AB-0641-A2E2-8296FFB57FA5}" type="pres">
      <dgm:prSet presAssocID="{BEC032B8-532F-DD4D-AC99-F8A3F2EB4656}" presName="childText" presStyleLbl="conFgAcc1" presStyleIdx="0" presStyleCnt="3">
        <dgm:presLayoutVars>
          <dgm:bulletEnabled val="1"/>
        </dgm:presLayoutVars>
      </dgm:prSet>
      <dgm:spPr/>
      <dgm:t>
        <a:bodyPr/>
        <a:lstStyle/>
        <a:p>
          <a:endParaRPr lang="fr-FR"/>
        </a:p>
      </dgm:t>
    </dgm:pt>
    <dgm:pt modelId="{2DF471A5-A8DC-9840-B01A-7C20E818F9A1}" type="pres">
      <dgm:prSet presAssocID="{98A43FAE-5D6A-AF4E-B320-12DDE46E4E5C}" presName="spaceBetweenRectangles" presStyleCnt="0"/>
      <dgm:spPr/>
    </dgm:pt>
    <dgm:pt modelId="{BF1A7722-2690-7A4F-8C2F-552FAB8360A2}" type="pres">
      <dgm:prSet presAssocID="{FDB3BAEB-8788-8644-B7BF-F3816F8712A0}" presName="parentLin" presStyleCnt="0"/>
      <dgm:spPr/>
    </dgm:pt>
    <dgm:pt modelId="{F02C2CAE-98D3-654A-B741-38EE01252020}" type="pres">
      <dgm:prSet presAssocID="{FDB3BAEB-8788-8644-B7BF-F3816F8712A0}" presName="parentLeftMargin" presStyleLbl="node1" presStyleIdx="0" presStyleCnt="3"/>
      <dgm:spPr/>
      <dgm:t>
        <a:bodyPr/>
        <a:lstStyle/>
        <a:p>
          <a:endParaRPr lang="fr-FR"/>
        </a:p>
      </dgm:t>
    </dgm:pt>
    <dgm:pt modelId="{AD0C7164-7CE1-B347-92E2-0A6637B9A365}" type="pres">
      <dgm:prSet presAssocID="{FDB3BAEB-8788-8644-B7BF-F3816F8712A0}" presName="parentText" presStyleLbl="node1" presStyleIdx="1" presStyleCnt="3">
        <dgm:presLayoutVars>
          <dgm:chMax val="0"/>
          <dgm:bulletEnabled val="1"/>
        </dgm:presLayoutVars>
      </dgm:prSet>
      <dgm:spPr/>
      <dgm:t>
        <a:bodyPr/>
        <a:lstStyle/>
        <a:p>
          <a:endParaRPr lang="fr-FR"/>
        </a:p>
      </dgm:t>
    </dgm:pt>
    <dgm:pt modelId="{B8FDF032-0777-4A4A-8DB6-13A54A2304AE}" type="pres">
      <dgm:prSet presAssocID="{FDB3BAEB-8788-8644-B7BF-F3816F8712A0}" presName="negativeSpace" presStyleCnt="0"/>
      <dgm:spPr/>
    </dgm:pt>
    <dgm:pt modelId="{30883A7C-33EB-6D48-8C4A-08E2E3C3252E}" type="pres">
      <dgm:prSet presAssocID="{FDB3BAEB-8788-8644-B7BF-F3816F8712A0}" presName="childText" presStyleLbl="conFgAcc1" presStyleIdx="1" presStyleCnt="3">
        <dgm:presLayoutVars>
          <dgm:bulletEnabled val="1"/>
        </dgm:presLayoutVars>
      </dgm:prSet>
      <dgm:spPr/>
      <dgm:t>
        <a:bodyPr/>
        <a:lstStyle/>
        <a:p>
          <a:endParaRPr lang="fr-FR"/>
        </a:p>
      </dgm:t>
    </dgm:pt>
    <dgm:pt modelId="{C27D4FD4-1EEA-8441-B8BA-619903FADE7C}" type="pres">
      <dgm:prSet presAssocID="{263B1A94-23E6-9749-8F22-7E3E2398E52A}" presName="spaceBetweenRectangles" presStyleCnt="0"/>
      <dgm:spPr/>
    </dgm:pt>
    <dgm:pt modelId="{9009E154-9CE0-2142-9C98-4B881F3E00DE}" type="pres">
      <dgm:prSet presAssocID="{3B3170CA-EF58-5A42-B9A4-ED0294C9C95E}" presName="parentLin" presStyleCnt="0"/>
      <dgm:spPr/>
    </dgm:pt>
    <dgm:pt modelId="{24707269-5190-5D45-9151-322B5473E1BE}" type="pres">
      <dgm:prSet presAssocID="{3B3170CA-EF58-5A42-B9A4-ED0294C9C95E}" presName="parentLeftMargin" presStyleLbl="node1" presStyleIdx="1" presStyleCnt="3"/>
      <dgm:spPr/>
      <dgm:t>
        <a:bodyPr/>
        <a:lstStyle/>
        <a:p>
          <a:endParaRPr lang="fr-FR"/>
        </a:p>
      </dgm:t>
    </dgm:pt>
    <dgm:pt modelId="{CC4978FF-52AF-FD49-B28F-42BCC6E60261}" type="pres">
      <dgm:prSet presAssocID="{3B3170CA-EF58-5A42-B9A4-ED0294C9C95E}" presName="parentText" presStyleLbl="node1" presStyleIdx="2" presStyleCnt="3">
        <dgm:presLayoutVars>
          <dgm:chMax val="0"/>
          <dgm:bulletEnabled val="1"/>
        </dgm:presLayoutVars>
      </dgm:prSet>
      <dgm:spPr/>
      <dgm:t>
        <a:bodyPr/>
        <a:lstStyle/>
        <a:p>
          <a:endParaRPr lang="fr-FR"/>
        </a:p>
      </dgm:t>
    </dgm:pt>
    <dgm:pt modelId="{4BB93069-0BCB-7B4B-90E5-F84070283E4D}" type="pres">
      <dgm:prSet presAssocID="{3B3170CA-EF58-5A42-B9A4-ED0294C9C95E}" presName="negativeSpace" presStyleCnt="0"/>
      <dgm:spPr/>
    </dgm:pt>
    <dgm:pt modelId="{B5897BD5-40E6-E24B-9F99-419CE6B00167}" type="pres">
      <dgm:prSet presAssocID="{3B3170CA-EF58-5A42-B9A4-ED0294C9C95E}" presName="childText" presStyleLbl="conFgAcc1" presStyleIdx="2" presStyleCnt="3">
        <dgm:presLayoutVars>
          <dgm:bulletEnabled val="1"/>
        </dgm:presLayoutVars>
      </dgm:prSet>
      <dgm:spPr/>
      <dgm:t>
        <a:bodyPr/>
        <a:lstStyle/>
        <a:p>
          <a:endParaRPr lang="fr-FR"/>
        </a:p>
      </dgm:t>
    </dgm:pt>
  </dgm:ptLst>
  <dgm:cxnLst>
    <dgm:cxn modelId="{A0D78122-0B8E-784F-A54B-34A91CFFB3D7}" srcId="{FDB3BAEB-8788-8644-B7BF-F3816F8712A0}" destId="{6E09F7B2-C960-E649-997E-6283905DB0DD}" srcOrd="0" destOrd="0" parTransId="{A0899D3B-071B-644B-B9C1-A9359AE0E5D0}" sibTransId="{2F569476-2817-E047-9EDA-8857C7C60697}"/>
    <dgm:cxn modelId="{C5A6A7AD-150B-FA44-A475-5FAB4F79FCB3}" type="presOf" srcId="{FDB3BAEB-8788-8644-B7BF-F3816F8712A0}" destId="{F02C2CAE-98D3-654A-B741-38EE01252020}" srcOrd="0" destOrd="0" presId="urn:microsoft.com/office/officeart/2005/8/layout/list1"/>
    <dgm:cxn modelId="{E34C3EB1-5F8F-3048-8D0B-774ED75B3299}" srcId="{71434323-4374-F341-A364-2C36147A9672}" destId="{3B3170CA-EF58-5A42-B9A4-ED0294C9C95E}" srcOrd="2" destOrd="0" parTransId="{731C346F-C2FA-C245-B0D3-937C8CD8460D}" sibTransId="{D73E4927-2525-5645-BA0C-F4D670920599}"/>
    <dgm:cxn modelId="{CB18892E-1817-D24D-B2EB-D4C69905CD41}" type="presOf" srcId="{FDB3BAEB-8788-8644-B7BF-F3816F8712A0}" destId="{AD0C7164-7CE1-B347-92E2-0A6637B9A365}" srcOrd="1" destOrd="0" presId="urn:microsoft.com/office/officeart/2005/8/layout/list1"/>
    <dgm:cxn modelId="{652ADDBB-C861-A146-80EC-A633D76D778A}" type="presOf" srcId="{31C03F7E-C462-F44B-A568-E23F9272D724}" destId="{B5897BD5-40E6-E24B-9F99-419CE6B00167}" srcOrd="0" destOrd="0" presId="urn:microsoft.com/office/officeart/2005/8/layout/list1"/>
    <dgm:cxn modelId="{FB3343E4-0013-A04E-BF74-B17E0E838336}" type="presOf" srcId="{71434323-4374-F341-A364-2C36147A9672}" destId="{9C728A77-967E-A742-8193-93E4CAEDD3E7}" srcOrd="0" destOrd="0" presId="urn:microsoft.com/office/officeart/2005/8/layout/list1"/>
    <dgm:cxn modelId="{6EB327D8-81A8-9744-862E-6D648E0DF2CD}" srcId="{71434323-4374-F341-A364-2C36147A9672}" destId="{BEC032B8-532F-DD4D-AC99-F8A3F2EB4656}" srcOrd="0" destOrd="0" parTransId="{A66B9BB1-BAE6-6843-81C9-F3EDED880576}" sibTransId="{98A43FAE-5D6A-AF4E-B320-12DDE46E4E5C}"/>
    <dgm:cxn modelId="{9AD3737B-A9B4-0145-9E6C-6391657E31C2}" srcId="{BEC032B8-532F-DD4D-AC99-F8A3F2EB4656}" destId="{27E2FF47-5104-5743-B011-3510B0C70B48}" srcOrd="0" destOrd="0" parTransId="{9062C219-35A8-B443-B079-856BE5C54BE9}" sibTransId="{9778DAC1-088F-5841-8C30-BC8D951D036F}"/>
    <dgm:cxn modelId="{F57A7054-FD81-B64D-9BED-42B5566479F8}" srcId="{3B3170CA-EF58-5A42-B9A4-ED0294C9C95E}" destId="{31C03F7E-C462-F44B-A568-E23F9272D724}" srcOrd="0" destOrd="0" parTransId="{9F7D68D1-62B3-104E-940F-C43FC979E6E1}" sibTransId="{5718BAAA-42AE-3042-96EE-D1FD8BDE4A6C}"/>
    <dgm:cxn modelId="{31B57107-71FB-344B-849A-8DCA4B730AF5}" type="presOf" srcId="{BEC032B8-532F-DD4D-AC99-F8A3F2EB4656}" destId="{DFF63D9D-45C6-4547-BD1D-C781E711B18B}" srcOrd="0" destOrd="0" presId="urn:microsoft.com/office/officeart/2005/8/layout/list1"/>
    <dgm:cxn modelId="{E6EE6A0C-C304-6A45-89A5-317170122AA0}" type="presOf" srcId="{27E2FF47-5104-5743-B011-3510B0C70B48}" destId="{2E7F80BF-81AB-0641-A2E2-8296FFB57FA5}" srcOrd="0" destOrd="0" presId="urn:microsoft.com/office/officeart/2005/8/layout/list1"/>
    <dgm:cxn modelId="{011BDD1E-02AE-0D44-9102-EB0A3FAB60EB}" type="presOf" srcId="{6E09F7B2-C960-E649-997E-6283905DB0DD}" destId="{30883A7C-33EB-6D48-8C4A-08E2E3C3252E}" srcOrd="0" destOrd="0" presId="urn:microsoft.com/office/officeart/2005/8/layout/list1"/>
    <dgm:cxn modelId="{D776D39A-7330-3647-B125-2C0DDF50D137}" type="presOf" srcId="{3B3170CA-EF58-5A42-B9A4-ED0294C9C95E}" destId="{CC4978FF-52AF-FD49-B28F-42BCC6E60261}" srcOrd="1" destOrd="0" presId="urn:microsoft.com/office/officeart/2005/8/layout/list1"/>
    <dgm:cxn modelId="{AFAFDE12-F821-7D49-988A-73097AD9CBB7}" type="presOf" srcId="{BEC032B8-532F-DD4D-AC99-F8A3F2EB4656}" destId="{62BEFFFF-A438-F84B-A111-0A5D438CAB6A}" srcOrd="1" destOrd="0" presId="urn:microsoft.com/office/officeart/2005/8/layout/list1"/>
    <dgm:cxn modelId="{AD1A2BCA-B173-1A46-9099-74817541089F}" srcId="{71434323-4374-F341-A364-2C36147A9672}" destId="{FDB3BAEB-8788-8644-B7BF-F3816F8712A0}" srcOrd="1" destOrd="0" parTransId="{CC0D6271-0DFA-5740-A20B-D5CDAC7D2C17}" sibTransId="{263B1A94-23E6-9749-8F22-7E3E2398E52A}"/>
    <dgm:cxn modelId="{A3D9F368-346D-CE41-99AE-1C754D56D1FC}" type="presOf" srcId="{3B3170CA-EF58-5A42-B9A4-ED0294C9C95E}" destId="{24707269-5190-5D45-9151-322B5473E1BE}" srcOrd="0" destOrd="0" presId="urn:microsoft.com/office/officeart/2005/8/layout/list1"/>
    <dgm:cxn modelId="{9D6B670A-32D3-6C43-A9E5-84FFE954F5A0}" type="presParOf" srcId="{9C728A77-967E-A742-8193-93E4CAEDD3E7}" destId="{B3091BE1-7F4E-8645-BEFF-670710F0C68A}" srcOrd="0" destOrd="0" presId="urn:microsoft.com/office/officeart/2005/8/layout/list1"/>
    <dgm:cxn modelId="{358756C9-2A79-F941-B62C-06C8A7FCA704}" type="presParOf" srcId="{B3091BE1-7F4E-8645-BEFF-670710F0C68A}" destId="{DFF63D9D-45C6-4547-BD1D-C781E711B18B}" srcOrd="0" destOrd="0" presId="urn:microsoft.com/office/officeart/2005/8/layout/list1"/>
    <dgm:cxn modelId="{DBB344BB-8788-5E4A-A848-E586437F6381}" type="presParOf" srcId="{B3091BE1-7F4E-8645-BEFF-670710F0C68A}" destId="{62BEFFFF-A438-F84B-A111-0A5D438CAB6A}" srcOrd="1" destOrd="0" presId="urn:microsoft.com/office/officeart/2005/8/layout/list1"/>
    <dgm:cxn modelId="{6ED9221B-0715-8A49-A39D-1A8821F04450}" type="presParOf" srcId="{9C728A77-967E-A742-8193-93E4CAEDD3E7}" destId="{BE31BFC1-B006-DA4B-AEFB-C21AC7C53A63}" srcOrd="1" destOrd="0" presId="urn:microsoft.com/office/officeart/2005/8/layout/list1"/>
    <dgm:cxn modelId="{E5A675C5-2DD4-4547-AF37-F1D6BEAE6046}" type="presParOf" srcId="{9C728A77-967E-A742-8193-93E4CAEDD3E7}" destId="{2E7F80BF-81AB-0641-A2E2-8296FFB57FA5}" srcOrd="2" destOrd="0" presId="urn:microsoft.com/office/officeart/2005/8/layout/list1"/>
    <dgm:cxn modelId="{AB294C23-7C17-024E-98BA-5C75A813569C}" type="presParOf" srcId="{9C728A77-967E-A742-8193-93E4CAEDD3E7}" destId="{2DF471A5-A8DC-9840-B01A-7C20E818F9A1}" srcOrd="3" destOrd="0" presId="urn:microsoft.com/office/officeart/2005/8/layout/list1"/>
    <dgm:cxn modelId="{2E4CCE8A-ACBA-8249-A065-C3AF06A586C1}" type="presParOf" srcId="{9C728A77-967E-A742-8193-93E4CAEDD3E7}" destId="{BF1A7722-2690-7A4F-8C2F-552FAB8360A2}" srcOrd="4" destOrd="0" presId="urn:microsoft.com/office/officeart/2005/8/layout/list1"/>
    <dgm:cxn modelId="{6BD96092-3BCB-DF47-AFA9-FDAAFF3BBAB8}" type="presParOf" srcId="{BF1A7722-2690-7A4F-8C2F-552FAB8360A2}" destId="{F02C2CAE-98D3-654A-B741-38EE01252020}" srcOrd="0" destOrd="0" presId="urn:microsoft.com/office/officeart/2005/8/layout/list1"/>
    <dgm:cxn modelId="{1CA2EDC1-D2CF-8D40-8FE4-BAF09EA42147}" type="presParOf" srcId="{BF1A7722-2690-7A4F-8C2F-552FAB8360A2}" destId="{AD0C7164-7CE1-B347-92E2-0A6637B9A365}" srcOrd="1" destOrd="0" presId="urn:microsoft.com/office/officeart/2005/8/layout/list1"/>
    <dgm:cxn modelId="{F5E460B0-6A27-CA4A-82B1-2CA57829C864}" type="presParOf" srcId="{9C728A77-967E-A742-8193-93E4CAEDD3E7}" destId="{B8FDF032-0777-4A4A-8DB6-13A54A2304AE}" srcOrd="5" destOrd="0" presId="urn:microsoft.com/office/officeart/2005/8/layout/list1"/>
    <dgm:cxn modelId="{9C4F8B20-B09B-594B-8760-7D9D8E23BFE6}" type="presParOf" srcId="{9C728A77-967E-A742-8193-93E4CAEDD3E7}" destId="{30883A7C-33EB-6D48-8C4A-08E2E3C3252E}" srcOrd="6" destOrd="0" presId="urn:microsoft.com/office/officeart/2005/8/layout/list1"/>
    <dgm:cxn modelId="{5ECE15F3-DA92-ED44-8635-2525FAE8B836}" type="presParOf" srcId="{9C728A77-967E-A742-8193-93E4CAEDD3E7}" destId="{C27D4FD4-1EEA-8441-B8BA-619903FADE7C}" srcOrd="7" destOrd="0" presId="urn:microsoft.com/office/officeart/2005/8/layout/list1"/>
    <dgm:cxn modelId="{9CE698DD-4121-F942-9446-D73AF8DC86D9}" type="presParOf" srcId="{9C728A77-967E-A742-8193-93E4CAEDD3E7}" destId="{9009E154-9CE0-2142-9C98-4B881F3E00DE}" srcOrd="8" destOrd="0" presId="urn:microsoft.com/office/officeart/2005/8/layout/list1"/>
    <dgm:cxn modelId="{F7FC2F1B-211F-4F44-8529-F0AD614364B1}" type="presParOf" srcId="{9009E154-9CE0-2142-9C98-4B881F3E00DE}" destId="{24707269-5190-5D45-9151-322B5473E1BE}" srcOrd="0" destOrd="0" presId="urn:microsoft.com/office/officeart/2005/8/layout/list1"/>
    <dgm:cxn modelId="{58C18B26-FB31-A143-A9CD-8E288DE3D996}" type="presParOf" srcId="{9009E154-9CE0-2142-9C98-4B881F3E00DE}" destId="{CC4978FF-52AF-FD49-B28F-42BCC6E60261}" srcOrd="1" destOrd="0" presId="urn:microsoft.com/office/officeart/2005/8/layout/list1"/>
    <dgm:cxn modelId="{019A920A-D2BE-5449-8A22-2F8EB4157650}" type="presParOf" srcId="{9C728A77-967E-A742-8193-93E4CAEDD3E7}" destId="{4BB93069-0BCB-7B4B-90E5-F84070283E4D}" srcOrd="9" destOrd="0" presId="urn:microsoft.com/office/officeart/2005/8/layout/list1"/>
    <dgm:cxn modelId="{056D819C-9391-E14E-BCC7-D9E8F38E1665}" type="presParOf" srcId="{9C728A77-967E-A742-8193-93E4CAEDD3E7}" destId="{B5897BD5-40E6-E24B-9F99-419CE6B0016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89EA6D-BF55-624A-A623-C16CBD447D1E}" type="doc">
      <dgm:prSet loTypeId="urn:microsoft.com/office/officeart/2005/8/layout/list1" loCatId="" qsTypeId="urn:microsoft.com/office/officeart/2005/8/quickstyle/simple4" qsCatId="simple" csTypeId="urn:microsoft.com/office/officeart/2005/8/colors/accent0_3" csCatId="mainScheme" phldr="1"/>
      <dgm:spPr/>
      <dgm:t>
        <a:bodyPr/>
        <a:lstStyle/>
        <a:p>
          <a:endParaRPr lang="fr-FR"/>
        </a:p>
      </dgm:t>
    </dgm:pt>
    <dgm:pt modelId="{DD3D097D-E731-C64F-AF6B-2C1CA1F9A284}">
      <dgm:prSet phldrT="[Texte]"/>
      <dgm:spPr/>
      <dgm:t>
        <a:bodyPr/>
        <a:lstStyle/>
        <a:p>
          <a:r>
            <a:rPr lang="fr-FR" dirty="0" smtClean="0"/>
            <a:t>Le niveau de risque</a:t>
          </a:r>
          <a:endParaRPr lang="fr-FR" dirty="0"/>
        </a:p>
      </dgm:t>
    </dgm:pt>
    <dgm:pt modelId="{2DFEC30F-7786-4547-B370-8BA6C171703B}" type="parTrans" cxnId="{1915D0FB-5156-0443-A660-1FBCF2DEC86F}">
      <dgm:prSet/>
      <dgm:spPr/>
      <dgm:t>
        <a:bodyPr/>
        <a:lstStyle/>
        <a:p>
          <a:endParaRPr lang="fr-FR"/>
        </a:p>
      </dgm:t>
    </dgm:pt>
    <dgm:pt modelId="{3161C2B5-AEC3-3549-8E01-68FB6D3B9DB8}" type="sibTrans" cxnId="{1915D0FB-5156-0443-A660-1FBCF2DEC86F}">
      <dgm:prSet/>
      <dgm:spPr/>
      <dgm:t>
        <a:bodyPr/>
        <a:lstStyle/>
        <a:p>
          <a:endParaRPr lang="fr-FR"/>
        </a:p>
      </dgm:t>
    </dgm:pt>
    <dgm:pt modelId="{B4B0F453-EDDD-E14D-8E59-7A78E90271B3}">
      <dgm:prSet phldrT="[Texte]"/>
      <dgm:spPr/>
      <dgm:t>
        <a:bodyPr/>
        <a:lstStyle/>
        <a:p>
          <a:r>
            <a:rPr lang="fr-FR" dirty="0" smtClean="0"/>
            <a:t>Le risque perçu :</a:t>
          </a:r>
          <a:endParaRPr lang="fr-FR" dirty="0"/>
        </a:p>
      </dgm:t>
    </dgm:pt>
    <dgm:pt modelId="{7B16419F-CA89-3045-963E-8EB8F56D5D8F}" type="parTrans" cxnId="{06F27345-AEE4-654F-9A4E-EDF7BFD9CB0E}">
      <dgm:prSet/>
      <dgm:spPr/>
      <dgm:t>
        <a:bodyPr/>
        <a:lstStyle/>
        <a:p>
          <a:endParaRPr lang="fr-FR"/>
        </a:p>
      </dgm:t>
    </dgm:pt>
    <dgm:pt modelId="{E8E32F7C-19D3-0842-9D29-4731B289BF68}" type="sibTrans" cxnId="{06F27345-AEE4-654F-9A4E-EDF7BFD9CB0E}">
      <dgm:prSet/>
      <dgm:spPr/>
      <dgm:t>
        <a:bodyPr/>
        <a:lstStyle/>
        <a:p>
          <a:endParaRPr lang="fr-FR"/>
        </a:p>
      </dgm:t>
    </dgm:pt>
    <dgm:pt modelId="{9214828C-1AD9-9843-B58B-0E99F31D397A}">
      <dgm:prSet phldrT="[Texte]"/>
      <dgm:spPr/>
      <dgm:t>
        <a:bodyPr/>
        <a:lstStyle/>
        <a:p>
          <a:r>
            <a:rPr lang="fr-FR" dirty="0" smtClean="0"/>
            <a:t>Le risque accepté :</a:t>
          </a:r>
          <a:endParaRPr lang="fr-FR" dirty="0"/>
        </a:p>
      </dgm:t>
    </dgm:pt>
    <dgm:pt modelId="{9A879502-0AA2-9147-A016-CB311BF6231A}" type="parTrans" cxnId="{834DFDBB-EDD0-A045-BA2B-9B4F2B74A796}">
      <dgm:prSet/>
      <dgm:spPr/>
      <dgm:t>
        <a:bodyPr/>
        <a:lstStyle/>
        <a:p>
          <a:endParaRPr lang="fr-FR"/>
        </a:p>
      </dgm:t>
    </dgm:pt>
    <dgm:pt modelId="{A90E312C-BA38-AC4C-A680-F4A169256CA0}" type="sibTrans" cxnId="{834DFDBB-EDD0-A045-BA2B-9B4F2B74A796}">
      <dgm:prSet/>
      <dgm:spPr/>
      <dgm:t>
        <a:bodyPr/>
        <a:lstStyle/>
        <a:p>
          <a:endParaRPr lang="fr-FR"/>
        </a:p>
      </dgm:t>
    </dgm:pt>
    <dgm:pt modelId="{ADF3CBD1-13C7-8242-AEF5-4F8912848266}">
      <dgm:prSet phldrT="[Texte]"/>
      <dgm:spPr/>
      <dgm:t>
        <a:bodyPr/>
        <a:lstStyle/>
        <a:p>
          <a:r>
            <a:rPr lang="fr-FR" dirty="0" smtClean="0"/>
            <a:t>évaluation du danger ou de l'échec, risque objectif de dommages.</a:t>
          </a:r>
          <a:endParaRPr lang="fr-FR" dirty="0"/>
        </a:p>
      </dgm:t>
    </dgm:pt>
    <dgm:pt modelId="{9975704F-02F8-C446-90EE-BC5E420CA55D}" type="parTrans" cxnId="{7002AE81-DB38-E749-80B6-542F1340A29D}">
      <dgm:prSet/>
      <dgm:spPr/>
      <dgm:t>
        <a:bodyPr/>
        <a:lstStyle/>
        <a:p>
          <a:endParaRPr lang="fr-FR"/>
        </a:p>
      </dgm:t>
    </dgm:pt>
    <dgm:pt modelId="{EA8D83C2-CA8C-E040-999A-148AFE73EB67}" type="sibTrans" cxnId="{7002AE81-DB38-E749-80B6-542F1340A29D}">
      <dgm:prSet/>
      <dgm:spPr/>
      <dgm:t>
        <a:bodyPr/>
        <a:lstStyle/>
        <a:p>
          <a:endParaRPr lang="fr-FR"/>
        </a:p>
      </dgm:t>
    </dgm:pt>
    <dgm:pt modelId="{3D1E6E72-B8D1-A84E-8062-1E3C6F8B77B0}">
      <dgm:prSet phldrT="[Texte]"/>
      <dgm:spPr/>
      <dgm:t>
        <a:bodyPr/>
        <a:lstStyle/>
        <a:p>
          <a:r>
            <a:rPr lang="fr-FR" dirty="0" smtClean="0"/>
            <a:t>évaluation subjective en fonction de la situation et du savoir-faire estimé de chacun.</a:t>
          </a:r>
          <a:endParaRPr lang="fr-FR" dirty="0"/>
        </a:p>
      </dgm:t>
    </dgm:pt>
    <dgm:pt modelId="{B2CA1DA2-6E76-BD43-BA2A-0A3D377D0960}" type="parTrans" cxnId="{9BF2A0CC-FE47-6245-A023-33C3E29C90C4}">
      <dgm:prSet/>
      <dgm:spPr/>
      <dgm:t>
        <a:bodyPr/>
        <a:lstStyle/>
        <a:p>
          <a:endParaRPr lang="fr-FR"/>
        </a:p>
      </dgm:t>
    </dgm:pt>
    <dgm:pt modelId="{FD5B9896-74BA-C04C-89B1-68EB226D2195}" type="sibTrans" cxnId="{9BF2A0CC-FE47-6245-A023-33C3E29C90C4}">
      <dgm:prSet/>
      <dgm:spPr/>
      <dgm:t>
        <a:bodyPr/>
        <a:lstStyle/>
        <a:p>
          <a:endParaRPr lang="fr-FR"/>
        </a:p>
      </dgm:t>
    </dgm:pt>
    <dgm:pt modelId="{26B45C1D-A698-A848-B07D-EAAD384753A3}">
      <dgm:prSet phldrT="[Texte]"/>
      <dgm:spPr/>
      <dgm:t>
        <a:bodyPr/>
        <a:lstStyle/>
        <a:p>
          <a:r>
            <a:rPr lang="fr-FR" dirty="0" smtClean="0"/>
            <a:t>résulte d'un compromis entre le risque perçu et le risque accepté.</a:t>
          </a:r>
          <a:endParaRPr lang="fr-FR" dirty="0"/>
        </a:p>
      </dgm:t>
    </dgm:pt>
    <dgm:pt modelId="{729FE7CB-99C0-B54D-A158-E2B08A3A2F80}" type="parTrans" cxnId="{F8E32E84-4D05-AD4F-B8C9-119F6F0318A5}">
      <dgm:prSet/>
      <dgm:spPr/>
      <dgm:t>
        <a:bodyPr/>
        <a:lstStyle/>
        <a:p>
          <a:endParaRPr lang="fr-FR"/>
        </a:p>
      </dgm:t>
    </dgm:pt>
    <dgm:pt modelId="{590F7E75-8821-1D4D-BFB7-EB87BAF9926B}" type="sibTrans" cxnId="{F8E32E84-4D05-AD4F-B8C9-119F6F0318A5}">
      <dgm:prSet/>
      <dgm:spPr/>
      <dgm:t>
        <a:bodyPr/>
        <a:lstStyle/>
        <a:p>
          <a:endParaRPr lang="fr-FR"/>
        </a:p>
      </dgm:t>
    </dgm:pt>
    <dgm:pt modelId="{545B599B-F439-6E40-9374-3C6451E8118F}" type="pres">
      <dgm:prSet presAssocID="{F889EA6D-BF55-624A-A623-C16CBD447D1E}" presName="linear" presStyleCnt="0">
        <dgm:presLayoutVars>
          <dgm:dir/>
          <dgm:animLvl val="lvl"/>
          <dgm:resizeHandles val="exact"/>
        </dgm:presLayoutVars>
      </dgm:prSet>
      <dgm:spPr/>
      <dgm:t>
        <a:bodyPr/>
        <a:lstStyle/>
        <a:p>
          <a:endParaRPr lang="fr-FR"/>
        </a:p>
      </dgm:t>
    </dgm:pt>
    <dgm:pt modelId="{A8A273FD-20C8-6A43-8271-8495C8E83A06}" type="pres">
      <dgm:prSet presAssocID="{DD3D097D-E731-C64F-AF6B-2C1CA1F9A284}" presName="parentLin" presStyleCnt="0"/>
      <dgm:spPr/>
    </dgm:pt>
    <dgm:pt modelId="{7D120FFE-F5D7-F446-BDC1-532A1E861CBB}" type="pres">
      <dgm:prSet presAssocID="{DD3D097D-E731-C64F-AF6B-2C1CA1F9A284}" presName="parentLeftMargin" presStyleLbl="node1" presStyleIdx="0" presStyleCnt="3"/>
      <dgm:spPr/>
      <dgm:t>
        <a:bodyPr/>
        <a:lstStyle/>
        <a:p>
          <a:endParaRPr lang="fr-FR"/>
        </a:p>
      </dgm:t>
    </dgm:pt>
    <dgm:pt modelId="{60B75D32-0ED6-3F4F-B03A-970AE6E94490}" type="pres">
      <dgm:prSet presAssocID="{DD3D097D-E731-C64F-AF6B-2C1CA1F9A284}" presName="parentText" presStyleLbl="node1" presStyleIdx="0" presStyleCnt="3">
        <dgm:presLayoutVars>
          <dgm:chMax val="0"/>
          <dgm:bulletEnabled val="1"/>
        </dgm:presLayoutVars>
      </dgm:prSet>
      <dgm:spPr/>
      <dgm:t>
        <a:bodyPr/>
        <a:lstStyle/>
        <a:p>
          <a:endParaRPr lang="fr-FR"/>
        </a:p>
      </dgm:t>
    </dgm:pt>
    <dgm:pt modelId="{FC512420-4AAD-CF48-9740-78FF5CEC5408}" type="pres">
      <dgm:prSet presAssocID="{DD3D097D-E731-C64F-AF6B-2C1CA1F9A284}" presName="negativeSpace" presStyleCnt="0"/>
      <dgm:spPr/>
    </dgm:pt>
    <dgm:pt modelId="{7D047E6F-1CDF-5D43-BD29-2F57BC179E2D}" type="pres">
      <dgm:prSet presAssocID="{DD3D097D-E731-C64F-AF6B-2C1CA1F9A284}" presName="childText" presStyleLbl="conFgAcc1" presStyleIdx="0" presStyleCnt="3">
        <dgm:presLayoutVars>
          <dgm:bulletEnabled val="1"/>
        </dgm:presLayoutVars>
      </dgm:prSet>
      <dgm:spPr/>
      <dgm:t>
        <a:bodyPr/>
        <a:lstStyle/>
        <a:p>
          <a:endParaRPr lang="fr-FR"/>
        </a:p>
      </dgm:t>
    </dgm:pt>
    <dgm:pt modelId="{4CCD4FAC-1DD5-814D-A07E-C64597BB140E}" type="pres">
      <dgm:prSet presAssocID="{3161C2B5-AEC3-3549-8E01-68FB6D3B9DB8}" presName="spaceBetweenRectangles" presStyleCnt="0"/>
      <dgm:spPr/>
    </dgm:pt>
    <dgm:pt modelId="{226767D7-AB64-9241-B031-17C56C60B76E}" type="pres">
      <dgm:prSet presAssocID="{B4B0F453-EDDD-E14D-8E59-7A78E90271B3}" presName="parentLin" presStyleCnt="0"/>
      <dgm:spPr/>
    </dgm:pt>
    <dgm:pt modelId="{E70C0320-270E-FE47-858A-10A59B26671E}" type="pres">
      <dgm:prSet presAssocID="{B4B0F453-EDDD-E14D-8E59-7A78E90271B3}" presName="parentLeftMargin" presStyleLbl="node1" presStyleIdx="0" presStyleCnt="3"/>
      <dgm:spPr/>
      <dgm:t>
        <a:bodyPr/>
        <a:lstStyle/>
        <a:p>
          <a:endParaRPr lang="fr-FR"/>
        </a:p>
      </dgm:t>
    </dgm:pt>
    <dgm:pt modelId="{D5114CC1-8A70-2344-A27E-DD4EB93882C6}" type="pres">
      <dgm:prSet presAssocID="{B4B0F453-EDDD-E14D-8E59-7A78E90271B3}" presName="parentText" presStyleLbl="node1" presStyleIdx="1" presStyleCnt="3">
        <dgm:presLayoutVars>
          <dgm:chMax val="0"/>
          <dgm:bulletEnabled val="1"/>
        </dgm:presLayoutVars>
      </dgm:prSet>
      <dgm:spPr/>
      <dgm:t>
        <a:bodyPr/>
        <a:lstStyle/>
        <a:p>
          <a:endParaRPr lang="fr-FR"/>
        </a:p>
      </dgm:t>
    </dgm:pt>
    <dgm:pt modelId="{4CA9E185-5443-964E-A0F7-366C801B58DD}" type="pres">
      <dgm:prSet presAssocID="{B4B0F453-EDDD-E14D-8E59-7A78E90271B3}" presName="negativeSpace" presStyleCnt="0"/>
      <dgm:spPr/>
    </dgm:pt>
    <dgm:pt modelId="{649A9F51-C608-0E49-87C5-8CBD7AED1851}" type="pres">
      <dgm:prSet presAssocID="{B4B0F453-EDDD-E14D-8E59-7A78E90271B3}" presName="childText" presStyleLbl="conFgAcc1" presStyleIdx="1" presStyleCnt="3">
        <dgm:presLayoutVars>
          <dgm:bulletEnabled val="1"/>
        </dgm:presLayoutVars>
      </dgm:prSet>
      <dgm:spPr/>
      <dgm:t>
        <a:bodyPr/>
        <a:lstStyle/>
        <a:p>
          <a:endParaRPr lang="fr-FR"/>
        </a:p>
      </dgm:t>
    </dgm:pt>
    <dgm:pt modelId="{0815CA9C-B38F-E34B-AD10-042F6FDA895E}" type="pres">
      <dgm:prSet presAssocID="{E8E32F7C-19D3-0842-9D29-4731B289BF68}" presName="spaceBetweenRectangles" presStyleCnt="0"/>
      <dgm:spPr/>
    </dgm:pt>
    <dgm:pt modelId="{7C61074E-61A3-6643-AE11-A754A565B80C}" type="pres">
      <dgm:prSet presAssocID="{9214828C-1AD9-9843-B58B-0E99F31D397A}" presName="parentLin" presStyleCnt="0"/>
      <dgm:spPr/>
    </dgm:pt>
    <dgm:pt modelId="{A54C08C1-0A1F-E141-9A36-49F7482DE132}" type="pres">
      <dgm:prSet presAssocID="{9214828C-1AD9-9843-B58B-0E99F31D397A}" presName="parentLeftMargin" presStyleLbl="node1" presStyleIdx="1" presStyleCnt="3"/>
      <dgm:spPr/>
      <dgm:t>
        <a:bodyPr/>
        <a:lstStyle/>
        <a:p>
          <a:endParaRPr lang="fr-FR"/>
        </a:p>
      </dgm:t>
    </dgm:pt>
    <dgm:pt modelId="{2A320F36-1038-6E47-BAE5-A8B4A66AB03D}" type="pres">
      <dgm:prSet presAssocID="{9214828C-1AD9-9843-B58B-0E99F31D397A}" presName="parentText" presStyleLbl="node1" presStyleIdx="2" presStyleCnt="3">
        <dgm:presLayoutVars>
          <dgm:chMax val="0"/>
          <dgm:bulletEnabled val="1"/>
        </dgm:presLayoutVars>
      </dgm:prSet>
      <dgm:spPr/>
      <dgm:t>
        <a:bodyPr/>
        <a:lstStyle/>
        <a:p>
          <a:endParaRPr lang="fr-FR"/>
        </a:p>
      </dgm:t>
    </dgm:pt>
    <dgm:pt modelId="{20C521DA-E2F5-A841-A1B2-15EA56B0DAA1}" type="pres">
      <dgm:prSet presAssocID="{9214828C-1AD9-9843-B58B-0E99F31D397A}" presName="negativeSpace" presStyleCnt="0"/>
      <dgm:spPr/>
    </dgm:pt>
    <dgm:pt modelId="{57CBB3B7-0539-C146-AE1F-BCDB023463CE}" type="pres">
      <dgm:prSet presAssocID="{9214828C-1AD9-9843-B58B-0E99F31D397A}" presName="childText" presStyleLbl="conFgAcc1" presStyleIdx="2" presStyleCnt="3">
        <dgm:presLayoutVars>
          <dgm:bulletEnabled val="1"/>
        </dgm:presLayoutVars>
      </dgm:prSet>
      <dgm:spPr/>
      <dgm:t>
        <a:bodyPr/>
        <a:lstStyle/>
        <a:p>
          <a:endParaRPr lang="fr-FR"/>
        </a:p>
      </dgm:t>
    </dgm:pt>
  </dgm:ptLst>
  <dgm:cxnLst>
    <dgm:cxn modelId="{A0AA6E08-629B-0446-B76A-AD7ABB8FF2B7}" type="presOf" srcId="{26B45C1D-A698-A848-B07D-EAAD384753A3}" destId="{7D047E6F-1CDF-5D43-BD29-2F57BC179E2D}" srcOrd="0" destOrd="0" presId="urn:microsoft.com/office/officeart/2005/8/layout/list1"/>
    <dgm:cxn modelId="{7002AE81-DB38-E749-80B6-542F1340A29D}" srcId="{B4B0F453-EDDD-E14D-8E59-7A78E90271B3}" destId="{ADF3CBD1-13C7-8242-AEF5-4F8912848266}" srcOrd="0" destOrd="0" parTransId="{9975704F-02F8-C446-90EE-BC5E420CA55D}" sibTransId="{EA8D83C2-CA8C-E040-999A-148AFE73EB67}"/>
    <dgm:cxn modelId="{D502452C-0420-9C47-B4E0-0810C9326CD2}" type="presOf" srcId="{B4B0F453-EDDD-E14D-8E59-7A78E90271B3}" destId="{D5114CC1-8A70-2344-A27E-DD4EB93882C6}" srcOrd="1" destOrd="0" presId="urn:microsoft.com/office/officeart/2005/8/layout/list1"/>
    <dgm:cxn modelId="{834DFDBB-EDD0-A045-BA2B-9B4F2B74A796}" srcId="{F889EA6D-BF55-624A-A623-C16CBD447D1E}" destId="{9214828C-1AD9-9843-B58B-0E99F31D397A}" srcOrd="2" destOrd="0" parTransId="{9A879502-0AA2-9147-A016-CB311BF6231A}" sibTransId="{A90E312C-BA38-AC4C-A680-F4A169256CA0}"/>
    <dgm:cxn modelId="{FA06E784-5C8C-B24E-A9F9-BFB68C151B1E}" type="presOf" srcId="{9214828C-1AD9-9843-B58B-0E99F31D397A}" destId="{2A320F36-1038-6E47-BAE5-A8B4A66AB03D}" srcOrd="1" destOrd="0" presId="urn:microsoft.com/office/officeart/2005/8/layout/list1"/>
    <dgm:cxn modelId="{9D291624-DEEB-7F4C-B564-85211558CA05}" type="presOf" srcId="{DD3D097D-E731-C64F-AF6B-2C1CA1F9A284}" destId="{60B75D32-0ED6-3F4F-B03A-970AE6E94490}" srcOrd="1" destOrd="0" presId="urn:microsoft.com/office/officeart/2005/8/layout/list1"/>
    <dgm:cxn modelId="{BA513DBB-A883-4E45-B827-814797419549}" type="presOf" srcId="{3D1E6E72-B8D1-A84E-8062-1E3C6F8B77B0}" destId="{57CBB3B7-0539-C146-AE1F-BCDB023463CE}" srcOrd="0" destOrd="0" presId="urn:microsoft.com/office/officeart/2005/8/layout/list1"/>
    <dgm:cxn modelId="{1915D0FB-5156-0443-A660-1FBCF2DEC86F}" srcId="{F889EA6D-BF55-624A-A623-C16CBD447D1E}" destId="{DD3D097D-E731-C64F-AF6B-2C1CA1F9A284}" srcOrd="0" destOrd="0" parTransId="{2DFEC30F-7786-4547-B370-8BA6C171703B}" sibTransId="{3161C2B5-AEC3-3549-8E01-68FB6D3B9DB8}"/>
    <dgm:cxn modelId="{AB8BC89D-E117-2D49-B10D-EB44E6CB300B}" type="presOf" srcId="{F889EA6D-BF55-624A-A623-C16CBD447D1E}" destId="{545B599B-F439-6E40-9374-3C6451E8118F}" srcOrd="0" destOrd="0" presId="urn:microsoft.com/office/officeart/2005/8/layout/list1"/>
    <dgm:cxn modelId="{06F27345-AEE4-654F-9A4E-EDF7BFD9CB0E}" srcId="{F889EA6D-BF55-624A-A623-C16CBD447D1E}" destId="{B4B0F453-EDDD-E14D-8E59-7A78E90271B3}" srcOrd="1" destOrd="0" parTransId="{7B16419F-CA89-3045-963E-8EB8F56D5D8F}" sibTransId="{E8E32F7C-19D3-0842-9D29-4731B289BF68}"/>
    <dgm:cxn modelId="{C8ABC65F-571E-B548-9B5F-3C540556ED4D}" type="presOf" srcId="{9214828C-1AD9-9843-B58B-0E99F31D397A}" destId="{A54C08C1-0A1F-E141-9A36-49F7482DE132}" srcOrd="0" destOrd="0" presId="urn:microsoft.com/office/officeart/2005/8/layout/list1"/>
    <dgm:cxn modelId="{6AE4A3A7-9C95-A14F-A578-6AA09179E04D}" type="presOf" srcId="{DD3D097D-E731-C64F-AF6B-2C1CA1F9A284}" destId="{7D120FFE-F5D7-F446-BDC1-532A1E861CBB}" srcOrd="0" destOrd="0" presId="urn:microsoft.com/office/officeart/2005/8/layout/list1"/>
    <dgm:cxn modelId="{167153E4-E7A5-B342-923E-0D3CE0DE8CBA}" type="presOf" srcId="{ADF3CBD1-13C7-8242-AEF5-4F8912848266}" destId="{649A9F51-C608-0E49-87C5-8CBD7AED1851}" srcOrd="0" destOrd="0" presId="urn:microsoft.com/office/officeart/2005/8/layout/list1"/>
    <dgm:cxn modelId="{1AD1F59E-39DA-DF45-8ABD-10C6D1506ECC}" type="presOf" srcId="{B4B0F453-EDDD-E14D-8E59-7A78E90271B3}" destId="{E70C0320-270E-FE47-858A-10A59B26671E}" srcOrd="0" destOrd="0" presId="urn:microsoft.com/office/officeart/2005/8/layout/list1"/>
    <dgm:cxn modelId="{F8E32E84-4D05-AD4F-B8C9-119F6F0318A5}" srcId="{DD3D097D-E731-C64F-AF6B-2C1CA1F9A284}" destId="{26B45C1D-A698-A848-B07D-EAAD384753A3}" srcOrd="0" destOrd="0" parTransId="{729FE7CB-99C0-B54D-A158-E2B08A3A2F80}" sibTransId="{590F7E75-8821-1D4D-BFB7-EB87BAF9926B}"/>
    <dgm:cxn modelId="{9BF2A0CC-FE47-6245-A023-33C3E29C90C4}" srcId="{9214828C-1AD9-9843-B58B-0E99F31D397A}" destId="{3D1E6E72-B8D1-A84E-8062-1E3C6F8B77B0}" srcOrd="0" destOrd="0" parTransId="{B2CA1DA2-6E76-BD43-BA2A-0A3D377D0960}" sibTransId="{FD5B9896-74BA-C04C-89B1-68EB226D2195}"/>
    <dgm:cxn modelId="{C32E26D5-B616-174E-AFFD-5952B7471DDC}" type="presParOf" srcId="{545B599B-F439-6E40-9374-3C6451E8118F}" destId="{A8A273FD-20C8-6A43-8271-8495C8E83A06}" srcOrd="0" destOrd="0" presId="urn:microsoft.com/office/officeart/2005/8/layout/list1"/>
    <dgm:cxn modelId="{F442FC9F-21FD-5943-99A2-5D60D23CFC1C}" type="presParOf" srcId="{A8A273FD-20C8-6A43-8271-8495C8E83A06}" destId="{7D120FFE-F5D7-F446-BDC1-532A1E861CBB}" srcOrd="0" destOrd="0" presId="urn:microsoft.com/office/officeart/2005/8/layout/list1"/>
    <dgm:cxn modelId="{F0E9D64A-6746-5542-B10D-1217477C156B}" type="presParOf" srcId="{A8A273FD-20C8-6A43-8271-8495C8E83A06}" destId="{60B75D32-0ED6-3F4F-B03A-970AE6E94490}" srcOrd="1" destOrd="0" presId="urn:microsoft.com/office/officeart/2005/8/layout/list1"/>
    <dgm:cxn modelId="{1DA40ABD-026D-794D-A3E8-9AFD1036C9BB}" type="presParOf" srcId="{545B599B-F439-6E40-9374-3C6451E8118F}" destId="{FC512420-4AAD-CF48-9740-78FF5CEC5408}" srcOrd="1" destOrd="0" presId="urn:microsoft.com/office/officeart/2005/8/layout/list1"/>
    <dgm:cxn modelId="{9804E9D1-1341-5B47-B05B-A96B7BA5F676}" type="presParOf" srcId="{545B599B-F439-6E40-9374-3C6451E8118F}" destId="{7D047E6F-1CDF-5D43-BD29-2F57BC179E2D}" srcOrd="2" destOrd="0" presId="urn:microsoft.com/office/officeart/2005/8/layout/list1"/>
    <dgm:cxn modelId="{503243DF-C9B4-104F-B64D-DB690072BDA7}" type="presParOf" srcId="{545B599B-F439-6E40-9374-3C6451E8118F}" destId="{4CCD4FAC-1DD5-814D-A07E-C64597BB140E}" srcOrd="3" destOrd="0" presId="urn:microsoft.com/office/officeart/2005/8/layout/list1"/>
    <dgm:cxn modelId="{782BAA78-C2E1-954F-B7D8-C11DD8D4294E}" type="presParOf" srcId="{545B599B-F439-6E40-9374-3C6451E8118F}" destId="{226767D7-AB64-9241-B031-17C56C60B76E}" srcOrd="4" destOrd="0" presId="urn:microsoft.com/office/officeart/2005/8/layout/list1"/>
    <dgm:cxn modelId="{AF5EDF5F-91AC-944F-B996-514AA6A59561}" type="presParOf" srcId="{226767D7-AB64-9241-B031-17C56C60B76E}" destId="{E70C0320-270E-FE47-858A-10A59B26671E}" srcOrd="0" destOrd="0" presId="urn:microsoft.com/office/officeart/2005/8/layout/list1"/>
    <dgm:cxn modelId="{4538B9AC-DA70-A743-B485-276527E63865}" type="presParOf" srcId="{226767D7-AB64-9241-B031-17C56C60B76E}" destId="{D5114CC1-8A70-2344-A27E-DD4EB93882C6}" srcOrd="1" destOrd="0" presId="urn:microsoft.com/office/officeart/2005/8/layout/list1"/>
    <dgm:cxn modelId="{F8FC52C0-B6D1-874D-829A-974DFCDDEAD3}" type="presParOf" srcId="{545B599B-F439-6E40-9374-3C6451E8118F}" destId="{4CA9E185-5443-964E-A0F7-366C801B58DD}" srcOrd="5" destOrd="0" presId="urn:microsoft.com/office/officeart/2005/8/layout/list1"/>
    <dgm:cxn modelId="{E2B6D47E-9B9D-1542-B277-19A756D2449B}" type="presParOf" srcId="{545B599B-F439-6E40-9374-3C6451E8118F}" destId="{649A9F51-C608-0E49-87C5-8CBD7AED1851}" srcOrd="6" destOrd="0" presId="urn:microsoft.com/office/officeart/2005/8/layout/list1"/>
    <dgm:cxn modelId="{828C18D7-B035-7D48-85B0-0E809E1CFA49}" type="presParOf" srcId="{545B599B-F439-6E40-9374-3C6451E8118F}" destId="{0815CA9C-B38F-E34B-AD10-042F6FDA895E}" srcOrd="7" destOrd="0" presId="urn:microsoft.com/office/officeart/2005/8/layout/list1"/>
    <dgm:cxn modelId="{EBCE383D-AD26-2F48-8FBF-C004758920FF}" type="presParOf" srcId="{545B599B-F439-6E40-9374-3C6451E8118F}" destId="{7C61074E-61A3-6643-AE11-A754A565B80C}" srcOrd="8" destOrd="0" presId="urn:microsoft.com/office/officeart/2005/8/layout/list1"/>
    <dgm:cxn modelId="{428BF736-C65A-C44E-92A0-8787154DC6EE}" type="presParOf" srcId="{7C61074E-61A3-6643-AE11-A754A565B80C}" destId="{A54C08C1-0A1F-E141-9A36-49F7482DE132}" srcOrd="0" destOrd="0" presId="urn:microsoft.com/office/officeart/2005/8/layout/list1"/>
    <dgm:cxn modelId="{831E22FF-A809-B546-A6F4-174C64A17289}" type="presParOf" srcId="{7C61074E-61A3-6643-AE11-A754A565B80C}" destId="{2A320F36-1038-6E47-BAE5-A8B4A66AB03D}" srcOrd="1" destOrd="0" presId="urn:microsoft.com/office/officeart/2005/8/layout/list1"/>
    <dgm:cxn modelId="{9A00C200-B441-464A-92C3-758DB434A942}" type="presParOf" srcId="{545B599B-F439-6E40-9374-3C6451E8118F}" destId="{20C521DA-E2F5-A841-A1B2-15EA56B0DAA1}" srcOrd="9" destOrd="0" presId="urn:microsoft.com/office/officeart/2005/8/layout/list1"/>
    <dgm:cxn modelId="{7B5689E9-9521-2641-9412-229FE41F7A66}" type="presParOf" srcId="{545B599B-F439-6E40-9374-3C6451E8118F}" destId="{57CBB3B7-0539-C146-AE1F-BCDB023463C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0B31B42-5600-924B-A8D4-21CDD6E18726}" type="doc">
      <dgm:prSet loTypeId="urn:microsoft.com/office/officeart/2005/8/layout/vProcess5" loCatId="list" qsTypeId="urn:microsoft.com/office/officeart/2005/8/quickstyle/simple4" qsCatId="simple" csTypeId="urn:microsoft.com/office/officeart/2005/8/colors/accent0_3" csCatId="mainScheme" phldr="1"/>
      <dgm:spPr/>
      <dgm:t>
        <a:bodyPr/>
        <a:lstStyle/>
        <a:p>
          <a:endParaRPr lang="fr-FR"/>
        </a:p>
      </dgm:t>
    </dgm:pt>
    <dgm:pt modelId="{CA80BD32-5F7C-C945-AA55-3B16ED22FFB1}">
      <dgm:prSet/>
      <dgm:spPr/>
      <dgm:t>
        <a:bodyPr/>
        <a:lstStyle/>
        <a:p>
          <a:pPr rtl="0"/>
          <a:r>
            <a:rPr lang="fr-FR" dirty="0" smtClean="0"/>
            <a:t>Ne pas oublier !!! </a:t>
          </a:r>
          <a:endParaRPr lang="fr-FR" dirty="0"/>
        </a:p>
      </dgm:t>
    </dgm:pt>
    <dgm:pt modelId="{926EBF23-7D0C-2448-A7E3-2E716ACEDBC6}" type="parTrans" cxnId="{2708F559-5386-834A-BC9C-327544FB7D89}">
      <dgm:prSet/>
      <dgm:spPr/>
      <dgm:t>
        <a:bodyPr/>
        <a:lstStyle/>
        <a:p>
          <a:endParaRPr lang="fr-FR"/>
        </a:p>
      </dgm:t>
    </dgm:pt>
    <dgm:pt modelId="{D1685F3F-4A57-8445-A45A-0B2D54EF359F}" type="sibTrans" cxnId="{2708F559-5386-834A-BC9C-327544FB7D89}">
      <dgm:prSet/>
      <dgm:spPr/>
      <dgm:t>
        <a:bodyPr/>
        <a:lstStyle/>
        <a:p>
          <a:endParaRPr lang="fr-FR"/>
        </a:p>
      </dgm:t>
    </dgm:pt>
    <dgm:pt modelId="{F2BBC99B-A3F4-8140-A729-1B6828812859}">
      <dgm:prSet/>
      <dgm:spPr/>
      <dgm:t>
        <a:bodyPr/>
        <a:lstStyle/>
        <a:p>
          <a:pPr algn="just" rtl="0"/>
          <a:r>
            <a:rPr lang="fr-FR" dirty="0" smtClean="0"/>
            <a:t>Prendre une décision, c’est le point de départ d'une prise de risques </a:t>
          </a:r>
          <a:r>
            <a:rPr lang="is-IS" dirty="0" smtClean="0"/>
            <a:t>…</a:t>
          </a:r>
          <a:endParaRPr lang="fr-FR" dirty="0"/>
        </a:p>
      </dgm:t>
    </dgm:pt>
    <dgm:pt modelId="{8E949DBA-2107-FD46-98A5-F51142DF004C}" type="parTrans" cxnId="{63B9827C-10CE-104C-8BEA-BC443995A4A6}">
      <dgm:prSet/>
      <dgm:spPr/>
      <dgm:t>
        <a:bodyPr/>
        <a:lstStyle/>
        <a:p>
          <a:endParaRPr lang="fr-FR"/>
        </a:p>
      </dgm:t>
    </dgm:pt>
    <dgm:pt modelId="{E218951C-26DC-314F-B63B-C847FC4E0C2B}" type="sibTrans" cxnId="{63B9827C-10CE-104C-8BEA-BC443995A4A6}">
      <dgm:prSet/>
      <dgm:spPr/>
      <dgm:t>
        <a:bodyPr/>
        <a:lstStyle/>
        <a:p>
          <a:endParaRPr lang="fr-FR"/>
        </a:p>
      </dgm:t>
    </dgm:pt>
    <dgm:pt modelId="{57428BFE-090E-6049-99B1-330831A6D5AB}" type="pres">
      <dgm:prSet presAssocID="{00B31B42-5600-924B-A8D4-21CDD6E18726}" presName="outerComposite" presStyleCnt="0">
        <dgm:presLayoutVars>
          <dgm:chMax val="5"/>
          <dgm:dir/>
          <dgm:resizeHandles val="exact"/>
        </dgm:presLayoutVars>
      </dgm:prSet>
      <dgm:spPr/>
      <dgm:t>
        <a:bodyPr/>
        <a:lstStyle/>
        <a:p>
          <a:endParaRPr lang="fr-FR"/>
        </a:p>
      </dgm:t>
    </dgm:pt>
    <dgm:pt modelId="{E45D8043-A335-5247-90CD-06461E62CE33}" type="pres">
      <dgm:prSet presAssocID="{00B31B42-5600-924B-A8D4-21CDD6E18726}" presName="dummyMaxCanvas" presStyleCnt="0">
        <dgm:presLayoutVars/>
      </dgm:prSet>
      <dgm:spPr/>
    </dgm:pt>
    <dgm:pt modelId="{AC5E8BFC-6C27-F949-B9A7-524456B624D2}" type="pres">
      <dgm:prSet presAssocID="{00B31B42-5600-924B-A8D4-21CDD6E18726}" presName="TwoNodes_1" presStyleLbl="node1" presStyleIdx="0" presStyleCnt="2">
        <dgm:presLayoutVars>
          <dgm:bulletEnabled val="1"/>
        </dgm:presLayoutVars>
      </dgm:prSet>
      <dgm:spPr/>
      <dgm:t>
        <a:bodyPr/>
        <a:lstStyle/>
        <a:p>
          <a:endParaRPr lang="fr-FR"/>
        </a:p>
      </dgm:t>
    </dgm:pt>
    <dgm:pt modelId="{019BF345-E84F-4B41-A78A-17CD0E013A82}" type="pres">
      <dgm:prSet presAssocID="{00B31B42-5600-924B-A8D4-21CDD6E18726}" presName="TwoNodes_2" presStyleLbl="node1" presStyleIdx="1" presStyleCnt="2">
        <dgm:presLayoutVars>
          <dgm:bulletEnabled val="1"/>
        </dgm:presLayoutVars>
      </dgm:prSet>
      <dgm:spPr/>
      <dgm:t>
        <a:bodyPr/>
        <a:lstStyle/>
        <a:p>
          <a:endParaRPr lang="fr-FR"/>
        </a:p>
      </dgm:t>
    </dgm:pt>
    <dgm:pt modelId="{01A33503-A6F8-144A-AAA4-6A85F24A4166}" type="pres">
      <dgm:prSet presAssocID="{00B31B42-5600-924B-A8D4-21CDD6E18726}" presName="TwoConn_1-2" presStyleLbl="fgAccFollowNode1" presStyleIdx="0" presStyleCnt="1">
        <dgm:presLayoutVars>
          <dgm:bulletEnabled val="1"/>
        </dgm:presLayoutVars>
      </dgm:prSet>
      <dgm:spPr/>
      <dgm:t>
        <a:bodyPr/>
        <a:lstStyle/>
        <a:p>
          <a:endParaRPr lang="fr-FR"/>
        </a:p>
      </dgm:t>
    </dgm:pt>
    <dgm:pt modelId="{23381F99-0B96-604E-9D43-9968D821ADB2}" type="pres">
      <dgm:prSet presAssocID="{00B31B42-5600-924B-A8D4-21CDD6E18726}" presName="TwoNodes_1_text" presStyleLbl="node1" presStyleIdx="1" presStyleCnt="2">
        <dgm:presLayoutVars>
          <dgm:bulletEnabled val="1"/>
        </dgm:presLayoutVars>
      </dgm:prSet>
      <dgm:spPr/>
      <dgm:t>
        <a:bodyPr/>
        <a:lstStyle/>
        <a:p>
          <a:endParaRPr lang="fr-FR"/>
        </a:p>
      </dgm:t>
    </dgm:pt>
    <dgm:pt modelId="{BC2124D7-CD9C-8545-82F3-33AF09B0F1C9}" type="pres">
      <dgm:prSet presAssocID="{00B31B42-5600-924B-A8D4-21CDD6E18726}" presName="TwoNodes_2_text" presStyleLbl="node1" presStyleIdx="1" presStyleCnt="2">
        <dgm:presLayoutVars>
          <dgm:bulletEnabled val="1"/>
        </dgm:presLayoutVars>
      </dgm:prSet>
      <dgm:spPr/>
      <dgm:t>
        <a:bodyPr/>
        <a:lstStyle/>
        <a:p>
          <a:endParaRPr lang="fr-FR"/>
        </a:p>
      </dgm:t>
    </dgm:pt>
  </dgm:ptLst>
  <dgm:cxnLst>
    <dgm:cxn modelId="{09F013B5-19B4-B44A-A4EC-E4127E17A8B4}" type="presOf" srcId="{F2BBC99B-A3F4-8140-A729-1B6828812859}" destId="{BC2124D7-CD9C-8545-82F3-33AF09B0F1C9}" srcOrd="1" destOrd="0" presId="urn:microsoft.com/office/officeart/2005/8/layout/vProcess5"/>
    <dgm:cxn modelId="{88FF5DBD-142F-974D-B462-AC336EDF23DB}" type="presOf" srcId="{CA80BD32-5F7C-C945-AA55-3B16ED22FFB1}" destId="{23381F99-0B96-604E-9D43-9968D821ADB2}" srcOrd="1" destOrd="0" presId="urn:microsoft.com/office/officeart/2005/8/layout/vProcess5"/>
    <dgm:cxn modelId="{A36FE483-88D9-1A43-B6E4-E94B0E0577BB}" type="presOf" srcId="{D1685F3F-4A57-8445-A45A-0B2D54EF359F}" destId="{01A33503-A6F8-144A-AAA4-6A85F24A4166}" srcOrd="0" destOrd="0" presId="urn:microsoft.com/office/officeart/2005/8/layout/vProcess5"/>
    <dgm:cxn modelId="{E7A25BB5-DFC7-C84D-833B-12F03C518341}" type="presOf" srcId="{F2BBC99B-A3F4-8140-A729-1B6828812859}" destId="{019BF345-E84F-4B41-A78A-17CD0E013A82}" srcOrd="0" destOrd="0" presId="urn:microsoft.com/office/officeart/2005/8/layout/vProcess5"/>
    <dgm:cxn modelId="{56B1730E-7DDA-4146-A95F-AA6CAF8C64A1}" type="presOf" srcId="{CA80BD32-5F7C-C945-AA55-3B16ED22FFB1}" destId="{AC5E8BFC-6C27-F949-B9A7-524456B624D2}" srcOrd="0" destOrd="0" presId="urn:microsoft.com/office/officeart/2005/8/layout/vProcess5"/>
    <dgm:cxn modelId="{63B9827C-10CE-104C-8BEA-BC443995A4A6}" srcId="{00B31B42-5600-924B-A8D4-21CDD6E18726}" destId="{F2BBC99B-A3F4-8140-A729-1B6828812859}" srcOrd="1" destOrd="0" parTransId="{8E949DBA-2107-FD46-98A5-F51142DF004C}" sibTransId="{E218951C-26DC-314F-B63B-C847FC4E0C2B}"/>
    <dgm:cxn modelId="{2708F559-5386-834A-BC9C-327544FB7D89}" srcId="{00B31B42-5600-924B-A8D4-21CDD6E18726}" destId="{CA80BD32-5F7C-C945-AA55-3B16ED22FFB1}" srcOrd="0" destOrd="0" parTransId="{926EBF23-7D0C-2448-A7E3-2E716ACEDBC6}" sibTransId="{D1685F3F-4A57-8445-A45A-0B2D54EF359F}"/>
    <dgm:cxn modelId="{56015AB1-5975-F94D-98DB-BAF0328059D3}" type="presOf" srcId="{00B31B42-5600-924B-A8D4-21CDD6E18726}" destId="{57428BFE-090E-6049-99B1-330831A6D5AB}" srcOrd="0" destOrd="0" presId="urn:microsoft.com/office/officeart/2005/8/layout/vProcess5"/>
    <dgm:cxn modelId="{BA64DBD1-1684-8C42-9E0C-A0DF75F3F46E}" type="presParOf" srcId="{57428BFE-090E-6049-99B1-330831A6D5AB}" destId="{E45D8043-A335-5247-90CD-06461E62CE33}" srcOrd="0" destOrd="0" presId="urn:microsoft.com/office/officeart/2005/8/layout/vProcess5"/>
    <dgm:cxn modelId="{7965B8C5-B47C-8743-9E1C-BDE90B943C36}" type="presParOf" srcId="{57428BFE-090E-6049-99B1-330831A6D5AB}" destId="{AC5E8BFC-6C27-F949-B9A7-524456B624D2}" srcOrd="1" destOrd="0" presId="urn:microsoft.com/office/officeart/2005/8/layout/vProcess5"/>
    <dgm:cxn modelId="{FF26DBC3-0207-F047-8747-EC0923D957D9}" type="presParOf" srcId="{57428BFE-090E-6049-99B1-330831A6D5AB}" destId="{019BF345-E84F-4B41-A78A-17CD0E013A82}" srcOrd="2" destOrd="0" presId="urn:microsoft.com/office/officeart/2005/8/layout/vProcess5"/>
    <dgm:cxn modelId="{ED6E12FB-539C-CE42-B657-EDD008DD0CCF}" type="presParOf" srcId="{57428BFE-090E-6049-99B1-330831A6D5AB}" destId="{01A33503-A6F8-144A-AAA4-6A85F24A4166}" srcOrd="3" destOrd="0" presId="urn:microsoft.com/office/officeart/2005/8/layout/vProcess5"/>
    <dgm:cxn modelId="{20942B88-A372-B845-BB1A-434C4128F6DB}" type="presParOf" srcId="{57428BFE-090E-6049-99B1-330831A6D5AB}" destId="{23381F99-0B96-604E-9D43-9968D821ADB2}" srcOrd="4" destOrd="0" presId="urn:microsoft.com/office/officeart/2005/8/layout/vProcess5"/>
    <dgm:cxn modelId="{CC1AE1B3-F5AE-CC46-B7D0-4F7016EBDFFE}" type="presParOf" srcId="{57428BFE-090E-6049-99B1-330831A6D5AB}" destId="{BC2124D7-CD9C-8545-82F3-33AF09B0F1C9}"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3242D-D51B-CE4C-B13E-69066684511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fr-FR"/>
        </a:p>
      </dgm:t>
    </dgm:pt>
    <dgm:pt modelId="{F4F6232B-9616-7346-9B44-2057A0100E10}">
      <dgm:prSet/>
      <dgm:spPr/>
      <dgm:t>
        <a:bodyPr/>
        <a:lstStyle/>
        <a:p>
          <a:pPr rtl="0"/>
          <a:r>
            <a:rPr lang="fr-FR" dirty="0" smtClean="0"/>
            <a:t>Le technicien sera amené à effectuer différentes catégories de travaux dans un espace particulier comme :</a:t>
          </a:r>
          <a:endParaRPr lang="fr-FR" dirty="0"/>
        </a:p>
      </dgm:t>
    </dgm:pt>
    <dgm:pt modelId="{08F840D4-4B3C-ED44-9D9B-AF71D985802A}" type="parTrans" cxnId="{5D579F10-98AB-A844-834C-D77041C372C6}">
      <dgm:prSet/>
      <dgm:spPr/>
      <dgm:t>
        <a:bodyPr/>
        <a:lstStyle/>
        <a:p>
          <a:endParaRPr lang="fr-FR"/>
        </a:p>
      </dgm:t>
    </dgm:pt>
    <dgm:pt modelId="{3F4F1980-3802-2946-B27B-605F323E3F2F}" type="sibTrans" cxnId="{5D579F10-98AB-A844-834C-D77041C372C6}">
      <dgm:prSet/>
      <dgm:spPr/>
      <dgm:t>
        <a:bodyPr/>
        <a:lstStyle/>
        <a:p>
          <a:endParaRPr lang="fr-FR"/>
        </a:p>
      </dgm:t>
    </dgm:pt>
    <dgm:pt modelId="{1DEBA546-454C-C74E-94E8-C608359A8B06}">
      <dgm:prSet/>
      <dgm:spPr/>
      <dgm:t>
        <a:bodyPr/>
        <a:lstStyle/>
        <a:p>
          <a:pPr rtl="0"/>
          <a:r>
            <a:rPr lang="fr-FR" dirty="0" smtClean="0"/>
            <a:t>une zone d’évolution aéronefs ;</a:t>
          </a:r>
          <a:endParaRPr lang="fr-FR" dirty="0"/>
        </a:p>
      </dgm:t>
    </dgm:pt>
    <dgm:pt modelId="{175C6843-CE4C-5848-BF4D-73874690C5B6}" type="parTrans" cxnId="{0F7AAEA5-7D47-E043-9C9E-15719574FED2}">
      <dgm:prSet/>
      <dgm:spPr/>
      <dgm:t>
        <a:bodyPr/>
        <a:lstStyle/>
        <a:p>
          <a:endParaRPr lang="fr-FR"/>
        </a:p>
      </dgm:t>
    </dgm:pt>
    <dgm:pt modelId="{EC15163B-B584-6842-A95D-D3427D41F17F}" type="sibTrans" cxnId="{0F7AAEA5-7D47-E043-9C9E-15719574FED2}">
      <dgm:prSet/>
      <dgm:spPr/>
      <dgm:t>
        <a:bodyPr/>
        <a:lstStyle/>
        <a:p>
          <a:endParaRPr lang="fr-FR"/>
        </a:p>
      </dgm:t>
    </dgm:pt>
    <dgm:pt modelId="{7F2E4B12-4AF8-F048-9EBB-F44F8229AFA2}">
      <dgm:prSet/>
      <dgm:spPr/>
      <dgm:t>
        <a:bodyPr/>
        <a:lstStyle/>
        <a:p>
          <a:pPr rtl="0"/>
          <a:r>
            <a:rPr lang="fr-FR" dirty="0" smtClean="0"/>
            <a:t>un parking d’aéronefs ;</a:t>
          </a:r>
          <a:endParaRPr lang="fr-FR" dirty="0"/>
        </a:p>
      </dgm:t>
    </dgm:pt>
    <dgm:pt modelId="{EDAFF132-B443-1A40-9420-3CF58A2BD0F7}" type="parTrans" cxnId="{3FA397E4-E6D2-3444-ADE4-D8DF8531A42F}">
      <dgm:prSet/>
      <dgm:spPr/>
      <dgm:t>
        <a:bodyPr/>
        <a:lstStyle/>
        <a:p>
          <a:endParaRPr lang="fr-FR"/>
        </a:p>
      </dgm:t>
    </dgm:pt>
    <dgm:pt modelId="{5223FE6B-EDED-7744-B156-8C7EF642BE26}" type="sibTrans" cxnId="{3FA397E4-E6D2-3444-ADE4-D8DF8531A42F}">
      <dgm:prSet/>
      <dgm:spPr/>
      <dgm:t>
        <a:bodyPr/>
        <a:lstStyle/>
        <a:p>
          <a:endParaRPr lang="fr-FR"/>
        </a:p>
      </dgm:t>
    </dgm:pt>
    <dgm:pt modelId="{C06D6676-9109-E14A-A46E-12D18C348F22}">
      <dgm:prSet/>
      <dgm:spPr/>
      <dgm:t>
        <a:bodyPr/>
        <a:lstStyle/>
        <a:p>
          <a:pPr rtl="0"/>
          <a:r>
            <a:rPr lang="fr-FR" dirty="0" smtClean="0"/>
            <a:t>un hangar ;</a:t>
          </a:r>
          <a:endParaRPr lang="fr-FR" dirty="0"/>
        </a:p>
      </dgm:t>
    </dgm:pt>
    <dgm:pt modelId="{7F950553-B564-274C-9FE7-41B2C8273AEA}" type="parTrans" cxnId="{7B5F78F2-1059-C04C-9B1F-1A0BC9295E21}">
      <dgm:prSet/>
      <dgm:spPr/>
      <dgm:t>
        <a:bodyPr/>
        <a:lstStyle/>
        <a:p>
          <a:endParaRPr lang="fr-FR"/>
        </a:p>
      </dgm:t>
    </dgm:pt>
    <dgm:pt modelId="{DBCEBF69-1122-4B44-98A4-820FE57F754E}" type="sibTrans" cxnId="{7B5F78F2-1059-C04C-9B1F-1A0BC9295E21}">
      <dgm:prSet/>
      <dgm:spPr/>
      <dgm:t>
        <a:bodyPr/>
        <a:lstStyle/>
        <a:p>
          <a:endParaRPr lang="fr-FR"/>
        </a:p>
      </dgm:t>
    </dgm:pt>
    <dgm:pt modelId="{FE106CA3-7289-F147-AFB3-08CD65B8846A}">
      <dgm:prSet/>
      <dgm:spPr/>
      <dgm:t>
        <a:bodyPr/>
        <a:lstStyle/>
        <a:p>
          <a:pPr rtl="0"/>
          <a:r>
            <a:rPr lang="fr-FR" dirty="0" smtClean="0"/>
            <a:t>un atelier ;</a:t>
          </a:r>
          <a:endParaRPr lang="fr-FR" dirty="0"/>
        </a:p>
      </dgm:t>
    </dgm:pt>
    <dgm:pt modelId="{9B439627-506B-194C-A101-F63657EEE462}" type="parTrans" cxnId="{87F2420F-7191-2D4E-BA02-3354D62832AA}">
      <dgm:prSet/>
      <dgm:spPr/>
      <dgm:t>
        <a:bodyPr/>
        <a:lstStyle/>
        <a:p>
          <a:endParaRPr lang="fr-FR"/>
        </a:p>
      </dgm:t>
    </dgm:pt>
    <dgm:pt modelId="{FF254170-90BF-154C-91F9-D3338748EEE5}" type="sibTrans" cxnId="{87F2420F-7191-2D4E-BA02-3354D62832AA}">
      <dgm:prSet/>
      <dgm:spPr/>
      <dgm:t>
        <a:bodyPr/>
        <a:lstStyle/>
        <a:p>
          <a:endParaRPr lang="fr-FR"/>
        </a:p>
      </dgm:t>
    </dgm:pt>
    <dgm:pt modelId="{89C8255A-6F14-8044-841D-BFF484795349}">
      <dgm:prSet/>
      <dgm:spPr/>
      <dgm:t>
        <a:bodyPr/>
        <a:lstStyle/>
        <a:p>
          <a:pPr rtl="0"/>
          <a:r>
            <a:rPr lang="is-IS" dirty="0" smtClean="0"/>
            <a:t>…</a:t>
          </a:r>
          <a:endParaRPr lang="fr-FR" dirty="0"/>
        </a:p>
      </dgm:t>
    </dgm:pt>
    <dgm:pt modelId="{B1DA2FA3-F344-254B-9DD5-C418685708FA}" type="parTrans" cxnId="{BB183641-AE63-9B44-86AD-D743F8811271}">
      <dgm:prSet/>
      <dgm:spPr/>
    </dgm:pt>
    <dgm:pt modelId="{4A6C8A56-D804-A144-B27E-B77F6FBF5864}" type="sibTrans" cxnId="{BB183641-AE63-9B44-86AD-D743F8811271}">
      <dgm:prSet/>
      <dgm:spPr/>
    </dgm:pt>
    <dgm:pt modelId="{B419F322-6CF1-0946-BF4A-2EA2AA3C7B86}" type="pres">
      <dgm:prSet presAssocID="{3E93242D-D51B-CE4C-B13E-69066684511A}" presName="linear" presStyleCnt="0">
        <dgm:presLayoutVars>
          <dgm:animLvl val="lvl"/>
          <dgm:resizeHandles val="exact"/>
        </dgm:presLayoutVars>
      </dgm:prSet>
      <dgm:spPr/>
      <dgm:t>
        <a:bodyPr/>
        <a:lstStyle/>
        <a:p>
          <a:endParaRPr lang="fr-FR"/>
        </a:p>
      </dgm:t>
    </dgm:pt>
    <dgm:pt modelId="{39715D9D-7C2E-1842-97DC-CFCD0A452CF1}" type="pres">
      <dgm:prSet presAssocID="{F4F6232B-9616-7346-9B44-2057A0100E10}" presName="parentText" presStyleLbl="node1" presStyleIdx="0" presStyleCnt="1">
        <dgm:presLayoutVars>
          <dgm:chMax val="0"/>
          <dgm:bulletEnabled val="1"/>
        </dgm:presLayoutVars>
      </dgm:prSet>
      <dgm:spPr/>
      <dgm:t>
        <a:bodyPr/>
        <a:lstStyle/>
        <a:p>
          <a:endParaRPr lang="fr-FR"/>
        </a:p>
      </dgm:t>
    </dgm:pt>
    <dgm:pt modelId="{845AFB2A-70F9-CC4E-A702-6F3495677A86}" type="pres">
      <dgm:prSet presAssocID="{F4F6232B-9616-7346-9B44-2057A0100E10}" presName="childText" presStyleLbl="revTx" presStyleIdx="0" presStyleCnt="1">
        <dgm:presLayoutVars>
          <dgm:bulletEnabled val="1"/>
        </dgm:presLayoutVars>
      </dgm:prSet>
      <dgm:spPr/>
      <dgm:t>
        <a:bodyPr/>
        <a:lstStyle/>
        <a:p>
          <a:endParaRPr lang="fr-FR"/>
        </a:p>
      </dgm:t>
    </dgm:pt>
  </dgm:ptLst>
  <dgm:cxnLst>
    <dgm:cxn modelId="{A058F097-1FF0-F543-916B-23F7B86441ED}" type="presOf" srcId="{89C8255A-6F14-8044-841D-BFF484795349}" destId="{845AFB2A-70F9-CC4E-A702-6F3495677A86}" srcOrd="0" destOrd="4" presId="urn:microsoft.com/office/officeart/2005/8/layout/vList2"/>
    <dgm:cxn modelId="{A6158719-4D69-3C43-96CD-9C5E54D30BA9}" type="presOf" srcId="{C06D6676-9109-E14A-A46E-12D18C348F22}" destId="{845AFB2A-70F9-CC4E-A702-6F3495677A86}" srcOrd="0" destOrd="2" presId="urn:microsoft.com/office/officeart/2005/8/layout/vList2"/>
    <dgm:cxn modelId="{0F7AAEA5-7D47-E043-9C9E-15719574FED2}" srcId="{F4F6232B-9616-7346-9B44-2057A0100E10}" destId="{1DEBA546-454C-C74E-94E8-C608359A8B06}" srcOrd="0" destOrd="0" parTransId="{175C6843-CE4C-5848-BF4D-73874690C5B6}" sibTransId="{EC15163B-B584-6842-A95D-D3427D41F17F}"/>
    <dgm:cxn modelId="{5D579F10-98AB-A844-834C-D77041C372C6}" srcId="{3E93242D-D51B-CE4C-B13E-69066684511A}" destId="{F4F6232B-9616-7346-9B44-2057A0100E10}" srcOrd="0" destOrd="0" parTransId="{08F840D4-4B3C-ED44-9D9B-AF71D985802A}" sibTransId="{3F4F1980-3802-2946-B27B-605F323E3F2F}"/>
    <dgm:cxn modelId="{2BAAB339-BF05-AD44-8F4E-35FDC0D304EB}" type="presOf" srcId="{F4F6232B-9616-7346-9B44-2057A0100E10}" destId="{39715D9D-7C2E-1842-97DC-CFCD0A452CF1}" srcOrd="0" destOrd="0" presId="urn:microsoft.com/office/officeart/2005/8/layout/vList2"/>
    <dgm:cxn modelId="{0722E56B-0C8A-7C4E-B2BF-141C3DB9AB05}" type="presOf" srcId="{3E93242D-D51B-CE4C-B13E-69066684511A}" destId="{B419F322-6CF1-0946-BF4A-2EA2AA3C7B86}" srcOrd="0" destOrd="0" presId="urn:microsoft.com/office/officeart/2005/8/layout/vList2"/>
    <dgm:cxn modelId="{7B5F78F2-1059-C04C-9B1F-1A0BC9295E21}" srcId="{F4F6232B-9616-7346-9B44-2057A0100E10}" destId="{C06D6676-9109-E14A-A46E-12D18C348F22}" srcOrd="2" destOrd="0" parTransId="{7F950553-B564-274C-9FE7-41B2C8273AEA}" sibTransId="{DBCEBF69-1122-4B44-98A4-820FE57F754E}"/>
    <dgm:cxn modelId="{5D2E708F-57C7-D947-842E-CE95D161D6F1}" type="presOf" srcId="{FE106CA3-7289-F147-AFB3-08CD65B8846A}" destId="{845AFB2A-70F9-CC4E-A702-6F3495677A86}" srcOrd="0" destOrd="3" presId="urn:microsoft.com/office/officeart/2005/8/layout/vList2"/>
    <dgm:cxn modelId="{D9659856-0B1B-7D42-81B2-146772B1CA81}" type="presOf" srcId="{7F2E4B12-4AF8-F048-9EBB-F44F8229AFA2}" destId="{845AFB2A-70F9-CC4E-A702-6F3495677A86}" srcOrd="0" destOrd="1" presId="urn:microsoft.com/office/officeart/2005/8/layout/vList2"/>
    <dgm:cxn modelId="{BB183641-AE63-9B44-86AD-D743F8811271}" srcId="{F4F6232B-9616-7346-9B44-2057A0100E10}" destId="{89C8255A-6F14-8044-841D-BFF484795349}" srcOrd="4" destOrd="0" parTransId="{B1DA2FA3-F344-254B-9DD5-C418685708FA}" sibTransId="{4A6C8A56-D804-A144-B27E-B77F6FBF5864}"/>
    <dgm:cxn modelId="{73E2900D-D7B3-F84E-99C0-D8842B938A8B}" type="presOf" srcId="{1DEBA546-454C-C74E-94E8-C608359A8B06}" destId="{845AFB2A-70F9-CC4E-A702-6F3495677A86}" srcOrd="0" destOrd="0" presId="urn:microsoft.com/office/officeart/2005/8/layout/vList2"/>
    <dgm:cxn modelId="{3FA397E4-E6D2-3444-ADE4-D8DF8531A42F}" srcId="{F4F6232B-9616-7346-9B44-2057A0100E10}" destId="{7F2E4B12-4AF8-F048-9EBB-F44F8229AFA2}" srcOrd="1" destOrd="0" parTransId="{EDAFF132-B443-1A40-9420-3CF58A2BD0F7}" sibTransId="{5223FE6B-EDED-7744-B156-8C7EF642BE26}"/>
    <dgm:cxn modelId="{87F2420F-7191-2D4E-BA02-3354D62832AA}" srcId="{F4F6232B-9616-7346-9B44-2057A0100E10}" destId="{FE106CA3-7289-F147-AFB3-08CD65B8846A}" srcOrd="3" destOrd="0" parTransId="{9B439627-506B-194C-A101-F63657EEE462}" sibTransId="{FF254170-90BF-154C-91F9-D3338748EEE5}"/>
    <dgm:cxn modelId="{7194D2B0-5FA9-254E-83A8-4D3A318300ED}" type="presParOf" srcId="{B419F322-6CF1-0946-BF4A-2EA2AA3C7B86}" destId="{39715D9D-7C2E-1842-97DC-CFCD0A452CF1}" srcOrd="0" destOrd="0" presId="urn:microsoft.com/office/officeart/2005/8/layout/vList2"/>
    <dgm:cxn modelId="{108CFCCE-FBA0-BB44-A6F8-16710108034A}" type="presParOf" srcId="{B419F322-6CF1-0946-BF4A-2EA2AA3C7B86}" destId="{845AFB2A-70F9-CC4E-A702-6F3495677A8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0B31B42-5600-924B-A8D4-21CDD6E18726}"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fr-FR"/>
        </a:p>
      </dgm:t>
    </dgm:pt>
    <dgm:pt modelId="{CA80BD32-5F7C-C945-AA55-3B16ED22FFB1}">
      <dgm:prSet/>
      <dgm:spPr/>
      <dgm:t>
        <a:bodyPr/>
        <a:lstStyle/>
        <a:p>
          <a:pPr rtl="0"/>
          <a:r>
            <a:rPr lang="fr-FR" dirty="0" smtClean="0"/>
            <a:t>Prendre une décision,</a:t>
          </a:r>
          <a:endParaRPr lang="fr-FR" dirty="0"/>
        </a:p>
      </dgm:t>
    </dgm:pt>
    <dgm:pt modelId="{926EBF23-7D0C-2448-A7E3-2E716ACEDBC6}" type="parTrans" cxnId="{2708F559-5386-834A-BC9C-327544FB7D89}">
      <dgm:prSet/>
      <dgm:spPr/>
      <dgm:t>
        <a:bodyPr/>
        <a:lstStyle/>
        <a:p>
          <a:endParaRPr lang="fr-FR"/>
        </a:p>
      </dgm:t>
    </dgm:pt>
    <dgm:pt modelId="{D1685F3F-4A57-8445-A45A-0B2D54EF359F}" type="sibTrans" cxnId="{2708F559-5386-834A-BC9C-327544FB7D89}">
      <dgm:prSet/>
      <dgm:spPr/>
      <dgm:t>
        <a:bodyPr/>
        <a:lstStyle/>
        <a:p>
          <a:endParaRPr lang="fr-FR"/>
        </a:p>
      </dgm:t>
    </dgm:pt>
    <dgm:pt modelId="{6CAD9F32-B294-8D4C-A042-5E70448F2AAB}">
      <dgm:prSet/>
      <dgm:spPr/>
      <dgm:t>
        <a:bodyPr/>
        <a:lstStyle/>
        <a:p>
          <a:pPr rtl="0"/>
          <a:r>
            <a:rPr lang="fr-FR" dirty="0" smtClean="0"/>
            <a:t>c'est trancher entre plaisir et peur.</a:t>
          </a:r>
          <a:endParaRPr lang="fr-FR" dirty="0"/>
        </a:p>
      </dgm:t>
    </dgm:pt>
    <dgm:pt modelId="{43A6B226-DA02-2C4C-B4FD-47C7F70ACE49}" type="parTrans" cxnId="{6337EF43-FE5D-0641-8047-BC1784CCF91A}">
      <dgm:prSet/>
      <dgm:spPr/>
      <dgm:t>
        <a:bodyPr/>
        <a:lstStyle/>
        <a:p>
          <a:endParaRPr lang="fr-FR"/>
        </a:p>
      </dgm:t>
    </dgm:pt>
    <dgm:pt modelId="{1BA26A78-9D70-A94F-9259-7DC4D902678B}" type="sibTrans" cxnId="{6337EF43-FE5D-0641-8047-BC1784CCF91A}">
      <dgm:prSet/>
      <dgm:spPr/>
      <dgm:t>
        <a:bodyPr/>
        <a:lstStyle/>
        <a:p>
          <a:endParaRPr lang="fr-FR"/>
        </a:p>
      </dgm:t>
    </dgm:pt>
    <dgm:pt modelId="{A5CAB20E-7FE1-4E4C-A0D5-BFE8CCCEDFD1}">
      <dgm:prSet/>
      <dgm:spPr/>
      <dgm:t>
        <a:bodyPr/>
        <a:lstStyle/>
        <a:p>
          <a:pPr rtl="0"/>
          <a:r>
            <a:rPr lang="fr-FR" dirty="0" smtClean="0"/>
            <a:t>dimension rationnelle, analyser et diagnostiquer la situation</a:t>
          </a:r>
          <a:endParaRPr lang="fr-FR" dirty="0"/>
        </a:p>
      </dgm:t>
    </dgm:pt>
    <dgm:pt modelId="{B7C7435C-60CA-494F-B4CE-E054EB0EFE29}" type="parTrans" cxnId="{00A37D24-FF0A-6A4E-9ADF-1415D9B3021A}">
      <dgm:prSet/>
      <dgm:spPr/>
      <dgm:t>
        <a:bodyPr/>
        <a:lstStyle/>
        <a:p>
          <a:endParaRPr lang="fr-FR"/>
        </a:p>
      </dgm:t>
    </dgm:pt>
    <dgm:pt modelId="{CF9041A5-3E09-6844-B90F-FFEA943022DB}" type="sibTrans" cxnId="{00A37D24-FF0A-6A4E-9ADF-1415D9B3021A}">
      <dgm:prSet/>
      <dgm:spPr/>
      <dgm:t>
        <a:bodyPr/>
        <a:lstStyle/>
        <a:p>
          <a:endParaRPr lang="fr-FR"/>
        </a:p>
      </dgm:t>
    </dgm:pt>
    <dgm:pt modelId="{FA6DE2D4-7300-264A-9510-A2B6A998408C}">
      <dgm:prSet/>
      <dgm:spPr/>
      <dgm:t>
        <a:bodyPr/>
        <a:lstStyle/>
        <a:p>
          <a:pPr rtl="0"/>
          <a:r>
            <a:rPr lang="fr-FR" dirty="0" smtClean="0"/>
            <a:t>dimension émotionnelle, conduite entre autre parfois</a:t>
          </a:r>
          <a:r>
            <a:rPr lang="fr-FR" baseline="0" dirty="0" smtClean="0"/>
            <a:t> par des attitudes préjudiciables</a:t>
          </a:r>
          <a:endParaRPr lang="fr-FR" dirty="0"/>
        </a:p>
      </dgm:t>
    </dgm:pt>
    <dgm:pt modelId="{4B40B900-82E2-BD43-AFA6-97E1795647FB}" type="parTrans" cxnId="{6DD36A30-95CA-C543-8739-32F4CB5339E6}">
      <dgm:prSet/>
      <dgm:spPr/>
      <dgm:t>
        <a:bodyPr/>
        <a:lstStyle/>
        <a:p>
          <a:endParaRPr lang="fr-FR"/>
        </a:p>
      </dgm:t>
    </dgm:pt>
    <dgm:pt modelId="{4CBA2123-F70F-FE47-A3D2-43AA02B7ACD4}" type="sibTrans" cxnId="{6DD36A30-95CA-C543-8739-32F4CB5339E6}">
      <dgm:prSet/>
      <dgm:spPr/>
      <dgm:t>
        <a:bodyPr/>
        <a:lstStyle/>
        <a:p>
          <a:endParaRPr lang="fr-FR"/>
        </a:p>
      </dgm:t>
    </dgm:pt>
    <dgm:pt modelId="{AD2E34AA-955A-024B-AD38-2592AB469879}" type="pres">
      <dgm:prSet presAssocID="{00B31B42-5600-924B-A8D4-21CDD6E18726}" presName="Name0" presStyleCnt="0">
        <dgm:presLayoutVars>
          <dgm:dir/>
          <dgm:animLvl val="lvl"/>
          <dgm:resizeHandles val="exact"/>
        </dgm:presLayoutVars>
      </dgm:prSet>
      <dgm:spPr/>
      <dgm:t>
        <a:bodyPr/>
        <a:lstStyle/>
        <a:p>
          <a:endParaRPr lang="fr-FR"/>
        </a:p>
      </dgm:t>
    </dgm:pt>
    <dgm:pt modelId="{9BAA90D3-9A3B-0E45-89E1-C4E98539260F}" type="pres">
      <dgm:prSet presAssocID="{6CAD9F32-B294-8D4C-A042-5E70448F2AAB}" presName="boxAndChildren" presStyleCnt="0"/>
      <dgm:spPr/>
    </dgm:pt>
    <dgm:pt modelId="{1F68B3F2-6DC1-D146-83A7-006C50F550D6}" type="pres">
      <dgm:prSet presAssocID="{6CAD9F32-B294-8D4C-A042-5E70448F2AAB}" presName="parentTextBox" presStyleLbl="node1" presStyleIdx="0" presStyleCnt="2"/>
      <dgm:spPr/>
      <dgm:t>
        <a:bodyPr/>
        <a:lstStyle/>
        <a:p>
          <a:endParaRPr lang="fr-FR"/>
        </a:p>
      </dgm:t>
    </dgm:pt>
    <dgm:pt modelId="{2CFA3876-C0D3-3444-B1F1-DD4B00970660}" type="pres">
      <dgm:prSet presAssocID="{6CAD9F32-B294-8D4C-A042-5E70448F2AAB}" presName="entireBox" presStyleLbl="node1" presStyleIdx="0" presStyleCnt="2"/>
      <dgm:spPr/>
      <dgm:t>
        <a:bodyPr/>
        <a:lstStyle/>
        <a:p>
          <a:endParaRPr lang="fr-FR"/>
        </a:p>
      </dgm:t>
    </dgm:pt>
    <dgm:pt modelId="{FD740088-A8E0-FF46-B5D5-BA172D74BA4A}" type="pres">
      <dgm:prSet presAssocID="{6CAD9F32-B294-8D4C-A042-5E70448F2AAB}" presName="descendantBox" presStyleCnt="0"/>
      <dgm:spPr/>
    </dgm:pt>
    <dgm:pt modelId="{6DEB58D5-8A25-A14F-92C8-218420436D2B}" type="pres">
      <dgm:prSet presAssocID="{A5CAB20E-7FE1-4E4C-A0D5-BFE8CCCEDFD1}" presName="childTextBox" presStyleLbl="fgAccFollowNode1" presStyleIdx="0" presStyleCnt="2">
        <dgm:presLayoutVars>
          <dgm:bulletEnabled val="1"/>
        </dgm:presLayoutVars>
      </dgm:prSet>
      <dgm:spPr/>
      <dgm:t>
        <a:bodyPr/>
        <a:lstStyle/>
        <a:p>
          <a:endParaRPr lang="fr-FR"/>
        </a:p>
      </dgm:t>
    </dgm:pt>
    <dgm:pt modelId="{6EC07E43-C1C5-3C4E-8D73-8D0D29C9ED59}" type="pres">
      <dgm:prSet presAssocID="{FA6DE2D4-7300-264A-9510-A2B6A998408C}" presName="childTextBox" presStyleLbl="fgAccFollowNode1" presStyleIdx="1" presStyleCnt="2">
        <dgm:presLayoutVars>
          <dgm:bulletEnabled val="1"/>
        </dgm:presLayoutVars>
      </dgm:prSet>
      <dgm:spPr/>
      <dgm:t>
        <a:bodyPr/>
        <a:lstStyle/>
        <a:p>
          <a:endParaRPr lang="fr-FR"/>
        </a:p>
      </dgm:t>
    </dgm:pt>
    <dgm:pt modelId="{9DDAE27E-D08F-FF46-81E5-8A82A140D39E}" type="pres">
      <dgm:prSet presAssocID="{D1685F3F-4A57-8445-A45A-0B2D54EF359F}" presName="sp" presStyleCnt="0"/>
      <dgm:spPr/>
    </dgm:pt>
    <dgm:pt modelId="{96BAB770-B333-EE4E-9CA9-60C3ED2FA362}" type="pres">
      <dgm:prSet presAssocID="{CA80BD32-5F7C-C945-AA55-3B16ED22FFB1}" presName="arrowAndChildren" presStyleCnt="0"/>
      <dgm:spPr/>
    </dgm:pt>
    <dgm:pt modelId="{C0D363DF-5BFF-ED40-821A-9DF4D5D08AF1}" type="pres">
      <dgm:prSet presAssocID="{CA80BD32-5F7C-C945-AA55-3B16ED22FFB1}" presName="parentTextArrow" presStyleLbl="node1" presStyleIdx="1" presStyleCnt="2"/>
      <dgm:spPr/>
      <dgm:t>
        <a:bodyPr/>
        <a:lstStyle/>
        <a:p>
          <a:endParaRPr lang="fr-FR"/>
        </a:p>
      </dgm:t>
    </dgm:pt>
  </dgm:ptLst>
  <dgm:cxnLst>
    <dgm:cxn modelId="{CA99D449-B66E-D646-93A6-D05327D140C2}" type="presOf" srcId="{6CAD9F32-B294-8D4C-A042-5E70448F2AAB}" destId="{2CFA3876-C0D3-3444-B1F1-DD4B00970660}" srcOrd="1" destOrd="0" presId="urn:microsoft.com/office/officeart/2005/8/layout/process4"/>
    <dgm:cxn modelId="{091CDBA2-2D5F-B84A-A650-815275F883D4}" type="presOf" srcId="{A5CAB20E-7FE1-4E4C-A0D5-BFE8CCCEDFD1}" destId="{6DEB58D5-8A25-A14F-92C8-218420436D2B}" srcOrd="0" destOrd="0" presId="urn:microsoft.com/office/officeart/2005/8/layout/process4"/>
    <dgm:cxn modelId="{00A37D24-FF0A-6A4E-9ADF-1415D9B3021A}" srcId="{6CAD9F32-B294-8D4C-A042-5E70448F2AAB}" destId="{A5CAB20E-7FE1-4E4C-A0D5-BFE8CCCEDFD1}" srcOrd="0" destOrd="0" parTransId="{B7C7435C-60CA-494F-B4CE-E054EB0EFE29}" sibTransId="{CF9041A5-3E09-6844-B90F-FFEA943022DB}"/>
    <dgm:cxn modelId="{A89E07B8-39E2-0740-9149-FD66EE07F578}" type="presOf" srcId="{6CAD9F32-B294-8D4C-A042-5E70448F2AAB}" destId="{1F68B3F2-6DC1-D146-83A7-006C50F550D6}" srcOrd="0" destOrd="0" presId="urn:microsoft.com/office/officeart/2005/8/layout/process4"/>
    <dgm:cxn modelId="{976381B0-767A-8749-9F68-7D6063467478}" type="presOf" srcId="{CA80BD32-5F7C-C945-AA55-3B16ED22FFB1}" destId="{C0D363DF-5BFF-ED40-821A-9DF4D5D08AF1}" srcOrd="0" destOrd="0" presId="urn:microsoft.com/office/officeart/2005/8/layout/process4"/>
    <dgm:cxn modelId="{6DD36A30-95CA-C543-8739-32F4CB5339E6}" srcId="{6CAD9F32-B294-8D4C-A042-5E70448F2AAB}" destId="{FA6DE2D4-7300-264A-9510-A2B6A998408C}" srcOrd="1" destOrd="0" parTransId="{4B40B900-82E2-BD43-AFA6-97E1795647FB}" sibTransId="{4CBA2123-F70F-FE47-A3D2-43AA02B7ACD4}"/>
    <dgm:cxn modelId="{0739AF6F-63B3-7C4F-9645-D53C2DB9A152}" type="presOf" srcId="{00B31B42-5600-924B-A8D4-21CDD6E18726}" destId="{AD2E34AA-955A-024B-AD38-2592AB469879}" srcOrd="0" destOrd="0" presId="urn:microsoft.com/office/officeart/2005/8/layout/process4"/>
    <dgm:cxn modelId="{2708F559-5386-834A-BC9C-327544FB7D89}" srcId="{00B31B42-5600-924B-A8D4-21CDD6E18726}" destId="{CA80BD32-5F7C-C945-AA55-3B16ED22FFB1}" srcOrd="0" destOrd="0" parTransId="{926EBF23-7D0C-2448-A7E3-2E716ACEDBC6}" sibTransId="{D1685F3F-4A57-8445-A45A-0B2D54EF359F}"/>
    <dgm:cxn modelId="{F9950084-085A-1446-8569-BC3107D609E7}" type="presOf" srcId="{FA6DE2D4-7300-264A-9510-A2B6A998408C}" destId="{6EC07E43-C1C5-3C4E-8D73-8D0D29C9ED59}" srcOrd="0" destOrd="0" presId="urn:microsoft.com/office/officeart/2005/8/layout/process4"/>
    <dgm:cxn modelId="{6337EF43-FE5D-0641-8047-BC1784CCF91A}" srcId="{00B31B42-5600-924B-A8D4-21CDD6E18726}" destId="{6CAD9F32-B294-8D4C-A042-5E70448F2AAB}" srcOrd="1" destOrd="0" parTransId="{43A6B226-DA02-2C4C-B4FD-47C7F70ACE49}" sibTransId="{1BA26A78-9D70-A94F-9259-7DC4D902678B}"/>
    <dgm:cxn modelId="{D8CC566A-9706-5E4B-BA14-5D97E9F90C48}" type="presParOf" srcId="{AD2E34AA-955A-024B-AD38-2592AB469879}" destId="{9BAA90D3-9A3B-0E45-89E1-C4E98539260F}" srcOrd="0" destOrd="0" presId="urn:microsoft.com/office/officeart/2005/8/layout/process4"/>
    <dgm:cxn modelId="{6756C3C0-070C-CD4A-AA57-CD33C21F3A94}" type="presParOf" srcId="{9BAA90D3-9A3B-0E45-89E1-C4E98539260F}" destId="{1F68B3F2-6DC1-D146-83A7-006C50F550D6}" srcOrd="0" destOrd="0" presId="urn:microsoft.com/office/officeart/2005/8/layout/process4"/>
    <dgm:cxn modelId="{7DAC6021-5AE4-4049-AFD2-E59DD4DCDA58}" type="presParOf" srcId="{9BAA90D3-9A3B-0E45-89E1-C4E98539260F}" destId="{2CFA3876-C0D3-3444-B1F1-DD4B00970660}" srcOrd="1" destOrd="0" presId="urn:microsoft.com/office/officeart/2005/8/layout/process4"/>
    <dgm:cxn modelId="{5F51F538-8F53-E947-BC10-B39B15C3C7D4}" type="presParOf" srcId="{9BAA90D3-9A3B-0E45-89E1-C4E98539260F}" destId="{FD740088-A8E0-FF46-B5D5-BA172D74BA4A}" srcOrd="2" destOrd="0" presId="urn:microsoft.com/office/officeart/2005/8/layout/process4"/>
    <dgm:cxn modelId="{2D868821-4A02-FA44-A87F-80E4E8A360B1}" type="presParOf" srcId="{FD740088-A8E0-FF46-B5D5-BA172D74BA4A}" destId="{6DEB58D5-8A25-A14F-92C8-218420436D2B}" srcOrd="0" destOrd="0" presId="urn:microsoft.com/office/officeart/2005/8/layout/process4"/>
    <dgm:cxn modelId="{DB4D7A7C-3C30-1A46-88DC-DA7279AA885F}" type="presParOf" srcId="{FD740088-A8E0-FF46-B5D5-BA172D74BA4A}" destId="{6EC07E43-C1C5-3C4E-8D73-8D0D29C9ED59}" srcOrd="1" destOrd="0" presId="urn:microsoft.com/office/officeart/2005/8/layout/process4"/>
    <dgm:cxn modelId="{8269819E-2003-D843-BA0B-A5F67B040F9F}" type="presParOf" srcId="{AD2E34AA-955A-024B-AD38-2592AB469879}" destId="{9DDAE27E-D08F-FF46-81E5-8A82A140D39E}" srcOrd="1" destOrd="0" presId="urn:microsoft.com/office/officeart/2005/8/layout/process4"/>
    <dgm:cxn modelId="{4FE24E21-70D1-234A-AB71-F83F2B575049}" type="presParOf" srcId="{AD2E34AA-955A-024B-AD38-2592AB469879}" destId="{96BAB770-B333-EE4E-9CA9-60C3ED2FA362}" srcOrd="2" destOrd="0" presId="urn:microsoft.com/office/officeart/2005/8/layout/process4"/>
    <dgm:cxn modelId="{43791301-15A4-2C4B-8F33-EA46A6A539FD}" type="presParOf" srcId="{96BAB770-B333-EE4E-9CA9-60C3ED2FA362}" destId="{C0D363DF-5BFF-ED40-821A-9DF4D5D08AF1}"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215228-C38D-A540-9C4B-C4DC12E7A59F}"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fr-FR"/>
        </a:p>
      </dgm:t>
    </dgm:pt>
    <dgm:pt modelId="{A60AFFF5-5F19-654F-BD42-E99826A89996}">
      <dgm:prSet/>
      <dgm:spPr>
        <a:solidFill>
          <a:schemeClr val="accent6">
            <a:lumMod val="75000"/>
          </a:schemeClr>
        </a:solidFill>
      </dgm:spPr>
      <dgm:t>
        <a:bodyPr/>
        <a:lstStyle/>
        <a:p>
          <a:pPr rtl="0"/>
          <a:r>
            <a:rPr lang="fr-FR" dirty="0" smtClean="0"/>
            <a:t>IL FAUT REACTIVER NOTRE CONSCIENCE  DES RISQUES :</a:t>
          </a:r>
          <a:endParaRPr lang="fr-FR" dirty="0"/>
        </a:p>
      </dgm:t>
    </dgm:pt>
    <dgm:pt modelId="{21413E08-5D7A-F54A-BADD-A78B419A2858}" type="parTrans" cxnId="{37A39100-F3EE-2C47-B504-7F4190E36615}">
      <dgm:prSet/>
      <dgm:spPr/>
      <dgm:t>
        <a:bodyPr/>
        <a:lstStyle/>
        <a:p>
          <a:endParaRPr lang="fr-FR"/>
        </a:p>
      </dgm:t>
    </dgm:pt>
    <dgm:pt modelId="{A06690CC-0419-8143-9EB1-17E3123B93DD}" type="sibTrans" cxnId="{37A39100-F3EE-2C47-B504-7F4190E36615}">
      <dgm:prSet/>
      <dgm:spPr/>
      <dgm:t>
        <a:bodyPr/>
        <a:lstStyle/>
        <a:p>
          <a:endParaRPr lang="fr-FR"/>
        </a:p>
      </dgm:t>
    </dgm:pt>
    <dgm:pt modelId="{3EF57436-0414-1146-8B69-1B1A96D2F410}">
      <dgm:prSet/>
      <dgm:spPr/>
      <dgm:t>
        <a:bodyPr/>
        <a:lstStyle/>
        <a:p>
          <a:pPr rtl="0"/>
          <a:r>
            <a:rPr lang="fr-FR" dirty="0" smtClean="0"/>
            <a:t>PAR LE PASSAGE DES CONSIGNES</a:t>
          </a:r>
          <a:endParaRPr lang="fr-FR" dirty="0"/>
        </a:p>
      </dgm:t>
    </dgm:pt>
    <dgm:pt modelId="{281BE00F-039B-174F-82B7-3BA633547492}" type="parTrans" cxnId="{1862E1CC-42E1-2C49-B248-A1D55EA37807}">
      <dgm:prSet/>
      <dgm:spPr/>
      <dgm:t>
        <a:bodyPr/>
        <a:lstStyle/>
        <a:p>
          <a:endParaRPr lang="fr-FR"/>
        </a:p>
      </dgm:t>
    </dgm:pt>
    <dgm:pt modelId="{5ACEFB83-87C3-0C48-A734-D5E10B027AF7}" type="sibTrans" cxnId="{1862E1CC-42E1-2C49-B248-A1D55EA37807}">
      <dgm:prSet/>
      <dgm:spPr/>
      <dgm:t>
        <a:bodyPr/>
        <a:lstStyle/>
        <a:p>
          <a:endParaRPr lang="fr-FR"/>
        </a:p>
      </dgm:t>
    </dgm:pt>
    <dgm:pt modelId="{FF3B4A5B-2293-A048-83A1-337EFD50AAE5}">
      <dgm:prSet/>
      <dgm:spPr/>
      <dgm:t>
        <a:bodyPr/>
        <a:lstStyle/>
        <a:p>
          <a:pPr rtl="0"/>
          <a:r>
            <a:rPr lang="fr-FR" smtClean="0"/>
            <a:t>PAR LA REPARTITION DES TÂCHES</a:t>
          </a:r>
          <a:endParaRPr lang="fr-FR"/>
        </a:p>
      </dgm:t>
    </dgm:pt>
    <dgm:pt modelId="{DC148FE4-4FEE-4443-8595-EF547B9D6297}" type="parTrans" cxnId="{8F541260-615B-0842-B658-2C2BC8E60346}">
      <dgm:prSet/>
      <dgm:spPr/>
      <dgm:t>
        <a:bodyPr/>
        <a:lstStyle/>
        <a:p>
          <a:endParaRPr lang="fr-FR"/>
        </a:p>
      </dgm:t>
    </dgm:pt>
    <dgm:pt modelId="{CC54BD79-DAD5-4843-8E3E-36FDD39CCD3A}" type="sibTrans" cxnId="{8F541260-615B-0842-B658-2C2BC8E60346}">
      <dgm:prSet/>
      <dgm:spPr/>
      <dgm:t>
        <a:bodyPr/>
        <a:lstStyle/>
        <a:p>
          <a:endParaRPr lang="fr-FR"/>
        </a:p>
      </dgm:t>
    </dgm:pt>
    <dgm:pt modelId="{756D6643-FE17-4A46-8367-78E6119A82B7}">
      <dgm:prSet/>
      <dgm:spPr/>
      <dgm:t>
        <a:bodyPr/>
        <a:lstStyle/>
        <a:p>
          <a:pPr rtl="0"/>
          <a:r>
            <a:rPr lang="fr-FR" dirty="0" smtClean="0"/>
            <a:t>PAR LA PARTICIPATION AUX DIFFERENTES FORMATIONS ET CAMPAGNES</a:t>
          </a:r>
          <a:endParaRPr lang="fr-FR" dirty="0"/>
        </a:p>
      </dgm:t>
    </dgm:pt>
    <dgm:pt modelId="{C87CD67A-3FD8-AA41-9C6C-4A6EBC59C177}" type="parTrans" cxnId="{0DB01712-C409-3343-9DDE-10B9C1DA07CC}">
      <dgm:prSet/>
      <dgm:spPr/>
      <dgm:t>
        <a:bodyPr/>
        <a:lstStyle/>
        <a:p>
          <a:endParaRPr lang="fr-FR"/>
        </a:p>
      </dgm:t>
    </dgm:pt>
    <dgm:pt modelId="{B5600377-63AD-AD4E-A6C1-7BAAC67B9FE6}" type="sibTrans" cxnId="{0DB01712-C409-3343-9DDE-10B9C1DA07CC}">
      <dgm:prSet/>
      <dgm:spPr/>
      <dgm:t>
        <a:bodyPr/>
        <a:lstStyle/>
        <a:p>
          <a:endParaRPr lang="fr-FR"/>
        </a:p>
      </dgm:t>
    </dgm:pt>
    <dgm:pt modelId="{6D751F8F-A33C-B046-A093-63D8C03BF5D6}">
      <dgm:prSet/>
      <dgm:spPr>
        <a:solidFill>
          <a:schemeClr val="accent6">
            <a:lumMod val="75000"/>
          </a:schemeClr>
        </a:solidFill>
      </dgm:spPr>
      <dgm:t>
        <a:bodyPr/>
        <a:lstStyle/>
        <a:p>
          <a:pPr rtl="0"/>
          <a:r>
            <a:rPr lang="fr-FR" dirty="0" smtClean="0"/>
            <a:t>EN FAISANT VIVRE LE SYSTEME DE RETOUR D’EXPERIENCE</a:t>
          </a:r>
          <a:endParaRPr lang="fr-FR" dirty="0"/>
        </a:p>
      </dgm:t>
    </dgm:pt>
    <dgm:pt modelId="{E4A2AAA6-1F73-5D42-AAF2-D97FE98D1C1F}" type="parTrans" cxnId="{F8D64ED6-1AA3-C14D-B470-177D1078D43F}">
      <dgm:prSet/>
      <dgm:spPr/>
      <dgm:t>
        <a:bodyPr/>
        <a:lstStyle/>
        <a:p>
          <a:endParaRPr lang="fr-FR"/>
        </a:p>
      </dgm:t>
    </dgm:pt>
    <dgm:pt modelId="{BB7CA18A-72B0-5C4C-9310-B34EA0DA3A91}" type="sibTrans" cxnId="{F8D64ED6-1AA3-C14D-B470-177D1078D43F}">
      <dgm:prSet/>
      <dgm:spPr/>
      <dgm:t>
        <a:bodyPr/>
        <a:lstStyle/>
        <a:p>
          <a:endParaRPr lang="fr-FR"/>
        </a:p>
      </dgm:t>
    </dgm:pt>
    <dgm:pt modelId="{D95B9478-976E-EF4E-BEDD-CD2BD0A67F0F}" type="pres">
      <dgm:prSet presAssocID="{7D215228-C38D-A540-9C4B-C4DC12E7A59F}" presName="Name0" presStyleCnt="0">
        <dgm:presLayoutVars>
          <dgm:dir/>
          <dgm:animLvl val="lvl"/>
          <dgm:resizeHandles val="exact"/>
        </dgm:presLayoutVars>
      </dgm:prSet>
      <dgm:spPr/>
      <dgm:t>
        <a:bodyPr/>
        <a:lstStyle/>
        <a:p>
          <a:endParaRPr lang="fr-FR"/>
        </a:p>
      </dgm:t>
    </dgm:pt>
    <dgm:pt modelId="{03D960BC-5417-EA44-B73B-7F3A7168D81D}" type="pres">
      <dgm:prSet presAssocID="{6D751F8F-A33C-B046-A093-63D8C03BF5D6}" presName="boxAndChildren" presStyleCnt="0"/>
      <dgm:spPr/>
    </dgm:pt>
    <dgm:pt modelId="{14C9F211-550E-3F47-8E94-0662F7088F03}" type="pres">
      <dgm:prSet presAssocID="{6D751F8F-A33C-B046-A093-63D8C03BF5D6}" presName="parentTextBox" presStyleLbl="node1" presStyleIdx="0" presStyleCnt="5"/>
      <dgm:spPr/>
      <dgm:t>
        <a:bodyPr/>
        <a:lstStyle/>
        <a:p>
          <a:endParaRPr lang="fr-FR"/>
        </a:p>
      </dgm:t>
    </dgm:pt>
    <dgm:pt modelId="{29A2828D-845B-1A4F-B77B-ADA42DF55F02}" type="pres">
      <dgm:prSet presAssocID="{B5600377-63AD-AD4E-A6C1-7BAAC67B9FE6}" presName="sp" presStyleCnt="0"/>
      <dgm:spPr/>
    </dgm:pt>
    <dgm:pt modelId="{74AD2F54-28B4-4641-856E-9B7EFC6E667A}" type="pres">
      <dgm:prSet presAssocID="{756D6643-FE17-4A46-8367-78E6119A82B7}" presName="arrowAndChildren" presStyleCnt="0"/>
      <dgm:spPr/>
    </dgm:pt>
    <dgm:pt modelId="{620B3EFE-49C6-AF45-B6B0-2A455E32AC63}" type="pres">
      <dgm:prSet presAssocID="{756D6643-FE17-4A46-8367-78E6119A82B7}" presName="parentTextArrow" presStyleLbl="node1" presStyleIdx="1" presStyleCnt="5"/>
      <dgm:spPr/>
      <dgm:t>
        <a:bodyPr/>
        <a:lstStyle/>
        <a:p>
          <a:endParaRPr lang="fr-FR"/>
        </a:p>
      </dgm:t>
    </dgm:pt>
    <dgm:pt modelId="{7F472654-04E9-7F46-AA68-5748A7979231}" type="pres">
      <dgm:prSet presAssocID="{CC54BD79-DAD5-4843-8E3E-36FDD39CCD3A}" presName="sp" presStyleCnt="0"/>
      <dgm:spPr/>
    </dgm:pt>
    <dgm:pt modelId="{92D95DB7-A200-6B48-A67C-3F456E4A08B6}" type="pres">
      <dgm:prSet presAssocID="{FF3B4A5B-2293-A048-83A1-337EFD50AAE5}" presName="arrowAndChildren" presStyleCnt="0"/>
      <dgm:spPr/>
    </dgm:pt>
    <dgm:pt modelId="{0293BE7E-55F3-0E4C-BDDE-9BD7F245E179}" type="pres">
      <dgm:prSet presAssocID="{FF3B4A5B-2293-A048-83A1-337EFD50AAE5}" presName="parentTextArrow" presStyleLbl="node1" presStyleIdx="2" presStyleCnt="5"/>
      <dgm:spPr/>
      <dgm:t>
        <a:bodyPr/>
        <a:lstStyle/>
        <a:p>
          <a:endParaRPr lang="fr-FR"/>
        </a:p>
      </dgm:t>
    </dgm:pt>
    <dgm:pt modelId="{632288B3-1D43-C84E-8E57-E8E39A5D4239}" type="pres">
      <dgm:prSet presAssocID="{5ACEFB83-87C3-0C48-A734-D5E10B027AF7}" presName="sp" presStyleCnt="0"/>
      <dgm:spPr/>
    </dgm:pt>
    <dgm:pt modelId="{24B0881A-67A2-D446-8B64-2B37F332E5BF}" type="pres">
      <dgm:prSet presAssocID="{3EF57436-0414-1146-8B69-1B1A96D2F410}" presName="arrowAndChildren" presStyleCnt="0"/>
      <dgm:spPr/>
    </dgm:pt>
    <dgm:pt modelId="{110BA00E-2110-A14B-9189-0BDAC4361573}" type="pres">
      <dgm:prSet presAssocID="{3EF57436-0414-1146-8B69-1B1A96D2F410}" presName="parentTextArrow" presStyleLbl="node1" presStyleIdx="3" presStyleCnt="5"/>
      <dgm:spPr/>
      <dgm:t>
        <a:bodyPr/>
        <a:lstStyle/>
        <a:p>
          <a:endParaRPr lang="fr-FR"/>
        </a:p>
      </dgm:t>
    </dgm:pt>
    <dgm:pt modelId="{4FB58598-1D3A-A948-A2E1-E58E9C210BBB}" type="pres">
      <dgm:prSet presAssocID="{A06690CC-0419-8143-9EB1-17E3123B93DD}" presName="sp" presStyleCnt="0"/>
      <dgm:spPr/>
    </dgm:pt>
    <dgm:pt modelId="{7418CFD4-911C-E34D-98D7-2F56170DCBE0}" type="pres">
      <dgm:prSet presAssocID="{A60AFFF5-5F19-654F-BD42-E99826A89996}" presName="arrowAndChildren" presStyleCnt="0"/>
      <dgm:spPr/>
    </dgm:pt>
    <dgm:pt modelId="{005B663B-2E80-454C-A1BB-3327E754299F}" type="pres">
      <dgm:prSet presAssocID="{A60AFFF5-5F19-654F-BD42-E99826A89996}" presName="parentTextArrow" presStyleLbl="node1" presStyleIdx="4" presStyleCnt="5"/>
      <dgm:spPr/>
      <dgm:t>
        <a:bodyPr/>
        <a:lstStyle/>
        <a:p>
          <a:endParaRPr lang="fr-FR"/>
        </a:p>
      </dgm:t>
    </dgm:pt>
  </dgm:ptLst>
  <dgm:cxnLst>
    <dgm:cxn modelId="{D619B421-31BA-F048-88AA-24B56B253ABA}" type="presOf" srcId="{6D751F8F-A33C-B046-A093-63D8C03BF5D6}" destId="{14C9F211-550E-3F47-8E94-0662F7088F03}" srcOrd="0" destOrd="0" presId="urn:microsoft.com/office/officeart/2005/8/layout/process4"/>
    <dgm:cxn modelId="{8F541260-615B-0842-B658-2C2BC8E60346}" srcId="{7D215228-C38D-A540-9C4B-C4DC12E7A59F}" destId="{FF3B4A5B-2293-A048-83A1-337EFD50AAE5}" srcOrd="2" destOrd="0" parTransId="{DC148FE4-4FEE-4443-8595-EF547B9D6297}" sibTransId="{CC54BD79-DAD5-4843-8E3E-36FDD39CCD3A}"/>
    <dgm:cxn modelId="{1862E1CC-42E1-2C49-B248-A1D55EA37807}" srcId="{7D215228-C38D-A540-9C4B-C4DC12E7A59F}" destId="{3EF57436-0414-1146-8B69-1B1A96D2F410}" srcOrd="1" destOrd="0" parTransId="{281BE00F-039B-174F-82B7-3BA633547492}" sibTransId="{5ACEFB83-87C3-0C48-A734-D5E10B027AF7}"/>
    <dgm:cxn modelId="{0DB01712-C409-3343-9DDE-10B9C1DA07CC}" srcId="{7D215228-C38D-A540-9C4B-C4DC12E7A59F}" destId="{756D6643-FE17-4A46-8367-78E6119A82B7}" srcOrd="3" destOrd="0" parTransId="{C87CD67A-3FD8-AA41-9C6C-4A6EBC59C177}" sibTransId="{B5600377-63AD-AD4E-A6C1-7BAAC67B9FE6}"/>
    <dgm:cxn modelId="{37A39100-F3EE-2C47-B504-7F4190E36615}" srcId="{7D215228-C38D-A540-9C4B-C4DC12E7A59F}" destId="{A60AFFF5-5F19-654F-BD42-E99826A89996}" srcOrd="0" destOrd="0" parTransId="{21413E08-5D7A-F54A-BADD-A78B419A2858}" sibTransId="{A06690CC-0419-8143-9EB1-17E3123B93DD}"/>
    <dgm:cxn modelId="{C6A49EFE-F475-DA4E-922C-C26166C8F111}" type="presOf" srcId="{7D215228-C38D-A540-9C4B-C4DC12E7A59F}" destId="{D95B9478-976E-EF4E-BEDD-CD2BD0A67F0F}" srcOrd="0" destOrd="0" presId="urn:microsoft.com/office/officeart/2005/8/layout/process4"/>
    <dgm:cxn modelId="{F8D64ED6-1AA3-C14D-B470-177D1078D43F}" srcId="{7D215228-C38D-A540-9C4B-C4DC12E7A59F}" destId="{6D751F8F-A33C-B046-A093-63D8C03BF5D6}" srcOrd="4" destOrd="0" parTransId="{E4A2AAA6-1F73-5D42-AAF2-D97FE98D1C1F}" sibTransId="{BB7CA18A-72B0-5C4C-9310-B34EA0DA3A91}"/>
    <dgm:cxn modelId="{CEA05510-430C-EC48-AAE7-67C07B7E9A44}" type="presOf" srcId="{756D6643-FE17-4A46-8367-78E6119A82B7}" destId="{620B3EFE-49C6-AF45-B6B0-2A455E32AC63}" srcOrd="0" destOrd="0" presId="urn:microsoft.com/office/officeart/2005/8/layout/process4"/>
    <dgm:cxn modelId="{EBE14B6E-056E-7F43-9161-F615DFDB97EF}" type="presOf" srcId="{A60AFFF5-5F19-654F-BD42-E99826A89996}" destId="{005B663B-2E80-454C-A1BB-3327E754299F}" srcOrd="0" destOrd="0" presId="urn:microsoft.com/office/officeart/2005/8/layout/process4"/>
    <dgm:cxn modelId="{C704B255-68DD-FE42-8D54-78AC9C36671A}" type="presOf" srcId="{FF3B4A5B-2293-A048-83A1-337EFD50AAE5}" destId="{0293BE7E-55F3-0E4C-BDDE-9BD7F245E179}" srcOrd="0" destOrd="0" presId="urn:microsoft.com/office/officeart/2005/8/layout/process4"/>
    <dgm:cxn modelId="{356D4218-9BDB-5C46-BF30-CC3C3861C705}" type="presOf" srcId="{3EF57436-0414-1146-8B69-1B1A96D2F410}" destId="{110BA00E-2110-A14B-9189-0BDAC4361573}" srcOrd="0" destOrd="0" presId="urn:microsoft.com/office/officeart/2005/8/layout/process4"/>
    <dgm:cxn modelId="{B5F3FD7D-07CD-0943-B0F0-8EFE4DA36DFE}" type="presParOf" srcId="{D95B9478-976E-EF4E-BEDD-CD2BD0A67F0F}" destId="{03D960BC-5417-EA44-B73B-7F3A7168D81D}" srcOrd="0" destOrd="0" presId="urn:microsoft.com/office/officeart/2005/8/layout/process4"/>
    <dgm:cxn modelId="{083FB9C7-7042-A447-9F23-587EA8777401}" type="presParOf" srcId="{03D960BC-5417-EA44-B73B-7F3A7168D81D}" destId="{14C9F211-550E-3F47-8E94-0662F7088F03}" srcOrd="0" destOrd="0" presId="urn:microsoft.com/office/officeart/2005/8/layout/process4"/>
    <dgm:cxn modelId="{A4E1E262-196F-894F-A5EF-E1CB254180CA}" type="presParOf" srcId="{D95B9478-976E-EF4E-BEDD-CD2BD0A67F0F}" destId="{29A2828D-845B-1A4F-B77B-ADA42DF55F02}" srcOrd="1" destOrd="0" presId="urn:microsoft.com/office/officeart/2005/8/layout/process4"/>
    <dgm:cxn modelId="{FA91C189-67A1-F442-9988-29C0B7637573}" type="presParOf" srcId="{D95B9478-976E-EF4E-BEDD-CD2BD0A67F0F}" destId="{74AD2F54-28B4-4641-856E-9B7EFC6E667A}" srcOrd="2" destOrd="0" presId="urn:microsoft.com/office/officeart/2005/8/layout/process4"/>
    <dgm:cxn modelId="{5A84C076-8C5E-9E42-9A2C-984656B22E80}" type="presParOf" srcId="{74AD2F54-28B4-4641-856E-9B7EFC6E667A}" destId="{620B3EFE-49C6-AF45-B6B0-2A455E32AC63}" srcOrd="0" destOrd="0" presId="urn:microsoft.com/office/officeart/2005/8/layout/process4"/>
    <dgm:cxn modelId="{FBB9CA15-13DF-6F4B-BA3B-9D856AB48B70}" type="presParOf" srcId="{D95B9478-976E-EF4E-BEDD-CD2BD0A67F0F}" destId="{7F472654-04E9-7F46-AA68-5748A7979231}" srcOrd="3" destOrd="0" presId="urn:microsoft.com/office/officeart/2005/8/layout/process4"/>
    <dgm:cxn modelId="{4276EEB5-213B-9540-9AE7-62C58CE56192}" type="presParOf" srcId="{D95B9478-976E-EF4E-BEDD-CD2BD0A67F0F}" destId="{92D95DB7-A200-6B48-A67C-3F456E4A08B6}" srcOrd="4" destOrd="0" presId="urn:microsoft.com/office/officeart/2005/8/layout/process4"/>
    <dgm:cxn modelId="{5BBB6B58-82ED-CE43-9F78-A7D02453BF2E}" type="presParOf" srcId="{92D95DB7-A200-6B48-A67C-3F456E4A08B6}" destId="{0293BE7E-55F3-0E4C-BDDE-9BD7F245E179}" srcOrd="0" destOrd="0" presId="urn:microsoft.com/office/officeart/2005/8/layout/process4"/>
    <dgm:cxn modelId="{FDBD8C7B-9E46-8641-B795-1EF402BEC8AA}" type="presParOf" srcId="{D95B9478-976E-EF4E-BEDD-CD2BD0A67F0F}" destId="{632288B3-1D43-C84E-8E57-E8E39A5D4239}" srcOrd="5" destOrd="0" presId="urn:microsoft.com/office/officeart/2005/8/layout/process4"/>
    <dgm:cxn modelId="{C224FF64-F0E7-BC48-859B-C33BEC2E6811}" type="presParOf" srcId="{D95B9478-976E-EF4E-BEDD-CD2BD0A67F0F}" destId="{24B0881A-67A2-D446-8B64-2B37F332E5BF}" srcOrd="6" destOrd="0" presId="urn:microsoft.com/office/officeart/2005/8/layout/process4"/>
    <dgm:cxn modelId="{EB26CB5D-0BA1-A043-972F-5E992FEB6A3E}" type="presParOf" srcId="{24B0881A-67A2-D446-8B64-2B37F332E5BF}" destId="{110BA00E-2110-A14B-9189-0BDAC4361573}" srcOrd="0" destOrd="0" presId="urn:microsoft.com/office/officeart/2005/8/layout/process4"/>
    <dgm:cxn modelId="{127C22D2-0010-C840-AB5C-9DE7C8E65893}" type="presParOf" srcId="{D95B9478-976E-EF4E-BEDD-CD2BD0A67F0F}" destId="{4FB58598-1D3A-A948-A2E1-E58E9C210BBB}" srcOrd="7" destOrd="0" presId="urn:microsoft.com/office/officeart/2005/8/layout/process4"/>
    <dgm:cxn modelId="{B649E61F-E50E-3C4D-B671-B4114C59AB8D}" type="presParOf" srcId="{D95B9478-976E-EF4E-BEDD-CD2BD0A67F0F}" destId="{7418CFD4-911C-E34D-98D7-2F56170DCBE0}" srcOrd="8" destOrd="0" presId="urn:microsoft.com/office/officeart/2005/8/layout/process4"/>
    <dgm:cxn modelId="{DE799DBA-D7AA-0347-9998-3E28F9102F7B}" type="presParOf" srcId="{7418CFD4-911C-E34D-98D7-2F56170DCBE0}" destId="{005B663B-2E80-454C-A1BB-3327E754299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9381058-E2AF-0741-96A9-82EB7BB4859C}"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FA6A58C6-508C-C245-89D6-29EA28FE02DA}">
      <dgm:prSet/>
      <dgm:spPr/>
      <dgm:t>
        <a:bodyPr/>
        <a:lstStyle/>
        <a:p>
          <a:pPr rtl="0"/>
          <a:r>
            <a:rPr lang="fr-FR" dirty="0" smtClean="0"/>
            <a:t>Les risques sont-ils</a:t>
          </a:r>
          <a:endParaRPr lang="fr-FR" dirty="0"/>
        </a:p>
      </dgm:t>
    </dgm:pt>
    <dgm:pt modelId="{FD7963F2-7363-2348-B7C0-636B3F3CB48E}" type="parTrans" cxnId="{308F5D5C-7677-2140-AF49-C9840A26BB53}">
      <dgm:prSet/>
      <dgm:spPr/>
      <dgm:t>
        <a:bodyPr/>
        <a:lstStyle/>
        <a:p>
          <a:endParaRPr lang="fr-FR"/>
        </a:p>
      </dgm:t>
    </dgm:pt>
    <dgm:pt modelId="{B6B40365-2A0A-A647-A2E1-71201704016A}" type="sibTrans" cxnId="{308F5D5C-7677-2140-AF49-C9840A26BB53}">
      <dgm:prSet/>
      <dgm:spPr/>
      <dgm:t>
        <a:bodyPr/>
        <a:lstStyle/>
        <a:p>
          <a:endParaRPr lang="fr-FR"/>
        </a:p>
      </dgm:t>
    </dgm:pt>
    <dgm:pt modelId="{4924830C-C106-DB43-945A-C8BBB0E427C2}">
      <dgm:prSet/>
      <dgm:spPr/>
      <dgm:t>
        <a:bodyPr/>
        <a:lstStyle/>
        <a:p>
          <a:pPr rtl="0"/>
          <a:r>
            <a:rPr lang="fr-FR" dirty="0" smtClean="0"/>
            <a:t>Si la réponse est oui, </a:t>
          </a:r>
          <a:endParaRPr lang="fr-FR" dirty="0"/>
        </a:p>
      </dgm:t>
    </dgm:pt>
    <dgm:pt modelId="{EE355BB0-43D7-0F4B-9B8C-1D630B8BD2EE}" type="parTrans" cxnId="{8517A48F-540F-6041-9395-5EB809A8BB96}">
      <dgm:prSet/>
      <dgm:spPr/>
      <dgm:t>
        <a:bodyPr/>
        <a:lstStyle/>
        <a:p>
          <a:endParaRPr lang="fr-FR"/>
        </a:p>
      </dgm:t>
    </dgm:pt>
    <dgm:pt modelId="{FF1D0AA5-E847-B041-9DF5-78228B06ADBC}" type="sibTrans" cxnId="{8517A48F-540F-6041-9395-5EB809A8BB96}">
      <dgm:prSet/>
      <dgm:spPr/>
      <dgm:t>
        <a:bodyPr/>
        <a:lstStyle/>
        <a:p>
          <a:endParaRPr lang="fr-FR"/>
        </a:p>
      </dgm:t>
    </dgm:pt>
    <dgm:pt modelId="{16E11247-F267-314C-9841-4154D42921A8}">
      <dgm:prSet/>
      <dgm:spPr/>
      <dgm:t>
        <a:bodyPr/>
        <a:lstStyle/>
        <a:p>
          <a:pPr rtl="0"/>
          <a:r>
            <a:rPr lang="fr-FR" dirty="0" smtClean="0"/>
            <a:t>Si la réponse est non,</a:t>
          </a:r>
          <a:endParaRPr lang="fr-FR" dirty="0"/>
        </a:p>
      </dgm:t>
    </dgm:pt>
    <dgm:pt modelId="{A5108A59-93FE-1441-B532-FA001E7475A4}" type="parTrans" cxnId="{273EBF27-ABBA-F845-A7D7-B890FA621622}">
      <dgm:prSet/>
      <dgm:spPr/>
      <dgm:t>
        <a:bodyPr/>
        <a:lstStyle/>
        <a:p>
          <a:endParaRPr lang="fr-FR"/>
        </a:p>
      </dgm:t>
    </dgm:pt>
    <dgm:pt modelId="{EE1059EF-BC0A-8746-A3C9-D065A024DA64}" type="sibTrans" cxnId="{273EBF27-ABBA-F845-A7D7-B890FA621622}">
      <dgm:prSet/>
      <dgm:spPr/>
      <dgm:t>
        <a:bodyPr/>
        <a:lstStyle/>
        <a:p>
          <a:endParaRPr lang="fr-FR"/>
        </a:p>
      </dgm:t>
    </dgm:pt>
    <dgm:pt modelId="{2DC7BCC5-5D8D-B843-B935-6F6F9C15692D}">
      <dgm:prSet/>
      <dgm:spPr/>
      <dgm:t>
        <a:bodyPr/>
        <a:lstStyle/>
        <a:p>
          <a:pPr rtl="0"/>
          <a:r>
            <a:rPr lang="fr-FR" dirty="0" smtClean="0"/>
            <a:t>aucune intervention n’est nécessaire, mais il faut que l’organisme renforce sa capacité de surveillance et contribue à l’apprentissage permanent.</a:t>
          </a:r>
          <a:endParaRPr lang="fr-FR" dirty="0"/>
        </a:p>
      </dgm:t>
    </dgm:pt>
    <dgm:pt modelId="{CB40BB96-EDE9-B34B-A3A5-A62F21CFA519}" type="parTrans" cxnId="{6DF21498-990A-8143-81C3-37E5DC5BCBF2}">
      <dgm:prSet/>
      <dgm:spPr/>
    </dgm:pt>
    <dgm:pt modelId="{74D99412-4D17-2343-B376-8403D3E41136}" type="sibTrans" cxnId="{6DF21498-990A-8143-81C3-37E5DC5BCBF2}">
      <dgm:prSet/>
      <dgm:spPr/>
    </dgm:pt>
    <dgm:pt modelId="{38B73D11-B6FB-8D4A-8361-86D3FE07A232}">
      <dgm:prSet/>
      <dgm:spPr/>
      <dgm:t>
        <a:bodyPr/>
        <a:lstStyle/>
        <a:p>
          <a:pPr rtl="0"/>
          <a:r>
            <a:rPr lang="fr-FR" dirty="0" smtClean="0"/>
            <a:t>il faut alors répondre à une autre question « Comment intervenir pour que les conditions dangereuses deviennent acceptables ? ».</a:t>
          </a:r>
          <a:endParaRPr lang="fr-FR" dirty="0"/>
        </a:p>
      </dgm:t>
    </dgm:pt>
    <dgm:pt modelId="{BA90C54B-A686-6E45-A1CF-2FC52F8A1F85}" type="parTrans" cxnId="{A22BFEF2-B9CA-7B44-A87B-6A82B5E0A97E}">
      <dgm:prSet/>
      <dgm:spPr/>
    </dgm:pt>
    <dgm:pt modelId="{86F79108-D62D-DA4C-80B7-B5EC20120B65}" type="sibTrans" cxnId="{A22BFEF2-B9CA-7B44-A87B-6A82B5E0A97E}">
      <dgm:prSet/>
      <dgm:spPr/>
    </dgm:pt>
    <dgm:pt modelId="{7EF45F58-1B9F-7847-8EC1-5527F3A2C317}">
      <dgm:prSet/>
      <dgm:spPr/>
      <dgm:t>
        <a:bodyPr/>
        <a:lstStyle/>
        <a:p>
          <a:pPr rtl="0"/>
          <a:r>
            <a:rPr lang="fr-FR" dirty="0" smtClean="0"/>
            <a:t> tolérables/acceptables ou non ? </a:t>
          </a:r>
          <a:endParaRPr lang="fr-FR" dirty="0"/>
        </a:p>
      </dgm:t>
    </dgm:pt>
    <dgm:pt modelId="{D0A8E1D3-3EAB-F049-B289-77864BA5D1AF}" type="parTrans" cxnId="{C5E76C09-C609-024E-8632-C71DA27040AE}">
      <dgm:prSet/>
      <dgm:spPr/>
    </dgm:pt>
    <dgm:pt modelId="{473C71A3-D6C2-B74E-88C5-45FFCACE88EC}" type="sibTrans" cxnId="{C5E76C09-C609-024E-8632-C71DA27040AE}">
      <dgm:prSet/>
      <dgm:spPr/>
    </dgm:pt>
    <dgm:pt modelId="{F11C6647-9090-184C-A3BD-4C6C3B6E438D}" type="pres">
      <dgm:prSet presAssocID="{99381058-E2AF-0741-96A9-82EB7BB4859C}" presName="linear" presStyleCnt="0">
        <dgm:presLayoutVars>
          <dgm:dir/>
          <dgm:animLvl val="lvl"/>
          <dgm:resizeHandles val="exact"/>
        </dgm:presLayoutVars>
      </dgm:prSet>
      <dgm:spPr/>
      <dgm:t>
        <a:bodyPr/>
        <a:lstStyle/>
        <a:p>
          <a:endParaRPr lang="fr-FR"/>
        </a:p>
      </dgm:t>
    </dgm:pt>
    <dgm:pt modelId="{F8D7C6F0-7FF5-BC48-8856-B665B6686F33}" type="pres">
      <dgm:prSet presAssocID="{FA6A58C6-508C-C245-89D6-29EA28FE02DA}" presName="parentLin" presStyleCnt="0"/>
      <dgm:spPr/>
    </dgm:pt>
    <dgm:pt modelId="{1CDF9919-1DD2-6342-BED2-DE6266A21EB8}" type="pres">
      <dgm:prSet presAssocID="{FA6A58C6-508C-C245-89D6-29EA28FE02DA}" presName="parentLeftMargin" presStyleLbl="node1" presStyleIdx="0" presStyleCnt="3"/>
      <dgm:spPr/>
      <dgm:t>
        <a:bodyPr/>
        <a:lstStyle/>
        <a:p>
          <a:endParaRPr lang="fr-FR"/>
        </a:p>
      </dgm:t>
    </dgm:pt>
    <dgm:pt modelId="{780A7968-D5F3-514B-881B-FC8493F5B987}" type="pres">
      <dgm:prSet presAssocID="{FA6A58C6-508C-C245-89D6-29EA28FE02DA}" presName="parentText" presStyleLbl="node1" presStyleIdx="0" presStyleCnt="3">
        <dgm:presLayoutVars>
          <dgm:chMax val="0"/>
          <dgm:bulletEnabled val="1"/>
        </dgm:presLayoutVars>
      </dgm:prSet>
      <dgm:spPr/>
      <dgm:t>
        <a:bodyPr/>
        <a:lstStyle/>
        <a:p>
          <a:endParaRPr lang="fr-FR"/>
        </a:p>
      </dgm:t>
    </dgm:pt>
    <dgm:pt modelId="{350CB8F5-87D0-D74F-AAAC-F4D17FE4C2BE}" type="pres">
      <dgm:prSet presAssocID="{FA6A58C6-508C-C245-89D6-29EA28FE02DA}" presName="negativeSpace" presStyleCnt="0"/>
      <dgm:spPr/>
    </dgm:pt>
    <dgm:pt modelId="{5A63937B-D5C4-6E4E-B754-4F7ABD96F9AB}" type="pres">
      <dgm:prSet presAssocID="{FA6A58C6-508C-C245-89D6-29EA28FE02DA}" presName="childText" presStyleLbl="conFgAcc1" presStyleIdx="0" presStyleCnt="3">
        <dgm:presLayoutVars>
          <dgm:bulletEnabled val="1"/>
        </dgm:presLayoutVars>
      </dgm:prSet>
      <dgm:spPr/>
      <dgm:t>
        <a:bodyPr/>
        <a:lstStyle/>
        <a:p>
          <a:endParaRPr lang="fr-FR"/>
        </a:p>
      </dgm:t>
    </dgm:pt>
    <dgm:pt modelId="{DBD66DDF-6A97-0D44-8C52-3E092D4249A6}" type="pres">
      <dgm:prSet presAssocID="{B6B40365-2A0A-A647-A2E1-71201704016A}" presName="spaceBetweenRectangles" presStyleCnt="0"/>
      <dgm:spPr/>
    </dgm:pt>
    <dgm:pt modelId="{5C8A4665-0FE9-2344-9044-A8040CFEFE5E}" type="pres">
      <dgm:prSet presAssocID="{4924830C-C106-DB43-945A-C8BBB0E427C2}" presName="parentLin" presStyleCnt="0"/>
      <dgm:spPr/>
    </dgm:pt>
    <dgm:pt modelId="{3AF38B15-6E2D-EA4C-873C-FE68CFB6B6C3}" type="pres">
      <dgm:prSet presAssocID="{4924830C-C106-DB43-945A-C8BBB0E427C2}" presName="parentLeftMargin" presStyleLbl="node1" presStyleIdx="0" presStyleCnt="3"/>
      <dgm:spPr/>
      <dgm:t>
        <a:bodyPr/>
        <a:lstStyle/>
        <a:p>
          <a:endParaRPr lang="fr-FR"/>
        </a:p>
      </dgm:t>
    </dgm:pt>
    <dgm:pt modelId="{75BADA5D-000E-EC4E-ADF3-3E4E58535563}" type="pres">
      <dgm:prSet presAssocID="{4924830C-C106-DB43-945A-C8BBB0E427C2}" presName="parentText" presStyleLbl="node1" presStyleIdx="1" presStyleCnt="3">
        <dgm:presLayoutVars>
          <dgm:chMax val="0"/>
          <dgm:bulletEnabled val="1"/>
        </dgm:presLayoutVars>
      </dgm:prSet>
      <dgm:spPr/>
      <dgm:t>
        <a:bodyPr/>
        <a:lstStyle/>
        <a:p>
          <a:endParaRPr lang="fr-FR"/>
        </a:p>
      </dgm:t>
    </dgm:pt>
    <dgm:pt modelId="{BE4FB5CC-490A-8A48-A0E0-BF92FBA62F4E}" type="pres">
      <dgm:prSet presAssocID="{4924830C-C106-DB43-945A-C8BBB0E427C2}" presName="negativeSpace" presStyleCnt="0"/>
      <dgm:spPr/>
    </dgm:pt>
    <dgm:pt modelId="{A3D4485F-226C-5742-92CC-2EFE192D2E58}" type="pres">
      <dgm:prSet presAssocID="{4924830C-C106-DB43-945A-C8BBB0E427C2}" presName="childText" presStyleLbl="conFgAcc1" presStyleIdx="1" presStyleCnt="3">
        <dgm:presLayoutVars>
          <dgm:bulletEnabled val="1"/>
        </dgm:presLayoutVars>
      </dgm:prSet>
      <dgm:spPr/>
      <dgm:t>
        <a:bodyPr/>
        <a:lstStyle/>
        <a:p>
          <a:endParaRPr lang="fr-FR"/>
        </a:p>
      </dgm:t>
    </dgm:pt>
    <dgm:pt modelId="{1FCAA499-CE45-CB4F-84E1-CC2A419178A8}" type="pres">
      <dgm:prSet presAssocID="{FF1D0AA5-E847-B041-9DF5-78228B06ADBC}" presName="spaceBetweenRectangles" presStyleCnt="0"/>
      <dgm:spPr/>
    </dgm:pt>
    <dgm:pt modelId="{F6253261-A8AF-E741-B42F-7970231D729F}" type="pres">
      <dgm:prSet presAssocID="{16E11247-F267-314C-9841-4154D42921A8}" presName="parentLin" presStyleCnt="0"/>
      <dgm:spPr/>
    </dgm:pt>
    <dgm:pt modelId="{5D908CC7-550D-E348-AB27-8E7D76F25789}" type="pres">
      <dgm:prSet presAssocID="{16E11247-F267-314C-9841-4154D42921A8}" presName="parentLeftMargin" presStyleLbl="node1" presStyleIdx="1" presStyleCnt="3"/>
      <dgm:spPr/>
      <dgm:t>
        <a:bodyPr/>
        <a:lstStyle/>
        <a:p>
          <a:endParaRPr lang="fr-FR"/>
        </a:p>
      </dgm:t>
    </dgm:pt>
    <dgm:pt modelId="{A8515BD3-9301-544C-B8CA-2070FA013524}" type="pres">
      <dgm:prSet presAssocID="{16E11247-F267-314C-9841-4154D42921A8}" presName="parentText" presStyleLbl="node1" presStyleIdx="2" presStyleCnt="3">
        <dgm:presLayoutVars>
          <dgm:chMax val="0"/>
          <dgm:bulletEnabled val="1"/>
        </dgm:presLayoutVars>
      </dgm:prSet>
      <dgm:spPr/>
      <dgm:t>
        <a:bodyPr/>
        <a:lstStyle/>
        <a:p>
          <a:endParaRPr lang="fr-FR"/>
        </a:p>
      </dgm:t>
    </dgm:pt>
    <dgm:pt modelId="{95E0EE71-36F8-444C-896A-2852A0AFF5BF}" type="pres">
      <dgm:prSet presAssocID="{16E11247-F267-314C-9841-4154D42921A8}" presName="negativeSpace" presStyleCnt="0"/>
      <dgm:spPr/>
    </dgm:pt>
    <dgm:pt modelId="{7083F48F-D133-7E4C-B953-38D5D49AF644}" type="pres">
      <dgm:prSet presAssocID="{16E11247-F267-314C-9841-4154D42921A8}" presName="childText" presStyleLbl="conFgAcc1" presStyleIdx="2" presStyleCnt="3">
        <dgm:presLayoutVars>
          <dgm:bulletEnabled val="1"/>
        </dgm:presLayoutVars>
      </dgm:prSet>
      <dgm:spPr/>
      <dgm:t>
        <a:bodyPr/>
        <a:lstStyle/>
        <a:p>
          <a:endParaRPr lang="fr-FR"/>
        </a:p>
      </dgm:t>
    </dgm:pt>
  </dgm:ptLst>
  <dgm:cxnLst>
    <dgm:cxn modelId="{C5E76C09-C609-024E-8632-C71DA27040AE}" srcId="{FA6A58C6-508C-C245-89D6-29EA28FE02DA}" destId="{7EF45F58-1B9F-7847-8EC1-5527F3A2C317}" srcOrd="0" destOrd="0" parTransId="{D0A8E1D3-3EAB-F049-B289-77864BA5D1AF}" sibTransId="{473C71A3-D6C2-B74E-88C5-45FFCACE88EC}"/>
    <dgm:cxn modelId="{8517A48F-540F-6041-9395-5EB809A8BB96}" srcId="{99381058-E2AF-0741-96A9-82EB7BB4859C}" destId="{4924830C-C106-DB43-945A-C8BBB0E427C2}" srcOrd="1" destOrd="0" parTransId="{EE355BB0-43D7-0F4B-9B8C-1D630B8BD2EE}" sibTransId="{FF1D0AA5-E847-B041-9DF5-78228B06ADBC}"/>
    <dgm:cxn modelId="{308F5D5C-7677-2140-AF49-C9840A26BB53}" srcId="{99381058-E2AF-0741-96A9-82EB7BB4859C}" destId="{FA6A58C6-508C-C245-89D6-29EA28FE02DA}" srcOrd="0" destOrd="0" parTransId="{FD7963F2-7363-2348-B7C0-636B3F3CB48E}" sibTransId="{B6B40365-2A0A-A647-A2E1-71201704016A}"/>
    <dgm:cxn modelId="{07258C1A-51E9-344E-AF19-25CD9BA6909D}" type="presOf" srcId="{7EF45F58-1B9F-7847-8EC1-5527F3A2C317}" destId="{5A63937B-D5C4-6E4E-B754-4F7ABD96F9AB}" srcOrd="0" destOrd="0" presId="urn:microsoft.com/office/officeart/2005/8/layout/list1"/>
    <dgm:cxn modelId="{E8B72207-F929-AD48-BCD1-1A66DA5E3330}" type="presOf" srcId="{38B73D11-B6FB-8D4A-8361-86D3FE07A232}" destId="{7083F48F-D133-7E4C-B953-38D5D49AF644}" srcOrd="0" destOrd="0" presId="urn:microsoft.com/office/officeart/2005/8/layout/list1"/>
    <dgm:cxn modelId="{5948C210-48D8-B349-9A2E-6AE116C12167}" type="presOf" srcId="{4924830C-C106-DB43-945A-C8BBB0E427C2}" destId="{3AF38B15-6E2D-EA4C-873C-FE68CFB6B6C3}" srcOrd="0" destOrd="0" presId="urn:microsoft.com/office/officeart/2005/8/layout/list1"/>
    <dgm:cxn modelId="{4EB162B0-E16D-9642-AC35-5153E6148696}" type="presOf" srcId="{4924830C-C106-DB43-945A-C8BBB0E427C2}" destId="{75BADA5D-000E-EC4E-ADF3-3E4E58535563}" srcOrd="1" destOrd="0" presId="urn:microsoft.com/office/officeart/2005/8/layout/list1"/>
    <dgm:cxn modelId="{7A7A0E42-C87B-754B-814E-2EDAEEC88DD0}" type="presOf" srcId="{FA6A58C6-508C-C245-89D6-29EA28FE02DA}" destId="{780A7968-D5F3-514B-881B-FC8493F5B987}" srcOrd="1" destOrd="0" presId="urn:microsoft.com/office/officeart/2005/8/layout/list1"/>
    <dgm:cxn modelId="{273EBF27-ABBA-F845-A7D7-B890FA621622}" srcId="{99381058-E2AF-0741-96A9-82EB7BB4859C}" destId="{16E11247-F267-314C-9841-4154D42921A8}" srcOrd="2" destOrd="0" parTransId="{A5108A59-93FE-1441-B532-FA001E7475A4}" sibTransId="{EE1059EF-BC0A-8746-A3C9-D065A024DA64}"/>
    <dgm:cxn modelId="{7385327D-A9DE-1240-8530-5C52241BAC3F}" type="presOf" srcId="{16E11247-F267-314C-9841-4154D42921A8}" destId="{5D908CC7-550D-E348-AB27-8E7D76F25789}" srcOrd="0" destOrd="0" presId="urn:microsoft.com/office/officeart/2005/8/layout/list1"/>
    <dgm:cxn modelId="{9BCB2639-9B5B-3749-AAD5-362654F1ABA4}" type="presOf" srcId="{FA6A58C6-508C-C245-89D6-29EA28FE02DA}" destId="{1CDF9919-1DD2-6342-BED2-DE6266A21EB8}" srcOrd="0" destOrd="0" presId="urn:microsoft.com/office/officeart/2005/8/layout/list1"/>
    <dgm:cxn modelId="{A22BFEF2-B9CA-7B44-A87B-6A82B5E0A97E}" srcId="{16E11247-F267-314C-9841-4154D42921A8}" destId="{38B73D11-B6FB-8D4A-8361-86D3FE07A232}" srcOrd="0" destOrd="0" parTransId="{BA90C54B-A686-6E45-A1CF-2FC52F8A1F85}" sibTransId="{86F79108-D62D-DA4C-80B7-B5EC20120B65}"/>
    <dgm:cxn modelId="{F17B71BC-3989-5A46-AD3F-F6037B006AB7}" type="presOf" srcId="{99381058-E2AF-0741-96A9-82EB7BB4859C}" destId="{F11C6647-9090-184C-A3BD-4C6C3B6E438D}" srcOrd="0" destOrd="0" presId="urn:microsoft.com/office/officeart/2005/8/layout/list1"/>
    <dgm:cxn modelId="{00CCD094-F968-9C48-971F-A63E7C53DA03}" type="presOf" srcId="{16E11247-F267-314C-9841-4154D42921A8}" destId="{A8515BD3-9301-544C-B8CA-2070FA013524}" srcOrd="1" destOrd="0" presId="urn:microsoft.com/office/officeart/2005/8/layout/list1"/>
    <dgm:cxn modelId="{6DF21498-990A-8143-81C3-37E5DC5BCBF2}" srcId="{4924830C-C106-DB43-945A-C8BBB0E427C2}" destId="{2DC7BCC5-5D8D-B843-B935-6F6F9C15692D}" srcOrd="0" destOrd="0" parTransId="{CB40BB96-EDE9-B34B-A3A5-A62F21CFA519}" sibTransId="{74D99412-4D17-2343-B376-8403D3E41136}"/>
    <dgm:cxn modelId="{6BFF1B38-B78C-494D-A8D9-548C573D05A7}" type="presOf" srcId="{2DC7BCC5-5D8D-B843-B935-6F6F9C15692D}" destId="{A3D4485F-226C-5742-92CC-2EFE192D2E58}" srcOrd="0" destOrd="0" presId="urn:microsoft.com/office/officeart/2005/8/layout/list1"/>
    <dgm:cxn modelId="{7D14C871-44DF-104A-8D97-5DB5064746A0}" type="presParOf" srcId="{F11C6647-9090-184C-A3BD-4C6C3B6E438D}" destId="{F8D7C6F0-7FF5-BC48-8856-B665B6686F33}" srcOrd="0" destOrd="0" presId="urn:microsoft.com/office/officeart/2005/8/layout/list1"/>
    <dgm:cxn modelId="{FD2AE95C-82C2-4841-AE48-544A96D2C0B0}" type="presParOf" srcId="{F8D7C6F0-7FF5-BC48-8856-B665B6686F33}" destId="{1CDF9919-1DD2-6342-BED2-DE6266A21EB8}" srcOrd="0" destOrd="0" presId="urn:microsoft.com/office/officeart/2005/8/layout/list1"/>
    <dgm:cxn modelId="{6DA5759D-3D98-9A47-B7B7-946E5042791C}" type="presParOf" srcId="{F8D7C6F0-7FF5-BC48-8856-B665B6686F33}" destId="{780A7968-D5F3-514B-881B-FC8493F5B987}" srcOrd="1" destOrd="0" presId="urn:microsoft.com/office/officeart/2005/8/layout/list1"/>
    <dgm:cxn modelId="{8F5080C6-08F0-654E-B41D-88D0DC9B8F3F}" type="presParOf" srcId="{F11C6647-9090-184C-A3BD-4C6C3B6E438D}" destId="{350CB8F5-87D0-D74F-AAAC-F4D17FE4C2BE}" srcOrd="1" destOrd="0" presId="urn:microsoft.com/office/officeart/2005/8/layout/list1"/>
    <dgm:cxn modelId="{CF816438-4108-8545-BBA9-93BA0E36B7CB}" type="presParOf" srcId="{F11C6647-9090-184C-A3BD-4C6C3B6E438D}" destId="{5A63937B-D5C4-6E4E-B754-4F7ABD96F9AB}" srcOrd="2" destOrd="0" presId="urn:microsoft.com/office/officeart/2005/8/layout/list1"/>
    <dgm:cxn modelId="{9A232A14-6C8B-EC43-AD50-C94A2C57C753}" type="presParOf" srcId="{F11C6647-9090-184C-A3BD-4C6C3B6E438D}" destId="{DBD66DDF-6A97-0D44-8C52-3E092D4249A6}" srcOrd="3" destOrd="0" presId="urn:microsoft.com/office/officeart/2005/8/layout/list1"/>
    <dgm:cxn modelId="{692CA84F-49A2-8149-AF0F-FD7F74A052F1}" type="presParOf" srcId="{F11C6647-9090-184C-A3BD-4C6C3B6E438D}" destId="{5C8A4665-0FE9-2344-9044-A8040CFEFE5E}" srcOrd="4" destOrd="0" presId="urn:microsoft.com/office/officeart/2005/8/layout/list1"/>
    <dgm:cxn modelId="{F99E5965-B83A-4743-8B69-0E30A5EC8145}" type="presParOf" srcId="{5C8A4665-0FE9-2344-9044-A8040CFEFE5E}" destId="{3AF38B15-6E2D-EA4C-873C-FE68CFB6B6C3}" srcOrd="0" destOrd="0" presId="urn:microsoft.com/office/officeart/2005/8/layout/list1"/>
    <dgm:cxn modelId="{D6FFEAAC-924A-F74D-B748-4A028333DBA8}" type="presParOf" srcId="{5C8A4665-0FE9-2344-9044-A8040CFEFE5E}" destId="{75BADA5D-000E-EC4E-ADF3-3E4E58535563}" srcOrd="1" destOrd="0" presId="urn:microsoft.com/office/officeart/2005/8/layout/list1"/>
    <dgm:cxn modelId="{2DDF0896-1238-B24D-ACDA-1CEDFE277002}" type="presParOf" srcId="{F11C6647-9090-184C-A3BD-4C6C3B6E438D}" destId="{BE4FB5CC-490A-8A48-A0E0-BF92FBA62F4E}" srcOrd="5" destOrd="0" presId="urn:microsoft.com/office/officeart/2005/8/layout/list1"/>
    <dgm:cxn modelId="{5BC1193E-F1F2-D745-8399-8EB04292E73F}" type="presParOf" srcId="{F11C6647-9090-184C-A3BD-4C6C3B6E438D}" destId="{A3D4485F-226C-5742-92CC-2EFE192D2E58}" srcOrd="6" destOrd="0" presId="urn:microsoft.com/office/officeart/2005/8/layout/list1"/>
    <dgm:cxn modelId="{CCB5D1C4-B8A3-134E-9573-E6FA790B8D06}" type="presParOf" srcId="{F11C6647-9090-184C-A3BD-4C6C3B6E438D}" destId="{1FCAA499-CE45-CB4F-84E1-CC2A419178A8}" srcOrd="7" destOrd="0" presId="urn:microsoft.com/office/officeart/2005/8/layout/list1"/>
    <dgm:cxn modelId="{7B00C9C7-3E85-9344-A1DA-D2754A217107}" type="presParOf" srcId="{F11C6647-9090-184C-A3BD-4C6C3B6E438D}" destId="{F6253261-A8AF-E741-B42F-7970231D729F}" srcOrd="8" destOrd="0" presId="urn:microsoft.com/office/officeart/2005/8/layout/list1"/>
    <dgm:cxn modelId="{4885F98D-C216-254E-92C2-3F2AF71F2597}" type="presParOf" srcId="{F6253261-A8AF-E741-B42F-7970231D729F}" destId="{5D908CC7-550D-E348-AB27-8E7D76F25789}" srcOrd="0" destOrd="0" presId="urn:microsoft.com/office/officeart/2005/8/layout/list1"/>
    <dgm:cxn modelId="{967B3901-4855-2C4F-A319-92F893BB591C}" type="presParOf" srcId="{F6253261-A8AF-E741-B42F-7970231D729F}" destId="{A8515BD3-9301-544C-B8CA-2070FA013524}" srcOrd="1" destOrd="0" presId="urn:microsoft.com/office/officeart/2005/8/layout/list1"/>
    <dgm:cxn modelId="{F2365FA6-1428-1349-AC39-3D39F6B643D7}" type="presParOf" srcId="{F11C6647-9090-184C-A3BD-4C6C3B6E438D}" destId="{95E0EE71-36F8-444C-896A-2852A0AFF5BF}" srcOrd="9" destOrd="0" presId="urn:microsoft.com/office/officeart/2005/8/layout/list1"/>
    <dgm:cxn modelId="{9CCDB022-A67D-4E4E-B2BF-1612F4D63BA8}" type="presParOf" srcId="{F11C6647-9090-184C-A3BD-4C6C3B6E438D}" destId="{7083F48F-D133-7E4C-B953-38D5D49AF64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65A265-2AD8-8F49-BAAE-2242B59D5A91}"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fr-FR"/>
        </a:p>
      </dgm:t>
    </dgm:pt>
    <dgm:pt modelId="{03FA419D-B43E-034E-A8E7-D373169D0C8B}">
      <dgm:prSet/>
      <dgm:spPr/>
      <dgm:t>
        <a:bodyPr/>
        <a:lstStyle/>
        <a:p>
          <a:pPr rtl="0"/>
          <a:r>
            <a:rPr lang="fr-FR" dirty="0" smtClean="0"/>
            <a:t>Eviter les risques</a:t>
          </a:r>
          <a:endParaRPr lang="fr-FR" dirty="0"/>
        </a:p>
      </dgm:t>
    </dgm:pt>
    <dgm:pt modelId="{8E28A900-BCEB-FA4D-B348-41AC0FC1EFBA}" type="parTrans" cxnId="{D86F2C7A-0E9E-6A4A-B0C9-F87AD740B7DC}">
      <dgm:prSet/>
      <dgm:spPr/>
      <dgm:t>
        <a:bodyPr/>
        <a:lstStyle/>
        <a:p>
          <a:endParaRPr lang="fr-FR"/>
        </a:p>
      </dgm:t>
    </dgm:pt>
    <dgm:pt modelId="{A66D2D8A-90E1-D24D-A810-08C0E342D6B6}" type="sibTrans" cxnId="{D86F2C7A-0E9E-6A4A-B0C9-F87AD740B7DC}">
      <dgm:prSet/>
      <dgm:spPr/>
      <dgm:t>
        <a:bodyPr/>
        <a:lstStyle/>
        <a:p>
          <a:endParaRPr lang="fr-FR"/>
        </a:p>
      </dgm:t>
    </dgm:pt>
    <dgm:pt modelId="{859AD750-AF76-2F42-AD65-8D5D39276613}">
      <dgm:prSet/>
      <dgm:spPr>
        <a:solidFill>
          <a:schemeClr val="accent6">
            <a:lumMod val="75000"/>
          </a:schemeClr>
        </a:solidFill>
      </dgm:spPr>
      <dgm:t>
        <a:bodyPr/>
        <a:lstStyle/>
        <a:p>
          <a:pPr rtl="0"/>
          <a:r>
            <a:rPr lang="fr-FR" dirty="0" smtClean="0"/>
            <a:t>Evaluer les risques pouvant être évités</a:t>
          </a:r>
          <a:endParaRPr lang="fr-FR" dirty="0"/>
        </a:p>
      </dgm:t>
    </dgm:pt>
    <dgm:pt modelId="{47382ECB-531E-3546-9BBC-BB7E648DACBA}" type="parTrans" cxnId="{40EB5788-CFF1-4146-B835-8495657F438F}">
      <dgm:prSet/>
      <dgm:spPr/>
      <dgm:t>
        <a:bodyPr/>
        <a:lstStyle/>
        <a:p>
          <a:endParaRPr lang="fr-FR"/>
        </a:p>
      </dgm:t>
    </dgm:pt>
    <dgm:pt modelId="{DBAC224D-0743-D342-86E1-D8602AEA60E9}" type="sibTrans" cxnId="{40EB5788-CFF1-4146-B835-8495657F438F}">
      <dgm:prSet/>
      <dgm:spPr/>
      <dgm:t>
        <a:bodyPr/>
        <a:lstStyle/>
        <a:p>
          <a:endParaRPr lang="fr-FR"/>
        </a:p>
      </dgm:t>
    </dgm:pt>
    <dgm:pt modelId="{65D58929-20FC-0944-BADC-25C0B30B1C62}">
      <dgm:prSet/>
      <dgm:spPr/>
      <dgm:t>
        <a:bodyPr/>
        <a:lstStyle/>
        <a:p>
          <a:pPr rtl="0"/>
          <a:r>
            <a:rPr lang="fr-FR" dirty="0" smtClean="0"/>
            <a:t>Les réduire le plus possible</a:t>
          </a:r>
          <a:endParaRPr lang="fr-FR" dirty="0"/>
        </a:p>
      </dgm:t>
    </dgm:pt>
    <dgm:pt modelId="{511B6093-8974-AE46-A09F-4E83CB136B35}" type="parTrans" cxnId="{48BBA0C6-BF7A-6742-A4E8-180F7B9AEF2B}">
      <dgm:prSet/>
      <dgm:spPr/>
      <dgm:t>
        <a:bodyPr/>
        <a:lstStyle/>
        <a:p>
          <a:endParaRPr lang="fr-FR"/>
        </a:p>
      </dgm:t>
    </dgm:pt>
    <dgm:pt modelId="{E1AE375A-1022-2540-9878-4D1867E2C776}" type="sibTrans" cxnId="{48BBA0C6-BF7A-6742-A4E8-180F7B9AEF2B}">
      <dgm:prSet/>
      <dgm:spPr/>
      <dgm:t>
        <a:bodyPr/>
        <a:lstStyle/>
        <a:p>
          <a:endParaRPr lang="fr-FR"/>
        </a:p>
      </dgm:t>
    </dgm:pt>
    <dgm:pt modelId="{E8E1B96B-2623-5248-AA98-92C5F7180C42}">
      <dgm:prSet/>
      <dgm:spPr>
        <a:solidFill>
          <a:schemeClr val="accent6">
            <a:lumMod val="75000"/>
          </a:schemeClr>
        </a:solidFill>
      </dgm:spPr>
      <dgm:t>
        <a:bodyPr/>
        <a:lstStyle/>
        <a:p>
          <a:pPr rtl="0"/>
          <a:r>
            <a:rPr lang="fr-FR" dirty="0" smtClean="0"/>
            <a:t>Combattre les risques à la source</a:t>
          </a:r>
          <a:endParaRPr lang="fr-FR" dirty="0"/>
        </a:p>
      </dgm:t>
    </dgm:pt>
    <dgm:pt modelId="{98AE935B-4037-A740-98C7-7A1F59DE6C15}" type="parTrans" cxnId="{D17A8FA7-76A6-324F-B919-A01DBC023636}">
      <dgm:prSet/>
      <dgm:spPr/>
      <dgm:t>
        <a:bodyPr/>
        <a:lstStyle/>
        <a:p>
          <a:endParaRPr lang="fr-FR"/>
        </a:p>
      </dgm:t>
    </dgm:pt>
    <dgm:pt modelId="{05A04008-87B0-244C-B138-A03E30B4631D}" type="sibTrans" cxnId="{D17A8FA7-76A6-324F-B919-A01DBC023636}">
      <dgm:prSet/>
      <dgm:spPr/>
      <dgm:t>
        <a:bodyPr/>
        <a:lstStyle/>
        <a:p>
          <a:endParaRPr lang="fr-FR"/>
        </a:p>
      </dgm:t>
    </dgm:pt>
    <dgm:pt modelId="{118C2A91-5BA2-8446-8136-44BE9058BE86}">
      <dgm:prSet/>
      <dgm:spPr/>
      <dgm:t>
        <a:bodyPr/>
        <a:lstStyle/>
        <a:p>
          <a:pPr rtl="0"/>
          <a:r>
            <a:rPr lang="fr-FR" smtClean="0"/>
            <a:t>Adapter la prévention à l'homme</a:t>
          </a:r>
          <a:endParaRPr lang="fr-FR"/>
        </a:p>
      </dgm:t>
    </dgm:pt>
    <dgm:pt modelId="{657B3A1F-1E51-584E-A1CB-B075A418D094}" type="parTrans" cxnId="{3B668606-C692-724D-86CB-1DD9E2C3C372}">
      <dgm:prSet/>
      <dgm:spPr/>
      <dgm:t>
        <a:bodyPr/>
        <a:lstStyle/>
        <a:p>
          <a:endParaRPr lang="fr-FR"/>
        </a:p>
      </dgm:t>
    </dgm:pt>
    <dgm:pt modelId="{E3CA5282-B175-6349-872B-E0431FFC279A}" type="sibTrans" cxnId="{3B668606-C692-724D-86CB-1DD9E2C3C372}">
      <dgm:prSet/>
      <dgm:spPr/>
      <dgm:t>
        <a:bodyPr/>
        <a:lstStyle/>
        <a:p>
          <a:endParaRPr lang="fr-FR"/>
        </a:p>
      </dgm:t>
    </dgm:pt>
    <dgm:pt modelId="{FC104E04-7AED-794A-A877-63F61FC578F0}">
      <dgm:prSet/>
      <dgm:spPr>
        <a:solidFill>
          <a:schemeClr val="accent6">
            <a:lumMod val="75000"/>
          </a:schemeClr>
        </a:solidFill>
      </dgm:spPr>
      <dgm:t>
        <a:bodyPr/>
        <a:lstStyle/>
        <a:p>
          <a:pPr rtl="0"/>
          <a:r>
            <a:rPr lang="fr-FR" smtClean="0"/>
            <a:t>Tenir compte de l'évolution de la technique</a:t>
          </a:r>
          <a:endParaRPr lang="fr-FR"/>
        </a:p>
      </dgm:t>
    </dgm:pt>
    <dgm:pt modelId="{064C6EA4-1D92-CF42-B346-62CACFFDFA12}" type="parTrans" cxnId="{CB153209-C366-054C-B6CA-E1F2391ADA33}">
      <dgm:prSet/>
      <dgm:spPr/>
      <dgm:t>
        <a:bodyPr/>
        <a:lstStyle/>
        <a:p>
          <a:endParaRPr lang="fr-FR"/>
        </a:p>
      </dgm:t>
    </dgm:pt>
    <dgm:pt modelId="{A9730393-4E57-3744-A9DB-7216AF4796C4}" type="sibTrans" cxnId="{CB153209-C366-054C-B6CA-E1F2391ADA33}">
      <dgm:prSet/>
      <dgm:spPr/>
      <dgm:t>
        <a:bodyPr/>
        <a:lstStyle/>
        <a:p>
          <a:endParaRPr lang="fr-FR"/>
        </a:p>
      </dgm:t>
    </dgm:pt>
    <dgm:pt modelId="{F3787EED-9B39-F644-9CCB-C14F6FE5F7D1}">
      <dgm:prSet/>
      <dgm:spPr/>
      <dgm:t>
        <a:bodyPr/>
        <a:lstStyle/>
        <a:p>
          <a:pPr rtl="0"/>
          <a:r>
            <a:rPr lang="fr-FR" smtClean="0"/>
            <a:t>Planifier la prévention</a:t>
          </a:r>
          <a:endParaRPr lang="fr-FR"/>
        </a:p>
      </dgm:t>
    </dgm:pt>
    <dgm:pt modelId="{8C470C19-82F2-334C-A3A6-5A6DB13ECB16}" type="parTrans" cxnId="{3A433356-9252-044E-9AC5-5194637E32C2}">
      <dgm:prSet/>
      <dgm:spPr/>
      <dgm:t>
        <a:bodyPr/>
        <a:lstStyle/>
        <a:p>
          <a:endParaRPr lang="fr-FR"/>
        </a:p>
      </dgm:t>
    </dgm:pt>
    <dgm:pt modelId="{FF0A0938-6380-C749-9CF3-003356FA9288}" type="sibTrans" cxnId="{3A433356-9252-044E-9AC5-5194637E32C2}">
      <dgm:prSet/>
      <dgm:spPr/>
      <dgm:t>
        <a:bodyPr/>
        <a:lstStyle/>
        <a:p>
          <a:endParaRPr lang="fr-FR"/>
        </a:p>
      </dgm:t>
    </dgm:pt>
    <dgm:pt modelId="{ABABF7CE-A524-1A4E-95B0-76AE8F2A8D52}">
      <dgm:prSet/>
      <dgm:spPr>
        <a:solidFill>
          <a:schemeClr val="accent6">
            <a:lumMod val="75000"/>
          </a:schemeClr>
        </a:solidFill>
      </dgm:spPr>
      <dgm:t>
        <a:bodyPr/>
        <a:lstStyle/>
        <a:p>
          <a:pPr rtl="0"/>
          <a:r>
            <a:rPr lang="fr-FR" dirty="0" smtClean="0"/>
            <a:t>Donner la priorité aux mesures de prévention collective</a:t>
          </a:r>
          <a:endParaRPr lang="fr-FR" dirty="0"/>
        </a:p>
      </dgm:t>
    </dgm:pt>
    <dgm:pt modelId="{E99C60F1-2AD4-1F49-9261-FDF8636CA6C9}" type="parTrans" cxnId="{589D32D7-0AAB-254C-981F-6CAADEB2706E}">
      <dgm:prSet/>
      <dgm:spPr/>
      <dgm:t>
        <a:bodyPr/>
        <a:lstStyle/>
        <a:p>
          <a:endParaRPr lang="fr-FR"/>
        </a:p>
      </dgm:t>
    </dgm:pt>
    <dgm:pt modelId="{21D5C1CB-E3C3-7F4B-88B6-C18B85637060}" type="sibTrans" cxnId="{589D32D7-0AAB-254C-981F-6CAADEB2706E}">
      <dgm:prSet/>
      <dgm:spPr/>
      <dgm:t>
        <a:bodyPr/>
        <a:lstStyle/>
        <a:p>
          <a:endParaRPr lang="fr-FR"/>
        </a:p>
      </dgm:t>
    </dgm:pt>
    <dgm:pt modelId="{00A7DCEC-DBA1-134F-B99D-5C0E95E86A1F}">
      <dgm:prSet/>
      <dgm:spPr/>
      <dgm:t>
        <a:bodyPr/>
        <a:lstStyle/>
        <a:p>
          <a:pPr rtl="0"/>
          <a:r>
            <a:rPr lang="fr-FR" smtClean="0"/>
            <a:t>Donner les instructions appropriées</a:t>
          </a:r>
          <a:endParaRPr lang="fr-FR"/>
        </a:p>
      </dgm:t>
    </dgm:pt>
    <dgm:pt modelId="{783F4271-CF2A-4549-980D-06C70B0E9FA5}" type="parTrans" cxnId="{8FE73C14-4117-1E4A-9CFB-0BBC7CB8DF8F}">
      <dgm:prSet/>
      <dgm:spPr/>
      <dgm:t>
        <a:bodyPr/>
        <a:lstStyle/>
        <a:p>
          <a:endParaRPr lang="fr-FR"/>
        </a:p>
      </dgm:t>
    </dgm:pt>
    <dgm:pt modelId="{629A45A9-0548-A647-9E65-269A6D9E31E3}" type="sibTrans" cxnId="{8FE73C14-4117-1E4A-9CFB-0BBC7CB8DF8F}">
      <dgm:prSet/>
      <dgm:spPr/>
      <dgm:t>
        <a:bodyPr/>
        <a:lstStyle/>
        <a:p>
          <a:endParaRPr lang="fr-FR"/>
        </a:p>
      </dgm:t>
    </dgm:pt>
    <dgm:pt modelId="{FBF66E57-CF89-7C41-A47C-3F30895E21B9}" type="pres">
      <dgm:prSet presAssocID="{A965A265-2AD8-8F49-BAAE-2242B59D5A91}" presName="Name0" presStyleCnt="0">
        <dgm:presLayoutVars>
          <dgm:dir/>
          <dgm:animLvl val="lvl"/>
          <dgm:resizeHandles val="exact"/>
        </dgm:presLayoutVars>
      </dgm:prSet>
      <dgm:spPr/>
      <dgm:t>
        <a:bodyPr/>
        <a:lstStyle/>
        <a:p>
          <a:endParaRPr lang="fr-FR"/>
        </a:p>
      </dgm:t>
    </dgm:pt>
    <dgm:pt modelId="{9099F01A-0E9A-FD47-9D6E-858B02117390}" type="pres">
      <dgm:prSet presAssocID="{00A7DCEC-DBA1-134F-B99D-5C0E95E86A1F}" presName="boxAndChildren" presStyleCnt="0"/>
      <dgm:spPr/>
    </dgm:pt>
    <dgm:pt modelId="{22BD52E9-1378-9045-ACFD-4A5CBE685C75}" type="pres">
      <dgm:prSet presAssocID="{00A7DCEC-DBA1-134F-B99D-5C0E95E86A1F}" presName="parentTextBox" presStyleLbl="node1" presStyleIdx="0" presStyleCnt="9"/>
      <dgm:spPr/>
      <dgm:t>
        <a:bodyPr/>
        <a:lstStyle/>
        <a:p>
          <a:endParaRPr lang="fr-FR"/>
        </a:p>
      </dgm:t>
    </dgm:pt>
    <dgm:pt modelId="{DA1A3977-F63E-0941-B71F-2339F6DD9F54}" type="pres">
      <dgm:prSet presAssocID="{21D5C1CB-E3C3-7F4B-88B6-C18B85637060}" presName="sp" presStyleCnt="0"/>
      <dgm:spPr/>
    </dgm:pt>
    <dgm:pt modelId="{2B7499A5-B4C3-F241-BDF7-4CA37BA1DFE7}" type="pres">
      <dgm:prSet presAssocID="{ABABF7CE-A524-1A4E-95B0-76AE8F2A8D52}" presName="arrowAndChildren" presStyleCnt="0"/>
      <dgm:spPr/>
    </dgm:pt>
    <dgm:pt modelId="{3F2EAF04-EEEF-1B4D-8572-6D96609EDEAE}" type="pres">
      <dgm:prSet presAssocID="{ABABF7CE-A524-1A4E-95B0-76AE8F2A8D52}" presName="parentTextArrow" presStyleLbl="node1" presStyleIdx="1" presStyleCnt="9"/>
      <dgm:spPr/>
      <dgm:t>
        <a:bodyPr/>
        <a:lstStyle/>
        <a:p>
          <a:endParaRPr lang="fr-FR"/>
        </a:p>
      </dgm:t>
    </dgm:pt>
    <dgm:pt modelId="{7523641B-9A49-7D48-8DB7-C7EBE82A4CA4}" type="pres">
      <dgm:prSet presAssocID="{FF0A0938-6380-C749-9CF3-003356FA9288}" presName="sp" presStyleCnt="0"/>
      <dgm:spPr/>
    </dgm:pt>
    <dgm:pt modelId="{5479D00F-453C-BB46-AFDA-ADF9E112C9AE}" type="pres">
      <dgm:prSet presAssocID="{F3787EED-9B39-F644-9CCB-C14F6FE5F7D1}" presName="arrowAndChildren" presStyleCnt="0"/>
      <dgm:spPr/>
    </dgm:pt>
    <dgm:pt modelId="{746051E6-8E59-1843-A020-602CA8901E66}" type="pres">
      <dgm:prSet presAssocID="{F3787EED-9B39-F644-9CCB-C14F6FE5F7D1}" presName="parentTextArrow" presStyleLbl="node1" presStyleIdx="2" presStyleCnt="9"/>
      <dgm:spPr/>
      <dgm:t>
        <a:bodyPr/>
        <a:lstStyle/>
        <a:p>
          <a:endParaRPr lang="fr-FR"/>
        </a:p>
      </dgm:t>
    </dgm:pt>
    <dgm:pt modelId="{BF4AA8A0-C345-B24B-A61B-53CA3C036551}" type="pres">
      <dgm:prSet presAssocID="{A9730393-4E57-3744-A9DB-7216AF4796C4}" presName="sp" presStyleCnt="0"/>
      <dgm:spPr/>
    </dgm:pt>
    <dgm:pt modelId="{BD8A257B-516D-0A4C-8CFC-21884D84F879}" type="pres">
      <dgm:prSet presAssocID="{FC104E04-7AED-794A-A877-63F61FC578F0}" presName="arrowAndChildren" presStyleCnt="0"/>
      <dgm:spPr/>
    </dgm:pt>
    <dgm:pt modelId="{23E311C1-EEC4-2E48-8310-B03323A1BBC0}" type="pres">
      <dgm:prSet presAssocID="{FC104E04-7AED-794A-A877-63F61FC578F0}" presName="parentTextArrow" presStyleLbl="node1" presStyleIdx="3" presStyleCnt="9"/>
      <dgm:spPr/>
      <dgm:t>
        <a:bodyPr/>
        <a:lstStyle/>
        <a:p>
          <a:endParaRPr lang="fr-FR"/>
        </a:p>
      </dgm:t>
    </dgm:pt>
    <dgm:pt modelId="{758FC23D-DD23-EB42-BD92-836859432234}" type="pres">
      <dgm:prSet presAssocID="{E3CA5282-B175-6349-872B-E0431FFC279A}" presName="sp" presStyleCnt="0"/>
      <dgm:spPr/>
    </dgm:pt>
    <dgm:pt modelId="{F6898632-7D34-854F-BC18-8A4E02459B73}" type="pres">
      <dgm:prSet presAssocID="{118C2A91-5BA2-8446-8136-44BE9058BE86}" presName="arrowAndChildren" presStyleCnt="0"/>
      <dgm:spPr/>
    </dgm:pt>
    <dgm:pt modelId="{250B9211-02A7-CD47-9889-7D9FE56B5694}" type="pres">
      <dgm:prSet presAssocID="{118C2A91-5BA2-8446-8136-44BE9058BE86}" presName="parentTextArrow" presStyleLbl="node1" presStyleIdx="4" presStyleCnt="9"/>
      <dgm:spPr/>
      <dgm:t>
        <a:bodyPr/>
        <a:lstStyle/>
        <a:p>
          <a:endParaRPr lang="fr-FR"/>
        </a:p>
      </dgm:t>
    </dgm:pt>
    <dgm:pt modelId="{5FFD9B4A-7ED9-D14C-93FD-29ACB14B38BD}" type="pres">
      <dgm:prSet presAssocID="{05A04008-87B0-244C-B138-A03E30B4631D}" presName="sp" presStyleCnt="0"/>
      <dgm:spPr/>
    </dgm:pt>
    <dgm:pt modelId="{3615CEF5-4CEC-DB48-9291-4B7912677EDA}" type="pres">
      <dgm:prSet presAssocID="{E8E1B96B-2623-5248-AA98-92C5F7180C42}" presName="arrowAndChildren" presStyleCnt="0"/>
      <dgm:spPr/>
    </dgm:pt>
    <dgm:pt modelId="{283B8BDC-5231-D240-AC61-B508B5F51659}" type="pres">
      <dgm:prSet presAssocID="{E8E1B96B-2623-5248-AA98-92C5F7180C42}" presName="parentTextArrow" presStyleLbl="node1" presStyleIdx="5" presStyleCnt="9"/>
      <dgm:spPr/>
      <dgm:t>
        <a:bodyPr/>
        <a:lstStyle/>
        <a:p>
          <a:endParaRPr lang="fr-FR"/>
        </a:p>
      </dgm:t>
    </dgm:pt>
    <dgm:pt modelId="{9EB9DC03-FB31-6B47-B7B5-1174DB189D6C}" type="pres">
      <dgm:prSet presAssocID="{E1AE375A-1022-2540-9878-4D1867E2C776}" presName="sp" presStyleCnt="0"/>
      <dgm:spPr/>
    </dgm:pt>
    <dgm:pt modelId="{E4D8A130-7218-BA49-AECE-E5772487720B}" type="pres">
      <dgm:prSet presAssocID="{65D58929-20FC-0944-BADC-25C0B30B1C62}" presName="arrowAndChildren" presStyleCnt="0"/>
      <dgm:spPr/>
    </dgm:pt>
    <dgm:pt modelId="{1DEED8EB-8B1F-6343-9238-EE7AA2BCD6C6}" type="pres">
      <dgm:prSet presAssocID="{65D58929-20FC-0944-BADC-25C0B30B1C62}" presName="parentTextArrow" presStyleLbl="node1" presStyleIdx="6" presStyleCnt="9"/>
      <dgm:spPr/>
      <dgm:t>
        <a:bodyPr/>
        <a:lstStyle/>
        <a:p>
          <a:endParaRPr lang="fr-FR"/>
        </a:p>
      </dgm:t>
    </dgm:pt>
    <dgm:pt modelId="{FC340B7E-3098-9E42-B919-5AB540B3DEC4}" type="pres">
      <dgm:prSet presAssocID="{DBAC224D-0743-D342-86E1-D8602AEA60E9}" presName="sp" presStyleCnt="0"/>
      <dgm:spPr/>
    </dgm:pt>
    <dgm:pt modelId="{8B71C54E-7801-3846-A37E-B74240A04CD4}" type="pres">
      <dgm:prSet presAssocID="{859AD750-AF76-2F42-AD65-8D5D39276613}" presName="arrowAndChildren" presStyleCnt="0"/>
      <dgm:spPr/>
    </dgm:pt>
    <dgm:pt modelId="{CDE51131-BDCF-234C-BBB3-73E2B3AABFB2}" type="pres">
      <dgm:prSet presAssocID="{859AD750-AF76-2F42-AD65-8D5D39276613}" presName="parentTextArrow" presStyleLbl="node1" presStyleIdx="7" presStyleCnt="9"/>
      <dgm:spPr/>
      <dgm:t>
        <a:bodyPr/>
        <a:lstStyle/>
        <a:p>
          <a:endParaRPr lang="fr-FR"/>
        </a:p>
      </dgm:t>
    </dgm:pt>
    <dgm:pt modelId="{EB827A66-90CB-CC43-9199-FD9E0DA02B3C}" type="pres">
      <dgm:prSet presAssocID="{A66D2D8A-90E1-D24D-A810-08C0E342D6B6}" presName="sp" presStyleCnt="0"/>
      <dgm:spPr/>
    </dgm:pt>
    <dgm:pt modelId="{F05480F7-B0EB-3141-8975-212C622D6714}" type="pres">
      <dgm:prSet presAssocID="{03FA419D-B43E-034E-A8E7-D373169D0C8B}" presName="arrowAndChildren" presStyleCnt="0"/>
      <dgm:spPr/>
    </dgm:pt>
    <dgm:pt modelId="{B1CB8710-07B6-A64E-A4DB-208640CFB6FB}" type="pres">
      <dgm:prSet presAssocID="{03FA419D-B43E-034E-A8E7-D373169D0C8B}" presName="parentTextArrow" presStyleLbl="node1" presStyleIdx="8" presStyleCnt="9"/>
      <dgm:spPr/>
      <dgm:t>
        <a:bodyPr/>
        <a:lstStyle/>
        <a:p>
          <a:endParaRPr lang="fr-FR"/>
        </a:p>
      </dgm:t>
    </dgm:pt>
  </dgm:ptLst>
  <dgm:cxnLst>
    <dgm:cxn modelId="{E67BAF43-5671-CB4A-B632-05110BDE49D2}" type="presOf" srcId="{118C2A91-5BA2-8446-8136-44BE9058BE86}" destId="{250B9211-02A7-CD47-9889-7D9FE56B5694}" srcOrd="0" destOrd="0" presId="urn:microsoft.com/office/officeart/2005/8/layout/process4"/>
    <dgm:cxn modelId="{CB153209-C366-054C-B6CA-E1F2391ADA33}" srcId="{A965A265-2AD8-8F49-BAAE-2242B59D5A91}" destId="{FC104E04-7AED-794A-A877-63F61FC578F0}" srcOrd="5" destOrd="0" parTransId="{064C6EA4-1D92-CF42-B346-62CACFFDFA12}" sibTransId="{A9730393-4E57-3744-A9DB-7216AF4796C4}"/>
    <dgm:cxn modelId="{614F0450-FEC4-A048-96EA-A8C4000D237E}" type="presOf" srcId="{A965A265-2AD8-8F49-BAAE-2242B59D5A91}" destId="{FBF66E57-CF89-7C41-A47C-3F30895E21B9}" srcOrd="0" destOrd="0" presId="urn:microsoft.com/office/officeart/2005/8/layout/process4"/>
    <dgm:cxn modelId="{8FE73C14-4117-1E4A-9CFB-0BBC7CB8DF8F}" srcId="{A965A265-2AD8-8F49-BAAE-2242B59D5A91}" destId="{00A7DCEC-DBA1-134F-B99D-5C0E95E86A1F}" srcOrd="8" destOrd="0" parTransId="{783F4271-CF2A-4549-980D-06C70B0E9FA5}" sibTransId="{629A45A9-0548-A647-9E65-269A6D9E31E3}"/>
    <dgm:cxn modelId="{390DF76E-8C87-1640-A1BC-7887B8DF6D25}" type="presOf" srcId="{E8E1B96B-2623-5248-AA98-92C5F7180C42}" destId="{283B8BDC-5231-D240-AC61-B508B5F51659}" srcOrd="0" destOrd="0" presId="urn:microsoft.com/office/officeart/2005/8/layout/process4"/>
    <dgm:cxn modelId="{3A433356-9252-044E-9AC5-5194637E32C2}" srcId="{A965A265-2AD8-8F49-BAAE-2242B59D5A91}" destId="{F3787EED-9B39-F644-9CCB-C14F6FE5F7D1}" srcOrd="6" destOrd="0" parTransId="{8C470C19-82F2-334C-A3A6-5A6DB13ECB16}" sibTransId="{FF0A0938-6380-C749-9CF3-003356FA9288}"/>
    <dgm:cxn modelId="{A8C412CF-8370-3440-916A-D31201794C7D}" type="presOf" srcId="{03FA419D-B43E-034E-A8E7-D373169D0C8B}" destId="{B1CB8710-07B6-A64E-A4DB-208640CFB6FB}" srcOrd="0" destOrd="0" presId="urn:microsoft.com/office/officeart/2005/8/layout/process4"/>
    <dgm:cxn modelId="{48BBA0C6-BF7A-6742-A4E8-180F7B9AEF2B}" srcId="{A965A265-2AD8-8F49-BAAE-2242B59D5A91}" destId="{65D58929-20FC-0944-BADC-25C0B30B1C62}" srcOrd="2" destOrd="0" parTransId="{511B6093-8974-AE46-A09F-4E83CB136B35}" sibTransId="{E1AE375A-1022-2540-9878-4D1867E2C776}"/>
    <dgm:cxn modelId="{969FC84E-26E2-774A-BB61-B5273D4065CE}" type="presOf" srcId="{65D58929-20FC-0944-BADC-25C0B30B1C62}" destId="{1DEED8EB-8B1F-6343-9238-EE7AA2BCD6C6}" srcOrd="0" destOrd="0" presId="urn:microsoft.com/office/officeart/2005/8/layout/process4"/>
    <dgm:cxn modelId="{D86F2C7A-0E9E-6A4A-B0C9-F87AD740B7DC}" srcId="{A965A265-2AD8-8F49-BAAE-2242B59D5A91}" destId="{03FA419D-B43E-034E-A8E7-D373169D0C8B}" srcOrd="0" destOrd="0" parTransId="{8E28A900-BCEB-FA4D-B348-41AC0FC1EFBA}" sibTransId="{A66D2D8A-90E1-D24D-A810-08C0E342D6B6}"/>
    <dgm:cxn modelId="{FC8E8DA1-D75E-8341-9458-BB5C9E15AE7E}" type="presOf" srcId="{859AD750-AF76-2F42-AD65-8D5D39276613}" destId="{CDE51131-BDCF-234C-BBB3-73E2B3AABFB2}" srcOrd="0" destOrd="0" presId="urn:microsoft.com/office/officeart/2005/8/layout/process4"/>
    <dgm:cxn modelId="{3B668606-C692-724D-86CB-1DD9E2C3C372}" srcId="{A965A265-2AD8-8F49-BAAE-2242B59D5A91}" destId="{118C2A91-5BA2-8446-8136-44BE9058BE86}" srcOrd="4" destOrd="0" parTransId="{657B3A1F-1E51-584E-A1CB-B075A418D094}" sibTransId="{E3CA5282-B175-6349-872B-E0431FFC279A}"/>
    <dgm:cxn modelId="{2760E8A6-FC47-0F4A-BFFB-8D12703E2B7D}" type="presOf" srcId="{ABABF7CE-A524-1A4E-95B0-76AE8F2A8D52}" destId="{3F2EAF04-EEEF-1B4D-8572-6D96609EDEAE}" srcOrd="0" destOrd="0" presId="urn:microsoft.com/office/officeart/2005/8/layout/process4"/>
    <dgm:cxn modelId="{40EB5788-CFF1-4146-B835-8495657F438F}" srcId="{A965A265-2AD8-8F49-BAAE-2242B59D5A91}" destId="{859AD750-AF76-2F42-AD65-8D5D39276613}" srcOrd="1" destOrd="0" parTransId="{47382ECB-531E-3546-9BBC-BB7E648DACBA}" sibTransId="{DBAC224D-0743-D342-86E1-D8602AEA60E9}"/>
    <dgm:cxn modelId="{589D32D7-0AAB-254C-981F-6CAADEB2706E}" srcId="{A965A265-2AD8-8F49-BAAE-2242B59D5A91}" destId="{ABABF7CE-A524-1A4E-95B0-76AE8F2A8D52}" srcOrd="7" destOrd="0" parTransId="{E99C60F1-2AD4-1F49-9261-FDF8636CA6C9}" sibTransId="{21D5C1CB-E3C3-7F4B-88B6-C18B85637060}"/>
    <dgm:cxn modelId="{16D1D80F-61DC-4144-BDE1-78675374E2E0}" type="presOf" srcId="{00A7DCEC-DBA1-134F-B99D-5C0E95E86A1F}" destId="{22BD52E9-1378-9045-ACFD-4A5CBE685C75}" srcOrd="0" destOrd="0" presId="urn:microsoft.com/office/officeart/2005/8/layout/process4"/>
    <dgm:cxn modelId="{A77E4823-F3A6-E041-B57E-505612EE0A56}" type="presOf" srcId="{F3787EED-9B39-F644-9CCB-C14F6FE5F7D1}" destId="{746051E6-8E59-1843-A020-602CA8901E66}" srcOrd="0" destOrd="0" presId="urn:microsoft.com/office/officeart/2005/8/layout/process4"/>
    <dgm:cxn modelId="{D17A8FA7-76A6-324F-B919-A01DBC023636}" srcId="{A965A265-2AD8-8F49-BAAE-2242B59D5A91}" destId="{E8E1B96B-2623-5248-AA98-92C5F7180C42}" srcOrd="3" destOrd="0" parTransId="{98AE935B-4037-A740-98C7-7A1F59DE6C15}" sibTransId="{05A04008-87B0-244C-B138-A03E30B4631D}"/>
    <dgm:cxn modelId="{AA3B3FF3-3FE1-2F4A-9AD9-F1F7EBB8E355}" type="presOf" srcId="{FC104E04-7AED-794A-A877-63F61FC578F0}" destId="{23E311C1-EEC4-2E48-8310-B03323A1BBC0}" srcOrd="0" destOrd="0" presId="urn:microsoft.com/office/officeart/2005/8/layout/process4"/>
    <dgm:cxn modelId="{79989A03-3FA9-A84B-BBD8-DC9FA551608F}" type="presParOf" srcId="{FBF66E57-CF89-7C41-A47C-3F30895E21B9}" destId="{9099F01A-0E9A-FD47-9D6E-858B02117390}" srcOrd="0" destOrd="0" presId="urn:microsoft.com/office/officeart/2005/8/layout/process4"/>
    <dgm:cxn modelId="{61A3EBC2-4765-EE49-A7E7-A9FAD03863D3}" type="presParOf" srcId="{9099F01A-0E9A-FD47-9D6E-858B02117390}" destId="{22BD52E9-1378-9045-ACFD-4A5CBE685C75}" srcOrd="0" destOrd="0" presId="urn:microsoft.com/office/officeart/2005/8/layout/process4"/>
    <dgm:cxn modelId="{69761171-F137-AC41-B3F6-C823C3203DBF}" type="presParOf" srcId="{FBF66E57-CF89-7C41-A47C-3F30895E21B9}" destId="{DA1A3977-F63E-0941-B71F-2339F6DD9F54}" srcOrd="1" destOrd="0" presId="urn:microsoft.com/office/officeart/2005/8/layout/process4"/>
    <dgm:cxn modelId="{48FF4FC7-5C96-CB4A-9EE6-3C59E369F7BF}" type="presParOf" srcId="{FBF66E57-CF89-7C41-A47C-3F30895E21B9}" destId="{2B7499A5-B4C3-F241-BDF7-4CA37BA1DFE7}" srcOrd="2" destOrd="0" presId="urn:microsoft.com/office/officeart/2005/8/layout/process4"/>
    <dgm:cxn modelId="{3453F246-DF8B-0A44-AC14-DFB103D3FF1A}" type="presParOf" srcId="{2B7499A5-B4C3-F241-BDF7-4CA37BA1DFE7}" destId="{3F2EAF04-EEEF-1B4D-8572-6D96609EDEAE}" srcOrd="0" destOrd="0" presId="urn:microsoft.com/office/officeart/2005/8/layout/process4"/>
    <dgm:cxn modelId="{7C584FB9-E78D-0B45-84D4-5AD0ED27A846}" type="presParOf" srcId="{FBF66E57-CF89-7C41-A47C-3F30895E21B9}" destId="{7523641B-9A49-7D48-8DB7-C7EBE82A4CA4}" srcOrd="3" destOrd="0" presId="urn:microsoft.com/office/officeart/2005/8/layout/process4"/>
    <dgm:cxn modelId="{97964D66-B5B7-8C42-AE39-263173E8974E}" type="presParOf" srcId="{FBF66E57-CF89-7C41-A47C-3F30895E21B9}" destId="{5479D00F-453C-BB46-AFDA-ADF9E112C9AE}" srcOrd="4" destOrd="0" presId="urn:microsoft.com/office/officeart/2005/8/layout/process4"/>
    <dgm:cxn modelId="{1AD797A2-1614-7348-AC64-FFE62C5B0FDB}" type="presParOf" srcId="{5479D00F-453C-BB46-AFDA-ADF9E112C9AE}" destId="{746051E6-8E59-1843-A020-602CA8901E66}" srcOrd="0" destOrd="0" presId="urn:microsoft.com/office/officeart/2005/8/layout/process4"/>
    <dgm:cxn modelId="{B6A62F82-A536-CA43-9630-DD4AFDBEE214}" type="presParOf" srcId="{FBF66E57-CF89-7C41-A47C-3F30895E21B9}" destId="{BF4AA8A0-C345-B24B-A61B-53CA3C036551}" srcOrd="5" destOrd="0" presId="urn:microsoft.com/office/officeart/2005/8/layout/process4"/>
    <dgm:cxn modelId="{CF686F04-2A5E-A84B-AE21-48E1F2C7EAD8}" type="presParOf" srcId="{FBF66E57-CF89-7C41-A47C-3F30895E21B9}" destId="{BD8A257B-516D-0A4C-8CFC-21884D84F879}" srcOrd="6" destOrd="0" presId="urn:microsoft.com/office/officeart/2005/8/layout/process4"/>
    <dgm:cxn modelId="{A88AF85C-8D71-A94D-87ED-12DA79078AC3}" type="presParOf" srcId="{BD8A257B-516D-0A4C-8CFC-21884D84F879}" destId="{23E311C1-EEC4-2E48-8310-B03323A1BBC0}" srcOrd="0" destOrd="0" presId="urn:microsoft.com/office/officeart/2005/8/layout/process4"/>
    <dgm:cxn modelId="{F17C029F-91E3-3A42-82CC-07EEE691949F}" type="presParOf" srcId="{FBF66E57-CF89-7C41-A47C-3F30895E21B9}" destId="{758FC23D-DD23-EB42-BD92-836859432234}" srcOrd="7" destOrd="0" presId="urn:microsoft.com/office/officeart/2005/8/layout/process4"/>
    <dgm:cxn modelId="{F21F0F35-3090-684F-A1A7-95B78241B76E}" type="presParOf" srcId="{FBF66E57-CF89-7C41-A47C-3F30895E21B9}" destId="{F6898632-7D34-854F-BC18-8A4E02459B73}" srcOrd="8" destOrd="0" presId="urn:microsoft.com/office/officeart/2005/8/layout/process4"/>
    <dgm:cxn modelId="{A3D978B8-7A50-4B4F-921A-F18DF3983EB6}" type="presParOf" srcId="{F6898632-7D34-854F-BC18-8A4E02459B73}" destId="{250B9211-02A7-CD47-9889-7D9FE56B5694}" srcOrd="0" destOrd="0" presId="urn:microsoft.com/office/officeart/2005/8/layout/process4"/>
    <dgm:cxn modelId="{48F410F7-A323-1148-A040-7E581CB5B3CF}" type="presParOf" srcId="{FBF66E57-CF89-7C41-A47C-3F30895E21B9}" destId="{5FFD9B4A-7ED9-D14C-93FD-29ACB14B38BD}" srcOrd="9" destOrd="0" presId="urn:microsoft.com/office/officeart/2005/8/layout/process4"/>
    <dgm:cxn modelId="{070B751C-0D04-6949-8DE5-5DC8163719B2}" type="presParOf" srcId="{FBF66E57-CF89-7C41-A47C-3F30895E21B9}" destId="{3615CEF5-4CEC-DB48-9291-4B7912677EDA}" srcOrd="10" destOrd="0" presId="urn:microsoft.com/office/officeart/2005/8/layout/process4"/>
    <dgm:cxn modelId="{16305E5C-471F-F945-82F9-DDC86DFF12E0}" type="presParOf" srcId="{3615CEF5-4CEC-DB48-9291-4B7912677EDA}" destId="{283B8BDC-5231-D240-AC61-B508B5F51659}" srcOrd="0" destOrd="0" presId="urn:microsoft.com/office/officeart/2005/8/layout/process4"/>
    <dgm:cxn modelId="{C024365A-20AA-F74A-BDF7-14CEC4239CF3}" type="presParOf" srcId="{FBF66E57-CF89-7C41-A47C-3F30895E21B9}" destId="{9EB9DC03-FB31-6B47-B7B5-1174DB189D6C}" srcOrd="11" destOrd="0" presId="urn:microsoft.com/office/officeart/2005/8/layout/process4"/>
    <dgm:cxn modelId="{2BFB51E4-0F89-F347-AB62-0B18875115FD}" type="presParOf" srcId="{FBF66E57-CF89-7C41-A47C-3F30895E21B9}" destId="{E4D8A130-7218-BA49-AECE-E5772487720B}" srcOrd="12" destOrd="0" presId="urn:microsoft.com/office/officeart/2005/8/layout/process4"/>
    <dgm:cxn modelId="{229747C7-4203-1140-905A-EB6D10C2CEA7}" type="presParOf" srcId="{E4D8A130-7218-BA49-AECE-E5772487720B}" destId="{1DEED8EB-8B1F-6343-9238-EE7AA2BCD6C6}" srcOrd="0" destOrd="0" presId="urn:microsoft.com/office/officeart/2005/8/layout/process4"/>
    <dgm:cxn modelId="{56836043-650E-844F-B91E-BF58417E73B8}" type="presParOf" srcId="{FBF66E57-CF89-7C41-A47C-3F30895E21B9}" destId="{FC340B7E-3098-9E42-B919-5AB540B3DEC4}" srcOrd="13" destOrd="0" presId="urn:microsoft.com/office/officeart/2005/8/layout/process4"/>
    <dgm:cxn modelId="{6ED9719A-E84A-1C4D-89A4-B6165A055F3B}" type="presParOf" srcId="{FBF66E57-CF89-7C41-A47C-3F30895E21B9}" destId="{8B71C54E-7801-3846-A37E-B74240A04CD4}" srcOrd="14" destOrd="0" presId="urn:microsoft.com/office/officeart/2005/8/layout/process4"/>
    <dgm:cxn modelId="{116D2654-F8A9-1344-A2BB-50B1E268FF0D}" type="presParOf" srcId="{8B71C54E-7801-3846-A37E-B74240A04CD4}" destId="{CDE51131-BDCF-234C-BBB3-73E2B3AABFB2}" srcOrd="0" destOrd="0" presId="urn:microsoft.com/office/officeart/2005/8/layout/process4"/>
    <dgm:cxn modelId="{2F4FFEFA-E03F-2E46-BAF6-314335C381BD}" type="presParOf" srcId="{FBF66E57-CF89-7C41-A47C-3F30895E21B9}" destId="{EB827A66-90CB-CC43-9199-FD9E0DA02B3C}" srcOrd="15" destOrd="0" presId="urn:microsoft.com/office/officeart/2005/8/layout/process4"/>
    <dgm:cxn modelId="{8D75B925-F122-3F42-BCA1-276A98A492E2}" type="presParOf" srcId="{FBF66E57-CF89-7C41-A47C-3F30895E21B9}" destId="{F05480F7-B0EB-3141-8975-212C622D6714}" srcOrd="16" destOrd="0" presId="urn:microsoft.com/office/officeart/2005/8/layout/process4"/>
    <dgm:cxn modelId="{962DC442-6DE4-3344-B660-E6B1ADCF4BB2}" type="presParOf" srcId="{F05480F7-B0EB-3141-8975-212C622D6714}" destId="{B1CB8710-07B6-A64E-A4DB-208640CFB6F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65A265-2AD8-8F49-BAAE-2242B59D5A91}"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fr-FR"/>
        </a:p>
      </dgm:t>
    </dgm:pt>
    <dgm:pt modelId="{03FA419D-B43E-034E-A8E7-D373169D0C8B}">
      <dgm:prSet/>
      <dgm:spPr/>
      <dgm:t>
        <a:bodyPr/>
        <a:lstStyle/>
        <a:p>
          <a:pPr rtl="0"/>
          <a:r>
            <a:rPr lang="fr-FR" dirty="0" smtClean="0"/>
            <a:t>Quelle est la bonne réponse :</a:t>
          </a:r>
          <a:endParaRPr lang="fr-FR" dirty="0"/>
        </a:p>
      </dgm:t>
    </dgm:pt>
    <dgm:pt modelId="{8E28A900-BCEB-FA4D-B348-41AC0FC1EFBA}" type="parTrans" cxnId="{D86F2C7A-0E9E-6A4A-B0C9-F87AD740B7DC}">
      <dgm:prSet/>
      <dgm:spPr/>
      <dgm:t>
        <a:bodyPr/>
        <a:lstStyle/>
        <a:p>
          <a:endParaRPr lang="fr-FR"/>
        </a:p>
      </dgm:t>
    </dgm:pt>
    <dgm:pt modelId="{A66D2D8A-90E1-D24D-A810-08C0E342D6B6}" type="sibTrans" cxnId="{D86F2C7A-0E9E-6A4A-B0C9-F87AD740B7DC}">
      <dgm:prSet/>
      <dgm:spPr/>
      <dgm:t>
        <a:bodyPr/>
        <a:lstStyle/>
        <a:p>
          <a:endParaRPr lang="fr-FR"/>
        </a:p>
      </dgm:t>
    </dgm:pt>
    <dgm:pt modelId="{859AD750-AF76-2F42-AD65-8D5D39276613}">
      <dgm:prSet/>
      <dgm:spPr/>
      <dgm:t>
        <a:bodyPr/>
        <a:lstStyle/>
        <a:p>
          <a:pPr rtl="0"/>
          <a:r>
            <a:rPr lang="fr-FR" dirty="0" smtClean="0"/>
            <a:t>Supprimer le risque, est ce la meilleure solution ?</a:t>
          </a:r>
          <a:endParaRPr lang="fr-FR" dirty="0"/>
        </a:p>
      </dgm:t>
    </dgm:pt>
    <dgm:pt modelId="{47382ECB-531E-3546-9BBC-BB7E648DACBA}" type="parTrans" cxnId="{40EB5788-CFF1-4146-B835-8495657F438F}">
      <dgm:prSet/>
      <dgm:spPr/>
      <dgm:t>
        <a:bodyPr/>
        <a:lstStyle/>
        <a:p>
          <a:endParaRPr lang="fr-FR"/>
        </a:p>
      </dgm:t>
    </dgm:pt>
    <dgm:pt modelId="{DBAC224D-0743-D342-86E1-D8602AEA60E9}" type="sibTrans" cxnId="{40EB5788-CFF1-4146-B835-8495657F438F}">
      <dgm:prSet/>
      <dgm:spPr/>
      <dgm:t>
        <a:bodyPr/>
        <a:lstStyle/>
        <a:p>
          <a:endParaRPr lang="fr-FR"/>
        </a:p>
      </dgm:t>
    </dgm:pt>
    <dgm:pt modelId="{599E747D-F5B4-7244-A0F4-7AB10967600B}">
      <dgm:prSet/>
      <dgm:spPr/>
      <dgm:t>
        <a:bodyPr/>
        <a:lstStyle/>
        <a:p>
          <a:r>
            <a:rPr lang="fr-FR" dirty="0" smtClean="0"/>
            <a:t>Ne pas gêner le travail.</a:t>
          </a:r>
          <a:endParaRPr lang="fr-FR" dirty="0"/>
        </a:p>
      </dgm:t>
    </dgm:pt>
    <dgm:pt modelId="{A765B8F7-DB6A-6B43-87E3-F9F27A2EB183}" type="parTrans" cxnId="{D641CAAA-CB6B-F745-A29F-764C494A8334}">
      <dgm:prSet/>
      <dgm:spPr/>
      <dgm:t>
        <a:bodyPr/>
        <a:lstStyle/>
        <a:p>
          <a:endParaRPr lang="fr-FR"/>
        </a:p>
      </dgm:t>
    </dgm:pt>
    <dgm:pt modelId="{A8C62E42-9C6E-DE48-96B5-8EF4678BB6A5}" type="sibTrans" cxnId="{D641CAAA-CB6B-F745-A29F-764C494A8334}">
      <dgm:prSet/>
      <dgm:spPr/>
      <dgm:t>
        <a:bodyPr/>
        <a:lstStyle/>
        <a:p>
          <a:endParaRPr lang="fr-FR"/>
        </a:p>
      </dgm:t>
    </dgm:pt>
    <dgm:pt modelId="{4466D07A-33C0-554A-B804-FB193DB8C8AA}">
      <dgm:prSet/>
      <dgm:spPr/>
      <dgm:t>
        <a:bodyPr/>
        <a:lstStyle/>
        <a:p>
          <a:r>
            <a:rPr lang="fr-FR" dirty="0" smtClean="0"/>
            <a:t>La solution doit être stable dans le temps (durable).</a:t>
          </a:r>
          <a:endParaRPr lang="fr-FR" dirty="0"/>
        </a:p>
      </dgm:t>
    </dgm:pt>
    <dgm:pt modelId="{EECA2674-0084-C34A-8552-F5B028BA6FA6}" type="parTrans" cxnId="{35545E1E-E4BB-0042-BBBF-4CCC54647546}">
      <dgm:prSet/>
      <dgm:spPr/>
      <dgm:t>
        <a:bodyPr/>
        <a:lstStyle/>
        <a:p>
          <a:endParaRPr lang="fr-FR"/>
        </a:p>
      </dgm:t>
    </dgm:pt>
    <dgm:pt modelId="{6FF9BF29-43C3-F440-ACCC-AACD5D5ABB19}" type="sibTrans" cxnId="{35545E1E-E4BB-0042-BBBF-4CCC54647546}">
      <dgm:prSet/>
      <dgm:spPr/>
      <dgm:t>
        <a:bodyPr/>
        <a:lstStyle/>
        <a:p>
          <a:endParaRPr lang="fr-FR"/>
        </a:p>
      </dgm:t>
    </dgm:pt>
    <dgm:pt modelId="{CCC59D25-5693-D945-9F5E-0597C4A94F12}">
      <dgm:prSet/>
      <dgm:spPr/>
      <dgm:t>
        <a:bodyPr/>
        <a:lstStyle/>
        <a:p>
          <a:r>
            <a:rPr lang="fr-FR" dirty="0" smtClean="0"/>
            <a:t>Les délais de réalisation doivent être acceptables.</a:t>
          </a:r>
          <a:endParaRPr lang="fr-FR" dirty="0"/>
        </a:p>
      </dgm:t>
    </dgm:pt>
    <dgm:pt modelId="{5717FA72-1FE0-F843-90AD-48B8BBE4642D}" type="parTrans" cxnId="{3A0EAA17-F5DC-3E4B-B386-E5F9DD9F8806}">
      <dgm:prSet/>
      <dgm:spPr/>
      <dgm:t>
        <a:bodyPr/>
        <a:lstStyle/>
        <a:p>
          <a:endParaRPr lang="fr-FR"/>
        </a:p>
      </dgm:t>
    </dgm:pt>
    <dgm:pt modelId="{C15A2295-C6EA-AC4E-9A67-78A33087F4F4}" type="sibTrans" cxnId="{3A0EAA17-F5DC-3E4B-B386-E5F9DD9F8806}">
      <dgm:prSet/>
      <dgm:spPr/>
      <dgm:t>
        <a:bodyPr/>
        <a:lstStyle/>
        <a:p>
          <a:endParaRPr lang="fr-FR"/>
        </a:p>
      </dgm:t>
    </dgm:pt>
    <dgm:pt modelId="{D99D1F6D-4FE2-CF47-BD1C-90E9658531FB}">
      <dgm:prSet/>
      <dgm:spPr/>
      <dgm:t>
        <a:bodyPr/>
        <a:lstStyle/>
        <a:p>
          <a:r>
            <a:rPr lang="fr-FR" dirty="0" smtClean="0"/>
            <a:t>Il faut généraliser les solutions.</a:t>
          </a:r>
          <a:endParaRPr lang="fr-FR" dirty="0"/>
        </a:p>
      </dgm:t>
    </dgm:pt>
    <dgm:pt modelId="{3E4E3865-E31F-3D44-BD22-9333FE64B274}" type="parTrans" cxnId="{D0FA5D0F-49F9-964F-BC55-DACAC97F3DCD}">
      <dgm:prSet/>
      <dgm:spPr/>
      <dgm:t>
        <a:bodyPr/>
        <a:lstStyle/>
        <a:p>
          <a:endParaRPr lang="fr-FR"/>
        </a:p>
      </dgm:t>
    </dgm:pt>
    <dgm:pt modelId="{85F3F2A4-2E25-AD40-AB1F-3D2C2D1CD725}" type="sibTrans" cxnId="{D0FA5D0F-49F9-964F-BC55-DACAC97F3DCD}">
      <dgm:prSet/>
      <dgm:spPr/>
      <dgm:t>
        <a:bodyPr/>
        <a:lstStyle/>
        <a:p>
          <a:endParaRPr lang="fr-FR"/>
        </a:p>
      </dgm:t>
    </dgm:pt>
    <dgm:pt modelId="{9E32B191-C6A8-D24E-AF5B-DF213474E292}">
      <dgm:prSet/>
      <dgm:spPr/>
      <dgm:t>
        <a:bodyPr/>
        <a:lstStyle/>
        <a:p>
          <a:r>
            <a:rPr lang="fr-FR" dirty="0" smtClean="0"/>
            <a:t>Il faut maîtriser les coûts financiers, vérifier les antériorité et respecter la réglementation.</a:t>
          </a:r>
          <a:endParaRPr lang="fr-FR" dirty="0"/>
        </a:p>
      </dgm:t>
    </dgm:pt>
    <dgm:pt modelId="{1B8F12E8-2912-B84A-972F-152AAFECC101}" type="parTrans" cxnId="{8DC65EB5-8BB9-524F-BA50-26A36ED980E6}">
      <dgm:prSet/>
      <dgm:spPr/>
      <dgm:t>
        <a:bodyPr/>
        <a:lstStyle/>
        <a:p>
          <a:endParaRPr lang="fr-FR"/>
        </a:p>
      </dgm:t>
    </dgm:pt>
    <dgm:pt modelId="{0F627C52-F530-7E42-AE4A-6D76C7BC66C9}" type="sibTrans" cxnId="{8DC65EB5-8BB9-524F-BA50-26A36ED980E6}">
      <dgm:prSet/>
      <dgm:spPr/>
      <dgm:t>
        <a:bodyPr/>
        <a:lstStyle/>
        <a:p>
          <a:endParaRPr lang="fr-FR"/>
        </a:p>
      </dgm:t>
    </dgm:pt>
    <dgm:pt modelId="{8606C246-89AC-434A-AAC5-986CA277E591}">
      <dgm:prSet/>
      <dgm:spPr/>
      <dgm:t>
        <a:bodyPr/>
        <a:lstStyle/>
        <a:p>
          <a:pPr rtl="0"/>
          <a:r>
            <a:rPr lang="fr-FR" dirty="0" smtClean="0"/>
            <a:t>Il ne faut  pas créer d'autres risques.</a:t>
          </a:r>
          <a:endParaRPr lang="fr-FR" dirty="0"/>
        </a:p>
      </dgm:t>
    </dgm:pt>
    <dgm:pt modelId="{B4DFB05F-D526-7E45-AD11-6B20BB04145A}" type="parTrans" cxnId="{016EE201-721A-FB4D-A399-723810164F58}">
      <dgm:prSet/>
      <dgm:spPr/>
    </dgm:pt>
    <dgm:pt modelId="{47C81DE2-0A9B-6846-855B-1A392FF603D6}" type="sibTrans" cxnId="{016EE201-721A-FB4D-A399-723810164F58}">
      <dgm:prSet/>
      <dgm:spPr/>
    </dgm:pt>
    <dgm:pt modelId="{FBF66E57-CF89-7C41-A47C-3F30895E21B9}" type="pres">
      <dgm:prSet presAssocID="{A965A265-2AD8-8F49-BAAE-2242B59D5A91}" presName="Name0" presStyleCnt="0">
        <dgm:presLayoutVars>
          <dgm:dir/>
          <dgm:animLvl val="lvl"/>
          <dgm:resizeHandles val="exact"/>
        </dgm:presLayoutVars>
      </dgm:prSet>
      <dgm:spPr/>
      <dgm:t>
        <a:bodyPr/>
        <a:lstStyle/>
        <a:p>
          <a:endParaRPr lang="fr-FR"/>
        </a:p>
      </dgm:t>
    </dgm:pt>
    <dgm:pt modelId="{A9D468FF-1D83-9A47-B78A-436B27307C89}" type="pres">
      <dgm:prSet presAssocID="{9E32B191-C6A8-D24E-AF5B-DF213474E292}" presName="boxAndChildren" presStyleCnt="0"/>
      <dgm:spPr/>
      <dgm:t>
        <a:bodyPr/>
        <a:lstStyle/>
        <a:p>
          <a:endParaRPr lang="fr-FR"/>
        </a:p>
      </dgm:t>
    </dgm:pt>
    <dgm:pt modelId="{E4CAD3BA-9481-1842-9764-78A66C9C34E8}" type="pres">
      <dgm:prSet presAssocID="{9E32B191-C6A8-D24E-AF5B-DF213474E292}" presName="parentTextBox" presStyleLbl="node1" presStyleIdx="0" presStyleCnt="8"/>
      <dgm:spPr/>
      <dgm:t>
        <a:bodyPr/>
        <a:lstStyle/>
        <a:p>
          <a:endParaRPr lang="fr-FR"/>
        </a:p>
      </dgm:t>
    </dgm:pt>
    <dgm:pt modelId="{189C971F-429D-2149-90E5-0A8FDD1834EE}" type="pres">
      <dgm:prSet presAssocID="{85F3F2A4-2E25-AD40-AB1F-3D2C2D1CD725}" presName="sp" presStyleCnt="0"/>
      <dgm:spPr/>
      <dgm:t>
        <a:bodyPr/>
        <a:lstStyle/>
        <a:p>
          <a:endParaRPr lang="fr-FR"/>
        </a:p>
      </dgm:t>
    </dgm:pt>
    <dgm:pt modelId="{F0DFDA5C-FEBD-BA40-B174-5481F7F9C296}" type="pres">
      <dgm:prSet presAssocID="{D99D1F6D-4FE2-CF47-BD1C-90E9658531FB}" presName="arrowAndChildren" presStyleCnt="0"/>
      <dgm:spPr/>
      <dgm:t>
        <a:bodyPr/>
        <a:lstStyle/>
        <a:p>
          <a:endParaRPr lang="fr-FR"/>
        </a:p>
      </dgm:t>
    </dgm:pt>
    <dgm:pt modelId="{6AC09A1C-7A60-FB41-835C-BB56A7229D7F}" type="pres">
      <dgm:prSet presAssocID="{D99D1F6D-4FE2-CF47-BD1C-90E9658531FB}" presName="parentTextArrow" presStyleLbl="node1" presStyleIdx="1" presStyleCnt="8"/>
      <dgm:spPr/>
      <dgm:t>
        <a:bodyPr/>
        <a:lstStyle/>
        <a:p>
          <a:endParaRPr lang="fr-FR"/>
        </a:p>
      </dgm:t>
    </dgm:pt>
    <dgm:pt modelId="{27AB82F5-6C43-4F4B-8E64-DF91BBD73B4F}" type="pres">
      <dgm:prSet presAssocID="{C15A2295-C6EA-AC4E-9A67-78A33087F4F4}" presName="sp" presStyleCnt="0"/>
      <dgm:spPr/>
      <dgm:t>
        <a:bodyPr/>
        <a:lstStyle/>
        <a:p>
          <a:endParaRPr lang="fr-FR"/>
        </a:p>
      </dgm:t>
    </dgm:pt>
    <dgm:pt modelId="{6CFDB3B8-DC4B-6447-8A26-54C9CB6318B3}" type="pres">
      <dgm:prSet presAssocID="{CCC59D25-5693-D945-9F5E-0597C4A94F12}" presName="arrowAndChildren" presStyleCnt="0"/>
      <dgm:spPr/>
      <dgm:t>
        <a:bodyPr/>
        <a:lstStyle/>
        <a:p>
          <a:endParaRPr lang="fr-FR"/>
        </a:p>
      </dgm:t>
    </dgm:pt>
    <dgm:pt modelId="{18FF7BE1-1A77-4943-8A09-A1AE53D0C30E}" type="pres">
      <dgm:prSet presAssocID="{CCC59D25-5693-D945-9F5E-0597C4A94F12}" presName="parentTextArrow" presStyleLbl="node1" presStyleIdx="2" presStyleCnt="8"/>
      <dgm:spPr/>
      <dgm:t>
        <a:bodyPr/>
        <a:lstStyle/>
        <a:p>
          <a:endParaRPr lang="fr-FR"/>
        </a:p>
      </dgm:t>
    </dgm:pt>
    <dgm:pt modelId="{8F6B549D-718D-6443-AB7F-073B851BE3B8}" type="pres">
      <dgm:prSet presAssocID="{6FF9BF29-43C3-F440-ACCC-AACD5D5ABB19}" presName="sp" presStyleCnt="0"/>
      <dgm:spPr/>
      <dgm:t>
        <a:bodyPr/>
        <a:lstStyle/>
        <a:p>
          <a:endParaRPr lang="fr-FR"/>
        </a:p>
      </dgm:t>
    </dgm:pt>
    <dgm:pt modelId="{4763F796-6B40-794B-BE22-7B9C05A6C0A8}" type="pres">
      <dgm:prSet presAssocID="{4466D07A-33C0-554A-B804-FB193DB8C8AA}" presName="arrowAndChildren" presStyleCnt="0"/>
      <dgm:spPr/>
      <dgm:t>
        <a:bodyPr/>
        <a:lstStyle/>
        <a:p>
          <a:endParaRPr lang="fr-FR"/>
        </a:p>
      </dgm:t>
    </dgm:pt>
    <dgm:pt modelId="{8C246FDC-E563-B942-B9EA-ED3F823B464B}" type="pres">
      <dgm:prSet presAssocID="{4466D07A-33C0-554A-B804-FB193DB8C8AA}" presName="parentTextArrow" presStyleLbl="node1" presStyleIdx="3" presStyleCnt="8"/>
      <dgm:spPr/>
      <dgm:t>
        <a:bodyPr/>
        <a:lstStyle/>
        <a:p>
          <a:endParaRPr lang="fr-FR"/>
        </a:p>
      </dgm:t>
    </dgm:pt>
    <dgm:pt modelId="{28B249BB-F3B7-ED4D-BABC-F624971EB056}" type="pres">
      <dgm:prSet presAssocID="{A8C62E42-9C6E-DE48-96B5-8EF4678BB6A5}" presName="sp" presStyleCnt="0"/>
      <dgm:spPr/>
      <dgm:t>
        <a:bodyPr/>
        <a:lstStyle/>
        <a:p>
          <a:endParaRPr lang="fr-FR"/>
        </a:p>
      </dgm:t>
    </dgm:pt>
    <dgm:pt modelId="{9F2EE394-2181-0D43-9285-D10774083846}" type="pres">
      <dgm:prSet presAssocID="{599E747D-F5B4-7244-A0F4-7AB10967600B}" presName="arrowAndChildren" presStyleCnt="0"/>
      <dgm:spPr/>
      <dgm:t>
        <a:bodyPr/>
        <a:lstStyle/>
        <a:p>
          <a:endParaRPr lang="fr-FR"/>
        </a:p>
      </dgm:t>
    </dgm:pt>
    <dgm:pt modelId="{982DCEE4-1B0D-5C47-AA45-6EEC1D2DD2C8}" type="pres">
      <dgm:prSet presAssocID="{599E747D-F5B4-7244-A0F4-7AB10967600B}" presName="parentTextArrow" presStyleLbl="node1" presStyleIdx="4" presStyleCnt="8"/>
      <dgm:spPr/>
      <dgm:t>
        <a:bodyPr/>
        <a:lstStyle/>
        <a:p>
          <a:endParaRPr lang="fr-FR"/>
        </a:p>
      </dgm:t>
    </dgm:pt>
    <dgm:pt modelId="{69D92309-D618-7349-9056-F28B4A5B10E3}" type="pres">
      <dgm:prSet presAssocID="{47C81DE2-0A9B-6846-855B-1A392FF603D6}" presName="sp" presStyleCnt="0"/>
      <dgm:spPr/>
      <dgm:t>
        <a:bodyPr/>
        <a:lstStyle/>
        <a:p>
          <a:endParaRPr lang="fr-FR"/>
        </a:p>
      </dgm:t>
    </dgm:pt>
    <dgm:pt modelId="{5779AACF-2DBB-FC4B-9010-252CEEA2BDD4}" type="pres">
      <dgm:prSet presAssocID="{8606C246-89AC-434A-AAC5-986CA277E591}" presName="arrowAndChildren" presStyleCnt="0"/>
      <dgm:spPr/>
      <dgm:t>
        <a:bodyPr/>
        <a:lstStyle/>
        <a:p>
          <a:endParaRPr lang="fr-FR"/>
        </a:p>
      </dgm:t>
    </dgm:pt>
    <dgm:pt modelId="{FB4C26E0-A033-9F4B-A551-07200549BB04}" type="pres">
      <dgm:prSet presAssocID="{8606C246-89AC-434A-AAC5-986CA277E591}" presName="parentTextArrow" presStyleLbl="node1" presStyleIdx="5" presStyleCnt="8"/>
      <dgm:spPr/>
      <dgm:t>
        <a:bodyPr/>
        <a:lstStyle/>
        <a:p>
          <a:endParaRPr lang="fr-FR"/>
        </a:p>
      </dgm:t>
    </dgm:pt>
    <dgm:pt modelId="{FC340B7E-3098-9E42-B919-5AB540B3DEC4}" type="pres">
      <dgm:prSet presAssocID="{DBAC224D-0743-D342-86E1-D8602AEA60E9}" presName="sp" presStyleCnt="0"/>
      <dgm:spPr/>
      <dgm:t>
        <a:bodyPr/>
        <a:lstStyle/>
        <a:p>
          <a:endParaRPr lang="fr-FR"/>
        </a:p>
      </dgm:t>
    </dgm:pt>
    <dgm:pt modelId="{8B71C54E-7801-3846-A37E-B74240A04CD4}" type="pres">
      <dgm:prSet presAssocID="{859AD750-AF76-2F42-AD65-8D5D39276613}" presName="arrowAndChildren" presStyleCnt="0"/>
      <dgm:spPr/>
      <dgm:t>
        <a:bodyPr/>
        <a:lstStyle/>
        <a:p>
          <a:endParaRPr lang="fr-FR"/>
        </a:p>
      </dgm:t>
    </dgm:pt>
    <dgm:pt modelId="{CDE51131-BDCF-234C-BBB3-73E2B3AABFB2}" type="pres">
      <dgm:prSet presAssocID="{859AD750-AF76-2F42-AD65-8D5D39276613}" presName="parentTextArrow" presStyleLbl="node1" presStyleIdx="6" presStyleCnt="8"/>
      <dgm:spPr/>
      <dgm:t>
        <a:bodyPr/>
        <a:lstStyle/>
        <a:p>
          <a:endParaRPr lang="fr-FR"/>
        </a:p>
      </dgm:t>
    </dgm:pt>
    <dgm:pt modelId="{EB827A66-90CB-CC43-9199-FD9E0DA02B3C}" type="pres">
      <dgm:prSet presAssocID="{A66D2D8A-90E1-D24D-A810-08C0E342D6B6}" presName="sp" presStyleCnt="0"/>
      <dgm:spPr/>
      <dgm:t>
        <a:bodyPr/>
        <a:lstStyle/>
        <a:p>
          <a:endParaRPr lang="fr-FR"/>
        </a:p>
      </dgm:t>
    </dgm:pt>
    <dgm:pt modelId="{F05480F7-B0EB-3141-8975-212C622D6714}" type="pres">
      <dgm:prSet presAssocID="{03FA419D-B43E-034E-A8E7-D373169D0C8B}" presName="arrowAndChildren" presStyleCnt="0"/>
      <dgm:spPr/>
      <dgm:t>
        <a:bodyPr/>
        <a:lstStyle/>
        <a:p>
          <a:endParaRPr lang="fr-FR"/>
        </a:p>
      </dgm:t>
    </dgm:pt>
    <dgm:pt modelId="{B1CB8710-07B6-A64E-A4DB-208640CFB6FB}" type="pres">
      <dgm:prSet presAssocID="{03FA419D-B43E-034E-A8E7-D373169D0C8B}" presName="parentTextArrow" presStyleLbl="node1" presStyleIdx="7" presStyleCnt="8"/>
      <dgm:spPr/>
      <dgm:t>
        <a:bodyPr/>
        <a:lstStyle/>
        <a:p>
          <a:endParaRPr lang="fr-FR"/>
        </a:p>
      </dgm:t>
    </dgm:pt>
  </dgm:ptLst>
  <dgm:cxnLst>
    <dgm:cxn modelId="{F5C91BB3-1BF2-254C-8490-7243DE63FB2F}" type="presOf" srcId="{859AD750-AF76-2F42-AD65-8D5D39276613}" destId="{CDE51131-BDCF-234C-BBB3-73E2B3AABFB2}" srcOrd="0" destOrd="0" presId="urn:microsoft.com/office/officeart/2005/8/layout/process4"/>
    <dgm:cxn modelId="{8DC65EB5-8BB9-524F-BA50-26A36ED980E6}" srcId="{A965A265-2AD8-8F49-BAAE-2242B59D5A91}" destId="{9E32B191-C6A8-D24E-AF5B-DF213474E292}" srcOrd="7" destOrd="0" parTransId="{1B8F12E8-2912-B84A-972F-152AAFECC101}" sibTransId="{0F627C52-F530-7E42-AE4A-6D76C7BC66C9}"/>
    <dgm:cxn modelId="{40EB5788-CFF1-4146-B835-8495657F438F}" srcId="{A965A265-2AD8-8F49-BAAE-2242B59D5A91}" destId="{859AD750-AF76-2F42-AD65-8D5D39276613}" srcOrd="1" destOrd="0" parTransId="{47382ECB-531E-3546-9BBC-BB7E648DACBA}" sibTransId="{DBAC224D-0743-D342-86E1-D8602AEA60E9}"/>
    <dgm:cxn modelId="{21FB0C6A-101A-294A-9831-B443B8C1CC99}" type="presOf" srcId="{A965A265-2AD8-8F49-BAAE-2242B59D5A91}" destId="{FBF66E57-CF89-7C41-A47C-3F30895E21B9}" srcOrd="0" destOrd="0" presId="urn:microsoft.com/office/officeart/2005/8/layout/process4"/>
    <dgm:cxn modelId="{59E5B171-28F8-8644-B0C3-868A428F0E76}" type="presOf" srcId="{4466D07A-33C0-554A-B804-FB193DB8C8AA}" destId="{8C246FDC-E563-B942-B9EA-ED3F823B464B}" srcOrd="0" destOrd="0" presId="urn:microsoft.com/office/officeart/2005/8/layout/process4"/>
    <dgm:cxn modelId="{3A0EAA17-F5DC-3E4B-B386-E5F9DD9F8806}" srcId="{A965A265-2AD8-8F49-BAAE-2242B59D5A91}" destId="{CCC59D25-5693-D945-9F5E-0597C4A94F12}" srcOrd="5" destOrd="0" parTransId="{5717FA72-1FE0-F843-90AD-48B8BBE4642D}" sibTransId="{C15A2295-C6EA-AC4E-9A67-78A33087F4F4}"/>
    <dgm:cxn modelId="{35545E1E-E4BB-0042-BBBF-4CCC54647546}" srcId="{A965A265-2AD8-8F49-BAAE-2242B59D5A91}" destId="{4466D07A-33C0-554A-B804-FB193DB8C8AA}" srcOrd="4" destOrd="0" parTransId="{EECA2674-0084-C34A-8552-F5B028BA6FA6}" sibTransId="{6FF9BF29-43C3-F440-ACCC-AACD5D5ABB19}"/>
    <dgm:cxn modelId="{F50231AC-5EFB-4F4B-B045-2CC298DE7EB5}" type="presOf" srcId="{8606C246-89AC-434A-AAC5-986CA277E591}" destId="{FB4C26E0-A033-9F4B-A551-07200549BB04}" srcOrd="0" destOrd="0" presId="urn:microsoft.com/office/officeart/2005/8/layout/process4"/>
    <dgm:cxn modelId="{DC667AEB-3E14-5744-B79D-B3B4EF56A313}" type="presOf" srcId="{599E747D-F5B4-7244-A0F4-7AB10967600B}" destId="{982DCEE4-1B0D-5C47-AA45-6EEC1D2DD2C8}" srcOrd="0" destOrd="0" presId="urn:microsoft.com/office/officeart/2005/8/layout/process4"/>
    <dgm:cxn modelId="{EABE8920-5BD3-A74D-B64F-4D8CF979BC9F}" type="presOf" srcId="{03FA419D-B43E-034E-A8E7-D373169D0C8B}" destId="{B1CB8710-07B6-A64E-A4DB-208640CFB6FB}" srcOrd="0" destOrd="0" presId="urn:microsoft.com/office/officeart/2005/8/layout/process4"/>
    <dgm:cxn modelId="{016EE201-721A-FB4D-A399-723810164F58}" srcId="{A965A265-2AD8-8F49-BAAE-2242B59D5A91}" destId="{8606C246-89AC-434A-AAC5-986CA277E591}" srcOrd="2" destOrd="0" parTransId="{B4DFB05F-D526-7E45-AD11-6B20BB04145A}" sibTransId="{47C81DE2-0A9B-6846-855B-1A392FF603D6}"/>
    <dgm:cxn modelId="{D0FA5D0F-49F9-964F-BC55-DACAC97F3DCD}" srcId="{A965A265-2AD8-8F49-BAAE-2242B59D5A91}" destId="{D99D1F6D-4FE2-CF47-BD1C-90E9658531FB}" srcOrd="6" destOrd="0" parTransId="{3E4E3865-E31F-3D44-BD22-9333FE64B274}" sibTransId="{85F3F2A4-2E25-AD40-AB1F-3D2C2D1CD725}"/>
    <dgm:cxn modelId="{629FD2A5-E2A6-5D4C-BCA0-C491E4216211}" type="presOf" srcId="{9E32B191-C6A8-D24E-AF5B-DF213474E292}" destId="{E4CAD3BA-9481-1842-9764-78A66C9C34E8}" srcOrd="0" destOrd="0" presId="urn:microsoft.com/office/officeart/2005/8/layout/process4"/>
    <dgm:cxn modelId="{C7D9F327-4A13-034D-8F18-1B72D134FDB6}" type="presOf" srcId="{CCC59D25-5693-D945-9F5E-0597C4A94F12}" destId="{18FF7BE1-1A77-4943-8A09-A1AE53D0C30E}" srcOrd="0" destOrd="0" presId="urn:microsoft.com/office/officeart/2005/8/layout/process4"/>
    <dgm:cxn modelId="{D641CAAA-CB6B-F745-A29F-764C494A8334}" srcId="{A965A265-2AD8-8F49-BAAE-2242B59D5A91}" destId="{599E747D-F5B4-7244-A0F4-7AB10967600B}" srcOrd="3" destOrd="0" parTransId="{A765B8F7-DB6A-6B43-87E3-F9F27A2EB183}" sibTransId="{A8C62E42-9C6E-DE48-96B5-8EF4678BB6A5}"/>
    <dgm:cxn modelId="{11A2070C-D295-AC4F-AD07-8E2410E14710}" type="presOf" srcId="{D99D1F6D-4FE2-CF47-BD1C-90E9658531FB}" destId="{6AC09A1C-7A60-FB41-835C-BB56A7229D7F}" srcOrd="0" destOrd="0" presId="urn:microsoft.com/office/officeart/2005/8/layout/process4"/>
    <dgm:cxn modelId="{D86F2C7A-0E9E-6A4A-B0C9-F87AD740B7DC}" srcId="{A965A265-2AD8-8F49-BAAE-2242B59D5A91}" destId="{03FA419D-B43E-034E-A8E7-D373169D0C8B}" srcOrd="0" destOrd="0" parTransId="{8E28A900-BCEB-FA4D-B348-41AC0FC1EFBA}" sibTransId="{A66D2D8A-90E1-D24D-A810-08C0E342D6B6}"/>
    <dgm:cxn modelId="{317D9ADB-7684-9942-9045-7C0E18D8701C}" type="presParOf" srcId="{FBF66E57-CF89-7C41-A47C-3F30895E21B9}" destId="{A9D468FF-1D83-9A47-B78A-436B27307C89}" srcOrd="0" destOrd="0" presId="urn:microsoft.com/office/officeart/2005/8/layout/process4"/>
    <dgm:cxn modelId="{D324DA15-B049-3D4B-9898-E5148311CB3A}" type="presParOf" srcId="{A9D468FF-1D83-9A47-B78A-436B27307C89}" destId="{E4CAD3BA-9481-1842-9764-78A66C9C34E8}" srcOrd="0" destOrd="0" presId="urn:microsoft.com/office/officeart/2005/8/layout/process4"/>
    <dgm:cxn modelId="{6671FDE2-07A6-E944-B72B-C4AC0B85F3DC}" type="presParOf" srcId="{FBF66E57-CF89-7C41-A47C-3F30895E21B9}" destId="{189C971F-429D-2149-90E5-0A8FDD1834EE}" srcOrd="1" destOrd="0" presId="urn:microsoft.com/office/officeart/2005/8/layout/process4"/>
    <dgm:cxn modelId="{62FB343E-F634-9349-B855-25D908325CB3}" type="presParOf" srcId="{FBF66E57-CF89-7C41-A47C-3F30895E21B9}" destId="{F0DFDA5C-FEBD-BA40-B174-5481F7F9C296}" srcOrd="2" destOrd="0" presId="urn:microsoft.com/office/officeart/2005/8/layout/process4"/>
    <dgm:cxn modelId="{1AFBA8F7-9706-7242-A4C6-12FDCDB67879}" type="presParOf" srcId="{F0DFDA5C-FEBD-BA40-B174-5481F7F9C296}" destId="{6AC09A1C-7A60-FB41-835C-BB56A7229D7F}" srcOrd="0" destOrd="0" presId="urn:microsoft.com/office/officeart/2005/8/layout/process4"/>
    <dgm:cxn modelId="{DC04E3A6-D381-1542-9A69-BB669D2EAECB}" type="presParOf" srcId="{FBF66E57-CF89-7C41-A47C-3F30895E21B9}" destId="{27AB82F5-6C43-4F4B-8E64-DF91BBD73B4F}" srcOrd="3" destOrd="0" presId="urn:microsoft.com/office/officeart/2005/8/layout/process4"/>
    <dgm:cxn modelId="{AC70DA05-CC4A-A047-8FE5-232F8DD13CE1}" type="presParOf" srcId="{FBF66E57-CF89-7C41-A47C-3F30895E21B9}" destId="{6CFDB3B8-DC4B-6447-8A26-54C9CB6318B3}" srcOrd="4" destOrd="0" presId="urn:microsoft.com/office/officeart/2005/8/layout/process4"/>
    <dgm:cxn modelId="{D9C86B9F-DD30-9D47-BE22-5A70A0D33082}" type="presParOf" srcId="{6CFDB3B8-DC4B-6447-8A26-54C9CB6318B3}" destId="{18FF7BE1-1A77-4943-8A09-A1AE53D0C30E}" srcOrd="0" destOrd="0" presId="urn:microsoft.com/office/officeart/2005/8/layout/process4"/>
    <dgm:cxn modelId="{A6F02C19-5891-B84B-9461-6DD20EB343B5}" type="presParOf" srcId="{FBF66E57-CF89-7C41-A47C-3F30895E21B9}" destId="{8F6B549D-718D-6443-AB7F-073B851BE3B8}" srcOrd="5" destOrd="0" presId="urn:microsoft.com/office/officeart/2005/8/layout/process4"/>
    <dgm:cxn modelId="{EB73E404-15B2-814D-8223-8C06BEF3CBAA}" type="presParOf" srcId="{FBF66E57-CF89-7C41-A47C-3F30895E21B9}" destId="{4763F796-6B40-794B-BE22-7B9C05A6C0A8}" srcOrd="6" destOrd="0" presId="urn:microsoft.com/office/officeart/2005/8/layout/process4"/>
    <dgm:cxn modelId="{546EC686-A9EA-0448-A702-C268DC9A8CD0}" type="presParOf" srcId="{4763F796-6B40-794B-BE22-7B9C05A6C0A8}" destId="{8C246FDC-E563-B942-B9EA-ED3F823B464B}" srcOrd="0" destOrd="0" presId="urn:microsoft.com/office/officeart/2005/8/layout/process4"/>
    <dgm:cxn modelId="{0A4B85FF-022C-1D42-8DBF-3F591D32DFCB}" type="presParOf" srcId="{FBF66E57-CF89-7C41-A47C-3F30895E21B9}" destId="{28B249BB-F3B7-ED4D-BABC-F624971EB056}" srcOrd="7" destOrd="0" presId="urn:microsoft.com/office/officeart/2005/8/layout/process4"/>
    <dgm:cxn modelId="{939C9392-C365-0449-9231-7DCD7FCD1927}" type="presParOf" srcId="{FBF66E57-CF89-7C41-A47C-3F30895E21B9}" destId="{9F2EE394-2181-0D43-9285-D10774083846}" srcOrd="8" destOrd="0" presId="urn:microsoft.com/office/officeart/2005/8/layout/process4"/>
    <dgm:cxn modelId="{4B6D540F-5E0A-194E-8556-7BF7BE99C8EB}" type="presParOf" srcId="{9F2EE394-2181-0D43-9285-D10774083846}" destId="{982DCEE4-1B0D-5C47-AA45-6EEC1D2DD2C8}" srcOrd="0" destOrd="0" presId="urn:microsoft.com/office/officeart/2005/8/layout/process4"/>
    <dgm:cxn modelId="{8E8BDE13-4CF9-8042-A5C4-84D452E94436}" type="presParOf" srcId="{FBF66E57-CF89-7C41-A47C-3F30895E21B9}" destId="{69D92309-D618-7349-9056-F28B4A5B10E3}" srcOrd="9" destOrd="0" presId="urn:microsoft.com/office/officeart/2005/8/layout/process4"/>
    <dgm:cxn modelId="{40E2C03D-ED1F-E646-8000-9E4BF069FF54}" type="presParOf" srcId="{FBF66E57-CF89-7C41-A47C-3F30895E21B9}" destId="{5779AACF-2DBB-FC4B-9010-252CEEA2BDD4}" srcOrd="10" destOrd="0" presId="urn:microsoft.com/office/officeart/2005/8/layout/process4"/>
    <dgm:cxn modelId="{AD3CD9FD-2937-B24B-A490-6B07080814D1}" type="presParOf" srcId="{5779AACF-2DBB-FC4B-9010-252CEEA2BDD4}" destId="{FB4C26E0-A033-9F4B-A551-07200549BB04}" srcOrd="0" destOrd="0" presId="urn:microsoft.com/office/officeart/2005/8/layout/process4"/>
    <dgm:cxn modelId="{3730E250-E444-F14F-BE08-720DFBEAED8C}" type="presParOf" srcId="{FBF66E57-CF89-7C41-A47C-3F30895E21B9}" destId="{FC340B7E-3098-9E42-B919-5AB540B3DEC4}" srcOrd="11" destOrd="0" presId="urn:microsoft.com/office/officeart/2005/8/layout/process4"/>
    <dgm:cxn modelId="{873723A7-8655-3846-B139-D5510FF0BCA5}" type="presParOf" srcId="{FBF66E57-CF89-7C41-A47C-3F30895E21B9}" destId="{8B71C54E-7801-3846-A37E-B74240A04CD4}" srcOrd="12" destOrd="0" presId="urn:microsoft.com/office/officeart/2005/8/layout/process4"/>
    <dgm:cxn modelId="{ECA112E8-E346-A449-BE9A-6B4456248A4D}" type="presParOf" srcId="{8B71C54E-7801-3846-A37E-B74240A04CD4}" destId="{CDE51131-BDCF-234C-BBB3-73E2B3AABFB2}" srcOrd="0" destOrd="0" presId="urn:microsoft.com/office/officeart/2005/8/layout/process4"/>
    <dgm:cxn modelId="{92653C8F-AEBC-2F42-A914-58E592DA801A}" type="presParOf" srcId="{FBF66E57-CF89-7C41-A47C-3F30895E21B9}" destId="{EB827A66-90CB-CC43-9199-FD9E0DA02B3C}" srcOrd="13" destOrd="0" presId="urn:microsoft.com/office/officeart/2005/8/layout/process4"/>
    <dgm:cxn modelId="{ECE76475-3FBE-874B-8246-93D3DC4C96B7}" type="presParOf" srcId="{FBF66E57-CF89-7C41-A47C-3F30895E21B9}" destId="{F05480F7-B0EB-3141-8975-212C622D6714}" srcOrd="14" destOrd="0" presId="urn:microsoft.com/office/officeart/2005/8/layout/process4"/>
    <dgm:cxn modelId="{67911167-A3A0-B44E-A8FB-5BECB7DF7798}" type="presParOf" srcId="{F05480F7-B0EB-3141-8975-212C622D6714}" destId="{B1CB8710-07B6-A64E-A4DB-208640CFB6F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D4E571-B9D4-F148-9C65-957E3698D1E0}"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34416960-7BB8-584C-AA3C-03AA18CD5309}">
      <dgm:prSet/>
      <dgm:spPr/>
      <dgm:t>
        <a:bodyPr/>
        <a:lstStyle/>
        <a:p>
          <a:pPr rtl="0"/>
          <a:r>
            <a:rPr lang="fr-FR" dirty="0" smtClean="0"/>
            <a:t>L’évitement des dangers sera avant tout orienté vers des actions de prévention.</a:t>
          </a:r>
          <a:endParaRPr lang="fr-FR" dirty="0"/>
        </a:p>
      </dgm:t>
    </dgm:pt>
    <dgm:pt modelId="{2F1163D0-B6BF-7D45-850E-79ED4EB602EB}" type="parTrans" cxnId="{41C2B1B5-36FC-4140-BF35-111E645963D5}">
      <dgm:prSet/>
      <dgm:spPr/>
      <dgm:t>
        <a:bodyPr/>
        <a:lstStyle/>
        <a:p>
          <a:endParaRPr lang="fr-FR"/>
        </a:p>
      </dgm:t>
    </dgm:pt>
    <dgm:pt modelId="{BA3C9848-6B66-E448-B696-B4D03DB52C47}" type="sibTrans" cxnId="{41C2B1B5-36FC-4140-BF35-111E645963D5}">
      <dgm:prSet/>
      <dgm:spPr/>
      <dgm:t>
        <a:bodyPr/>
        <a:lstStyle/>
        <a:p>
          <a:endParaRPr lang="fr-FR"/>
        </a:p>
      </dgm:t>
    </dgm:pt>
    <dgm:pt modelId="{E8D91601-3A0C-424B-A16C-7140A33FACD5}">
      <dgm:prSet/>
      <dgm:spPr/>
      <dgm:t>
        <a:bodyPr/>
        <a:lstStyle/>
        <a:p>
          <a:pPr rtl="0"/>
          <a:r>
            <a:rPr lang="fr-FR" b="1" dirty="0" smtClean="0"/>
            <a:t>Prévention collective</a:t>
          </a:r>
          <a:r>
            <a:rPr lang="fr-FR" dirty="0" smtClean="0"/>
            <a:t> :</a:t>
          </a:r>
          <a:endParaRPr lang="fr-FR" dirty="0"/>
        </a:p>
      </dgm:t>
    </dgm:pt>
    <dgm:pt modelId="{05E67ADE-C807-FB4E-9E80-D95262829DAE}" type="parTrans" cxnId="{DE7B6472-7EE4-F047-B22A-0662587F701B}">
      <dgm:prSet/>
      <dgm:spPr/>
      <dgm:t>
        <a:bodyPr/>
        <a:lstStyle/>
        <a:p>
          <a:endParaRPr lang="fr-FR"/>
        </a:p>
      </dgm:t>
    </dgm:pt>
    <dgm:pt modelId="{BA77C006-805A-C142-88DB-0D7420094348}" type="sibTrans" cxnId="{DE7B6472-7EE4-F047-B22A-0662587F701B}">
      <dgm:prSet/>
      <dgm:spPr/>
      <dgm:t>
        <a:bodyPr/>
        <a:lstStyle/>
        <a:p>
          <a:endParaRPr lang="fr-FR"/>
        </a:p>
      </dgm:t>
    </dgm:pt>
    <dgm:pt modelId="{326B18E9-47B7-0A46-B0F4-2E7715C61595}">
      <dgm:prSet/>
      <dgm:spPr/>
      <dgm:t>
        <a:bodyPr/>
        <a:lstStyle/>
        <a:p>
          <a:pPr rtl="0"/>
          <a:r>
            <a:rPr lang="fr-FR" b="1" dirty="0" smtClean="0"/>
            <a:t>Prévention individuelle</a:t>
          </a:r>
          <a:r>
            <a:rPr lang="fr-FR" dirty="0" smtClean="0"/>
            <a:t> :</a:t>
          </a:r>
          <a:endParaRPr lang="fr-FR" dirty="0"/>
        </a:p>
      </dgm:t>
    </dgm:pt>
    <dgm:pt modelId="{E1B98151-CC5B-334A-9442-0FE921F90BFB}" type="parTrans" cxnId="{7FE02C71-7BD2-0D4E-9F24-A34BB0AD8C75}">
      <dgm:prSet/>
      <dgm:spPr/>
      <dgm:t>
        <a:bodyPr/>
        <a:lstStyle/>
        <a:p>
          <a:endParaRPr lang="fr-FR"/>
        </a:p>
      </dgm:t>
    </dgm:pt>
    <dgm:pt modelId="{B6B12C67-FF31-EA47-9385-A77FCC6894F8}" type="sibTrans" cxnId="{7FE02C71-7BD2-0D4E-9F24-A34BB0AD8C75}">
      <dgm:prSet/>
      <dgm:spPr/>
      <dgm:t>
        <a:bodyPr/>
        <a:lstStyle/>
        <a:p>
          <a:endParaRPr lang="fr-FR"/>
        </a:p>
      </dgm:t>
    </dgm:pt>
    <dgm:pt modelId="{82013EE9-23A1-1D45-85FE-C60B96F11C6F}">
      <dgm:prSet/>
      <dgm:spPr/>
      <dgm:t>
        <a:bodyPr/>
        <a:lstStyle/>
        <a:p>
          <a:pPr rtl="0"/>
          <a:r>
            <a:rPr lang="fr-FR" b="1" dirty="0" smtClean="0"/>
            <a:t>Prévention intégrée</a:t>
          </a:r>
          <a:r>
            <a:rPr lang="fr-FR" dirty="0" smtClean="0"/>
            <a:t> :</a:t>
          </a:r>
          <a:endParaRPr lang="fr-FR" dirty="0"/>
        </a:p>
      </dgm:t>
    </dgm:pt>
    <dgm:pt modelId="{FC0BCCF2-6D0E-B245-90F9-E52BE122B95D}" type="parTrans" cxnId="{294B850A-6636-9242-8611-130FDE68E3D3}">
      <dgm:prSet/>
      <dgm:spPr/>
      <dgm:t>
        <a:bodyPr/>
        <a:lstStyle/>
        <a:p>
          <a:endParaRPr lang="fr-FR"/>
        </a:p>
      </dgm:t>
    </dgm:pt>
    <dgm:pt modelId="{029B1332-E3AF-114B-9E59-C5D0737F4F8B}" type="sibTrans" cxnId="{294B850A-6636-9242-8611-130FDE68E3D3}">
      <dgm:prSet/>
      <dgm:spPr/>
      <dgm:t>
        <a:bodyPr/>
        <a:lstStyle/>
        <a:p>
          <a:endParaRPr lang="fr-FR"/>
        </a:p>
      </dgm:t>
    </dgm:pt>
    <dgm:pt modelId="{404A1508-F025-0A47-8986-486DC368FACC}">
      <dgm:prSet/>
      <dgm:spPr/>
      <dgm:t>
        <a:bodyPr/>
        <a:lstStyle/>
        <a:p>
          <a:pPr rtl="0"/>
          <a:r>
            <a:rPr lang="fr-FR" dirty="0" smtClean="0"/>
            <a:t>mise en œuvre de protections adaptées à un groupe de personnes (isoler du risque) ex : système de ventilation rapportée, formation et information des opérateurs, réaménagement de postes.</a:t>
          </a:r>
          <a:endParaRPr lang="fr-FR" dirty="0"/>
        </a:p>
      </dgm:t>
    </dgm:pt>
    <dgm:pt modelId="{91D0A392-2F6B-194F-9935-525DEC9B30B6}" type="parTrans" cxnId="{AD1DEFF1-2EEB-2D4B-9C07-A1B1AF2552D8}">
      <dgm:prSet/>
      <dgm:spPr/>
    </dgm:pt>
    <dgm:pt modelId="{5FFA860E-5C02-D945-957C-781E0918C47B}" type="sibTrans" cxnId="{AD1DEFF1-2EEB-2D4B-9C07-A1B1AF2552D8}">
      <dgm:prSet/>
      <dgm:spPr/>
    </dgm:pt>
    <dgm:pt modelId="{C1F919BD-6F25-EC4F-AE6F-69FE2A6B01FF}">
      <dgm:prSet/>
      <dgm:spPr/>
      <dgm:t>
        <a:bodyPr/>
        <a:lstStyle/>
        <a:p>
          <a:pPr rtl="0"/>
          <a:r>
            <a:rPr lang="fr-FR" dirty="0" smtClean="0"/>
            <a:t>mise en œuvre de protections adaptées à un individu de façon à le protéger du risque : </a:t>
          </a:r>
          <a:r>
            <a:rPr lang="fr-FR" b="1" dirty="0" smtClean="0"/>
            <a:t>EPI</a:t>
          </a:r>
          <a:r>
            <a:rPr lang="fr-FR" dirty="0" smtClean="0"/>
            <a:t> (équipements de protection individuels).</a:t>
          </a:r>
          <a:endParaRPr lang="fr-FR" dirty="0"/>
        </a:p>
      </dgm:t>
    </dgm:pt>
    <dgm:pt modelId="{E3BAA311-5F79-D64C-97F0-695DB7072A7E}" type="parTrans" cxnId="{4FE3B64E-3F28-D54E-B15C-4AC83C819862}">
      <dgm:prSet/>
      <dgm:spPr/>
    </dgm:pt>
    <dgm:pt modelId="{9C043E2F-29FB-9243-9AE5-BF139C41F7BA}" type="sibTrans" cxnId="{4FE3B64E-3F28-D54E-B15C-4AC83C819862}">
      <dgm:prSet/>
      <dgm:spPr/>
    </dgm:pt>
    <dgm:pt modelId="{9AE2B96F-EB9F-D344-8213-94FF5B7B512E}">
      <dgm:prSet/>
      <dgm:spPr/>
      <dgm:t>
        <a:bodyPr/>
        <a:lstStyle/>
        <a:p>
          <a:pPr rtl="0"/>
          <a:r>
            <a:rPr lang="fr-FR" dirty="0" smtClean="0"/>
            <a:t>application de la loi, intégration de la protection à la conception (machines, locaux), suppression d'un risque : ex remplacer un produit dangereux par un qui ne l'est pas ou qui l'est moins, choix d'équipements adaptés, modification de procédés.</a:t>
          </a:r>
          <a:endParaRPr lang="fr-FR" dirty="0"/>
        </a:p>
      </dgm:t>
    </dgm:pt>
    <dgm:pt modelId="{CA4A180D-82C5-E049-8AC3-F9BF27D0A212}" type="parTrans" cxnId="{8AA443FC-77E8-ED40-96BD-C4557D0AAFBF}">
      <dgm:prSet/>
      <dgm:spPr/>
    </dgm:pt>
    <dgm:pt modelId="{C5DE7B1E-BD19-5842-8C82-073594789A9C}" type="sibTrans" cxnId="{8AA443FC-77E8-ED40-96BD-C4557D0AAFBF}">
      <dgm:prSet/>
      <dgm:spPr/>
    </dgm:pt>
    <dgm:pt modelId="{1CDC8EFC-36E4-414F-B03D-A1C54AB6EE96}" type="pres">
      <dgm:prSet presAssocID="{7AD4E571-B9D4-F148-9C65-957E3698D1E0}" presName="linear" presStyleCnt="0">
        <dgm:presLayoutVars>
          <dgm:dir/>
          <dgm:animLvl val="lvl"/>
          <dgm:resizeHandles val="exact"/>
        </dgm:presLayoutVars>
      </dgm:prSet>
      <dgm:spPr/>
      <dgm:t>
        <a:bodyPr/>
        <a:lstStyle/>
        <a:p>
          <a:endParaRPr lang="fr-FR"/>
        </a:p>
      </dgm:t>
    </dgm:pt>
    <dgm:pt modelId="{A97EC21A-F22D-B148-B0F9-9FEB53935549}" type="pres">
      <dgm:prSet presAssocID="{34416960-7BB8-584C-AA3C-03AA18CD5309}" presName="parentLin" presStyleCnt="0"/>
      <dgm:spPr/>
    </dgm:pt>
    <dgm:pt modelId="{76AB4D71-9989-654A-AAA1-91DC70DAD788}" type="pres">
      <dgm:prSet presAssocID="{34416960-7BB8-584C-AA3C-03AA18CD5309}" presName="parentLeftMargin" presStyleLbl="node1" presStyleIdx="0" presStyleCnt="4"/>
      <dgm:spPr/>
      <dgm:t>
        <a:bodyPr/>
        <a:lstStyle/>
        <a:p>
          <a:endParaRPr lang="fr-FR"/>
        </a:p>
      </dgm:t>
    </dgm:pt>
    <dgm:pt modelId="{88B9EBA9-F308-5447-A389-9AD8ECF94663}" type="pres">
      <dgm:prSet presAssocID="{34416960-7BB8-584C-AA3C-03AA18CD5309}" presName="parentText" presStyleLbl="node1" presStyleIdx="0" presStyleCnt="4">
        <dgm:presLayoutVars>
          <dgm:chMax val="0"/>
          <dgm:bulletEnabled val="1"/>
        </dgm:presLayoutVars>
      </dgm:prSet>
      <dgm:spPr/>
      <dgm:t>
        <a:bodyPr/>
        <a:lstStyle/>
        <a:p>
          <a:endParaRPr lang="fr-FR"/>
        </a:p>
      </dgm:t>
    </dgm:pt>
    <dgm:pt modelId="{78BC7C11-DE1C-9943-B576-9F757D5A9A24}" type="pres">
      <dgm:prSet presAssocID="{34416960-7BB8-584C-AA3C-03AA18CD5309}" presName="negativeSpace" presStyleCnt="0"/>
      <dgm:spPr/>
    </dgm:pt>
    <dgm:pt modelId="{EA46E711-805A-0448-9336-5922594F31CA}" type="pres">
      <dgm:prSet presAssocID="{34416960-7BB8-584C-AA3C-03AA18CD5309}" presName="childText" presStyleLbl="conFgAcc1" presStyleIdx="0" presStyleCnt="4">
        <dgm:presLayoutVars>
          <dgm:bulletEnabled val="1"/>
        </dgm:presLayoutVars>
      </dgm:prSet>
      <dgm:spPr/>
    </dgm:pt>
    <dgm:pt modelId="{81B05362-EA8A-FC46-8E04-C842EB0031B6}" type="pres">
      <dgm:prSet presAssocID="{BA3C9848-6B66-E448-B696-B4D03DB52C47}" presName="spaceBetweenRectangles" presStyleCnt="0"/>
      <dgm:spPr/>
    </dgm:pt>
    <dgm:pt modelId="{57A3AFA6-6BC5-5543-AB22-B1AFFE91589A}" type="pres">
      <dgm:prSet presAssocID="{326B18E9-47B7-0A46-B0F4-2E7715C61595}" presName="parentLin" presStyleCnt="0"/>
      <dgm:spPr/>
    </dgm:pt>
    <dgm:pt modelId="{86D51D1B-73FE-0E44-9844-A7F180B400A4}" type="pres">
      <dgm:prSet presAssocID="{326B18E9-47B7-0A46-B0F4-2E7715C61595}" presName="parentLeftMargin" presStyleLbl="node1" presStyleIdx="0" presStyleCnt="4"/>
      <dgm:spPr/>
      <dgm:t>
        <a:bodyPr/>
        <a:lstStyle/>
        <a:p>
          <a:endParaRPr lang="fr-FR"/>
        </a:p>
      </dgm:t>
    </dgm:pt>
    <dgm:pt modelId="{7F9AAB35-B859-8F4B-979D-94A75FEE2688}" type="pres">
      <dgm:prSet presAssocID="{326B18E9-47B7-0A46-B0F4-2E7715C61595}" presName="parentText" presStyleLbl="node1" presStyleIdx="1" presStyleCnt="4">
        <dgm:presLayoutVars>
          <dgm:chMax val="0"/>
          <dgm:bulletEnabled val="1"/>
        </dgm:presLayoutVars>
      </dgm:prSet>
      <dgm:spPr/>
      <dgm:t>
        <a:bodyPr/>
        <a:lstStyle/>
        <a:p>
          <a:endParaRPr lang="fr-FR"/>
        </a:p>
      </dgm:t>
    </dgm:pt>
    <dgm:pt modelId="{43AF1C20-07E7-334F-8B8F-0F079DFE28D2}" type="pres">
      <dgm:prSet presAssocID="{326B18E9-47B7-0A46-B0F4-2E7715C61595}" presName="negativeSpace" presStyleCnt="0"/>
      <dgm:spPr/>
    </dgm:pt>
    <dgm:pt modelId="{000699B7-5549-6147-820B-8ED2BE2951E6}" type="pres">
      <dgm:prSet presAssocID="{326B18E9-47B7-0A46-B0F4-2E7715C61595}" presName="childText" presStyleLbl="conFgAcc1" presStyleIdx="1" presStyleCnt="4">
        <dgm:presLayoutVars>
          <dgm:bulletEnabled val="1"/>
        </dgm:presLayoutVars>
      </dgm:prSet>
      <dgm:spPr/>
      <dgm:t>
        <a:bodyPr/>
        <a:lstStyle/>
        <a:p>
          <a:endParaRPr lang="fr-FR"/>
        </a:p>
      </dgm:t>
    </dgm:pt>
    <dgm:pt modelId="{569B176E-A40B-C546-982F-6B08DCF101BC}" type="pres">
      <dgm:prSet presAssocID="{B6B12C67-FF31-EA47-9385-A77FCC6894F8}" presName="spaceBetweenRectangles" presStyleCnt="0"/>
      <dgm:spPr/>
    </dgm:pt>
    <dgm:pt modelId="{28B2508A-5447-7C48-AC04-799AD66DC8FB}" type="pres">
      <dgm:prSet presAssocID="{E8D91601-3A0C-424B-A16C-7140A33FACD5}" presName="parentLin" presStyleCnt="0"/>
      <dgm:spPr/>
    </dgm:pt>
    <dgm:pt modelId="{41A9C2BA-4CF8-B04F-A52E-9018C96D3EE6}" type="pres">
      <dgm:prSet presAssocID="{E8D91601-3A0C-424B-A16C-7140A33FACD5}" presName="parentLeftMargin" presStyleLbl="node1" presStyleIdx="1" presStyleCnt="4"/>
      <dgm:spPr/>
      <dgm:t>
        <a:bodyPr/>
        <a:lstStyle/>
        <a:p>
          <a:endParaRPr lang="fr-FR"/>
        </a:p>
      </dgm:t>
    </dgm:pt>
    <dgm:pt modelId="{E35FEC4E-52A9-CA44-A35C-49E9F4D644A3}" type="pres">
      <dgm:prSet presAssocID="{E8D91601-3A0C-424B-A16C-7140A33FACD5}" presName="parentText" presStyleLbl="node1" presStyleIdx="2" presStyleCnt="4">
        <dgm:presLayoutVars>
          <dgm:chMax val="0"/>
          <dgm:bulletEnabled val="1"/>
        </dgm:presLayoutVars>
      </dgm:prSet>
      <dgm:spPr/>
      <dgm:t>
        <a:bodyPr/>
        <a:lstStyle/>
        <a:p>
          <a:endParaRPr lang="fr-FR"/>
        </a:p>
      </dgm:t>
    </dgm:pt>
    <dgm:pt modelId="{AE0B5EBE-1C64-1B45-A99C-902ED200E123}" type="pres">
      <dgm:prSet presAssocID="{E8D91601-3A0C-424B-A16C-7140A33FACD5}" presName="negativeSpace" presStyleCnt="0"/>
      <dgm:spPr/>
    </dgm:pt>
    <dgm:pt modelId="{1F2EC519-2A66-CD44-9D78-4A89DB327EB3}" type="pres">
      <dgm:prSet presAssocID="{E8D91601-3A0C-424B-A16C-7140A33FACD5}" presName="childText" presStyleLbl="conFgAcc1" presStyleIdx="2" presStyleCnt="4">
        <dgm:presLayoutVars>
          <dgm:bulletEnabled val="1"/>
        </dgm:presLayoutVars>
      </dgm:prSet>
      <dgm:spPr/>
      <dgm:t>
        <a:bodyPr/>
        <a:lstStyle/>
        <a:p>
          <a:endParaRPr lang="fr-FR"/>
        </a:p>
      </dgm:t>
    </dgm:pt>
    <dgm:pt modelId="{F7F4C4CD-3570-054E-953E-76858EA46243}" type="pres">
      <dgm:prSet presAssocID="{BA77C006-805A-C142-88DB-0D7420094348}" presName="spaceBetweenRectangles" presStyleCnt="0"/>
      <dgm:spPr/>
    </dgm:pt>
    <dgm:pt modelId="{DEB68A84-EE62-EF42-AFC8-7DE556EB12F7}" type="pres">
      <dgm:prSet presAssocID="{82013EE9-23A1-1D45-85FE-C60B96F11C6F}" presName="parentLin" presStyleCnt="0"/>
      <dgm:spPr/>
    </dgm:pt>
    <dgm:pt modelId="{53E56461-8BF4-B044-88AC-8E670E66C113}" type="pres">
      <dgm:prSet presAssocID="{82013EE9-23A1-1D45-85FE-C60B96F11C6F}" presName="parentLeftMargin" presStyleLbl="node1" presStyleIdx="2" presStyleCnt="4"/>
      <dgm:spPr/>
      <dgm:t>
        <a:bodyPr/>
        <a:lstStyle/>
        <a:p>
          <a:endParaRPr lang="fr-FR"/>
        </a:p>
      </dgm:t>
    </dgm:pt>
    <dgm:pt modelId="{14D8A71B-96DD-0848-9E7F-E57B11C69958}" type="pres">
      <dgm:prSet presAssocID="{82013EE9-23A1-1D45-85FE-C60B96F11C6F}" presName="parentText" presStyleLbl="node1" presStyleIdx="3" presStyleCnt="4">
        <dgm:presLayoutVars>
          <dgm:chMax val="0"/>
          <dgm:bulletEnabled val="1"/>
        </dgm:presLayoutVars>
      </dgm:prSet>
      <dgm:spPr/>
      <dgm:t>
        <a:bodyPr/>
        <a:lstStyle/>
        <a:p>
          <a:endParaRPr lang="fr-FR"/>
        </a:p>
      </dgm:t>
    </dgm:pt>
    <dgm:pt modelId="{90F656AF-33FC-2F43-A56A-033F52AE5147}" type="pres">
      <dgm:prSet presAssocID="{82013EE9-23A1-1D45-85FE-C60B96F11C6F}" presName="negativeSpace" presStyleCnt="0"/>
      <dgm:spPr/>
    </dgm:pt>
    <dgm:pt modelId="{E945F9D9-62CF-0A46-94FB-244E892FCA87}" type="pres">
      <dgm:prSet presAssocID="{82013EE9-23A1-1D45-85FE-C60B96F11C6F}" presName="childText" presStyleLbl="conFgAcc1" presStyleIdx="3" presStyleCnt="4">
        <dgm:presLayoutVars>
          <dgm:bulletEnabled val="1"/>
        </dgm:presLayoutVars>
      </dgm:prSet>
      <dgm:spPr/>
      <dgm:t>
        <a:bodyPr/>
        <a:lstStyle/>
        <a:p>
          <a:endParaRPr lang="fr-FR"/>
        </a:p>
      </dgm:t>
    </dgm:pt>
  </dgm:ptLst>
  <dgm:cxnLst>
    <dgm:cxn modelId="{AD1DEFF1-2EEB-2D4B-9C07-A1B1AF2552D8}" srcId="{E8D91601-3A0C-424B-A16C-7140A33FACD5}" destId="{404A1508-F025-0A47-8986-486DC368FACC}" srcOrd="0" destOrd="0" parTransId="{91D0A392-2F6B-194F-9935-525DEC9B30B6}" sibTransId="{5FFA860E-5C02-D945-957C-781E0918C47B}"/>
    <dgm:cxn modelId="{AB34B4E6-828B-6447-95E2-7073B6CC03B3}" type="presOf" srcId="{C1F919BD-6F25-EC4F-AE6F-69FE2A6B01FF}" destId="{000699B7-5549-6147-820B-8ED2BE2951E6}" srcOrd="0" destOrd="0" presId="urn:microsoft.com/office/officeart/2005/8/layout/list1"/>
    <dgm:cxn modelId="{F90E0562-6E75-7043-BA6F-5724824B55CC}" type="presOf" srcId="{7AD4E571-B9D4-F148-9C65-957E3698D1E0}" destId="{1CDC8EFC-36E4-414F-B03D-A1C54AB6EE96}" srcOrd="0" destOrd="0" presId="urn:microsoft.com/office/officeart/2005/8/layout/list1"/>
    <dgm:cxn modelId="{A614D909-8F8A-C64D-AF2E-8CEAC857C4AA}" type="presOf" srcId="{82013EE9-23A1-1D45-85FE-C60B96F11C6F}" destId="{14D8A71B-96DD-0848-9E7F-E57B11C69958}" srcOrd="1" destOrd="0" presId="urn:microsoft.com/office/officeart/2005/8/layout/list1"/>
    <dgm:cxn modelId="{DE7B6472-7EE4-F047-B22A-0662587F701B}" srcId="{7AD4E571-B9D4-F148-9C65-957E3698D1E0}" destId="{E8D91601-3A0C-424B-A16C-7140A33FACD5}" srcOrd="2" destOrd="0" parTransId="{05E67ADE-C807-FB4E-9E80-D95262829DAE}" sibTransId="{BA77C006-805A-C142-88DB-0D7420094348}"/>
    <dgm:cxn modelId="{EE332160-6B85-0841-8075-3F46BD5EFB5D}" type="presOf" srcId="{34416960-7BB8-584C-AA3C-03AA18CD5309}" destId="{88B9EBA9-F308-5447-A389-9AD8ECF94663}" srcOrd="1" destOrd="0" presId="urn:microsoft.com/office/officeart/2005/8/layout/list1"/>
    <dgm:cxn modelId="{5F8EF0A9-2216-5948-8220-D12DAD6A0B51}" type="presOf" srcId="{9AE2B96F-EB9F-D344-8213-94FF5B7B512E}" destId="{E945F9D9-62CF-0A46-94FB-244E892FCA87}" srcOrd="0" destOrd="0" presId="urn:microsoft.com/office/officeart/2005/8/layout/list1"/>
    <dgm:cxn modelId="{8AA443FC-77E8-ED40-96BD-C4557D0AAFBF}" srcId="{82013EE9-23A1-1D45-85FE-C60B96F11C6F}" destId="{9AE2B96F-EB9F-D344-8213-94FF5B7B512E}" srcOrd="0" destOrd="0" parTransId="{CA4A180D-82C5-E049-8AC3-F9BF27D0A212}" sibTransId="{C5DE7B1E-BD19-5842-8C82-073594789A9C}"/>
    <dgm:cxn modelId="{41E044CD-0E71-0542-9B50-9FD20BC44288}" type="presOf" srcId="{326B18E9-47B7-0A46-B0F4-2E7715C61595}" destId="{86D51D1B-73FE-0E44-9844-A7F180B400A4}" srcOrd="0" destOrd="0" presId="urn:microsoft.com/office/officeart/2005/8/layout/list1"/>
    <dgm:cxn modelId="{294B850A-6636-9242-8611-130FDE68E3D3}" srcId="{7AD4E571-B9D4-F148-9C65-957E3698D1E0}" destId="{82013EE9-23A1-1D45-85FE-C60B96F11C6F}" srcOrd="3" destOrd="0" parTransId="{FC0BCCF2-6D0E-B245-90F9-E52BE122B95D}" sibTransId="{029B1332-E3AF-114B-9E59-C5D0737F4F8B}"/>
    <dgm:cxn modelId="{7DBEDDE2-65E4-354D-BB29-B84CFB2FE044}" type="presOf" srcId="{34416960-7BB8-584C-AA3C-03AA18CD5309}" destId="{76AB4D71-9989-654A-AAA1-91DC70DAD788}" srcOrd="0" destOrd="0" presId="urn:microsoft.com/office/officeart/2005/8/layout/list1"/>
    <dgm:cxn modelId="{AA1855F9-4FDE-6A4F-AA2B-3C1330B24545}" type="presOf" srcId="{E8D91601-3A0C-424B-A16C-7140A33FACD5}" destId="{E35FEC4E-52A9-CA44-A35C-49E9F4D644A3}" srcOrd="1" destOrd="0" presId="urn:microsoft.com/office/officeart/2005/8/layout/list1"/>
    <dgm:cxn modelId="{ABB2EB22-0EB6-E240-8811-FE6E9AF4F7D4}" type="presOf" srcId="{326B18E9-47B7-0A46-B0F4-2E7715C61595}" destId="{7F9AAB35-B859-8F4B-979D-94A75FEE2688}" srcOrd="1" destOrd="0" presId="urn:microsoft.com/office/officeart/2005/8/layout/list1"/>
    <dgm:cxn modelId="{CC3EC5AE-C04D-984A-B048-809309D8979F}" type="presOf" srcId="{E8D91601-3A0C-424B-A16C-7140A33FACD5}" destId="{41A9C2BA-4CF8-B04F-A52E-9018C96D3EE6}" srcOrd="0" destOrd="0" presId="urn:microsoft.com/office/officeart/2005/8/layout/list1"/>
    <dgm:cxn modelId="{4FE3B64E-3F28-D54E-B15C-4AC83C819862}" srcId="{326B18E9-47B7-0A46-B0F4-2E7715C61595}" destId="{C1F919BD-6F25-EC4F-AE6F-69FE2A6B01FF}" srcOrd="0" destOrd="0" parTransId="{E3BAA311-5F79-D64C-97F0-695DB7072A7E}" sibTransId="{9C043E2F-29FB-9243-9AE5-BF139C41F7BA}"/>
    <dgm:cxn modelId="{7FE02C71-7BD2-0D4E-9F24-A34BB0AD8C75}" srcId="{7AD4E571-B9D4-F148-9C65-957E3698D1E0}" destId="{326B18E9-47B7-0A46-B0F4-2E7715C61595}" srcOrd="1" destOrd="0" parTransId="{E1B98151-CC5B-334A-9442-0FE921F90BFB}" sibTransId="{B6B12C67-FF31-EA47-9385-A77FCC6894F8}"/>
    <dgm:cxn modelId="{1CAFAA48-8DA3-B646-9347-D70960ABE105}" type="presOf" srcId="{404A1508-F025-0A47-8986-486DC368FACC}" destId="{1F2EC519-2A66-CD44-9D78-4A89DB327EB3}" srcOrd="0" destOrd="0" presId="urn:microsoft.com/office/officeart/2005/8/layout/list1"/>
    <dgm:cxn modelId="{41C2B1B5-36FC-4140-BF35-111E645963D5}" srcId="{7AD4E571-B9D4-F148-9C65-957E3698D1E0}" destId="{34416960-7BB8-584C-AA3C-03AA18CD5309}" srcOrd="0" destOrd="0" parTransId="{2F1163D0-B6BF-7D45-850E-79ED4EB602EB}" sibTransId="{BA3C9848-6B66-E448-B696-B4D03DB52C47}"/>
    <dgm:cxn modelId="{0492542D-8942-7F4C-9BF8-616B0C33B819}" type="presOf" srcId="{82013EE9-23A1-1D45-85FE-C60B96F11C6F}" destId="{53E56461-8BF4-B044-88AC-8E670E66C113}" srcOrd="0" destOrd="0" presId="urn:microsoft.com/office/officeart/2005/8/layout/list1"/>
    <dgm:cxn modelId="{F8426511-61EB-B24D-BC38-562AF1C1767E}" type="presParOf" srcId="{1CDC8EFC-36E4-414F-B03D-A1C54AB6EE96}" destId="{A97EC21A-F22D-B148-B0F9-9FEB53935549}" srcOrd="0" destOrd="0" presId="urn:microsoft.com/office/officeart/2005/8/layout/list1"/>
    <dgm:cxn modelId="{0A1CA4D8-896E-FC46-9CFF-77C0703F7F6E}" type="presParOf" srcId="{A97EC21A-F22D-B148-B0F9-9FEB53935549}" destId="{76AB4D71-9989-654A-AAA1-91DC70DAD788}" srcOrd="0" destOrd="0" presId="urn:microsoft.com/office/officeart/2005/8/layout/list1"/>
    <dgm:cxn modelId="{A76A2C3E-C68D-AE44-AF9D-6199558604AB}" type="presParOf" srcId="{A97EC21A-F22D-B148-B0F9-9FEB53935549}" destId="{88B9EBA9-F308-5447-A389-9AD8ECF94663}" srcOrd="1" destOrd="0" presId="urn:microsoft.com/office/officeart/2005/8/layout/list1"/>
    <dgm:cxn modelId="{19DC4943-39AC-0C44-935C-03A5909B518B}" type="presParOf" srcId="{1CDC8EFC-36E4-414F-B03D-A1C54AB6EE96}" destId="{78BC7C11-DE1C-9943-B576-9F757D5A9A24}" srcOrd="1" destOrd="0" presId="urn:microsoft.com/office/officeart/2005/8/layout/list1"/>
    <dgm:cxn modelId="{0761BA11-42A9-C24A-BA3D-223126F147C8}" type="presParOf" srcId="{1CDC8EFC-36E4-414F-B03D-A1C54AB6EE96}" destId="{EA46E711-805A-0448-9336-5922594F31CA}" srcOrd="2" destOrd="0" presId="urn:microsoft.com/office/officeart/2005/8/layout/list1"/>
    <dgm:cxn modelId="{A016CA9D-2EDD-F74F-9FF3-434E6275D6AF}" type="presParOf" srcId="{1CDC8EFC-36E4-414F-B03D-A1C54AB6EE96}" destId="{81B05362-EA8A-FC46-8E04-C842EB0031B6}" srcOrd="3" destOrd="0" presId="urn:microsoft.com/office/officeart/2005/8/layout/list1"/>
    <dgm:cxn modelId="{89939788-0C25-1A4B-8293-F5BA1E0934B2}" type="presParOf" srcId="{1CDC8EFC-36E4-414F-B03D-A1C54AB6EE96}" destId="{57A3AFA6-6BC5-5543-AB22-B1AFFE91589A}" srcOrd="4" destOrd="0" presId="urn:microsoft.com/office/officeart/2005/8/layout/list1"/>
    <dgm:cxn modelId="{BCE9490C-CE3A-294B-85D6-8978A1C82D1A}" type="presParOf" srcId="{57A3AFA6-6BC5-5543-AB22-B1AFFE91589A}" destId="{86D51D1B-73FE-0E44-9844-A7F180B400A4}" srcOrd="0" destOrd="0" presId="urn:microsoft.com/office/officeart/2005/8/layout/list1"/>
    <dgm:cxn modelId="{25941737-5B94-5E4D-A194-8CED350401DD}" type="presParOf" srcId="{57A3AFA6-6BC5-5543-AB22-B1AFFE91589A}" destId="{7F9AAB35-B859-8F4B-979D-94A75FEE2688}" srcOrd="1" destOrd="0" presId="urn:microsoft.com/office/officeart/2005/8/layout/list1"/>
    <dgm:cxn modelId="{193CA959-EAD8-4D4D-9AD9-25E1E4AC727D}" type="presParOf" srcId="{1CDC8EFC-36E4-414F-B03D-A1C54AB6EE96}" destId="{43AF1C20-07E7-334F-8B8F-0F079DFE28D2}" srcOrd="5" destOrd="0" presId="urn:microsoft.com/office/officeart/2005/8/layout/list1"/>
    <dgm:cxn modelId="{F4D865CF-22A9-034B-9E0F-D7768C1CBD27}" type="presParOf" srcId="{1CDC8EFC-36E4-414F-B03D-A1C54AB6EE96}" destId="{000699B7-5549-6147-820B-8ED2BE2951E6}" srcOrd="6" destOrd="0" presId="urn:microsoft.com/office/officeart/2005/8/layout/list1"/>
    <dgm:cxn modelId="{C288520C-F11F-8B4C-934F-3ECAD11807B6}" type="presParOf" srcId="{1CDC8EFC-36E4-414F-B03D-A1C54AB6EE96}" destId="{569B176E-A40B-C546-982F-6B08DCF101BC}" srcOrd="7" destOrd="0" presId="urn:microsoft.com/office/officeart/2005/8/layout/list1"/>
    <dgm:cxn modelId="{CE3D4360-677F-F24A-9684-E864D2C8A665}" type="presParOf" srcId="{1CDC8EFC-36E4-414F-B03D-A1C54AB6EE96}" destId="{28B2508A-5447-7C48-AC04-799AD66DC8FB}" srcOrd="8" destOrd="0" presId="urn:microsoft.com/office/officeart/2005/8/layout/list1"/>
    <dgm:cxn modelId="{0BA73E35-580F-124B-A6B3-A7DDDC3844EC}" type="presParOf" srcId="{28B2508A-5447-7C48-AC04-799AD66DC8FB}" destId="{41A9C2BA-4CF8-B04F-A52E-9018C96D3EE6}" srcOrd="0" destOrd="0" presId="urn:microsoft.com/office/officeart/2005/8/layout/list1"/>
    <dgm:cxn modelId="{7CB8551F-2192-7344-8075-7889D7A029BF}" type="presParOf" srcId="{28B2508A-5447-7C48-AC04-799AD66DC8FB}" destId="{E35FEC4E-52A9-CA44-A35C-49E9F4D644A3}" srcOrd="1" destOrd="0" presId="urn:microsoft.com/office/officeart/2005/8/layout/list1"/>
    <dgm:cxn modelId="{3FEF069D-B493-2844-9B3B-8D649FBF5B29}" type="presParOf" srcId="{1CDC8EFC-36E4-414F-B03D-A1C54AB6EE96}" destId="{AE0B5EBE-1C64-1B45-A99C-902ED200E123}" srcOrd="9" destOrd="0" presId="urn:microsoft.com/office/officeart/2005/8/layout/list1"/>
    <dgm:cxn modelId="{181028AF-7141-524D-AB70-42E9FBAD5AEA}" type="presParOf" srcId="{1CDC8EFC-36E4-414F-B03D-A1C54AB6EE96}" destId="{1F2EC519-2A66-CD44-9D78-4A89DB327EB3}" srcOrd="10" destOrd="0" presId="urn:microsoft.com/office/officeart/2005/8/layout/list1"/>
    <dgm:cxn modelId="{E39F9FE1-06F8-744E-BFCC-55824F6329E7}" type="presParOf" srcId="{1CDC8EFC-36E4-414F-B03D-A1C54AB6EE96}" destId="{F7F4C4CD-3570-054E-953E-76858EA46243}" srcOrd="11" destOrd="0" presId="urn:microsoft.com/office/officeart/2005/8/layout/list1"/>
    <dgm:cxn modelId="{0625FE69-D092-4649-A66F-DA8A2482ABBD}" type="presParOf" srcId="{1CDC8EFC-36E4-414F-B03D-A1C54AB6EE96}" destId="{DEB68A84-EE62-EF42-AFC8-7DE556EB12F7}" srcOrd="12" destOrd="0" presId="urn:microsoft.com/office/officeart/2005/8/layout/list1"/>
    <dgm:cxn modelId="{2831445F-60E1-F748-96C7-967E05234C99}" type="presParOf" srcId="{DEB68A84-EE62-EF42-AFC8-7DE556EB12F7}" destId="{53E56461-8BF4-B044-88AC-8E670E66C113}" srcOrd="0" destOrd="0" presId="urn:microsoft.com/office/officeart/2005/8/layout/list1"/>
    <dgm:cxn modelId="{B44726E8-0A2D-1541-A37A-C62C4D46D7D8}" type="presParOf" srcId="{DEB68A84-EE62-EF42-AFC8-7DE556EB12F7}" destId="{14D8A71B-96DD-0848-9E7F-E57B11C69958}" srcOrd="1" destOrd="0" presId="urn:microsoft.com/office/officeart/2005/8/layout/list1"/>
    <dgm:cxn modelId="{236E32FC-AC33-5949-A8E1-0D7C626FE834}" type="presParOf" srcId="{1CDC8EFC-36E4-414F-B03D-A1C54AB6EE96}" destId="{90F656AF-33FC-2F43-A56A-033F52AE5147}" srcOrd="13" destOrd="0" presId="urn:microsoft.com/office/officeart/2005/8/layout/list1"/>
    <dgm:cxn modelId="{D663467A-22C0-F441-AF8D-4EB7A11F8961}" type="presParOf" srcId="{1CDC8EFC-36E4-414F-B03D-A1C54AB6EE96}" destId="{E945F9D9-62CF-0A46-94FB-244E892FCA8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AD4E571-B9D4-F148-9C65-957E3698D1E0}" type="doc">
      <dgm:prSet loTypeId="urn:microsoft.com/office/officeart/2008/layout/VerticalCurvedList" loCatId="list" qsTypeId="urn:microsoft.com/office/officeart/2005/8/quickstyle/simple4" qsCatId="simple" csTypeId="urn:microsoft.com/office/officeart/2005/8/colors/accent0_3" csCatId="mainScheme" phldr="1"/>
      <dgm:spPr/>
      <dgm:t>
        <a:bodyPr/>
        <a:lstStyle/>
        <a:p>
          <a:endParaRPr lang="fr-FR"/>
        </a:p>
      </dgm:t>
    </dgm:pt>
    <dgm:pt modelId="{34416960-7BB8-584C-AA3C-03AA18CD5309}">
      <dgm:prSet/>
      <dgm:spPr/>
      <dgm:t>
        <a:bodyPr/>
        <a:lstStyle/>
        <a:p>
          <a:pPr rtl="0"/>
          <a:r>
            <a:rPr lang="fr-FR" dirty="0" smtClean="0"/>
            <a:t>DE SE PROTEGER INDIVIDUELLEMENT ET D’AVOIR UN REGARD SUR LES AUTRES</a:t>
          </a:r>
          <a:endParaRPr lang="fr-FR" dirty="0"/>
        </a:p>
      </dgm:t>
    </dgm:pt>
    <dgm:pt modelId="{2F1163D0-B6BF-7D45-850E-79ED4EB602EB}" type="parTrans" cxnId="{41C2B1B5-36FC-4140-BF35-111E645963D5}">
      <dgm:prSet/>
      <dgm:spPr/>
      <dgm:t>
        <a:bodyPr/>
        <a:lstStyle/>
        <a:p>
          <a:endParaRPr lang="fr-FR"/>
        </a:p>
      </dgm:t>
    </dgm:pt>
    <dgm:pt modelId="{BA3C9848-6B66-E448-B696-B4D03DB52C47}" type="sibTrans" cxnId="{41C2B1B5-36FC-4140-BF35-111E645963D5}">
      <dgm:prSet/>
      <dgm:spPr/>
      <dgm:t>
        <a:bodyPr/>
        <a:lstStyle/>
        <a:p>
          <a:endParaRPr lang="fr-FR"/>
        </a:p>
      </dgm:t>
    </dgm:pt>
    <dgm:pt modelId="{5510415F-50AC-2641-8653-18BA178210A3}">
      <dgm:prSet/>
      <dgm:spPr/>
      <dgm:t>
        <a:bodyPr/>
        <a:lstStyle/>
        <a:p>
          <a:r>
            <a:rPr lang="fr-FR" smtClean="0"/>
            <a:t>D’APPLIQUER LES PROCEDURES</a:t>
          </a:r>
          <a:endParaRPr lang="fr-FR"/>
        </a:p>
      </dgm:t>
    </dgm:pt>
    <dgm:pt modelId="{06F36968-7CEE-E84F-AC61-2EEFE3714BE6}" type="parTrans" cxnId="{5D905CDA-2094-B54F-8698-1C4537F572EF}">
      <dgm:prSet/>
      <dgm:spPr/>
      <dgm:t>
        <a:bodyPr/>
        <a:lstStyle/>
        <a:p>
          <a:endParaRPr lang="fr-FR"/>
        </a:p>
      </dgm:t>
    </dgm:pt>
    <dgm:pt modelId="{478AD4F5-0FEF-2D42-B099-6E639950B4E7}" type="sibTrans" cxnId="{5D905CDA-2094-B54F-8698-1C4537F572EF}">
      <dgm:prSet/>
      <dgm:spPr/>
      <dgm:t>
        <a:bodyPr/>
        <a:lstStyle/>
        <a:p>
          <a:endParaRPr lang="fr-FR"/>
        </a:p>
      </dgm:t>
    </dgm:pt>
    <dgm:pt modelId="{093F1697-80F9-5846-B936-2ECA5251F401}">
      <dgm:prSet/>
      <dgm:spPr/>
      <dgm:t>
        <a:bodyPr/>
        <a:lstStyle/>
        <a:p>
          <a:r>
            <a:rPr lang="fr-FR" smtClean="0"/>
            <a:t>DE COORDONNER LES ACTIVITES</a:t>
          </a:r>
          <a:endParaRPr lang="fr-FR"/>
        </a:p>
      </dgm:t>
    </dgm:pt>
    <dgm:pt modelId="{7F618052-B442-C643-8985-BE789564C378}" type="parTrans" cxnId="{15DEFDE7-4017-0D42-AEFF-0FB9EF682ABC}">
      <dgm:prSet/>
      <dgm:spPr/>
      <dgm:t>
        <a:bodyPr/>
        <a:lstStyle/>
        <a:p>
          <a:endParaRPr lang="fr-FR"/>
        </a:p>
      </dgm:t>
    </dgm:pt>
    <dgm:pt modelId="{44E20156-031C-6C4E-AD1A-1C41C2EADCA6}" type="sibTrans" cxnId="{15DEFDE7-4017-0D42-AEFF-0FB9EF682ABC}">
      <dgm:prSet/>
      <dgm:spPr/>
      <dgm:t>
        <a:bodyPr/>
        <a:lstStyle/>
        <a:p>
          <a:endParaRPr lang="fr-FR"/>
        </a:p>
      </dgm:t>
    </dgm:pt>
    <dgm:pt modelId="{22E636BD-964C-E14B-87ED-E559969C991E}">
      <dgm:prSet/>
      <dgm:spPr/>
      <dgm:t>
        <a:bodyPr/>
        <a:lstStyle/>
        <a:p>
          <a:r>
            <a:rPr lang="fr-FR" smtClean="0"/>
            <a:t>DE SE FORMER AUX DANGERS POTENTIELS</a:t>
          </a:r>
          <a:endParaRPr lang="fr-FR"/>
        </a:p>
      </dgm:t>
    </dgm:pt>
    <dgm:pt modelId="{EB0191F4-DA23-B44A-927D-D02794F3811A}" type="parTrans" cxnId="{01EE6802-49A2-AB45-B4CE-681B944E93C5}">
      <dgm:prSet/>
      <dgm:spPr/>
      <dgm:t>
        <a:bodyPr/>
        <a:lstStyle/>
        <a:p>
          <a:endParaRPr lang="fr-FR"/>
        </a:p>
      </dgm:t>
    </dgm:pt>
    <dgm:pt modelId="{4A6FAE9F-3A59-934B-81A8-A492F4033671}" type="sibTrans" cxnId="{01EE6802-49A2-AB45-B4CE-681B944E93C5}">
      <dgm:prSet/>
      <dgm:spPr/>
      <dgm:t>
        <a:bodyPr/>
        <a:lstStyle/>
        <a:p>
          <a:endParaRPr lang="fr-FR"/>
        </a:p>
      </dgm:t>
    </dgm:pt>
    <dgm:pt modelId="{A5CD8A75-A3D2-2346-B4DB-66782778479A}">
      <dgm:prSet/>
      <dgm:spPr/>
      <dgm:t>
        <a:bodyPr/>
        <a:lstStyle/>
        <a:p>
          <a:r>
            <a:rPr lang="fr-FR" smtClean="0"/>
            <a:t>DE PREVENIR DES DANGERS</a:t>
          </a:r>
          <a:endParaRPr lang="fr-FR"/>
        </a:p>
      </dgm:t>
    </dgm:pt>
    <dgm:pt modelId="{03E0E8FF-AD8F-4443-BA6B-D94ADFF932F4}" type="parTrans" cxnId="{685AAB0C-BC98-104A-991E-B64F7FCD1A7D}">
      <dgm:prSet/>
      <dgm:spPr/>
      <dgm:t>
        <a:bodyPr/>
        <a:lstStyle/>
        <a:p>
          <a:endParaRPr lang="fr-FR"/>
        </a:p>
      </dgm:t>
    </dgm:pt>
    <dgm:pt modelId="{0763C655-7B86-4149-A5D9-41155CF1A4C4}" type="sibTrans" cxnId="{685AAB0C-BC98-104A-991E-B64F7FCD1A7D}">
      <dgm:prSet/>
      <dgm:spPr/>
      <dgm:t>
        <a:bodyPr/>
        <a:lstStyle/>
        <a:p>
          <a:endParaRPr lang="fr-FR"/>
        </a:p>
      </dgm:t>
    </dgm:pt>
    <dgm:pt modelId="{B5AAEF44-2B9F-674C-AE5F-F98C19A9301F}">
      <dgm:prSet/>
      <dgm:spPr/>
      <dgm:t>
        <a:bodyPr/>
        <a:lstStyle/>
        <a:p>
          <a:r>
            <a:rPr lang="fr-FR" dirty="0" smtClean="0"/>
            <a:t>D’ANTICIPER LES SITUATIONS DE CRISE</a:t>
          </a:r>
          <a:endParaRPr lang="fr-FR" dirty="0"/>
        </a:p>
      </dgm:t>
    </dgm:pt>
    <dgm:pt modelId="{6F7F1BBE-7F75-554E-AE69-A24344E60530}" type="parTrans" cxnId="{D36569D0-B51C-7F4E-905C-A0967A5B176A}">
      <dgm:prSet/>
      <dgm:spPr/>
      <dgm:t>
        <a:bodyPr/>
        <a:lstStyle/>
        <a:p>
          <a:endParaRPr lang="fr-FR"/>
        </a:p>
      </dgm:t>
    </dgm:pt>
    <dgm:pt modelId="{625E49A8-B7FF-1A46-AB30-1ECB41580221}" type="sibTrans" cxnId="{D36569D0-B51C-7F4E-905C-A0967A5B176A}">
      <dgm:prSet/>
      <dgm:spPr/>
      <dgm:t>
        <a:bodyPr/>
        <a:lstStyle/>
        <a:p>
          <a:endParaRPr lang="fr-FR"/>
        </a:p>
      </dgm:t>
    </dgm:pt>
    <dgm:pt modelId="{62913E7A-BB4B-8B40-B0EC-EF6DF108B6E7}" type="pres">
      <dgm:prSet presAssocID="{7AD4E571-B9D4-F148-9C65-957E3698D1E0}" presName="Name0" presStyleCnt="0">
        <dgm:presLayoutVars>
          <dgm:chMax val="7"/>
          <dgm:chPref val="7"/>
          <dgm:dir/>
        </dgm:presLayoutVars>
      </dgm:prSet>
      <dgm:spPr/>
      <dgm:t>
        <a:bodyPr/>
        <a:lstStyle/>
        <a:p>
          <a:endParaRPr lang="fr-FR"/>
        </a:p>
      </dgm:t>
    </dgm:pt>
    <dgm:pt modelId="{D60C2E1B-67D9-044D-8C4E-418246092557}" type="pres">
      <dgm:prSet presAssocID="{7AD4E571-B9D4-F148-9C65-957E3698D1E0}" presName="Name1" presStyleCnt="0"/>
      <dgm:spPr/>
    </dgm:pt>
    <dgm:pt modelId="{D43BB2D7-A515-7940-9A6D-1FF76B35757D}" type="pres">
      <dgm:prSet presAssocID="{7AD4E571-B9D4-F148-9C65-957E3698D1E0}" presName="cycle" presStyleCnt="0"/>
      <dgm:spPr/>
    </dgm:pt>
    <dgm:pt modelId="{4BDAF926-036F-C645-8E49-559C2420E7C2}" type="pres">
      <dgm:prSet presAssocID="{7AD4E571-B9D4-F148-9C65-957E3698D1E0}" presName="srcNode" presStyleLbl="node1" presStyleIdx="0" presStyleCnt="6"/>
      <dgm:spPr/>
    </dgm:pt>
    <dgm:pt modelId="{FDC099C4-2C1D-2244-89C5-578A648DD676}" type="pres">
      <dgm:prSet presAssocID="{7AD4E571-B9D4-F148-9C65-957E3698D1E0}" presName="conn" presStyleLbl="parChTrans1D2" presStyleIdx="0" presStyleCnt="1"/>
      <dgm:spPr/>
      <dgm:t>
        <a:bodyPr/>
        <a:lstStyle/>
        <a:p>
          <a:endParaRPr lang="fr-FR"/>
        </a:p>
      </dgm:t>
    </dgm:pt>
    <dgm:pt modelId="{3CA0573C-6435-8444-AF52-B0D7B105A9D6}" type="pres">
      <dgm:prSet presAssocID="{7AD4E571-B9D4-F148-9C65-957E3698D1E0}" presName="extraNode" presStyleLbl="node1" presStyleIdx="0" presStyleCnt="6"/>
      <dgm:spPr/>
    </dgm:pt>
    <dgm:pt modelId="{E7177BB5-A23C-E345-89E8-56C7810A1D58}" type="pres">
      <dgm:prSet presAssocID="{7AD4E571-B9D4-F148-9C65-957E3698D1E0}" presName="dstNode" presStyleLbl="node1" presStyleIdx="0" presStyleCnt="6"/>
      <dgm:spPr/>
    </dgm:pt>
    <dgm:pt modelId="{A80F853D-A193-1149-96AC-8E6E03DCA340}" type="pres">
      <dgm:prSet presAssocID="{34416960-7BB8-584C-AA3C-03AA18CD5309}" presName="text_1" presStyleLbl="node1" presStyleIdx="0" presStyleCnt="6">
        <dgm:presLayoutVars>
          <dgm:bulletEnabled val="1"/>
        </dgm:presLayoutVars>
      </dgm:prSet>
      <dgm:spPr/>
      <dgm:t>
        <a:bodyPr/>
        <a:lstStyle/>
        <a:p>
          <a:endParaRPr lang="fr-FR"/>
        </a:p>
      </dgm:t>
    </dgm:pt>
    <dgm:pt modelId="{71228A64-7C2A-E54F-954A-DBE9CEB9F8C6}" type="pres">
      <dgm:prSet presAssocID="{34416960-7BB8-584C-AA3C-03AA18CD5309}" presName="accent_1" presStyleCnt="0"/>
      <dgm:spPr/>
    </dgm:pt>
    <dgm:pt modelId="{DD1136BC-12C0-9F4D-B319-BF6FB728B179}" type="pres">
      <dgm:prSet presAssocID="{34416960-7BB8-584C-AA3C-03AA18CD5309}" presName="accentRepeatNode" presStyleLbl="solidFgAcc1" presStyleIdx="0" presStyleCnt="6"/>
      <dgm:spPr/>
    </dgm:pt>
    <dgm:pt modelId="{3C0D2053-BFCE-814D-858D-DB6E0E5DE1D3}" type="pres">
      <dgm:prSet presAssocID="{5510415F-50AC-2641-8653-18BA178210A3}" presName="text_2" presStyleLbl="node1" presStyleIdx="1" presStyleCnt="6">
        <dgm:presLayoutVars>
          <dgm:bulletEnabled val="1"/>
        </dgm:presLayoutVars>
      </dgm:prSet>
      <dgm:spPr/>
      <dgm:t>
        <a:bodyPr/>
        <a:lstStyle/>
        <a:p>
          <a:endParaRPr lang="fr-FR"/>
        </a:p>
      </dgm:t>
    </dgm:pt>
    <dgm:pt modelId="{B2A8A992-7250-094A-9339-FA16246F1487}" type="pres">
      <dgm:prSet presAssocID="{5510415F-50AC-2641-8653-18BA178210A3}" presName="accent_2" presStyleCnt="0"/>
      <dgm:spPr/>
    </dgm:pt>
    <dgm:pt modelId="{E0079C36-07AF-0043-8455-73CE18B5D362}" type="pres">
      <dgm:prSet presAssocID="{5510415F-50AC-2641-8653-18BA178210A3}" presName="accentRepeatNode" presStyleLbl="solidFgAcc1" presStyleIdx="1" presStyleCnt="6"/>
      <dgm:spPr/>
    </dgm:pt>
    <dgm:pt modelId="{99518868-CF59-A749-835C-F457239B0EEE}" type="pres">
      <dgm:prSet presAssocID="{093F1697-80F9-5846-B936-2ECA5251F401}" presName="text_3" presStyleLbl="node1" presStyleIdx="2" presStyleCnt="6">
        <dgm:presLayoutVars>
          <dgm:bulletEnabled val="1"/>
        </dgm:presLayoutVars>
      </dgm:prSet>
      <dgm:spPr/>
      <dgm:t>
        <a:bodyPr/>
        <a:lstStyle/>
        <a:p>
          <a:endParaRPr lang="fr-FR"/>
        </a:p>
      </dgm:t>
    </dgm:pt>
    <dgm:pt modelId="{873669FD-0776-7B47-A4E4-794A51E3306D}" type="pres">
      <dgm:prSet presAssocID="{093F1697-80F9-5846-B936-2ECA5251F401}" presName="accent_3" presStyleCnt="0"/>
      <dgm:spPr/>
    </dgm:pt>
    <dgm:pt modelId="{2E204F41-5C79-A04A-B661-537844151B5A}" type="pres">
      <dgm:prSet presAssocID="{093F1697-80F9-5846-B936-2ECA5251F401}" presName="accentRepeatNode" presStyleLbl="solidFgAcc1" presStyleIdx="2" presStyleCnt="6"/>
      <dgm:spPr/>
    </dgm:pt>
    <dgm:pt modelId="{134B0773-CB9B-3C46-870E-2717CDB1C441}" type="pres">
      <dgm:prSet presAssocID="{22E636BD-964C-E14B-87ED-E559969C991E}" presName="text_4" presStyleLbl="node1" presStyleIdx="3" presStyleCnt="6">
        <dgm:presLayoutVars>
          <dgm:bulletEnabled val="1"/>
        </dgm:presLayoutVars>
      </dgm:prSet>
      <dgm:spPr/>
      <dgm:t>
        <a:bodyPr/>
        <a:lstStyle/>
        <a:p>
          <a:endParaRPr lang="fr-FR"/>
        </a:p>
      </dgm:t>
    </dgm:pt>
    <dgm:pt modelId="{6DAEFCBD-1DD3-4142-880F-FF9025C27377}" type="pres">
      <dgm:prSet presAssocID="{22E636BD-964C-E14B-87ED-E559969C991E}" presName="accent_4" presStyleCnt="0"/>
      <dgm:spPr/>
    </dgm:pt>
    <dgm:pt modelId="{2E7534AF-D543-EA40-9B95-F48212FACBFD}" type="pres">
      <dgm:prSet presAssocID="{22E636BD-964C-E14B-87ED-E559969C991E}" presName="accentRepeatNode" presStyleLbl="solidFgAcc1" presStyleIdx="3" presStyleCnt="6"/>
      <dgm:spPr/>
    </dgm:pt>
    <dgm:pt modelId="{D109F699-F67F-5047-8F35-042773D0F252}" type="pres">
      <dgm:prSet presAssocID="{A5CD8A75-A3D2-2346-B4DB-66782778479A}" presName="text_5" presStyleLbl="node1" presStyleIdx="4" presStyleCnt="6">
        <dgm:presLayoutVars>
          <dgm:bulletEnabled val="1"/>
        </dgm:presLayoutVars>
      </dgm:prSet>
      <dgm:spPr/>
      <dgm:t>
        <a:bodyPr/>
        <a:lstStyle/>
        <a:p>
          <a:endParaRPr lang="fr-FR"/>
        </a:p>
      </dgm:t>
    </dgm:pt>
    <dgm:pt modelId="{75AAF226-44B7-8549-B845-2736555951EA}" type="pres">
      <dgm:prSet presAssocID="{A5CD8A75-A3D2-2346-B4DB-66782778479A}" presName="accent_5" presStyleCnt="0"/>
      <dgm:spPr/>
    </dgm:pt>
    <dgm:pt modelId="{2315A496-D750-4143-9DD5-67245F3098CD}" type="pres">
      <dgm:prSet presAssocID="{A5CD8A75-A3D2-2346-B4DB-66782778479A}" presName="accentRepeatNode" presStyleLbl="solidFgAcc1" presStyleIdx="4" presStyleCnt="6"/>
      <dgm:spPr/>
    </dgm:pt>
    <dgm:pt modelId="{C1CE297B-3C81-FC49-A979-5BF6E77479CB}" type="pres">
      <dgm:prSet presAssocID="{B5AAEF44-2B9F-674C-AE5F-F98C19A9301F}" presName="text_6" presStyleLbl="node1" presStyleIdx="5" presStyleCnt="6">
        <dgm:presLayoutVars>
          <dgm:bulletEnabled val="1"/>
        </dgm:presLayoutVars>
      </dgm:prSet>
      <dgm:spPr/>
      <dgm:t>
        <a:bodyPr/>
        <a:lstStyle/>
        <a:p>
          <a:endParaRPr lang="fr-FR"/>
        </a:p>
      </dgm:t>
    </dgm:pt>
    <dgm:pt modelId="{A3F57CF8-2E5C-A641-9F94-1405630BB3A9}" type="pres">
      <dgm:prSet presAssocID="{B5AAEF44-2B9F-674C-AE5F-F98C19A9301F}" presName="accent_6" presStyleCnt="0"/>
      <dgm:spPr/>
    </dgm:pt>
    <dgm:pt modelId="{7FD72770-8C53-5249-9145-528DFDE6AB93}" type="pres">
      <dgm:prSet presAssocID="{B5AAEF44-2B9F-674C-AE5F-F98C19A9301F}" presName="accentRepeatNode" presStyleLbl="solidFgAcc1" presStyleIdx="5" presStyleCnt="6"/>
      <dgm:spPr/>
    </dgm:pt>
  </dgm:ptLst>
  <dgm:cxnLst>
    <dgm:cxn modelId="{9BFF01DE-1A9C-1644-AB56-677755B90DC4}" type="presOf" srcId="{5510415F-50AC-2641-8653-18BA178210A3}" destId="{3C0D2053-BFCE-814D-858D-DB6E0E5DE1D3}" srcOrd="0" destOrd="0" presId="urn:microsoft.com/office/officeart/2008/layout/VerticalCurvedList"/>
    <dgm:cxn modelId="{D36569D0-B51C-7F4E-905C-A0967A5B176A}" srcId="{7AD4E571-B9D4-F148-9C65-957E3698D1E0}" destId="{B5AAEF44-2B9F-674C-AE5F-F98C19A9301F}" srcOrd="5" destOrd="0" parTransId="{6F7F1BBE-7F75-554E-AE69-A24344E60530}" sibTransId="{625E49A8-B7FF-1A46-AB30-1ECB41580221}"/>
    <dgm:cxn modelId="{99DCD9B6-F2EF-9440-8E47-F9685302C3A0}" type="presOf" srcId="{BA3C9848-6B66-E448-B696-B4D03DB52C47}" destId="{FDC099C4-2C1D-2244-89C5-578A648DD676}" srcOrd="0" destOrd="0" presId="urn:microsoft.com/office/officeart/2008/layout/VerticalCurvedList"/>
    <dgm:cxn modelId="{972B2EBC-7120-FB40-84A5-BA1B762A7199}" type="presOf" srcId="{093F1697-80F9-5846-B936-2ECA5251F401}" destId="{99518868-CF59-A749-835C-F457239B0EEE}" srcOrd="0" destOrd="0" presId="urn:microsoft.com/office/officeart/2008/layout/VerticalCurvedList"/>
    <dgm:cxn modelId="{01EE6802-49A2-AB45-B4CE-681B944E93C5}" srcId="{7AD4E571-B9D4-F148-9C65-957E3698D1E0}" destId="{22E636BD-964C-E14B-87ED-E559969C991E}" srcOrd="3" destOrd="0" parTransId="{EB0191F4-DA23-B44A-927D-D02794F3811A}" sibTransId="{4A6FAE9F-3A59-934B-81A8-A492F4033671}"/>
    <dgm:cxn modelId="{15DEFDE7-4017-0D42-AEFF-0FB9EF682ABC}" srcId="{7AD4E571-B9D4-F148-9C65-957E3698D1E0}" destId="{093F1697-80F9-5846-B936-2ECA5251F401}" srcOrd="2" destOrd="0" parTransId="{7F618052-B442-C643-8985-BE789564C378}" sibTransId="{44E20156-031C-6C4E-AD1A-1C41C2EADCA6}"/>
    <dgm:cxn modelId="{685AAB0C-BC98-104A-991E-B64F7FCD1A7D}" srcId="{7AD4E571-B9D4-F148-9C65-957E3698D1E0}" destId="{A5CD8A75-A3D2-2346-B4DB-66782778479A}" srcOrd="4" destOrd="0" parTransId="{03E0E8FF-AD8F-4443-BA6B-D94ADFF932F4}" sibTransId="{0763C655-7B86-4149-A5D9-41155CF1A4C4}"/>
    <dgm:cxn modelId="{810A25B9-5C69-294B-A459-AD858766591F}" type="presOf" srcId="{B5AAEF44-2B9F-674C-AE5F-F98C19A9301F}" destId="{C1CE297B-3C81-FC49-A979-5BF6E77479CB}" srcOrd="0" destOrd="0" presId="urn:microsoft.com/office/officeart/2008/layout/VerticalCurvedList"/>
    <dgm:cxn modelId="{10F8D438-C71E-2745-BA30-136A5304346D}" type="presOf" srcId="{7AD4E571-B9D4-F148-9C65-957E3698D1E0}" destId="{62913E7A-BB4B-8B40-B0EC-EF6DF108B6E7}" srcOrd="0" destOrd="0" presId="urn:microsoft.com/office/officeart/2008/layout/VerticalCurvedList"/>
    <dgm:cxn modelId="{CE51D0B4-69C6-D743-8349-9202DAB832FF}" type="presOf" srcId="{34416960-7BB8-584C-AA3C-03AA18CD5309}" destId="{A80F853D-A193-1149-96AC-8E6E03DCA340}" srcOrd="0" destOrd="0" presId="urn:microsoft.com/office/officeart/2008/layout/VerticalCurvedList"/>
    <dgm:cxn modelId="{5D905CDA-2094-B54F-8698-1C4537F572EF}" srcId="{7AD4E571-B9D4-F148-9C65-957E3698D1E0}" destId="{5510415F-50AC-2641-8653-18BA178210A3}" srcOrd="1" destOrd="0" parTransId="{06F36968-7CEE-E84F-AC61-2EEFE3714BE6}" sibTransId="{478AD4F5-0FEF-2D42-B099-6E639950B4E7}"/>
    <dgm:cxn modelId="{41C2B1B5-36FC-4140-BF35-111E645963D5}" srcId="{7AD4E571-B9D4-F148-9C65-957E3698D1E0}" destId="{34416960-7BB8-584C-AA3C-03AA18CD5309}" srcOrd="0" destOrd="0" parTransId="{2F1163D0-B6BF-7D45-850E-79ED4EB602EB}" sibTransId="{BA3C9848-6B66-E448-B696-B4D03DB52C47}"/>
    <dgm:cxn modelId="{10EF1F5B-B21F-4444-AFBF-64D35D99C292}" type="presOf" srcId="{22E636BD-964C-E14B-87ED-E559969C991E}" destId="{134B0773-CB9B-3C46-870E-2717CDB1C441}" srcOrd="0" destOrd="0" presId="urn:microsoft.com/office/officeart/2008/layout/VerticalCurvedList"/>
    <dgm:cxn modelId="{D1F32EBC-2286-CF40-8A3E-E182F247A103}" type="presOf" srcId="{A5CD8A75-A3D2-2346-B4DB-66782778479A}" destId="{D109F699-F67F-5047-8F35-042773D0F252}" srcOrd="0" destOrd="0" presId="urn:microsoft.com/office/officeart/2008/layout/VerticalCurvedList"/>
    <dgm:cxn modelId="{B655F0D5-A824-CC45-BE06-0CDEA25F3B6E}" type="presParOf" srcId="{62913E7A-BB4B-8B40-B0EC-EF6DF108B6E7}" destId="{D60C2E1B-67D9-044D-8C4E-418246092557}" srcOrd="0" destOrd="0" presId="urn:microsoft.com/office/officeart/2008/layout/VerticalCurvedList"/>
    <dgm:cxn modelId="{C4950347-ED34-8B46-BFE7-A99E2BFD7F58}" type="presParOf" srcId="{D60C2E1B-67D9-044D-8C4E-418246092557}" destId="{D43BB2D7-A515-7940-9A6D-1FF76B35757D}" srcOrd="0" destOrd="0" presId="urn:microsoft.com/office/officeart/2008/layout/VerticalCurvedList"/>
    <dgm:cxn modelId="{C8E0F1E5-96C8-E848-838F-256EA562B1AE}" type="presParOf" srcId="{D43BB2D7-A515-7940-9A6D-1FF76B35757D}" destId="{4BDAF926-036F-C645-8E49-559C2420E7C2}" srcOrd="0" destOrd="0" presId="urn:microsoft.com/office/officeart/2008/layout/VerticalCurvedList"/>
    <dgm:cxn modelId="{531CBB9E-2FC7-0444-AAF7-A1020F8DE67A}" type="presParOf" srcId="{D43BB2D7-A515-7940-9A6D-1FF76B35757D}" destId="{FDC099C4-2C1D-2244-89C5-578A648DD676}" srcOrd="1" destOrd="0" presId="urn:microsoft.com/office/officeart/2008/layout/VerticalCurvedList"/>
    <dgm:cxn modelId="{B6A1E596-D52F-E548-99B0-3C16EACC7D12}" type="presParOf" srcId="{D43BB2D7-A515-7940-9A6D-1FF76B35757D}" destId="{3CA0573C-6435-8444-AF52-B0D7B105A9D6}" srcOrd="2" destOrd="0" presId="urn:microsoft.com/office/officeart/2008/layout/VerticalCurvedList"/>
    <dgm:cxn modelId="{BB0F8DDC-F9DF-124E-B2A2-27A9FA1C70EF}" type="presParOf" srcId="{D43BB2D7-A515-7940-9A6D-1FF76B35757D}" destId="{E7177BB5-A23C-E345-89E8-56C7810A1D58}" srcOrd="3" destOrd="0" presId="urn:microsoft.com/office/officeart/2008/layout/VerticalCurvedList"/>
    <dgm:cxn modelId="{923B9021-6D16-E140-85B1-AAF9D4B860E0}" type="presParOf" srcId="{D60C2E1B-67D9-044D-8C4E-418246092557}" destId="{A80F853D-A193-1149-96AC-8E6E03DCA340}" srcOrd="1" destOrd="0" presId="urn:microsoft.com/office/officeart/2008/layout/VerticalCurvedList"/>
    <dgm:cxn modelId="{C29A7E42-DC16-174B-BF22-6410BB6BF145}" type="presParOf" srcId="{D60C2E1B-67D9-044D-8C4E-418246092557}" destId="{71228A64-7C2A-E54F-954A-DBE9CEB9F8C6}" srcOrd="2" destOrd="0" presId="urn:microsoft.com/office/officeart/2008/layout/VerticalCurvedList"/>
    <dgm:cxn modelId="{2AE5C1EF-83F2-2B4A-BF93-E2B0C168AE72}" type="presParOf" srcId="{71228A64-7C2A-E54F-954A-DBE9CEB9F8C6}" destId="{DD1136BC-12C0-9F4D-B319-BF6FB728B179}" srcOrd="0" destOrd="0" presId="urn:microsoft.com/office/officeart/2008/layout/VerticalCurvedList"/>
    <dgm:cxn modelId="{2EE6E3F7-49E9-CD48-ABE7-337CBDD46DC8}" type="presParOf" srcId="{D60C2E1B-67D9-044D-8C4E-418246092557}" destId="{3C0D2053-BFCE-814D-858D-DB6E0E5DE1D3}" srcOrd="3" destOrd="0" presId="urn:microsoft.com/office/officeart/2008/layout/VerticalCurvedList"/>
    <dgm:cxn modelId="{D06A70EA-F417-AC47-937D-06BE9E1FA4B9}" type="presParOf" srcId="{D60C2E1B-67D9-044D-8C4E-418246092557}" destId="{B2A8A992-7250-094A-9339-FA16246F1487}" srcOrd="4" destOrd="0" presId="urn:microsoft.com/office/officeart/2008/layout/VerticalCurvedList"/>
    <dgm:cxn modelId="{978ABFD8-3F14-814A-A03D-674E693242E6}" type="presParOf" srcId="{B2A8A992-7250-094A-9339-FA16246F1487}" destId="{E0079C36-07AF-0043-8455-73CE18B5D362}" srcOrd="0" destOrd="0" presId="urn:microsoft.com/office/officeart/2008/layout/VerticalCurvedList"/>
    <dgm:cxn modelId="{F752086E-2C99-7D4B-8DA7-451B9748F44D}" type="presParOf" srcId="{D60C2E1B-67D9-044D-8C4E-418246092557}" destId="{99518868-CF59-A749-835C-F457239B0EEE}" srcOrd="5" destOrd="0" presId="urn:microsoft.com/office/officeart/2008/layout/VerticalCurvedList"/>
    <dgm:cxn modelId="{A5ABC3E1-91A4-AC4C-83E9-F290F42FFF1A}" type="presParOf" srcId="{D60C2E1B-67D9-044D-8C4E-418246092557}" destId="{873669FD-0776-7B47-A4E4-794A51E3306D}" srcOrd="6" destOrd="0" presId="urn:microsoft.com/office/officeart/2008/layout/VerticalCurvedList"/>
    <dgm:cxn modelId="{ED192588-F380-9B4A-AFCA-9146F54BD028}" type="presParOf" srcId="{873669FD-0776-7B47-A4E4-794A51E3306D}" destId="{2E204F41-5C79-A04A-B661-537844151B5A}" srcOrd="0" destOrd="0" presId="urn:microsoft.com/office/officeart/2008/layout/VerticalCurvedList"/>
    <dgm:cxn modelId="{8B71B244-46BD-8F46-B485-3B059290EDFC}" type="presParOf" srcId="{D60C2E1B-67D9-044D-8C4E-418246092557}" destId="{134B0773-CB9B-3C46-870E-2717CDB1C441}" srcOrd="7" destOrd="0" presId="urn:microsoft.com/office/officeart/2008/layout/VerticalCurvedList"/>
    <dgm:cxn modelId="{F8ED0627-747D-BE40-9E66-A55EF271B1E4}" type="presParOf" srcId="{D60C2E1B-67D9-044D-8C4E-418246092557}" destId="{6DAEFCBD-1DD3-4142-880F-FF9025C27377}" srcOrd="8" destOrd="0" presId="urn:microsoft.com/office/officeart/2008/layout/VerticalCurvedList"/>
    <dgm:cxn modelId="{805E13AD-20BA-BB41-8483-D489194A5E79}" type="presParOf" srcId="{6DAEFCBD-1DD3-4142-880F-FF9025C27377}" destId="{2E7534AF-D543-EA40-9B95-F48212FACBFD}" srcOrd="0" destOrd="0" presId="urn:microsoft.com/office/officeart/2008/layout/VerticalCurvedList"/>
    <dgm:cxn modelId="{0C99D992-339E-F04F-9B47-0A9B8F6D4C11}" type="presParOf" srcId="{D60C2E1B-67D9-044D-8C4E-418246092557}" destId="{D109F699-F67F-5047-8F35-042773D0F252}" srcOrd="9" destOrd="0" presId="urn:microsoft.com/office/officeart/2008/layout/VerticalCurvedList"/>
    <dgm:cxn modelId="{D96CE8AE-F68E-1F45-B96A-173942DEC01B}" type="presParOf" srcId="{D60C2E1B-67D9-044D-8C4E-418246092557}" destId="{75AAF226-44B7-8549-B845-2736555951EA}" srcOrd="10" destOrd="0" presId="urn:microsoft.com/office/officeart/2008/layout/VerticalCurvedList"/>
    <dgm:cxn modelId="{620839EC-56C5-2442-8887-407B1DC4973E}" type="presParOf" srcId="{75AAF226-44B7-8549-B845-2736555951EA}" destId="{2315A496-D750-4143-9DD5-67245F3098CD}" srcOrd="0" destOrd="0" presId="urn:microsoft.com/office/officeart/2008/layout/VerticalCurvedList"/>
    <dgm:cxn modelId="{B02D74AA-A088-734B-8C25-8F34E0199A75}" type="presParOf" srcId="{D60C2E1B-67D9-044D-8C4E-418246092557}" destId="{C1CE297B-3C81-FC49-A979-5BF6E77479CB}" srcOrd="11" destOrd="0" presId="urn:microsoft.com/office/officeart/2008/layout/VerticalCurvedList"/>
    <dgm:cxn modelId="{22FC0405-44F3-E34E-9B5F-471C8176BCED}" type="presParOf" srcId="{D60C2E1B-67D9-044D-8C4E-418246092557}" destId="{A3F57CF8-2E5C-A641-9F94-1405630BB3A9}" srcOrd="12" destOrd="0" presId="urn:microsoft.com/office/officeart/2008/layout/VerticalCurvedList"/>
    <dgm:cxn modelId="{A522369E-F7F3-E445-9093-37E4A6F9F031}" type="presParOf" srcId="{A3F57CF8-2E5C-A641-9F94-1405630BB3A9}" destId="{7FD72770-8C53-5249-9145-528DFDE6AB9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AD4E571-B9D4-F148-9C65-957E3698D1E0}" type="doc">
      <dgm:prSet loTypeId="urn:microsoft.com/office/officeart/2005/8/layout/vProcess5" loCatId="list" qsTypeId="urn:microsoft.com/office/officeart/2005/8/quickstyle/simple4" qsCatId="simple" csTypeId="urn:microsoft.com/office/officeart/2005/8/colors/accent0_3" csCatId="mainScheme" phldr="1"/>
      <dgm:spPr/>
      <dgm:t>
        <a:bodyPr/>
        <a:lstStyle/>
        <a:p>
          <a:endParaRPr lang="fr-FR"/>
        </a:p>
      </dgm:t>
    </dgm:pt>
    <dgm:pt modelId="{34416960-7BB8-584C-AA3C-03AA18CD5309}">
      <dgm:prSet/>
      <dgm:spPr/>
      <dgm:t>
        <a:bodyPr/>
        <a:lstStyle/>
        <a:p>
          <a:pPr rtl="0"/>
          <a:r>
            <a:rPr lang="fr-FR" u="sng" dirty="0" smtClean="0"/>
            <a:t>SUPPRIMER LE RISQUE EST IMPOSSIBLE, LE CONNAÎTRE POUR L’ÉVITER EST ENVISAGEABLE !!!</a:t>
          </a:r>
          <a:endParaRPr lang="fr-FR" dirty="0"/>
        </a:p>
      </dgm:t>
    </dgm:pt>
    <dgm:pt modelId="{2F1163D0-B6BF-7D45-850E-79ED4EB602EB}" type="parTrans" cxnId="{41C2B1B5-36FC-4140-BF35-111E645963D5}">
      <dgm:prSet/>
      <dgm:spPr/>
      <dgm:t>
        <a:bodyPr/>
        <a:lstStyle/>
        <a:p>
          <a:endParaRPr lang="fr-FR"/>
        </a:p>
      </dgm:t>
    </dgm:pt>
    <dgm:pt modelId="{BA3C9848-6B66-E448-B696-B4D03DB52C47}" type="sibTrans" cxnId="{41C2B1B5-36FC-4140-BF35-111E645963D5}">
      <dgm:prSet/>
      <dgm:spPr/>
      <dgm:t>
        <a:bodyPr/>
        <a:lstStyle/>
        <a:p>
          <a:endParaRPr lang="fr-FR"/>
        </a:p>
      </dgm:t>
    </dgm:pt>
    <dgm:pt modelId="{DB773A72-77A5-2C4D-8715-10C33E2DF8DF}">
      <dgm:prSet/>
      <dgm:spPr/>
      <dgm:t>
        <a:bodyPr/>
        <a:lstStyle/>
        <a:p>
          <a:r>
            <a:rPr lang="fr-FR" dirty="0" smtClean="0"/>
            <a:t>DANS LA PRATIQUE C’EST LA SENSIBILISATION QUI FAVORISE LES COMPORTEMENTS SÛRS.</a:t>
          </a:r>
          <a:endParaRPr lang="fr-FR" dirty="0"/>
        </a:p>
      </dgm:t>
    </dgm:pt>
    <dgm:pt modelId="{270A3712-5097-0E41-88F9-D5DA3D1C10DD}" type="parTrans" cxnId="{EBEB6EF7-C4A6-7C4D-BB47-B909B5F5DE02}">
      <dgm:prSet/>
      <dgm:spPr/>
      <dgm:t>
        <a:bodyPr/>
        <a:lstStyle/>
        <a:p>
          <a:endParaRPr lang="fr-FR"/>
        </a:p>
      </dgm:t>
    </dgm:pt>
    <dgm:pt modelId="{23177E3E-C378-F540-A95E-2B53E635CE01}" type="sibTrans" cxnId="{EBEB6EF7-C4A6-7C4D-BB47-B909B5F5DE02}">
      <dgm:prSet/>
      <dgm:spPr/>
      <dgm:t>
        <a:bodyPr/>
        <a:lstStyle/>
        <a:p>
          <a:endParaRPr lang="fr-FR"/>
        </a:p>
      </dgm:t>
    </dgm:pt>
    <dgm:pt modelId="{3FE70C23-51DC-814C-840D-DA6682D9D5CE}" type="pres">
      <dgm:prSet presAssocID="{7AD4E571-B9D4-F148-9C65-957E3698D1E0}" presName="outerComposite" presStyleCnt="0">
        <dgm:presLayoutVars>
          <dgm:chMax val="5"/>
          <dgm:dir/>
          <dgm:resizeHandles val="exact"/>
        </dgm:presLayoutVars>
      </dgm:prSet>
      <dgm:spPr/>
      <dgm:t>
        <a:bodyPr/>
        <a:lstStyle/>
        <a:p>
          <a:endParaRPr lang="fr-FR"/>
        </a:p>
      </dgm:t>
    </dgm:pt>
    <dgm:pt modelId="{1F71A51A-9098-0C45-BD80-2DA07369F19B}" type="pres">
      <dgm:prSet presAssocID="{7AD4E571-B9D4-F148-9C65-957E3698D1E0}" presName="dummyMaxCanvas" presStyleCnt="0">
        <dgm:presLayoutVars/>
      </dgm:prSet>
      <dgm:spPr/>
    </dgm:pt>
    <dgm:pt modelId="{1BB47F59-F1FE-BE43-ACBE-2FBB405CC34A}" type="pres">
      <dgm:prSet presAssocID="{7AD4E571-B9D4-F148-9C65-957E3698D1E0}" presName="TwoNodes_1" presStyleLbl="node1" presStyleIdx="0" presStyleCnt="2">
        <dgm:presLayoutVars>
          <dgm:bulletEnabled val="1"/>
        </dgm:presLayoutVars>
      </dgm:prSet>
      <dgm:spPr/>
      <dgm:t>
        <a:bodyPr/>
        <a:lstStyle/>
        <a:p>
          <a:endParaRPr lang="fr-FR"/>
        </a:p>
      </dgm:t>
    </dgm:pt>
    <dgm:pt modelId="{44C06329-AD51-4F46-8648-28250C25F79F}" type="pres">
      <dgm:prSet presAssocID="{7AD4E571-B9D4-F148-9C65-957E3698D1E0}" presName="TwoNodes_2" presStyleLbl="node1" presStyleIdx="1" presStyleCnt="2">
        <dgm:presLayoutVars>
          <dgm:bulletEnabled val="1"/>
        </dgm:presLayoutVars>
      </dgm:prSet>
      <dgm:spPr/>
      <dgm:t>
        <a:bodyPr/>
        <a:lstStyle/>
        <a:p>
          <a:endParaRPr lang="fr-FR"/>
        </a:p>
      </dgm:t>
    </dgm:pt>
    <dgm:pt modelId="{9AA2B538-BBDA-8341-B637-F17155D74DE2}" type="pres">
      <dgm:prSet presAssocID="{7AD4E571-B9D4-F148-9C65-957E3698D1E0}" presName="TwoConn_1-2" presStyleLbl="fgAccFollowNode1" presStyleIdx="0" presStyleCnt="1">
        <dgm:presLayoutVars>
          <dgm:bulletEnabled val="1"/>
        </dgm:presLayoutVars>
      </dgm:prSet>
      <dgm:spPr/>
      <dgm:t>
        <a:bodyPr/>
        <a:lstStyle/>
        <a:p>
          <a:endParaRPr lang="fr-FR"/>
        </a:p>
      </dgm:t>
    </dgm:pt>
    <dgm:pt modelId="{39BD3594-FC5A-284B-8166-28FA6F744834}" type="pres">
      <dgm:prSet presAssocID="{7AD4E571-B9D4-F148-9C65-957E3698D1E0}" presName="TwoNodes_1_text" presStyleLbl="node1" presStyleIdx="1" presStyleCnt="2">
        <dgm:presLayoutVars>
          <dgm:bulletEnabled val="1"/>
        </dgm:presLayoutVars>
      </dgm:prSet>
      <dgm:spPr/>
      <dgm:t>
        <a:bodyPr/>
        <a:lstStyle/>
        <a:p>
          <a:endParaRPr lang="fr-FR"/>
        </a:p>
      </dgm:t>
    </dgm:pt>
    <dgm:pt modelId="{3A0D083B-1AA7-7C4C-987F-0F6BA19832E2}" type="pres">
      <dgm:prSet presAssocID="{7AD4E571-B9D4-F148-9C65-957E3698D1E0}" presName="TwoNodes_2_text" presStyleLbl="node1" presStyleIdx="1" presStyleCnt="2">
        <dgm:presLayoutVars>
          <dgm:bulletEnabled val="1"/>
        </dgm:presLayoutVars>
      </dgm:prSet>
      <dgm:spPr/>
      <dgm:t>
        <a:bodyPr/>
        <a:lstStyle/>
        <a:p>
          <a:endParaRPr lang="fr-FR"/>
        </a:p>
      </dgm:t>
    </dgm:pt>
  </dgm:ptLst>
  <dgm:cxnLst>
    <dgm:cxn modelId="{024FD507-5452-D441-9B40-7A50B69A7C48}" type="presOf" srcId="{34416960-7BB8-584C-AA3C-03AA18CD5309}" destId="{39BD3594-FC5A-284B-8166-28FA6F744834}" srcOrd="1" destOrd="0" presId="urn:microsoft.com/office/officeart/2005/8/layout/vProcess5"/>
    <dgm:cxn modelId="{4DC73341-F6DA-8E4B-B2AD-671BA4C40110}" type="presOf" srcId="{BA3C9848-6B66-E448-B696-B4D03DB52C47}" destId="{9AA2B538-BBDA-8341-B637-F17155D74DE2}" srcOrd="0" destOrd="0" presId="urn:microsoft.com/office/officeart/2005/8/layout/vProcess5"/>
    <dgm:cxn modelId="{11FDD48C-AD04-6B47-B20B-A302E26AECF8}" type="presOf" srcId="{34416960-7BB8-584C-AA3C-03AA18CD5309}" destId="{1BB47F59-F1FE-BE43-ACBE-2FBB405CC34A}" srcOrd="0" destOrd="0" presId="urn:microsoft.com/office/officeart/2005/8/layout/vProcess5"/>
    <dgm:cxn modelId="{FE614E8C-54E4-984E-9CC5-47343DAD46C0}" type="presOf" srcId="{DB773A72-77A5-2C4D-8715-10C33E2DF8DF}" destId="{3A0D083B-1AA7-7C4C-987F-0F6BA19832E2}" srcOrd="1" destOrd="0" presId="urn:microsoft.com/office/officeart/2005/8/layout/vProcess5"/>
    <dgm:cxn modelId="{5C0D909C-F359-294A-8A4C-12DDAAB936A9}" type="presOf" srcId="{DB773A72-77A5-2C4D-8715-10C33E2DF8DF}" destId="{44C06329-AD51-4F46-8648-28250C25F79F}" srcOrd="0" destOrd="0" presId="urn:microsoft.com/office/officeart/2005/8/layout/vProcess5"/>
    <dgm:cxn modelId="{EBEB6EF7-C4A6-7C4D-BB47-B909B5F5DE02}" srcId="{7AD4E571-B9D4-F148-9C65-957E3698D1E0}" destId="{DB773A72-77A5-2C4D-8715-10C33E2DF8DF}" srcOrd="1" destOrd="0" parTransId="{270A3712-5097-0E41-88F9-D5DA3D1C10DD}" sibTransId="{23177E3E-C378-F540-A95E-2B53E635CE01}"/>
    <dgm:cxn modelId="{41C2B1B5-36FC-4140-BF35-111E645963D5}" srcId="{7AD4E571-B9D4-F148-9C65-957E3698D1E0}" destId="{34416960-7BB8-584C-AA3C-03AA18CD5309}" srcOrd="0" destOrd="0" parTransId="{2F1163D0-B6BF-7D45-850E-79ED4EB602EB}" sibTransId="{BA3C9848-6B66-E448-B696-B4D03DB52C47}"/>
    <dgm:cxn modelId="{168DB50A-8F32-E743-BA4F-F8C2E00696DE}" type="presOf" srcId="{7AD4E571-B9D4-F148-9C65-957E3698D1E0}" destId="{3FE70C23-51DC-814C-840D-DA6682D9D5CE}" srcOrd="0" destOrd="0" presId="urn:microsoft.com/office/officeart/2005/8/layout/vProcess5"/>
    <dgm:cxn modelId="{1ED6CAFC-68B3-964D-8C61-47DBD6068AC8}" type="presParOf" srcId="{3FE70C23-51DC-814C-840D-DA6682D9D5CE}" destId="{1F71A51A-9098-0C45-BD80-2DA07369F19B}" srcOrd="0" destOrd="0" presId="urn:microsoft.com/office/officeart/2005/8/layout/vProcess5"/>
    <dgm:cxn modelId="{1FA76AEF-9AD9-0747-9A9B-B9FF345EC58D}" type="presParOf" srcId="{3FE70C23-51DC-814C-840D-DA6682D9D5CE}" destId="{1BB47F59-F1FE-BE43-ACBE-2FBB405CC34A}" srcOrd="1" destOrd="0" presId="urn:microsoft.com/office/officeart/2005/8/layout/vProcess5"/>
    <dgm:cxn modelId="{F03F4035-6AC1-DC42-8CDA-7AFEC0AA6A11}" type="presParOf" srcId="{3FE70C23-51DC-814C-840D-DA6682D9D5CE}" destId="{44C06329-AD51-4F46-8648-28250C25F79F}" srcOrd="2" destOrd="0" presId="urn:microsoft.com/office/officeart/2005/8/layout/vProcess5"/>
    <dgm:cxn modelId="{99D73BDE-1677-BA4B-8D5F-BFB0CF69EA5B}" type="presParOf" srcId="{3FE70C23-51DC-814C-840D-DA6682D9D5CE}" destId="{9AA2B538-BBDA-8341-B637-F17155D74DE2}" srcOrd="3" destOrd="0" presId="urn:microsoft.com/office/officeart/2005/8/layout/vProcess5"/>
    <dgm:cxn modelId="{36D8B498-AEB9-E043-81CD-E7A8EDDBA5BF}" type="presParOf" srcId="{3FE70C23-51DC-814C-840D-DA6682D9D5CE}" destId="{39BD3594-FC5A-284B-8166-28FA6F744834}" srcOrd="4" destOrd="0" presId="urn:microsoft.com/office/officeart/2005/8/layout/vProcess5"/>
    <dgm:cxn modelId="{12C94795-9C17-0541-AEE8-9E7C4CCA5E49}" type="presParOf" srcId="{3FE70C23-51DC-814C-840D-DA6682D9D5CE}" destId="{3A0D083B-1AA7-7C4C-987F-0F6BA19832E2}"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8A36818-2970-AC44-9457-0077AC6F7C2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DFF9021F-1D9C-394F-9E93-4A7E55AA3F89}">
      <dgm:prSet/>
      <dgm:spPr/>
      <dgm:t>
        <a:bodyPr/>
        <a:lstStyle/>
        <a:p>
          <a:pPr rtl="0"/>
          <a:r>
            <a:rPr lang="fr-FR" dirty="0" smtClean="0"/>
            <a:t>La façon dont une organisation s’en sort après un accident ou une autre situation d’urgence </a:t>
          </a:r>
        </a:p>
      </dgm:t>
    </dgm:pt>
    <dgm:pt modelId="{3719064A-3D3C-354C-82F6-7BB529E33B6D}" type="parTrans" cxnId="{90A54F72-6045-3F4F-A026-D20D2ACA3BB8}">
      <dgm:prSet/>
      <dgm:spPr/>
      <dgm:t>
        <a:bodyPr/>
        <a:lstStyle/>
        <a:p>
          <a:endParaRPr lang="fr-FR"/>
        </a:p>
      </dgm:t>
    </dgm:pt>
    <dgm:pt modelId="{72466047-514D-1142-9E30-E9C897B3C7D5}" type="sibTrans" cxnId="{90A54F72-6045-3F4F-A026-D20D2ACA3BB8}">
      <dgm:prSet/>
      <dgm:spPr/>
      <dgm:t>
        <a:bodyPr/>
        <a:lstStyle/>
        <a:p>
          <a:endParaRPr lang="fr-FR"/>
        </a:p>
      </dgm:t>
    </dgm:pt>
    <dgm:pt modelId="{6CCCC258-8836-814C-9B76-C1B35C436D24}">
      <dgm:prSet/>
      <dgm:spPr/>
      <dgm:t>
        <a:bodyPr/>
        <a:lstStyle/>
        <a:p>
          <a:pPr rtl="0"/>
          <a:r>
            <a:rPr lang="fr-FR" dirty="0" smtClean="0"/>
            <a:t>Un plan d’urgence énonce par écrit</a:t>
          </a:r>
          <a:endParaRPr lang="fr-FR" dirty="0"/>
        </a:p>
      </dgm:t>
    </dgm:pt>
    <dgm:pt modelId="{FB5A5C26-B22D-894A-A3BC-1FD06F790248}" type="parTrans" cxnId="{4AA02064-6838-F340-BF2A-9992607EE907}">
      <dgm:prSet/>
      <dgm:spPr/>
      <dgm:t>
        <a:bodyPr/>
        <a:lstStyle/>
        <a:p>
          <a:endParaRPr lang="fr-FR"/>
        </a:p>
      </dgm:t>
    </dgm:pt>
    <dgm:pt modelId="{4279D9D8-AFF0-394D-9B6C-5F4F31EEAFBB}" type="sibTrans" cxnId="{4AA02064-6838-F340-BF2A-9992607EE907}">
      <dgm:prSet/>
      <dgm:spPr/>
      <dgm:t>
        <a:bodyPr/>
        <a:lstStyle/>
        <a:p>
          <a:endParaRPr lang="fr-FR"/>
        </a:p>
      </dgm:t>
    </dgm:pt>
    <dgm:pt modelId="{FD754DBC-4A70-164B-B4C9-471356C36BEC}">
      <dgm:prSet/>
      <dgm:spPr/>
      <dgm:t>
        <a:bodyPr/>
        <a:lstStyle/>
        <a:p>
          <a:pPr rtl="0"/>
          <a:r>
            <a:rPr lang="fr-FR" dirty="0" smtClean="0"/>
            <a:t>Un organisme de maintenance a besoin d’une planification des interventions en cas d’urgence</a:t>
          </a:r>
          <a:endParaRPr lang="fr-FR" dirty="0"/>
        </a:p>
      </dgm:t>
    </dgm:pt>
    <dgm:pt modelId="{D1076B51-322B-084A-82A4-F3D1AD253AD4}" type="parTrans" cxnId="{7FC7512A-938E-094A-A5B3-B55144361103}">
      <dgm:prSet/>
      <dgm:spPr/>
      <dgm:t>
        <a:bodyPr/>
        <a:lstStyle/>
        <a:p>
          <a:endParaRPr lang="fr-FR"/>
        </a:p>
      </dgm:t>
    </dgm:pt>
    <dgm:pt modelId="{4EF09BF3-B36C-E544-A24F-9C9576CE348C}" type="sibTrans" cxnId="{7FC7512A-938E-094A-A5B3-B55144361103}">
      <dgm:prSet/>
      <dgm:spPr/>
      <dgm:t>
        <a:bodyPr/>
        <a:lstStyle/>
        <a:p>
          <a:endParaRPr lang="fr-FR"/>
        </a:p>
      </dgm:t>
    </dgm:pt>
    <dgm:pt modelId="{EE41341E-84AF-B844-98DD-8BB79F255D5D}">
      <dgm:prSet/>
      <dgm:spPr/>
      <dgm:t>
        <a:bodyPr/>
        <a:lstStyle/>
        <a:p>
          <a:pPr rtl="0"/>
          <a:r>
            <a:rPr lang="fr-FR" dirty="0" smtClean="0"/>
            <a:t>peut dépendre de la qualité de sa gestion des premières heures ou jours suivant un grave évènement lié à la sécurité.</a:t>
          </a:r>
          <a:endParaRPr lang="fr-FR" dirty="0"/>
        </a:p>
      </dgm:t>
    </dgm:pt>
    <dgm:pt modelId="{7494C33F-B89D-B146-9577-50FBB0C27540}" type="parTrans" cxnId="{32FA6E4D-2D3C-F94B-AD04-478B83A3D636}">
      <dgm:prSet/>
      <dgm:spPr/>
    </dgm:pt>
    <dgm:pt modelId="{88F79A5C-C674-E145-B7F0-A14B74F9CB07}" type="sibTrans" cxnId="{32FA6E4D-2D3C-F94B-AD04-478B83A3D636}">
      <dgm:prSet/>
      <dgm:spPr/>
    </dgm:pt>
    <dgm:pt modelId="{E6D270A8-F625-6743-82F8-0E518F814AB0}">
      <dgm:prSet/>
      <dgm:spPr/>
      <dgm:t>
        <a:bodyPr/>
        <a:lstStyle/>
        <a:p>
          <a:pPr rtl="0"/>
          <a:r>
            <a:rPr lang="fr-FR" dirty="0" smtClean="0"/>
            <a:t>ce qu’il faut faire après un accident et qui est responsable de chaque action.</a:t>
          </a:r>
          <a:endParaRPr lang="fr-FR" dirty="0"/>
        </a:p>
      </dgm:t>
    </dgm:pt>
    <dgm:pt modelId="{ADBF955D-AE93-FF47-83BA-0563ED830348}" type="parTrans" cxnId="{371D5041-7CFA-234F-ACA7-851A25DA7118}">
      <dgm:prSet/>
      <dgm:spPr/>
    </dgm:pt>
    <dgm:pt modelId="{7E008AED-8401-FF41-B7F8-2F6DA88CA906}" type="sibTrans" cxnId="{371D5041-7CFA-234F-ACA7-851A25DA7118}">
      <dgm:prSet/>
      <dgm:spPr/>
    </dgm:pt>
    <dgm:pt modelId="{13AC015E-DBA8-6446-938A-D6036A9512E4}">
      <dgm:prSet/>
      <dgm:spPr/>
      <dgm:t>
        <a:bodyPr/>
        <a:lstStyle/>
        <a:p>
          <a:pPr rtl="0"/>
          <a:r>
            <a:rPr lang="fr-FR" dirty="0" smtClean="0"/>
            <a:t>pour gérer l’incendie d’un hangar, un gros déversement de carburant, etc. </a:t>
          </a:r>
          <a:endParaRPr lang="fr-FR" dirty="0"/>
        </a:p>
      </dgm:t>
    </dgm:pt>
    <dgm:pt modelId="{983104EF-A828-AB4E-9261-AF243634762A}" type="parTrans" cxnId="{E1AC166F-F8BE-5B40-89FB-5AE1A7781D52}">
      <dgm:prSet/>
      <dgm:spPr/>
    </dgm:pt>
    <dgm:pt modelId="{38E6563E-C745-9243-8E27-E69166094395}" type="sibTrans" cxnId="{E1AC166F-F8BE-5B40-89FB-5AE1A7781D52}">
      <dgm:prSet/>
      <dgm:spPr/>
    </dgm:pt>
    <dgm:pt modelId="{332CEC79-1170-9049-8092-3785D32BF2C0}">
      <dgm:prSet/>
      <dgm:spPr/>
      <dgm:t>
        <a:bodyPr/>
        <a:lstStyle/>
        <a:p>
          <a:pPr rtl="0"/>
          <a:r>
            <a:rPr lang="fr-FR" dirty="0" smtClean="0"/>
            <a:t>Dans ce contexte, une situation d’urgence est considérée comme un évènement susceptible de faire subir un grave préjudice ou de sérieuses perturbations à l’organisation.</a:t>
          </a:r>
          <a:endParaRPr lang="fr-FR" dirty="0"/>
        </a:p>
      </dgm:t>
    </dgm:pt>
    <dgm:pt modelId="{3C918E3C-ECB7-B54A-BE7A-EF7CAD84B4D6}" type="parTrans" cxnId="{8DD7955E-208D-5A44-A787-812F99370861}">
      <dgm:prSet/>
      <dgm:spPr/>
    </dgm:pt>
    <dgm:pt modelId="{39018636-D770-FE46-AB4E-FE87BCFCF469}" type="sibTrans" cxnId="{8DD7955E-208D-5A44-A787-812F99370861}">
      <dgm:prSet/>
      <dgm:spPr/>
    </dgm:pt>
    <dgm:pt modelId="{471F98F3-3980-6244-B235-BA018496D9B8}" type="pres">
      <dgm:prSet presAssocID="{88A36818-2970-AC44-9457-0077AC6F7C24}" presName="linear" presStyleCnt="0">
        <dgm:presLayoutVars>
          <dgm:dir/>
          <dgm:animLvl val="lvl"/>
          <dgm:resizeHandles val="exact"/>
        </dgm:presLayoutVars>
      </dgm:prSet>
      <dgm:spPr/>
      <dgm:t>
        <a:bodyPr/>
        <a:lstStyle/>
        <a:p>
          <a:endParaRPr lang="fr-FR"/>
        </a:p>
      </dgm:t>
    </dgm:pt>
    <dgm:pt modelId="{1AFFC284-9C2E-854F-9105-C612AB3CFC18}" type="pres">
      <dgm:prSet presAssocID="{DFF9021F-1D9C-394F-9E93-4A7E55AA3F89}" presName="parentLin" presStyleCnt="0"/>
      <dgm:spPr/>
    </dgm:pt>
    <dgm:pt modelId="{FFC86894-3B13-8347-A1FF-3EC5FCD9B804}" type="pres">
      <dgm:prSet presAssocID="{DFF9021F-1D9C-394F-9E93-4A7E55AA3F89}" presName="parentLeftMargin" presStyleLbl="node1" presStyleIdx="0" presStyleCnt="3"/>
      <dgm:spPr/>
      <dgm:t>
        <a:bodyPr/>
        <a:lstStyle/>
        <a:p>
          <a:endParaRPr lang="fr-FR"/>
        </a:p>
      </dgm:t>
    </dgm:pt>
    <dgm:pt modelId="{587E0EFE-C1EC-574D-8A63-510CBC930AAB}" type="pres">
      <dgm:prSet presAssocID="{DFF9021F-1D9C-394F-9E93-4A7E55AA3F89}" presName="parentText" presStyleLbl="node1" presStyleIdx="0" presStyleCnt="3">
        <dgm:presLayoutVars>
          <dgm:chMax val="0"/>
          <dgm:bulletEnabled val="1"/>
        </dgm:presLayoutVars>
      </dgm:prSet>
      <dgm:spPr/>
      <dgm:t>
        <a:bodyPr/>
        <a:lstStyle/>
        <a:p>
          <a:endParaRPr lang="fr-FR"/>
        </a:p>
      </dgm:t>
    </dgm:pt>
    <dgm:pt modelId="{25AD17B3-85C1-844F-8A57-A6B33B268F76}" type="pres">
      <dgm:prSet presAssocID="{DFF9021F-1D9C-394F-9E93-4A7E55AA3F89}" presName="negativeSpace" presStyleCnt="0"/>
      <dgm:spPr/>
    </dgm:pt>
    <dgm:pt modelId="{379200F2-14FF-B24D-A4E0-8882B8296D38}" type="pres">
      <dgm:prSet presAssocID="{DFF9021F-1D9C-394F-9E93-4A7E55AA3F89}" presName="childText" presStyleLbl="conFgAcc1" presStyleIdx="0" presStyleCnt="3">
        <dgm:presLayoutVars>
          <dgm:bulletEnabled val="1"/>
        </dgm:presLayoutVars>
      </dgm:prSet>
      <dgm:spPr/>
      <dgm:t>
        <a:bodyPr/>
        <a:lstStyle/>
        <a:p>
          <a:endParaRPr lang="fr-FR"/>
        </a:p>
      </dgm:t>
    </dgm:pt>
    <dgm:pt modelId="{315CED21-8D4D-A045-8796-D97007403255}" type="pres">
      <dgm:prSet presAssocID="{72466047-514D-1142-9E30-E9C897B3C7D5}" presName="spaceBetweenRectangles" presStyleCnt="0"/>
      <dgm:spPr/>
    </dgm:pt>
    <dgm:pt modelId="{CC340FDE-F1DB-C648-BC65-2571648BA654}" type="pres">
      <dgm:prSet presAssocID="{6CCCC258-8836-814C-9B76-C1B35C436D24}" presName="parentLin" presStyleCnt="0"/>
      <dgm:spPr/>
    </dgm:pt>
    <dgm:pt modelId="{89DD2A74-E5E7-5D4F-81A0-617A6EFB55C0}" type="pres">
      <dgm:prSet presAssocID="{6CCCC258-8836-814C-9B76-C1B35C436D24}" presName="parentLeftMargin" presStyleLbl="node1" presStyleIdx="0" presStyleCnt="3"/>
      <dgm:spPr/>
      <dgm:t>
        <a:bodyPr/>
        <a:lstStyle/>
        <a:p>
          <a:endParaRPr lang="fr-FR"/>
        </a:p>
      </dgm:t>
    </dgm:pt>
    <dgm:pt modelId="{AAF2595D-10AF-4945-8272-67092506F862}" type="pres">
      <dgm:prSet presAssocID="{6CCCC258-8836-814C-9B76-C1B35C436D24}" presName="parentText" presStyleLbl="node1" presStyleIdx="1" presStyleCnt="3">
        <dgm:presLayoutVars>
          <dgm:chMax val="0"/>
          <dgm:bulletEnabled val="1"/>
        </dgm:presLayoutVars>
      </dgm:prSet>
      <dgm:spPr/>
      <dgm:t>
        <a:bodyPr/>
        <a:lstStyle/>
        <a:p>
          <a:endParaRPr lang="fr-FR"/>
        </a:p>
      </dgm:t>
    </dgm:pt>
    <dgm:pt modelId="{F519A3DB-B6C6-0548-A9E7-39DD23846ADA}" type="pres">
      <dgm:prSet presAssocID="{6CCCC258-8836-814C-9B76-C1B35C436D24}" presName="negativeSpace" presStyleCnt="0"/>
      <dgm:spPr/>
    </dgm:pt>
    <dgm:pt modelId="{78294E0B-C32F-8E45-845D-A31B66C05D50}" type="pres">
      <dgm:prSet presAssocID="{6CCCC258-8836-814C-9B76-C1B35C436D24}" presName="childText" presStyleLbl="conFgAcc1" presStyleIdx="1" presStyleCnt="3">
        <dgm:presLayoutVars>
          <dgm:bulletEnabled val="1"/>
        </dgm:presLayoutVars>
      </dgm:prSet>
      <dgm:spPr/>
      <dgm:t>
        <a:bodyPr/>
        <a:lstStyle/>
        <a:p>
          <a:endParaRPr lang="fr-FR"/>
        </a:p>
      </dgm:t>
    </dgm:pt>
    <dgm:pt modelId="{E1E6E8D2-9773-B445-882C-98079E021806}" type="pres">
      <dgm:prSet presAssocID="{4279D9D8-AFF0-394D-9B6C-5F4F31EEAFBB}" presName="spaceBetweenRectangles" presStyleCnt="0"/>
      <dgm:spPr/>
    </dgm:pt>
    <dgm:pt modelId="{CA61C818-0133-0441-8A1D-5D9EE20015EC}" type="pres">
      <dgm:prSet presAssocID="{FD754DBC-4A70-164B-B4C9-471356C36BEC}" presName="parentLin" presStyleCnt="0"/>
      <dgm:spPr/>
    </dgm:pt>
    <dgm:pt modelId="{701D1131-2303-D84A-97DB-4907706A8A6D}" type="pres">
      <dgm:prSet presAssocID="{FD754DBC-4A70-164B-B4C9-471356C36BEC}" presName="parentLeftMargin" presStyleLbl="node1" presStyleIdx="1" presStyleCnt="3"/>
      <dgm:spPr/>
      <dgm:t>
        <a:bodyPr/>
        <a:lstStyle/>
        <a:p>
          <a:endParaRPr lang="fr-FR"/>
        </a:p>
      </dgm:t>
    </dgm:pt>
    <dgm:pt modelId="{DBE7324C-0503-9D4C-B34D-77A24E6D6AC3}" type="pres">
      <dgm:prSet presAssocID="{FD754DBC-4A70-164B-B4C9-471356C36BEC}" presName="parentText" presStyleLbl="node1" presStyleIdx="2" presStyleCnt="3">
        <dgm:presLayoutVars>
          <dgm:chMax val="0"/>
          <dgm:bulletEnabled val="1"/>
        </dgm:presLayoutVars>
      </dgm:prSet>
      <dgm:spPr/>
      <dgm:t>
        <a:bodyPr/>
        <a:lstStyle/>
        <a:p>
          <a:endParaRPr lang="fr-FR"/>
        </a:p>
      </dgm:t>
    </dgm:pt>
    <dgm:pt modelId="{F5ACAC0D-A622-E547-8D17-5EA570066FF7}" type="pres">
      <dgm:prSet presAssocID="{FD754DBC-4A70-164B-B4C9-471356C36BEC}" presName="negativeSpace" presStyleCnt="0"/>
      <dgm:spPr/>
    </dgm:pt>
    <dgm:pt modelId="{D8F5E72A-C9CF-014C-99F3-55B69D46BA74}" type="pres">
      <dgm:prSet presAssocID="{FD754DBC-4A70-164B-B4C9-471356C36BEC}" presName="childText" presStyleLbl="conFgAcc1" presStyleIdx="2" presStyleCnt="3">
        <dgm:presLayoutVars>
          <dgm:bulletEnabled val="1"/>
        </dgm:presLayoutVars>
      </dgm:prSet>
      <dgm:spPr/>
      <dgm:t>
        <a:bodyPr/>
        <a:lstStyle/>
        <a:p>
          <a:endParaRPr lang="fr-FR"/>
        </a:p>
      </dgm:t>
    </dgm:pt>
  </dgm:ptLst>
  <dgm:cxnLst>
    <dgm:cxn modelId="{FA2730DC-B193-8C4C-887A-65528DB34C89}" type="presOf" srcId="{13AC015E-DBA8-6446-938A-D6036A9512E4}" destId="{D8F5E72A-C9CF-014C-99F3-55B69D46BA74}" srcOrd="0" destOrd="0" presId="urn:microsoft.com/office/officeart/2005/8/layout/list1"/>
    <dgm:cxn modelId="{8DD7955E-208D-5A44-A787-812F99370861}" srcId="{FD754DBC-4A70-164B-B4C9-471356C36BEC}" destId="{332CEC79-1170-9049-8092-3785D32BF2C0}" srcOrd="1" destOrd="0" parTransId="{3C918E3C-ECB7-B54A-BE7A-EF7CAD84B4D6}" sibTransId="{39018636-D770-FE46-AB4E-FE87BCFCF469}"/>
    <dgm:cxn modelId="{7FC7512A-938E-094A-A5B3-B55144361103}" srcId="{88A36818-2970-AC44-9457-0077AC6F7C24}" destId="{FD754DBC-4A70-164B-B4C9-471356C36BEC}" srcOrd="2" destOrd="0" parTransId="{D1076B51-322B-084A-82A4-F3D1AD253AD4}" sibTransId="{4EF09BF3-B36C-E544-A24F-9C9576CE348C}"/>
    <dgm:cxn modelId="{AD318C8E-B94F-294F-8B08-2498B55A929C}" type="presOf" srcId="{DFF9021F-1D9C-394F-9E93-4A7E55AA3F89}" destId="{FFC86894-3B13-8347-A1FF-3EC5FCD9B804}" srcOrd="0" destOrd="0" presId="urn:microsoft.com/office/officeart/2005/8/layout/list1"/>
    <dgm:cxn modelId="{371D5041-7CFA-234F-ACA7-851A25DA7118}" srcId="{6CCCC258-8836-814C-9B76-C1B35C436D24}" destId="{E6D270A8-F625-6743-82F8-0E518F814AB0}" srcOrd="0" destOrd="0" parTransId="{ADBF955D-AE93-FF47-83BA-0563ED830348}" sibTransId="{7E008AED-8401-FF41-B7F8-2F6DA88CA906}"/>
    <dgm:cxn modelId="{6CFC626F-0EEC-A54C-BFEA-4F428B71AB0C}" type="presOf" srcId="{FD754DBC-4A70-164B-B4C9-471356C36BEC}" destId="{DBE7324C-0503-9D4C-B34D-77A24E6D6AC3}" srcOrd="1" destOrd="0" presId="urn:microsoft.com/office/officeart/2005/8/layout/list1"/>
    <dgm:cxn modelId="{F272FDC6-DA0A-3941-BBAF-45F33C558E71}" type="presOf" srcId="{EE41341E-84AF-B844-98DD-8BB79F255D5D}" destId="{379200F2-14FF-B24D-A4E0-8882B8296D38}" srcOrd="0" destOrd="0" presId="urn:microsoft.com/office/officeart/2005/8/layout/list1"/>
    <dgm:cxn modelId="{864A8BAE-CA3C-0F40-AF3D-553ADBE4212D}" type="presOf" srcId="{FD754DBC-4A70-164B-B4C9-471356C36BEC}" destId="{701D1131-2303-D84A-97DB-4907706A8A6D}" srcOrd="0" destOrd="0" presId="urn:microsoft.com/office/officeart/2005/8/layout/list1"/>
    <dgm:cxn modelId="{90A54F72-6045-3F4F-A026-D20D2ACA3BB8}" srcId="{88A36818-2970-AC44-9457-0077AC6F7C24}" destId="{DFF9021F-1D9C-394F-9E93-4A7E55AA3F89}" srcOrd="0" destOrd="0" parTransId="{3719064A-3D3C-354C-82F6-7BB529E33B6D}" sibTransId="{72466047-514D-1142-9E30-E9C897B3C7D5}"/>
    <dgm:cxn modelId="{D4BCE90F-CAF3-8E45-B159-96E00708C7C2}" type="presOf" srcId="{6CCCC258-8836-814C-9B76-C1B35C436D24}" destId="{AAF2595D-10AF-4945-8272-67092506F862}" srcOrd="1" destOrd="0" presId="urn:microsoft.com/office/officeart/2005/8/layout/list1"/>
    <dgm:cxn modelId="{2C822FD1-5C1C-B547-AB05-4F565DBE8FEC}" type="presOf" srcId="{332CEC79-1170-9049-8092-3785D32BF2C0}" destId="{D8F5E72A-C9CF-014C-99F3-55B69D46BA74}" srcOrd="0" destOrd="1" presId="urn:microsoft.com/office/officeart/2005/8/layout/list1"/>
    <dgm:cxn modelId="{32FA6E4D-2D3C-F94B-AD04-478B83A3D636}" srcId="{DFF9021F-1D9C-394F-9E93-4A7E55AA3F89}" destId="{EE41341E-84AF-B844-98DD-8BB79F255D5D}" srcOrd="0" destOrd="0" parTransId="{7494C33F-B89D-B146-9577-50FBB0C27540}" sibTransId="{88F79A5C-C674-E145-B7F0-A14B74F9CB07}"/>
    <dgm:cxn modelId="{E1AC166F-F8BE-5B40-89FB-5AE1A7781D52}" srcId="{FD754DBC-4A70-164B-B4C9-471356C36BEC}" destId="{13AC015E-DBA8-6446-938A-D6036A9512E4}" srcOrd="0" destOrd="0" parTransId="{983104EF-A828-AB4E-9261-AF243634762A}" sibTransId="{38E6563E-C745-9243-8E27-E69166094395}"/>
    <dgm:cxn modelId="{20E050EE-C0E1-7641-BDAA-7536CC8E4657}" type="presOf" srcId="{6CCCC258-8836-814C-9B76-C1B35C436D24}" destId="{89DD2A74-E5E7-5D4F-81A0-617A6EFB55C0}" srcOrd="0" destOrd="0" presId="urn:microsoft.com/office/officeart/2005/8/layout/list1"/>
    <dgm:cxn modelId="{60903199-BB00-534E-829A-458AFDD552D4}" type="presOf" srcId="{DFF9021F-1D9C-394F-9E93-4A7E55AA3F89}" destId="{587E0EFE-C1EC-574D-8A63-510CBC930AAB}" srcOrd="1" destOrd="0" presId="urn:microsoft.com/office/officeart/2005/8/layout/list1"/>
    <dgm:cxn modelId="{8F9D3914-C94B-E346-8097-7B839BBB7492}" type="presOf" srcId="{E6D270A8-F625-6743-82F8-0E518F814AB0}" destId="{78294E0B-C32F-8E45-845D-A31B66C05D50}" srcOrd="0" destOrd="0" presId="urn:microsoft.com/office/officeart/2005/8/layout/list1"/>
    <dgm:cxn modelId="{2DC15562-70B4-1049-9E7E-616019CEBA0E}" type="presOf" srcId="{88A36818-2970-AC44-9457-0077AC6F7C24}" destId="{471F98F3-3980-6244-B235-BA018496D9B8}" srcOrd="0" destOrd="0" presId="urn:microsoft.com/office/officeart/2005/8/layout/list1"/>
    <dgm:cxn modelId="{4AA02064-6838-F340-BF2A-9992607EE907}" srcId="{88A36818-2970-AC44-9457-0077AC6F7C24}" destId="{6CCCC258-8836-814C-9B76-C1B35C436D24}" srcOrd="1" destOrd="0" parTransId="{FB5A5C26-B22D-894A-A3BC-1FD06F790248}" sibTransId="{4279D9D8-AFF0-394D-9B6C-5F4F31EEAFBB}"/>
    <dgm:cxn modelId="{52A9B1E4-13EC-9A49-945E-B18D3A017C51}" type="presParOf" srcId="{471F98F3-3980-6244-B235-BA018496D9B8}" destId="{1AFFC284-9C2E-854F-9105-C612AB3CFC18}" srcOrd="0" destOrd="0" presId="urn:microsoft.com/office/officeart/2005/8/layout/list1"/>
    <dgm:cxn modelId="{84C0035C-F1D2-2D41-9866-6B4A8110B7EC}" type="presParOf" srcId="{1AFFC284-9C2E-854F-9105-C612AB3CFC18}" destId="{FFC86894-3B13-8347-A1FF-3EC5FCD9B804}" srcOrd="0" destOrd="0" presId="urn:microsoft.com/office/officeart/2005/8/layout/list1"/>
    <dgm:cxn modelId="{ADC166C2-5930-1246-BCB0-DC1744D470EC}" type="presParOf" srcId="{1AFFC284-9C2E-854F-9105-C612AB3CFC18}" destId="{587E0EFE-C1EC-574D-8A63-510CBC930AAB}" srcOrd="1" destOrd="0" presId="urn:microsoft.com/office/officeart/2005/8/layout/list1"/>
    <dgm:cxn modelId="{ECE2BEED-B362-1742-A71B-F0BCC686025A}" type="presParOf" srcId="{471F98F3-3980-6244-B235-BA018496D9B8}" destId="{25AD17B3-85C1-844F-8A57-A6B33B268F76}" srcOrd="1" destOrd="0" presId="urn:microsoft.com/office/officeart/2005/8/layout/list1"/>
    <dgm:cxn modelId="{2FEC4763-0BFA-5948-9CD8-24865A0B3833}" type="presParOf" srcId="{471F98F3-3980-6244-B235-BA018496D9B8}" destId="{379200F2-14FF-B24D-A4E0-8882B8296D38}" srcOrd="2" destOrd="0" presId="urn:microsoft.com/office/officeart/2005/8/layout/list1"/>
    <dgm:cxn modelId="{0EE3472A-08CF-EA4F-979D-364F59A46E6F}" type="presParOf" srcId="{471F98F3-3980-6244-B235-BA018496D9B8}" destId="{315CED21-8D4D-A045-8796-D97007403255}" srcOrd="3" destOrd="0" presId="urn:microsoft.com/office/officeart/2005/8/layout/list1"/>
    <dgm:cxn modelId="{8343682D-0082-A549-BBF5-2B894EF3DC7B}" type="presParOf" srcId="{471F98F3-3980-6244-B235-BA018496D9B8}" destId="{CC340FDE-F1DB-C648-BC65-2571648BA654}" srcOrd="4" destOrd="0" presId="urn:microsoft.com/office/officeart/2005/8/layout/list1"/>
    <dgm:cxn modelId="{9E1F1257-12D1-4C40-BEF2-14B6A5CB5AC9}" type="presParOf" srcId="{CC340FDE-F1DB-C648-BC65-2571648BA654}" destId="{89DD2A74-E5E7-5D4F-81A0-617A6EFB55C0}" srcOrd="0" destOrd="0" presId="urn:microsoft.com/office/officeart/2005/8/layout/list1"/>
    <dgm:cxn modelId="{10EC9315-3D8D-7A4F-A883-3E3E954F578B}" type="presParOf" srcId="{CC340FDE-F1DB-C648-BC65-2571648BA654}" destId="{AAF2595D-10AF-4945-8272-67092506F862}" srcOrd="1" destOrd="0" presId="urn:microsoft.com/office/officeart/2005/8/layout/list1"/>
    <dgm:cxn modelId="{C67D2F03-FED5-244D-A20C-2C368FAEBFBF}" type="presParOf" srcId="{471F98F3-3980-6244-B235-BA018496D9B8}" destId="{F519A3DB-B6C6-0548-A9E7-39DD23846ADA}" srcOrd="5" destOrd="0" presId="urn:microsoft.com/office/officeart/2005/8/layout/list1"/>
    <dgm:cxn modelId="{A8571B45-8BDA-E74E-9011-A6FAC30F3429}" type="presParOf" srcId="{471F98F3-3980-6244-B235-BA018496D9B8}" destId="{78294E0B-C32F-8E45-845D-A31B66C05D50}" srcOrd="6" destOrd="0" presId="urn:microsoft.com/office/officeart/2005/8/layout/list1"/>
    <dgm:cxn modelId="{BA22E7DE-4D00-D14F-876F-93BE15294065}" type="presParOf" srcId="{471F98F3-3980-6244-B235-BA018496D9B8}" destId="{E1E6E8D2-9773-B445-882C-98079E021806}" srcOrd="7" destOrd="0" presId="urn:microsoft.com/office/officeart/2005/8/layout/list1"/>
    <dgm:cxn modelId="{911882E2-4C51-1F4C-B334-912E15695DFE}" type="presParOf" srcId="{471F98F3-3980-6244-B235-BA018496D9B8}" destId="{CA61C818-0133-0441-8A1D-5D9EE20015EC}" srcOrd="8" destOrd="0" presId="urn:microsoft.com/office/officeart/2005/8/layout/list1"/>
    <dgm:cxn modelId="{C02547B5-EB0C-1040-9898-A555F8D0D461}" type="presParOf" srcId="{CA61C818-0133-0441-8A1D-5D9EE20015EC}" destId="{701D1131-2303-D84A-97DB-4907706A8A6D}" srcOrd="0" destOrd="0" presId="urn:microsoft.com/office/officeart/2005/8/layout/list1"/>
    <dgm:cxn modelId="{AD9EE73B-B7C3-7648-9617-B4DC3D7B55DD}" type="presParOf" srcId="{CA61C818-0133-0441-8A1D-5D9EE20015EC}" destId="{DBE7324C-0503-9D4C-B34D-77A24E6D6AC3}" srcOrd="1" destOrd="0" presId="urn:microsoft.com/office/officeart/2005/8/layout/list1"/>
    <dgm:cxn modelId="{D4CF9ABC-C91C-FB4A-A174-0158EF02B75D}" type="presParOf" srcId="{471F98F3-3980-6244-B235-BA018496D9B8}" destId="{F5ACAC0D-A622-E547-8D17-5EA570066FF7}" srcOrd="9" destOrd="0" presId="urn:microsoft.com/office/officeart/2005/8/layout/list1"/>
    <dgm:cxn modelId="{19057DC1-CE91-144D-8FA7-D5F78EF7407B}" type="presParOf" srcId="{471F98F3-3980-6244-B235-BA018496D9B8}" destId="{D8F5E72A-C9CF-014C-99F3-55B69D46BA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8A36818-2970-AC44-9457-0077AC6F7C2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DFF9021F-1D9C-394F-9E93-4A7E55AA3F89}">
      <dgm:prSet/>
      <dgm:spPr/>
      <dgm:t>
        <a:bodyPr/>
        <a:lstStyle/>
        <a:p>
          <a:pPr rtl="0"/>
          <a:r>
            <a:rPr lang="fr-FR" dirty="0" smtClean="0"/>
            <a:t>Un plan d'urgence  vise à garantir :</a:t>
          </a:r>
        </a:p>
      </dgm:t>
    </dgm:pt>
    <dgm:pt modelId="{3719064A-3D3C-354C-82F6-7BB529E33B6D}" type="parTrans" cxnId="{90A54F72-6045-3F4F-A026-D20D2ACA3BB8}">
      <dgm:prSet/>
      <dgm:spPr/>
      <dgm:t>
        <a:bodyPr/>
        <a:lstStyle/>
        <a:p>
          <a:endParaRPr lang="fr-FR"/>
        </a:p>
      </dgm:t>
    </dgm:pt>
    <dgm:pt modelId="{72466047-514D-1142-9E30-E9C897B3C7D5}" type="sibTrans" cxnId="{90A54F72-6045-3F4F-A026-D20D2ACA3BB8}">
      <dgm:prSet/>
      <dgm:spPr/>
      <dgm:t>
        <a:bodyPr/>
        <a:lstStyle/>
        <a:p>
          <a:endParaRPr lang="fr-FR"/>
        </a:p>
      </dgm:t>
    </dgm:pt>
    <dgm:pt modelId="{E04BA564-79B0-D94E-BC91-E37721390E9A}">
      <dgm:prSet/>
      <dgm:spPr/>
      <dgm:t>
        <a:bodyPr/>
        <a:lstStyle/>
        <a:p>
          <a:r>
            <a:rPr lang="fr-FR" dirty="0" smtClean="0"/>
            <a:t>une transition ordonnée et efficace des opérations normales aux opérations d’urgence ;</a:t>
          </a:r>
          <a:endParaRPr lang="fr-FR" dirty="0"/>
        </a:p>
      </dgm:t>
    </dgm:pt>
    <dgm:pt modelId="{B6AC6A45-E410-9C43-A222-719D08C272E5}" type="parTrans" cxnId="{9F4EB9C4-55B0-8240-81CE-99122FA570CD}">
      <dgm:prSet/>
      <dgm:spPr/>
      <dgm:t>
        <a:bodyPr/>
        <a:lstStyle/>
        <a:p>
          <a:endParaRPr lang="fr-FR"/>
        </a:p>
      </dgm:t>
    </dgm:pt>
    <dgm:pt modelId="{B5F24435-7E4D-384E-812D-F5839CE9ABDE}" type="sibTrans" cxnId="{9F4EB9C4-55B0-8240-81CE-99122FA570CD}">
      <dgm:prSet/>
      <dgm:spPr/>
      <dgm:t>
        <a:bodyPr/>
        <a:lstStyle/>
        <a:p>
          <a:endParaRPr lang="fr-FR"/>
        </a:p>
      </dgm:t>
    </dgm:pt>
    <dgm:pt modelId="{A5ED1784-8989-A545-BA6E-1739BFABD6A0}">
      <dgm:prSet/>
      <dgm:spPr/>
      <dgm:t>
        <a:bodyPr/>
        <a:lstStyle/>
        <a:p>
          <a:r>
            <a:rPr lang="fr-FR" dirty="0" smtClean="0"/>
            <a:t>une délégation de l’autorité en cas d’urgence ;</a:t>
          </a:r>
          <a:endParaRPr lang="fr-FR" dirty="0"/>
        </a:p>
      </dgm:t>
    </dgm:pt>
    <dgm:pt modelId="{84FDCE56-2849-BF42-B078-54028027D81A}" type="parTrans" cxnId="{35EA37B3-F7BB-AD46-AAE6-F972608EC885}">
      <dgm:prSet/>
      <dgm:spPr/>
      <dgm:t>
        <a:bodyPr/>
        <a:lstStyle/>
        <a:p>
          <a:endParaRPr lang="fr-FR"/>
        </a:p>
      </dgm:t>
    </dgm:pt>
    <dgm:pt modelId="{6ECDA258-389C-EF41-A5B1-6DABE4D2C33C}" type="sibTrans" cxnId="{35EA37B3-F7BB-AD46-AAE6-F972608EC885}">
      <dgm:prSet/>
      <dgm:spPr/>
      <dgm:t>
        <a:bodyPr/>
        <a:lstStyle/>
        <a:p>
          <a:endParaRPr lang="fr-FR"/>
        </a:p>
      </dgm:t>
    </dgm:pt>
    <dgm:pt modelId="{33E526A8-A3D0-8046-829D-A343E6E548DD}">
      <dgm:prSet/>
      <dgm:spPr/>
      <dgm:t>
        <a:bodyPr/>
        <a:lstStyle/>
        <a:p>
          <a:r>
            <a:rPr lang="fr-FR" dirty="0" smtClean="0"/>
            <a:t>une attribution des responsabilités en situation d’urgence ;</a:t>
          </a:r>
          <a:endParaRPr lang="fr-FR" dirty="0"/>
        </a:p>
      </dgm:t>
    </dgm:pt>
    <dgm:pt modelId="{5D133E07-75BD-9647-AE8E-E63AFB5C79FB}" type="parTrans" cxnId="{6986F93B-10C4-2148-83BA-2E4177DA1708}">
      <dgm:prSet/>
      <dgm:spPr/>
      <dgm:t>
        <a:bodyPr/>
        <a:lstStyle/>
        <a:p>
          <a:endParaRPr lang="fr-FR"/>
        </a:p>
      </dgm:t>
    </dgm:pt>
    <dgm:pt modelId="{A73D07A3-9A81-614D-81B6-344EC336CB5A}" type="sibTrans" cxnId="{6986F93B-10C4-2148-83BA-2E4177DA1708}">
      <dgm:prSet/>
      <dgm:spPr/>
      <dgm:t>
        <a:bodyPr/>
        <a:lstStyle/>
        <a:p>
          <a:endParaRPr lang="fr-FR"/>
        </a:p>
      </dgm:t>
    </dgm:pt>
    <dgm:pt modelId="{94AC5983-4322-1042-AC0B-E351E2D473CE}">
      <dgm:prSet/>
      <dgm:spPr/>
      <dgm:t>
        <a:bodyPr/>
        <a:lstStyle/>
        <a:p>
          <a:r>
            <a:rPr lang="fr-FR" dirty="0" smtClean="0"/>
            <a:t>une autorisation du personnel, clé pour l’application des mesures prévues dans le plan ;</a:t>
          </a:r>
          <a:endParaRPr lang="fr-FR" dirty="0"/>
        </a:p>
      </dgm:t>
    </dgm:pt>
    <dgm:pt modelId="{79C3CA35-A717-7843-BBCB-EC0A47DE2796}" type="parTrans" cxnId="{38F97D9B-8ADE-A143-B98C-941E4BCA08AB}">
      <dgm:prSet/>
      <dgm:spPr/>
      <dgm:t>
        <a:bodyPr/>
        <a:lstStyle/>
        <a:p>
          <a:endParaRPr lang="fr-FR"/>
        </a:p>
      </dgm:t>
    </dgm:pt>
    <dgm:pt modelId="{B3AD1B1B-64B4-5040-8BAB-F7539C87D58E}" type="sibTrans" cxnId="{38F97D9B-8ADE-A143-B98C-941E4BCA08AB}">
      <dgm:prSet/>
      <dgm:spPr/>
      <dgm:t>
        <a:bodyPr/>
        <a:lstStyle/>
        <a:p>
          <a:endParaRPr lang="fr-FR"/>
        </a:p>
      </dgm:t>
    </dgm:pt>
    <dgm:pt modelId="{E12219AA-8DDD-F94F-91CB-86D082803EF0}">
      <dgm:prSet/>
      <dgm:spPr/>
      <dgm:t>
        <a:bodyPr/>
        <a:lstStyle/>
        <a:p>
          <a:r>
            <a:rPr lang="fr-FR" dirty="0" smtClean="0"/>
            <a:t>une coordination des efforts pour faire face à la situation d’urgence ;</a:t>
          </a:r>
          <a:endParaRPr lang="fr-FR" dirty="0"/>
        </a:p>
      </dgm:t>
    </dgm:pt>
    <dgm:pt modelId="{9C099B17-76D7-9844-B68C-CDF95773E686}" type="parTrans" cxnId="{7F2A8375-9DFE-294E-B2D8-CAF7E1815CDF}">
      <dgm:prSet/>
      <dgm:spPr/>
      <dgm:t>
        <a:bodyPr/>
        <a:lstStyle/>
        <a:p>
          <a:endParaRPr lang="fr-FR"/>
        </a:p>
      </dgm:t>
    </dgm:pt>
    <dgm:pt modelId="{5DE93DCF-2714-BB4F-9E44-A8B47659135F}" type="sibTrans" cxnId="{7F2A8375-9DFE-294E-B2D8-CAF7E1815CDF}">
      <dgm:prSet/>
      <dgm:spPr/>
      <dgm:t>
        <a:bodyPr/>
        <a:lstStyle/>
        <a:p>
          <a:endParaRPr lang="fr-FR"/>
        </a:p>
      </dgm:t>
    </dgm:pt>
    <dgm:pt modelId="{F960C1C4-CB5A-BC4A-9AC4-3A846619BC82}">
      <dgm:prSet/>
      <dgm:spPr/>
      <dgm:t>
        <a:bodyPr/>
        <a:lstStyle/>
        <a:p>
          <a:r>
            <a:rPr lang="fr-FR" dirty="0" smtClean="0"/>
            <a:t>une poursuite des opérations en toute sécurité ou le retour le plus rapide possible aux opérations normales.</a:t>
          </a:r>
          <a:endParaRPr lang="fr-FR" dirty="0"/>
        </a:p>
      </dgm:t>
    </dgm:pt>
    <dgm:pt modelId="{568141B9-B3F9-714F-A5BC-D14EBFCB1437}" type="parTrans" cxnId="{50894847-F4EE-CF48-AB22-DABB044789AD}">
      <dgm:prSet/>
      <dgm:spPr/>
      <dgm:t>
        <a:bodyPr/>
        <a:lstStyle/>
        <a:p>
          <a:endParaRPr lang="fr-FR"/>
        </a:p>
      </dgm:t>
    </dgm:pt>
    <dgm:pt modelId="{2A6F92BB-B146-164C-847C-FA0B24106FAA}" type="sibTrans" cxnId="{50894847-F4EE-CF48-AB22-DABB044789AD}">
      <dgm:prSet/>
      <dgm:spPr/>
      <dgm:t>
        <a:bodyPr/>
        <a:lstStyle/>
        <a:p>
          <a:endParaRPr lang="fr-FR"/>
        </a:p>
      </dgm:t>
    </dgm:pt>
    <dgm:pt modelId="{471F98F3-3980-6244-B235-BA018496D9B8}" type="pres">
      <dgm:prSet presAssocID="{88A36818-2970-AC44-9457-0077AC6F7C24}" presName="linear" presStyleCnt="0">
        <dgm:presLayoutVars>
          <dgm:dir/>
          <dgm:animLvl val="lvl"/>
          <dgm:resizeHandles val="exact"/>
        </dgm:presLayoutVars>
      </dgm:prSet>
      <dgm:spPr/>
      <dgm:t>
        <a:bodyPr/>
        <a:lstStyle/>
        <a:p>
          <a:endParaRPr lang="fr-FR"/>
        </a:p>
      </dgm:t>
    </dgm:pt>
    <dgm:pt modelId="{1AFFC284-9C2E-854F-9105-C612AB3CFC18}" type="pres">
      <dgm:prSet presAssocID="{DFF9021F-1D9C-394F-9E93-4A7E55AA3F89}" presName="parentLin" presStyleCnt="0"/>
      <dgm:spPr/>
    </dgm:pt>
    <dgm:pt modelId="{FFC86894-3B13-8347-A1FF-3EC5FCD9B804}" type="pres">
      <dgm:prSet presAssocID="{DFF9021F-1D9C-394F-9E93-4A7E55AA3F89}" presName="parentLeftMargin" presStyleLbl="node1" presStyleIdx="0" presStyleCnt="1"/>
      <dgm:spPr/>
      <dgm:t>
        <a:bodyPr/>
        <a:lstStyle/>
        <a:p>
          <a:endParaRPr lang="fr-FR"/>
        </a:p>
      </dgm:t>
    </dgm:pt>
    <dgm:pt modelId="{587E0EFE-C1EC-574D-8A63-510CBC930AAB}" type="pres">
      <dgm:prSet presAssocID="{DFF9021F-1D9C-394F-9E93-4A7E55AA3F89}" presName="parentText" presStyleLbl="node1" presStyleIdx="0" presStyleCnt="1">
        <dgm:presLayoutVars>
          <dgm:chMax val="0"/>
          <dgm:bulletEnabled val="1"/>
        </dgm:presLayoutVars>
      </dgm:prSet>
      <dgm:spPr/>
      <dgm:t>
        <a:bodyPr/>
        <a:lstStyle/>
        <a:p>
          <a:endParaRPr lang="fr-FR"/>
        </a:p>
      </dgm:t>
    </dgm:pt>
    <dgm:pt modelId="{25AD17B3-85C1-844F-8A57-A6B33B268F76}" type="pres">
      <dgm:prSet presAssocID="{DFF9021F-1D9C-394F-9E93-4A7E55AA3F89}" presName="negativeSpace" presStyleCnt="0"/>
      <dgm:spPr/>
    </dgm:pt>
    <dgm:pt modelId="{379200F2-14FF-B24D-A4E0-8882B8296D38}" type="pres">
      <dgm:prSet presAssocID="{DFF9021F-1D9C-394F-9E93-4A7E55AA3F89}" presName="childText" presStyleLbl="conFgAcc1" presStyleIdx="0" presStyleCnt="1">
        <dgm:presLayoutVars>
          <dgm:bulletEnabled val="1"/>
        </dgm:presLayoutVars>
      </dgm:prSet>
      <dgm:spPr/>
      <dgm:t>
        <a:bodyPr/>
        <a:lstStyle/>
        <a:p>
          <a:endParaRPr lang="fr-FR"/>
        </a:p>
      </dgm:t>
    </dgm:pt>
  </dgm:ptLst>
  <dgm:cxnLst>
    <dgm:cxn modelId="{C2CD66A2-E62D-F049-A91B-0FBAF387CFC4}" type="presOf" srcId="{E04BA564-79B0-D94E-BC91-E37721390E9A}" destId="{379200F2-14FF-B24D-A4E0-8882B8296D38}" srcOrd="0" destOrd="0" presId="urn:microsoft.com/office/officeart/2005/8/layout/list1"/>
    <dgm:cxn modelId="{9B78FCE8-6D7E-D546-862C-1DE70E50DB00}" type="presOf" srcId="{DFF9021F-1D9C-394F-9E93-4A7E55AA3F89}" destId="{587E0EFE-C1EC-574D-8A63-510CBC930AAB}" srcOrd="1" destOrd="0" presId="urn:microsoft.com/office/officeart/2005/8/layout/list1"/>
    <dgm:cxn modelId="{64567229-A33D-2449-B5DC-82A0A41871FC}" type="presOf" srcId="{A5ED1784-8989-A545-BA6E-1739BFABD6A0}" destId="{379200F2-14FF-B24D-A4E0-8882B8296D38}" srcOrd="0" destOrd="1" presId="urn:microsoft.com/office/officeart/2005/8/layout/list1"/>
    <dgm:cxn modelId="{50894847-F4EE-CF48-AB22-DABB044789AD}" srcId="{DFF9021F-1D9C-394F-9E93-4A7E55AA3F89}" destId="{F960C1C4-CB5A-BC4A-9AC4-3A846619BC82}" srcOrd="5" destOrd="0" parTransId="{568141B9-B3F9-714F-A5BC-D14EBFCB1437}" sibTransId="{2A6F92BB-B146-164C-847C-FA0B24106FAA}"/>
    <dgm:cxn modelId="{6337F3D1-EF13-ED41-BCA4-980EF46BFF42}" type="presOf" srcId="{88A36818-2970-AC44-9457-0077AC6F7C24}" destId="{471F98F3-3980-6244-B235-BA018496D9B8}" srcOrd="0" destOrd="0" presId="urn:microsoft.com/office/officeart/2005/8/layout/list1"/>
    <dgm:cxn modelId="{4C55BE3B-9AEF-7D48-960E-1345970F4E41}" type="presOf" srcId="{33E526A8-A3D0-8046-829D-A343E6E548DD}" destId="{379200F2-14FF-B24D-A4E0-8882B8296D38}" srcOrd="0" destOrd="2" presId="urn:microsoft.com/office/officeart/2005/8/layout/list1"/>
    <dgm:cxn modelId="{35EA37B3-F7BB-AD46-AAE6-F972608EC885}" srcId="{DFF9021F-1D9C-394F-9E93-4A7E55AA3F89}" destId="{A5ED1784-8989-A545-BA6E-1739BFABD6A0}" srcOrd="1" destOrd="0" parTransId="{84FDCE56-2849-BF42-B078-54028027D81A}" sibTransId="{6ECDA258-389C-EF41-A5B1-6DABE4D2C33C}"/>
    <dgm:cxn modelId="{38F97D9B-8ADE-A143-B98C-941E4BCA08AB}" srcId="{DFF9021F-1D9C-394F-9E93-4A7E55AA3F89}" destId="{94AC5983-4322-1042-AC0B-E351E2D473CE}" srcOrd="3" destOrd="0" parTransId="{79C3CA35-A717-7843-BBCB-EC0A47DE2796}" sibTransId="{B3AD1B1B-64B4-5040-8BAB-F7539C87D58E}"/>
    <dgm:cxn modelId="{90A54F72-6045-3F4F-A026-D20D2ACA3BB8}" srcId="{88A36818-2970-AC44-9457-0077AC6F7C24}" destId="{DFF9021F-1D9C-394F-9E93-4A7E55AA3F89}" srcOrd="0" destOrd="0" parTransId="{3719064A-3D3C-354C-82F6-7BB529E33B6D}" sibTransId="{72466047-514D-1142-9E30-E9C897B3C7D5}"/>
    <dgm:cxn modelId="{DCB3C8B1-E21F-694C-8687-247414E30C4A}" type="presOf" srcId="{F960C1C4-CB5A-BC4A-9AC4-3A846619BC82}" destId="{379200F2-14FF-B24D-A4E0-8882B8296D38}" srcOrd="0" destOrd="5" presId="urn:microsoft.com/office/officeart/2005/8/layout/list1"/>
    <dgm:cxn modelId="{EC131D05-5BBE-0E4D-941E-24CE62EAC250}" type="presOf" srcId="{E12219AA-8DDD-F94F-91CB-86D082803EF0}" destId="{379200F2-14FF-B24D-A4E0-8882B8296D38}" srcOrd="0" destOrd="4" presId="urn:microsoft.com/office/officeart/2005/8/layout/list1"/>
    <dgm:cxn modelId="{9F4EB9C4-55B0-8240-81CE-99122FA570CD}" srcId="{DFF9021F-1D9C-394F-9E93-4A7E55AA3F89}" destId="{E04BA564-79B0-D94E-BC91-E37721390E9A}" srcOrd="0" destOrd="0" parTransId="{B6AC6A45-E410-9C43-A222-719D08C272E5}" sibTransId="{B5F24435-7E4D-384E-812D-F5839CE9ABDE}"/>
    <dgm:cxn modelId="{6986F93B-10C4-2148-83BA-2E4177DA1708}" srcId="{DFF9021F-1D9C-394F-9E93-4A7E55AA3F89}" destId="{33E526A8-A3D0-8046-829D-A343E6E548DD}" srcOrd="2" destOrd="0" parTransId="{5D133E07-75BD-9647-AE8E-E63AFB5C79FB}" sibTransId="{A73D07A3-9A81-614D-81B6-344EC336CB5A}"/>
    <dgm:cxn modelId="{23A7A18C-F7E4-6048-95DC-9979F533D4BA}" type="presOf" srcId="{94AC5983-4322-1042-AC0B-E351E2D473CE}" destId="{379200F2-14FF-B24D-A4E0-8882B8296D38}" srcOrd="0" destOrd="3" presId="urn:microsoft.com/office/officeart/2005/8/layout/list1"/>
    <dgm:cxn modelId="{7F2A8375-9DFE-294E-B2D8-CAF7E1815CDF}" srcId="{DFF9021F-1D9C-394F-9E93-4A7E55AA3F89}" destId="{E12219AA-8DDD-F94F-91CB-86D082803EF0}" srcOrd="4" destOrd="0" parTransId="{9C099B17-76D7-9844-B68C-CDF95773E686}" sibTransId="{5DE93DCF-2714-BB4F-9E44-A8B47659135F}"/>
    <dgm:cxn modelId="{C686061B-4F20-6D45-93D3-CA6176365E68}" type="presOf" srcId="{DFF9021F-1D9C-394F-9E93-4A7E55AA3F89}" destId="{FFC86894-3B13-8347-A1FF-3EC5FCD9B804}" srcOrd="0" destOrd="0" presId="urn:microsoft.com/office/officeart/2005/8/layout/list1"/>
    <dgm:cxn modelId="{AB390EEE-4C7E-AD49-A406-8C11017DA523}" type="presParOf" srcId="{471F98F3-3980-6244-B235-BA018496D9B8}" destId="{1AFFC284-9C2E-854F-9105-C612AB3CFC18}" srcOrd="0" destOrd="0" presId="urn:microsoft.com/office/officeart/2005/8/layout/list1"/>
    <dgm:cxn modelId="{C757BC38-3D68-974A-A074-73476FC634F2}" type="presParOf" srcId="{1AFFC284-9C2E-854F-9105-C612AB3CFC18}" destId="{FFC86894-3B13-8347-A1FF-3EC5FCD9B804}" srcOrd="0" destOrd="0" presId="urn:microsoft.com/office/officeart/2005/8/layout/list1"/>
    <dgm:cxn modelId="{75868EE6-AF82-5643-8577-7FD9622B3A99}" type="presParOf" srcId="{1AFFC284-9C2E-854F-9105-C612AB3CFC18}" destId="{587E0EFE-C1EC-574D-8A63-510CBC930AAB}" srcOrd="1" destOrd="0" presId="urn:microsoft.com/office/officeart/2005/8/layout/list1"/>
    <dgm:cxn modelId="{BD5AFA54-4823-0146-88A2-2C55913B2AEF}" type="presParOf" srcId="{471F98F3-3980-6244-B235-BA018496D9B8}" destId="{25AD17B3-85C1-844F-8A57-A6B33B268F76}" srcOrd="1" destOrd="0" presId="urn:microsoft.com/office/officeart/2005/8/layout/list1"/>
    <dgm:cxn modelId="{488E5D5C-1C6D-A149-AE47-F7F0A0298863}" type="presParOf" srcId="{471F98F3-3980-6244-B235-BA018496D9B8}" destId="{379200F2-14FF-B24D-A4E0-8882B8296D3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3242D-D51B-CE4C-B13E-69066684511A}" type="doc">
      <dgm:prSet loTypeId="urn:microsoft.com/office/officeart/2005/8/layout/vProcess5" loCatId="list" qsTypeId="urn:microsoft.com/office/officeart/2005/8/quickstyle/simple4" qsCatId="simple" csTypeId="urn:microsoft.com/office/officeart/2005/8/colors/accent0_3" csCatId="mainScheme" phldr="1"/>
      <dgm:spPr/>
      <dgm:t>
        <a:bodyPr/>
        <a:lstStyle/>
        <a:p>
          <a:endParaRPr lang="fr-FR"/>
        </a:p>
      </dgm:t>
    </dgm:pt>
    <dgm:pt modelId="{F4F6232B-9616-7346-9B44-2057A0100E10}">
      <dgm:prSet/>
      <dgm:spPr/>
      <dgm:t>
        <a:bodyPr/>
        <a:lstStyle/>
        <a:p>
          <a:pPr algn="just" rtl="0"/>
          <a:r>
            <a:rPr lang="fr-FR" dirty="0" smtClean="0"/>
            <a:t>Chaque lieu comporte des spécificités ayant des implications sur la performance de l’homme, sa santé, sa sécurité et celle des matériels. La prise en compte des facteurs humains vise à l’améliorer. </a:t>
          </a:r>
          <a:endParaRPr lang="fr-FR" dirty="0"/>
        </a:p>
      </dgm:t>
    </dgm:pt>
    <dgm:pt modelId="{08F840D4-4B3C-ED44-9D9B-AF71D985802A}" type="parTrans" cxnId="{5D579F10-98AB-A844-834C-D77041C372C6}">
      <dgm:prSet/>
      <dgm:spPr/>
      <dgm:t>
        <a:bodyPr/>
        <a:lstStyle/>
        <a:p>
          <a:endParaRPr lang="fr-FR"/>
        </a:p>
      </dgm:t>
    </dgm:pt>
    <dgm:pt modelId="{3F4F1980-3802-2946-B27B-605F323E3F2F}" type="sibTrans" cxnId="{5D579F10-98AB-A844-834C-D77041C372C6}">
      <dgm:prSet/>
      <dgm:spPr/>
      <dgm:t>
        <a:bodyPr/>
        <a:lstStyle/>
        <a:p>
          <a:endParaRPr lang="fr-FR"/>
        </a:p>
      </dgm:t>
    </dgm:pt>
    <dgm:pt modelId="{9FDB4801-41EA-E34B-9F43-37BDB94EE3D8}">
      <dgm:prSet/>
      <dgm:spPr/>
      <dgm:t>
        <a:bodyPr/>
        <a:lstStyle/>
        <a:p>
          <a:pPr algn="just" rtl="0"/>
          <a:r>
            <a:rPr lang="fr-FR" dirty="0" smtClean="0"/>
            <a:t>L’amélioration de la sécurité passe par une identification la plus exhaustive possible des dangers liés à l’activité de ces techniciens.</a:t>
          </a:r>
          <a:endParaRPr lang="fr-FR" dirty="0"/>
        </a:p>
      </dgm:t>
    </dgm:pt>
    <dgm:pt modelId="{CB2F43BF-E002-9648-8BF6-1AFED3025FEA}" type="parTrans" cxnId="{B7F1C13F-C190-6048-9B5D-1D06EADCA700}">
      <dgm:prSet/>
      <dgm:spPr/>
      <dgm:t>
        <a:bodyPr/>
        <a:lstStyle/>
        <a:p>
          <a:endParaRPr lang="fr-FR"/>
        </a:p>
      </dgm:t>
    </dgm:pt>
    <dgm:pt modelId="{ED767188-BF0B-4E4D-9C7B-8DE71DF9D0A3}" type="sibTrans" cxnId="{B7F1C13F-C190-6048-9B5D-1D06EADCA700}">
      <dgm:prSet/>
      <dgm:spPr/>
      <dgm:t>
        <a:bodyPr/>
        <a:lstStyle/>
        <a:p>
          <a:endParaRPr lang="fr-FR"/>
        </a:p>
      </dgm:t>
    </dgm:pt>
    <dgm:pt modelId="{4C5BC80E-7F57-B944-B0DB-527612FFAD46}" type="pres">
      <dgm:prSet presAssocID="{3E93242D-D51B-CE4C-B13E-69066684511A}" presName="outerComposite" presStyleCnt="0">
        <dgm:presLayoutVars>
          <dgm:chMax val="5"/>
          <dgm:dir/>
          <dgm:resizeHandles val="exact"/>
        </dgm:presLayoutVars>
      </dgm:prSet>
      <dgm:spPr/>
      <dgm:t>
        <a:bodyPr/>
        <a:lstStyle/>
        <a:p>
          <a:endParaRPr lang="fr-FR"/>
        </a:p>
      </dgm:t>
    </dgm:pt>
    <dgm:pt modelId="{C73BF003-4096-4049-894D-D61DA77CE175}" type="pres">
      <dgm:prSet presAssocID="{3E93242D-D51B-CE4C-B13E-69066684511A}" presName="dummyMaxCanvas" presStyleCnt="0">
        <dgm:presLayoutVars/>
      </dgm:prSet>
      <dgm:spPr/>
    </dgm:pt>
    <dgm:pt modelId="{21B674C7-85FC-E74B-BD3A-A86C2DE09970}" type="pres">
      <dgm:prSet presAssocID="{3E93242D-D51B-CE4C-B13E-69066684511A}" presName="TwoNodes_1" presStyleLbl="node1" presStyleIdx="0" presStyleCnt="2">
        <dgm:presLayoutVars>
          <dgm:bulletEnabled val="1"/>
        </dgm:presLayoutVars>
      </dgm:prSet>
      <dgm:spPr/>
      <dgm:t>
        <a:bodyPr/>
        <a:lstStyle/>
        <a:p>
          <a:endParaRPr lang="fr-FR"/>
        </a:p>
      </dgm:t>
    </dgm:pt>
    <dgm:pt modelId="{9469B044-8319-8740-B6C7-90B0FB280F26}" type="pres">
      <dgm:prSet presAssocID="{3E93242D-D51B-CE4C-B13E-69066684511A}" presName="TwoNodes_2" presStyleLbl="node1" presStyleIdx="1" presStyleCnt="2">
        <dgm:presLayoutVars>
          <dgm:bulletEnabled val="1"/>
        </dgm:presLayoutVars>
      </dgm:prSet>
      <dgm:spPr/>
      <dgm:t>
        <a:bodyPr/>
        <a:lstStyle/>
        <a:p>
          <a:endParaRPr lang="fr-FR"/>
        </a:p>
      </dgm:t>
    </dgm:pt>
    <dgm:pt modelId="{01A8F135-CCF4-1F4E-AF6C-D4F7B8EFA710}" type="pres">
      <dgm:prSet presAssocID="{3E93242D-D51B-CE4C-B13E-69066684511A}" presName="TwoConn_1-2" presStyleLbl="fgAccFollowNode1" presStyleIdx="0" presStyleCnt="1">
        <dgm:presLayoutVars>
          <dgm:bulletEnabled val="1"/>
        </dgm:presLayoutVars>
      </dgm:prSet>
      <dgm:spPr/>
      <dgm:t>
        <a:bodyPr/>
        <a:lstStyle/>
        <a:p>
          <a:endParaRPr lang="fr-FR"/>
        </a:p>
      </dgm:t>
    </dgm:pt>
    <dgm:pt modelId="{D8575DD9-DC0F-284F-8B83-B98EBC14961D}" type="pres">
      <dgm:prSet presAssocID="{3E93242D-D51B-CE4C-B13E-69066684511A}" presName="TwoNodes_1_text" presStyleLbl="node1" presStyleIdx="1" presStyleCnt="2">
        <dgm:presLayoutVars>
          <dgm:bulletEnabled val="1"/>
        </dgm:presLayoutVars>
      </dgm:prSet>
      <dgm:spPr/>
      <dgm:t>
        <a:bodyPr/>
        <a:lstStyle/>
        <a:p>
          <a:endParaRPr lang="fr-FR"/>
        </a:p>
      </dgm:t>
    </dgm:pt>
    <dgm:pt modelId="{316ABEBB-FE94-674E-B07C-AA804A2B31D8}" type="pres">
      <dgm:prSet presAssocID="{3E93242D-D51B-CE4C-B13E-69066684511A}" presName="TwoNodes_2_text" presStyleLbl="node1" presStyleIdx="1" presStyleCnt="2">
        <dgm:presLayoutVars>
          <dgm:bulletEnabled val="1"/>
        </dgm:presLayoutVars>
      </dgm:prSet>
      <dgm:spPr/>
      <dgm:t>
        <a:bodyPr/>
        <a:lstStyle/>
        <a:p>
          <a:endParaRPr lang="fr-FR"/>
        </a:p>
      </dgm:t>
    </dgm:pt>
  </dgm:ptLst>
  <dgm:cxnLst>
    <dgm:cxn modelId="{BF74EF13-8145-6B48-BB2B-FAB16B19E42E}" type="presOf" srcId="{9FDB4801-41EA-E34B-9F43-37BDB94EE3D8}" destId="{316ABEBB-FE94-674E-B07C-AA804A2B31D8}" srcOrd="1" destOrd="0" presId="urn:microsoft.com/office/officeart/2005/8/layout/vProcess5"/>
    <dgm:cxn modelId="{2C4AF9CD-F014-8645-85D5-133862E5F64B}" type="presOf" srcId="{3E93242D-D51B-CE4C-B13E-69066684511A}" destId="{4C5BC80E-7F57-B944-B0DB-527612FFAD46}" srcOrd="0" destOrd="0" presId="urn:microsoft.com/office/officeart/2005/8/layout/vProcess5"/>
    <dgm:cxn modelId="{5D579F10-98AB-A844-834C-D77041C372C6}" srcId="{3E93242D-D51B-CE4C-B13E-69066684511A}" destId="{F4F6232B-9616-7346-9B44-2057A0100E10}" srcOrd="0" destOrd="0" parTransId="{08F840D4-4B3C-ED44-9D9B-AF71D985802A}" sibTransId="{3F4F1980-3802-2946-B27B-605F323E3F2F}"/>
    <dgm:cxn modelId="{5D441DF8-A3E2-0F42-A683-328F5A1D3165}" type="presOf" srcId="{3F4F1980-3802-2946-B27B-605F323E3F2F}" destId="{01A8F135-CCF4-1F4E-AF6C-D4F7B8EFA710}" srcOrd="0" destOrd="0" presId="urn:microsoft.com/office/officeart/2005/8/layout/vProcess5"/>
    <dgm:cxn modelId="{E31B32CF-D44F-B242-9374-DC736A2AC86D}" type="presOf" srcId="{9FDB4801-41EA-E34B-9F43-37BDB94EE3D8}" destId="{9469B044-8319-8740-B6C7-90B0FB280F26}" srcOrd="0" destOrd="0" presId="urn:microsoft.com/office/officeart/2005/8/layout/vProcess5"/>
    <dgm:cxn modelId="{BC89D2AB-C388-3249-9EC9-650D9B263F48}" type="presOf" srcId="{F4F6232B-9616-7346-9B44-2057A0100E10}" destId="{D8575DD9-DC0F-284F-8B83-B98EBC14961D}" srcOrd="1" destOrd="0" presId="urn:microsoft.com/office/officeart/2005/8/layout/vProcess5"/>
    <dgm:cxn modelId="{A95BFBAA-BED7-7B4C-B63D-ED5F1D41E1F3}" type="presOf" srcId="{F4F6232B-9616-7346-9B44-2057A0100E10}" destId="{21B674C7-85FC-E74B-BD3A-A86C2DE09970}" srcOrd="0" destOrd="0" presId="urn:microsoft.com/office/officeart/2005/8/layout/vProcess5"/>
    <dgm:cxn modelId="{B7F1C13F-C190-6048-9B5D-1D06EADCA700}" srcId="{3E93242D-D51B-CE4C-B13E-69066684511A}" destId="{9FDB4801-41EA-E34B-9F43-37BDB94EE3D8}" srcOrd="1" destOrd="0" parTransId="{CB2F43BF-E002-9648-8BF6-1AFED3025FEA}" sibTransId="{ED767188-BF0B-4E4D-9C7B-8DE71DF9D0A3}"/>
    <dgm:cxn modelId="{62D4E5FF-C216-3241-ABDB-84AE6A18D8E2}" type="presParOf" srcId="{4C5BC80E-7F57-B944-B0DB-527612FFAD46}" destId="{C73BF003-4096-4049-894D-D61DA77CE175}" srcOrd="0" destOrd="0" presId="urn:microsoft.com/office/officeart/2005/8/layout/vProcess5"/>
    <dgm:cxn modelId="{405D7418-079B-C741-98DA-A0A8D76ADC55}" type="presParOf" srcId="{4C5BC80E-7F57-B944-B0DB-527612FFAD46}" destId="{21B674C7-85FC-E74B-BD3A-A86C2DE09970}" srcOrd="1" destOrd="0" presId="urn:microsoft.com/office/officeart/2005/8/layout/vProcess5"/>
    <dgm:cxn modelId="{6640D8D3-0FC4-AA43-AE28-006B11D3AD0E}" type="presParOf" srcId="{4C5BC80E-7F57-B944-B0DB-527612FFAD46}" destId="{9469B044-8319-8740-B6C7-90B0FB280F26}" srcOrd="2" destOrd="0" presId="urn:microsoft.com/office/officeart/2005/8/layout/vProcess5"/>
    <dgm:cxn modelId="{A7F03D30-7FD8-A84E-8DF1-C970A3B56C0C}" type="presParOf" srcId="{4C5BC80E-7F57-B944-B0DB-527612FFAD46}" destId="{01A8F135-CCF4-1F4E-AF6C-D4F7B8EFA710}" srcOrd="3" destOrd="0" presId="urn:microsoft.com/office/officeart/2005/8/layout/vProcess5"/>
    <dgm:cxn modelId="{7AE09A21-1C86-904D-943C-4BA17381474A}" type="presParOf" srcId="{4C5BC80E-7F57-B944-B0DB-527612FFAD46}" destId="{D8575DD9-DC0F-284F-8B83-B98EBC14961D}" srcOrd="4" destOrd="0" presId="urn:microsoft.com/office/officeart/2005/8/layout/vProcess5"/>
    <dgm:cxn modelId="{A75407F9-A8C3-9641-BE86-3154487F50B9}" type="presParOf" srcId="{4C5BC80E-7F57-B944-B0DB-527612FFAD46}" destId="{316ABEBB-FE94-674E-B07C-AA804A2B31D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A36818-2970-AC44-9457-0077AC6F7C2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DFF9021F-1D9C-394F-9E93-4A7E55AA3F89}">
      <dgm:prSet/>
      <dgm:spPr/>
      <dgm:t>
        <a:bodyPr/>
        <a:lstStyle/>
        <a:p>
          <a:pPr rtl="0"/>
          <a:r>
            <a:rPr lang="fr-FR" dirty="0" smtClean="0"/>
            <a:t>Pour être efficace, un plan d'urgence   devrait :</a:t>
          </a:r>
        </a:p>
      </dgm:t>
    </dgm:pt>
    <dgm:pt modelId="{3719064A-3D3C-354C-82F6-7BB529E33B6D}" type="parTrans" cxnId="{90A54F72-6045-3F4F-A026-D20D2ACA3BB8}">
      <dgm:prSet/>
      <dgm:spPr/>
      <dgm:t>
        <a:bodyPr/>
        <a:lstStyle/>
        <a:p>
          <a:endParaRPr lang="fr-FR"/>
        </a:p>
      </dgm:t>
    </dgm:pt>
    <dgm:pt modelId="{72466047-514D-1142-9E30-E9C897B3C7D5}" type="sibTrans" cxnId="{90A54F72-6045-3F4F-A026-D20D2ACA3BB8}">
      <dgm:prSet/>
      <dgm:spPr/>
      <dgm:t>
        <a:bodyPr/>
        <a:lstStyle/>
        <a:p>
          <a:endParaRPr lang="fr-FR"/>
        </a:p>
      </dgm:t>
    </dgm:pt>
    <dgm:pt modelId="{A05E7F79-08E2-874D-87A4-ABAFBF86F795}">
      <dgm:prSet/>
      <dgm:spPr/>
      <dgm:t>
        <a:bodyPr/>
        <a:lstStyle/>
        <a:p>
          <a:r>
            <a:rPr lang="fr-FR" smtClean="0"/>
            <a:t>être pertinent et utile pour les personnes qui sont susceptibles d’être de service au moment où survient un accident ;</a:t>
          </a:r>
          <a:endParaRPr lang="fr-FR"/>
        </a:p>
      </dgm:t>
    </dgm:pt>
    <dgm:pt modelId="{9F126776-042B-3640-9EF1-E72A0449B081}" type="parTrans" cxnId="{7CDC8919-2C60-FC4D-943F-817524E9D2C1}">
      <dgm:prSet/>
      <dgm:spPr/>
      <dgm:t>
        <a:bodyPr/>
        <a:lstStyle/>
        <a:p>
          <a:endParaRPr lang="fr-FR"/>
        </a:p>
      </dgm:t>
    </dgm:pt>
    <dgm:pt modelId="{614D8ED7-49FA-FE4E-A429-E7BBF794B798}" type="sibTrans" cxnId="{7CDC8919-2C60-FC4D-943F-817524E9D2C1}">
      <dgm:prSet/>
      <dgm:spPr/>
      <dgm:t>
        <a:bodyPr/>
        <a:lstStyle/>
        <a:p>
          <a:endParaRPr lang="fr-FR"/>
        </a:p>
      </dgm:t>
    </dgm:pt>
    <dgm:pt modelId="{C9B6E4C3-359F-B642-A9F7-FE2BC35FE956}">
      <dgm:prSet/>
      <dgm:spPr/>
      <dgm:t>
        <a:bodyPr/>
        <a:lstStyle/>
        <a:p>
          <a:r>
            <a:rPr lang="fr-FR" smtClean="0"/>
            <a:t>comporter des listes de vérification et un aide-mémoire reprenant les coordonnées du personnel adéquat ;</a:t>
          </a:r>
          <a:endParaRPr lang="fr-FR"/>
        </a:p>
      </dgm:t>
    </dgm:pt>
    <dgm:pt modelId="{1BA8C1B4-439C-EA45-B003-48907EC3DA31}" type="parTrans" cxnId="{208400B2-0825-C34D-80DC-91E87D501EDE}">
      <dgm:prSet/>
      <dgm:spPr/>
      <dgm:t>
        <a:bodyPr/>
        <a:lstStyle/>
        <a:p>
          <a:endParaRPr lang="fr-FR"/>
        </a:p>
      </dgm:t>
    </dgm:pt>
    <dgm:pt modelId="{5E8BF579-A326-2A46-9585-63253024034D}" type="sibTrans" cxnId="{208400B2-0825-C34D-80DC-91E87D501EDE}">
      <dgm:prSet/>
      <dgm:spPr/>
      <dgm:t>
        <a:bodyPr/>
        <a:lstStyle/>
        <a:p>
          <a:endParaRPr lang="fr-FR"/>
        </a:p>
      </dgm:t>
    </dgm:pt>
    <dgm:pt modelId="{6A68497E-C417-D440-BBE9-1150FFDB4C00}">
      <dgm:prSet/>
      <dgm:spPr/>
      <dgm:t>
        <a:bodyPr/>
        <a:lstStyle/>
        <a:p>
          <a:r>
            <a:rPr lang="fr-FR" smtClean="0"/>
            <a:t>être testé régulièrement par le biais d’exercices ;</a:t>
          </a:r>
          <a:endParaRPr lang="fr-FR"/>
        </a:p>
      </dgm:t>
    </dgm:pt>
    <dgm:pt modelId="{713AA012-76E3-B34B-BB6F-1817214CC6F3}" type="parTrans" cxnId="{940EC439-1C3C-584A-95B3-29044D78B29F}">
      <dgm:prSet/>
      <dgm:spPr/>
      <dgm:t>
        <a:bodyPr/>
        <a:lstStyle/>
        <a:p>
          <a:endParaRPr lang="fr-FR"/>
        </a:p>
      </dgm:t>
    </dgm:pt>
    <dgm:pt modelId="{734279A5-D5BC-0240-9CA1-4FAC3D83223F}" type="sibTrans" cxnId="{940EC439-1C3C-584A-95B3-29044D78B29F}">
      <dgm:prSet/>
      <dgm:spPr/>
      <dgm:t>
        <a:bodyPr/>
        <a:lstStyle/>
        <a:p>
          <a:endParaRPr lang="fr-FR"/>
        </a:p>
      </dgm:t>
    </dgm:pt>
    <dgm:pt modelId="{6B6675A1-A4C1-5741-86A3-05247CE4C11E}">
      <dgm:prSet/>
      <dgm:spPr/>
      <dgm:t>
        <a:bodyPr/>
        <a:lstStyle/>
        <a:p>
          <a:r>
            <a:rPr lang="fr-FR" smtClean="0"/>
            <a:t>être mis à jour lorsque surviennent des changements.</a:t>
          </a:r>
          <a:endParaRPr lang="fr-FR"/>
        </a:p>
      </dgm:t>
    </dgm:pt>
    <dgm:pt modelId="{76113939-D526-E046-A68C-C52579E14531}" type="parTrans" cxnId="{8EC1528C-EAAD-4144-898F-71052B622388}">
      <dgm:prSet/>
      <dgm:spPr/>
      <dgm:t>
        <a:bodyPr/>
        <a:lstStyle/>
        <a:p>
          <a:endParaRPr lang="fr-FR"/>
        </a:p>
      </dgm:t>
    </dgm:pt>
    <dgm:pt modelId="{086C8E28-1AA0-814A-AB1A-F6B2294C82B3}" type="sibTrans" cxnId="{8EC1528C-EAAD-4144-898F-71052B622388}">
      <dgm:prSet/>
      <dgm:spPr/>
      <dgm:t>
        <a:bodyPr/>
        <a:lstStyle/>
        <a:p>
          <a:endParaRPr lang="fr-FR"/>
        </a:p>
      </dgm:t>
    </dgm:pt>
    <dgm:pt modelId="{471F98F3-3980-6244-B235-BA018496D9B8}" type="pres">
      <dgm:prSet presAssocID="{88A36818-2970-AC44-9457-0077AC6F7C24}" presName="linear" presStyleCnt="0">
        <dgm:presLayoutVars>
          <dgm:dir/>
          <dgm:animLvl val="lvl"/>
          <dgm:resizeHandles val="exact"/>
        </dgm:presLayoutVars>
      </dgm:prSet>
      <dgm:spPr/>
      <dgm:t>
        <a:bodyPr/>
        <a:lstStyle/>
        <a:p>
          <a:endParaRPr lang="fr-FR"/>
        </a:p>
      </dgm:t>
    </dgm:pt>
    <dgm:pt modelId="{1AFFC284-9C2E-854F-9105-C612AB3CFC18}" type="pres">
      <dgm:prSet presAssocID="{DFF9021F-1D9C-394F-9E93-4A7E55AA3F89}" presName="parentLin" presStyleCnt="0"/>
      <dgm:spPr/>
    </dgm:pt>
    <dgm:pt modelId="{FFC86894-3B13-8347-A1FF-3EC5FCD9B804}" type="pres">
      <dgm:prSet presAssocID="{DFF9021F-1D9C-394F-9E93-4A7E55AA3F89}" presName="parentLeftMargin" presStyleLbl="node1" presStyleIdx="0" presStyleCnt="1"/>
      <dgm:spPr/>
      <dgm:t>
        <a:bodyPr/>
        <a:lstStyle/>
        <a:p>
          <a:endParaRPr lang="fr-FR"/>
        </a:p>
      </dgm:t>
    </dgm:pt>
    <dgm:pt modelId="{587E0EFE-C1EC-574D-8A63-510CBC930AAB}" type="pres">
      <dgm:prSet presAssocID="{DFF9021F-1D9C-394F-9E93-4A7E55AA3F89}" presName="parentText" presStyleLbl="node1" presStyleIdx="0" presStyleCnt="1">
        <dgm:presLayoutVars>
          <dgm:chMax val="0"/>
          <dgm:bulletEnabled val="1"/>
        </dgm:presLayoutVars>
      </dgm:prSet>
      <dgm:spPr/>
      <dgm:t>
        <a:bodyPr/>
        <a:lstStyle/>
        <a:p>
          <a:endParaRPr lang="fr-FR"/>
        </a:p>
      </dgm:t>
    </dgm:pt>
    <dgm:pt modelId="{25AD17B3-85C1-844F-8A57-A6B33B268F76}" type="pres">
      <dgm:prSet presAssocID="{DFF9021F-1D9C-394F-9E93-4A7E55AA3F89}" presName="negativeSpace" presStyleCnt="0"/>
      <dgm:spPr/>
    </dgm:pt>
    <dgm:pt modelId="{379200F2-14FF-B24D-A4E0-8882B8296D38}" type="pres">
      <dgm:prSet presAssocID="{DFF9021F-1D9C-394F-9E93-4A7E55AA3F89}" presName="childText" presStyleLbl="conFgAcc1" presStyleIdx="0" presStyleCnt="1">
        <dgm:presLayoutVars>
          <dgm:bulletEnabled val="1"/>
        </dgm:presLayoutVars>
      </dgm:prSet>
      <dgm:spPr/>
      <dgm:t>
        <a:bodyPr/>
        <a:lstStyle/>
        <a:p>
          <a:endParaRPr lang="fr-FR"/>
        </a:p>
      </dgm:t>
    </dgm:pt>
  </dgm:ptLst>
  <dgm:cxnLst>
    <dgm:cxn modelId="{8EC1528C-EAAD-4144-898F-71052B622388}" srcId="{DFF9021F-1D9C-394F-9E93-4A7E55AA3F89}" destId="{6B6675A1-A4C1-5741-86A3-05247CE4C11E}" srcOrd="3" destOrd="0" parTransId="{76113939-D526-E046-A68C-C52579E14531}" sibTransId="{086C8E28-1AA0-814A-AB1A-F6B2294C82B3}"/>
    <dgm:cxn modelId="{208400B2-0825-C34D-80DC-91E87D501EDE}" srcId="{DFF9021F-1D9C-394F-9E93-4A7E55AA3F89}" destId="{C9B6E4C3-359F-B642-A9F7-FE2BC35FE956}" srcOrd="1" destOrd="0" parTransId="{1BA8C1B4-439C-EA45-B003-48907EC3DA31}" sibTransId="{5E8BF579-A326-2A46-9585-63253024034D}"/>
    <dgm:cxn modelId="{E30098C2-5EAE-8747-8668-0E12C96399C7}" type="presOf" srcId="{A05E7F79-08E2-874D-87A4-ABAFBF86F795}" destId="{379200F2-14FF-B24D-A4E0-8882B8296D38}" srcOrd="0" destOrd="0" presId="urn:microsoft.com/office/officeart/2005/8/layout/list1"/>
    <dgm:cxn modelId="{3568E09E-0295-0C42-9ACE-D1C328157B25}" type="presOf" srcId="{DFF9021F-1D9C-394F-9E93-4A7E55AA3F89}" destId="{587E0EFE-C1EC-574D-8A63-510CBC930AAB}" srcOrd="1" destOrd="0" presId="urn:microsoft.com/office/officeart/2005/8/layout/list1"/>
    <dgm:cxn modelId="{A6AEF1EE-6D87-4A48-BE14-AA5726338F58}" type="presOf" srcId="{6B6675A1-A4C1-5741-86A3-05247CE4C11E}" destId="{379200F2-14FF-B24D-A4E0-8882B8296D38}" srcOrd="0" destOrd="3" presId="urn:microsoft.com/office/officeart/2005/8/layout/list1"/>
    <dgm:cxn modelId="{940EC439-1C3C-584A-95B3-29044D78B29F}" srcId="{DFF9021F-1D9C-394F-9E93-4A7E55AA3F89}" destId="{6A68497E-C417-D440-BBE9-1150FFDB4C00}" srcOrd="2" destOrd="0" parTransId="{713AA012-76E3-B34B-BB6F-1817214CC6F3}" sibTransId="{734279A5-D5BC-0240-9CA1-4FAC3D83223F}"/>
    <dgm:cxn modelId="{27EBD201-6EDD-9247-B059-94CA2E88D444}" type="presOf" srcId="{88A36818-2970-AC44-9457-0077AC6F7C24}" destId="{471F98F3-3980-6244-B235-BA018496D9B8}" srcOrd="0" destOrd="0" presId="urn:microsoft.com/office/officeart/2005/8/layout/list1"/>
    <dgm:cxn modelId="{C9D236AF-3973-0A44-B786-92511870D939}" type="presOf" srcId="{6A68497E-C417-D440-BBE9-1150FFDB4C00}" destId="{379200F2-14FF-B24D-A4E0-8882B8296D38}" srcOrd="0" destOrd="2" presId="urn:microsoft.com/office/officeart/2005/8/layout/list1"/>
    <dgm:cxn modelId="{7CDC8919-2C60-FC4D-943F-817524E9D2C1}" srcId="{DFF9021F-1D9C-394F-9E93-4A7E55AA3F89}" destId="{A05E7F79-08E2-874D-87A4-ABAFBF86F795}" srcOrd="0" destOrd="0" parTransId="{9F126776-042B-3640-9EF1-E72A0449B081}" sibTransId="{614D8ED7-49FA-FE4E-A429-E7BBF794B798}"/>
    <dgm:cxn modelId="{AA0D254F-A716-EC44-8E4D-88210777C737}" type="presOf" srcId="{DFF9021F-1D9C-394F-9E93-4A7E55AA3F89}" destId="{FFC86894-3B13-8347-A1FF-3EC5FCD9B804}" srcOrd="0" destOrd="0" presId="urn:microsoft.com/office/officeart/2005/8/layout/list1"/>
    <dgm:cxn modelId="{90A54F72-6045-3F4F-A026-D20D2ACA3BB8}" srcId="{88A36818-2970-AC44-9457-0077AC6F7C24}" destId="{DFF9021F-1D9C-394F-9E93-4A7E55AA3F89}" srcOrd="0" destOrd="0" parTransId="{3719064A-3D3C-354C-82F6-7BB529E33B6D}" sibTransId="{72466047-514D-1142-9E30-E9C897B3C7D5}"/>
    <dgm:cxn modelId="{CD4AADDC-40C1-5443-B590-A4BD1F53CADF}" type="presOf" srcId="{C9B6E4C3-359F-B642-A9F7-FE2BC35FE956}" destId="{379200F2-14FF-B24D-A4E0-8882B8296D38}" srcOrd="0" destOrd="1" presId="urn:microsoft.com/office/officeart/2005/8/layout/list1"/>
    <dgm:cxn modelId="{B39E7F5B-9A2B-294D-A0C4-98A79C8ADC11}" type="presParOf" srcId="{471F98F3-3980-6244-B235-BA018496D9B8}" destId="{1AFFC284-9C2E-854F-9105-C612AB3CFC18}" srcOrd="0" destOrd="0" presId="urn:microsoft.com/office/officeart/2005/8/layout/list1"/>
    <dgm:cxn modelId="{DBECCDC8-5CE8-6E41-8B60-FB729A091AFF}" type="presParOf" srcId="{1AFFC284-9C2E-854F-9105-C612AB3CFC18}" destId="{FFC86894-3B13-8347-A1FF-3EC5FCD9B804}" srcOrd="0" destOrd="0" presId="urn:microsoft.com/office/officeart/2005/8/layout/list1"/>
    <dgm:cxn modelId="{9956DCAD-0173-F143-90F0-E44766717642}" type="presParOf" srcId="{1AFFC284-9C2E-854F-9105-C612AB3CFC18}" destId="{587E0EFE-C1EC-574D-8A63-510CBC930AAB}" srcOrd="1" destOrd="0" presId="urn:microsoft.com/office/officeart/2005/8/layout/list1"/>
    <dgm:cxn modelId="{26B13A67-9D8D-214B-844F-15A539C21AC3}" type="presParOf" srcId="{471F98F3-3980-6244-B235-BA018496D9B8}" destId="{25AD17B3-85C1-844F-8A57-A6B33B268F76}" srcOrd="1" destOrd="0" presId="urn:microsoft.com/office/officeart/2005/8/layout/list1"/>
    <dgm:cxn modelId="{F3DC3E29-A445-E940-9126-BBDCAB2F825A}" type="presParOf" srcId="{471F98F3-3980-6244-B235-BA018496D9B8}" destId="{379200F2-14FF-B24D-A4E0-8882B8296D3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8A36818-2970-AC44-9457-0077AC6F7C2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DFF9021F-1D9C-394F-9E93-4A7E55AA3F89}">
      <dgm:prSet/>
      <dgm:spPr/>
      <dgm:t>
        <a:bodyPr/>
        <a:lstStyle/>
        <a:p>
          <a:pPr rtl="0"/>
          <a:r>
            <a:rPr lang="fr-FR" dirty="0" smtClean="0"/>
            <a:t>Le plan d'urgence devrait prendre en compte les éléments suivant :</a:t>
          </a:r>
        </a:p>
      </dgm:t>
    </dgm:pt>
    <dgm:pt modelId="{3719064A-3D3C-354C-82F6-7BB529E33B6D}" type="parTrans" cxnId="{90A54F72-6045-3F4F-A026-D20D2ACA3BB8}">
      <dgm:prSet/>
      <dgm:spPr/>
      <dgm:t>
        <a:bodyPr/>
        <a:lstStyle/>
        <a:p>
          <a:endParaRPr lang="fr-FR"/>
        </a:p>
      </dgm:t>
    </dgm:pt>
    <dgm:pt modelId="{72466047-514D-1142-9E30-E9C897B3C7D5}" type="sibTrans" cxnId="{90A54F72-6045-3F4F-A026-D20D2ACA3BB8}">
      <dgm:prSet/>
      <dgm:spPr/>
      <dgm:t>
        <a:bodyPr/>
        <a:lstStyle/>
        <a:p>
          <a:endParaRPr lang="fr-FR"/>
        </a:p>
      </dgm:t>
    </dgm:pt>
    <dgm:pt modelId="{86B63AF5-94DA-7144-873F-64E377B551B8}">
      <dgm:prSet/>
      <dgm:spPr/>
      <dgm:t>
        <a:bodyPr/>
        <a:lstStyle/>
        <a:p>
          <a:pPr rtl="0"/>
          <a:r>
            <a:rPr lang="fr-FR" dirty="0" smtClean="0"/>
            <a:t>les politiques en vigueur ;</a:t>
          </a:r>
        </a:p>
      </dgm:t>
    </dgm:pt>
    <dgm:pt modelId="{0B230FD7-87FB-794D-9279-4B417419DC1B}" type="parTrans" cxnId="{AA2FE283-6B86-D046-8AAE-FF9FB435A431}">
      <dgm:prSet/>
      <dgm:spPr/>
    </dgm:pt>
    <dgm:pt modelId="{DDFDCE28-9C8A-1743-A8D7-130254BFA359}" type="sibTrans" cxnId="{AA2FE283-6B86-D046-8AAE-FF9FB435A431}">
      <dgm:prSet/>
      <dgm:spPr/>
    </dgm:pt>
    <dgm:pt modelId="{76BCE9B3-4790-ED46-A736-70E4D838598A}">
      <dgm:prSet/>
      <dgm:spPr/>
      <dgm:t>
        <a:bodyPr/>
        <a:lstStyle/>
        <a:p>
          <a:pPr rtl="0"/>
          <a:r>
            <a:rPr lang="fr-FR" dirty="0" smtClean="0"/>
            <a:t>l’organisation ;</a:t>
          </a:r>
        </a:p>
      </dgm:t>
    </dgm:pt>
    <dgm:pt modelId="{0B68D3CA-5C15-6547-8178-046FF2F39B27}" type="parTrans" cxnId="{B8E8C8C4-840C-7B41-B94A-1F2DC56D2DC0}">
      <dgm:prSet/>
      <dgm:spPr/>
    </dgm:pt>
    <dgm:pt modelId="{E137558F-8E07-864B-A010-7F78DC58B363}" type="sibTrans" cxnId="{B8E8C8C4-840C-7B41-B94A-1F2DC56D2DC0}">
      <dgm:prSet/>
      <dgm:spPr/>
    </dgm:pt>
    <dgm:pt modelId="{DCA9AA0E-86AE-5A4A-96E7-1ACB505BD005}">
      <dgm:prSet/>
      <dgm:spPr/>
      <dgm:t>
        <a:bodyPr/>
        <a:lstStyle/>
        <a:p>
          <a:pPr rtl="0"/>
          <a:r>
            <a:rPr lang="fr-FR" dirty="0" smtClean="0"/>
            <a:t>notifications (à qui, comment ?) ;</a:t>
          </a:r>
        </a:p>
      </dgm:t>
    </dgm:pt>
    <dgm:pt modelId="{C26AA14D-C7B0-D248-808C-DD93C2F278A2}" type="parTrans" cxnId="{583BA2B5-16BB-FA44-8FB3-2A05E6741108}">
      <dgm:prSet/>
      <dgm:spPr/>
    </dgm:pt>
    <dgm:pt modelId="{0D0E46D3-8B28-EA48-B3BF-4CF88ED133E6}" type="sibTrans" cxnId="{583BA2B5-16BB-FA44-8FB3-2A05E6741108}">
      <dgm:prSet/>
      <dgm:spPr/>
    </dgm:pt>
    <dgm:pt modelId="{D062405E-5F91-AA4F-8BCF-C0CFD84B24EB}">
      <dgm:prSet/>
      <dgm:spPr/>
      <dgm:t>
        <a:bodyPr/>
        <a:lstStyle/>
        <a:p>
          <a:pPr rtl="0"/>
          <a:r>
            <a:rPr lang="fr-FR" dirty="0" smtClean="0"/>
            <a:t>première intervention ; </a:t>
          </a:r>
        </a:p>
      </dgm:t>
    </dgm:pt>
    <dgm:pt modelId="{ED9BE938-4FA5-D94B-9795-DE8318CAF826}" type="parTrans" cxnId="{A75BBFA6-28C1-244C-BF2C-9F7CDB835460}">
      <dgm:prSet/>
      <dgm:spPr/>
    </dgm:pt>
    <dgm:pt modelId="{40931362-0475-494F-9C18-F94FAF400E64}" type="sibTrans" cxnId="{A75BBFA6-28C1-244C-BF2C-9F7CDB835460}">
      <dgm:prSet/>
      <dgm:spPr/>
    </dgm:pt>
    <dgm:pt modelId="{0ED9FE77-FC53-4647-A8BB-76A8287C4A8A}">
      <dgm:prSet/>
      <dgm:spPr/>
      <dgm:t>
        <a:bodyPr/>
        <a:lstStyle/>
        <a:p>
          <a:pPr rtl="0"/>
          <a:r>
            <a:rPr lang="fr-FR" dirty="0" smtClean="0"/>
            <a:t>le centre de gestion de crise ;</a:t>
          </a:r>
        </a:p>
      </dgm:t>
    </dgm:pt>
    <dgm:pt modelId="{B08E6738-B5FA-BD47-BC3D-B1F25E92AAE1}" type="parTrans" cxnId="{B93B8F58-3B14-D448-B770-64C7E008748A}">
      <dgm:prSet/>
      <dgm:spPr/>
    </dgm:pt>
    <dgm:pt modelId="{8C8F0B66-EC7B-A344-A791-2AD9DE0952F6}" type="sibTrans" cxnId="{B93B8F58-3B14-D448-B770-64C7E008748A}">
      <dgm:prSet/>
      <dgm:spPr/>
    </dgm:pt>
    <dgm:pt modelId="{F5EBD96B-ACD4-EB47-993B-5C056C0C76B4}">
      <dgm:prSet/>
      <dgm:spPr/>
      <dgm:t>
        <a:bodyPr/>
        <a:lstStyle/>
        <a:p>
          <a:pPr rtl="0"/>
          <a:r>
            <a:rPr lang="fr-FR" dirty="0" smtClean="0"/>
            <a:t>les états ;</a:t>
          </a:r>
        </a:p>
      </dgm:t>
    </dgm:pt>
    <dgm:pt modelId="{35D9BF74-BAD2-0248-9E8C-373A00A19A94}" type="parTrans" cxnId="{1A2D04A5-29B6-5548-A0DD-7E2BA76095F1}">
      <dgm:prSet/>
      <dgm:spPr/>
    </dgm:pt>
    <dgm:pt modelId="{EE216A76-0426-6B44-B617-4455372D0C01}" type="sibTrans" cxnId="{1A2D04A5-29B6-5548-A0DD-7E2BA76095F1}">
      <dgm:prSet/>
      <dgm:spPr/>
    </dgm:pt>
    <dgm:pt modelId="{CCD56FB6-C15B-0741-8CA2-CFCCB21F32BB}">
      <dgm:prSet/>
      <dgm:spPr/>
      <dgm:t>
        <a:bodyPr/>
        <a:lstStyle/>
        <a:p>
          <a:pPr rtl="0"/>
          <a:r>
            <a:rPr lang="fr-FR" dirty="0" smtClean="0"/>
            <a:t>le site</a:t>
          </a:r>
          <a:r>
            <a:rPr lang="fr-FR" baseline="0" dirty="0" smtClean="0"/>
            <a:t> de l’accident ;</a:t>
          </a:r>
          <a:endParaRPr lang="fr-FR" dirty="0" smtClean="0"/>
        </a:p>
      </dgm:t>
    </dgm:pt>
    <dgm:pt modelId="{6F005C0E-4F72-2A46-8CA5-76A00DD30CF3}" type="parTrans" cxnId="{28D65237-62E4-484C-9166-FD8278C77AAD}">
      <dgm:prSet/>
      <dgm:spPr/>
    </dgm:pt>
    <dgm:pt modelId="{38B853EA-A868-2A45-821C-062E315D20D2}" type="sibTrans" cxnId="{28D65237-62E4-484C-9166-FD8278C77AAD}">
      <dgm:prSet/>
      <dgm:spPr/>
    </dgm:pt>
    <dgm:pt modelId="{84ABC97F-89A9-C344-91DD-AEC1D65B1EF7}">
      <dgm:prSet/>
      <dgm:spPr/>
      <dgm:t>
        <a:bodyPr/>
        <a:lstStyle/>
        <a:p>
          <a:pPr rtl="0"/>
          <a:r>
            <a:rPr lang="fr-FR" dirty="0" smtClean="0"/>
            <a:t>les médias ;</a:t>
          </a:r>
        </a:p>
      </dgm:t>
    </dgm:pt>
    <dgm:pt modelId="{DA02B093-AB9C-D04A-A1A4-7EDA00D436CE}" type="parTrans" cxnId="{58782481-EB97-E243-928B-33EA3B5DA82C}">
      <dgm:prSet/>
      <dgm:spPr/>
    </dgm:pt>
    <dgm:pt modelId="{AD258B84-4DAF-314B-8791-DFA78E932BB0}" type="sibTrans" cxnId="{58782481-EB97-E243-928B-33EA3B5DA82C}">
      <dgm:prSet/>
      <dgm:spPr/>
    </dgm:pt>
    <dgm:pt modelId="{59E6E25E-BECF-C441-8C63-1CE82C7C105E}">
      <dgm:prSet/>
      <dgm:spPr/>
      <dgm:t>
        <a:bodyPr/>
        <a:lstStyle/>
        <a:p>
          <a:pPr rtl="0"/>
          <a:r>
            <a:rPr lang="fr-FR" dirty="0" smtClean="0"/>
            <a:t>les enquêtes officielles ;</a:t>
          </a:r>
        </a:p>
      </dgm:t>
    </dgm:pt>
    <dgm:pt modelId="{167C2DE4-C9A0-6B4C-A34C-DA4C0E19EEFA}" type="parTrans" cxnId="{786BF489-EA1C-ED43-93EC-A1CB3E9C1CF7}">
      <dgm:prSet/>
      <dgm:spPr/>
    </dgm:pt>
    <dgm:pt modelId="{3C7077FD-4B2F-524E-9092-DEC2D676A429}" type="sibTrans" cxnId="{786BF489-EA1C-ED43-93EC-A1CB3E9C1CF7}">
      <dgm:prSet/>
      <dgm:spPr/>
    </dgm:pt>
    <dgm:pt modelId="{2D44CA8A-F2DB-BF48-A5C7-A89A8B174A03}">
      <dgm:prSet/>
      <dgm:spPr/>
      <dgm:t>
        <a:bodyPr/>
        <a:lstStyle/>
        <a:p>
          <a:pPr rtl="0"/>
          <a:r>
            <a:rPr lang="fr-FR" dirty="0" smtClean="0"/>
            <a:t>les aides aux familles.</a:t>
          </a:r>
        </a:p>
      </dgm:t>
    </dgm:pt>
    <dgm:pt modelId="{F3457593-1281-7640-84EB-6BAB19BB8B2D}" type="parTrans" cxnId="{B3F927CD-1531-4E4A-A5CB-29D74A59B4FC}">
      <dgm:prSet/>
      <dgm:spPr/>
    </dgm:pt>
    <dgm:pt modelId="{432BBAD3-24D2-8744-B1C2-129B305DCB2A}" type="sibTrans" cxnId="{B3F927CD-1531-4E4A-A5CB-29D74A59B4FC}">
      <dgm:prSet/>
      <dgm:spPr/>
    </dgm:pt>
    <dgm:pt modelId="{58B8E84D-A0DD-0841-811E-43322B8F64D2}">
      <dgm:prSet/>
      <dgm:spPr/>
      <dgm:t>
        <a:bodyPr/>
        <a:lstStyle/>
        <a:p>
          <a:pPr rtl="0"/>
          <a:r>
            <a:rPr lang="fr-FR" dirty="0" smtClean="0"/>
            <a:t>aide supplémentaire ;</a:t>
          </a:r>
        </a:p>
      </dgm:t>
    </dgm:pt>
    <dgm:pt modelId="{C4048F7B-ECF0-5D41-964F-C98CA111A600}" type="parTrans" cxnId="{847FF711-D19C-B247-B29E-9E009443614D}">
      <dgm:prSet/>
      <dgm:spPr/>
    </dgm:pt>
    <dgm:pt modelId="{27C85F04-D041-1140-A5EB-3C207295305A}" type="sibTrans" cxnId="{847FF711-D19C-B247-B29E-9E009443614D}">
      <dgm:prSet/>
      <dgm:spPr/>
    </dgm:pt>
    <dgm:pt modelId="{471F98F3-3980-6244-B235-BA018496D9B8}" type="pres">
      <dgm:prSet presAssocID="{88A36818-2970-AC44-9457-0077AC6F7C24}" presName="linear" presStyleCnt="0">
        <dgm:presLayoutVars>
          <dgm:dir/>
          <dgm:animLvl val="lvl"/>
          <dgm:resizeHandles val="exact"/>
        </dgm:presLayoutVars>
      </dgm:prSet>
      <dgm:spPr/>
      <dgm:t>
        <a:bodyPr/>
        <a:lstStyle/>
        <a:p>
          <a:endParaRPr lang="fr-FR"/>
        </a:p>
      </dgm:t>
    </dgm:pt>
    <dgm:pt modelId="{1AFFC284-9C2E-854F-9105-C612AB3CFC18}" type="pres">
      <dgm:prSet presAssocID="{DFF9021F-1D9C-394F-9E93-4A7E55AA3F89}" presName="parentLin" presStyleCnt="0"/>
      <dgm:spPr/>
    </dgm:pt>
    <dgm:pt modelId="{FFC86894-3B13-8347-A1FF-3EC5FCD9B804}" type="pres">
      <dgm:prSet presAssocID="{DFF9021F-1D9C-394F-9E93-4A7E55AA3F89}" presName="parentLeftMargin" presStyleLbl="node1" presStyleIdx="0" presStyleCnt="1"/>
      <dgm:spPr/>
      <dgm:t>
        <a:bodyPr/>
        <a:lstStyle/>
        <a:p>
          <a:endParaRPr lang="fr-FR"/>
        </a:p>
      </dgm:t>
    </dgm:pt>
    <dgm:pt modelId="{587E0EFE-C1EC-574D-8A63-510CBC930AAB}" type="pres">
      <dgm:prSet presAssocID="{DFF9021F-1D9C-394F-9E93-4A7E55AA3F89}" presName="parentText" presStyleLbl="node1" presStyleIdx="0" presStyleCnt="1">
        <dgm:presLayoutVars>
          <dgm:chMax val="0"/>
          <dgm:bulletEnabled val="1"/>
        </dgm:presLayoutVars>
      </dgm:prSet>
      <dgm:spPr/>
      <dgm:t>
        <a:bodyPr/>
        <a:lstStyle/>
        <a:p>
          <a:endParaRPr lang="fr-FR"/>
        </a:p>
      </dgm:t>
    </dgm:pt>
    <dgm:pt modelId="{25AD17B3-85C1-844F-8A57-A6B33B268F76}" type="pres">
      <dgm:prSet presAssocID="{DFF9021F-1D9C-394F-9E93-4A7E55AA3F89}" presName="negativeSpace" presStyleCnt="0"/>
      <dgm:spPr/>
    </dgm:pt>
    <dgm:pt modelId="{379200F2-14FF-B24D-A4E0-8882B8296D38}" type="pres">
      <dgm:prSet presAssocID="{DFF9021F-1D9C-394F-9E93-4A7E55AA3F89}" presName="childText" presStyleLbl="conFgAcc1" presStyleIdx="0" presStyleCnt="1">
        <dgm:presLayoutVars>
          <dgm:bulletEnabled val="1"/>
        </dgm:presLayoutVars>
      </dgm:prSet>
      <dgm:spPr/>
      <dgm:t>
        <a:bodyPr/>
        <a:lstStyle/>
        <a:p>
          <a:endParaRPr lang="fr-FR"/>
        </a:p>
      </dgm:t>
    </dgm:pt>
  </dgm:ptLst>
  <dgm:cxnLst>
    <dgm:cxn modelId="{1A2D04A5-29B6-5548-A0DD-7E2BA76095F1}" srcId="{DFF9021F-1D9C-394F-9E93-4A7E55AA3F89}" destId="{F5EBD96B-ACD4-EB47-993B-5C056C0C76B4}" srcOrd="6" destOrd="0" parTransId="{35D9BF74-BAD2-0248-9E8C-373A00A19A94}" sibTransId="{EE216A76-0426-6B44-B617-4455372D0C01}"/>
    <dgm:cxn modelId="{24580DDD-E964-4743-82AB-3FB5E8D0533D}" type="presOf" srcId="{CCD56FB6-C15B-0741-8CA2-CFCCB21F32BB}" destId="{379200F2-14FF-B24D-A4E0-8882B8296D38}" srcOrd="0" destOrd="7" presId="urn:microsoft.com/office/officeart/2005/8/layout/list1"/>
    <dgm:cxn modelId="{33954AB1-6C53-1D42-8356-BC9AF8538021}" type="presOf" srcId="{59E6E25E-BECF-C441-8C63-1CE82C7C105E}" destId="{379200F2-14FF-B24D-A4E0-8882B8296D38}" srcOrd="0" destOrd="9" presId="urn:microsoft.com/office/officeart/2005/8/layout/list1"/>
    <dgm:cxn modelId="{3E17406B-B2DD-754E-A4BD-2D3A2F87A425}" type="presOf" srcId="{F5EBD96B-ACD4-EB47-993B-5C056C0C76B4}" destId="{379200F2-14FF-B24D-A4E0-8882B8296D38}" srcOrd="0" destOrd="6" presId="urn:microsoft.com/office/officeart/2005/8/layout/list1"/>
    <dgm:cxn modelId="{58782481-EB97-E243-928B-33EA3B5DA82C}" srcId="{DFF9021F-1D9C-394F-9E93-4A7E55AA3F89}" destId="{84ABC97F-89A9-C344-91DD-AEC1D65B1EF7}" srcOrd="8" destOrd="0" parTransId="{DA02B093-AB9C-D04A-A1A4-7EDA00D436CE}" sibTransId="{AD258B84-4DAF-314B-8791-DFA78E932BB0}"/>
    <dgm:cxn modelId="{847FF711-D19C-B247-B29E-9E009443614D}" srcId="{DFF9021F-1D9C-394F-9E93-4A7E55AA3F89}" destId="{58B8E84D-A0DD-0841-811E-43322B8F64D2}" srcOrd="4" destOrd="0" parTransId="{C4048F7B-ECF0-5D41-964F-C98CA111A600}" sibTransId="{27C85F04-D041-1140-A5EB-3C207295305A}"/>
    <dgm:cxn modelId="{445ABA05-E0E4-1B43-8B3E-C63C1B7A4ED1}" type="presOf" srcId="{76BCE9B3-4790-ED46-A736-70E4D838598A}" destId="{379200F2-14FF-B24D-A4E0-8882B8296D38}" srcOrd="0" destOrd="1" presId="urn:microsoft.com/office/officeart/2005/8/layout/list1"/>
    <dgm:cxn modelId="{50458B5D-54CE-4A46-8C7B-69FDDD9B89A6}" type="presOf" srcId="{88A36818-2970-AC44-9457-0077AC6F7C24}" destId="{471F98F3-3980-6244-B235-BA018496D9B8}" srcOrd="0" destOrd="0" presId="urn:microsoft.com/office/officeart/2005/8/layout/list1"/>
    <dgm:cxn modelId="{AA2FE283-6B86-D046-8AAE-FF9FB435A431}" srcId="{DFF9021F-1D9C-394F-9E93-4A7E55AA3F89}" destId="{86B63AF5-94DA-7144-873F-64E377B551B8}" srcOrd="0" destOrd="0" parTransId="{0B230FD7-87FB-794D-9279-4B417419DC1B}" sibTransId="{DDFDCE28-9C8A-1743-A8D7-130254BFA359}"/>
    <dgm:cxn modelId="{E0ECB3E6-31E2-5C42-9EA4-3AF7F4016F0D}" type="presOf" srcId="{D062405E-5F91-AA4F-8BCF-C0CFD84B24EB}" destId="{379200F2-14FF-B24D-A4E0-8882B8296D38}" srcOrd="0" destOrd="3" presId="urn:microsoft.com/office/officeart/2005/8/layout/list1"/>
    <dgm:cxn modelId="{9C38D98A-A291-9540-B454-AAA271494937}" type="presOf" srcId="{DFF9021F-1D9C-394F-9E93-4A7E55AA3F89}" destId="{FFC86894-3B13-8347-A1FF-3EC5FCD9B804}" srcOrd="0" destOrd="0" presId="urn:microsoft.com/office/officeart/2005/8/layout/list1"/>
    <dgm:cxn modelId="{8A989EB5-9C75-2443-9494-8FCDD1A964EF}" type="presOf" srcId="{DCA9AA0E-86AE-5A4A-96E7-1ACB505BD005}" destId="{379200F2-14FF-B24D-A4E0-8882B8296D38}" srcOrd="0" destOrd="2" presId="urn:microsoft.com/office/officeart/2005/8/layout/list1"/>
    <dgm:cxn modelId="{A75BBFA6-28C1-244C-BF2C-9F7CDB835460}" srcId="{DFF9021F-1D9C-394F-9E93-4A7E55AA3F89}" destId="{D062405E-5F91-AA4F-8BCF-C0CFD84B24EB}" srcOrd="3" destOrd="0" parTransId="{ED9BE938-4FA5-D94B-9795-DE8318CAF826}" sibTransId="{40931362-0475-494F-9C18-F94FAF400E64}"/>
    <dgm:cxn modelId="{0868C1E0-6ABA-F548-94DA-DFD540AF7916}" type="presOf" srcId="{58B8E84D-A0DD-0841-811E-43322B8F64D2}" destId="{379200F2-14FF-B24D-A4E0-8882B8296D38}" srcOrd="0" destOrd="4" presId="urn:microsoft.com/office/officeart/2005/8/layout/list1"/>
    <dgm:cxn modelId="{786BF489-EA1C-ED43-93EC-A1CB3E9C1CF7}" srcId="{DFF9021F-1D9C-394F-9E93-4A7E55AA3F89}" destId="{59E6E25E-BECF-C441-8C63-1CE82C7C105E}" srcOrd="9" destOrd="0" parTransId="{167C2DE4-C9A0-6B4C-A34C-DA4C0E19EEFA}" sibTransId="{3C7077FD-4B2F-524E-9092-DEC2D676A429}"/>
    <dgm:cxn modelId="{B93B8F58-3B14-D448-B770-64C7E008748A}" srcId="{DFF9021F-1D9C-394F-9E93-4A7E55AA3F89}" destId="{0ED9FE77-FC53-4647-A8BB-76A8287C4A8A}" srcOrd="5" destOrd="0" parTransId="{B08E6738-B5FA-BD47-BC3D-B1F25E92AAE1}" sibTransId="{8C8F0B66-EC7B-A344-A791-2AD9DE0952F6}"/>
    <dgm:cxn modelId="{90A54F72-6045-3F4F-A026-D20D2ACA3BB8}" srcId="{88A36818-2970-AC44-9457-0077AC6F7C24}" destId="{DFF9021F-1D9C-394F-9E93-4A7E55AA3F89}" srcOrd="0" destOrd="0" parTransId="{3719064A-3D3C-354C-82F6-7BB529E33B6D}" sibTransId="{72466047-514D-1142-9E30-E9C897B3C7D5}"/>
    <dgm:cxn modelId="{B8E8C8C4-840C-7B41-B94A-1F2DC56D2DC0}" srcId="{DFF9021F-1D9C-394F-9E93-4A7E55AA3F89}" destId="{76BCE9B3-4790-ED46-A736-70E4D838598A}" srcOrd="1" destOrd="0" parTransId="{0B68D3CA-5C15-6547-8178-046FF2F39B27}" sibTransId="{E137558F-8E07-864B-A010-7F78DC58B363}"/>
    <dgm:cxn modelId="{E581739B-03E0-B247-B460-EF2A89B7A6A4}" type="presOf" srcId="{2D44CA8A-F2DB-BF48-A5C7-A89A8B174A03}" destId="{379200F2-14FF-B24D-A4E0-8882B8296D38}" srcOrd="0" destOrd="10" presId="urn:microsoft.com/office/officeart/2005/8/layout/list1"/>
    <dgm:cxn modelId="{D1BDAFB5-33B1-9241-A6A2-CD9DF20996CF}" type="presOf" srcId="{0ED9FE77-FC53-4647-A8BB-76A8287C4A8A}" destId="{379200F2-14FF-B24D-A4E0-8882B8296D38}" srcOrd="0" destOrd="5" presId="urn:microsoft.com/office/officeart/2005/8/layout/list1"/>
    <dgm:cxn modelId="{69EE0033-588E-2641-A366-3F514F5D34B0}" type="presOf" srcId="{86B63AF5-94DA-7144-873F-64E377B551B8}" destId="{379200F2-14FF-B24D-A4E0-8882B8296D38}" srcOrd="0" destOrd="0" presId="urn:microsoft.com/office/officeart/2005/8/layout/list1"/>
    <dgm:cxn modelId="{583BA2B5-16BB-FA44-8FB3-2A05E6741108}" srcId="{DFF9021F-1D9C-394F-9E93-4A7E55AA3F89}" destId="{DCA9AA0E-86AE-5A4A-96E7-1ACB505BD005}" srcOrd="2" destOrd="0" parTransId="{C26AA14D-C7B0-D248-808C-DD93C2F278A2}" sibTransId="{0D0E46D3-8B28-EA48-B3BF-4CF88ED133E6}"/>
    <dgm:cxn modelId="{B3F927CD-1531-4E4A-A5CB-29D74A59B4FC}" srcId="{DFF9021F-1D9C-394F-9E93-4A7E55AA3F89}" destId="{2D44CA8A-F2DB-BF48-A5C7-A89A8B174A03}" srcOrd="10" destOrd="0" parTransId="{F3457593-1281-7640-84EB-6BAB19BB8B2D}" sibTransId="{432BBAD3-24D2-8744-B1C2-129B305DCB2A}"/>
    <dgm:cxn modelId="{EE33BD07-3538-CB4A-BEAA-057E1C60A32A}" type="presOf" srcId="{84ABC97F-89A9-C344-91DD-AEC1D65B1EF7}" destId="{379200F2-14FF-B24D-A4E0-8882B8296D38}" srcOrd="0" destOrd="8" presId="urn:microsoft.com/office/officeart/2005/8/layout/list1"/>
    <dgm:cxn modelId="{0CBFBDDC-0708-394E-A142-D22CCA7255F8}" type="presOf" srcId="{DFF9021F-1D9C-394F-9E93-4A7E55AA3F89}" destId="{587E0EFE-C1EC-574D-8A63-510CBC930AAB}" srcOrd="1" destOrd="0" presId="urn:microsoft.com/office/officeart/2005/8/layout/list1"/>
    <dgm:cxn modelId="{28D65237-62E4-484C-9166-FD8278C77AAD}" srcId="{DFF9021F-1D9C-394F-9E93-4A7E55AA3F89}" destId="{CCD56FB6-C15B-0741-8CA2-CFCCB21F32BB}" srcOrd="7" destOrd="0" parTransId="{6F005C0E-4F72-2A46-8CA5-76A00DD30CF3}" sibTransId="{38B853EA-A868-2A45-821C-062E315D20D2}"/>
    <dgm:cxn modelId="{3F9ADF11-824A-EF44-B1CA-63BCE3E3DF3D}" type="presParOf" srcId="{471F98F3-3980-6244-B235-BA018496D9B8}" destId="{1AFFC284-9C2E-854F-9105-C612AB3CFC18}" srcOrd="0" destOrd="0" presId="urn:microsoft.com/office/officeart/2005/8/layout/list1"/>
    <dgm:cxn modelId="{837E6BAC-9F9E-9F46-817A-FEABF6C12067}" type="presParOf" srcId="{1AFFC284-9C2E-854F-9105-C612AB3CFC18}" destId="{FFC86894-3B13-8347-A1FF-3EC5FCD9B804}" srcOrd="0" destOrd="0" presId="urn:microsoft.com/office/officeart/2005/8/layout/list1"/>
    <dgm:cxn modelId="{5A439EEC-BC00-0F4A-A31D-EA2244AE9095}" type="presParOf" srcId="{1AFFC284-9C2E-854F-9105-C612AB3CFC18}" destId="{587E0EFE-C1EC-574D-8A63-510CBC930AAB}" srcOrd="1" destOrd="0" presId="urn:microsoft.com/office/officeart/2005/8/layout/list1"/>
    <dgm:cxn modelId="{A07ED5B8-561A-F242-AA28-65C534F7740A}" type="presParOf" srcId="{471F98F3-3980-6244-B235-BA018496D9B8}" destId="{25AD17B3-85C1-844F-8A57-A6B33B268F76}" srcOrd="1" destOrd="0" presId="urn:microsoft.com/office/officeart/2005/8/layout/list1"/>
    <dgm:cxn modelId="{AD7A7DB0-6C9A-0F41-81F6-B58BD66FB14B}" type="presParOf" srcId="{471F98F3-3980-6244-B235-BA018496D9B8}" destId="{379200F2-14FF-B24D-A4E0-8882B8296D3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F3783-EB8B-CF49-8813-86C8B247C12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79AEB80F-637A-D443-8EEF-6C55439507C2}">
      <dgm:prSet/>
      <dgm:spPr/>
      <dgm:t>
        <a:bodyPr/>
        <a:lstStyle/>
        <a:p>
          <a:pPr algn="just" rtl="0"/>
          <a:r>
            <a:rPr lang="fr-FR" dirty="0" smtClean="0"/>
            <a:t>Un danger</a:t>
          </a:r>
          <a:endParaRPr lang="fr-FR" dirty="0"/>
        </a:p>
      </dgm:t>
    </dgm:pt>
    <dgm:pt modelId="{07EE015F-67AA-1D49-AD70-2AA40DA6CA72}" type="parTrans" cxnId="{4F65EC18-1436-3846-9C05-B2D30155138C}">
      <dgm:prSet/>
      <dgm:spPr/>
      <dgm:t>
        <a:bodyPr/>
        <a:lstStyle/>
        <a:p>
          <a:endParaRPr lang="fr-FR"/>
        </a:p>
      </dgm:t>
    </dgm:pt>
    <dgm:pt modelId="{BAFABD75-6EC9-984D-885D-3BDD6FCF8BA1}" type="sibTrans" cxnId="{4F65EC18-1436-3846-9C05-B2D30155138C}">
      <dgm:prSet/>
      <dgm:spPr/>
      <dgm:t>
        <a:bodyPr/>
        <a:lstStyle/>
        <a:p>
          <a:endParaRPr lang="fr-FR"/>
        </a:p>
      </dgm:t>
    </dgm:pt>
    <dgm:pt modelId="{B0DD0B04-2CFE-CE4B-A94C-AB9B704552B5}">
      <dgm:prSet/>
      <dgm:spPr/>
      <dgm:t>
        <a:bodyPr/>
        <a:lstStyle/>
        <a:p>
          <a:pPr rtl="0"/>
          <a:r>
            <a:rPr lang="fr-FR" dirty="0" smtClean="0"/>
            <a:t>qui a le potentiel</a:t>
          </a:r>
          <a:endParaRPr lang="fr-FR" dirty="0"/>
        </a:p>
      </dgm:t>
    </dgm:pt>
    <dgm:pt modelId="{9CE4DDD9-1600-B44E-B970-9060351E5F20}" type="parTrans" cxnId="{D4262B68-07EC-354F-BB9E-05F398F05BB7}">
      <dgm:prSet/>
      <dgm:spPr/>
    </dgm:pt>
    <dgm:pt modelId="{98B710DD-19D2-0D46-93CE-20597EA6FDCB}" type="sibTrans" cxnId="{D4262B68-07EC-354F-BB9E-05F398F05BB7}">
      <dgm:prSet/>
      <dgm:spPr/>
    </dgm:pt>
    <dgm:pt modelId="{8AAF6839-8977-AA45-9F07-D54932710A51}">
      <dgm:prSet/>
      <dgm:spPr/>
      <dgm:t>
        <a:bodyPr/>
        <a:lstStyle/>
        <a:p>
          <a:pPr algn="just" rtl="0"/>
          <a:r>
            <a:rPr lang="fr-FR" dirty="0" smtClean="0"/>
            <a:t>représente une situation, une condition ou un objet</a:t>
          </a:r>
          <a:endParaRPr lang="fr-FR" dirty="0"/>
        </a:p>
      </dgm:t>
    </dgm:pt>
    <dgm:pt modelId="{56C16762-6603-1B4D-9736-C591402D7817}" type="parTrans" cxnId="{0A9B1D2D-713C-9141-81E9-7D6D5B504B2F}">
      <dgm:prSet/>
      <dgm:spPr/>
    </dgm:pt>
    <dgm:pt modelId="{97A86F73-AC16-DF41-A767-18AD7A522112}" type="sibTrans" cxnId="{0A9B1D2D-713C-9141-81E9-7D6D5B504B2F}">
      <dgm:prSet/>
      <dgm:spPr/>
    </dgm:pt>
    <dgm:pt modelId="{267C49EC-5EF9-2B43-B678-6E213DDC257F}">
      <dgm:prSet/>
      <dgm:spPr/>
      <dgm:t>
        <a:bodyPr/>
        <a:lstStyle/>
        <a:p>
          <a:pPr algn="just" rtl="0"/>
          <a:r>
            <a:rPr lang="fr-FR" dirty="0" smtClean="0"/>
            <a:t>de causer des blessures, des dommages à l’équipement ou aux structures, une perte de matériel, ou une réduction de la capacité à exécuter les fonctions assignées. </a:t>
          </a:r>
          <a:endParaRPr lang="fr-FR" dirty="0"/>
        </a:p>
      </dgm:t>
    </dgm:pt>
    <dgm:pt modelId="{E3C2AB6F-F049-B54C-8DB8-1F7118F6978A}" type="parTrans" cxnId="{17060F1A-626E-BF48-ADEF-F0F79FE4E95F}">
      <dgm:prSet/>
      <dgm:spPr/>
    </dgm:pt>
    <dgm:pt modelId="{6F95C9C1-F1D4-A348-8EDA-B0FD3CE840A9}" type="sibTrans" cxnId="{17060F1A-626E-BF48-ADEF-F0F79FE4E95F}">
      <dgm:prSet/>
      <dgm:spPr/>
    </dgm:pt>
    <dgm:pt modelId="{8198489C-5FB5-104D-AA58-698CEC4510B6}" type="pres">
      <dgm:prSet presAssocID="{A97F3783-EB8B-CF49-8813-86C8B247C125}" presName="linear" presStyleCnt="0">
        <dgm:presLayoutVars>
          <dgm:dir/>
          <dgm:animLvl val="lvl"/>
          <dgm:resizeHandles val="exact"/>
        </dgm:presLayoutVars>
      </dgm:prSet>
      <dgm:spPr/>
      <dgm:t>
        <a:bodyPr/>
        <a:lstStyle/>
        <a:p>
          <a:endParaRPr lang="fr-FR"/>
        </a:p>
      </dgm:t>
    </dgm:pt>
    <dgm:pt modelId="{CBD929B7-FD7C-7A48-8DD9-1B5311027068}" type="pres">
      <dgm:prSet presAssocID="{79AEB80F-637A-D443-8EEF-6C55439507C2}" presName="parentLin" presStyleCnt="0"/>
      <dgm:spPr/>
    </dgm:pt>
    <dgm:pt modelId="{E80A4B0E-356C-E24E-8D9F-6938E019BA6F}" type="pres">
      <dgm:prSet presAssocID="{79AEB80F-637A-D443-8EEF-6C55439507C2}" presName="parentLeftMargin" presStyleLbl="node1" presStyleIdx="0" presStyleCnt="2"/>
      <dgm:spPr/>
      <dgm:t>
        <a:bodyPr/>
        <a:lstStyle/>
        <a:p>
          <a:endParaRPr lang="fr-FR"/>
        </a:p>
      </dgm:t>
    </dgm:pt>
    <dgm:pt modelId="{87A79A00-C373-4043-AED7-E605D59870FE}" type="pres">
      <dgm:prSet presAssocID="{79AEB80F-637A-D443-8EEF-6C55439507C2}" presName="parentText" presStyleLbl="node1" presStyleIdx="0" presStyleCnt="2">
        <dgm:presLayoutVars>
          <dgm:chMax val="0"/>
          <dgm:bulletEnabled val="1"/>
        </dgm:presLayoutVars>
      </dgm:prSet>
      <dgm:spPr/>
      <dgm:t>
        <a:bodyPr/>
        <a:lstStyle/>
        <a:p>
          <a:endParaRPr lang="fr-FR"/>
        </a:p>
      </dgm:t>
    </dgm:pt>
    <dgm:pt modelId="{F631E5A0-A1B7-B44D-8D8B-933B7D73193D}" type="pres">
      <dgm:prSet presAssocID="{79AEB80F-637A-D443-8EEF-6C55439507C2}" presName="negativeSpace" presStyleCnt="0"/>
      <dgm:spPr/>
    </dgm:pt>
    <dgm:pt modelId="{39C0D400-2837-BB43-994B-AAEA195334FC}" type="pres">
      <dgm:prSet presAssocID="{79AEB80F-637A-D443-8EEF-6C55439507C2}" presName="childText" presStyleLbl="conFgAcc1" presStyleIdx="0" presStyleCnt="2">
        <dgm:presLayoutVars>
          <dgm:bulletEnabled val="1"/>
        </dgm:presLayoutVars>
      </dgm:prSet>
      <dgm:spPr/>
      <dgm:t>
        <a:bodyPr/>
        <a:lstStyle/>
        <a:p>
          <a:endParaRPr lang="fr-FR"/>
        </a:p>
      </dgm:t>
    </dgm:pt>
    <dgm:pt modelId="{95C4AE0D-0CFE-9F48-9D41-AC83802F0304}" type="pres">
      <dgm:prSet presAssocID="{BAFABD75-6EC9-984D-885D-3BDD6FCF8BA1}" presName="spaceBetweenRectangles" presStyleCnt="0"/>
      <dgm:spPr/>
    </dgm:pt>
    <dgm:pt modelId="{AC1A25CC-23C2-834D-A351-91121F82ABD0}" type="pres">
      <dgm:prSet presAssocID="{B0DD0B04-2CFE-CE4B-A94C-AB9B704552B5}" presName="parentLin" presStyleCnt="0"/>
      <dgm:spPr/>
    </dgm:pt>
    <dgm:pt modelId="{5B856E62-7C8A-304F-95CB-3387C96A9E39}" type="pres">
      <dgm:prSet presAssocID="{B0DD0B04-2CFE-CE4B-A94C-AB9B704552B5}" presName="parentLeftMargin" presStyleLbl="node1" presStyleIdx="0" presStyleCnt="2"/>
      <dgm:spPr/>
      <dgm:t>
        <a:bodyPr/>
        <a:lstStyle/>
        <a:p>
          <a:endParaRPr lang="fr-FR"/>
        </a:p>
      </dgm:t>
    </dgm:pt>
    <dgm:pt modelId="{927A74A9-B4A5-B846-A8C1-29F41A0B8551}" type="pres">
      <dgm:prSet presAssocID="{B0DD0B04-2CFE-CE4B-A94C-AB9B704552B5}" presName="parentText" presStyleLbl="node1" presStyleIdx="1" presStyleCnt="2">
        <dgm:presLayoutVars>
          <dgm:chMax val="0"/>
          <dgm:bulletEnabled val="1"/>
        </dgm:presLayoutVars>
      </dgm:prSet>
      <dgm:spPr/>
      <dgm:t>
        <a:bodyPr/>
        <a:lstStyle/>
        <a:p>
          <a:endParaRPr lang="fr-FR"/>
        </a:p>
      </dgm:t>
    </dgm:pt>
    <dgm:pt modelId="{CE82ABA9-5206-524F-ACB4-6954F3E93850}" type="pres">
      <dgm:prSet presAssocID="{B0DD0B04-2CFE-CE4B-A94C-AB9B704552B5}" presName="negativeSpace" presStyleCnt="0"/>
      <dgm:spPr/>
    </dgm:pt>
    <dgm:pt modelId="{36AF4A9E-DD96-884D-8A27-0F74FA9292ED}" type="pres">
      <dgm:prSet presAssocID="{B0DD0B04-2CFE-CE4B-A94C-AB9B704552B5}" presName="childText" presStyleLbl="conFgAcc1" presStyleIdx="1" presStyleCnt="2">
        <dgm:presLayoutVars>
          <dgm:bulletEnabled val="1"/>
        </dgm:presLayoutVars>
      </dgm:prSet>
      <dgm:spPr/>
      <dgm:t>
        <a:bodyPr/>
        <a:lstStyle/>
        <a:p>
          <a:endParaRPr lang="fr-FR"/>
        </a:p>
      </dgm:t>
    </dgm:pt>
  </dgm:ptLst>
  <dgm:cxnLst>
    <dgm:cxn modelId="{17060F1A-626E-BF48-ADEF-F0F79FE4E95F}" srcId="{B0DD0B04-2CFE-CE4B-A94C-AB9B704552B5}" destId="{267C49EC-5EF9-2B43-B678-6E213DDC257F}" srcOrd="0" destOrd="0" parTransId="{E3C2AB6F-F049-B54C-8DB8-1F7118F6978A}" sibTransId="{6F95C9C1-F1D4-A348-8EDA-B0FD3CE840A9}"/>
    <dgm:cxn modelId="{02CA61BA-9A89-0D48-B2A6-B298240856DA}" type="presOf" srcId="{79AEB80F-637A-D443-8EEF-6C55439507C2}" destId="{E80A4B0E-356C-E24E-8D9F-6938E019BA6F}" srcOrd="0" destOrd="0" presId="urn:microsoft.com/office/officeart/2005/8/layout/list1"/>
    <dgm:cxn modelId="{0A9B1D2D-713C-9141-81E9-7D6D5B504B2F}" srcId="{79AEB80F-637A-D443-8EEF-6C55439507C2}" destId="{8AAF6839-8977-AA45-9F07-D54932710A51}" srcOrd="0" destOrd="0" parTransId="{56C16762-6603-1B4D-9736-C591402D7817}" sibTransId="{97A86F73-AC16-DF41-A767-18AD7A522112}"/>
    <dgm:cxn modelId="{4F65EC18-1436-3846-9C05-B2D30155138C}" srcId="{A97F3783-EB8B-CF49-8813-86C8B247C125}" destId="{79AEB80F-637A-D443-8EEF-6C55439507C2}" srcOrd="0" destOrd="0" parTransId="{07EE015F-67AA-1D49-AD70-2AA40DA6CA72}" sibTransId="{BAFABD75-6EC9-984D-885D-3BDD6FCF8BA1}"/>
    <dgm:cxn modelId="{FA767813-0026-F54A-A691-A6C80A7DA0A0}" type="presOf" srcId="{B0DD0B04-2CFE-CE4B-A94C-AB9B704552B5}" destId="{927A74A9-B4A5-B846-A8C1-29F41A0B8551}" srcOrd="1" destOrd="0" presId="urn:microsoft.com/office/officeart/2005/8/layout/list1"/>
    <dgm:cxn modelId="{AC5DE942-1F76-374C-AFA4-FA71D9947254}" type="presOf" srcId="{A97F3783-EB8B-CF49-8813-86C8B247C125}" destId="{8198489C-5FB5-104D-AA58-698CEC4510B6}" srcOrd="0" destOrd="0" presId="urn:microsoft.com/office/officeart/2005/8/layout/list1"/>
    <dgm:cxn modelId="{D4262B68-07EC-354F-BB9E-05F398F05BB7}" srcId="{A97F3783-EB8B-CF49-8813-86C8B247C125}" destId="{B0DD0B04-2CFE-CE4B-A94C-AB9B704552B5}" srcOrd="1" destOrd="0" parTransId="{9CE4DDD9-1600-B44E-B970-9060351E5F20}" sibTransId="{98B710DD-19D2-0D46-93CE-20597EA6FDCB}"/>
    <dgm:cxn modelId="{DB7F981B-AFCE-8646-AC15-7CD1869E8F6B}" type="presOf" srcId="{267C49EC-5EF9-2B43-B678-6E213DDC257F}" destId="{36AF4A9E-DD96-884D-8A27-0F74FA9292ED}" srcOrd="0" destOrd="0" presId="urn:microsoft.com/office/officeart/2005/8/layout/list1"/>
    <dgm:cxn modelId="{1139E8E4-4A96-B648-8D8C-E0E8115573A5}" type="presOf" srcId="{8AAF6839-8977-AA45-9F07-D54932710A51}" destId="{39C0D400-2837-BB43-994B-AAEA195334FC}" srcOrd="0" destOrd="0" presId="urn:microsoft.com/office/officeart/2005/8/layout/list1"/>
    <dgm:cxn modelId="{02C31DE4-5043-FC4E-A0E6-F3BB23947F98}" type="presOf" srcId="{79AEB80F-637A-D443-8EEF-6C55439507C2}" destId="{87A79A00-C373-4043-AED7-E605D59870FE}" srcOrd="1" destOrd="0" presId="urn:microsoft.com/office/officeart/2005/8/layout/list1"/>
    <dgm:cxn modelId="{35CF8B83-F289-B34A-ADEA-7821983866AB}" type="presOf" srcId="{B0DD0B04-2CFE-CE4B-A94C-AB9B704552B5}" destId="{5B856E62-7C8A-304F-95CB-3387C96A9E39}" srcOrd="0" destOrd="0" presId="urn:microsoft.com/office/officeart/2005/8/layout/list1"/>
    <dgm:cxn modelId="{FA8DD718-3700-214F-BE74-16AE44BE1728}" type="presParOf" srcId="{8198489C-5FB5-104D-AA58-698CEC4510B6}" destId="{CBD929B7-FD7C-7A48-8DD9-1B5311027068}" srcOrd="0" destOrd="0" presId="urn:microsoft.com/office/officeart/2005/8/layout/list1"/>
    <dgm:cxn modelId="{421FA6B4-C3C3-4742-BEEE-1C274C0C4A43}" type="presParOf" srcId="{CBD929B7-FD7C-7A48-8DD9-1B5311027068}" destId="{E80A4B0E-356C-E24E-8D9F-6938E019BA6F}" srcOrd="0" destOrd="0" presId="urn:microsoft.com/office/officeart/2005/8/layout/list1"/>
    <dgm:cxn modelId="{5CAD9035-9A8A-8949-8B7D-3F9857256627}" type="presParOf" srcId="{CBD929B7-FD7C-7A48-8DD9-1B5311027068}" destId="{87A79A00-C373-4043-AED7-E605D59870FE}" srcOrd="1" destOrd="0" presId="urn:microsoft.com/office/officeart/2005/8/layout/list1"/>
    <dgm:cxn modelId="{B488399D-004C-8F45-8B75-11D30CAAE949}" type="presParOf" srcId="{8198489C-5FB5-104D-AA58-698CEC4510B6}" destId="{F631E5A0-A1B7-B44D-8D8B-933B7D73193D}" srcOrd="1" destOrd="0" presId="urn:microsoft.com/office/officeart/2005/8/layout/list1"/>
    <dgm:cxn modelId="{DA7F59F2-E18E-DC42-A2EB-DC183E536B7B}" type="presParOf" srcId="{8198489C-5FB5-104D-AA58-698CEC4510B6}" destId="{39C0D400-2837-BB43-994B-AAEA195334FC}" srcOrd="2" destOrd="0" presId="urn:microsoft.com/office/officeart/2005/8/layout/list1"/>
    <dgm:cxn modelId="{5E63104F-A997-DF4E-B846-6ADBB4021E0E}" type="presParOf" srcId="{8198489C-5FB5-104D-AA58-698CEC4510B6}" destId="{95C4AE0D-0CFE-9F48-9D41-AC83802F0304}" srcOrd="3" destOrd="0" presId="urn:microsoft.com/office/officeart/2005/8/layout/list1"/>
    <dgm:cxn modelId="{EFF3DF2C-983B-5847-8157-23257F93FEFA}" type="presParOf" srcId="{8198489C-5FB5-104D-AA58-698CEC4510B6}" destId="{AC1A25CC-23C2-834D-A351-91121F82ABD0}" srcOrd="4" destOrd="0" presId="urn:microsoft.com/office/officeart/2005/8/layout/list1"/>
    <dgm:cxn modelId="{8AD71161-F137-AC45-B7F8-4BCEF60C4CF4}" type="presParOf" srcId="{AC1A25CC-23C2-834D-A351-91121F82ABD0}" destId="{5B856E62-7C8A-304F-95CB-3387C96A9E39}" srcOrd="0" destOrd="0" presId="urn:microsoft.com/office/officeart/2005/8/layout/list1"/>
    <dgm:cxn modelId="{FC2558ED-5E01-C841-A1E2-FDE59240E79B}" type="presParOf" srcId="{AC1A25CC-23C2-834D-A351-91121F82ABD0}" destId="{927A74A9-B4A5-B846-A8C1-29F41A0B8551}" srcOrd="1" destOrd="0" presId="urn:microsoft.com/office/officeart/2005/8/layout/list1"/>
    <dgm:cxn modelId="{6AD62E64-E7D6-AA47-8F52-B73C46634A61}" type="presParOf" srcId="{8198489C-5FB5-104D-AA58-698CEC4510B6}" destId="{CE82ABA9-5206-524F-ACB4-6954F3E93850}" srcOrd="5" destOrd="0" presId="urn:microsoft.com/office/officeart/2005/8/layout/list1"/>
    <dgm:cxn modelId="{8C93361C-8194-6245-BDB9-EE38AB1772AC}" type="presParOf" srcId="{8198489C-5FB5-104D-AA58-698CEC4510B6}" destId="{36AF4A9E-DD96-884D-8A27-0F74FA9292E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7F3783-EB8B-CF49-8813-86C8B247C12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fr-FR"/>
        </a:p>
      </dgm:t>
    </dgm:pt>
    <dgm:pt modelId="{79AEB80F-637A-D443-8EEF-6C55439507C2}">
      <dgm:prSet/>
      <dgm:spPr/>
      <dgm:t>
        <a:bodyPr/>
        <a:lstStyle/>
        <a:p>
          <a:pPr algn="just" rtl="0"/>
          <a:r>
            <a:rPr lang="fr-FR" dirty="0" smtClean="0"/>
            <a:t>Un risque </a:t>
          </a:r>
          <a:endParaRPr lang="fr-FR" dirty="0"/>
        </a:p>
      </dgm:t>
    </dgm:pt>
    <dgm:pt modelId="{07EE015F-67AA-1D49-AD70-2AA40DA6CA72}" type="parTrans" cxnId="{4F65EC18-1436-3846-9C05-B2D30155138C}">
      <dgm:prSet/>
      <dgm:spPr/>
      <dgm:t>
        <a:bodyPr/>
        <a:lstStyle/>
        <a:p>
          <a:endParaRPr lang="fr-FR"/>
        </a:p>
      </dgm:t>
    </dgm:pt>
    <dgm:pt modelId="{BAFABD75-6EC9-984D-885D-3BDD6FCF8BA1}" type="sibTrans" cxnId="{4F65EC18-1436-3846-9C05-B2D30155138C}">
      <dgm:prSet/>
      <dgm:spPr/>
      <dgm:t>
        <a:bodyPr/>
        <a:lstStyle/>
        <a:p>
          <a:endParaRPr lang="fr-FR"/>
        </a:p>
      </dgm:t>
    </dgm:pt>
    <dgm:pt modelId="{B0DD0B04-2CFE-CE4B-A94C-AB9B704552B5}">
      <dgm:prSet/>
      <dgm:spPr/>
      <dgm:t>
        <a:bodyPr/>
        <a:lstStyle/>
        <a:p>
          <a:pPr rtl="0"/>
          <a:r>
            <a:rPr lang="fr-FR" dirty="0" smtClean="0"/>
            <a:t>Plus simplement</a:t>
          </a:r>
          <a:endParaRPr lang="fr-FR" dirty="0"/>
        </a:p>
      </dgm:t>
    </dgm:pt>
    <dgm:pt modelId="{9CE4DDD9-1600-B44E-B970-9060351E5F20}" type="parTrans" cxnId="{D4262B68-07EC-354F-BB9E-05F398F05BB7}">
      <dgm:prSet/>
      <dgm:spPr/>
      <dgm:t>
        <a:bodyPr/>
        <a:lstStyle/>
        <a:p>
          <a:endParaRPr lang="fr-FR"/>
        </a:p>
      </dgm:t>
    </dgm:pt>
    <dgm:pt modelId="{98B710DD-19D2-0D46-93CE-20597EA6FDCB}" type="sibTrans" cxnId="{D4262B68-07EC-354F-BB9E-05F398F05BB7}">
      <dgm:prSet/>
      <dgm:spPr/>
      <dgm:t>
        <a:bodyPr/>
        <a:lstStyle/>
        <a:p>
          <a:endParaRPr lang="fr-FR"/>
        </a:p>
      </dgm:t>
    </dgm:pt>
    <dgm:pt modelId="{8AAF6839-8977-AA45-9F07-D54932710A51}">
      <dgm:prSet/>
      <dgm:spPr/>
      <dgm:t>
        <a:bodyPr/>
        <a:lstStyle/>
        <a:p>
          <a:pPr algn="just" rtl="0"/>
          <a:r>
            <a:rPr lang="fr-FR" dirty="0" smtClean="0"/>
            <a:t>L’évaluation des conséquences d'un danger, exprimée en termes de probabilité et sévérité anticipées, prenant comme référence la situation la plus défavorable envisageable.</a:t>
          </a:r>
          <a:endParaRPr lang="fr-FR" dirty="0"/>
        </a:p>
      </dgm:t>
    </dgm:pt>
    <dgm:pt modelId="{56C16762-6603-1B4D-9736-C591402D7817}" type="parTrans" cxnId="{0A9B1D2D-713C-9141-81E9-7D6D5B504B2F}">
      <dgm:prSet/>
      <dgm:spPr/>
      <dgm:t>
        <a:bodyPr/>
        <a:lstStyle/>
        <a:p>
          <a:endParaRPr lang="fr-FR"/>
        </a:p>
      </dgm:t>
    </dgm:pt>
    <dgm:pt modelId="{97A86F73-AC16-DF41-A767-18AD7A522112}" type="sibTrans" cxnId="{0A9B1D2D-713C-9141-81E9-7D6D5B504B2F}">
      <dgm:prSet/>
      <dgm:spPr/>
      <dgm:t>
        <a:bodyPr/>
        <a:lstStyle/>
        <a:p>
          <a:endParaRPr lang="fr-FR"/>
        </a:p>
      </dgm:t>
    </dgm:pt>
    <dgm:pt modelId="{267C49EC-5EF9-2B43-B678-6E213DDC257F}">
      <dgm:prSet/>
      <dgm:spPr/>
      <dgm:t>
        <a:bodyPr/>
        <a:lstStyle/>
        <a:p>
          <a:pPr algn="just" rtl="0"/>
          <a:r>
            <a:rPr lang="fr-FR" dirty="0" smtClean="0"/>
            <a:t>lorsqu’un technicien est directement exposé à un danger, ce danger représente un risque.. </a:t>
          </a:r>
          <a:endParaRPr lang="fr-FR" dirty="0"/>
        </a:p>
      </dgm:t>
    </dgm:pt>
    <dgm:pt modelId="{E3C2AB6F-F049-B54C-8DB8-1F7118F6978A}" type="parTrans" cxnId="{17060F1A-626E-BF48-ADEF-F0F79FE4E95F}">
      <dgm:prSet/>
      <dgm:spPr/>
      <dgm:t>
        <a:bodyPr/>
        <a:lstStyle/>
        <a:p>
          <a:endParaRPr lang="fr-FR"/>
        </a:p>
      </dgm:t>
    </dgm:pt>
    <dgm:pt modelId="{6F95C9C1-F1D4-A348-8EDA-B0FD3CE840A9}" type="sibTrans" cxnId="{17060F1A-626E-BF48-ADEF-F0F79FE4E95F}">
      <dgm:prSet/>
      <dgm:spPr/>
      <dgm:t>
        <a:bodyPr/>
        <a:lstStyle/>
        <a:p>
          <a:endParaRPr lang="fr-FR"/>
        </a:p>
      </dgm:t>
    </dgm:pt>
    <dgm:pt modelId="{8198489C-5FB5-104D-AA58-698CEC4510B6}" type="pres">
      <dgm:prSet presAssocID="{A97F3783-EB8B-CF49-8813-86C8B247C125}" presName="linear" presStyleCnt="0">
        <dgm:presLayoutVars>
          <dgm:dir/>
          <dgm:animLvl val="lvl"/>
          <dgm:resizeHandles val="exact"/>
        </dgm:presLayoutVars>
      </dgm:prSet>
      <dgm:spPr/>
      <dgm:t>
        <a:bodyPr/>
        <a:lstStyle/>
        <a:p>
          <a:endParaRPr lang="fr-FR"/>
        </a:p>
      </dgm:t>
    </dgm:pt>
    <dgm:pt modelId="{CBD929B7-FD7C-7A48-8DD9-1B5311027068}" type="pres">
      <dgm:prSet presAssocID="{79AEB80F-637A-D443-8EEF-6C55439507C2}" presName="parentLin" presStyleCnt="0"/>
      <dgm:spPr/>
    </dgm:pt>
    <dgm:pt modelId="{E80A4B0E-356C-E24E-8D9F-6938E019BA6F}" type="pres">
      <dgm:prSet presAssocID="{79AEB80F-637A-D443-8EEF-6C55439507C2}" presName="parentLeftMargin" presStyleLbl="node1" presStyleIdx="0" presStyleCnt="2"/>
      <dgm:spPr/>
      <dgm:t>
        <a:bodyPr/>
        <a:lstStyle/>
        <a:p>
          <a:endParaRPr lang="fr-FR"/>
        </a:p>
      </dgm:t>
    </dgm:pt>
    <dgm:pt modelId="{87A79A00-C373-4043-AED7-E605D59870FE}" type="pres">
      <dgm:prSet presAssocID="{79AEB80F-637A-D443-8EEF-6C55439507C2}" presName="parentText" presStyleLbl="node1" presStyleIdx="0" presStyleCnt="2">
        <dgm:presLayoutVars>
          <dgm:chMax val="0"/>
          <dgm:bulletEnabled val="1"/>
        </dgm:presLayoutVars>
      </dgm:prSet>
      <dgm:spPr/>
      <dgm:t>
        <a:bodyPr/>
        <a:lstStyle/>
        <a:p>
          <a:endParaRPr lang="fr-FR"/>
        </a:p>
      </dgm:t>
    </dgm:pt>
    <dgm:pt modelId="{F631E5A0-A1B7-B44D-8D8B-933B7D73193D}" type="pres">
      <dgm:prSet presAssocID="{79AEB80F-637A-D443-8EEF-6C55439507C2}" presName="negativeSpace" presStyleCnt="0"/>
      <dgm:spPr/>
    </dgm:pt>
    <dgm:pt modelId="{39C0D400-2837-BB43-994B-AAEA195334FC}" type="pres">
      <dgm:prSet presAssocID="{79AEB80F-637A-D443-8EEF-6C55439507C2}" presName="childText" presStyleLbl="conFgAcc1" presStyleIdx="0" presStyleCnt="2" custLinFactNeighborX="1425" custLinFactNeighborY="-527">
        <dgm:presLayoutVars>
          <dgm:bulletEnabled val="1"/>
        </dgm:presLayoutVars>
      </dgm:prSet>
      <dgm:spPr/>
      <dgm:t>
        <a:bodyPr/>
        <a:lstStyle/>
        <a:p>
          <a:endParaRPr lang="fr-FR"/>
        </a:p>
      </dgm:t>
    </dgm:pt>
    <dgm:pt modelId="{95C4AE0D-0CFE-9F48-9D41-AC83802F0304}" type="pres">
      <dgm:prSet presAssocID="{BAFABD75-6EC9-984D-885D-3BDD6FCF8BA1}" presName="spaceBetweenRectangles" presStyleCnt="0"/>
      <dgm:spPr/>
    </dgm:pt>
    <dgm:pt modelId="{AC1A25CC-23C2-834D-A351-91121F82ABD0}" type="pres">
      <dgm:prSet presAssocID="{B0DD0B04-2CFE-CE4B-A94C-AB9B704552B5}" presName="parentLin" presStyleCnt="0"/>
      <dgm:spPr/>
    </dgm:pt>
    <dgm:pt modelId="{5B856E62-7C8A-304F-95CB-3387C96A9E39}" type="pres">
      <dgm:prSet presAssocID="{B0DD0B04-2CFE-CE4B-A94C-AB9B704552B5}" presName="parentLeftMargin" presStyleLbl="node1" presStyleIdx="0" presStyleCnt="2"/>
      <dgm:spPr/>
      <dgm:t>
        <a:bodyPr/>
        <a:lstStyle/>
        <a:p>
          <a:endParaRPr lang="fr-FR"/>
        </a:p>
      </dgm:t>
    </dgm:pt>
    <dgm:pt modelId="{927A74A9-B4A5-B846-A8C1-29F41A0B8551}" type="pres">
      <dgm:prSet presAssocID="{B0DD0B04-2CFE-CE4B-A94C-AB9B704552B5}" presName="parentText" presStyleLbl="node1" presStyleIdx="1" presStyleCnt="2" custLinFactNeighborY="-10836">
        <dgm:presLayoutVars>
          <dgm:chMax val="0"/>
          <dgm:bulletEnabled val="1"/>
        </dgm:presLayoutVars>
      </dgm:prSet>
      <dgm:spPr/>
      <dgm:t>
        <a:bodyPr/>
        <a:lstStyle/>
        <a:p>
          <a:endParaRPr lang="fr-FR"/>
        </a:p>
      </dgm:t>
    </dgm:pt>
    <dgm:pt modelId="{CE82ABA9-5206-524F-ACB4-6954F3E93850}" type="pres">
      <dgm:prSet presAssocID="{B0DD0B04-2CFE-CE4B-A94C-AB9B704552B5}" presName="negativeSpace" presStyleCnt="0"/>
      <dgm:spPr/>
    </dgm:pt>
    <dgm:pt modelId="{36AF4A9E-DD96-884D-8A27-0F74FA9292ED}" type="pres">
      <dgm:prSet presAssocID="{B0DD0B04-2CFE-CE4B-A94C-AB9B704552B5}" presName="childText" presStyleLbl="conFgAcc1" presStyleIdx="1" presStyleCnt="2">
        <dgm:presLayoutVars>
          <dgm:bulletEnabled val="1"/>
        </dgm:presLayoutVars>
      </dgm:prSet>
      <dgm:spPr/>
      <dgm:t>
        <a:bodyPr/>
        <a:lstStyle/>
        <a:p>
          <a:endParaRPr lang="fr-FR"/>
        </a:p>
      </dgm:t>
    </dgm:pt>
  </dgm:ptLst>
  <dgm:cxnLst>
    <dgm:cxn modelId="{5358B925-EC1E-9143-9FC2-526D8F4990BB}" type="presOf" srcId="{267C49EC-5EF9-2B43-B678-6E213DDC257F}" destId="{36AF4A9E-DD96-884D-8A27-0F74FA9292ED}" srcOrd="0" destOrd="0" presId="urn:microsoft.com/office/officeart/2005/8/layout/list1"/>
    <dgm:cxn modelId="{FD5A276D-E432-E143-BE05-81607BD07EC5}" type="presOf" srcId="{79AEB80F-637A-D443-8EEF-6C55439507C2}" destId="{E80A4B0E-356C-E24E-8D9F-6938E019BA6F}" srcOrd="0" destOrd="0" presId="urn:microsoft.com/office/officeart/2005/8/layout/list1"/>
    <dgm:cxn modelId="{3EBB3B7E-6549-754E-987C-D1E5ED61515A}" type="presOf" srcId="{A97F3783-EB8B-CF49-8813-86C8B247C125}" destId="{8198489C-5FB5-104D-AA58-698CEC4510B6}" srcOrd="0" destOrd="0" presId="urn:microsoft.com/office/officeart/2005/8/layout/list1"/>
    <dgm:cxn modelId="{17060F1A-626E-BF48-ADEF-F0F79FE4E95F}" srcId="{B0DD0B04-2CFE-CE4B-A94C-AB9B704552B5}" destId="{267C49EC-5EF9-2B43-B678-6E213DDC257F}" srcOrd="0" destOrd="0" parTransId="{E3C2AB6F-F049-B54C-8DB8-1F7118F6978A}" sibTransId="{6F95C9C1-F1D4-A348-8EDA-B0FD3CE840A9}"/>
    <dgm:cxn modelId="{050A8338-1484-E049-9C35-02CAE9C0CBC2}" type="presOf" srcId="{B0DD0B04-2CFE-CE4B-A94C-AB9B704552B5}" destId="{5B856E62-7C8A-304F-95CB-3387C96A9E39}" srcOrd="0" destOrd="0" presId="urn:microsoft.com/office/officeart/2005/8/layout/list1"/>
    <dgm:cxn modelId="{0A9B1D2D-713C-9141-81E9-7D6D5B504B2F}" srcId="{79AEB80F-637A-D443-8EEF-6C55439507C2}" destId="{8AAF6839-8977-AA45-9F07-D54932710A51}" srcOrd="0" destOrd="0" parTransId="{56C16762-6603-1B4D-9736-C591402D7817}" sibTransId="{97A86F73-AC16-DF41-A767-18AD7A522112}"/>
    <dgm:cxn modelId="{4F65EC18-1436-3846-9C05-B2D30155138C}" srcId="{A97F3783-EB8B-CF49-8813-86C8B247C125}" destId="{79AEB80F-637A-D443-8EEF-6C55439507C2}" srcOrd="0" destOrd="0" parTransId="{07EE015F-67AA-1D49-AD70-2AA40DA6CA72}" sibTransId="{BAFABD75-6EC9-984D-885D-3BDD6FCF8BA1}"/>
    <dgm:cxn modelId="{D4262B68-07EC-354F-BB9E-05F398F05BB7}" srcId="{A97F3783-EB8B-CF49-8813-86C8B247C125}" destId="{B0DD0B04-2CFE-CE4B-A94C-AB9B704552B5}" srcOrd="1" destOrd="0" parTransId="{9CE4DDD9-1600-B44E-B970-9060351E5F20}" sibTransId="{98B710DD-19D2-0D46-93CE-20597EA6FDCB}"/>
    <dgm:cxn modelId="{3A6B106B-B0C2-E344-B128-31AC6E5189B3}" type="presOf" srcId="{B0DD0B04-2CFE-CE4B-A94C-AB9B704552B5}" destId="{927A74A9-B4A5-B846-A8C1-29F41A0B8551}" srcOrd="1" destOrd="0" presId="urn:microsoft.com/office/officeart/2005/8/layout/list1"/>
    <dgm:cxn modelId="{64273E4D-CD66-6F47-A165-85E269541EC7}" type="presOf" srcId="{79AEB80F-637A-D443-8EEF-6C55439507C2}" destId="{87A79A00-C373-4043-AED7-E605D59870FE}" srcOrd="1" destOrd="0" presId="urn:microsoft.com/office/officeart/2005/8/layout/list1"/>
    <dgm:cxn modelId="{309C22AB-8E24-4C4C-86DF-2509F0ABB966}" type="presOf" srcId="{8AAF6839-8977-AA45-9F07-D54932710A51}" destId="{39C0D400-2837-BB43-994B-AAEA195334FC}" srcOrd="0" destOrd="0" presId="urn:microsoft.com/office/officeart/2005/8/layout/list1"/>
    <dgm:cxn modelId="{40C6F1A6-61FD-C243-8C10-21936D3E60E6}" type="presParOf" srcId="{8198489C-5FB5-104D-AA58-698CEC4510B6}" destId="{CBD929B7-FD7C-7A48-8DD9-1B5311027068}" srcOrd="0" destOrd="0" presId="urn:microsoft.com/office/officeart/2005/8/layout/list1"/>
    <dgm:cxn modelId="{0D20670B-B291-B246-AAA5-A692E043F928}" type="presParOf" srcId="{CBD929B7-FD7C-7A48-8DD9-1B5311027068}" destId="{E80A4B0E-356C-E24E-8D9F-6938E019BA6F}" srcOrd="0" destOrd="0" presId="urn:microsoft.com/office/officeart/2005/8/layout/list1"/>
    <dgm:cxn modelId="{26D42564-A3D3-AC44-A54F-77C556598033}" type="presParOf" srcId="{CBD929B7-FD7C-7A48-8DD9-1B5311027068}" destId="{87A79A00-C373-4043-AED7-E605D59870FE}" srcOrd="1" destOrd="0" presId="urn:microsoft.com/office/officeart/2005/8/layout/list1"/>
    <dgm:cxn modelId="{5AF2CCFF-CF14-694B-8998-56A0DD31E341}" type="presParOf" srcId="{8198489C-5FB5-104D-AA58-698CEC4510B6}" destId="{F631E5A0-A1B7-B44D-8D8B-933B7D73193D}" srcOrd="1" destOrd="0" presId="urn:microsoft.com/office/officeart/2005/8/layout/list1"/>
    <dgm:cxn modelId="{850A2649-C04C-9542-A910-213229D282D7}" type="presParOf" srcId="{8198489C-5FB5-104D-AA58-698CEC4510B6}" destId="{39C0D400-2837-BB43-994B-AAEA195334FC}" srcOrd="2" destOrd="0" presId="urn:microsoft.com/office/officeart/2005/8/layout/list1"/>
    <dgm:cxn modelId="{CF387C89-2048-5846-B8AB-3BD7BE51FD3D}" type="presParOf" srcId="{8198489C-5FB5-104D-AA58-698CEC4510B6}" destId="{95C4AE0D-0CFE-9F48-9D41-AC83802F0304}" srcOrd="3" destOrd="0" presId="urn:microsoft.com/office/officeart/2005/8/layout/list1"/>
    <dgm:cxn modelId="{1D6848C5-0AE3-D445-89C2-C4E196C5137F}" type="presParOf" srcId="{8198489C-5FB5-104D-AA58-698CEC4510B6}" destId="{AC1A25CC-23C2-834D-A351-91121F82ABD0}" srcOrd="4" destOrd="0" presId="urn:microsoft.com/office/officeart/2005/8/layout/list1"/>
    <dgm:cxn modelId="{0F8E88E4-D96B-0C40-8A0B-7250317AB539}" type="presParOf" srcId="{AC1A25CC-23C2-834D-A351-91121F82ABD0}" destId="{5B856E62-7C8A-304F-95CB-3387C96A9E39}" srcOrd="0" destOrd="0" presId="urn:microsoft.com/office/officeart/2005/8/layout/list1"/>
    <dgm:cxn modelId="{660467D3-C7FA-D346-A47D-64B9BFB0A56C}" type="presParOf" srcId="{AC1A25CC-23C2-834D-A351-91121F82ABD0}" destId="{927A74A9-B4A5-B846-A8C1-29F41A0B8551}" srcOrd="1" destOrd="0" presId="urn:microsoft.com/office/officeart/2005/8/layout/list1"/>
    <dgm:cxn modelId="{C9A499EF-2746-2E4F-838D-09FF1AF71505}" type="presParOf" srcId="{8198489C-5FB5-104D-AA58-698CEC4510B6}" destId="{CE82ABA9-5206-524F-ACB4-6954F3E93850}" srcOrd="5" destOrd="0" presId="urn:microsoft.com/office/officeart/2005/8/layout/list1"/>
    <dgm:cxn modelId="{A887C2B6-B82D-0F47-AE60-82F154294834}" type="presParOf" srcId="{8198489C-5FB5-104D-AA58-698CEC4510B6}" destId="{36AF4A9E-DD96-884D-8A27-0F74FA9292E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F9DB23-431B-B949-AB9A-C178B79FDE05}" type="doc">
      <dgm:prSet loTypeId="urn:microsoft.com/office/officeart/2005/8/layout/equation2" loCatId="" qsTypeId="urn:microsoft.com/office/officeart/2005/8/quickstyle/simple4" qsCatId="simple" csTypeId="urn:microsoft.com/office/officeart/2005/8/colors/accent0_3" csCatId="mainScheme" phldr="1"/>
      <dgm:spPr/>
      <dgm:t>
        <a:bodyPr/>
        <a:lstStyle/>
        <a:p>
          <a:endParaRPr lang="fr-FR"/>
        </a:p>
      </dgm:t>
    </dgm:pt>
    <dgm:pt modelId="{5D232549-F243-3D44-B3ED-B1E233F64119}">
      <dgm:prSet phldrT="[Texte]"/>
      <dgm:spPr/>
      <dgm:t>
        <a:bodyPr/>
        <a:lstStyle/>
        <a:p>
          <a:r>
            <a:rPr lang="fr-FR" dirty="0" smtClean="0"/>
            <a:t>Opérateur</a:t>
          </a:r>
          <a:endParaRPr lang="fr-FR" dirty="0"/>
        </a:p>
      </dgm:t>
    </dgm:pt>
    <dgm:pt modelId="{2B1F7319-374C-A249-8765-CF3B996F8658}" type="parTrans" cxnId="{4424C01B-DEC2-804E-9E82-536AE128E706}">
      <dgm:prSet/>
      <dgm:spPr/>
      <dgm:t>
        <a:bodyPr/>
        <a:lstStyle/>
        <a:p>
          <a:endParaRPr lang="fr-FR"/>
        </a:p>
      </dgm:t>
    </dgm:pt>
    <dgm:pt modelId="{AE007631-BDB0-1247-8583-C6A885E90119}" type="sibTrans" cxnId="{4424C01B-DEC2-804E-9E82-536AE128E706}">
      <dgm:prSet/>
      <dgm:spPr/>
      <dgm:t>
        <a:bodyPr/>
        <a:lstStyle/>
        <a:p>
          <a:endParaRPr lang="fr-FR"/>
        </a:p>
      </dgm:t>
    </dgm:pt>
    <dgm:pt modelId="{480AA863-DEEA-7F47-804E-55471E05CD5E}">
      <dgm:prSet phldrT="[Texte]"/>
      <dgm:spPr/>
      <dgm:t>
        <a:bodyPr/>
        <a:lstStyle/>
        <a:p>
          <a:r>
            <a:rPr lang="fr-FR" dirty="0" smtClean="0"/>
            <a:t>Situation dangereuse</a:t>
          </a:r>
          <a:endParaRPr lang="fr-FR" dirty="0"/>
        </a:p>
      </dgm:t>
    </dgm:pt>
    <dgm:pt modelId="{9D73A062-AE45-3B4F-9C23-387BBD510507}" type="parTrans" cxnId="{38B4A003-FA66-B24D-AE94-075CCFD0BD5C}">
      <dgm:prSet/>
      <dgm:spPr/>
      <dgm:t>
        <a:bodyPr/>
        <a:lstStyle/>
        <a:p>
          <a:endParaRPr lang="fr-FR"/>
        </a:p>
      </dgm:t>
    </dgm:pt>
    <dgm:pt modelId="{518B1E61-FAC7-0B48-A646-6A756180DA62}" type="sibTrans" cxnId="{38B4A003-FA66-B24D-AE94-075CCFD0BD5C}">
      <dgm:prSet/>
      <dgm:spPr/>
      <dgm:t>
        <a:bodyPr/>
        <a:lstStyle/>
        <a:p>
          <a:endParaRPr lang="fr-FR"/>
        </a:p>
      </dgm:t>
    </dgm:pt>
    <dgm:pt modelId="{27EFD7F2-8150-9243-B08D-230B461335BA}">
      <dgm:prSet phldrT="[Texte]"/>
      <dgm:spPr/>
      <dgm:t>
        <a:bodyPr/>
        <a:lstStyle/>
        <a:p>
          <a:r>
            <a:rPr lang="fr-FR" dirty="0" smtClean="0"/>
            <a:t>risque</a:t>
          </a:r>
          <a:endParaRPr lang="fr-FR" dirty="0"/>
        </a:p>
      </dgm:t>
    </dgm:pt>
    <dgm:pt modelId="{CA6C0709-B95E-6A46-8E95-92ED965FC3AC}" type="parTrans" cxnId="{4C7072C7-753D-8247-BEEB-F81AC2B304E1}">
      <dgm:prSet/>
      <dgm:spPr/>
      <dgm:t>
        <a:bodyPr/>
        <a:lstStyle/>
        <a:p>
          <a:endParaRPr lang="fr-FR"/>
        </a:p>
      </dgm:t>
    </dgm:pt>
    <dgm:pt modelId="{6FAC9F4A-681D-2043-90A4-D4D47D37AE15}" type="sibTrans" cxnId="{4C7072C7-753D-8247-BEEB-F81AC2B304E1}">
      <dgm:prSet/>
      <dgm:spPr/>
      <dgm:t>
        <a:bodyPr/>
        <a:lstStyle/>
        <a:p>
          <a:endParaRPr lang="fr-FR"/>
        </a:p>
      </dgm:t>
    </dgm:pt>
    <dgm:pt modelId="{06058843-6638-CE47-8C95-4472E45B8586}" type="pres">
      <dgm:prSet presAssocID="{25F9DB23-431B-B949-AB9A-C178B79FDE05}" presName="Name0" presStyleCnt="0">
        <dgm:presLayoutVars>
          <dgm:dir/>
          <dgm:resizeHandles val="exact"/>
        </dgm:presLayoutVars>
      </dgm:prSet>
      <dgm:spPr/>
      <dgm:t>
        <a:bodyPr/>
        <a:lstStyle/>
        <a:p>
          <a:endParaRPr lang="fr-FR"/>
        </a:p>
      </dgm:t>
    </dgm:pt>
    <dgm:pt modelId="{692B0247-38A6-5248-AFDF-329C6DD71ECE}" type="pres">
      <dgm:prSet presAssocID="{25F9DB23-431B-B949-AB9A-C178B79FDE05}" presName="vNodes" presStyleCnt="0"/>
      <dgm:spPr/>
    </dgm:pt>
    <dgm:pt modelId="{1ABED8E1-8738-5E45-9B14-81B4330D3AA1}" type="pres">
      <dgm:prSet presAssocID="{5D232549-F243-3D44-B3ED-B1E233F64119}" presName="node" presStyleLbl="node1" presStyleIdx="0" presStyleCnt="3">
        <dgm:presLayoutVars>
          <dgm:bulletEnabled val="1"/>
        </dgm:presLayoutVars>
      </dgm:prSet>
      <dgm:spPr/>
      <dgm:t>
        <a:bodyPr/>
        <a:lstStyle/>
        <a:p>
          <a:endParaRPr lang="fr-FR"/>
        </a:p>
      </dgm:t>
    </dgm:pt>
    <dgm:pt modelId="{AFB9D1FC-3025-0F4B-918E-A1581375910D}" type="pres">
      <dgm:prSet presAssocID="{AE007631-BDB0-1247-8583-C6A885E90119}" presName="spacerT" presStyleCnt="0"/>
      <dgm:spPr/>
    </dgm:pt>
    <dgm:pt modelId="{D4A86533-BFA2-3F4C-A69F-B1D2DB8299DF}" type="pres">
      <dgm:prSet presAssocID="{AE007631-BDB0-1247-8583-C6A885E90119}" presName="sibTrans" presStyleLbl="sibTrans2D1" presStyleIdx="0" presStyleCnt="2"/>
      <dgm:spPr/>
      <dgm:t>
        <a:bodyPr/>
        <a:lstStyle/>
        <a:p>
          <a:endParaRPr lang="fr-FR"/>
        </a:p>
      </dgm:t>
    </dgm:pt>
    <dgm:pt modelId="{2E755F52-3FB5-7A4C-A93E-12B8B6B33574}" type="pres">
      <dgm:prSet presAssocID="{AE007631-BDB0-1247-8583-C6A885E90119}" presName="spacerB" presStyleCnt="0"/>
      <dgm:spPr/>
    </dgm:pt>
    <dgm:pt modelId="{5F686197-3CFA-7849-95AB-2570B0EE6A16}" type="pres">
      <dgm:prSet presAssocID="{480AA863-DEEA-7F47-804E-55471E05CD5E}" presName="node" presStyleLbl="node1" presStyleIdx="1" presStyleCnt="3">
        <dgm:presLayoutVars>
          <dgm:bulletEnabled val="1"/>
        </dgm:presLayoutVars>
      </dgm:prSet>
      <dgm:spPr/>
      <dgm:t>
        <a:bodyPr/>
        <a:lstStyle/>
        <a:p>
          <a:endParaRPr lang="fr-FR"/>
        </a:p>
      </dgm:t>
    </dgm:pt>
    <dgm:pt modelId="{B44D180C-D0F9-C346-9218-8BF610D94741}" type="pres">
      <dgm:prSet presAssocID="{25F9DB23-431B-B949-AB9A-C178B79FDE05}" presName="sibTransLast" presStyleLbl="sibTrans2D1" presStyleIdx="1" presStyleCnt="2"/>
      <dgm:spPr/>
      <dgm:t>
        <a:bodyPr/>
        <a:lstStyle/>
        <a:p>
          <a:endParaRPr lang="fr-FR"/>
        </a:p>
      </dgm:t>
    </dgm:pt>
    <dgm:pt modelId="{65748976-D32A-1445-A800-CCF7A0A20E7E}" type="pres">
      <dgm:prSet presAssocID="{25F9DB23-431B-B949-AB9A-C178B79FDE05}" presName="connectorText" presStyleLbl="sibTrans2D1" presStyleIdx="1" presStyleCnt="2"/>
      <dgm:spPr/>
      <dgm:t>
        <a:bodyPr/>
        <a:lstStyle/>
        <a:p>
          <a:endParaRPr lang="fr-FR"/>
        </a:p>
      </dgm:t>
    </dgm:pt>
    <dgm:pt modelId="{0C2C6F6F-1864-3248-A87F-6CB312C96C88}" type="pres">
      <dgm:prSet presAssocID="{25F9DB23-431B-B949-AB9A-C178B79FDE05}" presName="lastNode" presStyleLbl="node1" presStyleIdx="2" presStyleCnt="3">
        <dgm:presLayoutVars>
          <dgm:bulletEnabled val="1"/>
        </dgm:presLayoutVars>
      </dgm:prSet>
      <dgm:spPr/>
      <dgm:t>
        <a:bodyPr/>
        <a:lstStyle/>
        <a:p>
          <a:endParaRPr lang="fr-FR"/>
        </a:p>
      </dgm:t>
    </dgm:pt>
  </dgm:ptLst>
  <dgm:cxnLst>
    <dgm:cxn modelId="{E84228D9-DD98-8A40-B63D-14992B4D61BB}" type="presOf" srcId="{5D232549-F243-3D44-B3ED-B1E233F64119}" destId="{1ABED8E1-8738-5E45-9B14-81B4330D3AA1}" srcOrd="0" destOrd="0" presId="urn:microsoft.com/office/officeart/2005/8/layout/equation2"/>
    <dgm:cxn modelId="{5FFEECE6-D208-644C-9F69-68585ED0255C}" type="presOf" srcId="{25F9DB23-431B-B949-AB9A-C178B79FDE05}" destId="{06058843-6638-CE47-8C95-4472E45B8586}" srcOrd="0" destOrd="0" presId="urn:microsoft.com/office/officeart/2005/8/layout/equation2"/>
    <dgm:cxn modelId="{4424C01B-DEC2-804E-9E82-536AE128E706}" srcId="{25F9DB23-431B-B949-AB9A-C178B79FDE05}" destId="{5D232549-F243-3D44-B3ED-B1E233F64119}" srcOrd="0" destOrd="0" parTransId="{2B1F7319-374C-A249-8765-CF3B996F8658}" sibTransId="{AE007631-BDB0-1247-8583-C6A885E90119}"/>
    <dgm:cxn modelId="{B3ACDA53-7841-5B40-8A9D-179AECDE22D2}" type="presOf" srcId="{27EFD7F2-8150-9243-B08D-230B461335BA}" destId="{0C2C6F6F-1864-3248-A87F-6CB312C96C88}" srcOrd="0" destOrd="0" presId="urn:microsoft.com/office/officeart/2005/8/layout/equation2"/>
    <dgm:cxn modelId="{98694661-9914-C84A-AD2A-FA1E3DC927E1}" type="presOf" srcId="{480AA863-DEEA-7F47-804E-55471E05CD5E}" destId="{5F686197-3CFA-7849-95AB-2570B0EE6A16}" srcOrd="0" destOrd="0" presId="urn:microsoft.com/office/officeart/2005/8/layout/equation2"/>
    <dgm:cxn modelId="{4C7072C7-753D-8247-BEEB-F81AC2B304E1}" srcId="{25F9DB23-431B-B949-AB9A-C178B79FDE05}" destId="{27EFD7F2-8150-9243-B08D-230B461335BA}" srcOrd="2" destOrd="0" parTransId="{CA6C0709-B95E-6A46-8E95-92ED965FC3AC}" sibTransId="{6FAC9F4A-681D-2043-90A4-D4D47D37AE15}"/>
    <dgm:cxn modelId="{1F6B6E4A-BBF0-D24A-BFD1-8B2A06D59CF0}" type="presOf" srcId="{518B1E61-FAC7-0B48-A646-6A756180DA62}" destId="{B44D180C-D0F9-C346-9218-8BF610D94741}" srcOrd="0" destOrd="0" presId="urn:microsoft.com/office/officeart/2005/8/layout/equation2"/>
    <dgm:cxn modelId="{32EEE13D-C1F9-B044-BE69-A6523374C1EE}" type="presOf" srcId="{AE007631-BDB0-1247-8583-C6A885E90119}" destId="{D4A86533-BFA2-3F4C-A69F-B1D2DB8299DF}" srcOrd="0" destOrd="0" presId="urn:microsoft.com/office/officeart/2005/8/layout/equation2"/>
    <dgm:cxn modelId="{2DCC1B3F-D69F-7D41-802B-F2E1A4E85774}" type="presOf" srcId="{518B1E61-FAC7-0B48-A646-6A756180DA62}" destId="{65748976-D32A-1445-A800-CCF7A0A20E7E}" srcOrd="1" destOrd="0" presId="urn:microsoft.com/office/officeart/2005/8/layout/equation2"/>
    <dgm:cxn modelId="{38B4A003-FA66-B24D-AE94-075CCFD0BD5C}" srcId="{25F9DB23-431B-B949-AB9A-C178B79FDE05}" destId="{480AA863-DEEA-7F47-804E-55471E05CD5E}" srcOrd="1" destOrd="0" parTransId="{9D73A062-AE45-3B4F-9C23-387BBD510507}" sibTransId="{518B1E61-FAC7-0B48-A646-6A756180DA62}"/>
    <dgm:cxn modelId="{6E4ABC28-0F38-0441-B852-75E2EACA987B}" type="presParOf" srcId="{06058843-6638-CE47-8C95-4472E45B8586}" destId="{692B0247-38A6-5248-AFDF-329C6DD71ECE}" srcOrd="0" destOrd="0" presId="urn:microsoft.com/office/officeart/2005/8/layout/equation2"/>
    <dgm:cxn modelId="{ACF436C5-7720-8D46-91F2-3DB72D9EE6C1}" type="presParOf" srcId="{692B0247-38A6-5248-AFDF-329C6DD71ECE}" destId="{1ABED8E1-8738-5E45-9B14-81B4330D3AA1}" srcOrd="0" destOrd="0" presId="urn:microsoft.com/office/officeart/2005/8/layout/equation2"/>
    <dgm:cxn modelId="{204A2AE4-5E81-CA41-8E55-6E26D1600FB1}" type="presParOf" srcId="{692B0247-38A6-5248-AFDF-329C6DD71ECE}" destId="{AFB9D1FC-3025-0F4B-918E-A1581375910D}" srcOrd="1" destOrd="0" presId="urn:microsoft.com/office/officeart/2005/8/layout/equation2"/>
    <dgm:cxn modelId="{A6D10EE4-7794-BB47-9E09-7C779C375583}" type="presParOf" srcId="{692B0247-38A6-5248-AFDF-329C6DD71ECE}" destId="{D4A86533-BFA2-3F4C-A69F-B1D2DB8299DF}" srcOrd="2" destOrd="0" presId="urn:microsoft.com/office/officeart/2005/8/layout/equation2"/>
    <dgm:cxn modelId="{4320A39A-3A66-2A4C-ABD6-0B41FEC24185}" type="presParOf" srcId="{692B0247-38A6-5248-AFDF-329C6DD71ECE}" destId="{2E755F52-3FB5-7A4C-A93E-12B8B6B33574}" srcOrd="3" destOrd="0" presId="urn:microsoft.com/office/officeart/2005/8/layout/equation2"/>
    <dgm:cxn modelId="{046ECED9-B7DB-964C-8C1E-68F6F986D4D0}" type="presParOf" srcId="{692B0247-38A6-5248-AFDF-329C6DD71ECE}" destId="{5F686197-3CFA-7849-95AB-2570B0EE6A16}" srcOrd="4" destOrd="0" presId="urn:microsoft.com/office/officeart/2005/8/layout/equation2"/>
    <dgm:cxn modelId="{61DE4799-D178-4C4E-91CC-090B2A0C33E8}" type="presParOf" srcId="{06058843-6638-CE47-8C95-4472E45B8586}" destId="{B44D180C-D0F9-C346-9218-8BF610D94741}" srcOrd="1" destOrd="0" presId="urn:microsoft.com/office/officeart/2005/8/layout/equation2"/>
    <dgm:cxn modelId="{2CDC2C02-12F4-FC4F-A2F3-D9F1AA5CB15F}" type="presParOf" srcId="{B44D180C-D0F9-C346-9218-8BF610D94741}" destId="{65748976-D32A-1445-A800-CCF7A0A20E7E}" srcOrd="0" destOrd="0" presId="urn:microsoft.com/office/officeart/2005/8/layout/equation2"/>
    <dgm:cxn modelId="{C94C1BDC-04D2-6447-8FB4-7C2C18219B0B}" type="presParOf" srcId="{06058843-6638-CE47-8C95-4472E45B8586}" destId="{0C2C6F6F-1864-3248-A87F-6CB312C96C88}"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A581BA-FF4A-6446-98E2-7FDA488DA0D7}"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0F55A91A-873F-C648-9915-E9F8849BE8D0}">
      <dgm:prSet/>
      <dgm:spPr/>
      <dgm:t>
        <a:bodyPr/>
        <a:lstStyle/>
        <a:p>
          <a:pPr rtl="0"/>
          <a:r>
            <a:rPr lang="fr-FR" dirty="0" smtClean="0"/>
            <a:t>Le personnel d’exploitation de première ligne peut « hériter » des défauts du système, comme ceux dus :</a:t>
          </a:r>
          <a:endParaRPr lang="fr-FR" dirty="0"/>
        </a:p>
      </dgm:t>
    </dgm:pt>
    <dgm:pt modelId="{C3783FF7-E389-C944-97FE-5E43E39F9D02}" type="parTrans" cxnId="{965B55F4-E022-084F-A79A-4750B48D44DA}">
      <dgm:prSet/>
      <dgm:spPr/>
      <dgm:t>
        <a:bodyPr/>
        <a:lstStyle/>
        <a:p>
          <a:endParaRPr lang="fr-FR"/>
        </a:p>
      </dgm:t>
    </dgm:pt>
    <dgm:pt modelId="{CFC683ED-7775-AE46-AE54-DC3764C585CB}" type="sibTrans" cxnId="{965B55F4-E022-084F-A79A-4750B48D44DA}">
      <dgm:prSet/>
      <dgm:spPr/>
      <dgm:t>
        <a:bodyPr/>
        <a:lstStyle/>
        <a:p>
          <a:endParaRPr lang="fr-FR"/>
        </a:p>
      </dgm:t>
    </dgm:pt>
    <dgm:pt modelId="{5768D0D5-BD61-FC44-9890-4A4731DEB65F}">
      <dgm:prSet/>
      <dgm:spPr/>
      <dgm:t>
        <a:bodyPr/>
        <a:lstStyle/>
        <a:p>
          <a:pPr rtl="0"/>
          <a:r>
            <a:rPr lang="fr-FR" dirty="0" smtClean="0"/>
            <a:t>Au mauvais matériel ou</a:t>
          </a:r>
          <a:endParaRPr lang="fr-FR" dirty="0"/>
        </a:p>
      </dgm:t>
    </dgm:pt>
    <dgm:pt modelId="{21BA2939-E56A-1047-9619-A8C9F2D0CDEF}" type="parTrans" cxnId="{7C77699B-1AD6-F14B-BA4D-05F5C9E984CF}">
      <dgm:prSet/>
      <dgm:spPr/>
      <dgm:t>
        <a:bodyPr/>
        <a:lstStyle/>
        <a:p>
          <a:endParaRPr lang="fr-FR"/>
        </a:p>
      </dgm:t>
    </dgm:pt>
    <dgm:pt modelId="{2CBDDBE1-CDAC-1040-9241-85414A8F5DB8}" type="sibTrans" cxnId="{7C77699B-1AD6-F14B-BA4D-05F5C9E984CF}">
      <dgm:prSet/>
      <dgm:spPr/>
      <dgm:t>
        <a:bodyPr/>
        <a:lstStyle/>
        <a:p>
          <a:endParaRPr lang="fr-FR"/>
        </a:p>
      </dgm:t>
    </dgm:pt>
    <dgm:pt modelId="{0883C796-B682-8243-BE29-65C124205019}">
      <dgm:prSet/>
      <dgm:spPr/>
      <dgm:t>
        <a:bodyPr/>
        <a:lstStyle/>
        <a:p>
          <a:pPr rtl="0"/>
          <a:r>
            <a:rPr lang="fr-FR" dirty="0" smtClean="0"/>
            <a:t>à une mauvaise conception des tâches,</a:t>
          </a:r>
          <a:endParaRPr lang="fr-FR" dirty="0"/>
        </a:p>
      </dgm:t>
    </dgm:pt>
    <dgm:pt modelId="{3F60D0A9-E79F-DB4A-B490-87259A7436A8}" type="parTrans" cxnId="{972E938E-FFDA-F24D-B9AC-359B9103A016}">
      <dgm:prSet/>
      <dgm:spPr/>
      <dgm:t>
        <a:bodyPr/>
        <a:lstStyle/>
        <a:p>
          <a:endParaRPr lang="fr-FR"/>
        </a:p>
      </dgm:t>
    </dgm:pt>
    <dgm:pt modelId="{38F0413D-49B9-E242-88CC-9592DF691FB6}" type="sibTrans" cxnId="{972E938E-FFDA-F24D-B9AC-359B9103A016}">
      <dgm:prSet/>
      <dgm:spPr/>
      <dgm:t>
        <a:bodyPr/>
        <a:lstStyle/>
        <a:p>
          <a:endParaRPr lang="fr-FR"/>
        </a:p>
      </dgm:t>
    </dgm:pt>
    <dgm:pt modelId="{BDAB0E77-AF90-2648-9FFA-B253693FC8F2}">
      <dgm:prSet/>
      <dgm:spPr/>
      <dgm:t>
        <a:bodyPr/>
        <a:lstStyle/>
        <a:p>
          <a:pPr rtl="0"/>
          <a:r>
            <a:rPr lang="fr-FR" baseline="0" dirty="0" smtClean="0"/>
            <a:t>à </a:t>
          </a:r>
          <a:r>
            <a:rPr lang="fr-FR" dirty="0" smtClean="0"/>
            <a:t>des objectifs contradictoires, </a:t>
          </a:r>
          <a:endParaRPr lang="fr-FR" dirty="0"/>
        </a:p>
      </dgm:t>
    </dgm:pt>
    <dgm:pt modelId="{3A40E44D-7C44-7E40-A528-1F03963DE690}" type="parTrans" cxnId="{E627F6AE-E81D-B94C-8049-BB7BF70CED8E}">
      <dgm:prSet/>
      <dgm:spPr/>
      <dgm:t>
        <a:bodyPr/>
        <a:lstStyle/>
        <a:p>
          <a:endParaRPr lang="fr-FR"/>
        </a:p>
      </dgm:t>
    </dgm:pt>
    <dgm:pt modelId="{C0BCE6BB-158F-0E42-A6A3-A3CFF7054FCD}" type="sibTrans" cxnId="{E627F6AE-E81D-B94C-8049-BB7BF70CED8E}">
      <dgm:prSet/>
      <dgm:spPr/>
      <dgm:t>
        <a:bodyPr/>
        <a:lstStyle/>
        <a:p>
          <a:endParaRPr lang="fr-FR"/>
        </a:p>
      </dgm:t>
    </dgm:pt>
    <dgm:pt modelId="{3F4C0843-8E2F-1F46-86F4-3280F7E0AEF8}">
      <dgm:prSet/>
      <dgm:spPr/>
      <dgm:t>
        <a:bodyPr/>
        <a:lstStyle/>
        <a:p>
          <a:pPr rtl="0"/>
          <a:r>
            <a:rPr lang="fr-FR" dirty="0" smtClean="0"/>
            <a:t>à une organisation déficiente (par ex. des communications internes médiocres) ou</a:t>
          </a:r>
          <a:endParaRPr lang="fr-FR" dirty="0"/>
        </a:p>
      </dgm:t>
    </dgm:pt>
    <dgm:pt modelId="{89AE166D-07DA-EF43-9F37-F9453D88C7D4}" type="parTrans" cxnId="{13C059CE-1626-5D4B-B2D9-17C965B94147}">
      <dgm:prSet/>
      <dgm:spPr/>
      <dgm:t>
        <a:bodyPr/>
        <a:lstStyle/>
        <a:p>
          <a:endParaRPr lang="fr-FR"/>
        </a:p>
      </dgm:t>
    </dgm:pt>
    <dgm:pt modelId="{2D83DF69-873E-8348-9709-6A681A4040E6}" type="sibTrans" cxnId="{13C059CE-1626-5D4B-B2D9-17C965B94147}">
      <dgm:prSet/>
      <dgm:spPr/>
      <dgm:t>
        <a:bodyPr/>
        <a:lstStyle/>
        <a:p>
          <a:endParaRPr lang="fr-FR"/>
        </a:p>
      </dgm:t>
    </dgm:pt>
    <dgm:pt modelId="{46DF238F-81D0-FB4A-913A-22BC090E4A38}">
      <dgm:prSet/>
      <dgm:spPr/>
      <dgm:t>
        <a:bodyPr/>
        <a:lstStyle/>
        <a:p>
          <a:pPr rtl="0"/>
          <a:r>
            <a:rPr lang="fr-FR" dirty="0" smtClean="0"/>
            <a:t> à des décisions de gestion inappropriées (par ex. le report d’une tâche de maintenance).</a:t>
          </a:r>
          <a:endParaRPr lang="fr-FR" dirty="0"/>
        </a:p>
      </dgm:t>
    </dgm:pt>
    <dgm:pt modelId="{0CB0105B-F00D-7041-ADB5-90660A6B7224}" type="parTrans" cxnId="{0CB5AFD1-2D19-324F-ADF0-B6D9C47ECBB0}">
      <dgm:prSet/>
      <dgm:spPr/>
      <dgm:t>
        <a:bodyPr/>
        <a:lstStyle/>
        <a:p>
          <a:endParaRPr lang="fr-FR"/>
        </a:p>
      </dgm:t>
    </dgm:pt>
    <dgm:pt modelId="{586A2F05-34B4-3A4C-B551-473FECE29B51}" type="sibTrans" cxnId="{0CB5AFD1-2D19-324F-ADF0-B6D9C47ECBB0}">
      <dgm:prSet/>
      <dgm:spPr/>
      <dgm:t>
        <a:bodyPr/>
        <a:lstStyle/>
        <a:p>
          <a:endParaRPr lang="fr-FR"/>
        </a:p>
      </dgm:t>
    </dgm:pt>
    <dgm:pt modelId="{A809FF14-7BFB-CB44-B556-CF6280154F36}" type="pres">
      <dgm:prSet presAssocID="{0DA581BA-FF4A-6446-98E2-7FDA488DA0D7}" presName="Name0" presStyleCnt="0">
        <dgm:presLayoutVars>
          <dgm:dir/>
          <dgm:animLvl val="lvl"/>
          <dgm:resizeHandles val="exact"/>
        </dgm:presLayoutVars>
      </dgm:prSet>
      <dgm:spPr/>
      <dgm:t>
        <a:bodyPr/>
        <a:lstStyle/>
        <a:p>
          <a:endParaRPr lang="fr-FR"/>
        </a:p>
      </dgm:t>
    </dgm:pt>
    <dgm:pt modelId="{4B9DE475-B102-7648-BFF5-5AD81EF40EF5}" type="pres">
      <dgm:prSet presAssocID="{0F55A91A-873F-C648-9915-E9F8849BE8D0}" presName="boxAndChildren" presStyleCnt="0"/>
      <dgm:spPr/>
    </dgm:pt>
    <dgm:pt modelId="{B60B8FF0-8F18-A347-9E79-DCDE1AC4B130}" type="pres">
      <dgm:prSet presAssocID="{0F55A91A-873F-C648-9915-E9F8849BE8D0}" presName="parentTextBox" presStyleLbl="node1" presStyleIdx="0" presStyleCnt="1"/>
      <dgm:spPr/>
      <dgm:t>
        <a:bodyPr/>
        <a:lstStyle/>
        <a:p>
          <a:endParaRPr lang="fr-FR"/>
        </a:p>
      </dgm:t>
    </dgm:pt>
    <dgm:pt modelId="{257016EF-7428-7A4C-99B7-E23FDCF46A14}" type="pres">
      <dgm:prSet presAssocID="{0F55A91A-873F-C648-9915-E9F8849BE8D0}" presName="entireBox" presStyleLbl="node1" presStyleIdx="0" presStyleCnt="1" custLinFactNeighborX="-2081" custLinFactNeighborY="-3458"/>
      <dgm:spPr/>
      <dgm:t>
        <a:bodyPr/>
        <a:lstStyle/>
        <a:p>
          <a:endParaRPr lang="fr-FR"/>
        </a:p>
      </dgm:t>
    </dgm:pt>
    <dgm:pt modelId="{1DBEDB94-40A7-4741-A584-A1CA2B5F6EC6}" type="pres">
      <dgm:prSet presAssocID="{0F55A91A-873F-C648-9915-E9F8849BE8D0}" presName="descendantBox" presStyleCnt="0"/>
      <dgm:spPr/>
    </dgm:pt>
    <dgm:pt modelId="{25D97139-DC28-E146-8AB1-9424E19DB669}" type="pres">
      <dgm:prSet presAssocID="{5768D0D5-BD61-FC44-9890-4A4731DEB65F}" presName="childTextBox" presStyleLbl="fgAccFollowNode1" presStyleIdx="0" presStyleCnt="5" custLinFactNeighborY="8745">
        <dgm:presLayoutVars>
          <dgm:bulletEnabled val="1"/>
        </dgm:presLayoutVars>
      </dgm:prSet>
      <dgm:spPr/>
      <dgm:t>
        <a:bodyPr/>
        <a:lstStyle/>
        <a:p>
          <a:endParaRPr lang="fr-FR"/>
        </a:p>
      </dgm:t>
    </dgm:pt>
    <dgm:pt modelId="{B059D5CF-3390-A841-ADE5-358501291881}" type="pres">
      <dgm:prSet presAssocID="{0883C796-B682-8243-BE29-65C124205019}" presName="childTextBox" presStyleLbl="fgAccFollowNode1" presStyleIdx="1" presStyleCnt="5" custLinFactNeighborY="8745">
        <dgm:presLayoutVars>
          <dgm:bulletEnabled val="1"/>
        </dgm:presLayoutVars>
      </dgm:prSet>
      <dgm:spPr/>
      <dgm:t>
        <a:bodyPr/>
        <a:lstStyle/>
        <a:p>
          <a:endParaRPr lang="fr-FR"/>
        </a:p>
      </dgm:t>
    </dgm:pt>
    <dgm:pt modelId="{1C2D75D0-B45B-EC4D-A2B5-943EFB703D03}" type="pres">
      <dgm:prSet presAssocID="{BDAB0E77-AF90-2648-9FFA-B253693FC8F2}" presName="childTextBox" presStyleLbl="fgAccFollowNode1" presStyleIdx="2" presStyleCnt="5" custLinFactNeighborY="8745">
        <dgm:presLayoutVars>
          <dgm:bulletEnabled val="1"/>
        </dgm:presLayoutVars>
      </dgm:prSet>
      <dgm:spPr/>
      <dgm:t>
        <a:bodyPr/>
        <a:lstStyle/>
        <a:p>
          <a:endParaRPr lang="fr-FR"/>
        </a:p>
      </dgm:t>
    </dgm:pt>
    <dgm:pt modelId="{C4029F53-DDB9-0F42-8012-27FFC99B22CF}" type="pres">
      <dgm:prSet presAssocID="{3F4C0843-8E2F-1F46-86F4-3280F7E0AEF8}" presName="childTextBox" presStyleLbl="fgAccFollowNode1" presStyleIdx="3" presStyleCnt="5" custLinFactNeighborY="8745">
        <dgm:presLayoutVars>
          <dgm:bulletEnabled val="1"/>
        </dgm:presLayoutVars>
      </dgm:prSet>
      <dgm:spPr/>
      <dgm:t>
        <a:bodyPr/>
        <a:lstStyle/>
        <a:p>
          <a:endParaRPr lang="fr-FR"/>
        </a:p>
      </dgm:t>
    </dgm:pt>
    <dgm:pt modelId="{6B365B3D-3723-3F47-AFF6-37F27108BD00}" type="pres">
      <dgm:prSet presAssocID="{46DF238F-81D0-FB4A-913A-22BC090E4A38}" presName="childTextBox" presStyleLbl="fgAccFollowNode1" presStyleIdx="4" presStyleCnt="5" custLinFactNeighborY="8745">
        <dgm:presLayoutVars>
          <dgm:bulletEnabled val="1"/>
        </dgm:presLayoutVars>
      </dgm:prSet>
      <dgm:spPr/>
      <dgm:t>
        <a:bodyPr/>
        <a:lstStyle/>
        <a:p>
          <a:endParaRPr lang="fr-FR"/>
        </a:p>
      </dgm:t>
    </dgm:pt>
  </dgm:ptLst>
  <dgm:cxnLst>
    <dgm:cxn modelId="{29DA7D38-1336-2D43-86C7-3C9B10D48A21}" type="presOf" srcId="{3F4C0843-8E2F-1F46-86F4-3280F7E0AEF8}" destId="{C4029F53-DDB9-0F42-8012-27FFC99B22CF}" srcOrd="0" destOrd="0" presId="urn:microsoft.com/office/officeart/2005/8/layout/process4"/>
    <dgm:cxn modelId="{965B55F4-E022-084F-A79A-4750B48D44DA}" srcId="{0DA581BA-FF4A-6446-98E2-7FDA488DA0D7}" destId="{0F55A91A-873F-C648-9915-E9F8849BE8D0}" srcOrd="0" destOrd="0" parTransId="{C3783FF7-E389-C944-97FE-5E43E39F9D02}" sibTransId="{CFC683ED-7775-AE46-AE54-DC3764C585CB}"/>
    <dgm:cxn modelId="{0CB5AFD1-2D19-324F-ADF0-B6D9C47ECBB0}" srcId="{0F55A91A-873F-C648-9915-E9F8849BE8D0}" destId="{46DF238F-81D0-FB4A-913A-22BC090E4A38}" srcOrd="4" destOrd="0" parTransId="{0CB0105B-F00D-7041-ADB5-90660A6B7224}" sibTransId="{586A2F05-34B4-3A4C-B551-473FECE29B51}"/>
    <dgm:cxn modelId="{5DEE9744-E9EB-134D-AA47-FD3D468F9223}" type="presOf" srcId="{5768D0D5-BD61-FC44-9890-4A4731DEB65F}" destId="{25D97139-DC28-E146-8AB1-9424E19DB669}" srcOrd="0" destOrd="0" presId="urn:microsoft.com/office/officeart/2005/8/layout/process4"/>
    <dgm:cxn modelId="{CC5658C0-99AB-FF4E-B542-9182758704FF}" type="presOf" srcId="{0883C796-B682-8243-BE29-65C124205019}" destId="{B059D5CF-3390-A841-ADE5-358501291881}" srcOrd="0" destOrd="0" presId="urn:microsoft.com/office/officeart/2005/8/layout/process4"/>
    <dgm:cxn modelId="{E627F6AE-E81D-B94C-8049-BB7BF70CED8E}" srcId="{0F55A91A-873F-C648-9915-E9F8849BE8D0}" destId="{BDAB0E77-AF90-2648-9FFA-B253693FC8F2}" srcOrd="2" destOrd="0" parTransId="{3A40E44D-7C44-7E40-A528-1F03963DE690}" sibTransId="{C0BCE6BB-158F-0E42-A6A3-A3CFF7054FCD}"/>
    <dgm:cxn modelId="{DA359CBC-FD27-6F49-9A5B-72DA1AFC0D5C}" type="presOf" srcId="{46DF238F-81D0-FB4A-913A-22BC090E4A38}" destId="{6B365B3D-3723-3F47-AFF6-37F27108BD00}" srcOrd="0" destOrd="0" presId="urn:microsoft.com/office/officeart/2005/8/layout/process4"/>
    <dgm:cxn modelId="{94AB73C1-E895-CB49-953F-E1EDFBF18873}" type="presOf" srcId="{0DA581BA-FF4A-6446-98E2-7FDA488DA0D7}" destId="{A809FF14-7BFB-CB44-B556-CF6280154F36}" srcOrd="0" destOrd="0" presId="urn:microsoft.com/office/officeart/2005/8/layout/process4"/>
    <dgm:cxn modelId="{9A053C41-856C-3F42-9B7D-FAB11E5AEFE2}" type="presOf" srcId="{BDAB0E77-AF90-2648-9FFA-B253693FC8F2}" destId="{1C2D75D0-B45B-EC4D-A2B5-943EFB703D03}" srcOrd="0" destOrd="0" presId="urn:microsoft.com/office/officeart/2005/8/layout/process4"/>
    <dgm:cxn modelId="{E8D1945E-F386-AD47-AA38-AB8EA3D1512A}" type="presOf" srcId="{0F55A91A-873F-C648-9915-E9F8849BE8D0}" destId="{B60B8FF0-8F18-A347-9E79-DCDE1AC4B130}" srcOrd="0" destOrd="0" presId="urn:microsoft.com/office/officeart/2005/8/layout/process4"/>
    <dgm:cxn modelId="{9DB6CA0C-C1EF-AE44-A954-32395DC500D5}" type="presOf" srcId="{0F55A91A-873F-C648-9915-E9F8849BE8D0}" destId="{257016EF-7428-7A4C-99B7-E23FDCF46A14}" srcOrd="1" destOrd="0" presId="urn:microsoft.com/office/officeart/2005/8/layout/process4"/>
    <dgm:cxn modelId="{972E938E-FFDA-F24D-B9AC-359B9103A016}" srcId="{0F55A91A-873F-C648-9915-E9F8849BE8D0}" destId="{0883C796-B682-8243-BE29-65C124205019}" srcOrd="1" destOrd="0" parTransId="{3F60D0A9-E79F-DB4A-B490-87259A7436A8}" sibTransId="{38F0413D-49B9-E242-88CC-9592DF691FB6}"/>
    <dgm:cxn modelId="{7C77699B-1AD6-F14B-BA4D-05F5C9E984CF}" srcId="{0F55A91A-873F-C648-9915-E9F8849BE8D0}" destId="{5768D0D5-BD61-FC44-9890-4A4731DEB65F}" srcOrd="0" destOrd="0" parTransId="{21BA2939-E56A-1047-9619-A8C9F2D0CDEF}" sibTransId="{2CBDDBE1-CDAC-1040-9241-85414A8F5DB8}"/>
    <dgm:cxn modelId="{13C059CE-1626-5D4B-B2D9-17C965B94147}" srcId="{0F55A91A-873F-C648-9915-E9F8849BE8D0}" destId="{3F4C0843-8E2F-1F46-86F4-3280F7E0AEF8}" srcOrd="3" destOrd="0" parTransId="{89AE166D-07DA-EF43-9F37-F9453D88C7D4}" sibTransId="{2D83DF69-873E-8348-9709-6A681A4040E6}"/>
    <dgm:cxn modelId="{A12BCDB8-5708-7A49-8153-A0B465E50FD6}" type="presParOf" srcId="{A809FF14-7BFB-CB44-B556-CF6280154F36}" destId="{4B9DE475-B102-7648-BFF5-5AD81EF40EF5}" srcOrd="0" destOrd="0" presId="urn:microsoft.com/office/officeart/2005/8/layout/process4"/>
    <dgm:cxn modelId="{DEB73F78-C393-1E41-925C-FC6FD29244E7}" type="presParOf" srcId="{4B9DE475-B102-7648-BFF5-5AD81EF40EF5}" destId="{B60B8FF0-8F18-A347-9E79-DCDE1AC4B130}" srcOrd="0" destOrd="0" presId="urn:microsoft.com/office/officeart/2005/8/layout/process4"/>
    <dgm:cxn modelId="{C5CDD9B3-375C-8F4B-9507-535F1F18E057}" type="presParOf" srcId="{4B9DE475-B102-7648-BFF5-5AD81EF40EF5}" destId="{257016EF-7428-7A4C-99B7-E23FDCF46A14}" srcOrd="1" destOrd="0" presId="urn:microsoft.com/office/officeart/2005/8/layout/process4"/>
    <dgm:cxn modelId="{52FF9E22-3E70-E748-B1F4-5ABA3D2DA4E7}" type="presParOf" srcId="{4B9DE475-B102-7648-BFF5-5AD81EF40EF5}" destId="{1DBEDB94-40A7-4741-A584-A1CA2B5F6EC6}" srcOrd="2" destOrd="0" presId="urn:microsoft.com/office/officeart/2005/8/layout/process4"/>
    <dgm:cxn modelId="{0FAC0520-0B6D-C54B-ADB8-EFD53FE1BFF5}" type="presParOf" srcId="{1DBEDB94-40A7-4741-A584-A1CA2B5F6EC6}" destId="{25D97139-DC28-E146-8AB1-9424E19DB669}" srcOrd="0" destOrd="0" presId="urn:microsoft.com/office/officeart/2005/8/layout/process4"/>
    <dgm:cxn modelId="{E1716007-AF46-9243-8C62-BE54DE11C2A4}" type="presParOf" srcId="{1DBEDB94-40A7-4741-A584-A1CA2B5F6EC6}" destId="{B059D5CF-3390-A841-ADE5-358501291881}" srcOrd="1" destOrd="0" presId="urn:microsoft.com/office/officeart/2005/8/layout/process4"/>
    <dgm:cxn modelId="{55D95131-0873-AA44-A249-FF6A4B78C624}" type="presParOf" srcId="{1DBEDB94-40A7-4741-A584-A1CA2B5F6EC6}" destId="{1C2D75D0-B45B-EC4D-A2B5-943EFB703D03}" srcOrd="2" destOrd="0" presId="urn:microsoft.com/office/officeart/2005/8/layout/process4"/>
    <dgm:cxn modelId="{984FE03E-054A-1A43-A0B1-150B106995EA}" type="presParOf" srcId="{1DBEDB94-40A7-4741-A584-A1CA2B5F6EC6}" destId="{C4029F53-DDB9-0F42-8012-27FFC99B22CF}" srcOrd="3" destOrd="0" presId="urn:microsoft.com/office/officeart/2005/8/layout/process4"/>
    <dgm:cxn modelId="{A421747A-F14D-7B44-861F-532647DEA875}" type="presParOf" srcId="{1DBEDB94-40A7-4741-A584-A1CA2B5F6EC6}" destId="{6B365B3D-3723-3F47-AFF6-37F27108BD00}" srcOrd="4"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7F3783-EB8B-CF49-8813-86C8B247C125}"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79AEB80F-637A-D443-8EEF-6C55439507C2}">
      <dgm:prSet/>
      <dgm:spPr/>
      <dgm:t>
        <a:bodyPr/>
        <a:lstStyle/>
        <a:p>
          <a:pPr algn="just" rtl="0"/>
          <a:r>
            <a:rPr lang="fr-FR" dirty="0" smtClean="0"/>
            <a:t>Étant donné qu’un danger peut</a:t>
          </a:r>
          <a:endParaRPr lang="fr-FR" dirty="0"/>
        </a:p>
      </dgm:t>
    </dgm:pt>
    <dgm:pt modelId="{07EE015F-67AA-1D49-AD70-2AA40DA6CA72}" type="parTrans" cxnId="{4F65EC18-1436-3846-9C05-B2D30155138C}">
      <dgm:prSet/>
      <dgm:spPr/>
      <dgm:t>
        <a:bodyPr/>
        <a:lstStyle/>
        <a:p>
          <a:endParaRPr lang="fr-FR"/>
        </a:p>
      </dgm:t>
    </dgm:pt>
    <dgm:pt modelId="{BAFABD75-6EC9-984D-885D-3BDD6FCF8BA1}" type="sibTrans" cxnId="{4F65EC18-1436-3846-9C05-B2D30155138C}">
      <dgm:prSet/>
      <dgm:spPr/>
      <dgm:t>
        <a:bodyPr/>
        <a:lstStyle/>
        <a:p>
          <a:endParaRPr lang="fr-FR"/>
        </a:p>
      </dgm:t>
    </dgm:pt>
    <dgm:pt modelId="{F912FF2F-E305-2B48-BCB1-2548EEEFDC22}">
      <dgm:prSet/>
      <dgm:spPr/>
      <dgm:t>
        <a:bodyPr/>
        <a:lstStyle/>
        <a:p>
          <a:pPr algn="just" rtl="0"/>
          <a:r>
            <a:rPr lang="fr-FR" dirty="0" smtClean="0"/>
            <a:t>concerner toute situation ou condition pouvant avoir des conséquences négatives, </a:t>
          </a:r>
          <a:endParaRPr lang="fr-FR" dirty="0"/>
        </a:p>
      </dgm:t>
    </dgm:pt>
    <dgm:pt modelId="{E08F0D4A-6BFC-8D4D-82CC-90F1FCC70C4C}" type="parTrans" cxnId="{03AD8F2C-1622-0744-A7F9-76B060E30668}">
      <dgm:prSet/>
      <dgm:spPr/>
      <dgm:t>
        <a:bodyPr/>
        <a:lstStyle/>
        <a:p>
          <a:endParaRPr lang="fr-FR"/>
        </a:p>
      </dgm:t>
    </dgm:pt>
    <dgm:pt modelId="{26143798-CC89-BF4E-BEFA-780B4701A1AA}" type="sibTrans" cxnId="{03AD8F2C-1622-0744-A7F9-76B060E30668}">
      <dgm:prSet/>
      <dgm:spPr/>
      <dgm:t>
        <a:bodyPr/>
        <a:lstStyle/>
        <a:p>
          <a:endParaRPr lang="fr-FR"/>
        </a:p>
      </dgm:t>
    </dgm:pt>
    <dgm:pt modelId="{8C0F6817-8896-D34F-87D1-87CD4202610E}">
      <dgm:prSet/>
      <dgm:spPr/>
      <dgm:t>
        <a:bodyPr/>
        <a:lstStyle/>
        <a:p>
          <a:pPr algn="just" rtl="0"/>
          <a:r>
            <a:rPr lang="fr-FR" dirty="0" smtClean="0"/>
            <a:t>l’éventail des dangers en aviation </a:t>
          </a:r>
          <a:r>
            <a:rPr lang="fr-FR" smtClean="0"/>
            <a:t>est vaste.</a:t>
          </a:r>
          <a:endParaRPr lang="fr-FR" dirty="0"/>
        </a:p>
      </dgm:t>
    </dgm:pt>
    <dgm:pt modelId="{55479EAA-1E45-6D43-A2C9-68D714F104F6}" type="parTrans" cxnId="{545A3A46-5A9B-584C-8AAD-28455E339401}">
      <dgm:prSet/>
      <dgm:spPr/>
      <dgm:t>
        <a:bodyPr/>
        <a:lstStyle/>
        <a:p>
          <a:endParaRPr lang="fr-FR"/>
        </a:p>
      </dgm:t>
    </dgm:pt>
    <dgm:pt modelId="{9C776567-0994-354A-B27E-C4B6C9249979}" type="sibTrans" cxnId="{545A3A46-5A9B-584C-8AAD-28455E339401}">
      <dgm:prSet/>
      <dgm:spPr/>
      <dgm:t>
        <a:bodyPr/>
        <a:lstStyle/>
        <a:p>
          <a:endParaRPr lang="fr-FR"/>
        </a:p>
      </dgm:t>
    </dgm:pt>
    <dgm:pt modelId="{207FA34B-351E-0644-9272-FF3150A524E2}" type="pres">
      <dgm:prSet presAssocID="{A97F3783-EB8B-CF49-8813-86C8B247C125}" presName="outerComposite" presStyleCnt="0">
        <dgm:presLayoutVars>
          <dgm:chMax val="5"/>
          <dgm:dir/>
          <dgm:resizeHandles val="exact"/>
        </dgm:presLayoutVars>
      </dgm:prSet>
      <dgm:spPr/>
      <dgm:t>
        <a:bodyPr/>
        <a:lstStyle/>
        <a:p>
          <a:endParaRPr lang="fr-FR"/>
        </a:p>
      </dgm:t>
    </dgm:pt>
    <dgm:pt modelId="{A5DE47C3-E7AE-5549-89B3-6869A34AFADA}" type="pres">
      <dgm:prSet presAssocID="{A97F3783-EB8B-CF49-8813-86C8B247C125}" presName="dummyMaxCanvas" presStyleCnt="0">
        <dgm:presLayoutVars/>
      </dgm:prSet>
      <dgm:spPr/>
      <dgm:t>
        <a:bodyPr/>
        <a:lstStyle/>
        <a:p>
          <a:endParaRPr lang="fr-FR"/>
        </a:p>
      </dgm:t>
    </dgm:pt>
    <dgm:pt modelId="{75C75A30-1C5E-8F4C-9105-910666C18003}" type="pres">
      <dgm:prSet presAssocID="{A97F3783-EB8B-CF49-8813-86C8B247C125}" presName="ThreeNodes_1" presStyleLbl="node1" presStyleIdx="0" presStyleCnt="3">
        <dgm:presLayoutVars>
          <dgm:bulletEnabled val="1"/>
        </dgm:presLayoutVars>
      </dgm:prSet>
      <dgm:spPr/>
      <dgm:t>
        <a:bodyPr/>
        <a:lstStyle/>
        <a:p>
          <a:endParaRPr lang="fr-FR"/>
        </a:p>
      </dgm:t>
    </dgm:pt>
    <dgm:pt modelId="{7033D6E2-8E80-754D-82A0-7A95251E9E26}" type="pres">
      <dgm:prSet presAssocID="{A97F3783-EB8B-CF49-8813-86C8B247C125}" presName="ThreeNodes_2" presStyleLbl="node1" presStyleIdx="1" presStyleCnt="3">
        <dgm:presLayoutVars>
          <dgm:bulletEnabled val="1"/>
        </dgm:presLayoutVars>
      </dgm:prSet>
      <dgm:spPr/>
      <dgm:t>
        <a:bodyPr/>
        <a:lstStyle/>
        <a:p>
          <a:endParaRPr lang="fr-FR"/>
        </a:p>
      </dgm:t>
    </dgm:pt>
    <dgm:pt modelId="{473AA314-63CC-4B46-9788-701F350A5DC1}" type="pres">
      <dgm:prSet presAssocID="{A97F3783-EB8B-CF49-8813-86C8B247C125}" presName="ThreeNodes_3" presStyleLbl="node1" presStyleIdx="2" presStyleCnt="3">
        <dgm:presLayoutVars>
          <dgm:bulletEnabled val="1"/>
        </dgm:presLayoutVars>
      </dgm:prSet>
      <dgm:spPr/>
      <dgm:t>
        <a:bodyPr/>
        <a:lstStyle/>
        <a:p>
          <a:endParaRPr lang="fr-FR"/>
        </a:p>
      </dgm:t>
    </dgm:pt>
    <dgm:pt modelId="{F44C847F-B06F-E649-985C-5E0DC70694BD}" type="pres">
      <dgm:prSet presAssocID="{A97F3783-EB8B-CF49-8813-86C8B247C125}" presName="ThreeConn_1-2" presStyleLbl="fgAccFollowNode1" presStyleIdx="0" presStyleCnt="2">
        <dgm:presLayoutVars>
          <dgm:bulletEnabled val="1"/>
        </dgm:presLayoutVars>
      </dgm:prSet>
      <dgm:spPr/>
      <dgm:t>
        <a:bodyPr/>
        <a:lstStyle/>
        <a:p>
          <a:endParaRPr lang="fr-FR"/>
        </a:p>
      </dgm:t>
    </dgm:pt>
    <dgm:pt modelId="{97749003-FFBE-444B-9580-4F84C437E0D9}" type="pres">
      <dgm:prSet presAssocID="{A97F3783-EB8B-CF49-8813-86C8B247C125}" presName="ThreeConn_2-3" presStyleLbl="fgAccFollowNode1" presStyleIdx="1" presStyleCnt="2">
        <dgm:presLayoutVars>
          <dgm:bulletEnabled val="1"/>
        </dgm:presLayoutVars>
      </dgm:prSet>
      <dgm:spPr/>
      <dgm:t>
        <a:bodyPr/>
        <a:lstStyle/>
        <a:p>
          <a:endParaRPr lang="fr-FR"/>
        </a:p>
      </dgm:t>
    </dgm:pt>
    <dgm:pt modelId="{6692D779-E4E9-8043-920C-83DFE5BF0352}" type="pres">
      <dgm:prSet presAssocID="{A97F3783-EB8B-CF49-8813-86C8B247C125}" presName="ThreeNodes_1_text" presStyleLbl="node1" presStyleIdx="2" presStyleCnt="3">
        <dgm:presLayoutVars>
          <dgm:bulletEnabled val="1"/>
        </dgm:presLayoutVars>
      </dgm:prSet>
      <dgm:spPr/>
      <dgm:t>
        <a:bodyPr/>
        <a:lstStyle/>
        <a:p>
          <a:endParaRPr lang="fr-FR"/>
        </a:p>
      </dgm:t>
    </dgm:pt>
    <dgm:pt modelId="{0F0C4251-4D5C-0D4B-A71A-FA703D34CE8E}" type="pres">
      <dgm:prSet presAssocID="{A97F3783-EB8B-CF49-8813-86C8B247C125}" presName="ThreeNodes_2_text" presStyleLbl="node1" presStyleIdx="2" presStyleCnt="3">
        <dgm:presLayoutVars>
          <dgm:bulletEnabled val="1"/>
        </dgm:presLayoutVars>
      </dgm:prSet>
      <dgm:spPr/>
      <dgm:t>
        <a:bodyPr/>
        <a:lstStyle/>
        <a:p>
          <a:endParaRPr lang="fr-FR"/>
        </a:p>
      </dgm:t>
    </dgm:pt>
    <dgm:pt modelId="{B0C6B14A-FBEB-734E-A2C0-AAEBB1036AA3}" type="pres">
      <dgm:prSet presAssocID="{A97F3783-EB8B-CF49-8813-86C8B247C125}" presName="ThreeNodes_3_text" presStyleLbl="node1" presStyleIdx="2" presStyleCnt="3">
        <dgm:presLayoutVars>
          <dgm:bulletEnabled val="1"/>
        </dgm:presLayoutVars>
      </dgm:prSet>
      <dgm:spPr/>
      <dgm:t>
        <a:bodyPr/>
        <a:lstStyle/>
        <a:p>
          <a:endParaRPr lang="fr-FR"/>
        </a:p>
      </dgm:t>
    </dgm:pt>
  </dgm:ptLst>
  <dgm:cxnLst>
    <dgm:cxn modelId="{7C85A20A-CCF8-D049-AE9A-4ECD112C10FC}" type="presOf" srcId="{F912FF2F-E305-2B48-BCB1-2548EEEFDC22}" destId="{7033D6E2-8E80-754D-82A0-7A95251E9E26}" srcOrd="0" destOrd="0" presId="urn:microsoft.com/office/officeart/2005/8/layout/vProcess5"/>
    <dgm:cxn modelId="{97F1DE07-F39B-2E47-99C5-14A8763F9037}" type="presOf" srcId="{F912FF2F-E305-2B48-BCB1-2548EEEFDC22}" destId="{0F0C4251-4D5C-0D4B-A71A-FA703D34CE8E}" srcOrd="1" destOrd="0" presId="urn:microsoft.com/office/officeart/2005/8/layout/vProcess5"/>
    <dgm:cxn modelId="{BBBD6D42-1808-A848-AD1A-4DB56A9F2AF6}" type="presOf" srcId="{A97F3783-EB8B-CF49-8813-86C8B247C125}" destId="{207FA34B-351E-0644-9272-FF3150A524E2}" srcOrd="0" destOrd="0" presId="urn:microsoft.com/office/officeart/2005/8/layout/vProcess5"/>
    <dgm:cxn modelId="{4F65EC18-1436-3846-9C05-B2D30155138C}" srcId="{A97F3783-EB8B-CF49-8813-86C8B247C125}" destId="{79AEB80F-637A-D443-8EEF-6C55439507C2}" srcOrd="0" destOrd="0" parTransId="{07EE015F-67AA-1D49-AD70-2AA40DA6CA72}" sibTransId="{BAFABD75-6EC9-984D-885D-3BDD6FCF8BA1}"/>
    <dgm:cxn modelId="{545A3A46-5A9B-584C-8AAD-28455E339401}" srcId="{A97F3783-EB8B-CF49-8813-86C8B247C125}" destId="{8C0F6817-8896-D34F-87D1-87CD4202610E}" srcOrd="2" destOrd="0" parTransId="{55479EAA-1E45-6D43-A2C9-68D714F104F6}" sibTransId="{9C776567-0994-354A-B27E-C4B6C9249979}"/>
    <dgm:cxn modelId="{C451C044-4C44-7845-9DE9-B13ECCDBA78A}" type="presOf" srcId="{8C0F6817-8896-D34F-87D1-87CD4202610E}" destId="{B0C6B14A-FBEB-734E-A2C0-AAEBB1036AA3}" srcOrd="1" destOrd="0" presId="urn:microsoft.com/office/officeart/2005/8/layout/vProcess5"/>
    <dgm:cxn modelId="{36940894-CF5C-7448-B641-A81487CFE37D}" type="presOf" srcId="{BAFABD75-6EC9-984D-885D-3BDD6FCF8BA1}" destId="{F44C847F-B06F-E649-985C-5E0DC70694BD}" srcOrd="0" destOrd="0" presId="urn:microsoft.com/office/officeart/2005/8/layout/vProcess5"/>
    <dgm:cxn modelId="{0C3D9A18-C082-2D45-BD49-803FBC4D5810}" type="presOf" srcId="{26143798-CC89-BF4E-BEFA-780B4701A1AA}" destId="{97749003-FFBE-444B-9580-4F84C437E0D9}" srcOrd="0" destOrd="0" presId="urn:microsoft.com/office/officeart/2005/8/layout/vProcess5"/>
    <dgm:cxn modelId="{03AD8F2C-1622-0744-A7F9-76B060E30668}" srcId="{A97F3783-EB8B-CF49-8813-86C8B247C125}" destId="{F912FF2F-E305-2B48-BCB1-2548EEEFDC22}" srcOrd="1" destOrd="0" parTransId="{E08F0D4A-6BFC-8D4D-82CC-90F1FCC70C4C}" sibTransId="{26143798-CC89-BF4E-BEFA-780B4701A1AA}"/>
    <dgm:cxn modelId="{E4A88ADC-CD6E-DC42-B3A9-D974CDAB31E3}" type="presOf" srcId="{79AEB80F-637A-D443-8EEF-6C55439507C2}" destId="{6692D779-E4E9-8043-920C-83DFE5BF0352}" srcOrd="1" destOrd="0" presId="urn:microsoft.com/office/officeart/2005/8/layout/vProcess5"/>
    <dgm:cxn modelId="{81F8C731-E354-914B-B95F-9033D63D9577}" type="presOf" srcId="{79AEB80F-637A-D443-8EEF-6C55439507C2}" destId="{75C75A30-1C5E-8F4C-9105-910666C18003}" srcOrd="0" destOrd="0" presId="urn:microsoft.com/office/officeart/2005/8/layout/vProcess5"/>
    <dgm:cxn modelId="{0FC995AB-6B94-D04C-9A2C-6B336F7836C2}" type="presOf" srcId="{8C0F6817-8896-D34F-87D1-87CD4202610E}" destId="{473AA314-63CC-4B46-9788-701F350A5DC1}" srcOrd="0" destOrd="0" presId="urn:microsoft.com/office/officeart/2005/8/layout/vProcess5"/>
    <dgm:cxn modelId="{1339A7E2-D774-1746-B643-CDD24B7F8A1F}" type="presParOf" srcId="{207FA34B-351E-0644-9272-FF3150A524E2}" destId="{A5DE47C3-E7AE-5549-89B3-6869A34AFADA}" srcOrd="0" destOrd="0" presId="urn:microsoft.com/office/officeart/2005/8/layout/vProcess5"/>
    <dgm:cxn modelId="{AD1CB28E-A387-2744-AF56-CDFA3244B3FC}" type="presParOf" srcId="{207FA34B-351E-0644-9272-FF3150A524E2}" destId="{75C75A30-1C5E-8F4C-9105-910666C18003}" srcOrd="1" destOrd="0" presId="urn:microsoft.com/office/officeart/2005/8/layout/vProcess5"/>
    <dgm:cxn modelId="{4DADB4C7-0A28-E943-83B9-FCFF25BAD459}" type="presParOf" srcId="{207FA34B-351E-0644-9272-FF3150A524E2}" destId="{7033D6E2-8E80-754D-82A0-7A95251E9E26}" srcOrd="2" destOrd="0" presId="urn:microsoft.com/office/officeart/2005/8/layout/vProcess5"/>
    <dgm:cxn modelId="{C0A7A360-9EAE-BF48-B2E6-6FA3234E8EC0}" type="presParOf" srcId="{207FA34B-351E-0644-9272-FF3150A524E2}" destId="{473AA314-63CC-4B46-9788-701F350A5DC1}" srcOrd="3" destOrd="0" presId="urn:microsoft.com/office/officeart/2005/8/layout/vProcess5"/>
    <dgm:cxn modelId="{3C52BB89-19DB-1C40-BCA9-9D6EC5FCFA6B}" type="presParOf" srcId="{207FA34B-351E-0644-9272-FF3150A524E2}" destId="{F44C847F-B06F-E649-985C-5E0DC70694BD}" srcOrd="4" destOrd="0" presId="urn:microsoft.com/office/officeart/2005/8/layout/vProcess5"/>
    <dgm:cxn modelId="{E568056D-39D0-3945-815C-05E225745661}" type="presParOf" srcId="{207FA34B-351E-0644-9272-FF3150A524E2}" destId="{97749003-FFBE-444B-9580-4F84C437E0D9}" srcOrd="5" destOrd="0" presId="urn:microsoft.com/office/officeart/2005/8/layout/vProcess5"/>
    <dgm:cxn modelId="{06C08491-930C-0946-8BF6-B8825E92F338}" type="presParOf" srcId="{207FA34B-351E-0644-9272-FF3150A524E2}" destId="{6692D779-E4E9-8043-920C-83DFE5BF0352}" srcOrd="6" destOrd="0" presId="urn:microsoft.com/office/officeart/2005/8/layout/vProcess5"/>
    <dgm:cxn modelId="{0F22B7E8-0545-374D-A7CE-3B9BF65E15D9}" type="presParOf" srcId="{207FA34B-351E-0644-9272-FF3150A524E2}" destId="{0F0C4251-4D5C-0D4B-A71A-FA703D34CE8E}" srcOrd="7" destOrd="0" presId="urn:microsoft.com/office/officeart/2005/8/layout/vProcess5"/>
    <dgm:cxn modelId="{A42515B2-E0A5-304D-94A9-1BF78401DEDE}" type="presParOf" srcId="{207FA34B-351E-0644-9272-FF3150A524E2}" destId="{B0C6B14A-FBEB-734E-A2C0-AAEBB1036AA3}"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984014-74FD-FD47-B47A-2B6A8323932A}" type="doc">
      <dgm:prSet loTypeId="urn:microsoft.com/office/officeart/2005/8/layout/list1" loCatId="" qsTypeId="urn:microsoft.com/office/officeart/2005/8/quickstyle/simple4" qsCatId="simple" csTypeId="urn:microsoft.com/office/officeart/2005/8/colors/accent0_3" csCatId="mainScheme" phldr="1"/>
      <dgm:spPr/>
      <dgm:t>
        <a:bodyPr/>
        <a:lstStyle/>
        <a:p>
          <a:endParaRPr lang="fr-FR"/>
        </a:p>
      </dgm:t>
    </dgm:pt>
    <dgm:pt modelId="{3C5B88BA-A6C2-7A4A-810A-66F626238B87}">
      <dgm:prSet/>
      <dgm:spPr/>
      <dgm:t>
        <a:bodyPr/>
        <a:lstStyle/>
        <a:p>
          <a:r>
            <a:rPr lang="fr-FR" b="0" dirty="0" smtClean="0"/>
            <a:t>Les facteurs conceptuels, </a:t>
          </a:r>
          <a:endParaRPr lang="fr-FR" b="0" dirty="0"/>
        </a:p>
      </dgm:t>
    </dgm:pt>
    <dgm:pt modelId="{538C8669-6B41-7C4F-86BA-8AE2BE49C5A3}" type="parTrans" cxnId="{5E1E7AF8-11DC-A440-9630-B33EA53FBCA6}">
      <dgm:prSet/>
      <dgm:spPr/>
      <dgm:t>
        <a:bodyPr/>
        <a:lstStyle/>
        <a:p>
          <a:endParaRPr lang="fr-FR"/>
        </a:p>
      </dgm:t>
    </dgm:pt>
    <dgm:pt modelId="{B2EDD89C-6F64-A441-9525-E2508BC76DEA}" type="sibTrans" cxnId="{5E1E7AF8-11DC-A440-9630-B33EA53FBCA6}">
      <dgm:prSet/>
      <dgm:spPr/>
      <dgm:t>
        <a:bodyPr/>
        <a:lstStyle/>
        <a:p>
          <a:endParaRPr lang="fr-FR"/>
        </a:p>
      </dgm:t>
    </dgm:pt>
    <dgm:pt modelId="{52F18483-A952-E24A-9557-16F3E4BE0D14}">
      <dgm:prSet/>
      <dgm:spPr/>
      <dgm:t>
        <a:bodyPr/>
        <a:lstStyle/>
        <a:p>
          <a:r>
            <a:rPr lang="fr-FR" b="0" dirty="0" smtClean="0"/>
            <a:t>Les procédures et les pratiques d’exploitation, </a:t>
          </a:r>
          <a:endParaRPr lang="fr-FR" b="0" dirty="0"/>
        </a:p>
      </dgm:t>
    </dgm:pt>
    <dgm:pt modelId="{D8DAB7CA-A012-3F44-BD47-BC1CA1F901B1}" type="parTrans" cxnId="{3BDC90E1-8B48-6A45-B88C-299FB5064EF1}">
      <dgm:prSet/>
      <dgm:spPr/>
    </dgm:pt>
    <dgm:pt modelId="{4A94461C-47C8-E24A-8A06-837610BD6830}" type="sibTrans" cxnId="{3BDC90E1-8B48-6A45-B88C-299FB5064EF1}">
      <dgm:prSet/>
      <dgm:spPr/>
    </dgm:pt>
    <dgm:pt modelId="{EC968A5E-E106-0045-A27C-A5F0A2B4C1FE}">
      <dgm:prSet/>
      <dgm:spPr/>
      <dgm:t>
        <a:bodyPr/>
        <a:lstStyle/>
        <a:p>
          <a:r>
            <a:rPr lang="fr-FR" b="0" dirty="0" smtClean="0"/>
            <a:t>y compris leur documentation et listes de vérification, ainsi que leur validation dans les conditions d’exploitation réelles.</a:t>
          </a:r>
          <a:endParaRPr lang="fr-FR" b="0" dirty="0"/>
        </a:p>
      </dgm:t>
    </dgm:pt>
    <dgm:pt modelId="{4859F459-BEF8-924B-A514-D91F525DCD1A}" type="parTrans" cxnId="{D259F516-2CB1-0140-BCBB-DFA8766E1B06}">
      <dgm:prSet/>
      <dgm:spPr/>
    </dgm:pt>
    <dgm:pt modelId="{88F576C6-0B3E-5F4B-B8A4-F660C81D6E82}" type="sibTrans" cxnId="{D259F516-2CB1-0140-BCBB-DFA8766E1B06}">
      <dgm:prSet/>
      <dgm:spPr/>
    </dgm:pt>
    <dgm:pt modelId="{E94E5318-0112-8548-9849-4D31F9FDCFD5}">
      <dgm:prSet/>
      <dgm:spPr/>
      <dgm:t>
        <a:bodyPr/>
        <a:lstStyle/>
        <a:p>
          <a:r>
            <a:rPr lang="fr-FR" b="0" dirty="0" smtClean="0"/>
            <a:t>y compris la conception du matériel et des tâches.</a:t>
          </a:r>
          <a:endParaRPr lang="fr-FR" b="0" dirty="0"/>
        </a:p>
      </dgm:t>
    </dgm:pt>
    <dgm:pt modelId="{D7475C09-1F33-8249-8A37-939897EC13EF}" type="parTrans" cxnId="{01AA653B-7E72-F24B-A744-62F75E12AB37}">
      <dgm:prSet/>
      <dgm:spPr/>
    </dgm:pt>
    <dgm:pt modelId="{F83B7845-F559-8D4F-9C66-857FF356F6FB}" type="sibTrans" cxnId="{01AA653B-7E72-F24B-A744-62F75E12AB37}">
      <dgm:prSet/>
      <dgm:spPr/>
    </dgm:pt>
    <dgm:pt modelId="{2F666920-5FA3-4841-85DA-61D245FDDC3B}">
      <dgm:prSet/>
      <dgm:spPr/>
      <dgm:t>
        <a:bodyPr/>
        <a:lstStyle/>
        <a:p>
          <a:r>
            <a:rPr lang="fr-FR" b="0" dirty="0" smtClean="0"/>
            <a:t>Les communications, </a:t>
          </a:r>
          <a:endParaRPr lang="fr-FR" b="0" dirty="0"/>
        </a:p>
      </dgm:t>
    </dgm:pt>
    <dgm:pt modelId="{829C710C-1F50-9941-98F9-1E7B940430F8}" type="parTrans" cxnId="{F20878DC-25FC-8E4A-B693-047FB7FAF1C0}">
      <dgm:prSet/>
      <dgm:spPr/>
    </dgm:pt>
    <dgm:pt modelId="{79CF96B2-405F-8F4C-9327-EAE38FD3383F}" type="sibTrans" cxnId="{F20878DC-25FC-8E4A-B693-047FB7FAF1C0}">
      <dgm:prSet/>
      <dgm:spPr/>
    </dgm:pt>
    <dgm:pt modelId="{7817217A-52DA-DF49-83E7-FD176190085A}">
      <dgm:prSet/>
      <dgm:spPr/>
      <dgm:t>
        <a:bodyPr/>
        <a:lstStyle/>
        <a:p>
          <a:r>
            <a:rPr lang="fr-FR" b="0" dirty="0" smtClean="0"/>
            <a:t>y compris le moyen, la terminologie et la langue. </a:t>
          </a:r>
          <a:endParaRPr lang="fr-FR" b="0" dirty="0"/>
        </a:p>
      </dgm:t>
    </dgm:pt>
    <dgm:pt modelId="{0C8EB4CF-7D64-6147-940A-8CADC298E638}" type="parTrans" cxnId="{AB804817-A048-424E-AD09-E40FE834FDA8}">
      <dgm:prSet/>
      <dgm:spPr/>
    </dgm:pt>
    <dgm:pt modelId="{A7667C45-EBD2-9749-B84D-4377BB89A95F}" type="sibTrans" cxnId="{AB804817-A048-424E-AD09-E40FE834FDA8}">
      <dgm:prSet/>
      <dgm:spPr/>
    </dgm:pt>
    <dgm:pt modelId="{71443953-11B5-2746-BA8C-02D6DDBF8D75}">
      <dgm:prSet/>
      <dgm:spPr/>
      <dgm:t>
        <a:bodyPr/>
        <a:lstStyle/>
        <a:p>
          <a:r>
            <a:rPr lang="fr-FR" b="0" dirty="0" smtClean="0"/>
            <a:t>Les facteurs relatifs au personnel, </a:t>
          </a:r>
          <a:endParaRPr lang="fr-FR" b="0" dirty="0"/>
        </a:p>
      </dgm:t>
    </dgm:pt>
    <dgm:pt modelId="{41DE76BA-7EC2-3D46-B364-402E1B14D618}" type="parTrans" cxnId="{32043B68-66B5-8040-9156-7EF77CFD2540}">
      <dgm:prSet/>
      <dgm:spPr/>
    </dgm:pt>
    <dgm:pt modelId="{5B6B5D52-B40E-9444-9F0A-33F7B79700FD}" type="sibTrans" cxnId="{32043B68-66B5-8040-9156-7EF77CFD2540}">
      <dgm:prSet/>
      <dgm:spPr/>
    </dgm:pt>
    <dgm:pt modelId="{70BCE8CC-AB4C-D248-BEA9-018E52220E85}">
      <dgm:prSet/>
      <dgm:spPr/>
      <dgm:t>
        <a:bodyPr/>
        <a:lstStyle/>
        <a:p>
          <a:r>
            <a:rPr lang="fr-FR" b="0" dirty="0" smtClean="0"/>
            <a:t>comme les politiques de la compagnie en matière de recrutement, de formation et de rémunération.</a:t>
          </a:r>
          <a:endParaRPr lang="fr-FR" b="0" dirty="0"/>
        </a:p>
      </dgm:t>
    </dgm:pt>
    <dgm:pt modelId="{9E5848E4-EA26-A446-AAF4-9A0D21798EEC}" type="parTrans" cxnId="{004DC176-AFBD-8242-AEC8-39730DE68E18}">
      <dgm:prSet/>
      <dgm:spPr/>
    </dgm:pt>
    <dgm:pt modelId="{FE129716-FB79-974F-B950-CB51AF877C7A}" type="sibTrans" cxnId="{004DC176-AFBD-8242-AEC8-39730DE68E18}">
      <dgm:prSet/>
      <dgm:spPr/>
    </dgm:pt>
    <dgm:pt modelId="{809110B0-DB28-AB4A-B332-8CD513DB7EAB}" type="pres">
      <dgm:prSet presAssocID="{BB984014-74FD-FD47-B47A-2B6A8323932A}" presName="linear" presStyleCnt="0">
        <dgm:presLayoutVars>
          <dgm:dir/>
          <dgm:animLvl val="lvl"/>
          <dgm:resizeHandles val="exact"/>
        </dgm:presLayoutVars>
      </dgm:prSet>
      <dgm:spPr/>
      <dgm:t>
        <a:bodyPr/>
        <a:lstStyle/>
        <a:p>
          <a:endParaRPr lang="fr-FR"/>
        </a:p>
      </dgm:t>
    </dgm:pt>
    <dgm:pt modelId="{A8C9BA8B-AF94-2B4B-A9DC-AF8F20A38C0C}" type="pres">
      <dgm:prSet presAssocID="{3C5B88BA-A6C2-7A4A-810A-66F626238B87}" presName="parentLin" presStyleCnt="0"/>
      <dgm:spPr/>
    </dgm:pt>
    <dgm:pt modelId="{5EB665DD-9E42-BA41-BA3D-87BB70B6E0BC}" type="pres">
      <dgm:prSet presAssocID="{3C5B88BA-A6C2-7A4A-810A-66F626238B87}" presName="parentLeftMargin" presStyleLbl="node1" presStyleIdx="0" presStyleCnt="4"/>
      <dgm:spPr/>
      <dgm:t>
        <a:bodyPr/>
        <a:lstStyle/>
        <a:p>
          <a:endParaRPr lang="fr-FR"/>
        </a:p>
      </dgm:t>
    </dgm:pt>
    <dgm:pt modelId="{89952C90-339D-1444-803A-CE98687DD576}" type="pres">
      <dgm:prSet presAssocID="{3C5B88BA-A6C2-7A4A-810A-66F626238B87}" presName="parentText" presStyleLbl="node1" presStyleIdx="0" presStyleCnt="4">
        <dgm:presLayoutVars>
          <dgm:chMax val="0"/>
          <dgm:bulletEnabled val="1"/>
        </dgm:presLayoutVars>
      </dgm:prSet>
      <dgm:spPr/>
      <dgm:t>
        <a:bodyPr/>
        <a:lstStyle/>
        <a:p>
          <a:endParaRPr lang="fr-FR"/>
        </a:p>
      </dgm:t>
    </dgm:pt>
    <dgm:pt modelId="{0243BE42-BF8E-0C42-A596-2CB0167CF96E}" type="pres">
      <dgm:prSet presAssocID="{3C5B88BA-A6C2-7A4A-810A-66F626238B87}" presName="negativeSpace" presStyleCnt="0"/>
      <dgm:spPr/>
    </dgm:pt>
    <dgm:pt modelId="{C153DC4C-E77E-0E47-B72D-9F122B9D43E2}" type="pres">
      <dgm:prSet presAssocID="{3C5B88BA-A6C2-7A4A-810A-66F626238B87}" presName="childText" presStyleLbl="conFgAcc1" presStyleIdx="0" presStyleCnt="4">
        <dgm:presLayoutVars>
          <dgm:bulletEnabled val="1"/>
        </dgm:presLayoutVars>
      </dgm:prSet>
      <dgm:spPr/>
      <dgm:t>
        <a:bodyPr/>
        <a:lstStyle/>
        <a:p>
          <a:endParaRPr lang="fr-FR"/>
        </a:p>
      </dgm:t>
    </dgm:pt>
    <dgm:pt modelId="{38C730BD-6528-9B43-9A9C-5573FD8C7C0F}" type="pres">
      <dgm:prSet presAssocID="{B2EDD89C-6F64-A441-9525-E2508BC76DEA}" presName="spaceBetweenRectangles" presStyleCnt="0"/>
      <dgm:spPr/>
    </dgm:pt>
    <dgm:pt modelId="{FF2E6ADF-5B72-E942-B1B7-C44BC62A54F9}" type="pres">
      <dgm:prSet presAssocID="{52F18483-A952-E24A-9557-16F3E4BE0D14}" presName="parentLin" presStyleCnt="0"/>
      <dgm:spPr/>
    </dgm:pt>
    <dgm:pt modelId="{6057D3BF-C33A-6B46-A470-BE3F73B8D721}" type="pres">
      <dgm:prSet presAssocID="{52F18483-A952-E24A-9557-16F3E4BE0D14}" presName="parentLeftMargin" presStyleLbl="node1" presStyleIdx="0" presStyleCnt="4"/>
      <dgm:spPr/>
      <dgm:t>
        <a:bodyPr/>
        <a:lstStyle/>
        <a:p>
          <a:endParaRPr lang="fr-FR"/>
        </a:p>
      </dgm:t>
    </dgm:pt>
    <dgm:pt modelId="{B3183D05-F618-4B44-8312-101C8A769E76}" type="pres">
      <dgm:prSet presAssocID="{52F18483-A952-E24A-9557-16F3E4BE0D14}" presName="parentText" presStyleLbl="node1" presStyleIdx="1" presStyleCnt="4">
        <dgm:presLayoutVars>
          <dgm:chMax val="0"/>
          <dgm:bulletEnabled val="1"/>
        </dgm:presLayoutVars>
      </dgm:prSet>
      <dgm:spPr/>
      <dgm:t>
        <a:bodyPr/>
        <a:lstStyle/>
        <a:p>
          <a:endParaRPr lang="fr-FR"/>
        </a:p>
      </dgm:t>
    </dgm:pt>
    <dgm:pt modelId="{37AE9AA1-6C5C-CD41-8A35-2BF96AE9F0C5}" type="pres">
      <dgm:prSet presAssocID="{52F18483-A952-E24A-9557-16F3E4BE0D14}" presName="negativeSpace" presStyleCnt="0"/>
      <dgm:spPr/>
    </dgm:pt>
    <dgm:pt modelId="{98974D9F-056E-E049-9774-3B3A4F9C8CE8}" type="pres">
      <dgm:prSet presAssocID="{52F18483-A952-E24A-9557-16F3E4BE0D14}" presName="childText" presStyleLbl="conFgAcc1" presStyleIdx="1" presStyleCnt="4">
        <dgm:presLayoutVars>
          <dgm:bulletEnabled val="1"/>
        </dgm:presLayoutVars>
      </dgm:prSet>
      <dgm:spPr/>
      <dgm:t>
        <a:bodyPr/>
        <a:lstStyle/>
        <a:p>
          <a:endParaRPr lang="fr-FR"/>
        </a:p>
      </dgm:t>
    </dgm:pt>
    <dgm:pt modelId="{8D75A961-9E9E-7A49-9AC6-9EF5E902FADE}" type="pres">
      <dgm:prSet presAssocID="{4A94461C-47C8-E24A-8A06-837610BD6830}" presName="spaceBetweenRectangles" presStyleCnt="0"/>
      <dgm:spPr/>
    </dgm:pt>
    <dgm:pt modelId="{71C223A4-0521-2D41-B251-999CE9033007}" type="pres">
      <dgm:prSet presAssocID="{2F666920-5FA3-4841-85DA-61D245FDDC3B}" presName="parentLin" presStyleCnt="0"/>
      <dgm:spPr/>
    </dgm:pt>
    <dgm:pt modelId="{6B51C65D-AAC6-4D40-BB79-9BFA5CEB917C}" type="pres">
      <dgm:prSet presAssocID="{2F666920-5FA3-4841-85DA-61D245FDDC3B}" presName="parentLeftMargin" presStyleLbl="node1" presStyleIdx="1" presStyleCnt="4"/>
      <dgm:spPr/>
      <dgm:t>
        <a:bodyPr/>
        <a:lstStyle/>
        <a:p>
          <a:endParaRPr lang="fr-FR"/>
        </a:p>
      </dgm:t>
    </dgm:pt>
    <dgm:pt modelId="{5BED7417-C6DA-F644-ACD4-0638087925E8}" type="pres">
      <dgm:prSet presAssocID="{2F666920-5FA3-4841-85DA-61D245FDDC3B}" presName="parentText" presStyleLbl="node1" presStyleIdx="2" presStyleCnt="4">
        <dgm:presLayoutVars>
          <dgm:chMax val="0"/>
          <dgm:bulletEnabled val="1"/>
        </dgm:presLayoutVars>
      </dgm:prSet>
      <dgm:spPr/>
      <dgm:t>
        <a:bodyPr/>
        <a:lstStyle/>
        <a:p>
          <a:endParaRPr lang="fr-FR"/>
        </a:p>
      </dgm:t>
    </dgm:pt>
    <dgm:pt modelId="{ED356CB3-EA34-4444-BCC1-0407E886BB13}" type="pres">
      <dgm:prSet presAssocID="{2F666920-5FA3-4841-85DA-61D245FDDC3B}" presName="negativeSpace" presStyleCnt="0"/>
      <dgm:spPr/>
    </dgm:pt>
    <dgm:pt modelId="{9561B975-521D-1841-8563-47668D86D69B}" type="pres">
      <dgm:prSet presAssocID="{2F666920-5FA3-4841-85DA-61D245FDDC3B}" presName="childText" presStyleLbl="conFgAcc1" presStyleIdx="2" presStyleCnt="4">
        <dgm:presLayoutVars>
          <dgm:bulletEnabled val="1"/>
        </dgm:presLayoutVars>
      </dgm:prSet>
      <dgm:spPr/>
      <dgm:t>
        <a:bodyPr/>
        <a:lstStyle/>
        <a:p>
          <a:endParaRPr lang="fr-FR"/>
        </a:p>
      </dgm:t>
    </dgm:pt>
    <dgm:pt modelId="{6BB24945-BED7-9F48-A5D5-D0F141C8CA6A}" type="pres">
      <dgm:prSet presAssocID="{79CF96B2-405F-8F4C-9327-EAE38FD3383F}" presName="spaceBetweenRectangles" presStyleCnt="0"/>
      <dgm:spPr/>
    </dgm:pt>
    <dgm:pt modelId="{78404AF2-D93A-6F4D-A8AB-414A2FBDB2ED}" type="pres">
      <dgm:prSet presAssocID="{71443953-11B5-2746-BA8C-02D6DDBF8D75}" presName="parentLin" presStyleCnt="0"/>
      <dgm:spPr/>
    </dgm:pt>
    <dgm:pt modelId="{7E6F3770-7B50-C846-B4BD-B5185626CBD3}" type="pres">
      <dgm:prSet presAssocID="{71443953-11B5-2746-BA8C-02D6DDBF8D75}" presName="parentLeftMargin" presStyleLbl="node1" presStyleIdx="2" presStyleCnt="4"/>
      <dgm:spPr/>
      <dgm:t>
        <a:bodyPr/>
        <a:lstStyle/>
        <a:p>
          <a:endParaRPr lang="fr-FR"/>
        </a:p>
      </dgm:t>
    </dgm:pt>
    <dgm:pt modelId="{956F4201-5133-6947-9898-8D3FCE8A9002}" type="pres">
      <dgm:prSet presAssocID="{71443953-11B5-2746-BA8C-02D6DDBF8D75}" presName="parentText" presStyleLbl="node1" presStyleIdx="3" presStyleCnt="4">
        <dgm:presLayoutVars>
          <dgm:chMax val="0"/>
          <dgm:bulletEnabled val="1"/>
        </dgm:presLayoutVars>
      </dgm:prSet>
      <dgm:spPr/>
      <dgm:t>
        <a:bodyPr/>
        <a:lstStyle/>
        <a:p>
          <a:endParaRPr lang="fr-FR"/>
        </a:p>
      </dgm:t>
    </dgm:pt>
    <dgm:pt modelId="{57191C0F-57D6-394B-965B-085529900EFF}" type="pres">
      <dgm:prSet presAssocID="{71443953-11B5-2746-BA8C-02D6DDBF8D75}" presName="negativeSpace" presStyleCnt="0"/>
      <dgm:spPr/>
    </dgm:pt>
    <dgm:pt modelId="{58A4554F-3580-C54A-941B-20DF509FC6BE}" type="pres">
      <dgm:prSet presAssocID="{71443953-11B5-2746-BA8C-02D6DDBF8D75}" presName="childText" presStyleLbl="conFgAcc1" presStyleIdx="3" presStyleCnt="4">
        <dgm:presLayoutVars>
          <dgm:bulletEnabled val="1"/>
        </dgm:presLayoutVars>
      </dgm:prSet>
      <dgm:spPr/>
      <dgm:t>
        <a:bodyPr/>
        <a:lstStyle/>
        <a:p>
          <a:endParaRPr lang="fr-FR"/>
        </a:p>
      </dgm:t>
    </dgm:pt>
  </dgm:ptLst>
  <dgm:cxnLst>
    <dgm:cxn modelId="{3BDC90E1-8B48-6A45-B88C-299FB5064EF1}" srcId="{BB984014-74FD-FD47-B47A-2B6A8323932A}" destId="{52F18483-A952-E24A-9557-16F3E4BE0D14}" srcOrd="1" destOrd="0" parTransId="{D8DAB7CA-A012-3F44-BD47-BC1CA1F901B1}" sibTransId="{4A94461C-47C8-E24A-8A06-837610BD6830}"/>
    <dgm:cxn modelId="{1806A924-C987-8E43-94EB-D7C79E2AB0B0}" type="presOf" srcId="{EC968A5E-E106-0045-A27C-A5F0A2B4C1FE}" destId="{98974D9F-056E-E049-9774-3B3A4F9C8CE8}" srcOrd="0" destOrd="0" presId="urn:microsoft.com/office/officeart/2005/8/layout/list1"/>
    <dgm:cxn modelId="{3DF9CF52-1140-B54C-A3C7-A7FC993A259C}" type="presOf" srcId="{71443953-11B5-2746-BA8C-02D6DDBF8D75}" destId="{956F4201-5133-6947-9898-8D3FCE8A9002}" srcOrd="1" destOrd="0" presId="urn:microsoft.com/office/officeart/2005/8/layout/list1"/>
    <dgm:cxn modelId="{C494E9A0-FEB3-3F49-91D2-F1779EB1E1AA}" type="presOf" srcId="{2F666920-5FA3-4841-85DA-61D245FDDC3B}" destId="{6B51C65D-AAC6-4D40-BB79-9BFA5CEB917C}" srcOrd="0" destOrd="0" presId="urn:microsoft.com/office/officeart/2005/8/layout/list1"/>
    <dgm:cxn modelId="{F20878DC-25FC-8E4A-B693-047FB7FAF1C0}" srcId="{BB984014-74FD-FD47-B47A-2B6A8323932A}" destId="{2F666920-5FA3-4841-85DA-61D245FDDC3B}" srcOrd="2" destOrd="0" parTransId="{829C710C-1F50-9941-98F9-1E7B940430F8}" sibTransId="{79CF96B2-405F-8F4C-9327-EAE38FD3383F}"/>
    <dgm:cxn modelId="{AE872349-E822-1745-AC48-6EEFDA4F6973}" type="presOf" srcId="{2F666920-5FA3-4841-85DA-61D245FDDC3B}" destId="{5BED7417-C6DA-F644-ACD4-0638087925E8}" srcOrd="1" destOrd="0" presId="urn:microsoft.com/office/officeart/2005/8/layout/list1"/>
    <dgm:cxn modelId="{680596DC-3B24-6D46-AA32-9B40896BDAAA}" type="presOf" srcId="{52F18483-A952-E24A-9557-16F3E4BE0D14}" destId="{B3183D05-F618-4B44-8312-101C8A769E76}" srcOrd="1" destOrd="0" presId="urn:microsoft.com/office/officeart/2005/8/layout/list1"/>
    <dgm:cxn modelId="{AB804817-A048-424E-AD09-E40FE834FDA8}" srcId="{2F666920-5FA3-4841-85DA-61D245FDDC3B}" destId="{7817217A-52DA-DF49-83E7-FD176190085A}" srcOrd="0" destOrd="0" parTransId="{0C8EB4CF-7D64-6147-940A-8CADC298E638}" sibTransId="{A7667C45-EBD2-9749-B84D-4377BB89A95F}"/>
    <dgm:cxn modelId="{6F7CE0A5-5E72-E540-9F09-6D3BFBBD4515}" type="presOf" srcId="{3C5B88BA-A6C2-7A4A-810A-66F626238B87}" destId="{5EB665DD-9E42-BA41-BA3D-87BB70B6E0BC}" srcOrd="0" destOrd="0" presId="urn:microsoft.com/office/officeart/2005/8/layout/list1"/>
    <dgm:cxn modelId="{01AA653B-7E72-F24B-A744-62F75E12AB37}" srcId="{3C5B88BA-A6C2-7A4A-810A-66F626238B87}" destId="{E94E5318-0112-8548-9849-4D31F9FDCFD5}" srcOrd="0" destOrd="0" parTransId="{D7475C09-1F33-8249-8A37-939897EC13EF}" sibTransId="{F83B7845-F559-8D4F-9C66-857FF356F6FB}"/>
    <dgm:cxn modelId="{D259F516-2CB1-0140-BCBB-DFA8766E1B06}" srcId="{52F18483-A952-E24A-9557-16F3E4BE0D14}" destId="{EC968A5E-E106-0045-A27C-A5F0A2B4C1FE}" srcOrd="0" destOrd="0" parTransId="{4859F459-BEF8-924B-A514-D91F525DCD1A}" sibTransId="{88F576C6-0B3E-5F4B-B8A4-F660C81D6E82}"/>
    <dgm:cxn modelId="{0F4C9F6B-6654-C843-85BF-9E235B426400}" type="presOf" srcId="{52F18483-A952-E24A-9557-16F3E4BE0D14}" destId="{6057D3BF-C33A-6B46-A470-BE3F73B8D721}" srcOrd="0" destOrd="0" presId="urn:microsoft.com/office/officeart/2005/8/layout/list1"/>
    <dgm:cxn modelId="{9E844926-379D-BA43-A9D6-208F8A21AFC8}" type="presOf" srcId="{E94E5318-0112-8548-9849-4D31F9FDCFD5}" destId="{C153DC4C-E77E-0E47-B72D-9F122B9D43E2}" srcOrd="0" destOrd="0" presId="urn:microsoft.com/office/officeart/2005/8/layout/list1"/>
    <dgm:cxn modelId="{5E1E7AF8-11DC-A440-9630-B33EA53FBCA6}" srcId="{BB984014-74FD-FD47-B47A-2B6A8323932A}" destId="{3C5B88BA-A6C2-7A4A-810A-66F626238B87}" srcOrd="0" destOrd="0" parTransId="{538C8669-6B41-7C4F-86BA-8AE2BE49C5A3}" sibTransId="{B2EDD89C-6F64-A441-9525-E2508BC76DEA}"/>
    <dgm:cxn modelId="{FF5137AB-1C13-4441-8529-0FF06C1976A2}" type="presOf" srcId="{7817217A-52DA-DF49-83E7-FD176190085A}" destId="{9561B975-521D-1841-8563-47668D86D69B}" srcOrd="0" destOrd="0" presId="urn:microsoft.com/office/officeart/2005/8/layout/list1"/>
    <dgm:cxn modelId="{3837274A-958C-B544-ABC0-28F597EB8862}" type="presOf" srcId="{71443953-11B5-2746-BA8C-02D6DDBF8D75}" destId="{7E6F3770-7B50-C846-B4BD-B5185626CBD3}" srcOrd="0" destOrd="0" presId="urn:microsoft.com/office/officeart/2005/8/layout/list1"/>
    <dgm:cxn modelId="{32043B68-66B5-8040-9156-7EF77CFD2540}" srcId="{BB984014-74FD-FD47-B47A-2B6A8323932A}" destId="{71443953-11B5-2746-BA8C-02D6DDBF8D75}" srcOrd="3" destOrd="0" parTransId="{41DE76BA-7EC2-3D46-B364-402E1B14D618}" sibTransId="{5B6B5D52-B40E-9444-9F0A-33F7B79700FD}"/>
    <dgm:cxn modelId="{97A80515-ACCD-4F42-8345-25C23216752F}" type="presOf" srcId="{70BCE8CC-AB4C-D248-BEA9-018E52220E85}" destId="{58A4554F-3580-C54A-941B-20DF509FC6BE}" srcOrd="0" destOrd="0" presId="urn:microsoft.com/office/officeart/2005/8/layout/list1"/>
    <dgm:cxn modelId="{C08F4C4B-3B6F-A64E-B6C5-3A3070309AED}" type="presOf" srcId="{3C5B88BA-A6C2-7A4A-810A-66F626238B87}" destId="{89952C90-339D-1444-803A-CE98687DD576}" srcOrd="1" destOrd="0" presId="urn:microsoft.com/office/officeart/2005/8/layout/list1"/>
    <dgm:cxn modelId="{15400454-FF42-3647-A104-DE868BBC25C1}" type="presOf" srcId="{BB984014-74FD-FD47-B47A-2B6A8323932A}" destId="{809110B0-DB28-AB4A-B332-8CD513DB7EAB}" srcOrd="0" destOrd="0" presId="urn:microsoft.com/office/officeart/2005/8/layout/list1"/>
    <dgm:cxn modelId="{004DC176-AFBD-8242-AEC8-39730DE68E18}" srcId="{71443953-11B5-2746-BA8C-02D6DDBF8D75}" destId="{70BCE8CC-AB4C-D248-BEA9-018E52220E85}" srcOrd="0" destOrd="0" parTransId="{9E5848E4-EA26-A446-AAF4-9A0D21798EEC}" sibTransId="{FE129716-FB79-974F-B950-CB51AF877C7A}"/>
    <dgm:cxn modelId="{29BDD07B-A22D-F946-A7D9-9CAA41D2F933}" type="presParOf" srcId="{809110B0-DB28-AB4A-B332-8CD513DB7EAB}" destId="{A8C9BA8B-AF94-2B4B-A9DC-AF8F20A38C0C}" srcOrd="0" destOrd="0" presId="urn:microsoft.com/office/officeart/2005/8/layout/list1"/>
    <dgm:cxn modelId="{A86BFC45-0579-7E4A-BD48-BFD4ED4F799C}" type="presParOf" srcId="{A8C9BA8B-AF94-2B4B-A9DC-AF8F20A38C0C}" destId="{5EB665DD-9E42-BA41-BA3D-87BB70B6E0BC}" srcOrd="0" destOrd="0" presId="urn:microsoft.com/office/officeart/2005/8/layout/list1"/>
    <dgm:cxn modelId="{18E75CFB-0B54-EA4B-AA14-345C88B5D816}" type="presParOf" srcId="{A8C9BA8B-AF94-2B4B-A9DC-AF8F20A38C0C}" destId="{89952C90-339D-1444-803A-CE98687DD576}" srcOrd="1" destOrd="0" presId="urn:microsoft.com/office/officeart/2005/8/layout/list1"/>
    <dgm:cxn modelId="{A887094B-B6FE-3F4B-B0E5-D7CA4BAA5177}" type="presParOf" srcId="{809110B0-DB28-AB4A-B332-8CD513DB7EAB}" destId="{0243BE42-BF8E-0C42-A596-2CB0167CF96E}" srcOrd="1" destOrd="0" presId="urn:microsoft.com/office/officeart/2005/8/layout/list1"/>
    <dgm:cxn modelId="{F3FDE9A1-BC44-214B-90F6-86C9A88BB282}" type="presParOf" srcId="{809110B0-DB28-AB4A-B332-8CD513DB7EAB}" destId="{C153DC4C-E77E-0E47-B72D-9F122B9D43E2}" srcOrd="2" destOrd="0" presId="urn:microsoft.com/office/officeart/2005/8/layout/list1"/>
    <dgm:cxn modelId="{A2F7AA31-D154-F54B-B856-47470B37B8FE}" type="presParOf" srcId="{809110B0-DB28-AB4A-B332-8CD513DB7EAB}" destId="{38C730BD-6528-9B43-9A9C-5573FD8C7C0F}" srcOrd="3" destOrd="0" presId="urn:microsoft.com/office/officeart/2005/8/layout/list1"/>
    <dgm:cxn modelId="{87D440A4-A74D-7545-AD00-43CC430DF264}" type="presParOf" srcId="{809110B0-DB28-AB4A-B332-8CD513DB7EAB}" destId="{FF2E6ADF-5B72-E942-B1B7-C44BC62A54F9}" srcOrd="4" destOrd="0" presId="urn:microsoft.com/office/officeart/2005/8/layout/list1"/>
    <dgm:cxn modelId="{536BDB0F-F6FB-694A-90D2-8D88D8ECCC49}" type="presParOf" srcId="{FF2E6ADF-5B72-E942-B1B7-C44BC62A54F9}" destId="{6057D3BF-C33A-6B46-A470-BE3F73B8D721}" srcOrd="0" destOrd="0" presId="urn:microsoft.com/office/officeart/2005/8/layout/list1"/>
    <dgm:cxn modelId="{4BA00873-BEE0-7A4D-A2A6-E7F722E06B85}" type="presParOf" srcId="{FF2E6ADF-5B72-E942-B1B7-C44BC62A54F9}" destId="{B3183D05-F618-4B44-8312-101C8A769E76}" srcOrd="1" destOrd="0" presId="urn:microsoft.com/office/officeart/2005/8/layout/list1"/>
    <dgm:cxn modelId="{4E4C88E0-4D84-EF4E-917C-7FAC8C503E0B}" type="presParOf" srcId="{809110B0-DB28-AB4A-B332-8CD513DB7EAB}" destId="{37AE9AA1-6C5C-CD41-8A35-2BF96AE9F0C5}" srcOrd="5" destOrd="0" presId="urn:microsoft.com/office/officeart/2005/8/layout/list1"/>
    <dgm:cxn modelId="{CDE41748-97D4-F143-8526-5AF651F3A765}" type="presParOf" srcId="{809110B0-DB28-AB4A-B332-8CD513DB7EAB}" destId="{98974D9F-056E-E049-9774-3B3A4F9C8CE8}" srcOrd="6" destOrd="0" presId="urn:microsoft.com/office/officeart/2005/8/layout/list1"/>
    <dgm:cxn modelId="{97C20CCD-D680-2744-81B2-FE496FA25EB1}" type="presParOf" srcId="{809110B0-DB28-AB4A-B332-8CD513DB7EAB}" destId="{8D75A961-9E9E-7A49-9AC6-9EF5E902FADE}" srcOrd="7" destOrd="0" presId="urn:microsoft.com/office/officeart/2005/8/layout/list1"/>
    <dgm:cxn modelId="{2D4BD7E6-03A9-524D-B3CD-4C6BEE8B4B7B}" type="presParOf" srcId="{809110B0-DB28-AB4A-B332-8CD513DB7EAB}" destId="{71C223A4-0521-2D41-B251-999CE9033007}" srcOrd="8" destOrd="0" presId="urn:microsoft.com/office/officeart/2005/8/layout/list1"/>
    <dgm:cxn modelId="{4D7E08FD-12F8-BD41-AB52-43167CEFD0AA}" type="presParOf" srcId="{71C223A4-0521-2D41-B251-999CE9033007}" destId="{6B51C65D-AAC6-4D40-BB79-9BFA5CEB917C}" srcOrd="0" destOrd="0" presId="urn:microsoft.com/office/officeart/2005/8/layout/list1"/>
    <dgm:cxn modelId="{A6AD330F-85AE-2F48-AAEE-1EE2B12D14DE}" type="presParOf" srcId="{71C223A4-0521-2D41-B251-999CE9033007}" destId="{5BED7417-C6DA-F644-ACD4-0638087925E8}" srcOrd="1" destOrd="0" presId="urn:microsoft.com/office/officeart/2005/8/layout/list1"/>
    <dgm:cxn modelId="{B85C2A7E-D049-BA47-9BCB-073426A3B9DD}" type="presParOf" srcId="{809110B0-DB28-AB4A-B332-8CD513DB7EAB}" destId="{ED356CB3-EA34-4444-BCC1-0407E886BB13}" srcOrd="9" destOrd="0" presId="urn:microsoft.com/office/officeart/2005/8/layout/list1"/>
    <dgm:cxn modelId="{EDC26A92-2CA6-3049-92A0-F905754C084A}" type="presParOf" srcId="{809110B0-DB28-AB4A-B332-8CD513DB7EAB}" destId="{9561B975-521D-1841-8563-47668D86D69B}" srcOrd="10" destOrd="0" presId="urn:microsoft.com/office/officeart/2005/8/layout/list1"/>
    <dgm:cxn modelId="{16650A79-882C-174C-851B-2B4FC727D61E}" type="presParOf" srcId="{809110B0-DB28-AB4A-B332-8CD513DB7EAB}" destId="{6BB24945-BED7-9F48-A5D5-D0F141C8CA6A}" srcOrd="11" destOrd="0" presId="urn:microsoft.com/office/officeart/2005/8/layout/list1"/>
    <dgm:cxn modelId="{B1876272-1E68-0942-AB5D-A8C2126F73AD}" type="presParOf" srcId="{809110B0-DB28-AB4A-B332-8CD513DB7EAB}" destId="{78404AF2-D93A-6F4D-A8AB-414A2FBDB2ED}" srcOrd="12" destOrd="0" presId="urn:microsoft.com/office/officeart/2005/8/layout/list1"/>
    <dgm:cxn modelId="{D9835C65-8B4F-C844-BEAB-4D83F7409582}" type="presParOf" srcId="{78404AF2-D93A-6F4D-A8AB-414A2FBDB2ED}" destId="{7E6F3770-7B50-C846-B4BD-B5185626CBD3}" srcOrd="0" destOrd="0" presId="urn:microsoft.com/office/officeart/2005/8/layout/list1"/>
    <dgm:cxn modelId="{7AD91CD3-77FC-9645-B900-05857E0C1608}" type="presParOf" srcId="{78404AF2-D93A-6F4D-A8AB-414A2FBDB2ED}" destId="{956F4201-5133-6947-9898-8D3FCE8A9002}" srcOrd="1" destOrd="0" presId="urn:microsoft.com/office/officeart/2005/8/layout/list1"/>
    <dgm:cxn modelId="{C13EF398-FB13-654A-8B92-2FDCB8A7A0C2}" type="presParOf" srcId="{809110B0-DB28-AB4A-B332-8CD513DB7EAB}" destId="{57191C0F-57D6-394B-965B-085529900EFF}" srcOrd="13" destOrd="0" presId="urn:microsoft.com/office/officeart/2005/8/layout/list1"/>
    <dgm:cxn modelId="{58C3BD59-A5A7-A144-9639-761EF9149701}" type="presParOf" srcId="{809110B0-DB28-AB4A-B332-8CD513DB7EAB}" destId="{58A4554F-3580-C54A-941B-20DF509FC6BE}"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57FE-5B65-F645-A1AA-2285FDA13809}">
      <dsp:nvSpPr>
        <dsp:cNvPr id="0" name=""/>
        <dsp:cNvSpPr/>
      </dsp:nvSpPr>
      <dsp:spPr>
        <a:xfrm>
          <a:off x="2467925" y="1674543"/>
          <a:ext cx="2276350" cy="2276350"/>
        </a:xfrm>
        <a:prstGeom prst="ellipse">
          <a:avLst/>
        </a:prstGeom>
        <a:solidFill>
          <a:schemeClr val="tx2">
            <a:lumMod val="60000"/>
            <a:lumOff val="4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sp3d extrusionH="28000" prstMaterial="matte"/>
        </a:bodyPr>
        <a:lstStyle/>
        <a:p>
          <a:pPr lvl="0" algn="ctr" defTabSz="1377950">
            <a:lnSpc>
              <a:spcPct val="90000"/>
            </a:lnSpc>
            <a:spcBef>
              <a:spcPct val="0"/>
            </a:spcBef>
            <a:spcAft>
              <a:spcPct val="35000"/>
            </a:spcAft>
          </a:pPr>
          <a:r>
            <a:rPr lang="fr-FR" sz="3100" kern="1200" dirty="0" smtClean="0"/>
            <a:t>Dangers sur le lieu de travail</a:t>
          </a:r>
          <a:endParaRPr lang="fr-FR" sz="3100" kern="1200" dirty="0"/>
        </a:p>
      </dsp:txBody>
      <dsp:txXfrm>
        <a:off x="2801289" y="2007907"/>
        <a:ext cx="1609622" cy="1609622"/>
      </dsp:txXfrm>
    </dsp:sp>
    <dsp:sp modelId="{DF8B9BAC-E5D1-0549-9C3F-D71787F6FA9C}">
      <dsp:nvSpPr>
        <dsp:cNvPr id="0" name=""/>
        <dsp:cNvSpPr/>
      </dsp:nvSpPr>
      <dsp:spPr>
        <a:xfrm rot="12900000">
          <a:off x="917362" y="1248047"/>
          <a:ext cx="1834835" cy="648760"/>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5FB6500-059A-A148-8AB6-81A2901233E9}">
      <dsp:nvSpPr>
        <dsp:cNvPr id="0" name=""/>
        <dsp:cNvSpPr/>
      </dsp:nvSpPr>
      <dsp:spPr>
        <a:xfrm>
          <a:off x="2008" y="181205"/>
          <a:ext cx="2162533" cy="1730026"/>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sp3d extrusionH="28000" prstMaterial="matte"/>
        </a:bodyPr>
        <a:lstStyle/>
        <a:p>
          <a:pPr lvl="0" algn="ctr" defTabSz="1289050">
            <a:lnSpc>
              <a:spcPct val="90000"/>
            </a:lnSpc>
            <a:spcBef>
              <a:spcPct val="0"/>
            </a:spcBef>
            <a:spcAft>
              <a:spcPct val="35000"/>
            </a:spcAft>
          </a:pPr>
          <a:r>
            <a:rPr lang="fr-FR" sz="2900" kern="1200" dirty="0" smtClean="0"/>
            <a:t>Identification et évitement des dangers</a:t>
          </a:r>
          <a:endParaRPr lang="fr-FR" sz="2900" kern="1200" dirty="0"/>
        </a:p>
      </dsp:txBody>
      <dsp:txXfrm>
        <a:off x="52679" y="231876"/>
        <a:ext cx="2061191" cy="1628684"/>
      </dsp:txXfrm>
    </dsp:sp>
    <dsp:sp modelId="{11873DB6-2B32-0448-86EF-BFA3453D9950}">
      <dsp:nvSpPr>
        <dsp:cNvPr id="0" name=""/>
        <dsp:cNvSpPr/>
      </dsp:nvSpPr>
      <dsp:spPr>
        <a:xfrm rot="19500000">
          <a:off x="4460002" y="1248047"/>
          <a:ext cx="1834835" cy="648760"/>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E3793C0-B5F1-6549-8A46-755B2046905C}">
      <dsp:nvSpPr>
        <dsp:cNvPr id="0" name=""/>
        <dsp:cNvSpPr/>
      </dsp:nvSpPr>
      <dsp:spPr>
        <a:xfrm>
          <a:off x="5047658" y="181205"/>
          <a:ext cx="2162533" cy="1730026"/>
        </a:xfrm>
        <a:prstGeom prst="roundRect">
          <a:avLst>
            <a:gd name="adj" fmla="val 10000"/>
          </a:avLst>
        </a:prstGeom>
        <a:solidFill>
          <a:schemeClr val="accent6">
            <a:lumMod val="75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sp3d extrusionH="28000" prstMaterial="matte"/>
        </a:bodyPr>
        <a:lstStyle/>
        <a:p>
          <a:pPr lvl="0" algn="ctr" defTabSz="1289050">
            <a:lnSpc>
              <a:spcPct val="90000"/>
            </a:lnSpc>
            <a:spcBef>
              <a:spcPct val="0"/>
            </a:spcBef>
            <a:spcAft>
              <a:spcPct val="35000"/>
            </a:spcAft>
          </a:pPr>
          <a:r>
            <a:rPr lang="fr-FR" sz="2900" kern="1200" smtClean="0"/>
            <a:t>Traitement des urgences</a:t>
          </a:r>
          <a:endParaRPr lang="fr-FR" sz="2900" kern="1200"/>
        </a:p>
      </dsp:txBody>
      <dsp:txXfrm>
        <a:off x="5098329" y="231876"/>
        <a:ext cx="2061191" cy="16286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15D9D-7C2E-1842-97DC-CFCD0A452CF1}">
      <dsp:nvSpPr>
        <dsp:cNvPr id="0" name=""/>
        <dsp:cNvSpPr/>
      </dsp:nvSpPr>
      <dsp:spPr>
        <a:xfrm>
          <a:off x="0" y="33227"/>
          <a:ext cx="7498080" cy="1948050"/>
        </a:xfrm>
        <a:prstGeom prst="round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fr-FR" sz="3700" kern="1200" dirty="0" smtClean="0"/>
            <a:t>Le technicien sera amené à effectuer différentes catégories de travaux dans un espace particulier comme :</a:t>
          </a:r>
          <a:endParaRPr lang="fr-FR" sz="3700" kern="1200" dirty="0"/>
        </a:p>
      </dsp:txBody>
      <dsp:txXfrm>
        <a:off x="95096" y="128323"/>
        <a:ext cx="7307888" cy="1757858"/>
      </dsp:txXfrm>
    </dsp:sp>
    <dsp:sp modelId="{845AFB2A-70F9-CC4E-A702-6F3495677A86}">
      <dsp:nvSpPr>
        <dsp:cNvPr id="0" name=""/>
        <dsp:cNvSpPr/>
      </dsp:nvSpPr>
      <dsp:spPr>
        <a:xfrm>
          <a:off x="0" y="1981278"/>
          <a:ext cx="7498080" cy="237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64"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fr-FR" sz="2900" kern="1200" dirty="0" smtClean="0"/>
            <a:t>une zone d’évolution aéronefs ;</a:t>
          </a:r>
          <a:endParaRPr lang="fr-FR" sz="2900" kern="1200" dirty="0"/>
        </a:p>
        <a:p>
          <a:pPr marL="285750" lvl="1" indent="-285750" algn="l" defTabSz="1289050" rtl="0">
            <a:lnSpc>
              <a:spcPct val="90000"/>
            </a:lnSpc>
            <a:spcBef>
              <a:spcPct val="0"/>
            </a:spcBef>
            <a:spcAft>
              <a:spcPct val="20000"/>
            </a:spcAft>
            <a:buChar char="••"/>
          </a:pPr>
          <a:r>
            <a:rPr lang="fr-FR" sz="2900" kern="1200" dirty="0" smtClean="0"/>
            <a:t>un parking d’aéronefs ;</a:t>
          </a:r>
          <a:endParaRPr lang="fr-FR" sz="2900" kern="1200" dirty="0"/>
        </a:p>
        <a:p>
          <a:pPr marL="285750" lvl="1" indent="-285750" algn="l" defTabSz="1289050" rtl="0">
            <a:lnSpc>
              <a:spcPct val="90000"/>
            </a:lnSpc>
            <a:spcBef>
              <a:spcPct val="0"/>
            </a:spcBef>
            <a:spcAft>
              <a:spcPct val="20000"/>
            </a:spcAft>
            <a:buChar char="••"/>
          </a:pPr>
          <a:r>
            <a:rPr lang="fr-FR" sz="2900" kern="1200" dirty="0" smtClean="0"/>
            <a:t>un hangar ;</a:t>
          </a:r>
          <a:endParaRPr lang="fr-FR" sz="2900" kern="1200" dirty="0"/>
        </a:p>
        <a:p>
          <a:pPr marL="285750" lvl="1" indent="-285750" algn="l" defTabSz="1289050" rtl="0">
            <a:lnSpc>
              <a:spcPct val="90000"/>
            </a:lnSpc>
            <a:spcBef>
              <a:spcPct val="0"/>
            </a:spcBef>
            <a:spcAft>
              <a:spcPct val="20000"/>
            </a:spcAft>
            <a:buChar char="••"/>
          </a:pPr>
          <a:r>
            <a:rPr lang="fr-FR" sz="2900" kern="1200" dirty="0" smtClean="0"/>
            <a:t>un atelier ;</a:t>
          </a:r>
          <a:endParaRPr lang="fr-FR" sz="2900" kern="1200" dirty="0"/>
        </a:p>
        <a:p>
          <a:pPr marL="285750" lvl="1" indent="-285750" algn="l" defTabSz="1289050" rtl="0">
            <a:lnSpc>
              <a:spcPct val="90000"/>
            </a:lnSpc>
            <a:spcBef>
              <a:spcPct val="0"/>
            </a:spcBef>
            <a:spcAft>
              <a:spcPct val="20000"/>
            </a:spcAft>
            <a:buChar char="••"/>
          </a:pPr>
          <a:r>
            <a:rPr lang="is-IS" sz="2900" kern="1200" dirty="0" smtClean="0"/>
            <a:t>…</a:t>
          </a:r>
          <a:endParaRPr lang="fr-FR" sz="2900" kern="1200" dirty="0"/>
        </a:p>
      </dsp:txBody>
      <dsp:txXfrm>
        <a:off x="0" y="1981278"/>
        <a:ext cx="7498080" cy="23742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674C7-85FC-E74B-BD3A-A86C2DE09970}">
      <dsp:nvSpPr>
        <dsp:cNvPr id="0" name=""/>
        <dsp:cNvSpPr/>
      </dsp:nvSpPr>
      <dsp:spPr>
        <a:xfrm>
          <a:off x="0" y="0"/>
          <a:ext cx="6282258" cy="1851660"/>
        </a:xfrm>
        <a:prstGeom prst="roundRect">
          <a:avLst>
            <a:gd name="adj" fmla="val 1000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fr-FR" sz="1900" kern="1200" dirty="0" smtClean="0"/>
            <a:t>Chaque lieu comporte des spécificités ayant des implications sur la performance de l’homme, sa santé, sa sécurité et celle des matériels. La prise en compte des facteurs humains vise à l’améliorer. </a:t>
          </a:r>
          <a:endParaRPr lang="fr-FR" sz="1900" kern="1200" dirty="0"/>
        </a:p>
      </dsp:txBody>
      <dsp:txXfrm>
        <a:off x="54233" y="54233"/>
        <a:ext cx="4368423" cy="1743194"/>
      </dsp:txXfrm>
    </dsp:sp>
    <dsp:sp modelId="{9469B044-8319-8740-B6C7-90B0FB280F26}">
      <dsp:nvSpPr>
        <dsp:cNvPr id="0" name=""/>
        <dsp:cNvSpPr/>
      </dsp:nvSpPr>
      <dsp:spPr>
        <a:xfrm>
          <a:off x="1108633" y="2263140"/>
          <a:ext cx="6282258" cy="1851660"/>
        </a:xfrm>
        <a:prstGeom prst="roundRect">
          <a:avLst>
            <a:gd name="adj" fmla="val 1000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fr-FR" sz="1900" kern="1200" dirty="0" smtClean="0"/>
            <a:t>L’amélioration de la sécurité passe par une identification la plus exhaustive possible des dangers liés à l’activité de ces techniciens.</a:t>
          </a:r>
          <a:endParaRPr lang="fr-FR" sz="1900" kern="1200" dirty="0"/>
        </a:p>
      </dsp:txBody>
      <dsp:txXfrm>
        <a:off x="1162866" y="2317373"/>
        <a:ext cx="3861579" cy="1743194"/>
      </dsp:txXfrm>
    </dsp:sp>
    <dsp:sp modelId="{01A8F135-CCF4-1F4E-AF6C-D4F7B8EFA710}">
      <dsp:nvSpPr>
        <dsp:cNvPr id="0" name=""/>
        <dsp:cNvSpPr/>
      </dsp:nvSpPr>
      <dsp:spPr>
        <a:xfrm>
          <a:off x="5078679" y="1455610"/>
          <a:ext cx="1203579" cy="1203579"/>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5349484" y="1455610"/>
        <a:ext cx="661969" cy="90569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D400-2837-BB43-994B-AAEA195334FC}">
      <dsp:nvSpPr>
        <dsp:cNvPr id="0" name=""/>
        <dsp:cNvSpPr/>
      </dsp:nvSpPr>
      <dsp:spPr>
        <a:xfrm>
          <a:off x="0" y="375514"/>
          <a:ext cx="7392706" cy="1323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3756" tIns="499872" rIns="573756" bIns="170688" numCol="1" spcCol="1270" anchor="t" anchorCtr="0">
          <a:noAutofit/>
        </a:bodyPr>
        <a:lstStyle/>
        <a:p>
          <a:pPr marL="228600" lvl="1" indent="-228600" algn="just" defTabSz="1066800" rtl="0">
            <a:lnSpc>
              <a:spcPct val="90000"/>
            </a:lnSpc>
            <a:spcBef>
              <a:spcPct val="0"/>
            </a:spcBef>
            <a:spcAft>
              <a:spcPct val="15000"/>
            </a:spcAft>
            <a:buChar char="••"/>
          </a:pPr>
          <a:r>
            <a:rPr lang="fr-FR" sz="2400" kern="1200" dirty="0" smtClean="0"/>
            <a:t>représente une situation, une condition ou un objet</a:t>
          </a:r>
          <a:endParaRPr lang="fr-FR" sz="2400" kern="1200" dirty="0"/>
        </a:p>
      </dsp:txBody>
      <dsp:txXfrm>
        <a:off x="0" y="375514"/>
        <a:ext cx="7392706" cy="1323000"/>
      </dsp:txXfrm>
    </dsp:sp>
    <dsp:sp modelId="{87A79A00-C373-4043-AED7-E605D59870FE}">
      <dsp:nvSpPr>
        <dsp:cNvPr id="0" name=""/>
        <dsp:cNvSpPr/>
      </dsp:nvSpPr>
      <dsp:spPr>
        <a:xfrm>
          <a:off x="369635" y="21274"/>
          <a:ext cx="5174894" cy="708480"/>
        </a:xfrm>
        <a:prstGeom prst="round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5599" tIns="0" rIns="195599" bIns="0" numCol="1" spcCol="1270" anchor="ctr" anchorCtr="0">
          <a:noAutofit/>
        </a:bodyPr>
        <a:lstStyle/>
        <a:p>
          <a:pPr lvl="0" algn="just" defTabSz="1066800" rtl="0">
            <a:lnSpc>
              <a:spcPct val="90000"/>
            </a:lnSpc>
            <a:spcBef>
              <a:spcPct val="0"/>
            </a:spcBef>
            <a:spcAft>
              <a:spcPct val="35000"/>
            </a:spcAft>
          </a:pPr>
          <a:r>
            <a:rPr lang="fr-FR" sz="2400" kern="1200" dirty="0" smtClean="0"/>
            <a:t>Un danger</a:t>
          </a:r>
          <a:endParaRPr lang="fr-FR" sz="2400" kern="1200" dirty="0"/>
        </a:p>
      </dsp:txBody>
      <dsp:txXfrm>
        <a:off x="404220" y="55859"/>
        <a:ext cx="5105724" cy="639310"/>
      </dsp:txXfrm>
    </dsp:sp>
    <dsp:sp modelId="{36AF4A9E-DD96-884D-8A27-0F74FA9292ED}">
      <dsp:nvSpPr>
        <dsp:cNvPr id="0" name=""/>
        <dsp:cNvSpPr/>
      </dsp:nvSpPr>
      <dsp:spPr>
        <a:xfrm>
          <a:off x="0" y="2182354"/>
          <a:ext cx="7392706" cy="196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3756" tIns="499872" rIns="573756" bIns="170688" numCol="1" spcCol="1270" anchor="t" anchorCtr="0">
          <a:noAutofit/>
        </a:bodyPr>
        <a:lstStyle/>
        <a:p>
          <a:pPr marL="228600" lvl="1" indent="-228600" algn="just" defTabSz="1066800" rtl="0">
            <a:lnSpc>
              <a:spcPct val="90000"/>
            </a:lnSpc>
            <a:spcBef>
              <a:spcPct val="0"/>
            </a:spcBef>
            <a:spcAft>
              <a:spcPct val="15000"/>
            </a:spcAft>
            <a:buChar char="••"/>
          </a:pPr>
          <a:r>
            <a:rPr lang="fr-FR" sz="2400" kern="1200" dirty="0" smtClean="0"/>
            <a:t>de causer des blessures, des dommages à l’équipement ou aux structures, une perte de matériel, ou une réduction de la capacité à exécuter les fonctions assignées. </a:t>
          </a:r>
          <a:endParaRPr lang="fr-FR" sz="2400" kern="1200" dirty="0"/>
        </a:p>
      </dsp:txBody>
      <dsp:txXfrm>
        <a:off x="0" y="2182354"/>
        <a:ext cx="7392706" cy="1965600"/>
      </dsp:txXfrm>
    </dsp:sp>
    <dsp:sp modelId="{927A74A9-B4A5-B846-A8C1-29F41A0B8551}">
      <dsp:nvSpPr>
        <dsp:cNvPr id="0" name=""/>
        <dsp:cNvSpPr/>
      </dsp:nvSpPr>
      <dsp:spPr>
        <a:xfrm>
          <a:off x="369635" y="1828114"/>
          <a:ext cx="5174894" cy="708480"/>
        </a:xfrm>
        <a:prstGeom prst="round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5599" tIns="0" rIns="195599" bIns="0" numCol="1" spcCol="1270" anchor="ctr" anchorCtr="0">
          <a:noAutofit/>
        </a:bodyPr>
        <a:lstStyle/>
        <a:p>
          <a:pPr lvl="0" algn="l" defTabSz="1066800" rtl="0">
            <a:lnSpc>
              <a:spcPct val="90000"/>
            </a:lnSpc>
            <a:spcBef>
              <a:spcPct val="0"/>
            </a:spcBef>
            <a:spcAft>
              <a:spcPct val="35000"/>
            </a:spcAft>
          </a:pPr>
          <a:r>
            <a:rPr lang="fr-FR" sz="2400" kern="1200" dirty="0" smtClean="0"/>
            <a:t>qui a le potentiel</a:t>
          </a:r>
          <a:endParaRPr lang="fr-FR" sz="2400" kern="1200" dirty="0"/>
        </a:p>
      </dsp:txBody>
      <dsp:txXfrm>
        <a:off x="404220" y="1862699"/>
        <a:ext cx="5105724"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D400-2837-BB43-994B-AAEA195334FC}">
      <dsp:nvSpPr>
        <dsp:cNvPr id="0" name=""/>
        <dsp:cNvSpPr/>
      </dsp:nvSpPr>
      <dsp:spPr>
        <a:xfrm>
          <a:off x="0" y="374831"/>
          <a:ext cx="7392706" cy="196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3756" tIns="499872" rIns="573756" bIns="170688" numCol="1" spcCol="1270" anchor="t" anchorCtr="0">
          <a:noAutofit/>
        </a:bodyPr>
        <a:lstStyle/>
        <a:p>
          <a:pPr marL="228600" lvl="1" indent="-228600" algn="just" defTabSz="1066800" rtl="0">
            <a:lnSpc>
              <a:spcPct val="90000"/>
            </a:lnSpc>
            <a:spcBef>
              <a:spcPct val="0"/>
            </a:spcBef>
            <a:spcAft>
              <a:spcPct val="15000"/>
            </a:spcAft>
            <a:buChar char="••"/>
          </a:pPr>
          <a:r>
            <a:rPr lang="fr-FR" sz="2400" kern="1200" dirty="0" smtClean="0"/>
            <a:t>L’évaluation des conséquences d'un danger, exprimée en termes de probabilité et sévérité anticipées, prenant comme référence la situation la plus défavorable envisageable.</a:t>
          </a:r>
          <a:endParaRPr lang="fr-FR" sz="2400" kern="1200" dirty="0"/>
        </a:p>
      </dsp:txBody>
      <dsp:txXfrm>
        <a:off x="0" y="374831"/>
        <a:ext cx="7392706" cy="1965600"/>
      </dsp:txXfrm>
    </dsp:sp>
    <dsp:sp modelId="{87A79A00-C373-4043-AED7-E605D59870FE}">
      <dsp:nvSpPr>
        <dsp:cNvPr id="0" name=""/>
        <dsp:cNvSpPr/>
      </dsp:nvSpPr>
      <dsp:spPr>
        <a:xfrm>
          <a:off x="369635" y="21274"/>
          <a:ext cx="5174894" cy="708480"/>
        </a:xfrm>
        <a:prstGeom prst="round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5599" tIns="0" rIns="195599" bIns="0" numCol="1" spcCol="1270" anchor="ctr" anchorCtr="0">
          <a:noAutofit/>
        </a:bodyPr>
        <a:lstStyle/>
        <a:p>
          <a:pPr lvl="0" algn="just" defTabSz="1066800" rtl="0">
            <a:lnSpc>
              <a:spcPct val="90000"/>
            </a:lnSpc>
            <a:spcBef>
              <a:spcPct val="0"/>
            </a:spcBef>
            <a:spcAft>
              <a:spcPct val="35000"/>
            </a:spcAft>
          </a:pPr>
          <a:r>
            <a:rPr lang="fr-FR" sz="2400" kern="1200" dirty="0" smtClean="0"/>
            <a:t>Un risque </a:t>
          </a:r>
          <a:endParaRPr lang="fr-FR" sz="2400" kern="1200" dirty="0"/>
        </a:p>
      </dsp:txBody>
      <dsp:txXfrm>
        <a:off x="404220" y="55859"/>
        <a:ext cx="5105724" cy="639310"/>
      </dsp:txXfrm>
    </dsp:sp>
    <dsp:sp modelId="{36AF4A9E-DD96-884D-8A27-0F74FA9292ED}">
      <dsp:nvSpPr>
        <dsp:cNvPr id="0" name=""/>
        <dsp:cNvSpPr/>
      </dsp:nvSpPr>
      <dsp:spPr>
        <a:xfrm>
          <a:off x="0" y="2824954"/>
          <a:ext cx="7392706" cy="1323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3756" tIns="499872" rIns="573756" bIns="170688" numCol="1" spcCol="1270" anchor="t" anchorCtr="0">
          <a:noAutofit/>
        </a:bodyPr>
        <a:lstStyle/>
        <a:p>
          <a:pPr marL="228600" lvl="1" indent="-228600" algn="just" defTabSz="1066800" rtl="0">
            <a:lnSpc>
              <a:spcPct val="90000"/>
            </a:lnSpc>
            <a:spcBef>
              <a:spcPct val="0"/>
            </a:spcBef>
            <a:spcAft>
              <a:spcPct val="15000"/>
            </a:spcAft>
            <a:buChar char="••"/>
          </a:pPr>
          <a:r>
            <a:rPr lang="fr-FR" sz="2400" kern="1200" dirty="0" smtClean="0"/>
            <a:t>lorsqu’un technicien est directement exposé à un danger, ce danger représente un risque.. </a:t>
          </a:r>
          <a:endParaRPr lang="fr-FR" sz="2400" kern="1200" dirty="0"/>
        </a:p>
      </dsp:txBody>
      <dsp:txXfrm>
        <a:off x="0" y="2824954"/>
        <a:ext cx="7392706" cy="1323000"/>
      </dsp:txXfrm>
    </dsp:sp>
    <dsp:sp modelId="{927A74A9-B4A5-B846-A8C1-29F41A0B8551}">
      <dsp:nvSpPr>
        <dsp:cNvPr id="0" name=""/>
        <dsp:cNvSpPr/>
      </dsp:nvSpPr>
      <dsp:spPr>
        <a:xfrm>
          <a:off x="369635" y="2393943"/>
          <a:ext cx="5174894" cy="708480"/>
        </a:xfrm>
        <a:prstGeom prst="round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5599" tIns="0" rIns="195599" bIns="0" numCol="1" spcCol="1270" anchor="ctr" anchorCtr="0">
          <a:noAutofit/>
        </a:bodyPr>
        <a:lstStyle/>
        <a:p>
          <a:pPr lvl="0" algn="l" defTabSz="1066800" rtl="0">
            <a:lnSpc>
              <a:spcPct val="90000"/>
            </a:lnSpc>
            <a:spcBef>
              <a:spcPct val="0"/>
            </a:spcBef>
            <a:spcAft>
              <a:spcPct val="35000"/>
            </a:spcAft>
          </a:pPr>
          <a:r>
            <a:rPr lang="fr-FR" sz="2400" kern="1200" dirty="0" smtClean="0"/>
            <a:t>Plus simplement</a:t>
          </a:r>
          <a:endParaRPr lang="fr-FR" sz="2400" kern="1200" dirty="0"/>
        </a:p>
      </dsp:txBody>
      <dsp:txXfrm>
        <a:off x="404220" y="2428528"/>
        <a:ext cx="5105724"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39284B-C025-475F-82F9-A14E14DAAB43}" type="datetimeFigureOut">
              <a:rPr lang="fr-FR" smtClean="0"/>
              <a:pPr/>
              <a:t>31/01/2016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527191-E21D-434E-8D76-47BB00547551}" type="slidenum">
              <a:rPr lang="fr-FR" smtClean="0"/>
              <a:pPr/>
              <a:t>‹N°›</a:t>
            </a:fld>
            <a:endParaRPr lang="fr-FR"/>
          </a:p>
        </p:txBody>
      </p:sp>
    </p:spTree>
    <p:extLst>
      <p:ext uri="{BB962C8B-B14F-4D97-AF65-F5344CB8AC3E}">
        <p14:creationId xmlns:p14="http://schemas.microsoft.com/office/powerpoint/2010/main" val="843340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C8F85-7207-4B6D-9B44-7CF92F5916B8}" type="datetimeFigureOut">
              <a:rPr lang="fr-FR" smtClean="0"/>
              <a:pPr/>
              <a:t>31/01/2016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4A704-D9C9-4A9A-82CE-5E8A7462FA4E}" type="slidenum">
              <a:rPr lang="fr-FR" smtClean="0"/>
              <a:pPr/>
              <a:t>‹N°›</a:t>
            </a:fld>
            <a:endParaRPr lang="fr-FR"/>
          </a:p>
        </p:txBody>
      </p:sp>
    </p:spTree>
    <p:extLst>
      <p:ext uri="{BB962C8B-B14F-4D97-AF65-F5344CB8AC3E}">
        <p14:creationId xmlns:p14="http://schemas.microsoft.com/office/powerpoint/2010/main" val="35541106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10.w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99A4AF6-2635-8F4E-8F43-F6BF51B33FCD}"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pic>
        <p:nvPicPr>
          <p:cNvPr id="8" name="Espace réservé du contenu 3"/>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Diffused/>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15708" y="612132"/>
            <a:ext cx="8978810" cy="574643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9BD7D9-3245-3D45-9F1A-FD99CAA365A3}"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7B5DF9-B04C-6745-BAFA-A9415DDC5CF4}"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a:ln>
            <a:noFill/>
          </a:ln>
        </p:spPr>
        <p:txBody>
          <a:bodyPr/>
          <a:lstStyle>
            <a:lvl1pPr>
              <a:defRPr>
                <a:ln>
                  <a:noFill/>
                </a:ln>
              </a:defRPr>
            </a:lvl1pPr>
            <a:extLst/>
          </a:lstStyle>
          <a:p>
            <a:fld id="{F5AC9C56-B832-4540-ADA7-2F1D420C3B57}" type="datetime1">
              <a:rPr lang="fr-FR" smtClean="0"/>
              <a:t>31/01/2016</a:t>
            </a:fld>
            <a:endParaRPr lang="en-US"/>
          </a:p>
        </p:txBody>
      </p:sp>
      <p:sp>
        <p:nvSpPr>
          <p:cNvPr id="20" name="Espace réservé du pied de page 19"/>
          <p:cNvSpPr>
            <a:spLocks noGrp="1"/>
          </p:cNvSpPr>
          <p:nvPr>
            <p:ph type="ftr" sz="quarter" idx="11"/>
          </p:nvPr>
        </p:nvSpPr>
        <p:spPr/>
        <p:txBody>
          <a:bodyPr/>
          <a:lstStyle>
            <a:extLst/>
          </a:lstStyle>
          <a:p>
            <a:endParaRPr kumimoji="0"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Espace réservé du numéro de diapositive 21"/>
          <p:cNvSpPr>
            <a:spLocks noGrp="1"/>
          </p:cNvSpPr>
          <p:nvPr>
            <p:ph type="sldNum" sz="quarter" idx="4"/>
          </p:nvPr>
        </p:nvSpPr>
        <p:spPr>
          <a:xfrm>
            <a:off x="8641870" y="616444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4CEFD0-3C52-4227-BA7C-A570B66DB642}"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1435608" y="1447800"/>
            <a:ext cx="7498080" cy="4388796"/>
          </a:xfrm>
        </p:spPr>
        <p:txBody>
          <a:bodyPr/>
          <a:lstStyle>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a:xfrm>
            <a:off x="5403144" y="5946372"/>
            <a:ext cx="2133600" cy="476250"/>
          </a:xfrm>
        </p:spPr>
        <p:txBody>
          <a:bodyPr/>
          <a:lstStyle>
            <a:extLst/>
          </a:lstStyle>
          <a:p>
            <a:fld id="{7ACA0E72-0CC5-F343-818B-64FD0667E782}"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dirty="0"/>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 name="Espace réservé de la date 3"/>
          <p:cNvSpPr>
            <a:spLocks noGrp="1"/>
          </p:cNvSpPr>
          <p:nvPr>
            <p:ph type="dt" sz="half" idx="10"/>
          </p:nvPr>
        </p:nvSpPr>
        <p:spPr/>
        <p:txBody>
          <a:bodyPr/>
          <a:lstStyle>
            <a:extLst/>
          </a:lstStyle>
          <a:p>
            <a:fld id="{8A7ED18B-1DB7-D049-8C95-82176E5AB3C5}"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endParaRPr kumimoji="0" lang="en-US" dirty="0"/>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dirty="0" smtClean="0"/>
              <a:t>Cliquez pour modifier les styles du texte du masque</a:t>
            </a:r>
          </a:p>
        </p:txBody>
      </p:sp>
      <p:pic>
        <p:nvPicPr>
          <p:cNvPr id="14" name="Image 13"/>
          <p:cNvPicPr>
            <a:picLocks noChangeAspect="1"/>
          </p:cNvPicPr>
          <p:nvPr userDrawn="1"/>
        </p:nvPicPr>
        <p:blipFill>
          <a:blip r:embed="rId2">
            <a:alphaModFix amt="31000"/>
          </a:blip>
          <a:stretch>
            <a:fillRect/>
          </a:stretch>
        </p:blipFill>
        <p:spPr>
          <a:xfrm flipH="1">
            <a:off x="2246755" y="1"/>
            <a:ext cx="6942500" cy="6857999"/>
          </a:xfrm>
          <a:prstGeom prst="rect">
            <a:avLst/>
          </a:prstGeom>
        </p:spPr>
      </p:pic>
      <p:pic>
        <p:nvPicPr>
          <p:cNvPr id="105" name="Picture 10"/>
          <p:cNvPicPr>
            <a:picLocks noChangeAspect="1" noChangeArrowheads="1"/>
          </p:cNvPicPr>
          <p:nvPr userDrawn="1"/>
        </p:nvPicPr>
        <p:blipFill>
          <a:blip r:embed="rId3" cstate="print"/>
          <a:srcRect/>
          <a:stretch>
            <a:fillRect/>
          </a:stretch>
        </p:blipFill>
        <p:spPr bwMode="auto">
          <a:xfrm>
            <a:off x="75002" y="2141120"/>
            <a:ext cx="2191948" cy="282202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F25E30-0B9D-2D40-9A3C-045B9013EEE4}" type="datetime1">
              <a:rPr lang="fr-FR" smtClean="0"/>
              <a:t>31/01/2016</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a:xfrm>
            <a:off x="8652818" y="6164440"/>
            <a:ext cx="457200" cy="476250"/>
          </a:xfrm>
        </p:spPr>
        <p:txBody>
          <a:bodyPr/>
          <a:lstStyle>
            <a:extLst/>
          </a:lstStyle>
          <a:p>
            <a:fld id="{69E29E33-B620-47F9-BB04-8846C2A5AFCC}" type="slidenum">
              <a:rPr kumimoji="0" lang="en-US" smtClean="0"/>
              <a:pPr/>
              <a:t>‹N°›</a:t>
            </a:fld>
            <a:endParaRPr kumimoji="0" lang="en-US" dirty="0"/>
          </a:p>
        </p:txBody>
      </p:sp>
      <p:graphicFrame>
        <p:nvGraphicFramePr>
          <p:cNvPr id="8" name="Object 2"/>
          <p:cNvGraphicFramePr>
            <a:graphicFrameLocks noChangeAspect="1"/>
          </p:cNvGraphicFramePr>
          <p:nvPr userDrawn="1"/>
        </p:nvGraphicFramePr>
        <p:xfrm>
          <a:off x="62327" y="6142011"/>
          <a:ext cx="909430" cy="655608"/>
        </p:xfrm>
        <a:graphic>
          <a:graphicData uri="http://schemas.openxmlformats.org/presentationml/2006/ole">
            <mc:AlternateContent xmlns:mc="http://schemas.openxmlformats.org/markup-compatibility/2006">
              <mc:Choice xmlns:v="urn:schemas-microsoft-com:vml" Requires="v">
                <p:oleObj spid="_x0000_s338356" name="Picture" r:id="rId3" imgW="1866900" imgH="1295400" progId="Word.Picture.8">
                  <p:embed/>
                </p:oleObj>
              </mc:Choice>
              <mc:Fallback>
                <p:oleObj name="Picture" r:id="rId3" imgW="1866900" imgH="1295400"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7" y="6142011"/>
                        <a:ext cx="909430" cy="655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B0FCBF6-9EA9-C740-806D-0E9111B49E20}" type="datetime1">
              <a:rPr lang="fr-FR" smtClean="0"/>
              <a:t>31/01/2016</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9" name="Espace réservé du numéro de diapositive 8"/>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8A40B81-1339-F941-860E-8AB54B4D051A}" type="datetime1">
              <a:rPr lang="fr-FR" smtClean="0"/>
              <a:t>31/01/2016</a:t>
            </a:fld>
            <a:endParaRPr lang="en-US"/>
          </a:p>
        </p:txBody>
      </p:sp>
      <p:sp>
        <p:nvSpPr>
          <p:cNvPr id="4" name="Espace réservé du pied de page 3"/>
          <p:cNvSpPr>
            <a:spLocks noGrp="1"/>
          </p:cNvSpPr>
          <p:nvPr>
            <p:ph type="ftr" sz="quarter" idx="11"/>
          </p:nvPr>
        </p:nvSpPr>
        <p:spPr/>
        <p:txBody>
          <a:bodyPr/>
          <a:lstStyle>
            <a:extLst/>
          </a:lstStyle>
          <a:p>
            <a:endParaRPr kumimoji="0" lang="en-US"/>
          </a:p>
        </p:txBody>
      </p:sp>
      <p:sp>
        <p:nvSpPr>
          <p:cNvPr id="5" name="Espace réservé du numéro de diapositive 4"/>
          <p:cNvSpPr>
            <a:spLocks noGrp="1"/>
          </p:cNvSpPr>
          <p:nvPr>
            <p:ph type="sldNum" sz="quarter" idx="12"/>
          </p:nvPr>
        </p:nvSpPr>
        <p:spPr/>
        <p:txBody>
          <a:bodyPr/>
          <a:lstStyle>
            <a:extLst/>
          </a:lstStyle>
          <a:p>
            <a:fld id="{69E29E33-B620-47F9-BB04-8846C2A5AFCC}" type="slidenum">
              <a:rPr kumimoji="0" lang="en-US" smtClean="0"/>
              <a:pPr/>
              <a:t>‹N°›</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9DBD04CA-8BC4-2948-96C3-87E237252E22}" type="datetime1">
              <a:rPr lang="fr-FR" smtClean="0"/>
              <a:t>31/01/2016</a:t>
            </a:fld>
            <a:endParaRPr lang="en-US"/>
          </a:p>
        </p:txBody>
      </p:sp>
      <p:sp>
        <p:nvSpPr>
          <p:cNvPr id="3" name="Espace réservé du pied de page 2"/>
          <p:cNvSpPr>
            <a:spLocks noGrp="1"/>
          </p:cNvSpPr>
          <p:nvPr>
            <p:ph type="ftr" sz="quarter" idx="11"/>
          </p:nvPr>
        </p:nvSpPr>
        <p:spPr/>
        <p:txBody>
          <a:bodyPr/>
          <a:lstStyle>
            <a:extLst/>
          </a:lstStyle>
          <a:p>
            <a:endParaRPr kumimoji="0" lang="en-US"/>
          </a:p>
        </p:txBody>
      </p:sp>
      <p:sp>
        <p:nvSpPr>
          <p:cNvPr id="4" name="Espace réservé du numéro de diapositive 3"/>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8A6DE2B-07F0-4045-9DCA-43CE558D0BB6}" type="datetime1">
              <a:rPr lang="fr-FR" smtClean="0"/>
              <a:t>31/01/2016</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A28130-3B4F-B146-84F1-6265101A664A}"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F07AA82C-E059-394C-B2CB-234FC0C63941}" type="datetime1">
              <a:rPr lang="fr-FR" smtClean="0"/>
              <a:t>31/01/2016</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EB86E0E-1530-A740-B468-BD6BCC99EDFA}"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BCAC516-42CF-2F45-A165-8588D2819ED8}"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C82044C-D7A2-5248-8293-6D78FE97B578}"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443565-F784-8E4C-92C7-700340ECD1D3}"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709A2E4-575A-3447-99EA-DE7C3482E4D8}"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19F5A7-00F9-4C40-9946-1B4FD637C5EB}"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B83A607-2806-894A-8F34-0CD7300848DF}" type="datetime1">
              <a:rPr lang="fr-FR" smtClean="0"/>
              <a:t>31/01/2016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CAD1DC2-0134-A643-A429-CF68D82C6D5B}" type="datetime1">
              <a:rPr lang="fr-FR" smtClean="0"/>
              <a:t>31/01/2016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9339D8-61E0-4E44-BF47-5B82FA37E03F}" type="datetime1">
              <a:rPr lang="fr-FR" smtClean="0"/>
              <a:t>31/01/2016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6F78DE-2ABE-6840-A6FF-7F1279C01ACB}"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B261E9-5793-1B45-8285-0631E8D02BB5}"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319375-C87F-4047-A83C-F4C2FE4D78C3}"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E8B9DA-2DA8-F14F-8391-96883C88C7C8}"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A63EE6-0BDF-274F-98AE-C4CC836729DC}"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BDC034-77CF-DA4F-AC70-F44B0DA4066A}"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BA15A8-DB10-244C-81E5-6D02D482D2F8}" type="datetime1">
              <a:rPr lang="fr-FR" smtClean="0"/>
              <a:t>31/01/2016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374C281-4BD6-6945-A465-E12B87DDDFF9}" type="datetime1">
              <a:rPr lang="fr-FR" smtClean="0"/>
              <a:t>31/01/2016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4E622-72B2-464F-B8B0-57A32E13E54F}" type="datetime1">
              <a:rPr lang="fr-FR" smtClean="0"/>
              <a:t>31/01/2016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97A70E-567F-3F44-BA54-98ECEB68A14B}"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80E11DF-DA92-7145-B8CA-138C1D8032FB}"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microsoft.com/office/2007/relationships/hdphoto" Target="../media/hdphoto2.wdp"/><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A012-DFCE-F941-AB1F-86188FCC4CF7}" type="datetime1">
              <a:rPr lang="fr-FR" smtClean="0"/>
              <a:t>31/01/2016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CEFD0-3C52-4227-BA7C-A570B66DB64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13" cstate="print"/>
          <a:srcRect/>
          <a:stretch>
            <a:fillRect/>
          </a:stretch>
        </p:blipFill>
        <p:spPr bwMode="auto">
          <a:xfrm>
            <a:off x="7759096" y="0"/>
            <a:ext cx="1384904" cy="526492"/>
          </a:xfrm>
          <a:prstGeom prst="rect">
            <a:avLst/>
          </a:prstGeom>
          <a:noFill/>
          <a:ln w="9525">
            <a:noFill/>
            <a:miter lim="800000"/>
            <a:headEnd/>
            <a:tailEnd/>
          </a:ln>
        </p:spPr>
      </p:pic>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42"/>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8BBF486-1945-CE4B-AF69-9C5A62466F00}" type="datetime1">
              <a:rPr lang="fr-FR" smtClean="0"/>
              <a:t>31/01/2016</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pic>
        <p:nvPicPr>
          <p:cNvPr id="18" name="Image 17"/>
          <p:cNvPicPr>
            <a:picLocks noChangeAspect="1"/>
          </p:cNvPicPr>
          <p:nvPr userDrawn="1"/>
        </p:nvPicPr>
        <p:blipFill>
          <a:blip r:embed="rId14"/>
          <a:stretch>
            <a:fillRect/>
          </a:stretch>
        </p:blipFill>
        <p:spPr>
          <a:xfrm>
            <a:off x="7723165" y="5730215"/>
            <a:ext cx="1318197" cy="973852"/>
          </a:xfrm>
          <a:prstGeom prst="rect">
            <a:avLst/>
          </a:prstGeom>
        </p:spPr>
      </p:pic>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8" name="Chevron 27"/>
          <p:cNvSpPr/>
          <p:nvPr userDrawn="1"/>
        </p:nvSpPr>
        <p:spPr>
          <a:xfrm>
            <a:off x="1295747" y="6105977"/>
            <a:ext cx="6311958" cy="423314"/>
          </a:xfrm>
          <a:prstGeom prst="chevron">
            <a:avLst/>
          </a:prstGeom>
          <a:gradFill flip="none" rotWithShape="1">
            <a:gsLst>
              <a:gs pos="0">
                <a:schemeClr val="accent1"/>
              </a:gs>
              <a:gs pos="100000">
                <a:srgbClr val="FFFFFF"/>
              </a:gs>
              <a:gs pos="50000">
                <a:schemeClr val="tx2">
                  <a:lumMod val="50000"/>
                </a:schemeClr>
              </a:gs>
            </a:gsLst>
            <a:path path="rect">
              <a:fillToRect l="100000" t="100000"/>
            </a:path>
            <a:tileRect r="-100000" b="-100000"/>
          </a:gra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1" name="Image 20"/>
          <p:cNvPicPr>
            <a:picLocks noChangeAspect="1"/>
          </p:cNvPicPr>
          <p:nvPr userDrawn="1"/>
        </p:nvPicPr>
        <p:blipFill>
          <a:blip r:embed="rId15">
            <a:extLst>
              <a:ext uri="{BEBA8EAE-BF5A-486C-A8C5-ECC9F3942E4B}">
                <a14:imgProps xmlns:a14="http://schemas.microsoft.com/office/drawing/2010/main">
                  <a14:imgLayer r:embed="rId16">
                    <a14:imgEffect>
                      <a14:backgroundRemoval t="0" b="100000" l="0" r="98985"/>
                    </a14:imgEffect>
                  </a14:imgLayer>
                </a14:imgProps>
              </a:ext>
            </a:extLst>
          </a:blip>
          <a:stretch>
            <a:fillRect/>
          </a:stretch>
        </p:blipFill>
        <p:spPr>
          <a:xfrm rot="3569763">
            <a:off x="2249553" y="5502259"/>
            <a:ext cx="980297" cy="1169391"/>
          </a:xfrm>
          <a:prstGeom prst="rect">
            <a:avLst/>
          </a:prstGeom>
        </p:spPr>
      </p:pic>
      <p:pic>
        <p:nvPicPr>
          <p:cNvPr id="14" name="Image 13"/>
          <p:cNvPicPr>
            <a:picLocks noChangeAspect="1"/>
          </p:cNvPicPr>
          <p:nvPr userDrawn="1"/>
        </p:nvPicPr>
        <p:blipFill>
          <a:blip r:embed="rId17">
            <a:extLst>
              <a:ext uri="{BEBA8EAE-BF5A-486C-A8C5-ECC9F3942E4B}">
                <a14:imgProps xmlns:a14="http://schemas.microsoft.com/office/drawing/2010/main">
                  <a14:imgLayer r:embed="rId18">
                    <a14:imgEffect>
                      <a14:backgroundRemoval t="0" b="96535" l="837" r="98745"/>
                    </a14:imgEffect>
                  </a14:imgLayer>
                </a14:imgProps>
              </a:ext>
            </a:extLst>
          </a:blip>
          <a:stretch>
            <a:fillRect/>
          </a:stretch>
        </p:blipFill>
        <p:spPr>
          <a:xfrm rot="21350358" flipH="1">
            <a:off x="1356712" y="5651672"/>
            <a:ext cx="999151" cy="844471"/>
          </a:xfrm>
          <a:prstGeom prst="rect">
            <a:avLst/>
          </a:prstGeom>
        </p:spPr>
      </p:pic>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dirty="0" smtClean="0"/>
              <a:t>Cliquez pour modifier le style du titre</a:t>
            </a:r>
            <a:endParaRPr kumimoji="0" lang="en-US" dirty="0"/>
          </a:p>
        </p:txBody>
      </p:sp>
      <p:sp>
        <p:nvSpPr>
          <p:cNvPr id="22" name="Espace réservé du numéro de diapositive 21"/>
          <p:cNvSpPr>
            <a:spLocks noGrp="1"/>
          </p:cNvSpPr>
          <p:nvPr>
            <p:ph type="sldNum" sz="quarter" idx="4"/>
          </p:nvPr>
        </p:nvSpPr>
        <p:spPr>
          <a:xfrm>
            <a:off x="8641870" y="616444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4CEFD0-3C52-4227-BA7C-A570B66DB642}" type="slidenum">
              <a:rPr lang="fr-FR" smtClean="0"/>
              <a:pPr/>
              <a:t>‹N°›</a:t>
            </a:fld>
            <a:endParaRPr lang="fr-FR" dirty="0"/>
          </a:p>
        </p:txBody>
      </p:sp>
      <p:pic>
        <p:nvPicPr>
          <p:cNvPr id="19" name="Image 18"/>
          <p:cNvPicPr>
            <a:picLocks noChangeAspect="1"/>
          </p:cNvPicPr>
          <p:nvPr userDrawn="1"/>
        </p:nvPicPr>
        <p:blipFill>
          <a:blip r:embed="rId19"/>
          <a:stretch>
            <a:fillRect/>
          </a:stretch>
        </p:blipFill>
        <p:spPr>
          <a:xfrm>
            <a:off x="8219458" y="0"/>
            <a:ext cx="918909" cy="1118672"/>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B291-28FA-BF45-AAC4-5D949BC86366}" type="datetime1">
              <a:rPr lang="fr-FR" smtClean="0"/>
              <a:t>31/01/2016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20363-BB1A-4E9D-AE61-87A47EBE2D4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tiff"/><Relationship Id="rId7" Type="http://schemas.openxmlformats.org/officeDocument/2006/relationships/diagramColors" Target="../diagrams/colors5.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31.png"/><Relationship Id="rId4" Type="http://schemas.openxmlformats.org/officeDocument/2006/relationships/diagramData" Target="../diagrams/data5.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9.tiff"/><Relationship Id="rId7" Type="http://schemas.openxmlformats.org/officeDocument/2006/relationships/diagramQuickStyle" Target="../diagrams/quickStyle6.xml"/><Relationship Id="rId2" Type="http://schemas.openxmlformats.org/officeDocument/2006/relationships/image" Target="../media/image32.tiff"/><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31.png"/><Relationship Id="rId4" Type="http://schemas.openxmlformats.org/officeDocument/2006/relationships/image" Target="../media/image25.tiff"/><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5.tiff"/><Relationship Id="rId7" Type="http://schemas.openxmlformats.org/officeDocument/2006/relationships/diagramColors" Target="../diagrams/colors7.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9.tiff"/><Relationship Id="rId7" Type="http://schemas.openxmlformats.org/officeDocument/2006/relationships/diagramQuickStyle" Target="../diagrams/quickStyle8.xml"/><Relationship Id="rId2" Type="http://schemas.openxmlformats.org/officeDocument/2006/relationships/image" Target="../media/image33.tiff"/><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34.png"/><Relationship Id="rId4" Type="http://schemas.openxmlformats.org/officeDocument/2006/relationships/image" Target="../media/image25.tiff"/><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19.tiff"/><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5.tiff"/><Relationship Id="rId7" Type="http://schemas.openxmlformats.org/officeDocument/2006/relationships/diagramColors" Target="../diagrams/colors9.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5.tiff"/><Relationship Id="rId7" Type="http://schemas.openxmlformats.org/officeDocument/2006/relationships/diagramColors" Target="../diagrams/colors10.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5.tiff"/><Relationship Id="rId7" Type="http://schemas.openxmlformats.org/officeDocument/2006/relationships/diagramColors" Target="../diagrams/colors11.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11.xml"/><Relationship Id="rId11" Type="http://schemas.openxmlformats.org/officeDocument/2006/relationships/image" Target="../media/image38.tiff"/><Relationship Id="rId5" Type="http://schemas.openxmlformats.org/officeDocument/2006/relationships/diagramLayout" Target="../diagrams/layout11.xml"/><Relationship Id="rId10" Type="http://schemas.openxmlformats.org/officeDocument/2006/relationships/image" Target="../media/image37.png"/><Relationship Id="rId4" Type="http://schemas.openxmlformats.org/officeDocument/2006/relationships/diagramData" Target="../diagrams/data11.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tiff"/><Relationship Id="rId7" Type="http://schemas.openxmlformats.org/officeDocument/2006/relationships/diagramColors" Target="../diagrams/colors12.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diagramLayout" Target="../diagrams/layout13.xml"/><Relationship Id="rId7" Type="http://schemas.openxmlformats.org/officeDocument/2006/relationships/image" Target="../media/image19.tiff"/><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diagramLayout" Target="../diagrams/layout14.xml"/><Relationship Id="rId7" Type="http://schemas.openxmlformats.org/officeDocument/2006/relationships/image" Target="../media/image19.tiff"/><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19.tiff"/><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diagramLayout" Target="../diagrams/layout15.xml"/><Relationship Id="rId7" Type="http://schemas.openxmlformats.org/officeDocument/2006/relationships/image" Target="../media/image19.tiff"/><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41.png"/><Relationship Id="rId4" Type="http://schemas.openxmlformats.org/officeDocument/2006/relationships/diagramQuickStyle" Target="../diagrams/quickStyle15.xml"/><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diagramLayout" Target="../diagrams/layout16.xml"/><Relationship Id="rId7" Type="http://schemas.openxmlformats.org/officeDocument/2006/relationships/image" Target="../media/image19.tiff"/><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43.png"/><Relationship Id="rId4" Type="http://schemas.openxmlformats.org/officeDocument/2006/relationships/diagramQuickStyle" Target="../diagrams/quickStyle16.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diagramLayout" Target="../diagrams/layout17.xml"/><Relationship Id="rId7" Type="http://schemas.openxmlformats.org/officeDocument/2006/relationships/image" Target="../media/image19.tiff"/><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5.tiff"/><Relationship Id="rId7" Type="http://schemas.openxmlformats.org/officeDocument/2006/relationships/diagramColors" Target="../diagrams/colors18.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41.png"/><Relationship Id="rId4" Type="http://schemas.openxmlformats.org/officeDocument/2006/relationships/diagramData" Target="../diagrams/data18.xml"/><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19.tiff"/><Relationship Id="rId7" Type="http://schemas.openxmlformats.org/officeDocument/2006/relationships/diagramQuickStyle" Target="../diagrams/quickStyle19.xml"/><Relationship Id="rId2" Type="http://schemas.openxmlformats.org/officeDocument/2006/relationships/image" Target="../media/image44.tiff"/><Relationship Id="rId1" Type="http://schemas.openxmlformats.org/officeDocument/2006/relationships/slideLayout" Target="../slideLayouts/slideLayout13.xml"/><Relationship Id="rId6" Type="http://schemas.openxmlformats.org/officeDocument/2006/relationships/diagramLayout" Target="../diagrams/layout19.xml"/><Relationship Id="rId11" Type="http://schemas.openxmlformats.org/officeDocument/2006/relationships/image" Target="../media/image46.tiff"/><Relationship Id="rId5" Type="http://schemas.openxmlformats.org/officeDocument/2006/relationships/diagramData" Target="../diagrams/data19.xml"/><Relationship Id="rId10" Type="http://schemas.openxmlformats.org/officeDocument/2006/relationships/image" Target="../media/image45.tiff"/><Relationship Id="rId4" Type="http://schemas.openxmlformats.org/officeDocument/2006/relationships/image" Target="../media/image25.tiff"/><Relationship Id="rId9" Type="http://schemas.microsoft.com/office/2007/relationships/diagramDrawing" Target="../diagrams/drawing19.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9.tiff"/><Relationship Id="rId7" Type="http://schemas.openxmlformats.org/officeDocument/2006/relationships/diagramQuickStyle" Target="../diagrams/quickStyle20.xml"/><Relationship Id="rId2" Type="http://schemas.openxmlformats.org/officeDocument/2006/relationships/image" Target="../media/image44.tiff"/><Relationship Id="rId1" Type="http://schemas.openxmlformats.org/officeDocument/2006/relationships/slideLayout" Target="../slideLayouts/slideLayout13.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46.tiff"/><Relationship Id="rId4" Type="http://schemas.openxmlformats.org/officeDocument/2006/relationships/image" Target="../media/image25.tiff"/><Relationship Id="rId9" Type="http://schemas.microsoft.com/office/2007/relationships/diagramDrawing" Target="../diagrams/drawing20.xml"/></Relationships>
</file>

<file path=ppt/slides/_rels/slide28.xml.rels><?xml version="1.0" encoding="UTF-8" standalone="yes"?>
<Relationships xmlns="http://schemas.openxmlformats.org/package/2006/relationships"><Relationship Id="rId8" Type="http://schemas.openxmlformats.org/officeDocument/2006/relationships/image" Target="../media/image47.tif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7.tiff"/><Relationship Id="rId7" Type="http://schemas.openxmlformats.org/officeDocument/2006/relationships/diagramColors" Target="../diagrams/colors22.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7.tiff"/><Relationship Id="rId7" Type="http://schemas.openxmlformats.org/officeDocument/2006/relationships/diagramColors" Target="../diagrams/colors23.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49.tiff"/><Relationship Id="rId4" Type="http://schemas.openxmlformats.org/officeDocument/2006/relationships/diagramData" Target="../diagrams/data23.xml"/><Relationship Id="rId9" Type="http://schemas.openxmlformats.org/officeDocument/2006/relationships/image" Target="../media/image48.tiff"/></Relationships>
</file>

<file path=ppt/slides/_rels/slide31.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tiff"/></Relationships>
</file>

<file path=ppt/slides/_rels/slide32.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19.tiff"/><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19.tiff"/><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19.tiff"/><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47.tiff"/><Relationship Id="rId7" Type="http://schemas.openxmlformats.org/officeDocument/2006/relationships/diagramColors" Target="../diagrams/colors24.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19.tiff"/><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47.tiff"/><Relationship Id="rId7" Type="http://schemas.openxmlformats.org/officeDocument/2006/relationships/diagramColors" Target="../diagrams/colors25.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47.tiff"/><Relationship Id="rId7" Type="http://schemas.openxmlformats.org/officeDocument/2006/relationships/diagramColors" Target="../diagrams/colors26.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9.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47.tiff"/><Relationship Id="rId7" Type="http://schemas.openxmlformats.org/officeDocument/2006/relationships/diagramColors" Target="../diagrams/colors27.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27.xml"/><Relationship Id="rId11" Type="http://schemas.openxmlformats.org/officeDocument/2006/relationships/image" Target="../media/image58.tiff"/><Relationship Id="rId5" Type="http://schemas.openxmlformats.org/officeDocument/2006/relationships/diagramLayout" Target="../diagrams/layout27.xml"/><Relationship Id="rId10" Type="http://schemas.openxmlformats.org/officeDocument/2006/relationships/image" Target="../media/image57.tiff"/><Relationship Id="rId4" Type="http://schemas.openxmlformats.org/officeDocument/2006/relationships/diagramData" Target="../diagrams/data27.xml"/><Relationship Id="rId9" Type="http://schemas.openxmlformats.org/officeDocument/2006/relationships/image" Target="../media/image56.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microsoft.com/office/2007/relationships/hdphoto" Target="../media/hdphoto6.wdp"/><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9.tiff"/><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8" Type="http://schemas.openxmlformats.org/officeDocument/2006/relationships/image" Target="../media/image61.tiff"/><Relationship Id="rId3" Type="http://schemas.openxmlformats.org/officeDocument/2006/relationships/diagramLayout" Target="../diagrams/layout29.xml"/><Relationship Id="rId7" Type="http://schemas.openxmlformats.org/officeDocument/2006/relationships/image" Target="../media/image60.png"/><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59.tiff"/></Relationships>
</file>

<file path=ppt/slides/_rels/slide43.xml.rels><?xml version="1.0" encoding="UTF-8" standalone="yes"?>
<Relationships xmlns="http://schemas.openxmlformats.org/package/2006/relationships"><Relationship Id="rId8" Type="http://schemas.openxmlformats.org/officeDocument/2006/relationships/image" Target="../media/image59.tiff"/><Relationship Id="rId3" Type="http://schemas.openxmlformats.org/officeDocument/2006/relationships/diagramLayout" Target="../diagrams/layout30.xml"/><Relationship Id="rId7" Type="http://schemas.openxmlformats.org/officeDocument/2006/relationships/image" Target="../media/image61.tiff"/><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4.xml.rels><?xml version="1.0" encoding="UTF-8" standalone="yes"?>
<Relationships xmlns="http://schemas.openxmlformats.org/package/2006/relationships"><Relationship Id="rId8" Type="http://schemas.openxmlformats.org/officeDocument/2006/relationships/image" Target="../media/image59.tiff"/><Relationship Id="rId3" Type="http://schemas.openxmlformats.org/officeDocument/2006/relationships/diagramLayout" Target="../diagrams/layout31.xml"/><Relationship Id="rId7" Type="http://schemas.openxmlformats.org/officeDocument/2006/relationships/image" Target="../media/image61.tiff"/><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image" Target="../media/image16.tiff"/><Relationship Id="rId1" Type="http://schemas.openxmlformats.org/officeDocument/2006/relationships/slideLayout" Target="../slideLayouts/slideLayout1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 Id="rId9" Type="http://schemas.openxmlformats.org/officeDocument/2006/relationships/image" Target="../media/image23.tif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tiff"/><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diagramLayout" Target="../diagrams/layout3.xml"/><Relationship Id="rId7" Type="http://schemas.openxmlformats.org/officeDocument/2006/relationships/image" Target="../media/image19.tiff"/><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openxmlformats.org/officeDocument/2006/relationships/image" Target="../media/image27.tiff"/><Relationship Id="rId5" Type="http://schemas.openxmlformats.org/officeDocument/2006/relationships/diagramColors" Target="../diagrams/colors3.xml"/><Relationship Id="rId10" Type="http://schemas.openxmlformats.org/officeDocument/2006/relationships/image" Target="../media/image26.emf"/><Relationship Id="rId4" Type="http://schemas.openxmlformats.org/officeDocument/2006/relationships/diagramQuickStyle" Target="../diagrams/quickStyle3.xml"/><Relationship Id="rId9" Type="http://schemas.openxmlformats.org/officeDocument/2006/relationships/image" Target="../media/image25.tiff"/></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tiff"/><Relationship Id="rId7" Type="http://schemas.openxmlformats.org/officeDocument/2006/relationships/diagramColors" Target="../diagrams/colors4.xml"/><Relationship Id="rId2" Type="http://schemas.openxmlformats.org/officeDocument/2006/relationships/image" Target="../media/image19.tiff"/><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9.png"/><Relationship Id="rId4" Type="http://schemas.openxmlformats.org/officeDocument/2006/relationships/diagramData" Target="../diagrams/data4.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z="4300" dirty="0" smtClean="0">
                <a:solidFill>
                  <a:srgbClr val="1F497D">
                    <a:satMod val="130000"/>
                  </a:srgbClr>
                </a:solidFill>
                <a:effectLst>
                  <a:outerShdw blurRad="50000" dist="30000" dir="5400000" algn="tl" rotWithShape="0">
                    <a:srgbClr val="000000">
                      <a:alpha val="30000"/>
                    </a:srgbClr>
                  </a:outerShdw>
                </a:effectLst>
                <a:latin typeface="Gill Sans MT"/>
              </a:rPr>
              <a:t>Facteurs Humains dans l’Aéronautique</a:t>
            </a:r>
            <a:endParaRPr lang="fr-FR" dirty="0"/>
          </a:p>
        </p:txBody>
      </p:sp>
      <p:sp>
        <p:nvSpPr>
          <p:cNvPr id="3" name="Sous-titre 2"/>
          <p:cNvSpPr>
            <a:spLocks noGrp="1"/>
          </p:cNvSpPr>
          <p:nvPr>
            <p:ph type="subTitle" idx="1"/>
          </p:nvPr>
        </p:nvSpPr>
        <p:spPr>
          <a:xfrm>
            <a:off x="1371600" y="3886200"/>
            <a:ext cx="6400800" cy="1752600"/>
          </a:xfrm>
        </p:spPr>
        <p:txBody>
          <a:bodyPr/>
          <a:lstStyle/>
          <a:p>
            <a:pPr marL="27432" lvl="0">
              <a:spcBef>
                <a:spcPts val="600"/>
              </a:spcBef>
              <a:buClr>
                <a:srgbClr val="4F81BD"/>
              </a:buClr>
              <a:buSzPct val="80000"/>
            </a:pPr>
            <a:r>
              <a:rPr lang="fr-FR" sz="2600" i="1" dirty="0" smtClean="0">
                <a:solidFill>
                  <a:srgbClr val="FF6600"/>
                </a:solidFill>
                <a:latin typeface="Gill Sans MT"/>
              </a:rPr>
              <a:t>L’imparfait du passé doit se conjuguer au présent pour construire un futur plus que parfait !!!</a:t>
            </a:r>
            <a:endParaRPr lang="fr-FR" i="1" dirty="0" smtClean="0">
              <a:solidFill>
                <a:srgbClr val="FF6600"/>
              </a:solidFill>
            </a:endParaRPr>
          </a:p>
          <a:p>
            <a:endParaRPr lang="fr-FR" dirty="0">
              <a:solidFill>
                <a:srgbClr val="FF6600"/>
              </a:solidFill>
            </a:endParaRPr>
          </a:p>
        </p:txBody>
      </p:sp>
      <p:pic>
        <p:nvPicPr>
          <p:cNvPr id="8" name="Imag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7655659" y="5392809"/>
            <a:ext cx="1321072" cy="1321072"/>
          </a:xfrm>
          <a:prstGeom prst="rect">
            <a:avLst/>
          </a:prstGeom>
        </p:spPr>
      </p:pic>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0" y="129335"/>
            <a:ext cx="2133600" cy="1308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Risque</a:t>
            </a:r>
            <a:br>
              <a:rPr lang="fr-FR" dirty="0" smtClean="0"/>
            </a:br>
            <a:r>
              <a:rPr lang="fr-FR" dirty="0" smtClean="0"/>
              <a:t>Définition</a:t>
            </a:r>
            <a:r>
              <a:rPr lang="is-IS" dirty="0"/>
              <a:t> </a:t>
            </a:r>
            <a:r>
              <a:rPr lang="is-IS" dirty="0" smtClean="0"/>
              <a:t>:</a:t>
            </a:r>
            <a:r>
              <a:rPr lang="fr-FR" dirty="0" smtClean="0"/>
              <a:t>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10</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11" name="Espace réservé du contenu 10"/>
          <p:cNvGraphicFramePr>
            <a:graphicFrameLocks noGrp="1"/>
          </p:cNvGraphicFramePr>
          <p:nvPr>
            <p:ph idx="1"/>
            <p:extLst>
              <p:ext uri="{D42A27DB-BD31-4B8C-83A1-F6EECF244321}">
                <p14:modId xmlns:p14="http://schemas.microsoft.com/office/powerpoint/2010/main" val="489124725"/>
              </p:ext>
            </p:extLst>
          </p:nvPr>
        </p:nvGraphicFramePr>
        <p:xfrm>
          <a:off x="1435608" y="1447800"/>
          <a:ext cx="7392706" cy="4169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p:cNvPicPr>
            <a:picLocks noChangeAspect="1"/>
          </p:cNvPicPr>
          <p:nvPr/>
        </p:nvPicPr>
        <p:blipFill>
          <a:blip r:embed="rId9"/>
          <a:stretch>
            <a:fillRect/>
          </a:stretch>
        </p:blipFill>
        <p:spPr>
          <a:xfrm>
            <a:off x="7047399" y="1323619"/>
            <a:ext cx="1654629" cy="876559"/>
          </a:xfrm>
          <a:prstGeom prst="rect">
            <a:avLst/>
          </a:prstGeom>
        </p:spPr>
      </p:pic>
      <p:pic>
        <p:nvPicPr>
          <p:cNvPr id="6" name="Image 5"/>
          <p:cNvPicPr>
            <a:picLocks noChangeAspect="1"/>
          </p:cNvPicPr>
          <p:nvPr/>
        </p:nvPicPr>
        <p:blipFill>
          <a:blip r:embed="rId10"/>
          <a:stretch>
            <a:fillRect/>
          </a:stretch>
        </p:blipFill>
        <p:spPr>
          <a:xfrm>
            <a:off x="7285366" y="3166469"/>
            <a:ext cx="1556200" cy="1361676"/>
          </a:xfrm>
          <a:prstGeom prst="rect">
            <a:avLst/>
          </a:prstGeom>
        </p:spPr>
      </p:pic>
    </p:spTree>
    <p:extLst>
      <p:ext uri="{BB962C8B-B14F-4D97-AF65-F5344CB8AC3E}">
        <p14:creationId xmlns:p14="http://schemas.microsoft.com/office/powerpoint/2010/main" val="1554242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7247467" y="3868071"/>
            <a:ext cx="1908047" cy="1908047"/>
          </a:xfrm>
          <a:prstGeom prst="rect">
            <a:avLst/>
          </a:prstGeom>
        </p:spPr>
      </p:pic>
      <p:sp>
        <p:nvSpPr>
          <p:cNvPr id="2" name="Titre 1"/>
          <p:cNvSpPr>
            <a:spLocks noGrp="1"/>
          </p:cNvSpPr>
          <p:nvPr>
            <p:ph type="title"/>
          </p:nvPr>
        </p:nvSpPr>
        <p:spPr/>
        <p:txBody>
          <a:bodyPr>
            <a:normAutofit fontScale="90000"/>
          </a:bodyPr>
          <a:lstStyle/>
          <a:p>
            <a:r>
              <a:rPr lang="fr-FR" dirty="0" smtClean="0"/>
              <a:t>Risque</a:t>
            </a:r>
            <a:br>
              <a:rPr lang="fr-FR" dirty="0" smtClean="0"/>
            </a:br>
            <a:r>
              <a:rPr lang="fr-FR" dirty="0" smtClean="0"/>
              <a:t>Définition</a:t>
            </a:r>
            <a:r>
              <a:rPr lang="is-IS" dirty="0"/>
              <a:t> </a:t>
            </a:r>
            <a:r>
              <a:rPr lang="is-IS" dirty="0" smtClean="0"/>
              <a:t>:</a:t>
            </a:r>
            <a:r>
              <a:rPr lang="fr-FR" dirty="0" smtClean="0"/>
              <a:t>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11</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3"/>
          <a:stretch>
            <a:fillRect/>
          </a:stretch>
        </p:blipFill>
        <p:spPr>
          <a:xfrm>
            <a:off x="6565900" y="0"/>
            <a:ext cx="1701800" cy="1276350"/>
          </a:xfrm>
          <a:prstGeom prst="rect">
            <a:avLst/>
          </a:prstGeom>
        </p:spPr>
      </p:pic>
      <p:pic>
        <p:nvPicPr>
          <p:cNvPr id="10" name="Image 9"/>
          <p:cNvPicPr>
            <a:picLocks noChangeAspect="1"/>
          </p:cNvPicPr>
          <p:nvPr/>
        </p:nvPicPr>
        <p:blipFill>
          <a:blip r:embed="rId4"/>
          <a:stretch>
            <a:fillRect/>
          </a:stretch>
        </p:blipFill>
        <p:spPr>
          <a:xfrm>
            <a:off x="5517469" y="27894"/>
            <a:ext cx="1048431" cy="1048431"/>
          </a:xfrm>
          <a:prstGeom prst="rect">
            <a:avLst/>
          </a:prstGeom>
        </p:spPr>
      </p:pic>
      <p:graphicFrame>
        <p:nvGraphicFramePr>
          <p:cNvPr id="12" name="Espace réservé du contenu 11"/>
          <p:cNvGraphicFramePr>
            <a:graphicFrameLocks noGrp="1"/>
          </p:cNvGraphicFramePr>
          <p:nvPr>
            <p:ph idx="1"/>
            <p:extLst>
              <p:ext uri="{D42A27DB-BD31-4B8C-83A1-F6EECF244321}">
                <p14:modId xmlns:p14="http://schemas.microsoft.com/office/powerpoint/2010/main" val="4153839275"/>
              </p:ext>
            </p:extLst>
          </p:nvPr>
        </p:nvGraphicFramePr>
        <p:xfrm>
          <a:off x="1435100" y="1447800"/>
          <a:ext cx="7499350" cy="43894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Image 12"/>
          <p:cNvPicPr>
            <a:picLocks noChangeAspect="1"/>
          </p:cNvPicPr>
          <p:nvPr/>
        </p:nvPicPr>
        <p:blipFill>
          <a:blip r:embed="rId10"/>
          <a:stretch>
            <a:fillRect/>
          </a:stretch>
        </p:blipFill>
        <p:spPr>
          <a:xfrm flipH="1">
            <a:off x="1001045" y="2789405"/>
            <a:ext cx="1556200" cy="1361676"/>
          </a:xfrm>
          <a:prstGeom prst="rect">
            <a:avLst/>
          </a:prstGeom>
        </p:spPr>
      </p:pic>
    </p:spTree>
    <p:extLst>
      <p:ext uri="{BB962C8B-B14F-4D97-AF65-F5344CB8AC3E}">
        <p14:creationId xmlns:p14="http://schemas.microsoft.com/office/powerpoint/2010/main" val="1710489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Origine </a:t>
            </a:r>
            <a:br>
              <a:rPr lang="fr-FR" dirty="0" smtClean="0"/>
            </a:br>
            <a:r>
              <a:rPr lang="fr-FR" dirty="0" smtClean="0"/>
              <a:t>des dangers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12</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9" name="Espace réservé du contenu 8"/>
          <p:cNvGraphicFramePr>
            <a:graphicFrameLocks noGrp="1"/>
          </p:cNvGraphicFramePr>
          <p:nvPr>
            <p:ph idx="1"/>
            <p:extLst>
              <p:ext uri="{D42A27DB-BD31-4B8C-83A1-F6EECF244321}">
                <p14:modId xmlns:p14="http://schemas.microsoft.com/office/powerpoint/2010/main" val="3349346025"/>
              </p:ext>
            </p:extLst>
          </p:nvPr>
        </p:nvGraphicFramePr>
        <p:xfrm>
          <a:off x="1668378" y="1652337"/>
          <a:ext cx="7170821" cy="3948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471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1108693" y="4271484"/>
            <a:ext cx="1552223" cy="1164167"/>
          </a:xfrm>
          <a:prstGeom prst="rect">
            <a:avLst/>
          </a:prstGeom>
        </p:spPr>
      </p:pic>
      <p:sp>
        <p:nvSpPr>
          <p:cNvPr id="2" name="Titre 1"/>
          <p:cNvSpPr>
            <a:spLocks noGrp="1"/>
          </p:cNvSpPr>
          <p:nvPr>
            <p:ph type="title"/>
          </p:nvPr>
        </p:nvSpPr>
        <p:spPr/>
        <p:txBody>
          <a:bodyPr>
            <a:normAutofit fontScale="90000"/>
          </a:bodyPr>
          <a:lstStyle/>
          <a:p>
            <a:r>
              <a:rPr lang="fr-FR" dirty="0" smtClean="0"/>
              <a:t>Origine </a:t>
            </a:r>
            <a:br>
              <a:rPr lang="fr-FR" dirty="0" smtClean="0"/>
            </a:br>
            <a:r>
              <a:rPr lang="fr-FR" dirty="0" smtClean="0"/>
              <a:t>des dangers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13</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3"/>
          <a:stretch>
            <a:fillRect/>
          </a:stretch>
        </p:blipFill>
        <p:spPr>
          <a:xfrm>
            <a:off x="6565900" y="0"/>
            <a:ext cx="1701800" cy="1276350"/>
          </a:xfrm>
          <a:prstGeom prst="rect">
            <a:avLst/>
          </a:prstGeom>
        </p:spPr>
      </p:pic>
      <p:pic>
        <p:nvPicPr>
          <p:cNvPr id="10" name="Image 9"/>
          <p:cNvPicPr>
            <a:picLocks noChangeAspect="1"/>
          </p:cNvPicPr>
          <p:nvPr/>
        </p:nvPicPr>
        <p:blipFill>
          <a:blip r:embed="rId4"/>
          <a:stretch>
            <a:fillRect/>
          </a:stretch>
        </p:blipFill>
        <p:spPr>
          <a:xfrm>
            <a:off x="5517469" y="27894"/>
            <a:ext cx="1048431" cy="1048431"/>
          </a:xfrm>
          <a:prstGeom prst="rect">
            <a:avLst/>
          </a:prstGeom>
        </p:spPr>
      </p:pic>
      <p:graphicFrame>
        <p:nvGraphicFramePr>
          <p:cNvPr id="11" name="Espace réservé du contenu 10"/>
          <p:cNvGraphicFramePr>
            <a:graphicFrameLocks noGrp="1"/>
          </p:cNvGraphicFramePr>
          <p:nvPr>
            <p:ph idx="1"/>
            <p:extLst>
              <p:ext uri="{D42A27DB-BD31-4B8C-83A1-F6EECF244321}">
                <p14:modId xmlns:p14="http://schemas.microsoft.com/office/powerpoint/2010/main" val="1031744823"/>
              </p:ext>
            </p:extLst>
          </p:nvPr>
        </p:nvGraphicFramePr>
        <p:xfrm>
          <a:off x="1446897" y="1560689"/>
          <a:ext cx="7392706" cy="41692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 8"/>
          <p:cNvPicPr>
            <a:picLocks noChangeAspect="1"/>
          </p:cNvPicPr>
          <p:nvPr/>
        </p:nvPicPr>
        <p:blipFill>
          <a:blip r:embed="rId10"/>
          <a:stretch>
            <a:fillRect/>
          </a:stretch>
        </p:blipFill>
        <p:spPr>
          <a:xfrm>
            <a:off x="7628201" y="1417638"/>
            <a:ext cx="1639916" cy="1639916"/>
          </a:xfrm>
          <a:prstGeom prst="rect">
            <a:avLst/>
          </a:prstGeom>
        </p:spPr>
      </p:pic>
    </p:spTree>
    <p:extLst>
      <p:ext uri="{BB962C8B-B14F-4D97-AF65-F5344CB8AC3E}">
        <p14:creationId xmlns:p14="http://schemas.microsoft.com/office/powerpoint/2010/main" val="1114453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Origine </a:t>
            </a:r>
            <a:br>
              <a:rPr lang="fr-FR" dirty="0" smtClean="0"/>
            </a:br>
            <a:r>
              <a:rPr lang="fr-FR" dirty="0" smtClean="0"/>
              <a:t>des dangers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14</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pic>
        <p:nvPicPr>
          <p:cNvPr id="13" name="Espace réservé du contenu 12"/>
          <p:cNvPicPr>
            <a:picLocks noGrp="1"/>
          </p:cNvPicPr>
          <p:nvPr>
            <p:ph idx="1"/>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7200" y="1907822"/>
            <a:ext cx="6739467" cy="3443111"/>
          </a:xfrm>
          <a:prstGeom prst="rect">
            <a:avLst/>
          </a:prstGeom>
          <a:noFill/>
          <a:ln>
            <a:noFill/>
          </a:ln>
        </p:spPr>
      </p:pic>
    </p:spTree>
    <p:extLst>
      <p:ext uri="{BB962C8B-B14F-4D97-AF65-F5344CB8AC3E}">
        <p14:creationId xmlns:p14="http://schemas.microsoft.com/office/powerpoint/2010/main" val="102126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a:t>
            </a:r>
            <a:br>
              <a:rPr lang="fr-FR" dirty="0" smtClean="0"/>
            </a:br>
            <a:r>
              <a:rPr lang="fr-FR" dirty="0" smtClean="0"/>
              <a:t>dangers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15</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12" name="Espace réservé du contenu 11"/>
          <p:cNvGraphicFramePr>
            <a:graphicFrameLocks noGrp="1"/>
          </p:cNvGraphicFramePr>
          <p:nvPr>
            <p:ph idx="1"/>
            <p:extLst>
              <p:ext uri="{D42A27DB-BD31-4B8C-83A1-F6EECF244321}">
                <p14:modId xmlns:p14="http://schemas.microsoft.com/office/powerpoint/2010/main" val="2476118425"/>
              </p:ext>
            </p:extLst>
          </p:nvPr>
        </p:nvGraphicFramePr>
        <p:xfrm>
          <a:off x="1345297" y="1523094"/>
          <a:ext cx="7498080" cy="4172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4714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a:t>
            </a:r>
            <a:br>
              <a:rPr lang="fr-FR" dirty="0" smtClean="0"/>
            </a:br>
            <a:r>
              <a:rPr lang="fr-FR" dirty="0" smtClean="0"/>
              <a:t>dangers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16</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6" name="Espace réservé du contenu 5"/>
          <p:cNvGraphicFramePr>
            <a:graphicFrameLocks noGrp="1"/>
          </p:cNvGraphicFramePr>
          <p:nvPr>
            <p:ph idx="1"/>
            <p:extLst>
              <p:ext uri="{D42A27DB-BD31-4B8C-83A1-F6EECF244321}">
                <p14:modId xmlns:p14="http://schemas.microsoft.com/office/powerpoint/2010/main" val="4252544849"/>
              </p:ext>
            </p:extLst>
          </p:nvPr>
        </p:nvGraphicFramePr>
        <p:xfrm>
          <a:off x="1435608" y="1550989"/>
          <a:ext cx="7498080" cy="4226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4714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17</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9" name="Espace réservé du contenu 8"/>
          <p:cNvGraphicFramePr>
            <a:graphicFrameLocks noGrp="1"/>
          </p:cNvGraphicFramePr>
          <p:nvPr>
            <p:ph idx="1"/>
            <p:extLst>
              <p:ext uri="{D42A27DB-BD31-4B8C-83A1-F6EECF244321}">
                <p14:modId xmlns:p14="http://schemas.microsoft.com/office/powerpoint/2010/main" val="760135174"/>
              </p:ext>
            </p:extLst>
          </p:nvPr>
        </p:nvGraphicFramePr>
        <p:xfrm>
          <a:off x="1458186" y="1876778"/>
          <a:ext cx="7174992" cy="2943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3869719" y="1230447"/>
            <a:ext cx="2351926" cy="646331"/>
          </a:xfrm>
          <a:prstGeom prst="rect">
            <a:avLst/>
          </a:prstGeom>
          <a:noFill/>
        </p:spPr>
        <p:txBody>
          <a:bodyPr wrap="none" rtlCol="0">
            <a:spAutoFit/>
          </a:bodyPr>
          <a:lstStyle/>
          <a:p>
            <a:pPr algn="ctr"/>
            <a:r>
              <a:rPr lang="fr-FR" dirty="0" smtClean="0"/>
              <a:t>Événement dangereux :</a:t>
            </a:r>
          </a:p>
          <a:p>
            <a:pPr algn="ctr"/>
            <a:r>
              <a:rPr lang="fr-FR" dirty="0" smtClean="0">
                <a:solidFill>
                  <a:schemeClr val="accent6">
                    <a:lumMod val="75000"/>
                  </a:schemeClr>
                </a:solidFill>
              </a:rPr>
              <a:t>Contact avec ce fil</a:t>
            </a:r>
            <a:endParaRPr lang="fr-FR" dirty="0">
              <a:solidFill>
                <a:schemeClr val="accent6">
                  <a:lumMod val="75000"/>
                </a:schemeClr>
              </a:solidFill>
            </a:endParaRPr>
          </a:p>
        </p:txBody>
      </p:sp>
      <p:pic>
        <p:nvPicPr>
          <p:cNvPr id="13" name="Image 12"/>
          <p:cNvPicPr>
            <a:picLocks noChangeAspect="1"/>
          </p:cNvPicPr>
          <p:nvPr/>
        </p:nvPicPr>
        <p:blipFill>
          <a:blip r:embed="rId9"/>
          <a:stretch>
            <a:fillRect/>
          </a:stretch>
        </p:blipFill>
        <p:spPr>
          <a:xfrm>
            <a:off x="4303436" y="2902832"/>
            <a:ext cx="1484489" cy="1113367"/>
          </a:xfrm>
          <a:prstGeom prst="rect">
            <a:avLst/>
          </a:prstGeom>
        </p:spPr>
      </p:pic>
      <p:sp>
        <p:nvSpPr>
          <p:cNvPr id="14" name="Flèche vers le bas 13"/>
          <p:cNvSpPr/>
          <p:nvPr/>
        </p:nvSpPr>
        <p:spPr>
          <a:xfrm>
            <a:off x="4978400" y="1977937"/>
            <a:ext cx="206248" cy="924895"/>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4942556" y="4082110"/>
            <a:ext cx="206248" cy="924895"/>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308985" y="5075331"/>
            <a:ext cx="1338828" cy="646331"/>
          </a:xfrm>
          <a:prstGeom prst="rect">
            <a:avLst/>
          </a:prstGeom>
          <a:noFill/>
        </p:spPr>
        <p:txBody>
          <a:bodyPr wrap="none" rtlCol="0">
            <a:spAutoFit/>
          </a:bodyPr>
          <a:lstStyle/>
          <a:p>
            <a:pPr algn="ctr"/>
            <a:r>
              <a:rPr lang="fr-FR" dirty="0" smtClean="0"/>
              <a:t>Risque :</a:t>
            </a:r>
          </a:p>
          <a:p>
            <a:pPr algn="ctr"/>
            <a:r>
              <a:rPr lang="fr-FR" dirty="0" smtClean="0">
                <a:solidFill>
                  <a:schemeClr val="accent6">
                    <a:lumMod val="75000"/>
                  </a:schemeClr>
                </a:solidFill>
              </a:rPr>
              <a:t>Électrisation </a:t>
            </a:r>
            <a:endParaRPr lang="fr-FR" dirty="0">
              <a:solidFill>
                <a:schemeClr val="accent6">
                  <a:lumMod val="75000"/>
                </a:schemeClr>
              </a:solidFill>
            </a:endParaRPr>
          </a:p>
        </p:txBody>
      </p:sp>
      <p:pic>
        <p:nvPicPr>
          <p:cNvPr id="17" name="Image 16"/>
          <p:cNvPicPr>
            <a:picLocks noChangeAspect="1"/>
          </p:cNvPicPr>
          <p:nvPr/>
        </p:nvPicPr>
        <p:blipFill>
          <a:blip r:embed="rId10"/>
          <a:stretch>
            <a:fillRect/>
          </a:stretch>
        </p:blipFill>
        <p:spPr>
          <a:xfrm>
            <a:off x="7326489" y="4430004"/>
            <a:ext cx="1773813" cy="1593147"/>
          </a:xfrm>
          <a:prstGeom prst="rect">
            <a:avLst/>
          </a:prstGeom>
        </p:spPr>
      </p:pic>
      <p:sp>
        <p:nvSpPr>
          <p:cNvPr id="18" name="ZoneTexte 17"/>
          <p:cNvSpPr txBox="1"/>
          <p:nvPr/>
        </p:nvSpPr>
        <p:spPr>
          <a:xfrm>
            <a:off x="7710276" y="3906225"/>
            <a:ext cx="1249060" cy="646331"/>
          </a:xfrm>
          <a:prstGeom prst="rect">
            <a:avLst/>
          </a:prstGeom>
          <a:noFill/>
        </p:spPr>
        <p:txBody>
          <a:bodyPr wrap="none" rtlCol="0">
            <a:spAutoFit/>
          </a:bodyPr>
          <a:lstStyle/>
          <a:p>
            <a:pPr algn="ctr"/>
            <a:r>
              <a:rPr lang="fr-FR" dirty="0" smtClean="0"/>
              <a:t>Dommage :</a:t>
            </a:r>
          </a:p>
          <a:p>
            <a:pPr algn="ctr"/>
            <a:r>
              <a:rPr lang="fr-FR" dirty="0" smtClean="0">
                <a:solidFill>
                  <a:schemeClr val="accent6">
                    <a:lumMod val="75000"/>
                  </a:schemeClr>
                </a:solidFill>
              </a:rPr>
              <a:t>Brûlures  </a:t>
            </a:r>
            <a:endParaRPr lang="fr-FR" dirty="0">
              <a:solidFill>
                <a:schemeClr val="accent6">
                  <a:lumMod val="75000"/>
                </a:schemeClr>
              </a:solidFill>
            </a:endParaRPr>
          </a:p>
        </p:txBody>
      </p:sp>
      <p:pic>
        <p:nvPicPr>
          <p:cNvPr id="20" name="Image 19"/>
          <p:cNvPicPr>
            <a:picLocks noChangeAspect="1"/>
          </p:cNvPicPr>
          <p:nvPr/>
        </p:nvPicPr>
        <p:blipFill>
          <a:blip r:embed="rId11"/>
          <a:stretch>
            <a:fillRect/>
          </a:stretch>
        </p:blipFill>
        <p:spPr>
          <a:xfrm>
            <a:off x="5964953" y="4864627"/>
            <a:ext cx="1006076" cy="898282"/>
          </a:xfrm>
          <a:prstGeom prst="rect">
            <a:avLst/>
          </a:prstGeom>
        </p:spPr>
      </p:pic>
    </p:spTree>
    <p:extLst>
      <p:ext uri="{BB962C8B-B14F-4D97-AF65-F5344CB8AC3E}">
        <p14:creationId xmlns:p14="http://schemas.microsoft.com/office/powerpoint/2010/main" val="510012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18</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6" name="Espace réservé du contenu 5"/>
          <p:cNvGraphicFramePr>
            <a:graphicFrameLocks noGrp="1"/>
          </p:cNvGraphicFramePr>
          <p:nvPr>
            <p:ph idx="1"/>
            <p:extLst>
              <p:ext uri="{D42A27DB-BD31-4B8C-83A1-F6EECF244321}">
                <p14:modId xmlns:p14="http://schemas.microsoft.com/office/powerpoint/2010/main" val="3127175020"/>
              </p:ext>
            </p:extLst>
          </p:nvPr>
        </p:nvGraphicFramePr>
        <p:xfrm>
          <a:off x="1275644" y="1516392"/>
          <a:ext cx="7658806" cy="4512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rot="21315710">
            <a:off x="3172236" y="3377105"/>
            <a:ext cx="4221270"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sz="1400" dirty="0" smtClean="0">
                <a:latin typeface="Arial" charset="0"/>
                <a:ea typeface="Arial" charset="0"/>
                <a:cs typeface="Arial" charset="0"/>
              </a:rPr>
              <a:t>Il </a:t>
            </a:r>
            <a:r>
              <a:rPr lang="fr-FR" sz="1400" dirty="0">
                <a:latin typeface="Arial" charset="0"/>
                <a:ea typeface="Arial" charset="0"/>
                <a:cs typeface="Arial" charset="0"/>
              </a:rPr>
              <a:t>existe un écart entre </a:t>
            </a:r>
            <a:endParaRPr lang="fr-FR" sz="1400" dirty="0" smtClean="0">
              <a:latin typeface="Arial" charset="0"/>
              <a:ea typeface="Arial" charset="0"/>
              <a:cs typeface="Arial" charset="0"/>
            </a:endParaRPr>
          </a:p>
          <a:p>
            <a:pPr algn="ctr"/>
            <a:r>
              <a:rPr lang="fr-FR" sz="1400" dirty="0" smtClean="0">
                <a:latin typeface="Arial" charset="0"/>
                <a:ea typeface="Arial" charset="0"/>
                <a:cs typeface="Arial" charset="0"/>
              </a:rPr>
              <a:t>le </a:t>
            </a:r>
            <a:r>
              <a:rPr lang="fr-FR" sz="1400" dirty="0">
                <a:latin typeface="Arial" charset="0"/>
                <a:ea typeface="Arial" charset="0"/>
                <a:cs typeface="Arial" charset="0"/>
              </a:rPr>
              <a:t>travail réel réalisé par le </a:t>
            </a:r>
            <a:r>
              <a:rPr lang="fr-FR" sz="1400" dirty="0" smtClean="0">
                <a:latin typeface="Arial" charset="0"/>
                <a:ea typeface="Arial" charset="0"/>
                <a:cs typeface="Arial" charset="0"/>
              </a:rPr>
              <a:t>technicien</a:t>
            </a:r>
            <a:r>
              <a:rPr lang="fr-FR" sz="1400" dirty="0">
                <a:latin typeface="Arial" charset="0"/>
                <a:ea typeface="Arial" charset="0"/>
                <a:cs typeface="Arial" charset="0"/>
              </a:rPr>
              <a:t> </a:t>
            </a:r>
            <a:r>
              <a:rPr lang="fr-FR" sz="1400" dirty="0" smtClean="0">
                <a:latin typeface="Arial" charset="0"/>
                <a:ea typeface="Arial" charset="0"/>
                <a:cs typeface="Arial" charset="0"/>
              </a:rPr>
              <a:t>et </a:t>
            </a:r>
          </a:p>
          <a:p>
            <a:pPr algn="ctr"/>
            <a:r>
              <a:rPr lang="fr-FR" sz="1400" dirty="0" smtClean="0">
                <a:latin typeface="Arial" charset="0"/>
                <a:ea typeface="Arial" charset="0"/>
                <a:cs typeface="Arial" charset="0"/>
              </a:rPr>
              <a:t>le </a:t>
            </a:r>
            <a:r>
              <a:rPr lang="fr-FR" sz="1400" dirty="0">
                <a:latin typeface="Arial" charset="0"/>
                <a:ea typeface="Arial" charset="0"/>
                <a:cs typeface="Arial" charset="0"/>
              </a:rPr>
              <a:t>travail prescrit par l'entreprise </a:t>
            </a:r>
          </a:p>
        </p:txBody>
      </p:sp>
      <p:sp>
        <p:nvSpPr>
          <p:cNvPr id="21" name="ZoneTexte 20"/>
          <p:cNvSpPr txBox="1"/>
          <p:nvPr/>
        </p:nvSpPr>
        <p:spPr>
          <a:xfrm>
            <a:off x="5135025" y="5049845"/>
            <a:ext cx="1864613"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285750" indent="-285750">
              <a:buFont typeface="Arial" charset="0"/>
              <a:buChar char="•"/>
            </a:pPr>
            <a:r>
              <a:rPr lang="fr-FR" sz="1000" dirty="0" smtClean="0"/>
              <a:t>Surcharge imprévue ;</a:t>
            </a:r>
          </a:p>
          <a:p>
            <a:pPr marL="285750" indent="-285750">
              <a:buFont typeface="Arial" charset="0"/>
              <a:buChar char="•"/>
            </a:pPr>
            <a:r>
              <a:rPr lang="fr-FR" sz="1000" dirty="0" smtClean="0"/>
              <a:t>Urgence ;</a:t>
            </a:r>
          </a:p>
          <a:p>
            <a:pPr marL="285750" indent="-285750">
              <a:buFont typeface="Arial" charset="0"/>
              <a:buChar char="•"/>
            </a:pPr>
            <a:r>
              <a:rPr lang="fr-FR" sz="1000" dirty="0" smtClean="0"/>
              <a:t>Stress personnel ;</a:t>
            </a:r>
          </a:p>
          <a:p>
            <a:pPr marL="285750" indent="-285750">
              <a:buFont typeface="Arial" charset="0"/>
              <a:buChar char="•"/>
            </a:pPr>
            <a:r>
              <a:rPr lang="fr-FR" sz="1000" dirty="0" smtClean="0"/>
              <a:t>Erreur de communication ;</a:t>
            </a:r>
          </a:p>
          <a:p>
            <a:pPr marL="285750" indent="-285750">
              <a:buFont typeface="Arial" charset="0"/>
              <a:buChar char="•"/>
            </a:pPr>
            <a:r>
              <a:rPr lang="fr-FR" sz="1000" dirty="0" smtClean="0"/>
              <a:t>Poste inadapté ;</a:t>
            </a:r>
          </a:p>
          <a:p>
            <a:pPr marL="285750" indent="-285750">
              <a:buFont typeface="Arial" charset="0"/>
              <a:buChar char="•"/>
            </a:pPr>
            <a:r>
              <a:rPr lang="is-IS" sz="1000" dirty="0" smtClean="0"/>
              <a:t>…</a:t>
            </a:r>
            <a:endParaRPr lang="fr-FR" sz="1000" dirty="0"/>
          </a:p>
        </p:txBody>
      </p:sp>
      <p:sp>
        <p:nvSpPr>
          <p:cNvPr id="22" name="ZoneTexte 21"/>
          <p:cNvSpPr txBox="1"/>
          <p:nvPr/>
        </p:nvSpPr>
        <p:spPr>
          <a:xfrm>
            <a:off x="3544530" y="1410206"/>
            <a:ext cx="2621230"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285750" indent="-285750">
              <a:buFont typeface="Arial" charset="0"/>
              <a:buChar char="•"/>
            </a:pPr>
            <a:r>
              <a:rPr lang="fr-FR" sz="1000" dirty="0" smtClean="0"/>
              <a:t>Causes d’écart :</a:t>
            </a:r>
          </a:p>
          <a:p>
            <a:pPr marL="742950" lvl="1" indent="-285750">
              <a:buFont typeface="Arial" charset="0"/>
              <a:buChar char="•"/>
            </a:pPr>
            <a:r>
              <a:rPr lang="fr-FR" sz="1000" dirty="0" smtClean="0"/>
              <a:t>Conflit de priorité entre tâches ;</a:t>
            </a:r>
          </a:p>
          <a:p>
            <a:pPr marL="742950" lvl="1" indent="-285750">
              <a:buFont typeface="Arial" charset="0"/>
              <a:buChar char="•"/>
            </a:pPr>
            <a:r>
              <a:rPr lang="fr-FR" sz="1000" dirty="0" smtClean="0"/>
              <a:t>Indisponibilité ressources ;</a:t>
            </a:r>
          </a:p>
          <a:p>
            <a:pPr marL="742950" lvl="1" indent="-285750">
              <a:buFont typeface="Arial" charset="0"/>
              <a:buChar char="•"/>
            </a:pPr>
            <a:r>
              <a:rPr lang="fr-FR" sz="1000" dirty="0" smtClean="0"/>
              <a:t>Fatigue opérateur ;</a:t>
            </a:r>
          </a:p>
          <a:p>
            <a:pPr marL="742950" lvl="1" indent="-285750">
              <a:buFont typeface="Arial" charset="0"/>
              <a:buChar char="•"/>
            </a:pPr>
            <a:r>
              <a:rPr lang="fr-FR" sz="1000" dirty="0" smtClean="0"/>
              <a:t>Baisse de performance machine ;</a:t>
            </a:r>
          </a:p>
          <a:p>
            <a:pPr marL="742950" lvl="1" indent="-285750">
              <a:buFont typeface="Arial" charset="0"/>
              <a:buChar char="•"/>
            </a:pPr>
            <a:r>
              <a:rPr lang="fr-FR" sz="1000" dirty="0" smtClean="0"/>
              <a:t>Procédure non mise à jour ;</a:t>
            </a:r>
          </a:p>
          <a:p>
            <a:pPr marL="742950" lvl="1" indent="-285750">
              <a:buFont typeface="Arial" charset="0"/>
              <a:buChar char="•"/>
            </a:pPr>
            <a:r>
              <a:rPr lang="is-IS" sz="1000" dirty="0" smtClean="0"/>
              <a:t>…</a:t>
            </a:r>
            <a:endParaRPr lang="fr-FR" sz="1000" dirty="0"/>
          </a:p>
        </p:txBody>
      </p:sp>
    </p:spTree>
    <p:extLst>
      <p:ext uri="{BB962C8B-B14F-4D97-AF65-F5344CB8AC3E}">
        <p14:creationId xmlns:p14="http://schemas.microsoft.com/office/powerpoint/2010/main" val="406840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283580339"/>
              </p:ext>
            </p:extLst>
          </p:nvPr>
        </p:nvGraphicFramePr>
        <p:xfrm>
          <a:off x="1435608" y="1447800"/>
          <a:ext cx="7381014"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19</a:t>
            </a:fld>
            <a:endParaRPr kumimoji="0" lang="en-US" dirty="0"/>
          </a:p>
        </p:txBody>
      </p:sp>
      <p:pic>
        <p:nvPicPr>
          <p:cNvPr id="6" name="Image 5"/>
          <p:cNvPicPr>
            <a:picLocks noChangeAspect="1"/>
          </p:cNvPicPr>
          <p:nvPr/>
        </p:nvPicPr>
        <p:blipFill>
          <a:blip r:embed="rId7"/>
          <a:stretch>
            <a:fillRect/>
          </a:stretch>
        </p:blipFill>
        <p:spPr>
          <a:xfrm>
            <a:off x="6565900" y="0"/>
            <a:ext cx="1701800" cy="1276350"/>
          </a:xfrm>
          <a:prstGeom prst="rect">
            <a:avLst/>
          </a:prstGeom>
        </p:spPr>
      </p:pic>
      <p:pic>
        <p:nvPicPr>
          <p:cNvPr id="7" name="Image 6"/>
          <p:cNvPicPr>
            <a:picLocks noChangeAspect="1"/>
          </p:cNvPicPr>
          <p:nvPr/>
        </p:nvPicPr>
        <p:blipFill>
          <a:blip r:embed="rId8"/>
          <a:stretch>
            <a:fillRect/>
          </a:stretch>
        </p:blipFill>
        <p:spPr>
          <a:xfrm>
            <a:off x="5517469" y="27894"/>
            <a:ext cx="1048431" cy="1048431"/>
          </a:xfrm>
          <a:prstGeom prst="rect">
            <a:avLst/>
          </a:prstGeom>
        </p:spPr>
      </p:pic>
      <p:sp>
        <p:nvSpPr>
          <p:cNvPr id="9" name="ZoneTexte 8"/>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42751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2</a:t>
            </a:fld>
            <a:endParaRPr kumimoji="0" lang="en-US"/>
          </a:p>
        </p:txBody>
      </p:sp>
      <p:sp>
        <p:nvSpPr>
          <p:cNvPr id="4" name="Titre 3"/>
          <p:cNvSpPr>
            <a:spLocks noGrp="1"/>
          </p:cNvSpPr>
          <p:nvPr>
            <p:ph type="title"/>
          </p:nvPr>
        </p:nvSpPr>
        <p:spPr/>
        <p:txBody>
          <a:bodyPr/>
          <a:lstStyle/>
          <a:p>
            <a:r>
              <a:rPr lang="fr-FR" dirty="0" smtClean="0">
                <a:effectLst/>
              </a:rPr>
              <a:t>Formation de BASE facteurs humains</a:t>
            </a:r>
            <a:endParaRPr lang="fr-FR" dirty="0"/>
          </a:p>
        </p:txBody>
      </p:sp>
      <p:sp>
        <p:nvSpPr>
          <p:cNvPr id="5" name="Espace réservé du texte 4"/>
          <p:cNvSpPr>
            <a:spLocks noGrp="1"/>
          </p:cNvSpPr>
          <p:nvPr>
            <p:ph type="body" idx="1"/>
          </p:nvPr>
        </p:nvSpPr>
        <p:spPr/>
        <p:txBody>
          <a:bodyPr/>
          <a:lstStyle/>
          <a:p>
            <a:r>
              <a:rPr lang="fr-FR" dirty="0"/>
              <a:t>S</a:t>
            </a:r>
            <a:r>
              <a:rPr lang="fr-FR" dirty="0" smtClean="0"/>
              <a:t>elon le règlement (UE) 1321-2014 du 26/11/2014</a:t>
            </a:r>
            <a:endParaRPr lang="fr-FR" dirty="0"/>
          </a:p>
        </p:txBody>
      </p:sp>
    </p:spTree>
    <p:extLst>
      <p:ext uri="{BB962C8B-B14F-4D97-AF65-F5344CB8AC3E}">
        <p14:creationId xmlns:p14="http://schemas.microsoft.com/office/powerpoint/2010/main" val="2178817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828655266"/>
              </p:ext>
            </p:extLst>
          </p:nvPr>
        </p:nvGraphicFramePr>
        <p:xfrm>
          <a:off x="1435608" y="1447800"/>
          <a:ext cx="7381014"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20</a:t>
            </a:fld>
            <a:endParaRPr kumimoji="0" lang="en-US" dirty="0"/>
          </a:p>
        </p:txBody>
      </p:sp>
      <p:pic>
        <p:nvPicPr>
          <p:cNvPr id="6" name="Image 5"/>
          <p:cNvPicPr>
            <a:picLocks noChangeAspect="1"/>
          </p:cNvPicPr>
          <p:nvPr/>
        </p:nvPicPr>
        <p:blipFill>
          <a:blip r:embed="rId7"/>
          <a:stretch>
            <a:fillRect/>
          </a:stretch>
        </p:blipFill>
        <p:spPr>
          <a:xfrm>
            <a:off x="6565900" y="0"/>
            <a:ext cx="1701800" cy="1276350"/>
          </a:xfrm>
          <a:prstGeom prst="rect">
            <a:avLst/>
          </a:prstGeom>
        </p:spPr>
      </p:pic>
      <p:pic>
        <p:nvPicPr>
          <p:cNvPr id="7" name="Image 6"/>
          <p:cNvPicPr>
            <a:picLocks noChangeAspect="1"/>
          </p:cNvPicPr>
          <p:nvPr/>
        </p:nvPicPr>
        <p:blipFill>
          <a:blip r:embed="rId8"/>
          <a:stretch>
            <a:fillRect/>
          </a:stretch>
        </p:blipFill>
        <p:spPr>
          <a:xfrm>
            <a:off x="5517469" y="27894"/>
            <a:ext cx="1048431" cy="1048431"/>
          </a:xfrm>
          <a:prstGeom prst="rect">
            <a:avLst/>
          </a:prstGeom>
        </p:spPr>
      </p:pic>
      <p:sp>
        <p:nvSpPr>
          <p:cNvPr id="9" name="ZoneTexte 8"/>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9110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21</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pic>
        <p:nvPicPr>
          <p:cNvPr id="7" name="Image 6"/>
          <p:cNvPicPr>
            <a:picLocks noChangeAspect="1"/>
          </p:cNvPicPr>
          <p:nvPr/>
        </p:nvPicPr>
        <p:blipFill>
          <a:blip r:embed="rId3"/>
          <a:stretch>
            <a:fillRect/>
          </a:stretch>
        </p:blipFill>
        <p:spPr>
          <a:xfrm>
            <a:off x="5517469" y="27894"/>
            <a:ext cx="1048431" cy="1048431"/>
          </a:xfrm>
          <a:prstGeom prst="rect">
            <a:avLst/>
          </a:prstGeom>
        </p:spPr>
      </p:pic>
      <p:pic>
        <p:nvPicPr>
          <p:cNvPr id="9" name="Picture 2"/>
          <p:cNvPicPr>
            <a:picLocks noGrp="1" noChangeAspect="1" noChangeArrowheads="1"/>
          </p:cNvPicPr>
          <p:nvPr>
            <p:ph idx="1"/>
          </p:nvPr>
        </p:nvPicPr>
        <p:blipFill>
          <a:blip r:embed="rId4" cstate="print"/>
          <a:srcRect/>
          <a:stretch>
            <a:fillRect/>
          </a:stretch>
        </p:blipFill>
        <p:spPr bwMode="auto">
          <a:xfrm>
            <a:off x="980209" y="1523094"/>
            <a:ext cx="8291157" cy="4300033"/>
          </a:xfrm>
          <a:prstGeom prst="rect">
            <a:avLst/>
          </a:prstGeom>
          <a:noFill/>
          <a:ln w="9525">
            <a:noFill/>
            <a:miter lim="800000"/>
            <a:headEnd/>
            <a:tailEnd/>
          </a:ln>
          <a:effectLst/>
        </p:spPr>
      </p:pic>
      <p:sp>
        <p:nvSpPr>
          <p:cNvPr id="10" name="ZoneTexte 9"/>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1348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502543868"/>
              </p:ext>
            </p:extLst>
          </p:nvPr>
        </p:nvGraphicFramePr>
        <p:xfrm>
          <a:off x="1435608" y="1447800"/>
          <a:ext cx="7381014"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22</a:t>
            </a:fld>
            <a:endParaRPr kumimoji="0" lang="en-US" dirty="0"/>
          </a:p>
        </p:txBody>
      </p:sp>
      <p:pic>
        <p:nvPicPr>
          <p:cNvPr id="6" name="Image 5"/>
          <p:cNvPicPr>
            <a:picLocks noChangeAspect="1"/>
          </p:cNvPicPr>
          <p:nvPr/>
        </p:nvPicPr>
        <p:blipFill>
          <a:blip r:embed="rId7"/>
          <a:stretch>
            <a:fillRect/>
          </a:stretch>
        </p:blipFill>
        <p:spPr>
          <a:xfrm>
            <a:off x="6565900" y="0"/>
            <a:ext cx="1701800" cy="1276350"/>
          </a:xfrm>
          <a:prstGeom prst="rect">
            <a:avLst/>
          </a:prstGeom>
        </p:spPr>
      </p:pic>
      <p:pic>
        <p:nvPicPr>
          <p:cNvPr id="7" name="Image 6"/>
          <p:cNvPicPr>
            <a:picLocks noChangeAspect="1"/>
          </p:cNvPicPr>
          <p:nvPr/>
        </p:nvPicPr>
        <p:blipFill>
          <a:blip r:embed="rId8"/>
          <a:stretch>
            <a:fillRect/>
          </a:stretch>
        </p:blipFill>
        <p:spPr>
          <a:xfrm>
            <a:off x="5517469" y="27894"/>
            <a:ext cx="1048431" cy="1048431"/>
          </a:xfrm>
          <a:prstGeom prst="rect">
            <a:avLst/>
          </a:prstGeom>
        </p:spPr>
      </p:pic>
      <p:pic>
        <p:nvPicPr>
          <p:cNvPr id="3" name="Image 2"/>
          <p:cNvPicPr>
            <a:picLocks noChangeAspect="1"/>
          </p:cNvPicPr>
          <p:nvPr/>
        </p:nvPicPr>
        <p:blipFill>
          <a:blip r:embed="rId9"/>
          <a:stretch>
            <a:fillRect/>
          </a:stretch>
        </p:blipFill>
        <p:spPr>
          <a:xfrm>
            <a:off x="622615" y="4140200"/>
            <a:ext cx="1545695" cy="1545695"/>
          </a:xfrm>
          <a:prstGeom prst="rect">
            <a:avLst/>
          </a:prstGeom>
        </p:spPr>
      </p:pic>
      <p:pic>
        <p:nvPicPr>
          <p:cNvPr id="9" name="Image 8"/>
          <p:cNvPicPr>
            <a:picLocks noChangeAspect="1"/>
          </p:cNvPicPr>
          <p:nvPr/>
        </p:nvPicPr>
        <p:blipFill>
          <a:blip r:embed="rId10"/>
          <a:stretch>
            <a:fillRect/>
          </a:stretch>
        </p:blipFill>
        <p:spPr>
          <a:xfrm>
            <a:off x="370226" y="2511809"/>
            <a:ext cx="1798084" cy="1798084"/>
          </a:xfrm>
          <a:prstGeom prst="rect">
            <a:avLst/>
          </a:prstGeom>
        </p:spPr>
      </p:pic>
      <p:sp>
        <p:nvSpPr>
          <p:cNvPr id="10" name="ZoneTexte 9"/>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46622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858859548"/>
              </p:ext>
            </p:extLst>
          </p:nvPr>
        </p:nvGraphicFramePr>
        <p:xfrm>
          <a:off x="1206500" y="1276350"/>
          <a:ext cx="7727188" cy="454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23</a:t>
            </a:fld>
            <a:endParaRPr kumimoji="0" lang="en-US" dirty="0"/>
          </a:p>
        </p:txBody>
      </p:sp>
      <p:pic>
        <p:nvPicPr>
          <p:cNvPr id="6" name="Image 5"/>
          <p:cNvPicPr>
            <a:picLocks noChangeAspect="1"/>
          </p:cNvPicPr>
          <p:nvPr/>
        </p:nvPicPr>
        <p:blipFill>
          <a:blip r:embed="rId7"/>
          <a:stretch>
            <a:fillRect/>
          </a:stretch>
        </p:blipFill>
        <p:spPr>
          <a:xfrm>
            <a:off x="6565900" y="0"/>
            <a:ext cx="1701800" cy="1276350"/>
          </a:xfrm>
          <a:prstGeom prst="rect">
            <a:avLst/>
          </a:prstGeom>
        </p:spPr>
      </p:pic>
      <p:pic>
        <p:nvPicPr>
          <p:cNvPr id="7" name="Image 6"/>
          <p:cNvPicPr>
            <a:picLocks noChangeAspect="1"/>
          </p:cNvPicPr>
          <p:nvPr/>
        </p:nvPicPr>
        <p:blipFill>
          <a:blip r:embed="rId8"/>
          <a:stretch>
            <a:fillRect/>
          </a:stretch>
        </p:blipFill>
        <p:spPr>
          <a:xfrm>
            <a:off x="5517469" y="27894"/>
            <a:ext cx="1048431" cy="1048431"/>
          </a:xfrm>
          <a:prstGeom prst="rect">
            <a:avLst/>
          </a:prstGeom>
        </p:spPr>
      </p:pic>
      <p:pic>
        <p:nvPicPr>
          <p:cNvPr id="10" name="Image 9"/>
          <p:cNvPicPr>
            <a:picLocks noChangeAspect="1"/>
          </p:cNvPicPr>
          <p:nvPr/>
        </p:nvPicPr>
        <p:blipFill>
          <a:blip r:embed="rId9"/>
          <a:stretch>
            <a:fillRect/>
          </a:stretch>
        </p:blipFill>
        <p:spPr>
          <a:xfrm>
            <a:off x="6680200" y="1476375"/>
            <a:ext cx="2463800" cy="2463800"/>
          </a:xfrm>
          <a:prstGeom prst="rect">
            <a:avLst/>
          </a:prstGeom>
        </p:spPr>
      </p:pic>
      <p:pic>
        <p:nvPicPr>
          <p:cNvPr id="12" name="Image 11"/>
          <p:cNvPicPr>
            <a:picLocks noChangeAspect="1"/>
          </p:cNvPicPr>
          <p:nvPr/>
        </p:nvPicPr>
        <p:blipFill>
          <a:blip r:embed="rId10"/>
          <a:stretch>
            <a:fillRect/>
          </a:stretch>
        </p:blipFill>
        <p:spPr>
          <a:xfrm>
            <a:off x="142644" y="3670455"/>
            <a:ext cx="1707087" cy="1707087"/>
          </a:xfrm>
          <a:prstGeom prst="rect">
            <a:avLst/>
          </a:prstGeom>
        </p:spPr>
      </p:pic>
      <p:sp>
        <p:nvSpPr>
          <p:cNvPr id="13" name="ZoneTexte 12"/>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8733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213259820"/>
              </p:ext>
            </p:extLst>
          </p:nvPr>
        </p:nvGraphicFramePr>
        <p:xfrm>
          <a:off x="1435608" y="1420360"/>
          <a:ext cx="7498080" cy="427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24</a:t>
            </a:fld>
            <a:endParaRPr kumimoji="0" lang="en-US" dirty="0"/>
          </a:p>
        </p:txBody>
      </p:sp>
      <p:pic>
        <p:nvPicPr>
          <p:cNvPr id="6" name="Image 5"/>
          <p:cNvPicPr>
            <a:picLocks noChangeAspect="1"/>
          </p:cNvPicPr>
          <p:nvPr/>
        </p:nvPicPr>
        <p:blipFill>
          <a:blip r:embed="rId7"/>
          <a:stretch>
            <a:fillRect/>
          </a:stretch>
        </p:blipFill>
        <p:spPr>
          <a:xfrm>
            <a:off x="6565900" y="0"/>
            <a:ext cx="1701800" cy="1276350"/>
          </a:xfrm>
          <a:prstGeom prst="rect">
            <a:avLst/>
          </a:prstGeom>
        </p:spPr>
      </p:pic>
      <p:pic>
        <p:nvPicPr>
          <p:cNvPr id="7" name="Image 6"/>
          <p:cNvPicPr>
            <a:picLocks noChangeAspect="1"/>
          </p:cNvPicPr>
          <p:nvPr/>
        </p:nvPicPr>
        <p:blipFill>
          <a:blip r:embed="rId8"/>
          <a:stretch>
            <a:fillRect/>
          </a:stretch>
        </p:blipFill>
        <p:spPr>
          <a:xfrm>
            <a:off x="5517469" y="27894"/>
            <a:ext cx="1048431" cy="1048431"/>
          </a:xfrm>
          <a:prstGeom prst="rect">
            <a:avLst/>
          </a:prstGeom>
        </p:spPr>
      </p:pic>
      <p:sp>
        <p:nvSpPr>
          <p:cNvPr id="11" name="ZoneTexte 10"/>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35979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25</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pic>
        <p:nvPicPr>
          <p:cNvPr id="7" name="Image 6"/>
          <p:cNvPicPr>
            <a:picLocks noChangeAspect="1"/>
          </p:cNvPicPr>
          <p:nvPr/>
        </p:nvPicPr>
        <p:blipFill>
          <a:blip r:embed="rId3"/>
          <a:stretch>
            <a:fillRect/>
          </a:stretch>
        </p:blipFill>
        <p:spPr>
          <a:xfrm>
            <a:off x="5517469" y="27894"/>
            <a:ext cx="1048431" cy="1048431"/>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3031218553"/>
              </p:ext>
            </p:extLst>
          </p:nvPr>
        </p:nvGraphicFramePr>
        <p:xfrm>
          <a:off x="1435100" y="1447800"/>
          <a:ext cx="7499350" cy="4389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7466213" y="3045093"/>
            <a:ext cx="1632857"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fr-FR" sz="1400" dirty="0" smtClean="0"/>
              <a:t>Les opérateurs opteront toujours pour des décisions qui réduisent le risque perçu, et cela conduira à augmenter le risque accepté.</a:t>
            </a:r>
            <a:endParaRPr lang="fr-FR" sz="1400" dirty="0"/>
          </a:p>
        </p:txBody>
      </p:sp>
      <p:pic>
        <p:nvPicPr>
          <p:cNvPr id="13" name="Image 12"/>
          <p:cNvPicPr>
            <a:picLocks noChangeAspect="1"/>
          </p:cNvPicPr>
          <p:nvPr/>
        </p:nvPicPr>
        <p:blipFill>
          <a:blip r:embed="rId9"/>
          <a:stretch>
            <a:fillRect/>
          </a:stretch>
        </p:blipFill>
        <p:spPr>
          <a:xfrm>
            <a:off x="622615" y="4140200"/>
            <a:ext cx="1545695" cy="1545695"/>
          </a:xfrm>
          <a:prstGeom prst="rect">
            <a:avLst/>
          </a:prstGeom>
        </p:spPr>
      </p:pic>
      <p:pic>
        <p:nvPicPr>
          <p:cNvPr id="14" name="Image 13"/>
          <p:cNvPicPr>
            <a:picLocks noChangeAspect="1"/>
          </p:cNvPicPr>
          <p:nvPr/>
        </p:nvPicPr>
        <p:blipFill>
          <a:blip r:embed="rId10"/>
          <a:stretch>
            <a:fillRect/>
          </a:stretch>
        </p:blipFill>
        <p:spPr>
          <a:xfrm>
            <a:off x="358681" y="2511809"/>
            <a:ext cx="1798084" cy="1798084"/>
          </a:xfrm>
          <a:prstGeom prst="rect">
            <a:avLst/>
          </a:prstGeom>
        </p:spPr>
      </p:pic>
      <p:sp>
        <p:nvSpPr>
          <p:cNvPr id="15" name="ZoneTexte 14"/>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31749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stretch>
            <a:fillRect/>
          </a:stretch>
        </p:blipFill>
        <p:spPr>
          <a:xfrm>
            <a:off x="1042055" y="4294389"/>
            <a:ext cx="1496811" cy="1496811"/>
          </a:xfrm>
          <a:prstGeom prst="rect">
            <a:avLst/>
          </a:prstGeom>
        </p:spPr>
      </p:pic>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26</a:t>
            </a:fld>
            <a:endParaRPr kumimoji="0" lang="en-US" dirty="0"/>
          </a:p>
        </p:txBody>
      </p:sp>
      <p:pic>
        <p:nvPicPr>
          <p:cNvPr id="6" name="Image 5"/>
          <p:cNvPicPr>
            <a:picLocks noChangeAspect="1"/>
          </p:cNvPicPr>
          <p:nvPr/>
        </p:nvPicPr>
        <p:blipFill>
          <a:blip r:embed="rId3"/>
          <a:stretch>
            <a:fillRect/>
          </a:stretch>
        </p:blipFill>
        <p:spPr>
          <a:xfrm>
            <a:off x="6565900" y="0"/>
            <a:ext cx="1701800" cy="1276350"/>
          </a:xfrm>
          <a:prstGeom prst="rect">
            <a:avLst/>
          </a:prstGeom>
        </p:spPr>
      </p:pic>
      <p:pic>
        <p:nvPicPr>
          <p:cNvPr id="7" name="Image 6"/>
          <p:cNvPicPr>
            <a:picLocks noChangeAspect="1"/>
          </p:cNvPicPr>
          <p:nvPr/>
        </p:nvPicPr>
        <p:blipFill>
          <a:blip r:embed="rId4"/>
          <a:stretch>
            <a:fillRect/>
          </a:stretch>
        </p:blipFill>
        <p:spPr>
          <a:xfrm>
            <a:off x="5517469" y="27894"/>
            <a:ext cx="1048431" cy="1048431"/>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1793041711"/>
              </p:ext>
            </p:extLst>
          </p:nvPr>
        </p:nvGraphicFramePr>
        <p:xfrm>
          <a:off x="1435608" y="1447800"/>
          <a:ext cx="7206262" cy="40494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 10"/>
          <p:cNvPicPr>
            <a:picLocks noChangeAspect="1"/>
          </p:cNvPicPr>
          <p:nvPr/>
        </p:nvPicPr>
        <p:blipFill>
          <a:blip r:embed="rId10"/>
          <a:stretch>
            <a:fillRect/>
          </a:stretch>
        </p:blipFill>
        <p:spPr>
          <a:xfrm>
            <a:off x="4437198" y="1664382"/>
            <a:ext cx="1952717" cy="1464538"/>
          </a:xfrm>
          <a:prstGeom prst="rect">
            <a:avLst/>
          </a:prstGeom>
        </p:spPr>
      </p:pic>
      <p:pic>
        <p:nvPicPr>
          <p:cNvPr id="15" name="Image 14"/>
          <p:cNvPicPr>
            <a:picLocks noChangeAspect="1"/>
          </p:cNvPicPr>
          <p:nvPr/>
        </p:nvPicPr>
        <p:blipFill>
          <a:blip r:embed="rId11"/>
          <a:stretch>
            <a:fillRect/>
          </a:stretch>
        </p:blipFill>
        <p:spPr>
          <a:xfrm>
            <a:off x="7184571" y="4000475"/>
            <a:ext cx="1317170" cy="1317170"/>
          </a:xfrm>
          <a:prstGeom prst="rect">
            <a:avLst/>
          </a:prstGeom>
        </p:spPr>
      </p:pic>
      <p:sp>
        <p:nvSpPr>
          <p:cNvPr id="17" name="ZoneTexte 1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8472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stretch>
            <a:fillRect/>
          </a:stretch>
        </p:blipFill>
        <p:spPr>
          <a:xfrm>
            <a:off x="5952646" y="4125632"/>
            <a:ext cx="1496811" cy="1496811"/>
          </a:xfrm>
          <a:prstGeom prst="rect">
            <a:avLst/>
          </a:prstGeom>
        </p:spPr>
      </p:pic>
      <p:sp>
        <p:nvSpPr>
          <p:cNvPr id="2" name="Titre 1"/>
          <p:cNvSpPr>
            <a:spLocks noGrp="1"/>
          </p:cNvSpPr>
          <p:nvPr>
            <p:ph type="title"/>
          </p:nvPr>
        </p:nvSpPr>
        <p:spPr/>
        <p:txBody>
          <a:bodyPr>
            <a:normAutofit fontScale="90000"/>
          </a:bodyPr>
          <a:lstStyle/>
          <a:p>
            <a:r>
              <a:rPr lang="fr-FR" dirty="0" smtClean="0"/>
              <a:t>Analyse </a:t>
            </a:r>
            <a:br>
              <a:rPr lang="fr-FR" dirty="0" smtClean="0"/>
            </a:br>
            <a:r>
              <a:rPr lang="fr-FR" dirty="0" smtClean="0"/>
              <a:t>des risques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27</a:t>
            </a:fld>
            <a:endParaRPr kumimoji="0" lang="en-US" dirty="0"/>
          </a:p>
        </p:txBody>
      </p:sp>
      <p:pic>
        <p:nvPicPr>
          <p:cNvPr id="6" name="Image 5"/>
          <p:cNvPicPr>
            <a:picLocks noChangeAspect="1"/>
          </p:cNvPicPr>
          <p:nvPr/>
        </p:nvPicPr>
        <p:blipFill>
          <a:blip r:embed="rId3"/>
          <a:stretch>
            <a:fillRect/>
          </a:stretch>
        </p:blipFill>
        <p:spPr>
          <a:xfrm>
            <a:off x="6565900" y="0"/>
            <a:ext cx="1701800" cy="1276350"/>
          </a:xfrm>
          <a:prstGeom prst="rect">
            <a:avLst/>
          </a:prstGeom>
        </p:spPr>
      </p:pic>
      <p:pic>
        <p:nvPicPr>
          <p:cNvPr id="7" name="Image 6"/>
          <p:cNvPicPr>
            <a:picLocks noChangeAspect="1"/>
          </p:cNvPicPr>
          <p:nvPr/>
        </p:nvPicPr>
        <p:blipFill>
          <a:blip r:embed="rId4"/>
          <a:stretch>
            <a:fillRect/>
          </a:stretch>
        </p:blipFill>
        <p:spPr>
          <a:xfrm>
            <a:off x="5517469" y="27894"/>
            <a:ext cx="1048431" cy="1048431"/>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4005892187"/>
              </p:ext>
            </p:extLst>
          </p:nvPr>
        </p:nvGraphicFramePr>
        <p:xfrm>
          <a:off x="1435608" y="1447800"/>
          <a:ext cx="7066133" cy="2552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Image 14"/>
          <p:cNvPicPr>
            <a:picLocks noChangeAspect="1"/>
          </p:cNvPicPr>
          <p:nvPr/>
        </p:nvPicPr>
        <p:blipFill>
          <a:blip r:embed="rId10"/>
          <a:stretch>
            <a:fillRect/>
          </a:stretch>
        </p:blipFill>
        <p:spPr>
          <a:xfrm>
            <a:off x="2710543" y="4084825"/>
            <a:ext cx="1578427" cy="1578427"/>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98572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28</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graphicFrame>
        <p:nvGraphicFramePr>
          <p:cNvPr id="9" name="Espace réservé du contenu 8"/>
          <p:cNvGraphicFramePr>
            <a:graphicFrameLocks noGrp="1"/>
          </p:cNvGraphicFramePr>
          <p:nvPr>
            <p:ph idx="1"/>
            <p:extLst>
              <p:ext uri="{D42A27DB-BD31-4B8C-83A1-F6EECF244321}">
                <p14:modId xmlns:p14="http://schemas.microsoft.com/office/powerpoint/2010/main" val="2191964998"/>
              </p:ext>
            </p:extLst>
          </p:nvPr>
        </p:nvGraphicFramePr>
        <p:xfrm>
          <a:off x="1435608" y="1550988"/>
          <a:ext cx="7498080" cy="4131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8"/>
          <a:stretch>
            <a:fillRect/>
          </a:stretch>
        </p:blipFill>
        <p:spPr>
          <a:xfrm>
            <a:off x="4681986" y="141288"/>
            <a:ext cx="1642616" cy="1182684"/>
          </a:xfrm>
          <a:prstGeom prst="rect">
            <a:avLst/>
          </a:prstGeom>
        </p:spPr>
      </p:pic>
    </p:spTree>
    <p:extLst>
      <p:ext uri="{BB962C8B-B14F-4D97-AF65-F5344CB8AC3E}">
        <p14:creationId xmlns:p14="http://schemas.microsoft.com/office/powerpoint/2010/main" val="1569884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29</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4244138111"/>
              </p:ext>
            </p:extLst>
          </p:nvPr>
        </p:nvGraphicFramePr>
        <p:xfrm>
          <a:off x="1435608" y="1447800"/>
          <a:ext cx="7498080" cy="4234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0887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effectLst/>
              </a:rPr>
              <a:t>Sujets à traiter</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a:t>
            </a:fld>
            <a:endParaRPr kumimoji="0" lang="en-US"/>
          </a:p>
        </p:txBody>
      </p:sp>
      <p:sp>
        <p:nvSpPr>
          <p:cNvPr id="6" name="ZoneTexte 5"/>
          <p:cNvSpPr txBox="1"/>
          <p:nvPr/>
        </p:nvSpPr>
        <p:spPr>
          <a:xfrm>
            <a:off x="3117492" y="6182943"/>
            <a:ext cx="2613478"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Sous module 9-3,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niveau</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1</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9" name="Diagramme 8"/>
          <p:cNvGraphicFramePr/>
          <p:nvPr>
            <p:extLst>
              <p:ext uri="{D42A27DB-BD31-4B8C-83A1-F6EECF244321}">
                <p14:modId xmlns:p14="http://schemas.microsoft.com/office/powerpoint/2010/main" val="447869556"/>
              </p:ext>
            </p:extLst>
          </p:nvPr>
        </p:nvGraphicFramePr>
        <p:xfrm>
          <a:off x="1545894" y="1572180"/>
          <a:ext cx="7212201" cy="413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057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9">
                                            <p:graphicEl>
                                              <a:dgm id="{F6BF57FE-5B65-F645-A1AA-2285FDA13809}"/>
                                            </p:graphicEl>
                                          </p:spTgt>
                                        </p:tgtEl>
                                        <p:attrNameLst>
                                          <p:attrName>style.color</p:attrName>
                                        </p:attrNameLst>
                                      </p:cBhvr>
                                      <p:by>
                                        <p:hsl h="0" s="-12549" l="-25098"/>
                                      </p:by>
                                    </p:animClr>
                                    <p:animClr clrSpc="hsl" dir="cw">
                                      <p:cBhvr>
                                        <p:cTn id="7" dur="500" fill="hold"/>
                                        <p:tgtEl>
                                          <p:spTgt spid="9">
                                            <p:graphicEl>
                                              <a:dgm id="{F6BF57FE-5B65-F645-A1AA-2285FDA13809}"/>
                                            </p:graphicEl>
                                          </p:spTgt>
                                        </p:tgtEl>
                                        <p:attrNameLst>
                                          <p:attrName>fillcolor</p:attrName>
                                        </p:attrNameLst>
                                      </p:cBhvr>
                                      <p:by>
                                        <p:hsl h="0" s="-12549" l="-25098"/>
                                      </p:by>
                                    </p:animClr>
                                    <p:animClr clrSpc="hsl" dir="cw">
                                      <p:cBhvr>
                                        <p:cTn id="8" dur="500" fill="hold"/>
                                        <p:tgtEl>
                                          <p:spTgt spid="9">
                                            <p:graphicEl>
                                              <a:dgm id="{F6BF57FE-5B65-F645-A1AA-2285FDA13809}"/>
                                            </p:graphicEl>
                                          </p:spTgt>
                                        </p:tgtEl>
                                        <p:attrNameLst>
                                          <p:attrName>stroke.color</p:attrName>
                                        </p:attrNameLst>
                                      </p:cBhvr>
                                      <p:by>
                                        <p:hsl h="0" s="-12549" l="-25098"/>
                                      </p:by>
                                    </p:animClr>
                                    <p:set>
                                      <p:cBhvr>
                                        <p:cTn id="9" dur="500" fill="hold"/>
                                        <p:tgtEl>
                                          <p:spTgt spid="9">
                                            <p:graphicEl>
                                              <a:dgm id="{F6BF57FE-5B65-F645-A1AA-2285FDA13809}"/>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9">
                                            <p:graphicEl>
                                              <a:dgm id="{DF8B9BAC-E5D1-0549-9C3F-D71787F6FA9C}"/>
                                            </p:graphicEl>
                                          </p:spTgt>
                                        </p:tgtEl>
                                        <p:attrNameLst>
                                          <p:attrName>style.color</p:attrName>
                                        </p:attrNameLst>
                                      </p:cBhvr>
                                      <p:by>
                                        <p:hsl h="0" s="-12549" l="-25098"/>
                                      </p:by>
                                    </p:animClr>
                                    <p:animClr clrSpc="hsl" dir="cw">
                                      <p:cBhvr>
                                        <p:cTn id="14" dur="500" fill="hold"/>
                                        <p:tgtEl>
                                          <p:spTgt spid="9">
                                            <p:graphicEl>
                                              <a:dgm id="{DF8B9BAC-E5D1-0549-9C3F-D71787F6FA9C}"/>
                                            </p:graphicEl>
                                          </p:spTgt>
                                        </p:tgtEl>
                                        <p:attrNameLst>
                                          <p:attrName>fillcolor</p:attrName>
                                        </p:attrNameLst>
                                      </p:cBhvr>
                                      <p:by>
                                        <p:hsl h="0" s="-12549" l="-25098"/>
                                      </p:by>
                                    </p:animClr>
                                    <p:animClr clrSpc="hsl" dir="cw">
                                      <p:cBhvr>
                                        <p:cTn id="15" dur="500" fill="hold"/>
                                        <p:tgtEl>
                                          <p:spTgt spid="9">
                                            <p:graphicEl>
                                              <a:dgm id="{DF8B9BAC-E5D1-0549-9C3F-D71787F6FA9C}"/>
                                            </p:graphicEl>
                                          </p:spTgt>
                                        </p:tgtEl>
                                        <p:attrNameLst>
                                          <p:attrName>stroke.color</p:attrName>
                                        </p:attrNameLst>
                                      </p:cBhvr>
                                      <p:by>
                                        <p:hsl h="0" s="-12549" l="-25098"/>
                                      </p:by>
                                    </p:animClr>
                                    <p:set>
                                      <p:cBhvr>
                                        <p:cTn id="16" dur="500" fill="hold"/>
                                        <p:tgtEl>
                                          <p:spTgt spid="9">
                                            <p:graphicEl>
                                              <a:dgm id="{DF8B9BAC-E5D1-0549-9C3F-D71787F6FA9C}"/>
                                            </p:graphicEl>
                                          </p:spTgt>
                                        </p:tgtEl>
                                        <p:attrNameLst>
                                          <p:attrName>fill.type</p:attrName>
                                        </p:attrNameLst>
                                      </p:cBhvr>
                                      <p:to>
                                        <p:strVal val="solid"/>
                                      </p:to>
                                    </p:set>
                                  </p:childTnLst>
                                </p:cTn>
                              </p:par>
                              <p:par>
                                <p:cTn id="17" presetID="24" presetClass="emph" presetSubtype="0" fill="hold" grpId="0" nodeType="withEffect">
                                  <p:stCondLst>
                                    <p:cond delay="0"/>
                                  </p:stCondLst>
                                  <p:childTnLst>
                                    <p:animClr clrSpc="hsl" dir="cw">
                                      <p:cBhvr override="childStyle">
                                        <p:cTn id="18" dur="500" fill="hold"/>
                                        <p:tgtEl>
                                          <p:spTgt spid="9">
                                            <p:graphicEl>
                                              <a:dgm id="{A5FB6500-059A-A148-8AB6-81A2901233E9}"/>
                                            </p:graphicEl>
                                          </p:spTgt>
                                        </p:tgtEl>
                                        <p:attrNameLst>
                                          <p:attrName>style.color</p:attrName>
                                        </p:attrNameLst>
                                      </p:cBhvr>
                                      <p:by>
                                        <p:hsl h="0" s="-12549" l="-25098"/>
                                      </p:by>
                                    </p:animClr>
                                    <p:animClr clrSpc="hsl" dir="cw">
                                      <p:cBhvr>
                                        <p:cTn id="19" dur="500" fill="hold"/>
                                        <p:tgtEl>
                                          <p:spTgt spid="9">
                                            <p:graphicEl>
                                              <a:dgm id="{A5FB6500-059A-A148-8AB6-81A2901233E9}"/>
                                            </p:graphicEl>
                                          </p:spTgt>
                                        </p:tgtEl>
                                        <p:attrNameLst>
                                          <p:attrName>fillcolor</p:attrName>
                                        </p:attrNameLst>
                                      </p:cBhvr>
                                      <p:by>
                                        <p:hsl h="0" s="-12549" l="-25098"/>
                                      </p:by>
                                    </p:animClr>
                                    <p:animClr clrSpc="hsl" dir="cw">
                                      <p:cBhvr>
                                        <p:cTn id="20" dur="500" fill="hold"/>
                                        <p:tgtEl>
                                          <p:spTgt spid="9">
                                            <p:graphicEl>
                                              <a:dgm id="{A5FB6500-059A-A148-8AB6-81A2901233E9}"/>
                                            </p:graphicEl>
                                          </p:spTgt>
                                        </p:tgtEl>
                                        <p:attrNameLst>
                                          <p:attrName>stroke.color</p:attrName>
                                        </p:attrNameLst>
                                      </p:cBhvr>
                                      <p:by>
                                        <p:hsl h="0" s="-12549" l="-25098"/>
                                      </p:by>
                                    </p:animClr>
                                    <p:set>
                                      <p:cBhvr>
                                        <p:cTn id="21" dur="500" fill="hold"/>
                                        <p:tgtEl>
                                          <p:spTgt spid="9">
                                            <p:graphicEl>
                                              <a:dgm id="{A5FB6500-059A-A148-8AB6-81A2901233E9}"/>
                                            </p:graphic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4" presetClass="emph" presetSubtype="0" fill="hold" grpId="0" nodeType="clickEffect">
                                  <p:stCondLst>
                                    <p:cond delay="0"/>
                                  </p:stCondLst>
                                  <p:childTnLst>
                                    <p:animClr clrSpc="hsl" dir="cw">
                                      <p:cBhvr override="childStyle">
                                        <p:cTn id="25" dur="500" fill="hold"/>
                                        <p:tgtEl>
                                          <p:spTgt spid="9">
                                            <p:graphicEl>
                                              <a:dgm id="{11873DB6-2B32-0448-86EF-BFA3453D9950}"/>
                                            </p:graphicEl>
                                          </p:spTgt>
                                        </p:tgtEl>
                                        <p:attrNameLst>
                                          <p:attrName>style.color</p:attrName>
                                        </p:attrNameLst>
                                      </p:cBhvr>
                                      <p:by>
                                        <p:hsl h="0" s="-12549" l="-25098"/>
                                      </p:by>
                                    </p:animClr>
                                    <p:animClr clrSpc="hsl" dir="cw">
                                      <p:cBhvr>
                                        <p:cTn id="26" dur="500" fill="hold"/>
                                        <p:tgtEl>
                                          <p:spTgt spid="9">
                                            <p:graphicEl>
                                              <a:dgm id="{11873DB6-2B32-0448-86EF-BFA3453D9950}"/>
                                            </p:graphicEl>
                                          </p:spTgt>
                                        </p:tgtEl>
                                        <p:attrNameLst>
                                          <p:attrName>fillcolor</p:attrName>
                                        </p:attrNameLst>
                                      </p:cBhvr>
                                      <p:by>
                                        <p:hsl h="0" s="-12549" l="-25098"/>
                                      </p:by>
                                    </p:animClr>
                                    <p:animClr clrSpc="hsl" dir="cw">
                                      <p:cBhvr>
                                        <p:cTn id="27" dur="500" fill="hold"/>
                                        <p:tgtEl>
                                          <p:spTgt spid="9">
                                            <p:graphicEl>
                                              <a:dgm id="{11873DB6-2B32-0448-86EF-BFA3453D9950}"/>
                                            </p:graphicEl>
                                          </p:spTgt>
                                        </p:tgtEl>
                                        <p:attrNameLst>
                                          <p:attrName>stroke.color</p:attrName>
                                        </p:attrNameLst>
                                      </p:cBhvr>
                                      <p:by>
                                        <p:hsl h="0" s="-12549" l="-25098"/>
                                      </p:by>
                                    </p:animClr>
                                    <p:set>
                                      <p:cBhvr>
                                        <p:cTn id="28" dur="500" fill="hold"/>
                                        <p:tgtEl>
                                          <p:spTgt spid="9">
                                            <p:graphicEl>
                                              <a:dgm id="{11873DB6-2B32-0448-86EF-BFA3453D9950}"/>
                                            </p:graphicEl>
                                          </p:spTgt>
                                        </p:tgtEl>
                                        <p:attrNameLst>
                                          <p:attrName>fill.type</p:attrName>
                                        </p:attrNameLst>
                                      </p:cBhvr>
                                      <p:to>
                                        <p:strVal val="solid"/>
                                      </p:to>
                                    </p:set>
                                  </p:childTnLst>
                                </p:cTn>
                              </p:par>
                              <p:par>
                                <p:cTn id="29" presetID="24" presetClass="emph" presetSubtype="0" fill="hold" grpId="0" nodeType="withEffect">
                                  <p:stCondLst>
                                    <p:cond delay="0"/>
                                  </p:stCondLst>
                                  <p:childTnLst>
                                    <p:animClr clrSpc="hsl" dir="cw">
                                      <p:cBhvr override="childStyle">
                                        <p:cTn id="30" dur="500" fill="hold"/>
                                        <p:tgtEl>
                                          <p:spTgt spid="9">
                                            <p:graphicEl>
                                              <a:dgm id="{7E3793C0-B5F1-6549-8A46-755B2046905C}"/>
                                            </p:graphicEl>
                                          </p:spTgt>
                                        </p:tgtEl>
                                        <p:attrNameLst>
                                          <p:attrName>style.color</p:attrName>
                                        </p:attrNameLst>
                                      </p:cBhvr>
                                      <p:by>
                                        <p:hsl h="0" s="-12549" l="-25098"/>
                                      </p:by>
                                    </p:animClr>
                                    <p:animClr clrSpc="hsl" dir="cw">
                                      <p:cBhvr>
                                        <p:cTn id="31" dur="500" fill="hold"/>
                                        <p:tgtEl>
                                          <p:spTgt spid="9">
                                            <p:graphicEl>
                                              <a:dgm id="{7E3793C0-B5F1-6549-8A46-755B2046905C}"/>
                                            </p:graphicEl>
                                          </p:spTgt>
                                        </p:tgtEl>
                                        <p:attrNameLst>
                                          <p:attrName>fillcolor</p:attrName>
                                        </p:attrNameLst>
                                      </p:cBhvr>
                                      <p:by>
                                        <p:hsl h="0" s="-12549" l="-25098"/>
                                      </p:by>
                                    </p:animClr>
                                    <p:animClr clrSpc="hsl" dir="cw">
                                      <p:cBhvr>
                                        <p:cTn id="32" dur="500" fill="hold"/>
                                        <p:tgtEl>
                                          <p:spTgt spid="9">
                                            <p:graphicEl>
                                              <a:dgm id="{7E3793C0-B5F1-6549-8A46-755B2046905C}"/>
                                            </p:graphicEl>
                                          </p:spTgt>
                                        </p:tgtEl>
                                        <p:attrNameLst>
                                          <p:attrName>stroke.color</p:attrName>
                                        </p:attrNameLst>
                                      </p:cBhvr>
                                      <p:by>
                                        <p:hsl h="0" s="-12549" l="-25098"/>
                                      </p:by>
                                    </p:animClr>
                                    <p:set>
                                      <p:cBhvr>
                                        <p:cTn id="33" dur="500" fill="hold"/>
                                        <p:tgtEl>
                                          <p:spTgt spid="9">
                                            <p:graphicEl>
                                              <a:dgm id="{7E3793C0-B5F1-6549-8A46-755B2046905C}"/>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30</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2128503031"/>
              </p:ext>
            </p:extLst>
          </p:nvPr>
        </p:nvGraphicFramePr>
        <p:xfrm>
          <a:off x="1435608" y="1447800"/>
          <a:ext cx="7498080" cy="4234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 8"/>
          <p:cNvPicPr>
            <a:picLocks noChangeAspect="1"/>
          </p:cNvPicPr>
          <p:nvPr/>
        </p:nvPicPr>
        <p:blipFill>
          <a:blip r:embed="rId9"/>
          <a:stretch>
            <a:fillRect/>
          </a:stretch>
        </p:blipFill>
        <p:spPr>
          <a:xfrm>
            <a:off x="1828800" y="2114553"/>
            <a:ext cx="1828800" cy="2476500"/>
          </a:xfrm>
          <a:prstGeom prst="rect">
            <a:avLst/>
          </a:prstGeom>
        </p:spPr>
      </p:pic>
      <p:pic>
        <p:nvPicPr>
          <p:cNvPr id="11" name="Image 10"/>
          <p:cNvPicPr>
            <a:picLocks noChangeAspect="1"/>
          </p:cNvPicPr>
          <p:nvPr/>
        </p:nvPicPr>
        <p:blipFill>
          <a:blip r:embed="rId10"/>
          <a:stretch>
            <a:fillRect/>
          </a:stretch>
        </p:blipFill>
        <p:spPr>
          <a:xfrm>
            <a:off x="6825770" y="2490111"/>
            <a:ext cx="2044700" cy="2133600"/>
          </a:xfrm>
          <a:prstGeom prst="rect">
            <a:avLst/>
          </a:prstGeom>
        </p:spPr>
      </p:pic>
    </p:spTree>
    <p:extLst>
      <p:ext uri="{BB962C8B-B14F-4D97-AF65-F5344CB8AC3E}">
        <p14:creationId xmlns:p14="http://schemas.microsoft.com/office/powerpoint/2010/main" val="250693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31</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pic>
        <p:nvPicPr>
          <p:cNvPr id="11" name="Image 10"/>
          <p:cNvPicPr>
            <a:picLocks noChangeAspect="1"/>
          </p:cNvPicPr>
          <p:nvPr/>
        </p:nvPicPr>
        <p:blipFill>
          <a:blip r:embed="rId4"/>
          <a:stretch>
            <a:fillRect/>
          </a:stretch>
        </p:blipFill>
        <p:spPr>
          <a:xfrm>
            <a:off x="6825770" y="2490111"/>
            <a:ext cx="2044700" cy="2133600"/>
          </a:xfrm>
          <a:prstGeom prst="rect">
            <a:avLst/>
          </a:prstGeom>
        </p:spPr>
      </p:pic>
      <p:pic>
        <p:nvPicPr>
          <p:cNvPr id="13" name="Picture 2"/>
          <p:cNvPicPr>
            <a:picLocks noGrp="1" noChangeAspect="1" noChangeArrowheads="1"/>
          </p:cNvPicPr>
          <p:nvPr>
            <p:ph idx="1"/>
          </p:nvPr>
        </p:nvPicPr>
        <p:blipFill>
          <a:blip r:embed="rId5" cstate="print"/>
          <a:srcRect/>
          <a:stretch>
            <a:fillRect/>
          </a:stretch>
        </p:blipFill>
        <p:spPr bwMode="auto">
          <a:xfrm>
            <a:off x="1435100" y="1469106"/>
            <a:ext cx="7499350" cy="4346825"/>
          </a:xfrm>
          <a:prstGeom prst="rect">
            <a:avLst/>
          </a:prstGeom>
          <a:noFill/>
          <a:ln w="9525">
            <a:noFill/>
            <a:miter lim="800000"/>
            <a:headEnd/>
            <a:tailEnd/>
          </a:ln>
          <a:effectLst/>
        </p:spPr>
      </p:pic>
      <p:pic>
        <p:nvPicPr>
          <p:cNvPr id="9" name="Image 8"/>
          <p:cNvPicPr>
            <a:picLocks noChangeAspect="1"/>
          </p:cNvPicPr>
          <p:nvPr/>
        </p:nvPicPr>
        <p:blipFill>
          <a:blip r:embed="rId6"/>
          <a:stretch>
            <a:fillRect/>
          </a:stretch>
        </p:blipFill>
        <p:spPr>
          <a:xfrm flipH="1">
            <a:off x="1094188" y="1469106"/>
            <a:ext cx="1300670" cy="1761324"/>
          </a:xfrm>
          <a:prstGeom prst="rect">
            <a:avLst/>
          </a:prstGeom>
        </p:spPr>
      </p:pic>
    </p:spTree>
    <p:extLst>
      <p:ext uri="{BB962C8B-B14F-4D97-AF65-F5344CB8AC3E}">
        <p14:creationId xmlns:p14="http://schemas.microsoft.com/office/powerpoint/2010/main" val="796693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32</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pic>
        <p:nvPicPr>
          <p:cNvPr id="11" name="Picture 4" descr="C:\Users\Jorge\My Documents\My Consultancy Files\ICAO SMS-SSP\Figures ICAO SMS-SSP\ICAO SMS Figures French 09\M5-S13.bmp"/>
          <p:cNvPicPr>
            <a:picLocks noGrp="1" noChangeAspect="1" noChangeArrowheads="1"/>
          </p:cNvPicPr>
          <p:nvPr>
            <p:ph idx="1"/>
          </p:nvPr>
        </p:nvPicPr>
        <p:blipFill>
          <a:blip r:embed="rId4" cstate="print"/>
          <a:srcRect/>
          <a:stretch>
            <a:fillRect/>
          </a:stretch>
        </p:blipFill>
        <p:spPr bwMode="auto">
          <a:xfrm>
            <a:off x="1768281" y="1510973"/>
            <a:ext cx="6586506" cy="4125931"/>
          </a:xfrm>
          <a:prstGeom prst="rect">
            <a:avLst/>
          </a:prstGeom>
          <a:noFill/>
          <a:ln w="9525">
            <a:noFill/>
            <a:miter lim="800000"/>
            <a:headEnd/>
            <a:tailEnd/>
          </a:ln>
        </p:spPr>
      </p:pic>
    </p:spTree>
    <p:extLst>
      <p:ext uri="{BB962C8B-B14F-4D97-AF65-F5344CB8AC3E}">
        <p14:creationId xmlns:p14="http://schemas.microsoft.com/office/powerpoint/2010/main" val="1497321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33</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pic>
        <p:nvPicPr>
          <p:cNvPr id="13" name="Picture 4" descr="C:\Users\Jorge\My Documents\My Consultancy Files\ICAO SMS-SSP\Figures ICAO SMS-SSP\ICAO SMS Figures French 09\M5-S18.bmp"/>
          <p:cNvPicPr>
            <a:picLocks noGrp="1" noChangeAspect="1" noChangeArrowheads="1"/>
          </p:cNvPicPr>
          <p:nvPr>
            <p:ph idx="1"/>
          </p:nvPr>
        </p:nvPicPr>
        <p:blipFill>
          <a:blip r:embed="rId4" cstate="print"/>
          <a:srcRect/>
          <a:stretch>
            <a:fillRect/>
          </a:stretch>
        </p:blipFill>
        <p:spPr bwMode="auto">
          <a:xfrm>
            <a:off x="1681194" y="1447800"/>
            <a:ext cx="6809663" cy="4265721"/>
          </a:xfrm>
          <a:prstGeom prst="rect">
            <a:avLst/>
          </a:prstGeom>
          <a:noFill/>
          <a:ln w="9525">
            <a:noFill/>
            <a:miter lim="800000"/>
            <a:headEnd/>
            <a:tailEnd/>
          </a:ln>
        </p:spPr>
      </p:pic>
    </p:spTree>
    <p:extLst>
      <p:ext uri="{BB962C8B-B14F-4D97-AF65-F5344CB8AC3E}">
        <p14:creationId xmlns:p14="http://schemas.microsoft.com/office/powerpoint/2010/main" val="240657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34</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pic>
        <p:nvPicPr>
          <p:cNvPr id="11" name="Picture 4" descr="C:\Users\Jorge\My Documents\My Consultancy Files\ICAO SMS-SSP\Figures ICAO SMS-SSP\ICAO SMS Figures French 09\M5-S19.bmp"/>
          <p:cNvPicPr>
            <a:picLocks noGrp="1" noChangeAspect="1" noChangeArrowheads="1"/>
          </p:cNvPicPr>
          <p:nvPr>
            <p:ph idx="1"/>
          </p:nvPr>
        </p:nvPicPr>
        <p:blipFill>
          <a:blip r:embed="rId4" cstate="print"/>
          <a:srcRect/>
          <a:stretch>
            <a:fillRect/>
          </a:stretch>
        </p:blipFill>
        <p:spPr bwMode="auto">
          <a:xfrm>
            <a:off x="1807172" y="1550988"/>
            <a:ext cx="6602043" cy="4117404"/>
          </a:xfrm>
          <a:prstGeom prst="rect">
            <a:avLst/>
          </a:prstGeom>
          <a:noFill/>
          <a:ln w="9525">
            <a:noFill/>
            <a:miter lim="800000"/>
            <a:headEnd/>
            <a:tailEnd/>
          </a:ln>
        </p:spPr>
      </p:pic>
    </p:spTree>
    <p:extLst>
      <p:ext uri="{BB962C8B-B14F-4D97-AF65-F5344CB8AC3E}">
        <p14:creationId xmlns:p14="http://schemas.microsoft.com/office/powerpoint/2010/main" val="120199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35</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2172564660"/>
              </p:ext>
            </p:extLst>
          </p:nvPr>
        </p:nvGraphicFramePr>
        <p:xfrm>
          <a:off x="1435608" y="1447800"/>
          <a:ext cx="7498080" cy="4234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3718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36</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pic>
        <p:nvPicPr>
          <p:cNvPr id="11" name="Picture 3" descr="intégration-prévention"/>
          <p:cNvPicPr>
            <a:picLocks noGrp="1"/>
          </p:cNvPicPr>
          <p:nvPr>
            <p:ph idx="1"/>
          </p:nvPr>
        </p:nvPicPr>
        <p:blipFill>
          <a:blip r:embed="rId4" cstate="print"/>
          <a:srcRect/>
          <a:stretch>
            <a:fillRect/>
          </a:stretch>
        </p:blipFill>
        <p:spPr bwMode="auto">
          <a:xfrm>
            <a:off x="1435608" y="1598610"/>
            <a:ext cx="7206262" cy="3920447"/>
          </a:xfrm>
          <a:prstGeom prst="rect">
            <a:avLst/>
          </a:prstGeom>
          <a:noFill/>
          <a:ln w="9525">
            <a:noFill/>
            <a:miter lim="800000"/>
            <a:headEnd/>
            <a:tailEnd/>
          </a:ln>
        </p:spPr>
      </p:pic>
    </p:spTree>
    <p:extLst>
      <p:ext uri="{BB962C8B-B14F-4D97-AF65-F5344CB8AC3E}">
        <p14:creationId xmlns:p14="http://schemas.microsoft.com/office/powerpoint/2010/main" val="429670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a:t>
            </a:r>
            <a:br>
              <a:rPr lang="fr-FR" dirty="0" smtClean="0"/>
            </a:br>
            <a:r>
              <a:rPr lang="fr-FR" dirty="0" smtClean="0"/>
              <a:t>d’évitement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37</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825949756"/>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818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6338" y="274638"/>
            <a:ext cx="7498080" cy="1143000"/>
          </a:xfrm>
        </p:spPr>
        <p:txBody>
          <a:bodyPr>
            <a:normAutofit/>
          </a:bodyPr>
          <a:lstStyle/>
          <a:p>
            <a:r>
              <a:rPr lang="fr-FR" dirty="0" smtClean="0"/>
              <a:t>Il est essentiel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38</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855341" y="152863"/>
            <a:ext cx="1642616" cy="1182684"/>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938963769"/>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8136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Il est essentiel:</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39</a:t>
            </a:fld>
            <a:endParaRPr kumimoji="0" lang="en-US" dirty="0"/>
          </a:p>
        </p:txBody>
      </p:sp>
      <p:pic>
        <p:nvPicPr>
          <p:cNvPr id="6" name="Image 5"/>
          <p:cNvPicPr>
            <a:picLocks noChangeAspect="1"/>
          </p:cNvPicPr>
          <p:nvPr/>
        </p:nvPicPr>
        <p:blipFill>
          <a:blip r:embed="rId2"/>
          <a:stretch>
            <a:fillRect/>
          </a:stretch>
        </p:blipFill>
        <p:spPr>
          <a:xfrm>
            <a:off x="6565900" y="0"/>
            <a:ext cx="1701800" cy="1276350"/>
          </a:xfrm>
          <a:prstGeom prst="rect">
            <a:avLst/>
          </a:prstGeom>
        </p:spPr>
      </p:pic>
      <p:sp>
        <p:nvSpPr>
          <p:cNvPr id="12" name="ZoneTexte 11"/>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p:cNvPicPr>
            <a:picLocks noChangeAspect="1"/>
          </p:cNvPicPr>
          <p:nvPr/>
        </p:nvPicPr>
        <p:blipFill>
          <a:blip r:embed="rId3"/>
          <a:stretch>
            <a:fillRect/>
          </a:stretch>
        </p:blipFill>
        <p:spPr>
          <a:xfrm>
            <a:off x="4681986" y="141288"/>
            <a:ext cx="1642616" cy="1182684"/>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4009024089"/>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0079" y="1550988"/>
            <a:ext cx="902562" cy="1660298"/>
          </a:xfrm>
          <a:prstGeom prst="rect">
            <a:avLst/>
          </a:prstGeom>
          <a:noFill/>
          <a:extLst>
            <a:ext uri="{FAA26D3D-D897-4be2-8F04-BA451C77F1D7}">
              <ma14:placeholderFlag xmlns:ma14="http://schemas.microsoft.com/office/mac/drawingml/2011/main" xmlns=""/>
            </a:ext>
          </a:extLst>
        </p:spPr>
      </p:pic>
      <p:pic>
        <p:nvPicPr>
          <p:cNvPr id="3" name="Image 2"/>
          <p:cNvPicPr>
            <a:picLocks noChangeAspect="1"/>
          </p:cNvPicPr>
          <p:nvPr/>
        </p:nvPicPr>
        <p:blipFill>
          <a:blip r:embed="rId10"/>
          <a:stretch>
            <a:fillRect/>
          </a:stretch>
        </p:blipFill>
        <p:spPr>
          <a:xfrm>
            <a:off x="6565900" y="4328932"/>
            <a:ext cx="1823013" cy="1388962"/>
          </a:xfrm>
          <a:prstGeom prst="rect">
            <a:avLst/>
          </a:prstGeom>
        </p:spPr>
      </p:pic>
      <p:pic>
        <p:nvPicPr>
          <p:cNvPr id="8" name="Image 7"/>
          <p:cNvPicPr>
            <a:picLocks noChangeAspect="1"/>
          </p:cNvPicPr>
          <p:nvPr/>
        </p:nvPicPr>
        <p:blipFill>
          <a:blip r:embed="rId11"/>
          <a:stretch>
            <a:fillRect/>
          </a:stretch>
        </p:blipFill>
        <p:spPr>
          <a:xfrm>
            <a:off x="7498467" y="4482295"/>
            <a:ext cx="604295" cy="517967"/>
          </a:xfrm>
          <a:prstGeom prst="rect">
            <a:avLst/>
          </a:prstGeom>
        </p:spPr>
      </p:pic>
    </p:spTree>
    <p:extLst>
      <p:ext uri="{BB962C8B-B14F-4D97-AF65-F5344CB8AC3E}">
        <p14:creationId xmlns:p14="http://schemas.microsoft.com/office/powerpoint/2010/main" val="130695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effectLst/>
              </a:rPr>
              <a:t>Dangers sur le lieu de travail </a:t>
            </a:r>
            <a:endParaRPr lang="fr-FR" dirty="0"/>
          </a:p>
        </p:txBody>
      </p:sp>
      <p:sp>
        <p:nvSpPr>
          <p:cNvPr id="4" name="ZoneTexte 3"/>
          <p:cNvSpPr txBox="1"/>
          <p:nvPr/>
        </p:nvSpPr>
        <p:spPr>
          <a:xfrm>
            <a:off x="3117492" y="6182943"/>
            <a:ext cx="2585977"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Sous module 9-7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niveau</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2</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Image 4"/>
          <p:cNvPicPr>
            <a:picLocks noChangeAspect="1"/>
          </p:cNvPicPr>
          <p:nvPr/>
        </p:nvPicPr>
        <p:blipFill>
          <a:blip r:embed="rId2"/>
          <a:stretch>
            <a:fillRect/>
          </a:stretch>
        </p:blipFill>
        <p:spPr>
          <a:xfrm flipH="1">
            <a:off x="7678549" y="4031870"/>
            <a:ext cx="1063234" cy="1623848"/>
          </a:xfrm>
          <a:prstGeom prst="rect">
            <a:avLst/>
          </a:prstGeom>
        </p:spPr>
      </p:pic>
      <p:pic>
        <p:nvPicPr>
          <p:cNvPr id="6" name="Image 5"/>
          <p:cNvPicPr>
            <a:picLocks noChangeAspect="1"/>
          </p:cNvPicPr>
          <p:nvPr/>
        </p:nvPicPr>
        <p:blipFill>
          <a:blip r:embed="rId3"/>
          <a:stretch>
            <a:fillRect/>
          </a:stretch>
        </p:blipFill>
        <p:spPr>
          <a:xfrm>
            <a:off x="1294529" y="3596816"/>
            <a:ext cx="2133600" cy="2133600"/>
          </a:xfrm>
          <a:prstGeom prst="rect">
            <a:avLst/>
          </a:prstGeom>
        </p:spPr>
      </p:pic>
      <p:sp>
        <p:nvSpPr>
          <p:cNvPr id="8" name="Bulle ronde 7"/>
          <p:cNvSpPr/>
          <p:nvPr/>
        </p:nvSpPr>
        <p:spPr>
          <a:xfrm>
            <a:off x="3292486" y="2127918"/>
            <a:ext cx="5444363" cy="2023964"/>
          </a:xfrm>
          <a:prstGeom prst="wedgeEllipseCallout">
            <a:avLst>
              <a:gd name="adj1" fmla="val -59112"/>
              <a:gd name="adj2" fmla="val 38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 TOUT PREVOIR SANS AVOIR TOUT PREVU. TOUT ORGANISER EN LAISSANT, POURTANT, PLACE A L'IMPREVISIBLE."FAIRE COMME SI", N'EST PAS "FAIRE SEMBLANT". BIEN AU CONTRAIRE, C'EST LA SEULE </a:t>
            </a:r>
          </a:p>
          <a:p>
            <a:pPr algn="ctr"/>
            <a:r>
              <a:rPr lang="fr-FR" sz="1600" i="1" dirty="0">
                <a:ln w="18415" cmpd="sng">
                  <a:solidFill>
                    <a:srgbClr val="FFFFFF"/>
                  </a:solidFill>
                  <a:prstDash val="solid"/>
                </a:ln>
                <a:solidFill>
                  <a:srgbClr val="FFFFFF"/>
                </a:solidFill>
                <a:effectLst>
                  <a:outerShdw blurRad="63500" dir="3600000" algn="tl" rotWithShape="0">
                    <a:srgbClr val="000000">
                      <a:alpha val="70000"/>
                    </a:srgbClr>
                  </a:outerShdw>
                </a:effectLst>
              </a:rPr>
              <a:t>FAÇON DE "FAIRE FACE"  »</a:t>
            </a:r>
          </a:p>
        </p:txBody>
      </p:sp>
      <p:grpSp>
        <p:nvGrpSpPr>
          <p:cNvPr id="12" name="Grouper 11"/>
          <p:cNvGrpSpPr/>
          <p:nvPr/>
        </p:nvGrpSpPr>
        <p:grpSpPr>
          <a:xfrm>
            <a:off x="-3164539" y="182323"/>
            <a:ext cx="3009216" cy="641412"/>
            <a:chOff x="3583325" y="156271"/>
            <a:chExt cx="3009216" cy="641412"/>
          </a:xfrm>
        </p:grpSpPr>
        <p:pic>
          <p:nvPicPr>
            <p:cNvPr id="13" name="Image 12"/>
            <p:cNvPicPr>
              <a:picLocks noChangeAspect="1"/>
            </p:cNvPicPr>
            <p:nvPr/>
          </p:nvPicPr>
          <p:blipFill>
            <a:blip r:embed="rId4">
              <a:extLst>
                <a:ext uri="{BEBA8EAE-BF5A-486C-A8C5-ECC9F3942E4B}">
                  <a14:imgProps xmlns:a14="http://schemas.microsoft.com/office/drawing/2010/main">
                    <a14:imgLayer r:embed="rId5">
                      <a14:imgEffect>
                        <a14:backgroundRemoval t="0" b="100000" l="595" r="98810"/>
                      </a14:imgEffect>
                    </a14:imgLayer>
                  </a14:imgProps>
                </a:ext>
              </a:extLst>
            </a:blip>
            <a:stretch>
              <a:fillRect/>
            </a:stretch>
          </p:blipFill>
          <p:spPr>
            <a:xfrm>
              <a:off x="5546354" y="156271"/>
              <a:ext cx="1046187" cy="641412"/>
            </a:xfrm>
            <a:prstGeom prst="rect">
              <a:avLst/>
            </a:prstGeom>
          </p:spPr>
        </p:pic>
        <p:sp>
          <p:nvSpPr>
            <p:cNvPr id="14" name="Vague 13"/>
            <p:cNvSpPr/>
            <p:nvPr/>
          </p:nvSpPr>
          <p:spPr>
            <a:xfrm>
              <a:off x="3583325" y="351547"/>
              <a:ext cx="1825682" cy="283506"/>
            </a:xfrm>
            <a:prstGeom prst="wav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721114" y="400130"/>
              <a:ext cx="1557848" cy="176821"/>
            </a:xfrm>
            <a:prstGeom prst="rect">
              <a:avLst/>
            </a:prstGeom>
            <a:noFill/>
          </p:spPr>
          <p:txBody>
            <a:bodyPr wrap="square" lIns="91440" tIns="45720" rIns="91440" bIns="45720">
              <a:prstTxWarp prst="textWave1">
                <a:avLst/>
              </a:prstTxWarp>
              <a:spAutoFit/>
            </a:bodyPr>
            <a:lstStyle/>
            <a:p>
              <a:pPr algn="ctr"/>
              <a:r>
                <a:rPr lang="fr-FR" sz="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Facteurs humains</a:t>
              </a:r>
              <a:endParaRPr lang="fr-FR" sz="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riangle isocèle 15"/>
            <p:cNvSpPr/>
            <p:nvPr/>
          </p:nvSpPr>
          <p:spPr>
            <a:xfrm rot="5400000">
              <a:off x="5426343" y="390391"/>
              <a:ext cx="207347" cy="204124"/>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Bulle ronde 16"/>
          <p:cNvSpPr/>
          <p:nvPr/>
        </p:nvSpPr>
        <p:spPr>
          <a:xfrm>
            <a:off x="3886720" y="4367545"/>
            <a:ext cx="2943014" cy="1368084"/>
          </a:xfrm>
          <a:prstGeom prst="wedgeEllipseCallout">
            <a:avLst>
              <a:gd name="adj1" fmla="val 85182"/>
              <a:gd name="adj2" fmla="val -3218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i="1" dirty="0" smtClean="0"/>
              <a:t>P. MEIRIEU</a:t>
            </a:r>
          </a:p>
        </p:txBody>
      </p:sp>
    </p:spTree>
    <p:extLst>
      <p:ext uri="{BB962C8B-B14F-4D97-AF65-F5344CB8AC3E}">
        <p14:creationId xmlns:p14="http://schemas.microsoft.com/office/powerpoint/2010/main" val="1892293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3.73807E-6 -6.23118E-7 L 1.62099 -0.00741 " pathEditMode="relative" rAng="0" ptsTypes="AA">
                                      <p:cBhvr>
                                        <p:cTn id="6" dur="10000" fill="hold"/>
                                        <p:tgtEl>
                                          <p:spTgt spid="12"/>
                                        </p:tgtEl>
                                        <p:attrNameLst>
                                          <p:attrName>ppt_x</p:attrName>
                                          <p:attrName>ppt_y</p:attrName>
                                        </p:attrNameLst>
                                      </p:cBhvr>
                                      <p:rCtr x="81041" y="-37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effectLst/>
              </a:rPr>
              <a:t>Gestion des urgences</a:t>
            </a:r>
          </a:p>
        </p:txBody>
      </p:sp>
      <p:sp>
        <p:nvSpPr>
          <p:cNvPr id="3" name="Espace réservé du texte 2"/>
          <p:cNvSpPr>
            <a:spLocks noGrp="1"/>
          </p:cNvSpPr>
          <p:nvPr>
            <p:ph type="body" idx="1"/>
          </p:nvPr>
        </p:nvSpPr>
        <p:spPr/>
        <p:txBody>
          <a:bodyPr/>
          <a:lstStyle/>
          <a:p>
            <a:r>
              <a:rPr lang="fr-FR" dirty="0" smtClean="0"/>
              <a:t>Comment ???</a:t>
            </a:r>
            <a:endParaRPr lang="fr-FR" dirty="0"/>
          </a:p>
        </p:txBody>
      </p:sp>
    </p:spTree>
    <p:extLst>
      <p:ext uri="{BB962C8B-B14F-4D97-AF65-F5344CB8AC3E}">
        <p14:creationId xmlns:p14="http://schemas.microsoft.com/office/powerpoint/2010/main" val="1654847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d’urgence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571656077"/>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41</a:t>
            </a:fld>
            <a:endParaRPr kumimoji="0" lang="en-US" dirty="0"/>
          </a:p>
        </p:txBody>
      </p:sp>
      <p:pic>
        <p:nvPicPr>
          <p:cNvPr id="9" name="Image 8"/>
          <p:cNvPicPr>
            <a:picLocks noChangeAspect="1"/>
          </p:cNvPicPr>
          <p:nvPr/>
        </p:nvPicPr>
        <p:blipFill>
          <a:blip r:embed="rId7"/>
          <a:stretch>
            <a:fillRect/>
          </a:stretch>
        </p:blipFill>
        <p:spPr>
          <a:xfrm flipH="1">
            <a:off x="6553199" y="0"/>
            <a:ext cx="1491343" cy="1491343"/>
          </a:xfrm>
          <a:prstGeom prst="rect">
            <a:avLst/>
          </a:prstGeom>
        </p:spPr>
      </p:pic>
      <p:sp>
        <p:nvSpPr>
          <p:cNvPr id="7" name="ZoneTexte 6"/>
          <p:cNvSpPr txBox="1"/>
          <p:nvPr/>
        </p:nvSpPr>
        <p:spPr>
          <a:xfrm>
            <a:off x="3296175" y="6118549"/>
            <a:ext cx="2199641"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Gestion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des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urgences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90593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d’urgence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897577134"/>
              </p:ext>
            </p:extLst>
          </p:nvPr>
        </p:nvGraphicFramePr>
        <p:xfrm>
          <a:off x="1435608" y="1447800"/>
          <a:ext cx="7498080" cy="424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42</a:t>
            </a:fld>
            <a:endParaRPr kumimoji="0" lang="en-US" dirty="0"/>
          </a:p>
        </p:txBody>
      </p:sp>
      <p:pic>
        <p:nvPicPr>
          <p:cNvPr id="7" name="Image 6"/>
          <p:cNvPicPr>
            <a:picLocks noChangeAspect="1"/>
          </p:cNvPicPr>
          <p:nvPr/>
        </p:nvPicPr>
        <p:blipFill>
          <a:blip r:embed="rId7"/>
          <a:stretch>
            <a:fillRect/>
          </a:stretch>
        </p:blipFill>
        <p:spPr>
          <a:xfrm flipH="1">
            <a:off x="7476578" y="1600036"/>
            <a:ext cx="1491343" cy="1491343"/>
          </a:xfrm>
          <a:prstGeom prst="rect">
            <a:avLst/>
          </a:prstGeom>
        </p:spPr>
      </p:pic>
      <p:grpSp>
        <p:nvGrpSpPr>
          <p:cNvPr id="9" name="Grouper 8"/>
          <p:cNvGrpSpPr/>
          <p:nvPr/>
        </p:nvGrpSpPr>
        <p:grpSpPr>
          <a:xfrm>
            <a:off x="6865729" y="92240"/>
            <a:ext cx="1276619" cy="1273047"/>
            <a:chOff x="6684245" y="144591"/>
            <a:chExt cx="1318092" cy="1349829"/>
          </a:xfrm>
        </p:grpSpPr>
        <p:pic>
          <p:nvPicPr>
            <p:cNvPr id="10" name="Image 9"/>
            <p:cNvPicPr>
              <a:picLocks noChangeAspect="1"/>
            </p:cNvPicPr>
            <p:nvPr/>
          </p:nvPicPr>
          <p:blipFill>
            <a:blip r:embed="rId8"/>
            <a:stretch>
              <a:fillRect/>
            </a:stretch>
          </p:blipFill>
          <p:spPr>
            <a:xfrm>
              <a:off x="6684245" y="144591"/>
              <a:ext cx="1318092" cy="1349829"/>
            </a:xfrm>
            <a:prstGeom prst="rect">
              <a:avLst/>
            </a:prstGeom>
          </p:spPr>
        </p:pic>
        <p:sp>
          <p:nvSpPr>
            <p:cNvPr id="11" name="Rectangle 10"/>
            <p:cNvSpPr/>
            <p:nvPr/>
          </p:nvSpPr>
          <p:spPr>
            <a:xfrm>
              <a:off x="6955722" y="694525"/>
              <a:ext cx="956281" cy="43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9"/>
            <a:stretch>
              <a:fillRect/>
            </a:stretch>
          </p:blipFill>
          <p:spPr>
            <a:xfrm flipH="1">
              <a:off x="7165125" y="663427"/>
              <a:ext cx="530348" cy="470848"/>
            </a:xfrm>
            <a:prstGeom prst="rect">
              <a:avLst/>
            </a:prstGeom>
          </p:spPr>
        </p:pic>
      </p:grpSp>
      <p:sp>
        <p:nvSpPr>
          <p:cNvPr id="13" name="ZoneTexte 12"/>
          <p:cNvSpPr txBox="1"/>
          <p:nvPr/>
        </p:nvSpPr>
        <p:spPr>
          <a:xfrm>
            <a:off x="3296175" y="6118549"/>
            <a:ext cx="2199641"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Gestion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des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urgences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06255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d’urgence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503889294"/>
              </p:ext>
            </p:extLst>
          </p:nvPr>
        </p:nvGraphicFramePr>
        <p:xfrm>
          <a:off x="1435608" y="1447800"/>
          <a:ext cx="7498080" cy="424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43</a:t>
            </a:fld>
            <a:endParaRPr kumimoji="0" lang="en-US" dirty="0"/>
          </a:p>
        </p:txBody>
      </p:sp>
      <p:grpSp>
        <p:nvGrpSpPr>
          <p:cNvPr id="11" name="Grouper 10"/>
          <p:cNvGrpSpPr/>
          <p:nvPr/>
        </p:nvGrpSpPr>
        <p:grpSpPr>
          <a:xfrm>
            <a:off x="6865729" y="92240"/>
            <a:ext cx="1276619" cy="1273047"/>
            <a:chOff x="6684245" y="144591"/>
            <a:chExt cx="1318092" cy="1349829"/>
          </a:xfrm>
        </p:grpSpPr>
        <p:pic>
          <p:nvPicPr>
            <p:cNvPr id="3" name="Image 2"/>
            <p:cNvPicPr>
              <a:picLocks noChangeAspect="1"/>
            </p:cNvPicPr>
            <p:nvPr/>
          </p:nvPicPr>
          <p:blipFill>
            <a:blip r:embed="rId7"/>
            <a:stretch>
              <a:fillRect/>
            </a:stretch>
          </p:blipFill>
          <p:spPr>
            <a:xfrm>
              <a:off x="6684245" y="144591"/>
              <a:ext cx="1318092" cy="1349829"/>
            </a:xfrm>
            <a:prstGeom prst="rect">
              <a:avLst/>
            </a:prstGeom>
          </p:spPr>
        </p:pic>
        <p:sp>
          <p:nvSpPr>
            <p:cNvPr id="10" name="Rectangle 9"/>
            <p:cNvSpPr/>
            <p:nvPr/>
          </p:nvSpPr>
          <p:spPr>
            <a:xfrm>
              <a:off x="6955722" y="694525"/>
              <a:ext cx="956281" cy="43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8"/>
            <a:stretch>
              <a:fillRect/>
            </a:stretch>
          </p:blipFill>
          <p:spPr>
            <a:xfrm flipH="1">
              <a:off x="7165125" y="663427"/>
              <a:ext cx="530348" cy="470848"/>
            </a:xfrm>
            <a:prstGeom prst="rect">
              <a:avLst/>
            </a:prstGeom>
          </p:spPr>
        </p:pic>
      </p:grpSp>
      <p:sp>
        <p:nvSpPr>
          <p:cNvPr id="12" name="ZoneTexte 11"/>
          <p:cNvSpPr txBox="1"/>
          <p:nvPr/>
        </p:nvSpPr>
        <p:spPr>
          <a:xfrm>
            <a:off x="3296175" y="6118549"/>
            <a:ext cx="2199641"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Gestion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des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urgences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47991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 d’urgence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727160082"/>
              </p:ext>
            </p:extLst>
          </p:nvPr>
        </p:nvGraphicFramePr>
        <p:xfrm>
          <a:off x="1435608" y="1447800"/>
          <a:ext cx="7498080" cy="424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44</a:t>
            </a:fld>
            <a:endParaRPr kumimoji="0" lang="en-US" dirty="0"/>
          </a:p>
        </p:txBody>
      </p:sp>
      <p:grpSp>
        <p:nvGrpSpPr>
          <p:cNvPr id="11" name="Grouper 10"/>
          <p:cNvGrpSpPr/>
          <p:nvPr/>
        </p:nvGrpSpPr>
        <p:grpSpPr>
          <a:xfrm>
            <a:off x="6865729" y="92240"/>
            <a:ext cx="1276619" cy="1273047"/>
            <a:chOff x="6684245" y="144591"/>
            <a:chExt cx="1318092" cy="1349829"/>
          </a:xfrm>
        </p:grpSpPr>
        <p:pic>
          <p:nvPicPr>
            <p:cNvPr id="3" name="Image 2"/>
            <p:cNvPicPr>
              <a:picLocks noChangeAspect="1"/>
            </p:cNvPicPr>
            <p:nvPr/>
          </p:nvPicPr>
          <p:blipFill>
            <a:blip r:embed="rId7"/>
            <a:stretch>
              <a:fillRect/>
            </a:stretch>
          </p:blipFill>
          <p:spPr>
            <a:xfrm>
              <a:off x="6684245" y="144591"/>
              <a:ext cx="1318092" cy="1349829"/>
            </a:xfrm>
            <a:prstGeom prst="rect">
              <a:avLst/>
            </a:prstGeom>
          </p:spPr>
        </p:pic>
        <p:sp>
          <p:nvSpPr>
            <p:cNvPr id="10" name="Rectangle 9"/>
            <p:cNvSpPr/>
            <p:nvPr/>
          </p:nvSpPr>
          <p:spPr>
            <a:xfrm>
              <a:off x="6955722" y="694525"/>
              <a:ext cx="956281" cy="43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8"/>
            <a:stretch>
              <a:fillRect/>
            </a:stretch>
          </p:blipFill>
          <p:spPr>
            <a:xfrm flipH="1">
              <a:off x="7165125" y="663427"/>
              <a:ext cx="530348" cy="470848"/>
            </a:xfrm>
            <a:prstGeom prst="rect">
              <a:avLst/>
            </a:prstGeom>
          </p:spPr>
        </p:pic>
      </p:grpSp>
      <p:sp>
        <p:nvSpPr>
          <p:cNvPr id="12" name="ZoneTexte 11"/>
          <p:cNvSpPr txBox="1"/>
          <p:nvPr/>
        </p:nvSpPr>
        <p:spPr>
          <a:xfrm>
            <a:off x="3296175" y="6118549"/>
            <a:ext cx="2199641"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Gestion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des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urgences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444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dangers sur le lieu de travail</a:t>
            </a:r>
            <a:endParaRPr lang="fr-FR" dirty="0"/>
          </a:p>
        </p:txBody>
      </p:sp>
      <p:sp>
        <p:nvSpPr>
          <p:cNvPr id="3" name="Espace réservé du texte 2"/>
          <p:cNvSpPr>
            <a:spLocks noGrp="1"/>
          </p:cNvSpPr>
          <p:nvPr>
            <p:ph type="body" idx="1"/>
          </p:nvPr>
        </p:nvSpPr>
        <p:spPr/>
        <p:txBody>
          <a:bodyPr/>
          <a:lstStyle/>
          <a:p>
            <a:r>
              <a:rPr lang="fr-FR" dirty="0" smtClean="0"/>
              <a:t>C’est quoi ???</a:t>
            </a:r>
            <a:endParaRPr lang="fr-FR" dirty="0"/>
          </a:p>
        </p:txBody>
      </p:sp>
    </p:spTree>
    <p:extLst>
      <p:ext uri="{BB962C8B-B14F-4D97-AF65-F5344CB8AC3E}">
        <p14:creationId xmlns:p14="http://schemas.microsoft.com/office/powerpoint/2010/main" val="2915407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2822493" y="4242287"/>
            <a:ext cx="2133600" cy="1816100"/>
          </a:xfrm>
          <a:prstGeom prst="rect">
            <a:avLst/>
          </a:prstGeom>
        </p:spPr>
      </p:pic>
      <p:sp>
        <p:nvSpPr>
          <p:cNvPr id="2" name="Titre 1"/>
          <p:cNvSpPr>
            <a:spLocks noGrp="1"/>
          </p:cNvSpPr>
          <p:nvPr>
            <p:ph type="ctrTitle"/>
          </p:nvPr>
        </p:nvSpPr>
        <p:spPr/>
        <p:txBody>
          <a:bodyPr/>
          <a:lstStyle/>
          <a:p>
            <a:r>
              <a:rPr lang="fr-FR" dirty="0" smtClean="0"/>
              <a:t>Présentation </a:t>
            </a:r>
            <a:endParaRPr lang="fr-FR" dirty="0"/>
          </a:p>
        </p:txBody>
      </p:sp>
      <p:sp>
        <p:nvSpPr>
          <p:cNvPr id="3" name="Sous-titre 2"/>
          <p:cNvSpPr>
            <a:spLocks noGrp="1"/>
          </p:cNvSpPr>
          <p:nvPr>
            <p:ph type="subTitle" idx="1"/>
          </p:nvPr>
        </p:nvSpPr>
        <p:spPr/>
        <p:txBody>
          <a:bodyPr/>
          <a:lstStyle/>
          <a:p>
            <a:r>
              <a:rPr lang="fr-FR" dirty="0" smtClean="0"/>
              <a:t>DANGERS/RISQUES</a:t>
            </a:r>
            <a:endParaRPr lang="fr-FR" dirty="0"/>
          </a:p>
        </p:txBody>
      </p:sp>
      <p:sp>
        <p:nvSpPr>
          <p:cNvPr id="7" name="ZoneTexte 6"/>
          <p:cNvSpPr txBox="1"/>
          <p:nvPr/>
        </p:nvSpPr>
        <p:spPr>
          <a:xfrm>
            <a:off x="3296175" y="6118549"/>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Image 3"/>
          <p:cNvPicPr>
            <a:picLocks noChangeAspect="1"/>
          </p:cNvPicPr>
          <p:nvPr/>
        </p:nvPicPr>
        <p:blipFill>
          <a:blip r:embed="rId3"/>
          <a:stretch>
            <a:fillRect/>
          </a:stretch>
        </p:blipFill>
        <p:spPr>
          <a:xfrm>
            <a:off x="6499252" y="3820346"/>
            <a:ext cx="2644748" cy="1983561"/>
          </a:xfrm>
          <a:prstGeom prst="rect">
            <a:avLst/>
          </a:prstGeom>
        </p:spPr>
      </p:pic>
      <p:pic>
        <p:nvPicPr>
          <p:cNvPr id="6" name="Image 5"/>
          <p:cNvPicPr>
            <a:picLocks noChangeAspect="1"/>
          </p:cNvPicPr>
          <p:nvPr/>
        </p:nvPicPr>
        <p:blipFill>
          <a:blip r:embed="rId4"/>
          <a:stretch>
            <a:fillRect/>
          </a:stretch>
        </p:blipFill>
        <p:spPr>
          <a:xfrm>
            <a:off x="5176303" y="4309527"/>
            <a:ext cx="2133600" cy="1600200"/>
          </a:xfrm>
          <a:prstGeom prst="rect">
            <a:avLst/>
          </a:prstGeom>
        </p:spPr>
      </p:pic>
      <p:pic>
        <p:nvPicPr>
          <p:cNvPr id="10" name="Image 9"/>
          <p:cNvPicPr>
            <a:picLocks noChangeAspect="1"/>
          </p:cNvPicPr>
          <p:nvPr/>
        </p:nvPicPr>
        <p:blipFill>
          <a:blip r:embed="rId5"/>
          <a:stretch>
            <a:fillRect/>
          </a:stretch>
        </p:blipFill>
        <p:spPr>
          <a:xfrm>
            <a:off x="4914246" y="572585"/>
            <a:ext cx="2133600" cy="1600200"/>
          </a:xfrm>
          <a:prstGeom prst="rect">
            <a:avLst/>
          </a:prstGeom>
        </p:spPr>
      </p:pic>
      <p:pic>
        <p:nvPicPr>
          <p:cNvPr id="13" name="Image 12"/>
          <p:cNvPicPr>
            <a:picLocks noChangeAspect="1"/>
          </p:cNvPicPr>
          <p:nvPr/>
        </p:nvPicPr>
        <p:blipFill>
          <a:blip r:embed="rId6"/>
          <a:stretch>
            <a:fillRect/>
          </a:stretch>
        </p:blipFill>
        <p:spPr>
          <a:xfrm>
            <a:off x="6877346" y="1510989"/>
            <a:ext cx="2133600" cy="2133600"/>
          </a:xfrm>
          <a:prstGeom prst="rect">
            <a:avLst/>
          </a:prstGeom>
        </p:spPr>
      </p:pic>
      <p:pic>
        <p:nvPicPr>
          <p:cNvPr id="14" name="Image 13"/>
          <p:cNvPicPr>
            <a:picLocks noChangeAspect="1"/>
          </p:cNvPicPr>
          <p:nvPr/>
        </p:nvPicPr>
        <p:blipFill>
          <a:blip r:embed="rId7"/>
          <a:stretch>
            <a:fillRect/>
          </a:stretch>
        </p:blipFill>
        <p:spPr>
          <a:xfrm>
            <a:off x="4365652" y="2464737"/>
            <a:ext cx="2133600" cy="1600200"/>
          </a:xfrm>
          <a:prstGeom prst="rect">
            <a:avLst/>
          </a:prstGeom>
        </p:spPr>
      </p:pic>
      <p:pic>
        <p:nvPicPr>
          <p:cNvPr id="15" name="Image 14"/>
          <p:cNvPicPr>
            <a:picLocks noChangeAspect="1"/>
          </p:cNvPicPr>
          <p:nvPr/>
        </p:nvPicPr>
        <p:blipFill>
          <a:blip r:embed="rId8"/>
          <a:stretch>
            <a:fillRect/>
          </a:stretch>
        </p:blipFill>
        <p:spPr>
          <a:xfrm>
            <a:off x="2321965" y="2327932"/>
            <a:ext cx="1865296" cy="1854193"/>
          </a:xfrm>
          <a:prstGeom prst="rect">
            <a:avLst/>
          </a:prstGeom>
        </p:spPr>
      </p:pic>
      <p:pic>
        <p:nvPicPr>
          <p:cNvPr id="16" name="Image 15"/>
          <p:cNvPicPr>
            <a:picLocks noChangeAspect="1"/>
          </p:cNvPicPr>
          <p:nvPr/>
        </p:nvPicPr>
        <p:blipFill>
          <a:blip r:embed="rId9"/>
          <a:stretch>
            <a:fillRect/>
          </a:stretch>
        </p:blipFill>
        <p:spPr>
          <a:xfrm>
            <a:off x="1024493" y="3820346"/>
            <a:ext cx="2133600" cy="1930400"/>
          </a:xfrm>
          <a:prstGeom prst="rect">
            <a:avLst/>
          </a:prstGeom>
        </p:spPr>
      </p:pic>
    </p:spTree>
    <p:extLst>
      <p:ext uri="{BB962C8B-B14F-4D97-AF65-F5344CB8AC3E}">
        <p14:creationId xmlns:p14="http://schemas.microsoft.com/office/powerpoint/2010/main" val="3995005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975865838"/>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a:t>
            </a:fld>
            <a:endParaRPr kumimoji="0" lang="en-US" dirty="0"/>
          </a:p>
        </p:txBody>
      </p:sp>
      <p:sp>
        <p:nvSpPr>
          <p:cNvPr id="7" name="ZoneTexte 6"/>
          <p:cNvSpPr txBox="1"/>
          <p:nvPr/>
        </p:nvSpPr>
        <p:spPr>
          <a:xfrm>
            <a:off x="3296175" y="6118549"/>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7"/>
          <a:stretch>
            <a:fillRect/>
          </a:stretch>
        </p:blipFill>
        <p:spPr>
          <a:xfrm>
            <a:off x="6565900" y="0"/>
            <a:ext cx="1701800" cy="1276350"/>
          </a:xfrm>
          <a:prstGeom prst="rect">
            <a:avLst/>
          </a:prstGeom>
        </p:spPr>
      </p:pic>
    </p:spTree>
    <p:extLst>
      <p:ext uri="{BB962C8B-B14F-4D97-AF65-F5344CB8AC3E}">
        <p14:creationId xmlns:p14="http://schemas.microsoft.com/office/powerpoint/2010/main" val="2000793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735381372"/>
              </p:ext>
            </p:extLst>
          </p:nvPr>
        </p:nvGraphicFramePr>
        <p:xfrm>
          <a:off x="1435608" y="1447800"/>
          <a:ext cx="739089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a:t>
            </a:fld>
            <a:endParaRPr kumimoji="0" lang="en-US" dirty="0"/>
          </a:p>
        </p:txBody>
      </p:sp>
      <p:sp>
        <p:nvSpPr>
          <p:cNvPr id="7" name="ZoneTexte 6"/>
          <p:cNvSpPr txBox="1"/>
          <p:nvPr/>
        </p:nvSpPr>
        <p:spPr>
          <a:xfrm>
            <a:off x="3296175" y="6118549"/>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7"/>
          <a:stretch>
            <a:fillRect/>
          </a:stretch>
        </p:blipFill>
        <p:spPr>
          <a:xfrm>
            <a:off x="6565900" y="0"/>
            <a:ext cx="1701800" cy="1276350"/>
          </a:xfrm>
          <a:prstGeom prst="rect">
            <a:avLst/>
          </a:prstGeom>
        </p:spPr>
      </p:pic>
      <p:pic>
        <p:nvPicPr>
          <p:cNvPr id="6" name="Image 5"/>
          <p:cNvPicPr>
            <a:picLocks noChangeAspect="1"/>
          </p:cNvPicPr>
          <p:nvPr/>
        </p:nvPicPr>
        <p:blipFill>
          <a:blip r:embed="rId8"/>
          <a:stretch>
            <a:fillRect/>
          </a:stretch>
        </p:blipFill>
        <p:spPr>
          <a:xfrm>
            <a:off x="7353300" y="4048125"/>
            <a:ext cx="1257300" cy="1257300"/>
          </a:xfrm>
          <a:prstGeom prst="rect">
            <a:avLst/>
          </a:prstGeom>
        </p:spPr>
      </p:pic>
      <p:pic>
        <p:nvPicPr>
          <p:cNvPr id="10" name="Image 9"/>
          <p:cNvPicPr>
            <a:picLocks noChangeAspect="1"/>
          </p:cNvPicPr>
          <p:nvPr/>
        </p:nvPicPr>
        <p:blipFill>
          <a:blip r:embed="rId9"/>
          <a:stretch>
            <a:fillRect/>
          </a:stretch>
        </p:blipFill>
        <p:spPr>
          <a:xfrm>
            <a:off x="1181100" y="3608387"/>
            <a:ext cx="1290638" cy="1290638"/>
          </a:xfrm>
          <a:prstGeom prst="rect">
            <a:avLst/>
          </a:prstGeom>
        </p:spPr>
      </p:pic>
      <p:pic>
        <p:nvPicPr>
          <p:cNvPr id="14" name="Image 13"/>
          <p:cNvPicPr>
            <a:picLocks noChangeAspect="1"/>
          </p:cNvPicPr>
          <p:nvPr/>
        </p:nvPicPr>
        <p:blipFill>
          <a:blip r:embed="rId10"/>
          <a:stretch>
            <a:fillRect/>
          </a:stretch>
        </p:blipFill>
        <p:spPr>
          <a:xfrm>
            <a:off x="6107977" y="1692276"/>
            <a:ext cx="1245323" cy="1427971"/>
          </a:xfrm>
          <a:prstGeom prst="rect">
            <a:avLst/>
          </a:prstGeom>
        </p:spPr>
      </p:pic>
      <p:pic>
        <p:nvPicPr>
          <p:cNvPr id="15" name="Image 14"/>
          <p:cNvPicPr>
            <a:picLocks noChangeAspect="1"/>
          </p:cNvPicPr>
          <p:nvPr/>
        </p:nvPicPr>
        <p:blipFill>
          <a:blip r:embed="rId11"/>
          <a:stretch>
            <a:fillRect/>
          </a:stretch>
        </p:blipFill>
        <p:spPr>
          <a:xfrm>
            <a:off x="7760055" y="1491926"/>
            <a:ext cx="1339015" cy="1813249"/>
          </a:xfrm>
          <a:prstGeom prst="rect">
            <a:avLst/>
          </a:prstGeom>
        </p:spPr>
      </p:pic>
    </p:spTree>
    <p:extLst>
      <p:ext uri="{BB962C8B-B14F-4D97-AF65-F5344CB8AC3E}">
        <p14:creationId xmlns:p14="http://schemas.microsoft.com/office/powerpoint/2010/main" val="17085256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Danger</a:t>
            </a:r>
            <a:br>
              <a:rPr lang="fr-FR" dirty="0" smtClean="0"/>
            </a:br>
            <a:r>
              <a:rPr lang="fr-FR" dirty="0" smtClean="0"/>
              <a:t>Définition :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a:t>
            </a:fld>
            <a:endParaRPr kumimoji="0" lang="en-US" dirty="0"/>
          </a:p>
        </p:txBody>
      </p:sp>
      <p:sp>
        <p:nvSpPr>
          <p:cNvPr id="7" name="ZoneTexte 6"/>
          <p:cNvSpPr txBox="1"/>
          <p:nvPr/>
        </p:nvSpPr>
        <p:spPr>
          <a:xfrm>
            <a:off x="3296175" y="6118549"/>
            <a:ext cx="2553904"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Identification des dangers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2"/>
          <a:stretch>
            <a:fillRect/>
          </a:stretch>
        </p:blipFill>
        <p:spPr>
          <a:xfrm>
            <a:off x="6565900" y="0"/>
            <a:ext cx="1701800" cy="1276350"/>
          </a:xfrm>
          <a:prstGeom prst="rect">
            <a:avLst/>
          </a:prstGeom>
        </p:spPr>
      </p:pic>
      <p:pic>
        <p:nvPicPr>
          <p:cNvPr id="10" name="Image 9"/>
          <p:cNvPicPr>
            <a:picLocks noChangeAspect="1"/>
          </p:cNvPicPr>
          <p:nvPr/>
        </p:nvPicPr>
        <p:blipFill>
          <a:blip r:embed="rId3"/>
          <a:stretch>
            <a:fillRect/>
          </a:stretch>
        </p:blipFill>
        <p:spPr>
          <a:xfrm>
            <a:off x="5517469" y="27894"/>
            <a:ext cx="1048431" cy="1048431"/>
          </a:xfrm>
          <a:prstGeom prst="rect">
            <a:avLst/>
          </a:prstGeom>
        </p:spPr>
      </p:pic>
      <p:graphicFrame>
        <p:nvGraphicFramePr>
          <p:cNvPr id="11" name="Espace réservé du contenu 10"/>
          <p:cNvGraphicFramePr>
            <a:graphicFrameLocks noGrp="1"/>
          </p:cNvGraphicFramePr>
          <p:nvPr>
            <p:ph idx="1"/>
            <p:extLst>
              <p:ext uri="{D42A27DB-BD31-4B8C-83A1-F6EECF244321}">
                <p14:modId xmlns:p14="http://schemas.microsoft.com/office/powerpoint/2010/main" val="1992723274"/>
              </p:ext>
            </p:extLst>
          </p:nvPr>
        </p:nvGraphicFramePr>
        <p:xfrm>
          <a:off x="1435608" y="1447800"/>
          <a:ext cx="7392706" cy="4169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 11"/>
          <p:cNvPicPr>
            <a:picLocks noChangeAspect="1"/>
          </p:cNvPicPr>
          <p:nvPr/>
        </p:nvPicPr>
        <p:blipFill>
          <a:blip r:embed="rId9"/>
          <a:stretch>
            <a:fillRect/>
          </a:stretch>
        </p:blipFill>
        <p:spPr>
          <a:xfrm>
            <a:off x="7239980" y="1146338"/>
            <a:ext cx="1360714" cy="1231122"/>
          </a:xfrm>
          <a:prstGeom prst="rect">
            <a:avLst/>
          </a:prstGeom>
        </p:spPr>
      </p:pic>
      <p:pic>
        <p:nvPicPr>
          <p:cNvPr id="13" name="Image 12"/>
          <p:cNvPicPr>
            <a:picLocks noChangeAspect="1"/>
          </p:cNvPicPr>
          <p:nvPr/>
        </p:nvPicPr>
        <p:blipFill>
          <a:blip r:embed="rId10"/>
          <a:stretch>
            <a:fillRect/>
          </a:stretch>
        </p:blipFill>
        <p:spPr>
          <a:xfrm>
            <a:off x="206829" y="3897085"/>
            <a:ext cx="1850571" cy="1850571"/>
          </a:xfrm>
          <a:prstGeom prst="rect">
            <a:avLst/>
          </a:prstGeom>
        </p:spPr>
      </p:pic>
    </p:spTree>
    <p:extLst>
      <p:ext uri="{BB962C8B-B14F-4D97-AF65-F5344CB8AC3E}">
        <p14:creationId xmlns:p14="http://schemas.microsoft.com/office/powerpoint/2010/main" val="1404288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13034</TotalTime>
  <Words>2062</Words>
  <Application>Microsoft Office PowerPoint</Application>
  <PresentationFormat>Affichage à l'écran (4:3)</PresentationFormat>
  <Paragraphs>322</Paragraphs>
  <Slides>44</Slides>
  <Notes>0</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44</vt:i4>
      </vt:variant>
    </vt:vector>
  </HeadingPairs>
  <TitlesOfParts>
    <vt:vector size="48" baseType="lpstr">
      <vt:lpstr>1_Thème Office</vt:lpstr>
      <vt:lpstr>Solstice</vt:lpstr>
      <vt:lpstr>Conception personnalisée</vt:lpstr>
      <vt:lpstr>Picture</vt:lpstr>
      <vt:lpstr>Facteurs Humains dans l’Aéronautique</vt:lpstr>
      <vt:lpstr>Formation de BASE facteurs humains</vt:lpstr>
      <vt:lpstr>Sujets à traiter</vt:lpstr>
      <vt:lpstr>Dangers sur le lieu de travail </vt:lpstr>
      <vt:lpstr>Les dangers sur le lieu de travail</vt:lpstr>
      <vt:lpstr>Présentation </vt:lpstr>
      <vt:lpstr>Introduction </vt:lpstr>
      <vt:lpstr>Introduction </vt:lpstr>
      <vt:lpstr>Danger Définition : </vt:lpstr>
      <vt:lpstr>Risque Définition : </vt:lpstr>
      <vt:lpstr>Risque Définition : </vt:lpstr>
      <vt:lpstr>Origine  des dangers</vt:lpstr>
      <vt:lpstr>Origine  des dangers</vt:lpstr>
      <vt:lpstr>Origine  des dangers</vt:lpstr>
      <vt:lpstr>Quelques   dangers</vt:lpstr>
      <vt:lpstr>Quelques   dangers</vt:lpstr>
      <vt:lpstr>Analyse  des risques</vt:lpstr>
      <vt:lpstr>Analyse  des risques</vt:lpstr>
      <vt:lpstr>Analyse  des risques</vt:lpstr>
      <vt:lpstr>Analyse  des risques</vt:lpstr>
      <vt:lpstr>Analyse  des risques</vt:lpstr>
      <vt:lpstr>Analyse  des risques</vt:lpstr>
      <vt:lpstr>Analyse  des risques</vt:lpstr>
      <vt:lpstr>Analyse  des risques</vt:lpstr>
      <vt:lpstr>Analyse  des risques</vt:lpstr>
      <vt:lpstr>Analyse  des risques</vt:lpstr>
      <vt:lpstr>Analyse  des risques</vt:lpstr>
      <vt:lpstr>Mesures  d’évitement</vt:lpstr>
      <vt:lpstr>Mesures  d’évitement</vt:lpstr>
      <vt:lpstr>Mesures  d’évitement</vt:lpstr>
      <vt:lpstr>Mesures  d’évitement</vt:lpstr>
      <vt:lpstr>Mesures  d’évitement</vt:lpstr>
      <vt:lpstr>Mesures  d’évitement</vt:lpstr>
      <vt:lpstr>Mesures  d’évitement</vt:lpstr>
      <vt:lpstr>Mesures  d’évitement</vt:lpstr>
      <vt:lpstr>Mesures  d’évitement</vt:lpstr>
      <vt:lpstr>Mesures  d’évitement</vt:lpstr>
      <vt:lpstr>Il est essentiel :</vt:lpstr>
      <vt:lpstr>Il est essentiel:</vt:lpstr>
      <vt:lpstr>Gestion des urgences</vt:lpstr>
      <vt:lpstr>Le plan d’urgence</vt:lpstr>
      <vt:lpstr>Le plan d’urgence</vt:lpstr>
      <vt:lpstr>Le plan d’urgence</vt:lpstr>
      <vt:lpstr>Le plan d’urgence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Facteurs Humains dans l’Aéronautique</dc:title>
  <dc:subject>les dangers sur le lieu de travail</dc:subject>
  <dc:creator>thierry BARBO</dc:creator>
  <cp:lastModifiedBy>Les Tateurs</cp:lastModifiedBy>
  <cp:revision>1099</cp:revision>
  <dcterms:created xsi:type="dcterms:W3CDTF">2012-02-10T06:25:19Z</dcterms:created>
  <dcterms:modified xsi:type="dcterms:W3CDTF">2016-01-31T07:55:55Z</dcterms:modified>
</cp:coreProperties>
</file>