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984" r:id="rId2"/>
    <p:sldMasterId id="2147483996" r:id="rId3"/>
    <p:sldMasterId id="2147484008" r:id="rId4"/>
  </p:sldMasterIdLst>
  <p:notesMasterIdLst>
    <p:notesMasterId r:id="rId54"/>
  </p:notesMasterIdLst>
  <p:handoutMasterIdLst>
    <p:handoutMasterId r:id="rId55"/>
  </p:handoutMasterIdLst>
  <p:sldIdLst>
    <p:sldId id="822" r:id="rId5"/>
    <p:sldId id="824" r:id="rId6"/>
    <p:sldId id="835" r:id="rId7"/>
    <p:sldId id="836" r:id="rId8"/>
    <p:sldId id="837" r:id="rId9"/>
    <p:sldId id="834" r:id="rId10"/>
    <p:sldId id="838" r:id="rId11"/>
    <p:sldId id="839" r:id="rId12"/>
    <p:sldId id="840" r:id="rId13"/>
    <p:sldId id="841" r:id="rId14"/>
    <p:sldId id="842" r:id="rId15"/>
    <p:sldId id="843" r:id="rId16"/>
    <p:sldId id="844" r:id="rId17"/>
    <p:sldId id="845" r:id="rId18"/>
    <p:sldId id="846" r:id="rId19"/>
    <p:sldId id="847" r:id="rId20"/>
    <p:sldId id="848" r:id="rId21"/>
    <p:sldId id="849" r:id="rId22"/>
    <p:sldId id="850" r:id="rId23"/>
    <p:sldId id="851" r:id="rId24"/>
    <p:sldId id="852" r:id="rId25"/>
    <p:sldId id="853" r:id="rId26"/>
    <p:sldId id="854" r:id="rId27"/>
    <p:sldId id="855" r:id="rId28"/>
    <p:sldId id="856" r:id="rId29"/>
    <p:sldId id="857" r:id="rId30"/>
    <p:sldId id="860" r:id="rId31"/>
    <p:sldId id="858" r:id="rId32"/>
    <p:sldId id="861" r:id="rId33"/>
    <p:sldId id="862" r:id="rId34"/>
    <p:sldId id="863" r:id="rId35"/>
    <p:sldId id="864" r:id="rId36"/>
    <p:sldId id="865" r:id="rId37"/>
    <p:sldId id="867" r:id="rId38"/>
    <p:sldId id="866" r:id="rId39"/>
    <p:sldId id="868" r:id="rId40"/>
    <p:sldId id="870" r:id="rId41"/>
    <p:sldId id="869" r:id="rId42"/>
    <p:sldId id="871" r:id="rId43"/>
    <p:sldId id="872" r:id="rId44"/>
    <p:sldId id="873" r:id="rId45"/>
    <p:sldId id="874" r:id="rId46"/>
    <p:sldId id="875" r:id="rId47"/>
    <p:sldId id="876" r:id="rId48"/>
    <p:sldId id="877" r:id="rId49"/>
    <p:sldId id="878" r:id="rId50"/>
    <p:sldId id="879" r:id="rId51"/>
    <p:sldId id="880" r:id="rId52"/>
    <p:sldId id="881" r:id="rId5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amille" initials="f" lastIdx="8" clrIdx="0"/>
  <p:cmAuthor id="1" name="thierry barbo"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86" autoAdjust="0"/>
    <p:restoredTop sz="92403" autoAdjust="0"/>
  </p:normalViewPr>
  <p:slideViewPr>
    <p:cSldViewPr snapToGrid="0">
      <p:cViewPr>
        <p:scale>
          <a:sx n="110" d="100"/>
          <a:sy n="110" d="100"/>
        </p:scale>
        <p:origin x="-72" y="306"/>
      </p:cViewPr>
      <p:guideLst>
        <p:guide orient="horz" pos="2160"/>
        <p:guide pos="2880"/>
      </p:guideLst>
    </p:cSldViewPr>
  </p:slideViewPr>
  <p:notesTextViewPr>
    <p:cViewPr>
      <p:scale>
        <a:sx n="100" d="100"/>
        <a:sy n="100" d="100"/>
      </p:scale>
      <p:origin x="0" y="0"/>
    </p:cViewPr>
  </p:notesTextViewPr>
  <p:notesViewPr>
    <p:cSldViewPr snapToGrid="0">
      <p:cViewPr varScale="1">
        <p:scale>
          <a:sx n="39" d="100"/>
          <a:sy n="39" d="100"/>
        </p:scale>
        <p:origin x="-215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3-18T22:09:11.466" idx="1">
    <p:pos x="10" y="10"/>
    <p:text/>
  </p:cm>
</p: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4D6D77-1F70-0642-A036-3159631CACCC}" type="doc">
      <dgm:prSet loTypeId="urn:microsoft.com/office/officeart/2005/8/layout/radial4" loCatId="" qsTypeId="urn:microsoft.com/office/officeart/2005/8/quickstyle/3D9" qsCatId="3D" csTypeId="urn:microsoft.com/office/officeart/2005/8/colors/accent2_2" csCatId="accent2" phldr="1"/>
      <dgm:spPr/>
      <dgm:t>
        <a:bodyPr/>
        <a:lstStyle/>
        <a:p>
          <a:endParaRPr lang="fr-FR"/>
        </a:p>
      </dgm:t>
    </dgm:pt>
    <dgm:pt modelId="{856F9DF1-6E79-D54A-AD72-C789806B7772}">
      <dgm:prSet phldrT="[Texte]"/>
      <dgm:spPr>
        <a:solidFill>
          <a:schemeClr val="tx2">
            <a:lumMod val="60000"/>
            <a:lumOff val="40000"/>
          </a:schemeClr>
        </a:solidFill>
      </dgm:spPr>
      <dgm:t>
        <a:bodyPr/>
        <a:lstStyle/>
        <a:p>
          <a:r>
            <a:rPr lang="fr-FR" dirty="0" smtClean="0"/>
            <a:t>Tâches  </a:t>
          </a:r>
          <a:endParaRPr lang="fr-FR" dirty="0"/>
        </a:p>
      </dgm:t>
    </dgm:pt>
    <dgm:pt modelId="{E1938042-2DD6-B949-A4EF-217D286A21A0}" type="parTrans" cxnId="{691590E1-0D79-6B4C-BEE5-895EE3E107A2}">
      <dgm:prSet/>
      <dgm:spPr/>
      <dgm:t>
        <a:bodyPr/>
        <a:lstStyle/>
        <a:p>
          <a:endParaRPr lang="fr-FR"/>
        </a:p>
      </dgm:t>
    </dgm:pt>
    <dgm:pt modelId="{FC66DF94-4989-CE4C-B74A-849F27C75A59}" type="sibTrans" cxnId="{691590E1-0D79-6B4C-BEE5-895EE3E107A2}">
      <dgm:prSet/>
      <dgm:spPr/>
      <dgm:t>
        <a:bodyPr/>
        <a:lstStyle/>
        <a:p>
          <a:endParaRPr lang="fr-FR"/>
        </a:p>
      </dgm:t>
    </dgm:pt>
    <dgm:pt modelId="{15D1939A-2A31-E949-AEDB-F08FE86BFD58}">
      <dgm:prSet phldrT="[Texte]"/>
      <dgm:spPr>
        <a:solidFill>
          <a:schemeClr val="accent6">
            <a:lumMod val="75000"/>
          </a:schemeClr>
        </a:solidFill>
      </dgm:spPr>
      <dgm:t>
        <a:bodyPr/>
        <a:lstStyle/>
        <a:p>
          <a:r>
            <a:rPr lang="fr-FR" dirty="0" smtClean="0"/>
            <a:t>Travail physique</a:t>
          </a:r>
        </a:p>
      </dgm:t>
    </dgm:pt>
    <dgm:pt modelId="{F2F3AFB7-DD32-F64A-BFF0-7E5AFD6C319B}" type="parTrans" cxnId="{EC6010EA-E807-C748-95CA-4450C9971982}">
      <dgm:prSet/>
      <dgm:spPr/>
      <dgm:t>
        <a:bodyPr/>
        <a:lstStyle/>
        <a:p>
          <a:endParaRPr lang="fr-FR"/>
        </a:p>
      </dgm:t>
    </dgm:pt>
    <dgm:pt modelId="{2B97DA8F-96B7-734D-9F86-F8CD87AEF179}" type="sibTrans" cxnId="{EC6010EA-E807-C748-95CA-4450C9971982}">
      <dgm:prSet/>
      <dgm:spPr/>
      <dgm:t>
        <a:bodyPr/>
        <a:lstStyle/>
        <a:p>
          <a:endParaRPr lang="fr-FR"/>
        </a:p>
      </dgm:t>
    </dgm:pt>
    <dgm:pt modelId="{E6445F47-3235-834C-98F9-0FC6183FC786}">
      <dgm:prSet phldrT="[Texte]"/>
      <dgm:spPr>
        <a:solidFill>
          <a:schemeClr val="accent6">
            <a:lumMod val="75000"/>
          </a:schemeClr>
        </a:solidFill>
      </dgm:spPr>
      <dgm:t>
        <a:bodyPr/>
        <a:lstStyle/>
        <a:p>
          <a:r>
            <a:rPr lang="fr-FR" dirty="0" smtClean="0"/>
            <a:t>Tâches répétitives</a:t>
          </a:r>
          <a:endParaRPr lang="fr-FR" dirty="0"/>
        </a:p>
      </dgm:t>
    </dgm:pt>
    <dgm:pt modelId="{57FEE951-655B-9B4F-AA03-6F0EADCDAA65}" type="parTrans" cxnId="{BCD59C4F-09BF-7042-9AA3-68769708AA3D}">
      <dgm:prSet/>
      <dgm:spPr/>
      <dgm:t>
        <a:bodyPr/>
        <a:lstStyle/>
        <a:p>
          <a:endParaRPr lang="fr-FR"/>
        </a:p>
      </dgm:t>
    </dgm:pt>
    <dgm:pt modelId="{8ECA1674-1766-8846-8FD9-1E6975130543}" type="sibTrans" cxnId="{BCD59C4F-09BF-7042-9AA3-68769708AA3D}">
      <dgm:prSet/>
      <dgm:spPr/>
      <dgm:t>
        <a:bodyPr/>
        <a:lstStyle/>
        <a:p>
          <a:endParaRPr lang="fr-FR"/>
        </a:p>
      </dgm:t>
    </dgm:pt>
    <dgm:pt modelId="{CB5F8166-BC69-BC46-AC49-06B305AD3B77}">
      <dgm:prSet phldrT="[Texte]"/>
      <dgm:spPr>
        <a:solidFill>
          <a:schemeClr val="accent6">
            <a:lumMod val="75000"/>
          </a:schemeClr>
        </a:solidFill>
      </dgm:spPr>
      <dgm:t>
        <a:bodyPr/>
        <a:lstStyle/>
        <a:p>
          <a:r>
            <a:rPr lang="fr-FR" dirty="0" smtClean="0"/>
            <a:t>Inspection visuelle</a:t>
          </a:r>
          <a:endParaRPr lang="fr-FR" dirty="0"/>
        </a:p>
      </dgm:t>
    </dgm:pt>
    <dgm:pt modelId="{0006AE81-A4FF-9641-A367-F8F79AC70754}" type="parTrans" cxnId="{DB930F78-F5A9-8D41-A4D4-E62B84443284}">
      <dgm:prSet/>
      <dgm:spPr/>
      <dgm:t>
        <a:bodyPr/>
        <a:lstStyle/>
        <a:p>
          <a:endParaRPr lang="fr-FR"/>
        </a:p>
      </dgm:t>
    </dgm:pt>
    <dgm:pt modelId="{D412D13D-F8DA-8C4E-929B-DACB087DC821}" type="sibTrans" cxnId="{DB930F78-F5A9-8D41-A4D4-E62B84443284}">
      <dgm:prSet/>
      <dgm:spPr/>
      <dgm:t>
        <a:bodyPr/>
        <a:lstStyle/>
        <a:p>
          <a:endParaRPr lang="fr-FR"/>
        </a:p>
      </dgm:t>
    </dgm:pt>
    <dgm:pt modelId="{56F93FC2-2B13-DA4D-A067-9D3CD81C59B1}">
      <dgm:prSet phldrT="[Texte]"/>
      <dgm:spPr>
        <a:solidFill>
          <a:schemeClr val="accent6">
            <a:lumMod val="75000"/>
          </a:schemeClr>
        </a:solidFill>
      </dgm:spPr>
      <dgm:t>
        <a:bodyPr/>
        <a:lstStyle/>
        <a:p>
          <a:r>
            <a:rPr lang="fr-FR" dirty="0" smtClean="0"/>
            <a:t>Systèmes complexes</a:t>
          </a:r>
          <a:endParaRPr lang="fr-FR" dirty="0"/>
        </a:p>
      </dgm:t>
    </dgm:pt>
    <dgm:pt modelId="{FA87C134-A5B6-164D-B6C6-018AE8D636F5}" type="parTrans" cxnId="{8971C0C2-F3EC-6C45-ADA3-006D042CA78C}">
      <dgm:prSet/>
      <dgm:spPr/>
      <dgm:t>
        <a:bodyPr/>
        <a:lstStyle/>
        <a:p>
          <a:endParaRPr lang="fr-FR"/>
        </a:p>
      </dgm:t>
    </dgm:pt>
    <dgm:pt modelId="{55906E7B-B4B1-104B-99EC-844228B63F56}" type="sibTrans" cxnId="{8971C0C2-F3EC-6C45-ADA3-006D042CA78C}">
      <dgm:prSet/>
      <dgm:spPr/>
      <dgm:t>
        <a:bodyPr/>
        <a:lstStyle/>
        <a:p>
          <a:endParaRPr lang="fr-FR"/>
        </a:p>
      </dgm:t>
    </dgm:pt>
    <dgm:pt modelId="{26CCB634-D361-8D47-9860-740A8B96132D}" type="pres">
      <dgm:prSet presAssocID="{0E4D6D77-1F70-0642-A036-3159631CACCC}" presName="cycle" presStyleCnt="0">
        <dgm:presLayoutVars>
          <dgm:chMax val="1"/>
          <dgm:dir/>
          <dgm:animLvl val="ctr"/>
          <dgm:resizeHandles val="exact"/>
        </dgm:presLayoutVars>
      </dgm:prSet>
      <dgm:spPr/>
      <dgm:t>
        <a:bodyPr/>
        <a:lstStyle/>
        <a:p>
          <a:endParaRPr lang="fr-FR"/>
        </a:p>
      </dgm:t>
    </dgm:pt>
    <dgm:pt modelId="{F6BF57FE-5B65-F645-A1AA-2285FDA13809}" type="pres">
      <dgm:prSet presAssocID="{856F9DF1-6E79-D54A-AD72-C789806B7772}" presName="centerShape" presStyleLbl="node0" presStyleIdx="0" presStyleCnt="1"/>
      <dgm:spPr/>
      <dgm:t>
        <a:bodyPr/>
        <a:lstStyle/>
        <a:p>
          <a:endParaRPr lang="fr-FR"/>
        </a:p>
      </dgm:t>
    </dgm:pt>
    <dgm:pt modelId="{DF8B9BAC-E5D1-0549-9C3F-D71787F6FA9C}" type="pres">
      <dgm:prSet presAssocID="{F2F3AFB7-DD32-F64A-BFF0-7E5AFD6C319B}" presName="parTrans" presStyleLbl="bgSibTrans2D1" presStyleIdx="0" presStyleCnt="4"/>
      <dgm:spPr/>
      <dgm:t>
        <a:bodyPr/>
        <a:lstStyle/>
        <a:p>
          <a:endParaRPr lang="fr-FR"/>
        </a:p>
      </dgm:t>
    </dgm:pt>
    <dgm:pt modelId="{A5FB6500-059A-A148-8AB6-81A2901233E9}" type="pres">
      <dgm:prSet presAssocID="{15D1939A-2A31-E949-AEDB-F08FE86BFD58}" presName="node" presStyleLbl="node1" presStyleIdx="0" presStyleCnt="4">
        <dgm:presLayoutVars>
          <dgm:bulletEnabled val="1"/>
        </dgm:presLayoutVars>
      </dgm:prSet>
      <dgm:spPr/>
      <dgm:t>
        <a:bodyPr/>
        <a:lstStyle/>
        <a:p>
          <a:endParaRPr lang="fr-FR"/>
        </a:p>
      </dgm:t>
    </dgm:pt>
    <dgm:pt modelId="{9B86F256-61E0-F74D-95A0-A4DDCFA256F4}" type="pres">
      <dgm:prSet presAssocID="{57FEE951-655B-9B4F-AA03-6F0EADCDAA65}" presName="parTrans" presStyleLbl="bgSibTrans2D1" presStyleIdx="1" presStyleCnt="4"/>
      <dgm:spPr/>
      <dgm:t>
        <a:bodyPr/>
        <a:lstStyle/>
        <a:p>
          <a:endParaRPr lang="fr-FR"/>
        </a:p>
      </dgm:t>
    </dgm:pt>
    <dgm:pt modelId="{8EE65554-9579-FB4A-A5D7-B4CE7C68DCE9}" type="pres">
      <dgm:prSet presAssocID="{E6445F47-3235-834C-98F9-0FC6183FC786}" presName="node" presStyleLbl="node1" presStyleIdx="1" presStyleCnt="4">
        <dgm:presLayoutVars>
          <dgm:bulletEnabled val="1"/>
        </dgm:presLayoutVars>
      </dgm:prSet>
      <dgm:spPr/>
      <dgm:t>
        <a:bodyPr/>
        <a:lstStyle/>
        <a:p>
          <a:endParaRPr lang="fr-FR"/>
        </a:p>
      </dgm:t>
    </dgm:pt>
    <dgm:pt modelId="{EBBA14FD-00B1-F346-873A-21C10C2EA275}" type="pres">
      <dgm:prSet presAssocID="{0006AE81-A4FF-9641-A367-F8F79AC70754}" presName="parTrans" presStyleLbl="bgSibTrans2D1" presStyleIdx="2" presStyleCnt="4"/>
      <dgm:spPr/>
      <dgm:t>
        <a:bodyPr/>
        <a:lstStyle/>
        <a:p>
          <a:endParaRPr lang="fr-FR"/>
        </a:p>
      </dgm:t>
    </dgm:pt>
    <dgm:pt modelId="{DF16EA5F-AA44-CE4D-AE62-8AE0E71D3FE0}" type="pres">
      <dgm:prSet presAssocID="{CB5F8166-BC69-BC46-AC49-06B305AD3B77}" presName="node" presStyleLbl="node1" presStyleIdx="2" presStyleCnt="4">
        <dgm:presLayoutVars>
          <dgm:bulletEnabled val="1"/>
        </dgm:presLayoutVars>
      </dgm:prSet>
      <dgm:spPr/>
      <dgm:t>
        <a:bodyPr/>
        <a:lstStyle/>
        <a:p>
          <a:endParaRPr lang="fr-FR"/>
        </a:p>
      </dgm:t>
    </dgm:pt>
    <dgm:pt modelId="{8E4D9277-0877-2943-843E-2895C4E9125D}" type="pres">
      <dgm:prSet presAssocID="{FA87C134-A5B6-164D-B6C6-018AE8D636F5}" presName="parTrans" presStyleLbl="bgSibTrans2D1" presStyleIdx="3" presStyleCnt="4"/>
      <dgm:spPr/>
      <dgm:t>
        <a:bodyPr/>
        <a:lstStyle/>
        <a:p>
          <a:endParaRPr lang="fr-FR"/>
        </a:p>
      </dgm:t>
    </dgm:pt>
    <dgm:pt modelId="{28B8D020-5665-BF4C-B9D8-4C275BA843EE}" type="pres">
      <dgm:prSet presAssocID="{56F93FC2-2B13-DA4D-A067-9D3CD81C59B1}" presName="node" presStyleLbl="node1" presStyleIdx="3" presStyleCnt="4">
        <dgm:presLayoutVars>
          <dgm:bulletEnabled val="1"/>
        </dgm:presLayoutVars>
      </dgm:prSet>
      <dgm:spPr/>
      <dgm:t>
        <a:bodyPr/>
        <a:lstStyle/>
        <a:p>
          <a:endParaRPr lang="fr-FR"/>
        </a:p>
      </dgm:t>
    </dgm:pt>
  </dgm:ptLst>
  <dgm:cxnLst>
    <dgm:cxn modelId="{DB930F78-F5A9-8D41-A4D4-E62B84443284}" srcId="{856F9DF1-6E79-D54A-AD72-C789806B7772}" destId="{CB5F8166-BC69-BC46-AC49-06B305AD3B77}" srcOrd="2" destOrd="0" parTransId="{0006AE81-A4FF-9641-A367-F8F79AC70754}" sibTransId="{D412D13D-F8DA-8C4E-929B-DACB087DC821}"/>
    <dgm:cxn modelId="{87E4A419-8BDE-E24C-9DBC-09FF10FD77C0}" type="presOf" srcId="{CB5F8166-BC69-BC46-AC49-06B305AD3B77}" destId="{DF16EA5F-AA44-CE4D-AE62-8AE0E71D3FE0}" srcOrd="0" destOrd="0" presId="urn:microsoft.com/office/officeart/2005/8/layout/radial4"/>
    <dgm:cxn modelId="{BD8F7692-2FA7-E043-85A6-AB299B9483FC}" type="presOf" srcId="{57FEE951-655B-9B4F-AA03-6F0EADCDAA65}" destId="{9B86F256-61E0-F74D-95A0-A4DDCFA256F4}" srcOrd="0" destOrd="0" presId="urn:microsoft.com/office/officeart/2005/8/layout/radial4"/>
    <dgm:cxn modelId="{F62424B3-778D-E74A-A050-4DFFE97DB97F}" type="presOf" srcId="{E6445F47-3235-834C-98F9-0FC6183FC786}" destId="{8EE65554-9579-FB4A-A5D7-B4CE7C68DCE9}" srcOrd="0" destOrd="0" presId="urn:microsoft.com/office/officeart/2005/8/layout/radial4"/>
    <dgm:cxn modelId="{D7D24AD8-4A0F-374E-B7D8-05598D88A99E}" type="presOf" srcId="{56F93FC2-2B13-DA4D-A067-9D3CD81C59B1}" destId="{28B8D020-5665-BF4C-B9D8-4C275BA843EE}" srcOrd="0" destOrd="0" presId="urn:microsoft.com/office/officeart/2005/8/layout/radial4"/>
    <dgm:cxn modelId="{BCD59C4F-09BF-7042-9AA3-68769708AA3D}" srcId="{856F9DF1-6E79-D54A-AD72-C789806B7772}" destId="{E6445F47-3235-834C-98F9-0FC6183FC786}" srcOrd="1" destOrd="0" parTransId="{57FEE951-655B-9B4F-AA03-6F0EADCDAA65}" sibTransId="{8ECA1674-1766-8846-8FD9-1E6975130543}"/>
    <dgm:cxn modelId="{AE4F67B6-82A7-AF47-83FB-AD659225E418}" type="presOf" srcId="{FA87C134-A5B6-164D-B6C6-018AE8D636F5}" destId="{8E4D9277-0877-2943-843E-2895C4E9125D}" srcOrd="0" destOrd="0" presId="urn:microsoft.com/office/officeart/2005/8/layout/radial4"/>
    <dgm:cxn modelId="{8971C0C2-F3EC-6C45-ADA3-006D042CA78C}" srcId="{856F9DF1-6E79-D54A-AD72-C789806B7772}" destId="{56F93FC2-2B13-DA4D-A067-9D3CD81C59B1}" srcOrd="3" destOrd="0" parTransId="{FA87C134-A5B6-164D-B6C6-018AE8D636F5}" sibTransId="{55906E7B-B4B1-104B-99EC-844228B63F56}"/>
    <dgm:cxn modelId="{BB399AB9-A60C-B947-A1BC-07E803D1ED60}" type="presOf" srcId="{15D1939A-2A31-E949-AEDB-F08FE86BFD58}" destId="{A5FB6500-059A-A148-8AB6-81A2901233E9}" srcOrd="0" destOrd="0" presId="urn:microsoft.com/office/officeart/2005/8/layout/radial4"/>
    <dgm:cxn modelId="{EC6010EA-E807-C748-95CA-4450C9971982}" srcId="{856F9DF1-6E79-D54A-AD72-C789806B7772}" destId="{15D1939A-2A31-E949-AEDB-F08FE86BFD58}" srcOrd="0" destOrd="0" parTransId="{F2F3AFB7-DD32-F64A-BFF0-7E5AFD6C319B}" sibTransId="{2B97DA8F-96B7-734D-9F86-F8CD87AEF179}"/>
    <dgm:cxn modelId="{E16CD035-4CC7-694E-BAF8-07278200C0BF}" type="presOf" srcId="{0006AE81-A4FF-9641-A367-F8F79AC70754}" destId="{EBBA14FD-00B1-F346-873A-21C10C2EA275}" srcOrd="0" destOrd="0" presId="urn:microsoft.com/office/officeart/2005/8/layout/radial4"/>
    <dgm:cxn modelId="{4C5CCC7A-D661-7648-A895-3041B8FABBB5}" type="presOf" srcId="{F2F3AFB7-DD32-F64A-BFF0-7E5AFD6C319B}" destId="{DF8B9BAC-E5D1-0549-9C3F-D71787F6FA9C}" srcOrd="0" destOrd="0" presId="urn:microsoft.com/office/officeart/2005/8/layout/radial4"/>
    <dgm:cxn modelId="{0D3913FC-81F2-CB41-BC26-816F1EFFAB05}" type="presOf" srcId="{856F9DF1-6E79-D54A-AD72-C789806B7772}" destId="{F6BF57FE-5B65-F645-A1AA-2285FDA13809}" srcOrd="0" destOrd="0" presId="urn:microsoft.com/office/officeart/2005/8/layout/radial4"/>
    <dgm:cxn modelId="{E441F13F-AE9A-B747-819F-088B1AD1B5DF}" type="presOf" srcId="{0E4D6D77-1F70-0642-A036-3159631CACCC}" destId="{26CCB634-D361-8D47-9860-740A8B96132D}" srcOrd="0" destOrd="0" presId="urn:microsoft.com/office/officeart/2005/8/layout/radial4"/>
    <dgm:cxn modelId="{691590E1-0D79-6B4C-BEE5-895EE3E107A2}" srcId="{0E4D6D77-1F70-0642-A036-3159631CACCC}" destId="{856F9DF1-6E79-D54A-AD72-C789806B7772}" srcOrd="0" destOrd="0" parTransId="{E1938042-2DD6-B949-A4EF-217D286A21A0}" sibTransId="{FC66DF94-4989-CE4C-B74A-849F27C75A59}"/>
    <dgm:cxn modelId="{9FAFA82E-2232-2A4D-86F8-AC2F5837BAEE}" type="presParOf" srcId="{26CCB634-D361-8D47-9860-740A8B96132D}" destId="{F6BF57FE-5B65-F645-A1AA-2285FDA13809}" srcOrd="0" destOrd="0" presId="urn:microsoft.com/office/officeart/2005/8/layout/radial4"/>
    <dgm:cxn modelId="{BA9221BD-C391-3244-B7F9-46507F8A3233}" type="presParOf" srcId="{26CCB634-D361-8D47-9860-740A8B96132D}" destId="{DF8B9BAC-E5D1-0549-9C3F-D71787F6FA9C}" srcOrd="1" destOrd="0" presId="urn:microsoft.com/office/officeart/2005/8/layout/radial4"/>
    <dgm:cxn modelId="{517DFED7-FE58-4B47-8932-F895CF8FFF03}" type="presParOf" srcId="{26CCB634-D361-8D47-9860-740A8B96132D}" destId="{A5FB6500-059A-A148-8AB6-81A2901233E9}" srcOrd="2" destOrd="0" presId="urn:microsoft.com/office/officeart/2005/8/layout/radial4"/>
    <dgm:cxn modelId="{317590BB-2C4B-C94D-ACA1-5A574A6B4C26}" type="presParOf" srcId="{26CCB634-D361-8D47-9860-740A8B96132D}" destId="{9B86F256-61E0-F74D-95A0-A4DDCFA256F4}" srcOrd="3" destOrd="0" presId="urn:microsoft.com/office/officeart/2005/8/layout/radial4"/>
    <dgm:cxn modelId="{97433D82-87D7-B545-B68F-6C31BDCA4711}" type="presParOf" srcId="{26CCB634-D361-8D47-9860-740A8B96132D}" destId="{8EE65554-9579-FB4A-A5D7-B4CE7C68DCE9}" srcOrd="4" destOrd="0" presId="urn:microsoft.com/office/officeart/2005/8/layout/radial4"/>
    <dgm:cxn modelId="{D279D6CB-80BF-6C4C-B9AD-7DEB80580759}" type="presParOf" srcId="{26CCB634-D361-8D47-9860-740A8B96132D}" destId="{EBBA14FD-00B1-F346-873A-21C10C2EA275}" srcOrd="5" destOrd="0" presId="urn:microsoft.com/office/officeart/2005/8/layout/radial4"/>
    <dgm:cxn modelId="{517C5431-7281-E14C-B926-62EC1C4BE390}" type="presParOf" srcId="{26CCB634-D361-8D47-9860-740A8B96132D}" destId="{DF16EA5F-AA44-CE4D-AE62-8AE0E71D3FE0}" srcOrd="6" destOrd="0" presId="urn:microsoft.com/office/officeart/2005/8/layout/radial4"/>
    <dgm:cxn modelId="{1AAB677E-AB21-2B43-A78F-02B0E256AA76}" type="presParOf" srcId="{26CCB634-D361-8D47-9860-740A8B96132D}" destId="{8E4D9277-0877-2943-843E-2895C4E9125D}" srcOrd="7" destOrd="0" presId="urn:microsoft.com/office/officeart/2005/8/layout/radial4"/>
    <dgm:cxn modelId="{7D05FA7F-D2D3-A04E-81CE-2B1A05AB978D}" type="presParOf" srcId="{26CCB634-D361-8D47-9860-740A8B96132D}" destId="{28B8D020-5665-BF4C-B9D8-4C275BA843EE}"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67FE0F-4737-F443-81FE-869DF0EFE78D}"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822E8A9B-4469-6D45-A2A1-D099D03AA6B6}">
      <dgm:prSet/>
      <dgm:spPr/>
      <dgm:t>
        <a:bodyPr/>
        <a:lstStyle/>
        <a:p>
          <a:r>
            <a:rPr lang="fr-FR" dirty="0" smtClean="0"/>
            <a:t>Les </a:t>
          </a:r>
          <a:r>
            <a:rPr lang="fr-FR" dirty="0" smtClean="0">
              <a:solidFill>
                <a:srgbClr val="FF0000"/>
              </a:solidFill>
              <a:effectLst>
                <a:outerShdw blurRad="38100" dist="38100" dir="2700000" algn="tl">
                  <a:srgbClr val="000000"/>
                </a:outerShdw>
              </a:effectLst>
            </a:rPr>
            <a:t>caractéristiques du milieu de travail</a:t>
          </a:r>
          <a:r>
            <a:rPr lang="fr-FR" dirty="0" smtClean="0">
              <a:solidFill>
                <a:srgbClr val="FF0000"/>
              </a:solidFill>
            </a:rPr>
            <a:t> </a:t>
          </a:r>
          <a:r>
            <a:rPr lang="fr-FR" dirty="0" smtClean="0"/>
            <a:t>peuvent accroître un risque, dans les cas suivants :</a:t>
          </a:r>
          <a:endParaRPr lang="fr-FR" dirty="0"/>
        </a:p>
      </dgm:t>
    </dgm:pt>
    <dgm:pt modelId="{9465D514-A87B-2D4C-B4F8-2D6F353D413E}" type="parTrans" cxnId="{EA5C8442-C779-C546-A51A-13A9C7D483FA}">
      <dgm:prSet/>
      <dgm:spPr/>
      <dgm:t>
        <a:bodyPr/>
        <a:lstStyle/>
        <a:p>
          <a:endParaRPr lang="fr-FR"/>
        </a:p>
      </dgm:t>
    </dgm:pt>
    <dgm:pt modelId="{5A8DAD83-44D3-7E48-8962-5CF5EE1B676F}" type="sibTrans" cxnId="{EA5C8442-C779-C546-A51A-13A9C7D483FA}">
      <dgm:prSet/>
      <dgm:spPr/>
      <dgm:t>
        <a:bodyPr/>
        <a:lstStyle/>
        <a:p>
          <a:endParaRPr lang="fr-FR"/>
        </a:p>
      </dgm:t>
    </dgm:pt>
    <dgm:pt modelId="{E85DEEFA-157D-6B43-BEED-6BB5A903C44D}">
      <dgm:prSet/>
      <dgm:spPr/>
      <dgm:t>
        <a:bodyPr/>
        <a:lstStyle/>
        <a:p>
          <a:r>
            <a:rPr lang="fr-FR" dirty="0" smtClean="0">
              <a:solidFill>
                <a:srgbClr val="FF0000"/>
              </a:solidFill>
              <a:effectLst>
                <a:outerShdw blurRad="38100" dist="38100" dir="2700000" algn="tl">
                  <a:srgbClr val="000000"/>
                </a:outerShdw>
              </a:effectLst>
            </a:rPr>
            <a:t>l’espace libre</a:t>
          </a:r>
          <a:r>
            <a:rPr lang="fr-FR" dirty="0" smtClean="0"/>
            <a:t>, notamment vertical, est insuffisant pour l’exercice de l’activité concernée ;</a:t>
          </a:r>
          <a:endParaRPr lang="fr-FR" dirty="0"/>
        </a:p>
      </dgm:t>
    </dgm:pt>
    <dgm:pt modelId="{FCAF4433-B199-6E45-8F4E-D6946362ACB5}" type="parTrans" cxnId="{BECD8104-4C0D-CD4B-9937-974F3F0417C3}">
      <dgm:prSet/>
      <dgm:spPr/>
      <dgm:t>
        <a:bodyPr/>
        <a:lstStyle/>
        <a:p>
          <a:endParaRPr lang="fr-FR"/>
        </a:p>
      </dgm:t>
    </dgm:pt>
    <dgm:pt modelId="{05ACBC21-D43E-754D-98C7-D16191A7EAE3}" type="sibTrans" cxnId="{BECD8104-4C0D-CD4B-9937-974F3F0417C3}">
      <dgm:prSet/>
      <dgm:spPr/>
      <dgm:t>
        <a:bodyPr/>
        <a:lstStyle/>
        <a:p>
          <a:endParaRPr lang="fr-FR"/>
        </a:p>
      </dgm:t>
    </dgm:pt>
    <dgm:pt modelId="{BABDD92F-C94D-C942-8E3D-B13B656E77AA}">
      <dgm:prSet/>
      <dgm:spPr/>
      <dgm:t>
        <a:bodyPr/>
        <a:lstStyle/>
        <a:p>
          <a:r>
            <a:rPr lang="fr-FR" dirty="0" smtClean="0"/>
            <a:t>le </a:t>
          </a:r>
          <a:r>
            <a:rPr lang="fr-FR" dirty="0" smtClean="0">
              <a:solidFill>
                <a:srgbClr val="FF0000"/>
              </a:solidFill>
              <a:effectLst>
                <a:outerShdw blurRad="38100" dist="38100" dir="2700000" algn="tl">
                  <a:srgbClr val="000000"/>
                </a:outerShdw>
              </a:effectLst>
            </a:rPr>
            <a:t>sol est inégal</a:t>
          </a:r>
          <a:r>
            <a:rPr lang="fr-FR" dirty="0" smtClean="0"/>
            <a:t>, donc source de trébuchements ou bien glissant pour les chaussures ;</a:t>
          </a:r>
          <a:endParaRPr lang="fr-FR" dirty="0"/>
        </a:p>
      </dgm:t>
    </dgm:pt>
    <dgm:pt modelId="{A1BB64CE-5C30-4B48-BF47-3970D401F441}" type="parTrans" cxnId="{33DECCBB-1658-524F-B033-861372F00A0D}">
      <dgm:prSet/>
      <dgm:spPr/>
      <dgm:t>
        <a:bodyPr/>
        <a:lstStyle/>
        <a:p>
          <a:endParaRPr lang="fr-FR"/>
        </a:p>
      </dgm:t>
    </dgm:pt>
    <dgm:pt modelId="{ED80358E-F2F5-8244-BB1C-EBEB07B34E6F}" type="sibTrans" cxnId="{33DECCBB-1658-524F-B033-861372F00A0D}">
      <dgm:prSet/>
      <dgm:spPr/>
      <dgm:t>
        <a:bodyPr/>
        <a:lstStyle/>
        <a:p>
          <a:endParaRPr lang="fr-FR"/>
        </a:p>
      </dgm:t>
    </dgm:pt>
    <dgm:pt modelId="{B6596988-366F-1040-9662-E2661A3091AC}">
      <dgm:prSet/>
      <dgm:spPr/>
      <dgm:t>
        <a:bodyPr/>
        <a:lstStyle/>
        <a:p>
          <a:r>
            <a:rPr lang="fr-FR" dirty="0" smtClean="0"/>
            <a:t>l’</a:t>
          </a:r>
          <a:r>
            <a:rPr lang="fr-FR" dirty="0" smtClean="0">
              <a:solidFill>
                <a:srgbClr val="FF0000"/>
              </a:solidFill>
              <a:effectLst>
                <a:outerShdw blurRad="38100" dist="38100" dir="2700000" algn="tl">
                  <a:srgbClr val="000000"/>
                </a:outerShdw>
              </a:effectLst>
            </a:rPr>
            <a:t>emplacement</a:t>
          </a:r>
          <a:r>
            <a:rPr lang="fr-FR" dirty="0" smtClean="0">
              <a:solidFill>
                <a:srgbClr val="00FF00"/>
              </a:solidFill>
              <a:effectLst>
                <a:outerShdw blurRad="38100" dist="38100" dir="2700000" algn="tl">
                  <a:srgbClr val="000000"/>
                </a:outerShdw>
              </a:effectLst>
            </a:rPr>
            <a:t> </a:t>
          </a:r>
          <a:r>
            <a:rPr lang="fr-FR" dirty="0" smtClean="0"/>
            <a:t>ne vous permet pas la manutention manuelle d’une charge dans une bonne posture ;</a:t>
          </a:r>
          <a:endParaRPr lang="fr-FR" dirty="0"/>
        </a:p>
      </dgm:t>
    </dgm:pt>
    <dgm:pt modelId="{F3BCF47F-07E7-E648-8426-4C169FBE4CE1}" type="parTrans" cxnId="{7BC38A19-8D59-4F4B-B924-7EDE1E06CD61}">
      <dgm:prSet/>
      <dgm:spPr/>
      <dgm:t>
        <a:bodyPr/>
        <a:lstStyle/>
        <a:p>
          <a:endParaRPr lang="fr-FR"/>
        </a:p>
      </dgm:t>
    </dgm:pt>
    <dgm:pt modelId="{ECD5C385-A39D-294D-8DCF-4751E8CD324A}" type="sibTrans" cxnId="{7BC38A19-8D59-4F4B-B924-7EDE1E06CD61}">
      <dgm:prSet/>
      <dgm:spPr/>
      <dgm:t>
        <a:bodyPr/>
        <a:lstStyle/>
        <a:p>
          <a:endParaRPr lang="fr-FR"/>
        </a:p>
      </dgm:t>
    </dgm:pt>
    <dgm:pt modelId="{B9A1ED02-033C-914C-AC97-8A93E6A12CCF}">
      <dgm:prSet/>
      <dgm:spPr/>
      <dgm:t>
        <a:bodyPr/>
        <a:lstStyle/>
        <a:p>
          <a:r>
            <a:rPr lang="fr-FR" dirty="0" smtClean="0"/>
            <a:t>La </a:t>
          </a:r>
          <a:r>
            <a:rPr lang="fr-FR" dirty="0" smtClean="0">
              <a:solidFill>
                <a:srgbClr val="FF0000"/>
              </a:solidFill>
              <a:effectLst>
                <a:outerShdw blurRad="38100" dist="38100" dir="2700000" algn="tl">
                  <a:srgbClr val="000000"/>
                </a:outerShdw>
              </a:effectLst>
            </a:rPr>
            <a:t>température, l’humidité ou la circulation de l’air</a:t>
          </a:r>
          <a:r>
            <a:rPr lang="fr-FR" dirty="0" smtClean="0">
              <a:solidFill>
                <a:srgbClr val="FF0000"/>
              </a:solidFill>
            </a:rPr>
            <a:t> </a:t>
          </a:r>
          <a:r>
            <a:rPr lang="fr-FR" dirty="0" smtClean="0"/>
            <a:t>sont inadéquates.</a:t>
          </a:r>
          <a:endParaRPr lang="fr-FR" dirty="0"/>
        </a:p>
      </dgm:t>
    </dgm:pt>
    <dgm:pt modelId="{CACFDDD6-8575-3F44-8F2D-0A997EE17284}" type="parTrans" cxnId="{FAC7BCBA-E1DC-434F-AD01-EFFC4848C5C0}">
      <dgm:prSet/>
      <dgm:spPr/>
      <dgm:t>
        <a:bodyPr/>
        <a:lstStyle/>
        <a:p>
          <a:endParaRPr lang="fr-FR"/>
        </a:p>
      </dgm:t>
    </dgm:pt>
    <dgm:pt modelId="{3C622130-B405-6849-8450-DD8232250E55}" type="sibTrans" cxnId="{FAC7BCBA-E1DC-434F-AD01-EFFC4848C5C0}">
      <dgm:prSet/>
      <dgm:spPr/>
      <dgm:t>
        <a:bodyPr/>
        <a:lstStyle/>
        <a:p>
          <a:endParaRPr lang="fr-FR"/>
        </a:p>
      </dgm:t>
    </dgm:pt>
    <dgm:pt modelId="{6A65BDE5-B565-564D-A5E8-6DACA03A067A}" type="pres">
      <dgm:prSet presAssocID="{A467FE0F-4737-F443-81FE-869DF0EFE78D}" presName="linear" presStyleCnt="0">
        <dgm:presLayoutVars>
          <dgm:animLvl val="lvl"/>
          <dgm:resizeHandles val="exact"/>
        </dgm:presLayoutVars>
      </dgm:prSet>
      <dgm:spPr/>
      <dgm:t>
        <a:bodyPr/>
        <a:lstStyle/>
        <a:p>
          <a:endParaRPr lang="fr-FR"/>
        </a:p>
      </dgm:t>
    </dgm:pt>
    <dgm:pt modelId="{748CDDC5-EE20-B747-B102-8076106DA813}" type="pres">
      <dgm:prSet presAssocID="{822E8A9B-4469-6D45-A2A1-D099D03AA6B6}" presName="parentText" presStyleLbl="node1" presStyleIdx="0" presStyleCnt="1">
        <dgm:presLayoutVars>
          <dgm:chMax val="0"/>
          <dgm:bulletEnabled val="1"/>
        </dgm:presLayoutVars>
      </dgm:prSet>
      <dgm:spPr/>
      <dgm:t>
        <a:bodyPr/>
        <a:lstStyle/>
        <a:p>
          <a:endParaRPr lang="fr-FR"/>
        </a:p>
      </dgm:t>
    </dgm:pt>
    <dgm:pt modelId="{6CA624A4-BD4D-7F45-839D-B9BB207D4A13}" type="pres">
      <dgm:prSet presAssocID="{822E8A9B-4469-6D45-A2A1-D099D03AA6B6}" presName="childText" presStyleLbl="revTx" presStyleIdx="0" presStyleCnt="1">
        <dgm:presLayoutVars>
          <dgm:bulletEnabled val="1"/>
        </dgm:presLayoutVars>
      </dgm:prSet>
      <dgm:spPr/>
      <dgm:t>
        <a:bodyPr/>
        <a:lstStyle/>
        <a:p>
          <a:endParaRPr lang="fr-FR"/>
        </a:p>
      </dgm:t>
    </dgm:pt>
  </dgm:ptLst>
  <dgm:cxnLst>
    <dgm:cxn modelId="{33DECCBB-1658-524F-B033-861372F00A0D}" srcId="{822E8A9B-4469-6D45-A2A1-D099D03AA6B6}" destId="{BABDD92F-C94D-C942-8E3D-B13B656E77AA}" srcOrd="1" destOrd="0" parTransId="{A1BB64CE-5C30-4B48-BF47-3970D401F441}" sibTransId="{ED80358E-F2F5-8244-BB1C-EBEB07B34E6F}"/>
    <dgm:cxn modelId="{46DC02A9-F4F1-544F-ACFD-EA55F8E7EDD1}" type="presOf" srcId="{B9A1ED02-033C-914C-AC97-8A93E6A12CCF}" destId="{6CA624A4-BD4D-7F45-839D-B9BB207D4A13}" srcOrd="0" destOrd="3" presId="urn:microsoft.com/office/officeart/2005/8/layout/vList2"/>
    <dgm:cxn modelId="{7BC38A19-8D59-4F4B-B924-7EDE1E06CD61}" srcId="{822E8A9B-4469-6D45-A2A1-D099D03AA6B6}" destId="{B6596988-366F-1040-9662-E2661A3091AC}" srcOrd="2" destOrd="0" parTransId="{F3BCF47F-07E7-E648-8426-4C169FBE4CE1}" sibTransId="{ECD5C385-A39D-294D-8DCF-4751E8CD324A}"/>
    <dgm:cxn modelId="{EA5C8442-C779-C546-A51A-13A9C7D483FA}" srcId="{A467FE0F-4737-F443-81FE-869DF0EFE78D}" destId="{822E8A9B-4469-6D45-A2A1-D099D03AA6B6}" srcOrd="0" destOrd="0" parTransId="{9465D514-A87B-2D4C-B4F8-2D6F353D413E}" sibTransId="{5A8DAD83-44D3-7E48-8962-5CF5EE1B676F}"/>
    <dgm:cxn modelId="{FAC7BCBA-E1DC-434F-AD01-EFFC4848C5C0}" srcId="{822E8A9B-4469-6D45-A2A1-D099D03AA6B6}" destId="{B9A1ED02-033C-914C-AC97-8A93E6A12CCF}" srcOrd="3" destOrd="0" parTransId="{CACFDDD6-8575-3F44-8F2D-0A997EE17284}" sibTransId="{3C622130-B405-6849-8450-DD8232250E55}"/>
    <dgm:cxn modelId="{A432E7E0-7B30-744B-94E7-ACAD0BDF01FA}" type="presOf" srcId="{822E8A9B-4469-6D45-A2A1-D099D03AA6B6}" destId="{748CDDC5-EE20-B747-B102-8076106DA813}" srcOrd="0" destOrd="0" presId="urn:microsoft.com/office/officeart/2005/8/layout/vList2"/>
    <dgm:cxn modelId="{5DC5FA09-DCB1-0A44-9E33-56D1A68AEE21}" type="presOf" srcId="{E85DEEFA-157D-6B43-BEED-6BB5A903C44D}" destId="{6CA624A4-BD4D-7F45-839D-B9BB207D4A13}" srcOrd="0" destOrd="0" presId="urn:microsoft.com/office/officeart/2005/8/layout/vList2"/>
    <dgm:cxn modelId="{74B53E8C-E754-2C46-851E-FEF98DF29E56}" type="presOf" srcId="{A467FE0F-4737-F443-81FE-869DF0EFE78D}" destId="{6A65BDE5-B565-564D-A5E8-6DACA03A067A}" srcOrd="0" destOrd="0" presId="urn:microsoft.com/office/officeart/2005/8/layout/vList2"/>
    <dgm:cxn modelId="{48015D65-6B7D-1342-A754-B6B87D67790E}" type="presOf" srcId="{BABDD92F-C94D-C942-8E3D-B13B656E77AA}" destId="{6CA624A4-BD4D-7F45-839D-B9BB207D4A13}" srcOrd="0" destOrd="1" presId="urn:microsoft.com/office/officeart/2005/8/layout/vList2"/>
    <dgm:cxn modelId="{BECD8104-4C0D-CD4B-9937-974F3F0417C3}" srcId="{822E8A9B-4469-6D45-A2A1-D099D03AA6B6}" destId="{E85DEEFA-157D-6B43-BEED-6BB5A903C44D}" srcOrd="0" destOrd="0" parTransId="{FCAF4433-B199-6E45-8F4E-D6946362ACB5}" sibTransId="{05ACBC21-D43E-754D-98C7-D16191A7EAE3}"/>
    <dgm:cxn modelId="{9580E795-05F8-FA43-AEB1-E9F641EE8E72}" type="presOf" srcId="{B6596988-366F-1040-9662-E2661A3091AC}" destId="{6CA624A4-BD4D-7F45-839D-B9BB207D4A13}" srcOrd="0" destOrd="2" presId="urn:microsoft.com/office/officeart/2005/8/layout/vList2"/>
    <dgm:cxn modelId="{6FE44FD0-DEB3-964C-A222-B12B3FE57C7F}" type="presParOf" srcId="{6A65BDE5-B565-564D-A5E8-6DACA03A067A}" destId="{748CDDC5-EE20-B747-B102-8076106DA813}" srcOrd="0" destOrd="0" presId="urn:microsoft.com/office/officeart/2005/8/layout/vList2"/>
    <dgm:cxn modelId="{1D4EF35E-7CB2-D74F-A4D5-BEB9661AC6E2}" type="presParOf" srcId="{6A65BDE5-B565-564D-A5E8-6DACA03A067A}" destId="{6CA624A4-BD4D-7F45-839D-B9BB207D4A1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67FE0F-4737-F443-81FE-869DF0EFE78D}"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822E8A9B-4469-6D45-A2A1-D099D03AA6B6}">
      <dgm:prSet/>
      <dgm:spPr/>
      <dgm:t>
        <a:bodyPr/>
        <a:lstStyle/>
        <a:p>
          <a:r>
            <a:rPr lang="fr-FR" smtClean="0"/>
            <a:t>Les travaux physiques peuvent avoir des conséquences et des facteurs aggravants :</a:t>
          </a:r>
          <a:endParaRPr lang="fr-FR" dirty="0"/>
        </a:p>
      </dgm:t>
    </dgm:pt>
    <dgm:pt modelId="{9465D514-A87B-2D4C-B4F8-2D6F353D413E}" type="parTrans" cxnId="{EA5C8442-C779-C546-A51A-13A9C7D483FA}">
      <dgm:prSet/>
      <dgm:spPr/>
      <dgm:t>
        <a:bodyPr/>
        <a:lstStyle/>
        <a:p>
          <a:endParaRPr lang="fr-FR"/>
        </a:p>
      </dgm:t>
    </dgm:pt>
    <dgm:pt modelId="{5A8DAD83-44D3-7E48-8962-5CF5EE1B676F}" type="sibTrans" cxnId="{EA5C8442-C779-C546-A51A-13A9C7D483FA}">
      <dgm:prSet/>
      <dgm:spPr/>
      <dgm:t>
        <a:bodyPr/>
        <a:lstStyle/>
        <a:p>
          <a:endParaRPr lang="fr-FR"/>
        </a:p>
      </dgm:t>
    </dgm:pt>
    <dgm:pt modelId="{6A65BDE5-B565-564D-A5E8-6DACA03A067A}" type="pres">
      <dgm:prSet presAssocID="{A467FE0F-4737-F443-81FE-869DF0EFE78D}" presName="linear" presStyleCnt="0">
        <dgm:presLayoutVars>
          <dgm:animLvl val="lvl"/>
          <dgm:resizeHandles val="exact"/>
        </dgm:presLayoutVars>
      </dgm:prSet>
      <dgm:spPr/>
      <dgm:t>
        <a:bodyPr/>
        <a:lstStyle/>
        <a:p>
          <a:endParaRPr lang="fr-FR"/>
        </a:p>
      </dgm:t>
    </dgm:pt>
    <dgm:pt modelId="{748CDDC5-EE20-B747-B102-8076106DA813}" type="pres">
      <dgm:prSet presAssocID="{822E8A9B-4469-6D45-A2A1-D099D03AA6B6}" presName="parentText" presStyleLbl="node1" presStyleIdx="0" presStyleCnt="1">
        <dgm:presLayoutVars>
          <dgm:chMax val="0"/>
          <dgm:bulletEnabled val="1"/>
        </dgm:presLayoutVars>
      </dgm:prSet>
      <dgm:spPr/>
      <dgm:t>
        <a:bodyPr/>
        <a:lstStyle/>
        <a:p>
          <a:endParaRPr lang="fr-FR"/>
        </a:p>
      </dgm:t>
    </dgm:pt>
  </dgm:ptLst>
  <dgm:cxnLst>
    <dgm:cxn modelId="{DE1504CB-ACC2-954B-A6AA-DDA99E74E820}" type="presOf" srcId="{822E8A9B-4469-6D45-A2A1-D099D03AA6B6}" destId="{748CDDC5-EE20-B747-B102-8076106DA813}" srcOrd="0" destOrd="0" presId="urn:microsoft.com/office/officeart/2005/8/layout/vList2"/>
    <dgm:cxn modelId="{52666EA0-2EE4-F149-B675-172BC5326BC1}" type="presOf" srcId="{A467FE0F-4737-F443-81FE-869DF0EFE78D}" destId="{6A65BDE5-B565-564D-A5E8-6DACA03A067A}" srcOrd="0" destOrd="0" presId="urn:microsoft.com/office/officeart/2005/8/layout/vList2"/>
    <dgm:cxn modelId="{EA5C8442-C779-C546-A51A-13A9C7D483FA}" srcId="{A467FE0F-4737-F443-81FE-869DF0EFE78D}" destId="{822E8A9B-4469-6D45-A2A1-D099D03AA6B6}" srcOrd="0" destOrd="0" parTransId="{9465D514-A87B-2D4C-B4F8-2D6F353D413E}" sibTransId="{5A8DAD83-44D3-7E48-8962-5CF5EE1B676F}"/>
    <dgm:cxn modelId="{D3902CFB-5E7A-354C-ACE4-B8222E106631}" type="presParOf" srcId="{6A65BDE5-B565-564D-A5E8-6DACA03A067A}" destId="{748CDDC5-EE20-B747-B102-8076106DA81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467FE0F-4737-F443-81FE-869DF0EFE78D}"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822E8A9B-4469-6D45-A2A1-D099D03AA6B6}">
      <dgm:prSet/>
      <dgm:spPr/>
      <dgm:t>
        <a:bodyPr/>
        <a:lstStyle/>
        <a:p>
          <a:r>
            <a:rPr lang="fr-FR" dirty="0" smtClean="0"/>
            <a:t>Il faut :</a:t>
          </a:r>
          <a:endParaRPr lang="fr-FR" dirty="0"/>
        </a:p>
      </dgm:t>
    </dgm:pt>
    <dgm:pt modelId="{9465D514-A87B-2D4C-B4F8-2D6F353D413E}" type="parTrans" cxnId="{EA5C8442-C779-C546-A51A-13A9C7D483FA}">
      <dgm:prSet/>
      <dgm:spPr/>
      <dgm:t>
        <a:bodyPr/>
        <a:lstStyle/>
        <a:p>
          <a:endParaRPr lang="fr-FR"/>
        </a:p>
      </dgm:t>
    </dgm:pt>
    <dgm:pt modelId="{5A8DAD83-44D3-7E48-8962-5CF5EE1B676F}" type="sibTrans" cxnId="{EA5C8442-C779-C546-A51A-13A9C7D483FA}">
      <dgm:prSet/>
      <dgm:spPr/>
      <dgm:t>
        <a:bodyPr/>
        <a:lstStyle/>
        <a:p>
          <a:endParaRPr lang="fr-FR"/>
        </a:p>
      </dgm:t>
    </dgm:pt>
    <dgm:pt modelId="{F802AF00-8C0A-5B44-A588-9146F52AD989}">
      <dgm:prSet/>
      <dgm:spPr/>
      <dgm:t>
        <a:bodyPr/>
        <a:lstStyle/>
        <a:p>
          <a:r>
            <a:rPr lang="fr-FR" dirty="0" smtClean="0"/>
            <a:t>utiliser de manière rigoureuse les outillages ;</a:t>
          </a:r>
          <a:endParaRPr lang="fr-FR" dirty="0"/>
        </a:p>
      </dgm:t>
    </dgm:pt>
    <dgm:pt modelId="{03915C91-2778-E14F-A87E-1EBA273FCCEE}" type="parTrans" cxnId="{B41C5435-CDB5-4A41-85E2-C3884196A380}">
      <dgm:prSet/>
      <dgm:spPr/>
      <dgm:t>
        <a:bodyPr/>
        <a:lstStyle/>
        <a:p>
          <a:endParaRPr lang="fr-FR"/>
        </a:p>
      </dgm:t>
    </dgm:pt>
    <dgm:pt modelId="{942B24A4-F587-F647-B2B3-2E1547E59ADE}" type="sibTrans" cxnId="{B41C5435-CDB5-4A41-85E2-C3884196A380}">
      <dgm:prSet/>
      <dgm:spPr/>
      <dgm:t>
        <a:bodyPr/>
        <a:lstStyle/>
        <a:p>
          <a:endParaRPr lang="fr-FR"/>
        </a:p>
      </dgm:t>
    </dgm:pt>
    <dgm:pt modelId="{7423D3EB-C41C-114F-A503-A676BDD0CF36}">
      <dgm:prSet/>
      <dgm:spPr/>
      <dgm:t>
        <a:bodyPr/>
        <a:lstStyle/>
        <a:p>
          <a:r>
            <a:rPr lang="fr-FR" dirty="0" smtClean="0"/>
            <a:t>adopter les postures et les mouvements adaptés ;</a:t>
          </a:r>
          <a:endParaRPr lang="fr-FR" dirty="0"/>
        </a:p>
      </dgm:t>
    </dgm:pt>
    <dgm:pt modelId="{00B85380-27BF-F14A-B5A9-BF5508663CE5}" type="parTrans" cxnId="{1A47B025-E72F-BA44-815C-A015E49B82E7}">
      <dgm:prSet/>
      <dgm:spPr/>
      <dgm:t>
        <a:bodyPr/>
        <a:lstStyle/>
        <a:p>
          <a:endParaRPr lang="fr-FR"/>
        </a:p>
      </dgm:t>
    </dgm:pt>
    <dgm:pt modelId="{AD107649-297D-E043-9D24-BB6762BCCDA1}" type="sibTrans" cxnId="{1A47B025-E72F-BA44-815C-A015E49B82E7}">
      <dgm:prSet/>
      <dgm:spPr/>
      <dgm:t>
        <a:bodyPr/>
        <a:lstStyle/>
        <a:p>
          <a:endParaRPr lang="fr-FR"/>
        </a:p>
      </dgm:t>
    </dgm:pt>
    <dgm:pt modelId="{27C068CA-7D45-3D49-AE5A-347B5E2FD812}">
      <dgm:prSet/>
      <dgm:spPr/>
      <dgm:t>
        <a:bodyPr/>
        <a:lstStyle/>
        <a:p>
          <a:r>
            <a:rPr lang="fr-FR" dirty="0" smtClean="0"/>
            <a:t>travailler en équipe ; </a:t>
          </a:r>
          <a:endParaRPr lang="fr-FR" dirty="0"/>
        </a:p>
      </dgm:t>
    </dgm:pt>
    <dgm:pt modelId="{5DC3AB57-E69F-9242-9282-79D7121DD810}" type="parTrans" cxnId="{AC1C12FC-B75E-B34D-8320-979D9E82DB25}">
      <dgm:prSet/>
      <dgm:spPr/>
      <dgm:t>
        <a:bodyPr/>
        <a:lstStyle/>
        <a:p>
          <a:endParaRPr lang="fr-FR"/>
        </a:p>
      </dgm:t>
    </dgm:pt>
    <dgm:pt modelId="{8E6C8421-8597-8C42-BF1C-F28B420540E6}" type="sibTrans" cxnId="{AC1C12FC-B75E-B34D-8320-979D9E82DB25}">
      <dgm:prSet/>
      <dgm:spPr/>
      <dgm:t>
        <a:bodyPr/>
        <a:lstStyle/>
        <a:p>
          <a:endParaRPr lang="fr-FR"/>
        </a:p>
      </dgm:t>
    </dgm:pt>
    <dgm:pt modelId="{67E9AAAB-6D48-7E47-9FB1-D9D0CAC74AA1}">
      <dgm:prSet/>
      <dgm:spPr/>
      <dgm:t>
        <a:bodyPr/>
        <a:lstStyle/>
        <a:p>
          <a:r>
            <a:rPr lang="fr-FR" dirty="0" smtClean="0"/>
            <a:t>conserver une bonne forme physique et une bonne hygiène de vie ;</a:t>
          </a:r>
          <a:endParaRPr lang="fr-FR" dirty="0"/>
        </a:p>
      </dgm:t>
    </dgm:pt>
    <dgm:pt modelId="{41E78872-7449-1242-A61B-13329A1428F7}" type="parTrans" cxnId="{DED8FA4E-1156-244A-9746-26B5AAC084C2}">
      <dgm:prSet/>
      <dgm:spPr/>
      <dgm:t>
        <a:bodyPr/>
        <a:lstStyle/>
        <a:p>
          <a:endParaRPr lang="fr-FR"/>
        </a:p>
      </dgm:t>
    </dgm:pt>
    <dgm:pt modelId="{8F789AC9-E192-3841-B559-3F8A95181621}" type="sibTrans" cxnId="{DED8FA4E-1156-244A-9746-26B5AAC084C2}">
      <dgm:prSet/>
      <dgm:spPr/>
      <dgm:t>
        <a:bodyPr/>
        <a:lstStyle/>
        <a:p>
          <a:endParaRPr lang="fr-FR"/>
        </a:p>
      </dgm:t>
    </dgm:pt>
    <dgm:pt modelId="{2FE7133C-56DF-6D45-971D-3D2A8E9A68F0}">
      <dgm:prSet/>
      <dgm:spPr/>
      <dgm:t>
        <a:bodyPr/>
        <a:lstStyle/>
        <a:p>
          <a:r>
            <a:rPr lang="fr-FR" dirty="0" smtClean="0"/>
            <a:t>…</a:t>
          </a:r>
          <a:endParaRPr lang="fr-FR" dirty="0"/>
        </a:p>
      </dgm:t>
    </dgm:pt>
    <dgm:pt modelId="{A2DF0371-5574-934A-B80D-E4565ECA0F9F}" type="parTrans" cxnId="{69B642B1-15EE-2E4C-9D26-658C2B1B0A99}">
      <dgm:prSet/>
      <dgm:spPr/>
      <dgm:t>
        <a:bodyPr/>
        <a:lstStyle/>
        <a:p>
          <a:endParaRPr lang="fr-FR"/>
        </a:p>
      </dgm:t>
    </dgm:pt>
    <dgm:pt modelId="{E50261B4-A7AE-F74C-97FC-00FDC718BFA2}" type="sibTrans" cxnId="{69B642B1-15EE-2E4C-9D26-658C2B1B0A99}">
      <dgm:prSet/>
      <dgm:spPr/>
      <dgm:t>
        <a:bodyPr/>
        <a:lstStyle/>
        <a:p>
          <a:endParaRPr lang="fr-FR"/>
        </a:p>
      </dgm:t>
    </dgm:pt>
    <dgm:pt modelId="{6A65BDE5-B565-564D-A5E8-6DACA03A067A}" type="pres">
      <dgm:prSet presAssocID="{A467FE0F-4737-F443-81FE-869DF0EFE78D}" presName="linear" presStyleCnt="0">
        <dgm:presLayoutVars>
          <dgm:animLvl val="lvl"/>
          <dgm:resizeHandles val="exact"/>
        </dgm:presLayoutVars>
      </dgm:prSet>
      <dgm:spPr/>
      <dgm:t>
        <a:bodyPr/>
        <a:lstStyle/>
        <a:p>
          <a:endParaRPr lang="fr-FR"/>
        </a:p>
      </dgm:t>
    </dgm:pt>
    <dgm:pt modelId="{748CDDC5-EE20-B747-B102-8076106DA813}" type="pres">
      <dgm:prSet presAssocID="{822E8A9B-4469-6D45-A2A1-D099D03AA6B6}" presName="parentText" presStyleLbl="node1" presStyleIdx="0" presStyleCnt="1">
        <dgm:presLayoutVars>
          <dgm:chMax val="0"/>
          <dgm:bulletEnabled val="1"/>
        </dgm:presLayoutVars>
      </dgm:prSet>
      <dgm:spPr/>
      <dgm:t>
        <a:bodyPr/>
        <a:lstStyle/>
        <a:p>
          <a:endParaRPr lang="fr-FR"/>
        </a:p>
      </dgm:t>
    </dgm:pt>
    <dgm:pt modelId="{6CA624A4-BD4D-7F45-839D-B9BB207D4A13}" type="pres">
      <dgm:prSet presAssocID="{822E8A9B-4469-6D45-A2A1-D099D03AA6B6}" presName="childText" presStyleLbl="revTx" presStyleIdx="0" presStyleCnt="1">
        <dgm:presLayoutVars>
          <dgm:bulletEnabled val="1"/>
        </dgm:presLayoutVars>
      </dgm:prSet>
      <dgm:spPr/>
      <dgm:t>
        <a:bodyPr/>
        <a:lstStyle/>
        <a:p>
          <a:endParaRPr lang="fr-FR"/>
        </a:p>
      </dgm:t>
    </dgm:pt>
  </dgm:ptLst>
  <dgm:cxnLst>
    <dgm:cxn modelId="{69B642B1-15EE-2E4C-9D26-658C2B1B0A99}" srcId="{822E8A9B-4469-6D45-A2A1-D099D03AA6B6}" destId="{2FE7133C-56DF-6D45-971D-3D2A8E9A68F0}" srcOrd="4" destOrd="0" parTransId="{A2DF0371-5574-934A-B80D-E4565ECA0F9F}" sibTransId="{E50261B4-A7AE-F74C-97FC-00FDC718BFA2}"/>
    <dgm:cxn modelId="{1A47B025-E72F-BA44-815C-A015E49B82E7}" srcId="{822E8A9B-4469-6D45-A2A1-D099D03AA6B6}" destId="{7423D3EB-C41C-114F-A503-A676BDD0CF36}" srcOrd="1" destOrd="0" parTransId="{00B85380-27BF-F14A-B5A9-BF5508663CE5}" sibTransId="{AD107649-297D-E043-9D24-BB6762BCCDA1}"/>
    <dgm:cxn modelId="{EA5C8442-C779-C546-A51A-13A9C7D483FA}" srcId="{A467FE0F-4737-F443-81FE-869DF0EFE78D}" destId="{822E8A9B-4469-6D45-A2A1-D099D03AA6B6}" srcOrd="0" destOrd="0" parTransId="{9465D514-A87B-2D4C-B4F8-2D6F353D413E}" sibTransId="{5A8DAD83-44D3-7E48-8962-5CF5EE1B676F}"/>
    <dgm:cxn modelId="{71527120-52EA-5F48-82B2-E7D3C3B9BDEE}" type="presOf" srcId="{F802AF00-8C0A-5B44-A588-9146F52AD989}" destId="{6CA624A4-BD4D-7F45-839D-B9BB207D4A13}" srcOrd="0" destOrd="0" presId="urn:microsoft.com/office/officeart/2005/8/layout/vList2"/>
    <dgm:cxn modelId="{AC1C12FC-B75E-B34D-8320-979D9E82DB25}" srcId="{822E8A9B-4469-6D45-A2A1-D099D03AA6B6}" destId="{27C068CA-7D45-3D49-AE5A-347B5E2FD812}" srcOrd="2" destOrd="0" parTransId="{5DC3AB57-E69F-9242-9282-79D7121DD810}" sibTransId="{8E6C8421-8597-8C42-BF1C-F28B420540E6}"/>
    <dgm:cxn modelId="{FADB0D48-CDC7-9C47-BB37-D92F6E74D9F9}" type="presOf" srcId="{A467FE0F-4737-F443-81FE-869DF0EFE78D}" destId="{6A65BDE5-B565-564D-A5E8-6DACA03A067A}" srcOrd="0" destOrd="0" presId="urn:microsoft.com/office/officeart/2005/8/layout/vList2"/>
    <dgm:cxn modelId="{8C29CDC9-E29B-D047-A3C1-1236AB972F30}" type="presOf" srcId="{2FE7133C-56DF-6D45-971D-3D2A8E9A68F0}" destId="{6CA624A4-BD4D-7F45-839D-B9BB207D4A13}" srcOrd="0" destOrd="4" presId="urn:microsoft.com/office/officeart/2005/8/layout/vList2"/>
    <dgm:cxn modelId="{B41C5435-CDB5-4A41-85E2-C3884196A380}" srcId="{822E8A9B-4469-6D45-A2A1-D099D03AA6B6}" destId="{F802AF00-8C0A-5B44-A588-9146F52AD989}" srcOrd="0" destOrd="0" parTransId="{03915C91-2778-E14F-A87E-1EBA273FCCEE}" sibTransId="{942B24A4-F587-F647-B2B3-2E1547E59ADE}"/>
    <dgm:cxn modelId="{3C0A15B6-24CC-C145-AFC6-F724F7DCA63F}" type="presOf" srcId="{27C068CA-7D45-3D49-AE5A-347B5E2FD812}" destId="{6CA624A4-BD4D-7F45-839D-B9BB207D4A13}" srcOrd="0" destOrd="2" presId="urn:microsoft.com/office/officeart/2005/8/layout/vList2"/>
    <dgm:cxn modelId="{80937708-B153-004B-B49D-581F93FB9A51}" type="presOf" srcId="{67E9AAAB-6D48-7E47-9FB1-D9D0CAC74AA1}" destId="{6CA624A4-BD4D-7F45-839D-B9BB207D4A13}" srcOrd="0" destOrd="3" presId="urn:microsoft.com/office/officeart/2005/8/layout/vList2"/>
    <dgm:cxn modelId="{A06576FD-A7F1-CC4D-A1B2-D6A2A5A72A82}" type="presOf" srcId="{7423D3EB-C41C-114F-A503-A676BDD0CF36}" destId="{6CA624A4-BD4D-7F45-839D-B9BB207D4A13}" srcOrd="0" destOrd="1" presId="urn:microsoft.com/office/officeart/2005/8/layout/vList2"/>
    <dgm:cxn modelId="{39AFC568-895B-D747-8CBB-02B0130A7C19}" type="presOf" srcId="{822E8A9B-4469-6D45-A2A1-D099D03AA6B6}" destId="{748CDDC5-EE20-B747-B102-8076106DA813}" srcOrd="0" destOrd="0" presId="urn:microsoft.com/office/officeart/2005/8/layout/vList2"/>
    <dgm:cxn modelId="{DED8FA4E-1156-244A-9746-26B5AAC084C2}" srcId="{822E8A9B-4469-6D45-A2A1-D099D03AA6B6}" destId="{67E9AAAB-6D48-7E47-9FB1-D9D0CAC74AA1}" srcOrd="3" destOrd="0" parTransId="{41E78872-7449-1242-A61B-13329A1428F7}" sibTransId="{8F789AC9-E192-3841-B559-3F8A95181621}"/>
    <dgm:cxn modelId="{F1B55D86-EFCA-F747-96BD-BF1284E426BC}" type="presParOf" srcId="{6A65BDE5-B565-564D-A5E8-6DACA03A067A}" destId="{748CDDC5-EE20-B747-B102-8076106DA813}" srcOrd="0" destOrd="0" presId="urn:microsoft.com/office/officeart/2005/8/layout/vList2"/>
    <dgm:cxn modelId="{3824206F-03D5-D241-A88D-344E924AF96E}" type="presParOf" srcId="{6A65BDE5-B565-564D-A5E8-6DACA03A067A}" destId="{6CA624A4-BD4D-7F45-839D-B9BB207D4A1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2320FDA-64A2-914E-A111-0E5861A1DEFD}"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B67C24CC-2A0A-574F-B708-8B4E41BE9A8C}">
      <dgm:prSet/>
      <dgm:spPr/>
      <dgm:t>
        <a:bodyPr/>
        <a:lstStyle/>
        <a:p>
          <a:pPr rtl="0"/>
          <a:r>
            <a:rPr lang="fr-FR" dirty="0" smtClean="0"/>
            <a:t>Les métiers de la maintenance</a:t>
          </a:r>
          <a:endParaRPr lang="fr-FR" dirty="0"/>
        </a:p>
      </dgm:t>
    </dgm:pt>
    <dgm:pt modelId="{3DDEAEB8-FBFF-7342-A281-4FE8AED4DDBD}" type="parTrans" cxnId="{1C476806-B490-5849-AB5D-3E218909B133}">
      <dgm:prSet/>
      <dgm:spPr/>
      <dgm:t>
        <a:bodyPr/>
        <a:lstStyle/>
        <a:p>
          <a:endParaRPr lang="fr-FR"/>
        </a:p>
      </dgm:t>
    </dgm:pt>
    <dgm:pt modelId="{BD7D4CE1-38EE-6147-AD33-51FDE98C4AF8}" type="sibTrans" cxnId="{1C476806-B490-5849-AB5D-3E218909B133}">
      <dgm:prSet/>
      <dgm:spPr/>
      <dgm:t>
        <a:bodyPr/>
        <a:lstStyle/>
        <a:p>
          <a:endParaRPr lang="fr-FR"/>
        </a:p>
      </dgm:t>
    </dgm:pt>
    <dgm:pt modelId="{20026322-CA48-D340-971A-DD94A75C0F9B}">
      <dgm:prSet/>
      <dgm:spPr/>
      <dgm:t>
        <a:bodyPr/>
        <a:lstStyle/>
        <a:p>
          <a:pPr rtl="0"/>
          <a:r>
            <a:rPr lang="fr-FR" dirty="0" smtClean="0"/>
            <a:t>Ce sont des tâches routinières</a:t>
          </a:r>
          <a:endParaRPr lang="fr-FR" dirty="0"/>
        </a:p>
      </dgm:t>
    </dgm:pt>
    <dgm:pt modelId="{E02EEA60-82E2-F241-B4A1-F602E9F6E1FB}" type="parTrans" cxnId="{149FAEF1-270B-324C-8DCE-EF40B595E467}">
      <dgm:prSet/>
      <dgm:spPr/>
      <dgm:t>
        <a:bodyPr/>
        <a:lstStyle/>
        <a:p>
          <a:endParaRPr lang="fr-FR"/>
        </a:p>
      </dgm:t>
    </dgm:pt>
    <dgm:pt modelId="{DABE4A06-AE07-B847-811C-2ACFCC6BCC27}" type="sibTrans" cxnId="{149FAEF1-270B-324C-8DCE-EF40B595E467}">
      <dgm:prSet/>
      <dgm:spPr/>
      <dgm:t>
        <a:bodyPr/>
        <a:lstStyle/>
        <a:p>
          <a:endParaRPr lang="fr-FR"/>
        </a:p>
      </dgm:t>
    </dgm:pt>
    <dgm:pt modelId="{50336BCF-A2A9-E54B-A39E-056737C9614A}">
      <dgm:prSet/>
      <dgm:spPr/>
      <dgm:t>
        <a:bodyPr/>
        <a:lstStyle/>
        <a:p>
          <a:pPr rtl="0"/>
          <a:r>
            <a:rPr lang="fr-FR" dirty="0" smtClean="0"/>
            <a:t>Ce travail répétitif</a:t>
          </a:r>
          <a:endParaRPr lang="fr-FR" dirty="0"/>
        </a:p>
      </dgm:t>
    </dgm:pt>
    <dgm:pt modelId="{8ABB3667-D65C-AF47-91D0-F8B938A8B6A9}" type="parTrans" cxnId="{D24A339F-083D-7E4F-A494-3A4CD66AADB2}">
      <dgm:prSet/>
      <dgm:spPr/>
      <dgm:t>
        <a:bodyPr/>
        <a:lstStyle/>
        <a:p>
          <a:endParaRPr lang="fr-FR"/>
        </a:p>
      </dgm:t>
    </dgm:pt>
    <dgm:pt modelId="{EE544DB8-17D9-3741-837A-29AE3C72C332}" type="sibTrans" cxnId="{D24A339F-083D-7E4F-A494-3A4CD66AADB2}">
      <dgm:prSet/>
      <dgm:spPr/>
      <dgm:t>
        <a:bodyPr/>
        <a:lstStyle/>
        <a:p>
          <a:endParaRPr lang="fr-FR"/>
        </a:p>
      </dgm:t>
    </dgm:pt>
    <dgm:pt modelId="{8C579125-629A-474A-B442-9D7AE8FEFE58}">
      <dgm:prSet/>
      <dgm:spPr/>
      <dgm:t>
        <a:bodyPr/>
        <a:lstStyle/>
        <a:p>
          <a:pPr rtl="0"/>
          <a:r>
            <a:rPr lang="fr-FR" dirty="0" smtClean="0"/>
            <a:t> incluent un certain nombre de tâches répétitives. </a:t>
          </a:r>
          <a:endParaRPr lang="fr-FR" dirty="0"/>
        </a:p>
      </dgm:t>
    </dgm:pt>
    <dgm:pt modelId="{BA674F68-B965-8D42-90DD-7FC0B75E4B23}" type="parTrans" cxnId="{5A55A36C-01EE-EB44-B8DC-278630DEC9EA}">
      <dgm:prSet/>
      <dgm:spPr/>
    </dgm:pt>
    <dgm:pt modelId="{682A6564-9A76-4F43-A15D-400E666FD29B}" type="sibTrans" cxnId="{5A55A36C-01EE-EB44-B8DC-278630DEC9EA}">
      <dgm:prSet/>
      <dgm:spPr/>
    </dgm:pt>
    <dgm:pt modelId="{13E57386-3C50-A042-9FCE-02D4E4ECE28F}">
      <dgm:prSet/>
      <dgm:spPr/>
      <dgm:t>
        <a:bodyPr/>
        <a:lstStyle/>
        <a:p>
          <a:pPr rtl="0"/>
          <a:r>
            <a:rPr lang="fr-FR" dirty="0" smtClean="0"/>
            <a:t>Réalisées, certes avec expertise, mais pour lesquelles  l’installation des habitudes et de l’accoutumance ne favorise pas la réactivité aux changements… </a:t>
          </a:r>
          <a:endParaRPr lang="fr-FR" dirty="0"/>
        </a:p>
      </dgm:t>
    </dgm:pt>
    <dgm:pt modelId="{6CEE24F4-E758-394F-B321-40BC6DA7E768}" type="parTrans" cxnId="{11256F16-41C2-C44E-910A-333F3CB0EA30}">
      <dgm:prSet/>
      <dgm:spPr/>
    </dgm:pt>
    <dgm:pt modelId="{57CB2744-F7CC-3944-B0BF-04F26E28C1CE}" type="sibTrans" cxnId="{11256F16-41C2-C44E-910A-333F3CB0EA30}">
      <dgm:prSet/>
      <dgm:spPr/>
    </dgm:pt>
    <dgm:pt modelId="{9E595B00-9BB5-C24D-9778-47E051BFBD31}">
      <dgm:prSet/>
      <dgm:spPr/>
      <dgm:t>
        <a:bodyPr/>
        <a:lstStyle/>
        <a:p>
          <a:pPr rtl="0"/>
          <a:r>
            <a:rPr lang="fr-FR" dirty="0" smtClean="0"/>
            <a:t>peut donc devenir un travail monotone, sans stimulation qui provoque l’ennui et la baisse de motivation.</a:t>
          </a:r>
          <a:endParaRPr lang="fr-FR" dirty="0"/>
        </a:p>
      </dgm:t>
    </dgm:pt>
    <dgm:pt modelId="{FE469163-6299-D74A-8358-0A993A3D8F62}" type="parTrans" cxnId="{A061A5D5-9CD1-594F-89FC-336005234C2A}">
      <dgm:prSet/>
      <dgm:spPr/>
    </dgm:pt>
    <dgm:pt modelId="{61242A0F-9D0C-354E-BECF-5F70A6BBA523}" type="sibTrans" cxnId="{A061A5D5-9CD1-594F-89FC-336005234C2A}">
      <dgm:prSet/>
      <dgm:spPr/>
    </dgm:pt>
    <dgm:pt modelId="{A40500F7-6986-F646-AD44-120BAF92EF9D}" type="pres">
      <dgm:prSet presAssocID="{52320FDA-64A2-914E-A111-0E5861A1DEFD}" presName="linear" presStyleCnt="0">
        <dgm:presLayoutVars>
          <dgm:animLvl val="lvl"/>
          <dgm:resizeHandles val="exact"/>
        </dgm:presLayoutVars>
      </dgm:prSet>
      <dgm:spPr/>
      <dgm:t>
        <a:bodyPr/>
        <a:lstStyle/>
        <a:p>
          <a:endParaRPr lang="fr-FR"/>
        </a:p>
      </dgm:t>
    </dgm:pt>
    <dgm:pt modelId="{BD7FBFE3-A723-2844-9F8C-732DE3F7B9F0}" type="pres">
      <dgm:prSet presAssocID="{B67C24CC-2A0A-574F-B708-8B4E41BE9A8C}" presName="parentText" presStyleLbl="node1" presStyleIdx="0" presStyleCnt="3">
        <dgm:presLayoutVars>
          <dgm:chMax val="0"/>
          <dgm:bulletEnabled val="1"/>
        </dgm:presLayoutVars>
      </dgm:prSet>
      <dgm:spPr/>
      <dgm:t>
        <a:bodyPr/>
        <a:lstStyle/>
        <a:p>
          <a:endParaRPr lang="fr-FR"/>
        </a:p>
      </dgm:t>
    </dgm:pt>
    <dgm:pt modelId="{481B4F11-1EFE-E04B-AF85-45FD0089D7A5}" type="pres">
      <dgm:prSet presAssocID="{B67C24CC-2A0A-574F-B708-8B4E41BE9A8C}" presName="childText" presStyleLbl="revTx" presStyleIdx="0" presStyleCnt="3">
        <dgm:presLayoutVars>
          <dgm:bulletEnabled val="1"/>
        </dgm:presLayoutVars>
      </dgm:prSet>
      <dgm:spPr/>
      <dgm:t>
        <a:bodyPr/>
        <a:lstStyle/>
        <a:p>
          <a:endParaRPr lang="fr-FR"/>
        </a:p>
      </dgm:t>
    </dgm:pt>
    <dgm:pt modelId="{2BA667C6-EC5E-C548-B5BB-CA084B68BB8F}" type="pres">
      <dgm:prSet presAssocID="{20026322-CA48-D340-971A-DD94A75C0F9B}" presName="parentText" presStyleLbl="node1" presStyleIdx="1" presStyleCnt="3">
        <dgm:presLayoutVars>
          <dgm:chMax val="0"/>
          <dgm:bulletEnabled val="1"/>
        </dgm:presLayoutVars>
      </dgm:prSet>
      <dgm:spPr/>
      <dgm:t>
        <a:bodyPr/>
        <a:lstStyle/>
        <a:p>
          <a:endParaRPr lang="fr-FR"/>
        </a:p>
      </dgm:t>
    </dgm:pt>
    <dgm:pt modelId="{C8F20CDB-11AF-DF4C-B47A-2D7A8E3D4A2F}" type="pres">
      <dgm:prSet presAssocID="{20026322-CA48-D340-971A-DD94A75C0F9B}" presName="childText" presStyleLbl="revTx" presStyleIdx="1" presStyleCnt="3">
        <dgm:presLayoutVars>
          <dgm:bulletEnabled val="1"/>
        </dgm:presLayoutVars>
      </dgm:prSet>
      <dgm:spPr/>
      <dgm:t>
        <a:bodyPr/>
        <a:lstStyle/>
        <a:p>
          <a:endParaRPr lang="fr-FR"/>
        </a:p>
      </dgm:t>
    </dgm:pt>
    <dgm:pt modelId="{1C5C66AB-1DB8-FD47-9FAA-57FDE1AA238C}" type="pres">
      <dgm:prSet presAssocID="{50336BCF-A2A9-E54B-A39E-056737C9614A}" presName="parentText" presStyleLbl="node1" presStyleIdx="2" presStyleCnt="3">
        <dgm:presLayoutVars>
          <dgm:chMax val="0"/>
          <dgm:bulletEnabled val="1"/>
        </dgm:presLayoutVars>
      </dgm:prSet>
      <dgm:spPr/>
      <dgm:t>
        <a:bodyPr/>
        <a:lstStyle/>
        <a:p>
          <a:endParaRPr lang="fr-FR"/>
        </a:p>
      </dgm:t>
    </dgm:pt>
    <dgm:pt modelId="{2CEB4FB8-61D1-5645-8CB9-84253CDCB056}" type="pres">
      <dgm:prSet presAssocID="{50336BCF-A2A9-E54B-A39E-056737C9614A}" presName="childText" presStyleLbl="revTx" presStyleIdx="2" presStyleCnt="3">
        <dgm:presLayoutVars>
          <dgm:bulletEnabled val="1"/>
        </dgm:presLayoutVars>
      </dgm:prSet>
      <dgm:spPr/>
      <dgm:t>
        <a:bodyPr/>
        <a:lstStyle/>
        <a:p>
          <a:endParaRPr lang="fr-FR"/>
        </a:p>
      </dgm:t>
    </dgm:pt>
  </dgm:ptLst>
  <dgm:cxnLst>
    <dgm:cxn modelId="{5A55A36C-01EE-EB44-B8DC-278630DEC9EA}" srcId="{B67C24CC-2A0A-574F-B708-8B4E41BE9A8C}" destId="{8C579125-629A-474A-B442-9D7AE8FEFE58}" srcOrd="0" destOrd="0" parTransId="{BA674F68-B965-8D42-90DD-7FC0B75E4B23}" sibTransId="{682A6564-9A76-4F43-A15D-400E666FD29B}"/>
    <dgm:cxn modelId="{D24A339F-083D-7E4F-A494-3A4CD66AADB2}" srcId="{52320FDA-64A2-914E-A111-0E5861A1DEFD}" destId="{50336BCF-A2A9-E54B-A39E-056737C9614A}" srcOrd="2" destOrd="0" parTransId="{8ABB3667-D65C-AF47-91D0-F8B938A8B6A9}" sibTransId="{EE544DB8-17D9-3741-837A-29AE3C72C332}"/>
    <dgm:cxn modelId="{F7808CCB-8876-664E-A278-EEDE8CDB437D}" type="presOf" srcId="{13E57386-3C50-A042-9FCE-02D4E4ECE28F}" destId="{C8F20CDB-11AF-DF4C-B47A-2D7A8E3D4A2F}" srcOrd="0" destOrd="0" presId="urn:microsoft.com/office/officeart/2005/8/layout/vList2"/>
    <dgm:cxn modelId="{F85F991E-FFFA-AD41-8D75-C1E0E6C5BD68}" type="presOf" srcId="{9E595B00-9BB5-C24D-9778-47E051BFBD31}" destId="{2CEB4FB8-61D1-5645-8CB9-84253CDCB056}" srcOrd="0" destOrd="0" presId="urn:microsoft.com/office/officeart/2005/8/layout/vList2"/>
    <dgm:cxn modelId="{33FFBE83-90A6-3243-A979-69CB45694A9F}" type="presOf" srcId="{52320FDA-64A2-914E-A111-0E5861A1DEFD}" destId="{A40500F7-6986-F646-AD44-120BAF92EF9D}" srcOrd="0" destOrd="0" presId="urn:microsoft.com/office/officeart/2005/8/layout/vList2"/>
    <dgm:cxn modelId="{A16FFC23-6FAF-1344-9399-C7609A0EFF6F}" type="presOf" srcId="{20026322-CA48-D340-971A-DD94A75C0F9B}" destId="{2BA667C6-EC5E-C548-B5BB-CA084B68BB8F}" srcOrd="0" destOrd="0" presId="urn:microsoft.com/office/officeart/2005/8/layout/vList2"/>
    <dgm:cxn modelId="{72913575-BA06-884D-A2C8-C6BBDDD92CB9}" type="presOf" srcId="{8C579125-629A-474A-B442-9D7AE8FEFE58}" destId="{481B4F11-1EFE-E04B-AF85-45FD0089D7A5}" srcOrd="0" destOrd="0" presId="urn:microsoft.com/office/officeart/2005/8/layout/vList2"/>
    <dgm:cxn modelId="{A061A5D5-9CD1-594F-89FC-336005234C2A}" srcId="{50336BCF-A2A9-E54B-A39E-056737C9614A}" destId="{9E595B00-9BB5-C24D-9778-47E051BFBD31}" srcOrd="0" destOrd="0" parTransId="{FE469163-6299-D74A-8358-0A993A3D8F62}" sibTransId="{61242A0F-9D0C-354E-BECF-5F70A6BBA523}"/>
    <dgm:cxn modelId="{149FAEF1-270B-324C-8DCE-EF40B595E467}" srcId="{52320FDA-64A2-914E-A111-0E5861A1DEFD}" destId="{20026322-CA48-D340-971A-DD94A75C0F9B}" srcOrd="1" destOrd="0" parTransId="{E02EEA60-82E2-F241-B4A1-F602E9F6E1FB}" sibTransId="{DABE4A06-AE07-B847-811C-2ACFCC6BCC27}"/>
    <dgm:cxn modelId="{0280E199-4270-B74E-809C-06D2B0577520}" type="presOf" srcId="{50336BCF-A2A9-E54B-A39E-056737C9614A}" destId="{1C5C66AB-1DB8-FD47-9FAA-57FDE1AA238C}" srcOrd="0" destOrd="0" presId="urn:microsoft.com/office/officeart/2005/8/layout/vList2"/>
    <dgm:cxn modelId="{11256F16-41C2-C44E-910A-333F3CB0EA30}" srcId="{20026322-CA48-D340-971A-DD94A75C0F9B}" destId="{13E57386-3C50-A042-9FCE-02D4E4ECE28F}" srcOrd="0" destOrd="0" parTransId="{6CEE24F4-E758-394F-B321-40BC6DA7E768}" sibTransId="{57CB2744-F7CC-3944-B0BF-04F26E28C1CE}"/>
    <dgm:cxn modelId="{1C476806-B490-5849-AB5D-3E218909B133}" srcId="{52320FDA-64A2-914E-A111-0E5861A1DEFD}" destId="{B67C24CC-2A0A-574F-B708-8B4E41BE9A8C}" srcOrd="0" destOrd="0" parTransId="{3DDEAEB8-FBFF-7342-A281-4FE8AED4DDBD}" sibTransId="{BD7D4CE1-38EE-6147-AD33-51FDE98C4AF8}"/>
    <dgm:cxn modelId="{ECFB47CA-C54A-AD40-B467-F6B7A7D23289}" type="presOf" srcId="{B67C24CC-2A0A-574F-B708-8B4E41BE9A8C}" destId="{BD7FBFE3-A723-2844-9F8C-732DE3F7B9F0}" srcOrd="0" destOrd="0" presId="urn:microsoft.com/office/officeart/2005/8/layout/vList2"/>
    <dgm:cxn modelId="{576CA324-8BCC-FF4D-A553-017EEEE04C47}" type="presParOf" srcId="{A40500F7-6986-F646-AD44-120BAF92EF9D}" destId="{BD7FBFE3-A723-2844-9F8C-732DE3F7B9F0}" srcOrd="0" destOrd="0" presId="urn:microsoft.com/office/officeart/2005/8/layout/vList2"/>
    <dgm:cxn modelId="{FB5F4E50-3397-2F43-81AB-81FB90B87189}" type="presParOf" srcId="{A40500F7-6986-F646-AD44-120BAF92EF9D}" destId="{481B4F11-1EFE-E04B-AF85-45FD0089D7A5}" srcOrd="1" destOrd="0" presId="urn:microsoft.com/office/officeart/2005/8/layout/vList2"/>
    <dgm:cxn modelId="{5E17D225-7E6B-5046-92D8-B1B3C80E7DFA}" type="presParOf" srcId="{A40500F7-6986-F646-AD44-120BAF92EF9D}" destId="{2BA667C6-EC5E-C548-B5BB-CA084B68BB8F}" srcOrd="2" destOrd="0" presId="urn:microsoft.com/office/officeart/2005/8/layout/vList2"/>
    <dgm:cxn modelId="{DFD6677F-5B87-1442-890D-7F2C73FD2193}" type="presParOf" srcId="{A40500F7-6986-F646-AD44-120BAF92EF9D}" destId="{C8F20CDB-11AF-DF4C-B47A-2D7A8E3D4A2F}" srcOrd="3" destOrd="0" presId="urn:microsoft.com/office/officeart/2005/8/layout/vList2"/>
    <dgm:cxn modelId="{3048A3BC-82FF-BE41-9DAC-F059BDD204B1}" type="presParOf" srcId="{A40500F7-6986-F646-AD44-120BAF92EF9D}" destId="{1C5C66AB-1DB8-FD47-9FAA-57FDE1AA238C}" srcOrd="4" destOrd="0" presId="urn:microsoft.com/office/officeart/2005/8/layout/vList2"/>
    <dgm:cxn modelId="{F391CD17-504F-B144-A175-E8AD252E90D0}" type="presParOf" srcId="{A40500F7-6986-F646-AD44-120BAF92EF9D}" destId="{2CEB4FB8-61D1-5645-8CB9-84253CDCB056}"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2320FDA-64A2-914E-A111-0E5861A1DEFD}"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B67C24CC-2A0A-574F-B708-8B4E41BE9A8C}">
      <dgm:prSet/>
      <dgm:spPr/>
      <dgm:t>
        <a:bodyPr/>
        <a:lstStyle/>
        <a:p>
          <a:pPr rtl="0"/>
          <a:r>
            <a:rPr lang="fr-FR" dirty="0" smtClean="0">
              <a:solidFill>
                <a:srgbClr val="FF0000"/>
              </a:solidFill>
              <a:effectLst>
                <a:outerShdw blurRad="38100" dist="38100" dir="2700000" algn="tl">
                  <a:srgbClr val="000000"/>
                </a:outerShdw>
              </a:effectLst>
            </a:rPr>
            <a:t>Les causes de l’ennui peuvent être internes :</a:t>
          </a:r>
          <a:endParaRPr lang="fr-FR" dirty="0"/>
        </a:p>
      </dgm:t>
    </dgm:pt>
    <dgm:pt modelId="{3DDEAEB8-FBFF-7342-A281-4FE8AED4DDBD}" type="parTrans" cxnId="{1C476806-B490-5849-AB5D-3E218909B133}">
      <dgm:prSet/>
      <dgm:spPr/>
      <dgm:t>
        <a:bodyPr/>
        <a:lstStyle/>
        <a:p>
          <a:endParaRPr lang="fr-FR"/>
        </a:p>
      </dgm:t>
    </dgm:pt>
    <dgm:pt modelId="{BD7D4CE1-38EE-6147-AD33-51FDE98C4AF8}" type="sibTrans" cxnId="{1C476806-B490-5849-AB5D-3E218909B133}">
      <dgm:prSet/>
      <dgm:spPr/>
      <dgm:t>
        <a:bodyPr/>
        <a:lstStyle/>
        <a:p>
          <a:endParaRPr lang="fr-FR"/>
        </a:p>
      </dgm:t>
    </dgm:pt>
    <dgm:pt modelId="{672D9862-32D3-D148-ACC2-73E2E2D60A89}">
      <dgm:prSet/>
      <dgm:spPr/>
      <dgm:t>
        <a:bodyPr/>
        <a:lstStyle/>
        <a:p>
          <a:r>
            <a:rPr lang="fr-FR" dirty="0" smtClean="0">
              <a:solidFill>
                <a:srgbClr val="FF0000"/>
              </a:solidFill>
              <a:effectLst>
                <a:outerShdw blurRad="38100" dist="38100" dir="2700000" algn="tl">
                  <a:srgbClr val="000000"/>
                </a:outerShdw>
              </a:effectLst>
            </a:rPr>
            <a:t>la fatigue </a:t>
          </a:r>
          <a:r>
            <a:rPr lang="fr-FR" dirty="0" smtClean="0"/>
            <a:t>;</a:t>
          </a:r>
          <a:endParaRPr lang="fr-FR" dirty="0">
            <a:solidFill>
              <a:srgbClr val="FF0000"/>
            </a:solidFill>
            <a:effectLst>
              <a:outerShdw blurRad="38100" dist="38100" dir="2700000" algn="tl">
                <a:srgbClr val="000000"/>
              </a:outerShdw>
            </a:effectLst>
          </a:endParaRPr>
        </a:p>
      </dgm:t>
    </dgm:pt>
    <dgm:pt modelId="{0CB3162A-BD71-B340-8250-B60A7DA09775}" type="parTrans" cxnId="{BB670A2F-8781-BD46-BCC7-04B1EE4179B2}">
      <dgm:prSet/>
      <dgm:spPr/>
      <dgm:t>
        <a:bodyPr/>
        <a:lstStyle/>
        <a:p>
          <a:endParaRPr lang="fr-FR"/>
        </a:p>
      </dgm:t>
    </dgm:pt>
    <dgm:pt modelId="{78E15AFF-1501-E242-A4D6-8FEA2D32E672}" type="sibTrans" cxnId="{BB670A2F-8781-BD46-BCC7-04B1EE4179B2}">
      <dgm:prSet/>
      <dgm:spPr/>
      <dgm:t>
        <a:bodyPr/>
        <a:lstStyle/>
        <a:p>
          <a:endParaRPr lang="fr-FR"/>
        </a:p>
      </dgm:t>
    </dgm:pt>
    <dgm:pt modelId="{6BEBAA0B-9266-B54E-B6AD-87FADE66B71F}">
      <dgm:prSet/>
      <dgm:spPr/>
      <dgm:t>
        <a:bodyPr/>
        <a:lstStyle/>
        <a:p>
          <a:r>
            <a:rPr lang="fr-FR" dirty="0" smtClean="0"/>
            <a:t>le</a:t>
          </a:r>
          <a:r>
            <a:rPr lang="fr-FR" dirty="0" smtClean="0">
              <a:effectLst>
                <a:outerShdw blurRad="38100" dist="38100" dir="2700000" algn="tl">
                  <a:srgbClr val="000000"/>
                </a:outerShdw>
              </a:effectLst>
            </a:rPr>
            <a:t> </a:t>
          </a:r>
          <a:r>
            <a:rPr lang="fr-FR" dirty="0" smtClean="0">
              <a:solidFill>
                <a:srgbClr val="FF0000"/>
              </a:solidFill>
              <a:effectLst>
                <a:outerShdw blurRad="38100" dist="38100" dir="2700000" algn="tl">
                  <a:srgbClr val="000000"/>
                </a:outerShdw>
              </a:effectLst>
            </a:rPr>
            <a:t>travail de nuit</a:t>
          </a:r>
          <a:r>
            <a:rPr lang="fr-FR" dirty="0" smtClean="0"/>
            <a:t>, surtout quand le sujet n’est pas encore adapté ;</a:t>
          </a:r>
          <a:endParaRPr lang="fr-FR" dirty="0"/>
        </a:p>
      </dgm:t>
    </dgm:pt>
    <dgm:pt modelId="{96301971-A462-A942-8718-8D362DFFF39B}" type="parTrans" cxnId="{918E54A2-5725-014E-82B5-259D22847B7A}">
      <dgm:prSet/>
      <dgm:spPr/>
      <dgm:t>
        <a:bodyPr/>
        <a:lstStyle/>
        <a:p>
          <a:endParaRPr lang="fr-FR"/>
        </a:p>
      </dgm:t>
    </dgm:pt>
    <dgm:pt modelId="{26F0AD8D-F777-CB4E-9FE4-BEA581049C65}" type="sibTrans" cxnId="{918E54A2-5725-014E-82B5-259D22847B7A}">
      <dgm:prSet/>
      <dgm:spPr/>
      <dgm:t>
        <a:bodyPr/>
        <a:lstStyle/>
        <a:p>
          <a:endParaRPr lang="fr-FR"/>
        </a:p>
      </dgm:t>
    </dgm:pt>
    <dgm:pt modelId="{5914F903-22F4-554A-9F42-6A8129D14570}">
      <dgm:prSet/>
      <dgm:spPr/>
      <dgm:t>
        <a:bodyPr/>
        <a:lstStyle/>
        <a:p>
          <a:r>
            <a:rPr lang="fr-FR" dirty="0" smtClean="0"/>
            <a:t>les sujets </a:t>
          </a:r>
          <a:r>
            <a:rPr lang="fr-FR" dirty="0" smtClean="0">
              <a:solidFill>
                <a:srgbClr val="FF0000"/>
              </a:solidFill>
              <a:effectLst>
                <a:outerShdw blurRad="38100" dist="38100" dir="2700000" algn="tl">
                  <a:srgbClr val="000000"/>
                </a:outerShdw>
              </a:effectLst>
            </a:rPr>
            <a:t>peu motivés </a:t>
          </a:r>
          <a:r>
            <a:rPr lang="fr-FR" dirty="0" smtClean="0"/>
            <a:t>;</a:t>
          </a:r>
          <a:endParaRPr lang="fr-FR" dirty="0">
            <a:solidFill>
              <a:srgbClr val="FF0000"/>
            </a:solidFill>
            <a:effectLst>
              <a:outerShdw blurRad="38100" dist="38100" dir="2700000" algn="tl">
                <a:srgbClr val="000000"/>
              </a:outerShdw>
            </a:effectLst>
          </a:endParaRPr>
        </a:p>
      </dgm:t>
    </dgm:pt>
    <dgm:pt modelId="{4620E433-BBFA-A042-8BE4-2DDB2BD630BB}" type="parTrans" cxnId="{7846E835-59A0-AE4B-86C1-386B3D4911B1}">
      <dgm:prSet/>
      <dgm:spPr/>
      <dgm:t>
        <a:bodyPr/>
        <a:lstStyle/>
        <a:p>
          <a:endParaRPr lang="fr-FR"/>
        </a:p>
      </dgm:t>
    </dgm:pt>
    <dgm:pt modelId="{301BDF4E-2006-9746-968E-3330FBEBAC42}" type="sibTrans" cxnId="{7846E835-59A0-AE4B-86C1-386B3D4911B1}">
      <dgm:prSet/>
      <dgm:spPr/>
      <dgm:t>
        <a:bodyPr/>
        <a:lstStyle/>
        <a:p>
          <a:endParaRPr lang="fr-FR"/>
        </a:p>
      </dgm:t>
    </dgm:pt>
    <dgm:pt modelId="{7B64B9FD-BAC4-1748-AF6B-FDE82D7FC31E}">
      <dgm:prSet/>
      <dgm:spPr/>
      <dgm:t>
        <a:bodyPr/>
        <a:lstStyle/>
        <a:p>
          <a:r>
            <a:rPr lang="fr-FR" dirty="0" smtClean="0"/>
            <a:t>niveau de </a:t>
          </a:r>
          <a:r>
            <a:rPr lang="fr-FR" dirty="0" smtClean="0">
              <a:solidFill>
                <a:srgbClr val="FF0000"/>
              </a:solidFill>
              <a:effectLst>
                <a:outerShdw blurRad="38100" dist="38100" dir="2700000" algn="tl">
                  <a:srgbClr val="000000"/>
                </a:outerShdw>
              </a:effectLst>
            </a:rPr>
            <a:t>connaissances ou de compétences trop élevé</a:t>
          </a:r>
          <a:r>
            <a:rPr lang="fr-FR" dirty="0" smtClean="0">
              <a:effectLst>
                <a:outerShdw blurRad="38100" dist="38100" dir="2700000" algn="tl">
                  <a:srgbClr val="000000"/>
                </a:outerShdw>
              </a:effectLst>
            </a:rPr>
            <a:t> </a:t>
          </a:r>
          <a:r>
            <a:rPr lang="fr-FR" dirty="0" smtClean="0"/>
            <a:t>par rapport à la tâche ;</a:t>
          </a:r>
          <a:endParaRPr lang="fr-FR" dirty="0"/>
        </a:p>
      </dgm:t>
    </dgm:pt>
    <dgm:pt modelId="{2A22DA26-0617-3D42-9DE0-499638CE9AF6}" type="parTrans" cxnId="{AE7F600C-A965-E740-B449-021C2C75CD65}">
      <dgm:prSet/>
      <dgm:spPr/>
      <dgm:t>
        <a:bodyPr/>
        <a:lstStyle/>
        <a:p>
          <a:endParaRPr lang="fr-FR"/>
        </a:p>
      </dgm:t>
    </dgm:pt>
    <dgm:pt modelId="{9D777673-B046-A74B-ACB0-8A2BE944AAA6}" type="sibTrans" cxnId="{AE7F600C-A965-E740-B449-021C2C75CD65}">
      <dgm:prSet/>
      <dgm:spPr/>
      <dgm:t>
        <a:bodyPr/>
        <a:lstStyle/>
        <a:p>
          <a:endParaRPr lang="fr-FR"/>
        </a:p>
      </dgm:t>
    </dgm:pt>
    <dgm:pt modelId="{3CCF070A-4E9A-D74B-969C-B5F3156A2051}">
      <dgm:prSet/>
      <dgm:spPr/>
      <dgm:t>
        <a:bodyPr/>
        <a:lstStyle/>
        <a:p>
          <a:r>
            <a:rPr lang="fr-FR" dirty="0" smtClean="0">
              <a:effectLst>
                <a:outerShdw blurRad="38100" dist="38100" dir="2700000" algn="tl">
                  <a:srgbClr val="000000"/>
                </a:outerShdw>
              </a:effectLst>
            </a:rPr>
            <a:t>l’</a:t>
          </a:r>
          <a:r>
            <a:rPr lang="fr-FR" dirty="0" smtClean="0">
              <a:solidFill>
                <a:srgbClr val="FF0000"/>
              </a:solidFill>
              <a:effectLst>
                <a:outerShdw blurRad="38100" dist="38100" dir="2700000" algn="tl">
                  <a:srgbClr val="000000"/>
                </a:outerShdw>
              </a:effectLst>
            </a:rPr>
            <a:t>ancienneté</a:t>
          </a:r>
          <a:r>
            <a:rPr lang="fr-FR" dirty="0" smtClean="0">
              <a:effectLst>
                <a:outerShdw blurRad="38100" dist="38100" dir="2700000" algn="tl">
                  <a:srgbClr val="000000"/>
                </a:outerShdw>
              </a:effectLst>
            </a:rPr>
            <a:t> </a:t>
          </a:r>
          <a:r>
            <a:rPr lang="fr-FR" dirty="0" smtClean="0"/>
            <a:t>dans un poste.</a:t>
          </a:r>
          <a:endParaRPr lang="fr-FR" dirty="0"/>
        </a:p>
      </dgm:t>
    </dgm:pt>
    <dgm:pt modelId="{0F21D773-C9A7-7A42-8397-D2C8D5189EB5}" type="parTrans" cxnId="{B4BDF145-5324-A849-8FF5-D6A28E365E08}">
      <dgm:prSet/>
      <dgm:spPr/>
      <dgm:t>
        <a:bodyPr/>
        <a:lstStyle/>
        <a:p>
          <a:endParaRPr lang="fr-FR"/>
        </a:p>
      </dgm:t>
    </dgm:pt>
    <dgm:pt modelId="{92CAAEE6-30A4-F045-8A35-81850A5E0044}" type="sibTrans" cxnId="{B4BDF145-5324-A849-8FF5-D6A28E365E08}">
      <dgm:prSet/>
      <dgm:spPr/>
      <dgm:t>
        <a:bodyPr/>
        <a:lstStyle/>
        <a:p>
          <a:endParaRPr lang="fr-FR"/>
        </a:p>
      </dgm:t>
    </dgm:pt>
    <dgm:pt modelId="{A40500F7-6986-F646-AD44-120BAF92EF9D}" type="pres">
      <dgm:prSet presAssocID="{52320FDA-64A2-914E-A111-0E5861A1DEFD}" presName="linear" presStyleCnt="0">
        <dgm:presLayoutVars>
          <dgm:animLvl val="lvl"/>
          <dgm:resizeHandles val="exact"/>
        </dgm:presLayoutVars>
      </dgm:prSet>
      <dgm:spPr/>
      <dgm:t>
        <a:bodyPr/>
        <a:lstStyle/>
        <a:p>
          <a:endParaRPr lang="fr-FR"/>
        </a:p>
      </dgm:t>
    </dgm:pt>
    <dgm:pt modelId="{BD7FBFE3-A723-2844-9F8C-732DE3F7B9F0}" type="pres">
      <dgm:prSet presAssocID="{B67C24CC-2A0A-574F-B708-8B4E41BE9A8C}" presName="parentText" presStyleLbl="node1" presStyleIdx="0" presStyleCnt="1">
        <dgm:presLayoutVars>
          <dgm:chMax val="0"/>
          <dgm:bulletEnabled val="1"/>
        </dgm:presLayoutVars>
      </dgm:prSet>
      <dgm:spPr/>
      <dgm:t>
        <a:bodyPr/>
        <a:lstStyle/>
        <a:p>
          <a:endParaRPr lang="fr-FR"/>
        </a:p>
      </dgm:t>
    </dgm:pt>
    <dgm:pt modelId="{481B4F11-1EFE-E04B-AF85-45FD0089D7A5}" type="pres">
      <dgm:prSet presAssocID="{B67C24CC-2A0A-574F-B708-8B4E41BE9A8C}" presName="childText" presStyleLbl="revTx" presStyleIdx="0" presStyleCnt="1">
        <dgm:presLayoutVars>
          <dgm:bulletEnabled val="1"/>
        </dgm:presLayoutVars>
      </dgm:prSet>
      <dgm:spPr/>
      <dgm:t>
        <a:bodyPr/>
        <a:lstStyle/>
        <a:p>
          <a:endParaRPr lang="fr-FR"/>
        </a:p>
      </dgm:t>
    </dgm:pt>
  </dgm:ptLst>
  <dgm:cxnLst>
    <dgm:cxn modelId="{53800957-EAE5-3643-9B75-B6FCAFD29C49}" type="presOf" srcId="{B67C24CC-2A0A-574F-B708-8B4E41BE9A8C}" destId="{BD7FBFE3-A723-2844-9F8C-732DE3F7B9F0}" srcOrd="0" destOrd="0" presId="urn:microsoft.com/office/officeart/2005/8/layout/vList2"/>
    <dgm:cxn modelId="{E89500E0-1ABD-6844-89FC-E1D6995F28F1}" type="presOf" srcId="{7B64B9FD-BAC4-1748-AF6B-FDE82D7FC31E}" destId="{481B4F11-1EFE-E04B-AF85-45FD0089D7A5}" srcOrd="0" destOrd="3" presId="urn:microsoft.com/office/officeart/2005/8/layout/vList2"/>
    <dgm:cxn modelId="{7914CBF8-BDCF-3443-89B7-2DD9A35BA917}" type="presOf" srcId="{3CCF070A-4E9A-D74B-969C-B5F3156A2051}" destId="{481B4F11-1EFE-E04B-AF85-45FD0089D7A5}" srcOrd="0" destOrd="4" presId="urn:microsoft.com/office/officeart/2005/8/layout/vList2"/>
    <dgm:cxn modelId="{C9CE4F14-EFFA-8B46-888C-71C0CE63A6C4}" type="presOf" srcId="{6BEBAA0B-9266-B54E-B6AD-87FADE66B71F}" destId="{481B4F11-1EFE-E04B-AF85-45FD0089D7A5}" srcOrd="0" destOrd="1" presId="urn:microsoft.com/office/officeart/2005/8/layout/vList2"/>
    <dgm:cxn modelId="{AE7F600C-A965-E740-B449-021C2C75CD65}" srcId="{B67C24CC-2A0A-574F-B708-8B4E41BE9A8C}" destId="{7B64B9FD-BAC4-1748-AF6B-FDE82D7FC31E}" srcOrd="3" destOrd="0" parTransId="{2A22DA26-0617-3D42-9DE0-499638CE9AF6}" sibTransId="{9D777673-B046-A74B-ACB0-8A2BE944AAA6}"/>
    <dgm:cxn modelId="{5FD74013-C779-A348-8E4F-EE5B306FFFC8}" type="presOf" srcId="{672D9862-32D3-D148-ACC2-73E2E2D60A89}" destId="{481B4F11-1EFE-E04B-AF85-45FD0089D7A5}" srcOrd="0" destOrd="0" presId="urn:microsoft.com/office/officeart/2005/8/layout/vList2"/>
    <dgm:cxn modelId="{918E54A2-5725-014E-82B5-259D22847B7A}" srcId="{B67C24CC-2A0A-574F-B708-8B4E41BE9A8C}" destId="{6BEBAA0B-9266-B54E-B6AD-87FADE66B71F}" srcOrd="1" destOrd="0" parTransId="{96301971-A462-A942-8718-8D362DFFF39B}" sibTransId="{26F0AD8D-F777-CB4E-9FE4-BEA581049C65}"/>
    <dgm:cxn modelId="{BB670A2F-8781-BD46-BCC7-04B1EE4179B2}" srcId="{B67C24CC-2A0A-574F-B708-8B4E41BE9A8C}" destId="{672D9862-32D3-D148-ACC2-73E2E2D60A89}" srcOrd="0" destOrd="0" parTransId="{0CB3162A-BD71-B340-8250-B60A7DA09775}" sibTransId="{78E15AFF-1501-E242-A4D6-8FEA2D32E672}"/>
    <dgm:cxn modelId="{1C476806-B490-5849-AB5D-3E218909B133}" srcId="{52320FDA-64A2-914E-A111-0E5861A1DEFD}" destId="{B67C24CC-2A0A-574F-B708-8B4E41BE9A8C}" srcOrd="0" destOrd="0" parTransId="{3DDEAEB8-FBFF-7342-A281-4FE8AED4DDBD}" sibTransId="{BD7D4CE1-38EE-6147-AD33-51FDE98C4AF8}"/>
    <dgm:cxn modelId="{E835AB68-E1A4-0748-9B02-FA13464A88D5}" type="presOf" srcId="{5914F903-22F4-554A-9F42-6A8129D14570}" destId="{481B4F11-1EFE-E04B-AF85-45FD0089D7A5}" srcOrd="0" destOrd="2" presId="urn:microsoft.com/office/officeart/2005/8/layout/vList2"/>
    <dgm:cxn modelId="{B4BDF145-5324-A849-8FF5-D6A28E365E08}" srcId="{B67C24CC-2A0A-574F-B708-8B4E41BE9A8C}" destId="{3CCF070A-4E9A-D74B-969C-B5F3156A2051}" srcOrd="4" destOrd="0" parTransId="{0F21D773-C9A7-7A42-8397-D2C8D5189EB5}" sibTransId="{92CAAEE6-30A4-F045-8A35-81850A5E0044}"/>
    <dgm:cxn modelId="{5D63273F-ED2D-6F48-9E57-F31AFDE47D72}" type="presOf" srcId="{52320FDA-64A2-914E-A111-0E5861A1DEFD}" destId="{A40500F7-6986-F646-AD44-120BAF92EF9D}" srcOrd="0" destOrd="0" presId="urn:microsoft.com/office/officeart/2005/8/layout/vList2"/>
    <dgm:cxn modelId="{7846E835-59A0-AE4B-86C1-386B3D4911B1}" srcId="{B67C24CC-2A0A-574F-B708-8B4E41BE9A8C}" destId="{5914F903-22F4-554A-9F42-6A8129D14570}" srcOrd="2" destOrd="0" parTransId="{4620E433-BBFA-A042-8BE4-2DDB2BD630BB}" sibTransId="{301BDF4E-2006-9746-968E-3330FBEBAC42}"/>
    <dgm:cxn modelId="{B76DD102-410A-3E47-9643-E25AEF87317E}" type="presParOf" srcId="{A40500F7-6986-F646-AD44-120BAF92EF9D}" destId="{BD7FBFE3-A723-2844-9F8C-732DE3F7B9F0}" srcOrd="0" destOrd="0" presId="urn:microsoft.com/office/officeart/2005/8/layout/vList2"/>
    <dgm:cxn modelId="{F3052BB4-19CE-FD4B-9E16-03D23067E78A}" type="presParOf" srcId="{A40500F7-6986-F646-AD44-120BAF92EF9D}" destId="{481B4F11-1EFE-E04B-AF85-45FD0089D7A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2320FDA-64A2-914E-A111-0E5861A1DEFD}"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B67C24CC-2A0A-574F-B708-8B4E41BE9A8C}">
      <dgm:prSet/>
      <dgm:spPr/>
      <dgm:t>
        <a:bodyPr/>
        <a:lstStyle/>
        <a:p>
          <a:pPr algn="just" rtl="0"/>
          <a:r>
            <a:rPr lang="fr-FR" dirty="0" smtClean="0">
              <a:solidFill>
                <a:srgbClr val="FF0000"/>
              </a:solidFill>
              <a:effectLst>
                <a:outerShdw blurRad="38100" dist="38100" dir="2700000" algn="tl">
                  <a:srgbClr val="000000"/>
                </a:outerShdw>
              </a:effectLst>
            </a:rPr>
            <a:t>Le processus d’adaptation</a:t>
          </a:r>
          <a:endParaRPr lang="fr-FR" dirty="0"/>
        </a:p>
      </dgm:t>
    </dgm:pt>
    <dgm:pt modelId="{3DDEAEB8-FBFF-7342-A281-4FE8AED4DDBD}" type="parTrans" cxnId="{1C476806-B490-5849-AB5D-3E218909B133}">
      <dgm:prSet/>
      <dgm:spPr/>
      <dgm:t>
        <a:bodyPr/>
        <a:lstStyle/>
        <a:p>
          <a:endParaRPr lang="fr-FR"/>
        </a:p>
      </dgm:t>
    </dgm:pt>
    <dgm:pt modelId="{BD7D4CE1-38EE-6147-AD33-51FDE98C4AF8}" type="sibTrans" cxnId="{1C476806-B490-5849-AB5D-3E218909B133}">
      <dgm:prSet/>
      <dgm:spPr/>
      <dgm:t>
        <a:bodyPr/>
        <a:lstStyle/>
        <a:p>
          <a:endParaRPr lang="fr-FR"/>
        </a:p>
      </dgm:t>
    </dgm:pt>
    <dgm:pt modelId="{76D3EB93-0CB0-C444-865D-96EA08435798}">
      <dgm:prSet/>
      <dgm:spPr/>
      <dgm:t>
        <a:bodyPr/>
        <a:lstStyle/>
        <a:p>
          <a:pPr algn="just"/>
          <a:r>
            <a:rPr lang="fr-FR" dirty="0" smtClean="0"/>
            <a:t>Un travail monotone implique</a:t>
          </a:r>
          <a:endParaRPr lang="fr-FR" dirty="0">
            <a:solidFill>
              <a:srgbClr val="FF0000"/>
            </a:solidFill>
          </a:endParaRPr>
        </a:p>
      </dgm:t>
    </dgm:pt>
    <dgm:pt modelId="{24241BBC-E59B-554B-9696-86CCE0160968}" type="parTrans" cxnId="{5E563E20-5606-7E4C-92E4-F8DFC8E77DD4}">
      <dgm:prSet/>
      <dgm:spPr/>
      <dgm:t>
        <a:bodyPr/>
        <a:lstStyle/>
        <a:p>
          <a:endParaRPr lang="fr-FR"/>
        </a:p>
      </dgm:t>
    </dgm:pt>
    <dgm:pt modelId="{2AF10F83-FCC7-B547-A8BD-28E937FCE7E1}" type="sibTrans" cxnId="{5E563E20-5606-7E4C-92E4-F8DFC8E77DD4}">
      <dgm:prSet/>
      <dgm:spPr/>
      <dgm:t>
        <a:bodyPr/>
        <a:lstStyle/>
        <a:p>
          <a:endParaRPr lang="fr-FR"/>
        </a:p>
      </dgm:t>
    </dgm:pt>
    <dgm:pt modelId="{18CA4911-AA46-6648-B41F-5680B54A8163}">
      <dgm:prSet/>
      <dgm:spPr/>
      <dgm:t>
        <a:bodyPr/>
        <a:lstStyle/>
        <a:p>
          <a:pPr algn="just"/>
          <a:r>
            <a:rPr lang="fr-FR" dirty="0" smtClean="0"/>
            <a:t>une adaptation au stimuli car ceux-ci ne sont pas variés. </a:t>
          </a:r>
          <a:endParaRPr lang="fr-FR" dirty="0">
            <a:solidFill>
              <a:srgbClr val="FF0000"/>
            </a:solidFill>
          </a:endParaRPr>
        </a:p>
      </dgm:t>
    </dgm:pt>
    <dgm:pt modelId="{D4818FC9-6CBF-AE41-AFB1-BFBB6C07078A}" type="parTrans" cxnId="{8766DE6A-CB57-0448-A5AA-8756E6154146}">
      <dgm:prSet/>
      <dgm:spPr/>
    </dgm:pt>
    <dgm:pt modelId="{42E48CB4-8362-C946-B218-D317EBA7DAAC}" type="sibTrans" cxnId="{8766DE6A-CB57-0448-A5AA-8756E6154146}">
      <dgm:prSet/>
      <dgm:spPr/>
    </dgm:pt>
    <dgm:pt modelId="{4804A14E-5774-6B45-90F3-717948EF2A15}">
      <dgm:prSet/>
      <dgm:spPr/>
      <dgm:t>
        <a:bodyPr/>
        <a:lstStyle/>
        <a:p>
          <a:pPr algn="just"/>
          <a:r>
            <a:rPr lang="fr-FR" dirty="0" smtClean="0"/>
            <a:t>Les </a:t>
          </a:r>
          <a:r>
            <a:rPr lang="fr-FR" dirty="0" smtClean="0">
              <a:solidFill>
                <a:srgbClr val="FF0000"/>
              </a:solidFill>
              <a:effectLst>
                <a:outerShdw blurRad="38100" dist="38100" dir="2700000" algn="tl">
                  <a:srgbClr val="000000"/>
                </a:outerShdw>
              </a:effectLst>
            </a:rPr>
            <a:t>récepteurs sensoriels</a:t>
          </a:r>
          <a:r>
            <a:rPr lang="fr-FR" dirty="0" smtClean="0">
              <a:solidFill>
                <a:srgbClr val="FF0000"/>
              </a:solidFill>
            </a:rPr>
            <a:t> </a:t>
          </a:r>
          <a:r>
            <a:rPr lang="fr-FR" dirty="0" smtClean="0"/>
            <a:t>ne transmettent plus, ou de façon </a:t>
          </a:r>
          <a:r>
            <a:rPr lang="fr-FR" dirty="0" smtClean="0">
              <a:solidFill>
                <a:srgbClr val="FF0000"/>
              </a:solidFill>
              <a:effectLst>
                <a:outerShdw blurRad="38100" dist="38100" dir="2700000" algn="tl">
                  <a:srgbClr val="000000"/>
                </a:outerShdw>
              </a:effectLst>
            </a:rPr>
            <a:t>affaiblie, le signal</a:t>
          </a:r>
          <a:r>
            <a:rPr lang="fr-FR" dirty="0" smtClean="0">
              <a:solidFill>
                <a:srgbClr val="FF0000"/>
              </a:solidFill>
            </a:rPr>
            <a:t>.</a:t>
          </a:r>
          <a:endParaRPr lang="fr-FR" dirty="0">
            <a:solidFill>
              <a:srgbClr val="FF0000"/>
            </a:solidFill>
          </a:endParaRPr>
        </a:p>
      </dgm:t>
    </dgm:pt>
    <dgm:pt modelId="{CFC8EA2E-6A49-0041-B272-511F839C2132}" type="parTrans" cxnId="{CCFBF396-8A40-F140-96DE-56EA6FC9E687}">
      <dgm:prSet/>
      <dgm:spPr/>
    </dgm:pt>
    <dgm:pt modelId="{725CF9FF-C7BD-994C-8714-92CC9E12B9CF}" type="sibTrans" cxnId="{CCFBF396-8A40-F140-96DE-56EA6FC9E687}">
      <dgm:prSet/>
      <dgm:spPr/>
    </dgm:pt>
    <dgm:pt modelId="{A40500F7-6986-F646-AD44-120BAF92EF9D}" type="pres">
      <dgm:prSet presAssocID="{52320FDA-64A2-914E-A111-0E5861A1DEFD}" presName="linear" presStyleCnt="0">
        <dgm:presLayoutVars>
          <dgm:animLvl val="lvl"/>
          <dgm:resizeHandles val="exact"/>
        </dgm:presLayoutVars>
      </dgm:prSet>
      <dgm:spPr/>
      <dgm:t>
        <a:bodyPr/>
        <a:lstStyle/>
        <a:p>
          <a:endParaRPr lang="fr-FR"/>
        </a:p>
      </dgm:t>
    </dgm:pt>
    <dgm:pt modelId="{BD7FBFE3-A723-2844-9F8C-732DE3F7B9F0}" type="pres">
      <dgm:prSet presAssocID="{B67C24CC-2A0A-574F-B708-8B4E41BE9A8C}" presName="parentText" presStyleLbl="node1" presStyleIdx="0" presStyleCnt="2">
        <dgm:presLayoutVars>
          <dgm:chMax val="0"/>
          <dgm:bulletEnabled val="1"/>
        </dgm:presLayoutVars>
      </dgm:prSet>
      <dgm:spPr/>
      <dgm:t>
        <a:bodyPr/>
        <a:lstStyle/>
        <a:p>
          <a:endParaRPr lang="fr-FR"/>
        </a:p>
      </dgm:t>
    </dgm:pt>
    <dgm:pt modelId="{0CF10B7E-6B9B-3E49-AC08-9310A567E6F9}" type="pres">
      <dgm:prSet presAssocID="{BD7D4CE1-38EE-6147-AD33-51FDE98C4AF8}" presName="spacer" presStyleCnt="0"/>
      <dgm:spPr/>
    </dgm:pt>
    <dgm:pt modelId="{EA5454D5-4C9C-F042-A9A3-9326D0944CBB}" type="pres">
      <dgm:prSet presAssocID="{76D3EB93-0CB0-C444-865D-96EA08435798}" presName="parentText" presStyleLbl="node1" presStyleIdx="1" presStyleCnt="2">
        <dgm:presLayoutVars>
          <dgm:chMax val="0"/>
          <dgm:bulletEnabled val="1"/>
        </dgm:presLayoutVars>
      </dgm:prSet>
      <dgm:spPr/>
      <dgm:t>
        <a:bodyPr/>
        <a:lstStyle/>
        <a:p>
          <a:endParaRPr lang="fr-FR"/>
        </a:p>
      </dgm:t>
    </dgm:pt>
    <dgm:pt modelId="{5EE06536-DC89-514D-AF0D-8CDAC0A2D8F5}" type="pres">
      <dgm:prSet presAssocID="{76D3EB93-0CB0-C444-865D-96EA08435798}" presName="childText" presStyleLbl="revTx" presStyleIdx="0" presStyleCnt="1">
        <dgm:presLayoutVars>
          <dgm:bulletEnabled val="1"/>
        </dgm:presLayoutVars>
      </dgm:prSet>
      <dgm:spPr/>
      <dgm:t>
        <a:bodyPr/>
        <a:lstStyle/>
        <a:p>
          <a:endParaRPr lang="fr-FR"/>
        </a:p>
      </dgm:t>
    </dgm:pt>
  </dgm:ptLst>
  <dgm:cxnLst>
    <dgm:cxn modelId="{6300E492-26BE-FF41-820D-4CFCBA0412E1}" type="presOf" srcId="{76D3EB93-0CB0-C444-865D-96EA08435798}" destId="{EA5454D5-4C9C-F042-A9A3-9326D0944CBB}" srcOrd="0" destOrd="0" presId="urn:microsoft.com/office/officeart/2005/8/layout/vList2"/>
    <dgm:cxn modelId="{67A517FE-4228-F74D-8870-3351B3076368}" type="presOf" srcId="{B67C24CC-2A0A-574F-B708-8B4E41BE9A8C}" destId="{BD7FBFE3-A723-2844-9F8C-732DE3F7B9F0}" srcOrd="0" destOrd="0" presId="urn:microsoft.com/office/officeart/2005/8/layout/vList2"/>
    <dgm:cxn modelId="{D0B9FAB9-6D67-7A40-9955-58B0160E2CF0}" type="presOf" srcId="{18CA4911-AA46-6648-B41F-5680B54A8163}" destId="{5EE06536-DC89-514D-AF0D-8CDAC0A2D8F5}" srcOrd="0" destOrd="0" presId="urn:microsoft.com/office/officeart/2005/8/layout/vList2"/>
    <dgm:cxn modelId="{CCFBF396-8A40-F140-96DE-56EA6FC9E687}" srcId="{76D3EB93-0CB0-C444-865D-96EA08435798}" destId="{4804A14E-5774-6B45-90F3-717948EF2A15}" srcOrd="1" destOrd="0" parTransId="{CFC8EA2E-6A49-0041-B272-511F839C2132}" sibTransId="{725CF9FF-C7BD-994C-8714-92CC9E12B9CF}"/>
    <dgm:cxn modelId="{5E563E20-5606-7E4C-92E4-F8DFC8E77DD4}" srcId="{52320FDA-64A2-914E-A111-0E5861A1DEFD}" destId="{76D3EB93-0CB0-C444-865D-96EA08435798}" srcOrd="1" destOrd="0" parTransId="{24241BBC-E59B-554B-9696-86CCE0160968}" sibTransId="{2AF10F83-FCC7-B547-A8BD-28E937FCE7E1}"/>
    <dgm:cxn modelId="{8766DE6A-CB57-0448-A5AA-8756E6154146}" srcId="{76D3EB93-0CB0-C444-865D-96EA08435798}" destId="{18CA4911-AA46-6648-B41F-5680B54A8163}" srcOrd="0" destOrd="0" parTransId="{D4818FC9-6CBF-AE41-AFB1-BFBB6C07078A}" sibTransId="{42E48CB4-8362-C946-B218-D317EBA7DAAC}"/>
    <dgm:cxn modelId="{1C4F7661-BFC9-AE45-BD86-16B9F4D6CAB7}" type="presOf" srcId="{52320FDA-64A2-914E-A111-0E5861A1DEFD}" destId="{A40500F7-6986-F646-AD44-120BAF92EF9D}" srcOrd="0" destOrd="0" presId="urn:microsoft.com/office/officeart/2005/8/layout/vList2"/>
    <dgm:cxn modelId="{1C476806-B490-5849-AB5D-3E218909B133}" srcId="{52320FDA-64A2-914E-A111-0E5861A1DEFD}" destId="{B67C24CC-2A0A-574F-B708-8B4E41BE9A8C}" srcOrd="0" destOrd="0" parTransId="{3DDEAEB8-FBFF-7342-A281-4FE8AED4DDBD}" sibTransId="{BD7D4CE1-38EE-6147-AD33-51FDE98C4AF8}"/>
    <dgm:cxn modelId="{25E6A770-E49C-2342-809B-CDA5B61E0B2E}" type="presOf" srcId="{4804A14E-5774-6B45-90F3-717948EF2A15}" destId="{5EE06536-DC89-514D-AF0D-8CDAC0A2D8F5}" srcOrd="0" destOrd="1" presId="urn:microsoft.com/office/officeart/2005/8/layout/vList2"/>
    <dgm:cxn modelId="{295310D6-FA1C-384E-9F9F-5F2353FDC447}" type="presParOf" srcId="{A40500F7-6986-F646-AD44-120BAF92EF9D}" destId="{BD7FBFE3-A723-2844-9F8C-732DE3F7B9F0}" srcOrd="0" destOrd="0" presId="urn:microsoft.com/office/officeart/2005/8/layout/vList2"/>
    <dgm:cxn modelId="{F35941BF-F67E-7444-B13C-8800BD09FD6C}" type="presParOf" srcId="{A40500F7-6986-F646-AD44-120BAF92EF9D}" destId="{0CF10B7E-6B9B-3E49-AC08-9310A567E6F9}" srcOrd="1" destOrd="0" presId="urn:microsoft.com/office/officeart/2005/8/layout/vList2"/>
    <dgm:cxn modelId="{B4996526-BD9D-9349-B9B0-87459E3A0EA3}" type="presParOf" srcId="{A40500F7-6986-F646-AD44-120BAF92EF9D}" destId="{EA5454D5-4C9C-F042-A9A3-9326D0944CBB}" srcOrd="2" destOrd="0" presId="urn:microsoft.com/office/officeart/2005/8/layout/vList2"/>
    <dgm:cxn modelId="{7333DCCE-549B-3B4C-9FE6-A3EE54BD4ED8}" type="presParOf" srcId="{A40500F7-6986-F646-AD44-120BAF92EF9D}" destId="{5EE06536-DC89-514D-AF0D-8CDAC0A2D8F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2320FDA-64A2-914E-A111-0E5861A1DEFD}"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B67C24CC-2A0A-574F-B708-8B4E41BE9A8C}">
      <dgm:prSet/>
      <dgm:spPr/>
      <dgm:t>
        <a:bodyPr/>
        <a:lstStyle/>
        <a:p>
          <a:pPr algn="just" rtl="0"/>
          <a:r>
            <a:rPr lang="fr-FR" dirty="0" smtClean="0">
              <a:solidFill>
                <a:srgbClr val="FF0000"/>
              </a:solidFill>
              <a:effectLst>
                <a:outerShdw blurRad="38100" dist="38100" dir="2700000" algn="tl">
                  <a:srgbClr val="000000"/>
                </a:outerShdw>
              </a:effectLst>
            </a:rPr>
            <a:t>Le phénomène d’accoutumance</a:t>
          </a:r>
          <a:endParaRPr lang="fr-FR" dirty="0"/>
        </a:p>
      </dgm:t>
    </dgm:pt>
    <dgm:pt modelId="{3DDEAEB8-FBFF-7342-A281-4FE8AED4DDBD}" type="parTrans" cxnId="{1C476806-B490-5849-AB5D-3E218909B133}">
      <dgm:prSet/>
      <dgm:spPr/>
      <dgm:t>
        <a:bodyPr/>
        <a:lstStyle/>
        <a:p>
          <a:endParaRPr lang="fr-FR"/>
        </a:p>
      </dgm:t>
    </dgm:pt>
    <dgm:pt modelId="{BD7D4CE1-38EE-6147-AD33-51FDE98C4AF8}" type="sibTrans" cxnId="{1C476806-B490-5849-AB5D-3E218909B133}">
      <dgm:prSet/>
      <dgm:spPr/>
      <dgm:t>
        <a:bodyPr/>
        <a:lstStyle/>
        <a:p>
          <a:endParaRPr lang="fr-FR"/>
        </a:p>
      </dgm:t>
    </dgm:pt>
    <dgm:pt modelId="{CBE8AA60-6308-1042-B568-BA26ED3128B7}">
      <dgm:prSet/>
      <dgm:spPr/>
      <dgm:t>
        <a:bodyPr/>
        <a:lstStyle/>
        <a:p>
          <a:r>
            <a:rPr lang="fr-FR" dirty="0" smtClean="0"/>
            <a:t>Les </a:t>
          </a:r>
          <a:r>
            <a:rPr lang="fr-FR" dirty="0" smtClean="0">
              <a:solidFill>
                <a:srgbClr val="FF0000"/>
              </a:solidFill>
              <a:effectLst>
                <a:outerShdw blurRad="38100" dist="38100" dir="2700000" algn="tl">
                  <a:srgbClr val="000000"/>
                </a:outerShdw>
              </a:effectLst>
            </a:rPr>
            <a:t>stimuli identiques et répétitifs</a:t>
          </a:r>
          <a:r>
            <a:rPr lang="fr-FR" dirty="0" smtClean="0"/>
            <a:t>, </a:t>
          </a:r>
          <a:endParaRPr lang="fr-FR" dirty="0" smtClean="0">
            <a:solidFill>
              <a:srgbClr val="FF0000"/>
            </a:solidFill>
          </a:endParaRPr>
        </a:p>
      </dgm:t>
    </dgm:pt>
    <dgm:pt modelId="{969403C2-2110-414C-AB3A-448BD95799D4}" type="parTrans" cxnId="{35B03A65-6E54-9941-9AD9-AD6822FB026F}">
      <dgm:prSet/>
      <dgm:spPr/>
      <dgm:t>
        <a:bodyPr/>
        <a:lstStyle/>
        <a:p>
          <a:endParaRPr lang="fr-FR"/>
        </a:p>
      </dgm:t>
    </dgm:pt>
    <dgm:pt modelId="{015A6070-4DFF-C246-A588-E42534A0ECAE}" type="sibTrans" cxnId="{35B03A65-6E54-9941-9AD9-AD6822FB026F}">
      <dgm:prSet/>
      <dgm:spPr/>
      <dgm:t>
        <a:bodyPr/>
        <a:lstStyle/>
        <a:p>
          <a:endParaRPr lang="fr-FR"/>
        </a:p>
      </dgm:t>
    </dgm:pt>
    <dgm:pt modelId="{97F72E5B-1546-1849-A938-DA83E305B833}">
      <dgm:prSet/>
      <dgm:spPr/>
      <dgm:t>
        <a:bodyPr/>
        <a:lstStyle/>
        <a:p>
          <a:r>
            <a:rPr lang="fr-FR" dirty="0" smtClean="0"/>
            <a:t>Sans ce phénomène,</a:t>
          </a:r>
          <a:endParaRPr lang="fr-FR" dirty="0">
            <a:solidFill>
              <a:srgbClr val="FF0000"/>
            </a:solidFill>
            <a:effectLst>
              <a:outerShdw blurRad="38100" dist="38100" dir="2700000" algn="tl">
                <a:srgbClr val="000000"/>
              </a:outerShdw>
            </a:effectLst>
          </a:endParaRPr>
        </a:p>
      </dgm:t>
    </dgm:pt>
    <dgm:pt modelId="{39198F6F-8A80-594F-B34D-FCA4C99833F9}" type="parTrans" cxnId="{43C32731-AB78-8B46-9101-1868C0B3BB5C}">
      <dgm:prSet/>
      <dgm:spPr/>
      <dgm:t>
        <a:bodyPr/>
        <a:lstStyle/>
        <a:p>
          <a:endParaRPr lang="fr-FR"/>
        </a:p>
      </dgm:t>
    </dgm:pt>
    <dgm:pt modelId="{B0B890A0-5754-A041-8DD1-88FB6EDCEF92}" type="sibTrans" cxnId="{43C32731-AB78-8B46-9101-1868C0B3BB5C}">
      <dgm:prSet/>
      <dgm:spPr/>
      <dgm:t>
        <a:bodyPr/>
        <a:lstStyle/>
        <a:p>
          <a:endParaRPr lang="fr-FR"/>
        </a:p>
      </dgm:t>
    </dgm:pt>
    <dgm:pt modelId="{1DD7F93A-CC4B-D941-8657-19D4117EF56C}">
      <dgm:prSet/>
      <dgm:spPr/>
      <dgm:t>
        <a:bodyPr/>
        <a:lstStyle/>
        <a:p>
          <a:r>
            <a:rPr lang="fr-FR" dirty="0" smtClean="0"/>
            <a:t>du fait de leur monotonie n’entraînent </a:t>
          </a:r>
          <a:r>
            <a:rPr lang="fr-FR" dirty="0" smtClean="0">
              <a:solidFill>
                <a:srgbClr val="FF0000"/>
              </a:solidFill>
              <a:effectLst>
                <a:outerShdw blurRad="38100" dist="38100" dir="2700000" algn="tl">
                  <a:srgbClr val="000000"/>
                </a:outerShdw>
              </a:effectLst>
            </a:rPr>
            <a:t>plus d’activité cérébrale</a:t>
          </a:r>
          <a:r>
            <a:rPr lang="fr-FR" dirty="0" smtClean="0">
              <a:solidFill>
                <a:srgbClr val="FF0000"/>
              </a:solidFill>
            </a:rPr>
            <a:t> </a:t>
          </a:r>
          <a:r>
            <a:rPr lang="fr-FR" dirty="0" smtClean="0"/>
            <a:t>importante d’alerte. Conséquence : </a:t>
          </a:r>
          <a:r>
            <a:rPr lang="fr-FR" dirty="0" smtClean="0">
              <a:solidFill>
                <a:srgbClr val="FF0000"/>
              </a:solidFill>
              <a:effectLst>
                <a:outerShdw blurRad="38100" dist="38100" dir="2700000" algn="tl">
                  <a:srgbClr val="000000"/>
                </a:outerShdw>
              </a:effectLst>
            </a:rPr>
            <a:t>l’activité-cérébrale d’alerte</a:t>
          </a:r>
          <a:r>
            <a:rPr lang="fr-FR" dirty="0" smtClean="0"/>
            <a:t> est affaiblie. </a:t>
          </a:r>
          <a:endParaRPr lang="fr-FR" dirty="0" smtClean="0">
            <a:solidFill>
              <a:srgbClr val="FF0000"/>
            </a:solidFill>
          </a:endParaRPr>
        </a:p>
      </dgm:t>
    </dgm:pt>
    <dgm:pt modelId="{7D9B2056-EAA4-584A-B18B-9F7997B0505C}" type="parTrans" cxnId="{AF4492DB-DB34-574D-BA0F-45AE7EB4425F}">
      <dgm:prSet/>
      <dgm:spPr/>
    </dgm:pt>
    <dgm:pt modelId="{A69CC589-1A1D-F749-B4F2-9E7E6331B22E}" type="sibTrans" cxnId="{AF4492DB-DB34-574D-BA0F-45AE7EB4425F}">
      <dgm:prSet/>
      <dgm:spPr/>
    </dgm:pt>
    <dgm:pt modelId="{7C7641D8-96E2-9F48-9D94-D998CB1C7BF5}">
      <dgm:prSet/>
      <dgm:spPr/>
      <dgm:t>
        <a:bodyPr/>
        <a:lstStyle/>
        <a:p>
          <a:r>
            <a:rPr lang="fr-FR" dirty="0" smtClean="0"/>
            <a:t>On peut comparer ce phénomène à un filtre éliminant les stimuli sans intérêt et ne laissant passer </a:t>
          </a:r>
          <a:r>
            <a:rPr lang="fr-FR" dirty="0" smtClean="0">
              <a:solidFill>
                <a:srgbClr val="FF0000"/>
              </a:solidFill>
              <a:effectLst>
                <a:outerShdw blurRad="38100" dist="38100" dir="2700000" algn="tl">
                  <a:srgbClr val="000000"/>
                </a:outerShdw>
              </a:effectLst>
            </a:rPr>
            <a:t>que les stimuli porteurs d’informations</a:t>
          </a:r>
          <a:r>
            <a:rPr lang="fr-FR" dirty="0" smtClean="0">
              <a:solidFill>
                <a:srgbClr val="FF0000"/>
              </a:solidFill>
            </a:rPr>
            <a:t>.</a:t>
          </a:r>
        </a:p>
      </dgm:t>
    </dgm:pt>
    <dgm:pt modelId="{44D81501-3FBE-BD4F-8A86-66B6D5D304DF}" type="parTrans" cxnId="{A123E18F-D06D-4449-9BF7-6057EFE7E3B9}">
      <dgm:prSet/>
      <dgm:spPr/>
    </dgm:pt>
    <dgm:pt modelId="{01EC1213-903C-EC49-9860-E7BFB658CC35}" type="sibTrans" cxnId="{A123E18F-D06D-4449-9BF7-6057EFE7E3B9}">
      <dgm:prSet/>
      <dgm:spPr/>
    </dgm:pt>
    <dgm:pt modelId="{1D241406-8EF9-8441-972B-4E8A040731E2}">
      <dgm:prSet/>
      <dgm:spPr/>
      <dgm:t>
        <a:bodyPr/>
        <a:lstStyle/>
        <a:p>
          <a:r>
            <a:rPr lang="fr-FR" dirty="0" smtClean="0"/>
            <a:t>l’organisme devrait constamment se maintenir dans un </a:t>
          </a:r>
          <a:r>
            <a:rPr lang="fr-FR" dirty="0" smtClean="0">
              <a:solidFill>
                <a:srgbClr val="FF0000"/>
              </a:solidFill>
              <a:effectLst>
                <a:outerShdw blurRad="38100" dist="38100" dir="2700000" algn="tl">
                  <a:srgbClr val="000000"/>
                </a:outerShdw>
              </a:effectLst>
            </a:rPr>
            <a:t>état de vigilance soutenue</a:t>
          </a:r>
          <a:r>
            <a:rPr lang="fr-FR" dirty="0" smtClean="0"/>
            <a:t>. Le problème est que cela entraîne une </a:t>
          </a:r>
          <a:r>
            <a:rPr lang="fr-FR" dirty="0" smtClean="0">
              <a:solidFill>
                <a:srgbClr val="FF0000"/>
              </a:solidFill>
              <a:effectLst>
                <a:outerShdw blurRad="38100" dist="38100" dir="2700000" algn="tl">
                  <a:srgbClr val="000000"/>
                </a:outerShdw>
              </a:effectLst>
            </a:rPr>
            <a:t>généralisation d’accidents et d’erreurs.</a:t>
          </a:r>
          <a:endParaRPr lang="fr-FR" dirty="0">
            <a:solidFill>
              <a:srgbClr val="FF0000"/>
            </a:solidFill>
            <a:effectLst>
              <a:outerShdw blurRad="38100" dist="38100" dir="2700000" algn="tl">
                <a:srgbClr val="000000"/>
              </a:outerShdw>
            </a:effectLst>
          </a:endParaRPr>
        </a:p>
      </dgm:t>
    </dgm:pt>
    <dgm:pt modelId="{FFCE6E4C-DE1B-8D4A-A71B-9FC31727C254}" type="parTrans" cxnId="{8817815C-3235-7449-90B9-977E8E622B7C}">
      <dgm:prSet/>
      <dgm:spPr/>
    </dgm:pt>
    <dgm:pt modelId="{3BAA0395-4BB0-1B4E-82F9-F8543606BC8A}" type="sibTrans" cxnId="{8817815C-3235-7449-90B9-977E8E622B7C}">
      <dgm:prSet/>
      <dgm:spPr/>
    </dgm:pt>
    <dgm:pt modelId="{08550B17-3DFD-6246-AF1E-6C718D640985}" type="pres">
      <dgm:prSet presAssocID="{52320FDA-64A2-914E-A111-0E5861A1DEFD}" presName="linear" presStyleCnt="0">
        <dgm:presLayoutVars>
          <dgm:dir/>
          <dgm:animLvl val="lvl"/>
          <dgm:resizeHandles val="exact"/>
        </dgm:presLayoutVars>
      </dgm:prSet>
      <dgm:spPr/>
      <dgm:t>
        <a:bodyPr/>
        <a:lstStyle/>
        <a:p>
          <a:endParaRPr lang="fr-FR"/>
        </a:p>
      </dgm:t>
    </dgm:pt>
    <dgm:pt modelId="{7DEEEF0E-FD7F-A54C-9057-FD8A374B0691}" type="pres">
      <dgm:prSet presAssocID="{B67C24CC-2A0A-574F-B708-8B4E41BE9A8C}" presName="parentLin" presStyleCnt="0"/>
      <dgm:spPr/>
    </dgm:pt>
    <dgm:pt modelId="{9CF0D1D7-8B4F-4B44-8A44-F6759EBDF69A}" type="pres">
      <dgm:prSet presAssocID="{B67C24CC-2A0A-574F-B708-8B4E41BE9A8C}" presName="parentLeftMargin" presStyleLbl="node1" presStyleIdx="0" presStyleCnt="3"/>
      <dgm:spPr/>
      <dgm:t>
        <a:bodyPr/>
        <a:lstStyle/>
        <a:p>
          <a:endParaRPr lang="fr-FR"/>
        </a:p>
      </dgm:t>
    </dgm:pt>
    <dgm:pt modelId="{50A38A17-D67D-DC47-A143-42927BFEA637}" type="pres">
      <dgm:prSet presAssocID="{B67C24CC-2A0A-574F-B708-8B4E41BE9A8C}" presName="parentText" presStyleLbl="node1" presStyleIdx="0" presStyleCnt="3">
        <dgm:presLayoutVars>
          <dgm:chMax val="0"/>
          <dgm:bulletEnabled val="1"/>
        </dgm:presLayoutVars>
      </dgm:prSet>
      <dgm:spPr/>
      <dgm:t>
        <a:bodyPr/>
        <a:lstStyle/>
        <a:p>
          <a:endParaRPr lang="fr-FR"/>
        </a:p>
      </dgm:t>
    </dgm:pt>
    <dgm:pt modelId="{EC31159A-AE28-834B-901D-13EF16885A73}" type="pres">
      <dgm:prSet presAssocID="{B67C24CC-2A0A-574F-B708-8B4E41BE9A8C}" presName="negativeSpace" presStyleCnt="0"/>
      <dgm:spPr/>
    </dgm:pt>
    <dgm:pt modelId="{CFFA36D8-C5B0-F644-ADE8-CC726A3CF231}" type="pres">
      <dgm:prSet presAssocID="{B67C24CC-2A0A-574F-B708-8B4E41BE9A8C}" presName="childText" presStyleLbl="conFgAcc1" presStyleIdx="0" presStyleCnt="3">
        <dgm:presLayoutVars>
          <dgm:bulletEnabled val="1"/>
        </dgm:presLayoutVars>
      </dgm:prSet>
      <dgm:spPr/>
    </dgm:pt>
    <dgm:pt modelId="{D8FEA83C-5794-F242-845D-EBB7E93D2499}" type="pres">
      <dgm:prSet presAssocID="{BD7D4CE1-38EE-6147-AD33-51FDE98C4AF8}" presName="spaceBetweenRectangles" presStyleCnt="0"/>
      <dgm:spPr/>
    </dgm:pt>
    <dgm:pt modelId="{8BD5BE7D-76A4-A341-B5E2-5C956BBD244F}" type="pres">
      <dgm:prSet presAssocID="{CBE8AA60-6308-1042-B568-BA26ED3128B7}" presName="parentLin" presStyleCnt="0"/>
      <dgm:spPr/>
    </dgm:pt>
    <dgm:pt modelId="{981EE71C-A1B3-674B-9A60-D3BACD1B4238}" type="pres">
      <dgm:prSet presAssocID="{CBE8AA60-6308-1042-B568-BA26ED3128B7}" presName="parentLeftMargin" presStyleLbl="node1" presStyleIdx="0" presStyleCnt="3"/>
      <dgm:spPr/>
      <dgm:t>
        <a:bodyPr/>
        <a:lstStyle/>
        <a:p>
          <a:endParaRPr lang="fr-FR"/>
        </a:p>
      </dgm:t>
    </dgm:pt>
    <dgm:pt modelId="{9502D608-E790-534D-94D0-3F271274B60A}" type="pres">
      <dgm:prSet presAssocID="{CBE8AA60-6308-1042-B568-BA26ED3128B7}" presName="parentText" presStyleLbl="node1" presStyleIdx="1" presStyleCnt="3">
        <dgm:presLayoutVars>
          <dgm:chMax val="0"/>
          <dgm:bulletEnabled val="1"/>
        </dgm:presLayoutVars>
      </dgm:prSet>
      <dgm:spPr/>
      <dgm:t>
        <a:bodyPr/>
        <a:lstStyle/>
        <a:p>
          <a:endParaRPr lang="fr-FR"/>
        </a:p>
      </dgm:t>
    </dgm:pt>
    <dgm:pt modelId="{B98D16D0-8BBA-A04D-AAE5-C832BC1A8B52}" type="pres">
      <dgm:prSet presAssocID="{CBE8AA60-6308-1042-B568-BA26ED3128B7}" presName="negativeSpace" presStyleCnt="0"/>
      <dgm:spPr/>
    </dgm:pt>
    <dgm:pt modelId="{0E269302-3E37-764B-AF5F-10FD9BDA8871}" type="pres">
      <dgm:prSet presAssocID="{CBE8AA60-6308-1042-B568-BA26ED3128B7}" presName="childText" presStyleLbl="conFgAcc1" presStyleIdx="1" presStyleCnt="3">
        <dgm:presLayoutVars>
          <dgm:bulletEnabled val="1"/>
        </dgm:presLayoutVars>
      </dgm:prSet>
      <dgm:spPr/>
      <dgm:t>
        <a:bodyPr/>
        <a:lstStyle/>
        <a:p>
          <a:endParaRPr lang="fr-FR"/>
        </a:p>
      </dgm:t>
    </dgm:pt>
    <dgm:pt modelId="{D110423E-4A81-FE41-A94F-07C48B373E5C}" type="pres">
      <dgm:prSet presAssocID="{015A6070-4DFF-C246-A588-E42534A0ECAE}" presName="spaceBetweenRectangles" presStyleCnt="0"/>
      <dgm:spPr/>
    </dgm:pt>
    <dgm:pt modelId="{B017B017-7D6A-9341-870C-0428D9911803}" type="pres">
      <dgm:prSet presAssocID="{97F72E5B-1546-1849-A938-DA83E305B833}" presName="parentLin" presStyleCnt="0"/>
      <dgm:spPr/>
    </dgm:pt>
    <dgm:pt modelId="{C5AA477F-BDB1-1D4C-B02D-979CA7325BE3}" type="pres">
      <dgm:prSet presAssocID="{97F72E5B-1546-1849-A938-DA83E305B833}" presName="parentLeftMargin" presStyleLbl="node1" presStyleIdx="1" presStyleCnt="3"/>
      <dgm:spPr/>
      <dgm:t>
        <a:bodyPr/>
        <a:lstStyle/>
        <a:p>
          <a:endParaRPr lang="fr-FR"/>
        </a:p>
      </dgm:t>
    </dgm:pt>
    <dgm:pt modelId="{54C1A5B9-99E2-084F-883A-B5F3989560FC}" type="pres">
      <dgm:prSet presAssocID="{97F72E5B-1546-1849-A938-DA83E305B833}" presName="parentText" presStyleLbl="node1" presStyleIdx="2" presStyleCnt="3">
        <dgm:presLayoutVars>
          <dgm:chMax val="0"/>
          <dgm:bulletEnabled val="1"/>
        </dgm:presLayoutVars>
      </dgm:prSet>
      <dgm:spPr/>
      <dgm:t>
        <a:bodyPr/>
        <a:lstStyle/>
        <a:p>
          <a:endParaRPr lang="fr-FR"/>
        </a:p>
      </dgm:t>
    </dgm:pt>
    <dgm:pt modelId="{7322FD38-E5AB-3848-839D-5DDD747837D5}" type="pres">
      <dgm:prSet presAssocID="{97F72E5B-1546-1849-A938-DA83E305B833}" presName="negativeSpace" presStyleCnt="0"/>
      <dgm:spPr/>
    </dgm:pt>
    <dgm:pt modelId="{97A69C21-743E-3645-91B4-C83DC5F6B1D0}" type="pres">
      <dgm:prSet presAssocID="{97F72E5B-1546-1849-A938-DA83E305B833}" presName="childText" presStyleLbl="conFgAcc1" presStyleIdx="2" presStyleCnt="3">
        <dgm:presLayoutVars>
          <dgm:bulletEnabled val="1"/>
        </dgm:presLayoutVars>
      </dgm:prSet>
      <dgm:spPr/>
      <dgm:t>
        <a:bodyPr/>
        <a:lstStyle/>
        <a:p>
          <a:endParaRPr lang="fr-FR"/>
        </a:p>
      </dgm:t>
    </dgm:pt>
  </dgm:ptLst>
  <dgm:cxnLst>
    <dgm:cxn modelId="{43C32731-AB78-8B46-9101-1868C0B3BB5C}" srcId="{52320FDA-64A2-914E-A111-0E5861A1DEFD}" destId="{97F72E5B-1546-1849-A938-DA83E305B833}" srcOrd="2" destOrd="0" parTransId="{39198F6F-8A80-594F-B34D-FCA4C99833F9}" sibTransId="{B0B890A0-5754-A041-8DD1-88FB6EDCEF92}"/>
    <dgm:cxn modelId="{58B9170A-1DE4-374A-A025-FFDF3EF9FF87}" type="presOf" srcId="{97F72E5B-1546-1849-A938-DA83E305B833}" destId="{C5AA477F-BDB1-1D4C-B02D-979CA7325BE3}" srcOrd="0" destOrd="0" presId="urn:microsoft.com/office/officeart/2005/8/layout/list1"/>
    <dgm:cxn modelId="{F3932610-648A-2A46-99FB-116C2263556A}" type="presOf" srcId="{52320FDA-64A2-914E-A111-0E5861A1DEFD}" destId="{08550B17-3DFD-6246-AF1E-6C718D640985}" srcOrd="0" destOrd="0" presId="urn:microsoft.com/office/officeart/2005/8/layout/list1"/>
    <dgm:cxn modelId="{AF4492DB-DB34-574D-BA0F-45AE7EB4425F}" srcId="{CBE8AA60-6308-1042-B568-BA26ED3128B7}" destId="{1DD7F93A-CC4B-D941-8657-19D4117EF56C}" srcOrd="0" destOrd="0" parTransId="{7D9B2056-EAA4-584A-B18B-9F7997B0505C}" sibTransId="{A69CC589-1A1D-F749-B4F2-9E7E6331B22E}"/>
    <dgm:cxn modelId="{7E4740FF-2B32-4D4C-A363-8B91D9672C1B}" type="presOf" srcId="{CBE8AA60-6308-1042-B568-BA26ED3128B7}" destId="{981EE71C-A1B3-674B-9A60-D3BACD1B4238}" srcOrd="0" destOrd="0" presId="urn:microsoft.com/office/officeart/2005/8/layout/list1"/>
    <dgm:cxn modelId="{A123E18F-D06D-4449-9BF7-6057EFE7E3B9}" srcId="{CBE8AA60-6308-1042-B568-BA26ED3128B7}" destId="{7C7641D8-96E2-9F48-9D94-D998CB1C7BF5}" srcOrd="1" destOrd="0" parTransId="{44D81501-3FBE-BD4F-8A86-66B6D5D304DF}" sibTransId="{01EC1213-903C-EC49-9860-E7BFB658CC35}"/>
    <dgm:cxn modelId="{35B03A65-6E54-9941-9AD9-AD6822FB026F}" srcId="{52320FDA-64A2-914E-A111-0E5861A1DEFD}" destId="{CBE8AA60-6308-1042-B568-BA26ED3128B7}" srcOrd="1" destOrd="0" parTransId="{969403C2-2110-414C-AB3A-448BD95799D4}" sibTransId="{015A6070-4DFF-C246-A588-E42534A0ECAE}"/>
    <dgm:cxn modelId="{2A454C5B-6D76-F343-A1BA-E483ACCE053C}" type="presOf" srcId="{B67C24CC-2A0A-574F-B708-8B4E41BE9A8C}" destId="{9CF0D1D7-8B4F-4B44-8A44-F6759EBDF69A}" srcOrd="0" destOrd="0" presId="urn:microsoft.com/office/officeart/2005/8/layout/list1"/>
    <dgm:cxn modelId="{6065DBAE-1641-FB46-8387-85AF279E0DB5}" type="presOf" srcId="{1D241406-8EF9-8441-972B-4E8A040731E2}" destId="{97A69C21-743E-3645-91B4-C83DC5F6B1D0}" srcOrd="0" destOrd="0" presId="urn:microsoft.com/office/officeart/2005/8/layout/list1"/>
    <dgm:cxn modelId="{500225A8-1CBA-8441-AF36-F40175757F36}" type="presOf" srcId="{CBE8AA60-6308-1042-B568-BA26ED3128B7}" destId="{9502D608-E790-534D-94D0-3F271274B60A}" srcOrd="1" destOrd="0" presId="urn:microsoft.com/office/officeart/2005/8/layout/list1"/>
    <dgm:cxn modelId="{25478A60-E423-2B45-8320-3D50FD58609B}" type="presOf" srcId="{97F72E5B-1546-1849-A938-DA83E305B833}" destId="{54C1A5B9-99E2-084F-883A-B5F3989560FC}" srcOrd="1" destOrd="0" presId="urn:microsoft.com/office/officeart/2005/8/layout/list1"/>
    <dgm:cxn modelId="{7E59E667-BE5E-D744-BE97-9BDE2EEFBF1B}" type="presOf" srcId="{1DD7F93A-CC4B-D941-8657-19D4117EF56C}" destId="{0E269302-3E37-764B-AF5F-10FD9BDA8871}" srcOrd="0" destOrd="0" presId="urn:microsoft.com/office/officeart/2005/8/layout/list1"/>
    <dgm:cxn modelId="{328E9446-6E19-8047-AD71-9319BD6BEC0F}" type="presOf" srcId="{B67C24CC-2A0A-574F-B708-8B4E41BE9A8C}" destId="{50A38A17-D67D-DC47-A143-42927BFEA637}" srcOrd="1" destOrd="0" presId="urn:microsoft.com/office/officeart/2005/8/layout/list1"/>
    <dgm:cxn modelId="{1C476806-B490-5849-AB5D-3E218909B133}" srcId="{52320FDA-64A2-914E-A111-0E5861A1DEFD}" destId="{B67C24CC-2A0A-574F-B708-8B4E41BE9A8C}" srcOrd="0" destOrd="0" parTransId="{3DDEAEB8-FBFF-7342-A281-4FE8AED4DDBD}" sibTransId="{BD7D4CE1-38EE-6147-AD33-51FDE98C4AF8}"/>
    <dgm:cxn modelId="{B5E9521A-BAF1-2A43-85BB-151DDA6F9D46}" type="presOf" srcId="{7C7641D8-96E2-9F48-9D94-D998CB1C7BF5}" destId="{0E269302-3E37-764B-AF5F-10FD9BDA8871}" srcOrd="0" destOrd="1" presId="urn:microsoft.com/office/officeart/2005/8/layout/list1"/>
    <dgm:cxn modelId="{8817815C-3235-7449-90B9-977E8E622B7C}" srcId="{97F72E5B-1546-1849-A938-DA83E305B833}" destId="{1D241406-8EF9-8441-972B-4E8A040731E2}" srcOrd="0" destOrd="0" parTransId="{FFCE6E4C-DE1B-8D4A-A71B-9FC31727C254}" sibTransId="{3BAA0395-4BB0-1B4E-82F9-F8543606BC8A}"/>
    <dgm:cxn modelId="{B514EF83-43B3-6340-A307-7E4FF9B895D3}" type="presParOf" srcId="{08550B17-3DFD-6246-AF1E-6C718D640985}" destId="{7DEEEF0E-FD7F-A54C-9057-FD8A374B0691}" srcOrd="0" destOrd="0" presId="urn:microsoft.com/office/officeart/2005/8/layout/list1"/>
    <dgm:cxn modelId="{7D96D60A-EC01-E84F-BA8F-C812E4D1C3D2}" type="presParOf" srcId="{7DEEEF0E-FD7F-A54C-9057-FD8A374B0691}" destId="{9CF0D1D7-8B4F-4B44-8A44-F6759EBDF69A}" srcOrd="0" destOrd="0" presId="urn:microsoft.com/office/officeart/2005/8/layout/list1"/>
    <dgm:cxn modelId="{D5EE7220-9632-984D-BBEB-AC9251C80353}" type="presParOf" srcId="{7DEEEF0E-FD7F-A54C-9057-FD8A374B0691}" destId="{50A38A17-D67D-DC47-A143-42927BFEA637}" srcOrd="1" destOrd="0" presId="urn:microsoft.com/office/officeart/2005/8/layout/list1"/>
    <dgm:cxn modelId="{29674CC8-65CA-234D-BB36-C91339F35267}" type="presParOf" srcId="{08550B17-3DFD-6246-AF1E-6C718D640985}" destId="{EC31159A-AE28-834B-901D-13EF16885A73}" srcOrd="1" destOrd="0" presId="urn:microsoft.com/office/officeart/2005/8/layout/list1"/>
    <dgm:cxn modelId="{675B1D1B-CD1E-944D-A469-EAE6C1232D36}" type="presParOf" srcId="{08550B17-3DFD-6246-AF1E-6C718D640985}" destId="{CFFA36D8-C5B0-F644-ADE8-CC726A3CF231}" srcOrd="2" destOrd="0" presId="urn:microsoft.com/office/officeart/2005/8/layout/list1"/>
    <dgm:cxn modelId="{E5960E73-D0C5-1643-877F-48AA76482028}" type="presParOf" srcId="{08550B17-3DFD-6246-AF1E-6C718D640985}" destId="{D8FEA83C-5794-F242-845D-EBB7E93D2499}" srcOrd="3" destOrd="0" presId="urn:microsoft.com/office/officeart/2005/8/layout/list1"/>
    <dgm:cxn modelId="{2FA8AF67-22A0-5445-8BF7-3A3B5CCEE580}" type="presParOf" srcId="{08550B17-3DFD-6246-AF1E-6C718D640985}" destId="{8BD5BE7D-76A4-A341-B5E2-5C956BBD244F}" srcOrd="4" destOrd="0" presId="urn:microsoft.com/office/officeart/2005/8/layout/list1"/>
    <dgm:cxn modelId="{E12A7E7F-D30A-314A-9287-0BE98577514C}" type="presParOf" srcId="{8BD5BE7D-76A4-A341-B5E2-5C956BBD244F}" destId="{981EE71C-A1B3-674B-9A60-D3BACD1B4238}" srcOrd="0" destOrd="0" presId="urn:microsoft.com/office/officeart/2005/8/layout/list1"/>
    <dgm:cxn modelId="{01B5093F-2E71-B849-BD42-A72FFF93B272}" type="presParOf" srcId="{8BD5BE7D-76A4-A341-B5E2-5C956BBD244F}" destId="{9502D608-E790-534D-94D0-3F271274B60A}" srcOrd="1" destOrd="0" presId="urn:microsoft.com/office/officeart/2005/8/layout/list1"/>
    <dgm:cxn modelId="{EF1BBC6A-37B4-174B-8B99-0B5DB9C61956}" type="presParOf" srcId="{08550B17-3DFD-6246-AF1E-6C718D640985}" destId="{B98D16D0-8BBA-A04D-AAE5-C832BC1A8B52}" srcOrd="5" destOrd="0" presId="urn:microsoft.com/office/officeart/2005/8/layout/list1"/>
    <dgm:cxn modelId="{8BA6459D-9B2F-D84B-9F7A-574AA887E0D4}" type="presParOf" srcId="{08550B17-3DFD-6246-AF1E-6C718D640985}" destId="{0E269302-3E37-764B-AF5F-10FD9BDA8871}" srcOrd="6" destOrd="0" presId="urn:microsoft.com/office/officeart/2005/8/layout/list1"/>
    <dgm:cxn modelId="{E6531BFF-7AA5-6E45-9CD8-D3740554FF08}" type="presParOf" srcId="{08550B17-3DFD-6246-AF1E-6C718D640985}" destId="{D110423E-4A81-FE41-A94F-07C48B373E5C}" srcOrd="7" destOrd="0" presId="urn:microsoft.com/office/officeart/2005/8/layout/list1"/>
    <dgm:cxn modelId="{25E7D4F9-669D-9543-B1D3-3102D0429C56}" type="presParOf" srcId="{08550B17-3DFD-6246-AF1E-6C718D640985}" destId="{B017B017-7D6A-9341-870C-0428D9911803}" srcOrd="8" destOrd="0" presId="urn:microsoft.com/office/officeart/2005/8/layout/list1"/>
    <dgm:cxn modelId="{219311A2-9251-B149-BB0E-7CAFC6C8FA1B}" type="presParOf" srcId="{B017B017-7D6A-9341-870C-0428D9911803}" destId="{C5AA477F-BDB1-1D4C-B02D-979CA7325BE3}" srcOrd="0" destOrd="0" presId="urn:microsoft.com/office/officeart/2005/8/layout/list1"/>
    <dgm:cxn modelId="{9A81B90C-24D2-4446-99D4-9FB620E50057}" type="presParOf" srcId="{B017B017-7D6A-9341-870C-0428D9911803}" destId="{54C1A5B9-99E2-084F-883A-B5F3989560FC}" srcOrd="1" destOrd="0" presId="urn:microsoft.com/office/officeart/2005/8/layout/list1"/>
    <dgm:cxn modelId="{FD038255-251C-224F-86D9-9EA8764B03D5}" type="presParOf" srcId="{08550B17-3DFD-6246-AF1E-6C718D640985}" destId="{7322FD38-E5AB-3848-839D-5DDD747837D5}" srcOrd="9" destOrd="0" presId="urn:microsoft.com/office/officeart/2005/8/layout/list1"/>
    <dgm:cxn modelId="{91D2FB70-DF1F-CA4A-B15A-17237A6D7ABE}" type="presParOf" srcId="{08550B17-3DFD-6246-AF1E-6C718D640985}" destId="{97A69C21-743E-3645-91B4-C83DC5F6B1D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2320FDA-64A2-914E-A111-0E5861A1DEFD}"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B67C24CC-2A0A-574F-B708-8B4E41BE9A8C}">
      <dgm:prSet/>
      <dgm:spPr/>
      <dgm:t>
        <a:bodyPr/>
        <a:lstStyle/>
        <a:p>
          <a:pPr algn="just" rtl="0"/>
          <a:r>
            <a:rPr lang="fr-FR" dirty="0" smtClean="0"/>
            <a:t>La </a:t>
          </a:r>
          <a:r>
            <a:rPr lang="fr-FR" dirty="0" smtClean="0">
              <a:solidFill>
                <a:srgbClr val="FF0000"/>
              </a:solidFill>
              <a:effectLst>
                <a:outerShdw blurRad="38100" dist="38100" dir="2700000" algn="tl">
                  <a:srgbClr val="000000"/>
                </a:outerShdw>
              </a:effectLst>
            </a:rPr>
            <a:t>mécanisation,</a:t>
          </a:r>
          <a:r>
            <a:rPr lang="fr-FR" dirty="0" smtClean="0">
              <a:solidFill>
                <a:srgbClr val="FF0000"/>
              </a:solidFill>
            </a:rPr>
            <a:t> l’</a:t>
          </a:r>
          <a:r>
            <a:rPr lang="fr-FR" dirty="0" smtClean="0">
              <a:solidFill>
                <a:srgbClr val="FF0000"/>
              </a:solidFill>
              <a:effectLst>
                <a:outerShdw blurRad="38100" dist="38100" dir="2700000" algn="tl">
                  <a:srgbClr val="000000"/>
                </a:outerShdw>
              </a:effectLst>
            </a:rPr>
            <a:t>automatisation</a:t>
          </a:r>
          <a:r>
            <a:rPr lang="fr-FR" dirty="0" smtClean="0">
              <a:solidFill>
                <a:srgbClr val="FF0000"/>
              </a:solidFill>
            </a:rPr>
            <a:t> </a:t>
          </a:r>
          <a:r>
            <a:rPr lang="fr-FR" dirty="0" smtClean="0"/>
            <a:t>accrue et la </a:t>
          </a:r>
          <a:r>
            <a:rPr lang="fr-FR" dirty="0" smtClean="0">
              <a:effectLst>
                <a:outerShdw blurRad="38100" dist="38100" dir="2700000" algn="tl">
                  <a:srgbClr val="000000"/>
                </a:outerShdw>
              </a:effectLst>
            </a:rPr>
            <a:t>division du travail</a:t>
          </a:r>
          <a:r>
            <a:rPr lang="fr-FR" dirty="0" smtClean="0"/>
            <a:t> en un plus grand nombre d’opérations simples ont introduit un problème nouveau. </a:t>
          </a:r>
          <a:endParaRPr lang="fr-FR" dirty="0"/>
        </a:p>
      </dgm:t>
    </dgm:pt>
    <dgm:pt modelId="{3DDEAEB8-FBFF-7342-A281-4FE8AED4DDBD}" type="parTrans" cxnId="{1C476806-B490-5849-AB5D-3E218909B133}">
      <dgm:prSet/>
      <dgm:spPr/>
      <dgm:t>
        <a:bodyPr/>
        <a:lstStyle/>
        <a:p>
          <a:endParaRPr lang="fr-FR"/>
        </a:p>
      </dgm:t>
    </dgm:pt>
    <dgm:pt modelId="{BD7D4CE1-38EE-6147-AD33-51FDE98C4AF8}" type="sibTrans" cxnId="{1C476806-B490-5849-AB5D-3E218909B133}">
      <dgm:prSet/>
      <dgm:spPr/>
      <dgm:t>
        <a:bodyPr/>
        <a:lstStyle/>
        <a:p>
          <a:endParaRPr lang="fr-FR"/>
        </a:p>
      </dgm:t>
    </dgm:pt>
    <dgm:pt modelId="{AA689EEC-E22F-FB44-94DC-0901CB2DB46F}">
      <dgm:prSet/>
      <dgm:spPr/>
      <dgm:t>
        <a:bodyPr/>
        <a:lstStyle/>
        <a:p>
          <a:pPr algn="just"/>
          <a:r>
            <a:rPr lang="fr-FR" dirty="0" smtClean="0"/>
            <a:t>Il y a une </a:t>
          </a:r>
          <a:r>
            <a:rPr lang="fr-FR" dirty="0" smtClean="0">
              <a:solidFill>
                <a:srgbClr val="FF0000"/>
              </a:solidFill>
              <a:effectLst>
                <a:outerShdw blurRad="38100" dist="38100" dir="2700000" algn="tl">
                  <a:srgbClr val="000000"/>
                </a:outerShdw>
              </a:effectLst>
            </a:rPr>
            <a:t>sollicitation insuffisante de capacités physiologiques et mentales</a:t>
          </a:r>
          <a:r>
            <a:rPr lang="fr-FR" dirty="0" smtClean="0">
              <a:solidFill>
                <a:srgbClr val="FF0000"/>
              </a:solidFill>
            </a:rPr>
            <a:t> </a:t>
          </a:r>
          <a:r>
            <a:rPr lang="fr-FR" dirty="0" smtClean="0"/>
            <a:t>d’où un problème de sous charge de travail.</a:t>
          </a:r>
          <a:endParaRPr lang="fr-FR" dirty="0"/>
        </a:p>
      </dgm:t>
    </dgm:pt>
    <dgm:pt modelId="{002AD266-E906-D24C-AE47-CB107CA09390}" type="parTrans" cxnId="{9C5D5499-8329-2142-8EA5-4B8CCF4A3877}">
      <dgm:prSet/>
      <dgm:spPr/>
      <dgm:t>
        <a:bodyPr/>
        <a:lstStyle/>
        <a:p>
          <a:endParaRPr lang="fr-FR"/>
        </a:p>
      </dgm:t>
    </dgm:pt>
    <dgm:pt modelId="{DA3CB743-D1AE-5D48-B8D6-0DBBDFB0D6AF}" type="sibTrans" cxnId="{9C5D5499-8329-2142-8EA5-4B8CCF4A3877}">
      <dgm:prSet/>
      <dgm:spPr/>
      <dgm:t>
        <a:bodyPr/>
        <a:lstStyle/>
        <a:p>
          <a:endParaRPr lang="fr-FR"/>
        </a:p>
      </dgm:t>
    </dgm:pt>
    <dgm:pt modelId="{BE6F826A-05C7-8845-B180-2967FDB446F8}" type="pres">
      <dgm:prSet presAssocID="{52320FDA-64A2-914E-A111-0E5861A1DEFD}" presName="outerComposite" presStyleCnt="0">
        <dgm:presLayoutVars>
          <dgm:chMax val="5"/>
          <dgm:dir/>
          <dgm:resizeHandles val="exact"/>
        </dgm:presLayoutVars>
      </dgm:prSet>
      <dgm:spPr/>
      <dgm:t>
        <a:bodyPr/>
        <a:lstStyle/>
        <a:p>
          <a:endParaRPr lang="fr-FR"/>
        </a:p>
      </dgm:t>
    </dgm:pt>
    <dgm:pt modelId="{2AE9FFAC-0DBE-5B40-A0F4-251E1D2A675F}" type="pres">
      <dgm:prSet presAssocID="{52320FDA-64A2-914E-A111-0E5861A1DEFD}" presName="dummyMaxCanvas" presStyleCnt="0">
        <dgm:presLayoutVars/>
      </dgm:prSet>
      <dgm:spPr/>
    </dgm:pt>
    <dgm:pt modelId="{8BD5E115-19DA-3A43-9E2A-2228D106C7B8}" type="pres">
      <dgm:prSet presAssocID="{52320FDA-64A2-914E-A111-0E5861A1DEFD}" presName="TwoNodes_1" presStyleLbl="node1" presStyleIdx="0" presStyleCnt="2">
        <dgm:presLayoutVars>
          <dgm:bulletEnabled val="1"/>
        </dgm:presLayoutVars>
      </dgm:prSet>
      <dgm:spPr/>
      <dgm:t>
        <a:bodyPr/>
        <a:lstStyle/>
        <a:p>
          <a:endParaRPr lang="fr-FR"/>
        </a:p>
      </dgm:t>
    </dgm:pt>
    <dgm:pt modelId="{C18692E3-36EA-664B-9B21-039EB2938561}" type="pres">
      <dgm:prSet presAssocID="{52320FDA-64A2-914E-A111-0E5861A1DEFD}" presName="TwoNodes_2" presStyleLbl="node1" presStyleIdx="1" presStyleCnt="2">
        <dgm:presLayoutVars>
          <dgm:bulletEnabled val="1"/>
        </dgm:presLayoutVars>
      </dgm:prSet>
      <dgm:spPr/>
      <dgm:t>
        <a:bodyPr/>
        <a:lstStyle/>
        <a:p>
          <a:endParaRPr lang="fr-FR"/>
        </a:p>
      </dgm:t>
    </dgm:pt>
    <dgm:pt modelId="{1C6EE960-AFA4-2048-8610-AD7B11B297CD}" type="pres">
      <dgm:prSet presAssocID="{52320FDA-64A2-914E-A111-0E5861A1DEFD}" presName="TwoConn_1-2" presStyleLbl="fgAccFollowNode1" presStyleIdx="0" presStyleCnt="1">
        <dgm:presLayoutVars>
          <dgm:bulletEnabled val="1"/>
        </dgm:presLayoutVars>
      </dgm:prSet>
      <dgm:spPr/>
      <dgm:t>
        <a:bodyPr/>
        <a:lstStyle/>
        <a:p>
          <a:endParaRPr lang="fr-FR"/>
        </a:p>
      </dgm:t>
    </dgm:pt>
    <dgm:pt modelId="{1CC861B7-01D8-D945-A38E-08868CDBD1A1}" type="pres">
      <dgm:prSet presAssocID="{52320FDA-64A2-914E-A111-0E5861A1DEFD}" presName="TwoNodes_1_text" presStyleLbl="node1" presStyleIdx="1" presStyleCnt="2">
        <dgm:presLayoutVars>
          <dgm:bulletEnabled val="1"/>
        </dgm:presLayoutVars>
      </dgm:prSet>
      <dgm:spPr/>
      <dgm:t>
        <a:bodyPr/>
        <a:lstStyle/>
        <a:p>
          <a:endParaRPr lang="fr-FR"/>
        </a:p>
      </dgm:t>
    </dgm:pt>
    <dgm:pt modelId="{5E297149-482D-EB46-A2AB-D5FFD8F283F2}" type="pres">
      <dgm:prSet presAssocID="{52320FDA-64A2-914E-A111-0E5861A1DEFD}" presName="TwoNodes_2_text" presStyleLbl="node1" presStyleIdx="1" presStyleCnt="2">
        <dgm:presLayoutVars>
          <dgm:bulletEnabled val="1"/>
        </dgm:presLayoutVars>
      </dgm:prSet>
      <dgm:spPr/>
      <dgm:t>
        <a:bodyPr/>
        <a:lstStyle/>
        <a:p>
          <a:endParaRPr lang="fr-FR"/>
        </a:p>
      </dgm:t>
    </dgm:pt>
  </dgm:ptLst>
  <dgm:cxnLst>
    <dgm:cxn modelId="{9D05B050-FB08-D943-A153-521AF8C17F96}" type="presOf" srcId="{AA689EEC-E22F-FB44-94DC-0901CB2DB46F}" destId="{5E297149-482D-EB46-A2AB-D5FFD8F283F2}" srcOrd="1" destOrd="0" presId="urn:microsoft.com/office/officeart/2005/8/layout/vProcess5"/>
    <dgm:cxn modelId="{FB8A6B65-9A81-6C4B-A93D-06C993B2F92D}" type="presOf" srcId="{B67C24CC-2A0A-574F-B708-8B4E41BE9A8C}" destId="{1CC861B7-01D8-D945-A38E-08868CDBD1A1}" srcOrd="1" destOrd="0" presId="urn:microsoft.com/office/officeart/2005/8/layout/vProcess5"/>
    <dgm:cxn modelId="{C2709241-25F4-A448-8D52-EC3A8DBE2720}" type="presOf" srcId="{BD7D4CE1-38EE-6147-AD33-51FDE98C4AF8}" destId="{1C6EE960-AFA4-2048-8610-AD7B11B297CD}" srcOrd="0" destOrd="0" presId="urn:microsoft.com/office/officeart/2005/8/layout/vProcess5"/>
    <dgm:cxn modelId="{113D9D7D-BDF1-2049-A937-08E3DCBBB56A}" type="presOf" srcId="{AA689EEC-E22F-FB44-94DC-0901CB2DB46F}" destId="{C18692E3-36EA-664B-9B21-039EB2938561}" srcOrd="0" destOrd="0" presId="urn:microsoft.com/office/officeart/2005/8/layout/vProcess5"/>
    <dgm:cxn modelId="{9C5D5499-8329-2142-8EA5-4B8CCF4A3877}" srcId="{52320FDA-64A2-914E-A111-0E5861A1DEFD}" destId="{AA689EEC-E22F-FB44-94DC-0901CB2DB46F}" srcOrd="1" destOrd="0" parTransId="{002AD266-E906-D24C-AE47-CB107CA09390}" sibTransId="{DA3CB743-D1AE-5D48-B8D6-0DBBDFB0D6AF}"/>
    <dgm:cxn modelId="{673A86A9-D11C-1A48-9A67-7EAB01FE94EF}" type="presOf" srcId="{52320FDA-64A2-914E-A111-0E5861A1DEFD}" destId="{BE6F826A-05C7-8845-B180-2967FDB446F8}" srcOrd="0" destOrd="0" presId="urn:microsoft.com/office/officeart/2005/8/layout/vProcess5"/>
    <dgm:cxn modelId="{6B306452-2591-724B-AB21-F512A4784EE9}" type="presOf" srcId="{B67C24CC-2A0A-574F-B708-8B4E41BE9A8C}" destId="{8BD5E115-19DA-3A43-9E2A-2228D106C7B8}" srcOrd="0" destOrd="0" presId="urn:microsoft.com/office/officeart/2005/8/layout/vProcess5"/>
    <dgm:cxn modelId="{1C476806-B490-5849-AB5D-3E218909B133}" srcId="{52320FDA-64A2-914E-A111-0E5861A1DEFD}" destId="{B67C24CC-2A0A-574F-B708-8B4E41BE9A8C}" srcOrd="0" destOrd="0" parTransId="{3DDEAEB8-FBFF-7342-A281-4FE8AED4DDBD}" sibTransId="{BD7D4CE1-38EE-6147-AD33-51FDE98C4AF8}"/>
    <dgm:cxn modelId="{6A8BD246-2FE6-5A41-A939-8DB5523C536C}" type="presParOf" srcId="{BE6F826A-05C7-8845-B180-2967FDB446F8}" destId="{2AE9FFAC-0DBE-5B40-A0F4-251E1D2A675F}" srcOrd="0" destOrd="0" presId="urn:microsoft.com/office/officeart/2005/8/layout/vProcess5"/>
    <dgm:cxn modelId="{16487820-5FD2-964A-ADDB-CE07B5978EDD}" type="presParOf" srcId="{BE6F826A-05C7-8845-B180-2967FDB446F8}" destId="{8BD5E115-19DA-3A43-9E2A-2228D106C7B8}" srcOrd="1" destOrd="0" presId="urn:microsoft.com/office/officeart/2005/8/layout/vProcess5"/>
    <dgm:cxn modelId="{C1BED078-6B1C-6B4B-ADD3-0D541E08E3F7}" type="presParOf" srcId="{BE6F826A-05C7-8845-B180-2967FDB446F8}" destId="{C18692E3-36EA-664B-9B21-039EB2938561}" srcOrd="2" destOrd="0" presId="urn:microsoft.com/office/officeart/2005/8/layout/vProcess5"/>
    <dgm:cxn modelId="{B4073DFA-288D-E743-B2DB-E45AAFD37CF4}" type="presParOf" srcId="{BE6F826A-05C7-8845-B180-2967FDB446F8}" destId="{1C6EE960-AFA4-2048-8610-AD7B11B297CD}" srcOrd="3" destOrd="0" presId="urn:microsoft.com/office/officeart/2005/8/layout/vProcess5"/>
    <dgm:cxn modelId="{E263FCF8-F45E-E64F-A688-C8763A77CE71}" type="presParOf" srcId="{BE6F826A-05C7-8845-B180-2967FDB446F8}" destId="{1CC861B7-01D8-D945-A38E-08868CDBD1A1}" srcOrd="4" destOrd="0" presId="urn:microsoft.com/office/officeart/2005/8/layout/vProcess5"/>
    <dgm:cxn modelId="{46FF6AE6-965E-0541-9946-0ABBC211E2C0}" type="presParOf" srcId="{BE6F826A-05C7-8845-B180-2967FDB446F8}" destId="{5E297149-482D-EB46-A2AB-D5FFD8F283F2}"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0D32850-555E-3847-9558-401F04316A68}"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52B1C428-A226-724E-9A27-73593CA8B392}">
      <dgm:prSet/>
      <dgm:spPr/>
      <dgm:t>
        <a:bodyPr/>
        <a:lstStyle/>
        <a:p>
          <a:pPr rtl="0"/>
          <a:r>
            <a:rPr lang="fr-FR" dirty="0" smtClean="0"/>
            <a:t>L’ennui entraîne d’autres problèmes :</a:t>
          </a:r>
          <a:endParaRPr lang="fr-FR" dirty="0"/>
        </a:p>
      </dgm:t>
    </dgm:pt>
    <dgm:pt modelId="{AD3D3676-E4B3-8649-94BD-672703E215AA}" type="parTrans" cxnId="{DAFC0F83-5FAE-DF45-BFA7-CD5981B63B4B}">
      <dgm:prSet/>
      <dgm:spPr/>
      <dgm:t>
        <a:bodyPr/>
        <a:lstStyle/>
        <a:p>
          <a:endParaRPr lang="fr-FR"/>
        </a:p>
      </dgm:t>
    </dgm:pt>
    <dgm:pt modelId="{FD83E72A-187C-0844-BDCE-B9677C772E52}" type="sibTrans" cxnId="{DAFC0F83-5FAE-DF45-BFA7-CD5981B63B4B}">
      <dgm:prSet/>
      <dgm:spPr/>
      <dgm:t>
        <a:bodyPr/>
        <a:lstStyle/>
        <a:p>
          <a:endParaRPr lang="fr-FR"/>
        </a:p>
      </dgm:t>
    </dgm:pt>
    <dgm:pt modelId="{B56E1230-DFED-014E-823A-995661F8B0CF}">
      <dgm:prSet/>
      <dgm:spPr/>
      <dgm:t>
        <a:bodyPr/>
        <a:lstStyle/>
        <a:p>
          <a:pPr rtl="0"/>
          <a:r>
            <a:rPr lang="fr-FR" dirty="0" smtClean="0"/>
            <a:t>l’anxiété ;</a:t>
          </a:r>
          <a:endParaRPr lang="fr-FR" dirty="0"/>
        </a:p>
      </dgm:t>
    </dgm:pt>
    <dgm:pt modelId="{AF75B22F-8827-354A-9E84-7454D9518CE1}" type="parTrans" cxnId="{C6207B75-6179-3F47-9DDC-FA7E7371CA0B}">
      <dgm:prSet/>
      <dgm:spPr/>
      <dgm:t>
        <a:bodyPr/>
        <a:lstStyle/>
        <a:p>
          <a:endParaRPr lang="fr-FR"/>
        </a:p>
      </dgm:t>
    </dgm:pt>
    <dgm:pt modelId="{D20330CF-D1CD-CB4D-8B21-BCA5BCB1B985}" type="sibTrans" cxnId="{C6207B75-6179-3F47-9DDC-FA7E7371CA0B}">
      <dgm:prSet/>
      <dgm:spPr/>
      <dgm:t>
        <a:bodyPr/>
        <a:lstStyle/>
        <a:p>
          <a:endParaRPr lang="fr-FR"/>
        </a:p>
      </dgm:t>
    </dgm:pt>
    <dgm:pt modelId="{DE5EA167-E1E4-784D-B49A-5D94C5221587}">
      <dgm:prSet/>
      <dgm:spPr/>
      <dgm:t>
        <a:bodyPr/>
        <a:lstStyle/>
        <a:p>
          <a:pPr rtl="0"/>
          <a:r>
            <a:rPr lang="fr-FR" dirty="0" smtClean="0"/>
            <a:t>la dépression ;</a:t>
          </a:r>
          <a:endParaRPr lang="fr-FR" dirty="0"/>
        </a:p>
      </dgm:t>
    </dgm:pt>
    <dgm:pt modelId="{4144B3F9-0D0F-E846-AE88-6730DD5EA351}" type="parTrans" cxnId="{D0236802-F948-3F44-9A12-F9F7C6C8C65E}">
      <dgm:prSet/>
      <dgm:spPr/>
      <dgm:t>
        <a:bodyPr/>
        <a:lstStyle/>
        <a:p>
          <a:endParaRPr lang="fr-FR"/>
        </a:p>
      </dgm:t>
    </dgm:pt>
    <dgm:pt modelId="{4CCE679C-A9F4-2541-B521-BC52522213E4}" type="sibTrans" cxnId="{D0236802-F948-3F44-9A12-F9F7C6C8C65E}">
      <dgm:prSet/>
      <dgm:spPr/>
      <dgm:t>
        <a:bodyPr/>
        <a:lstStyle/>
        <a:p>
          <a:endParaRPr lang="fr-FR"/>
        </a:p>
      </dgm:t>
    </dgm:pt>
    <dgm:pt modelId="{1365890C-FA0C-8148-99AE-C223AEB2F415}">
      <dgm:prSet/>
      <dgm:spPr/>
      <dgm:t>
        <a:bodyPr/>
        <a:lstStyle/>
        <a:p>
          <a:pPr rtl="0"/>
          <a:r>
            <a:rPr lang="fr-FR" dirty="0" smtClean="0"/>
            <a:t>l’irritabilité ;</a:t>
          </a:r>
          <a:endParaRPr lang="fr-FR" dirty="0"/>
        </a:p>
      </dgm:t>
    </dgm:pt>
    <dgm:pt modelId="{8A005D02-7132-764E-B5B9-831A10A4A7A3}" type="parTrans" cxnId="{05C724B6-23A4-8046-BC0A-E7CB2D5976E6}">
      <dgm:prSet/>
      <dgm:spPr/>
      <dgm:t>
        <a:bodyPr/>
        <a:lstStyle/>
        <a:p>
          <a:endParaRPr lang="fr-FR"/>
        </a:p>
      </dgm:t>
    </dgm:pt>
    <dgm:pt modelId="{50D33860-B5F8-C346-B083-0FF5A90AA10A}" type="sibTrans" cxnId="{05C724B6-23A4-8046-BC0A-E7CB2D5976E6}">
      <dgm:prSet/>
      <dgm:spPr/>
      <dgm:t>
        <a:bodyPr/>
        <a:lstStyle/>
        <a:p>
          <a:endParaRPr lang="fr-FR"/>
        </a:p>
      </dgm:t>
    </dgm:pt>
    <dgm:pt modelId="{6474401B-443F-8E4E-AEC4-8147D8C8B1CA}">
      <dgm:prSet/>
      <dgm:spPr/>
      <dgm:t>
        <a:bodyPr/>
        <a:lstStyle/>
        <a:p>
          <a:pPr rtl="0"/>
          <a:r>
            <a:rPr lang="fr-FR" dirty="0" smtClean="0"/>
            <a:t>des troubles psychosomatiques.</a:t>
          </a:r>
          <a:endParaRPr lang="fr-FR" dirty="0"/>
        </a:p>
      </dgm:t>
    </dgm:pt>
    <dgm:pt modelId="{C6DCDB11-5DCD-DC42-8ED7-BF06A8D8B22E}" type="parTrans" cxnId="{979850DB-A817-9141-94CB-D0E5624BB7CA}">
      <dgm:prSet/>
      <dgm:spPr/>
      <dgm:t>
        <a:bodyPr/>
        <a:lstStyle/>
        <a:p>
          <a:endParaRPr lang="fr-FR"/>
        </a:p>
      </dgm:t>
    </dgm:pt>
    <dgm:pt modelId="{6F990D8C-4972-8B43-AF74-0026D26E7AC4}" type="sibTrans" cxnId="{979850DB-A817-9141-94CB-D0E5624BB7CA}">
      <dgm:prSet/>
      <dgm:spPr/>
      <dgm:t>
        <a:bodyPr/>
        <a:lstStyle/>
        <a:p>
          <a:endParaRPr lang="fr-FR"/>
        </a:p>
      </dgm:t>
    </dgm:pt>
    <dgm:pt modelId="{1343B334-4102-0D4B-997D-6926DBB39B82}" type="pres">
      <dgm:prSet presAssocID="{60D32850-555E-3847-9558-401F04316A68}" presName="linear" presStyleCnt="0">
        <dgm:presLayoutVars>
          <dgm:animLvl val="lvl"/>
          <dgm:resizeHandles val="exact"/>
        </dgm:presLayoutVars>
      </dgm:prSet>
      <dgm:spPr/>
      <dgm:t>
        <a:bodyPr/>
        <a:lstStyle/>
        <a:p>
          <a:endParaRPr lang="fr-FR"/>
        </a:p>
      </dgm:t>
    </dgm:pt>
    <dgm:pt modelId="{44658F58-2ED6-154C-A0EF-844E1F0DB105}" type="pres">
      <dgm:prSet presAssocID="{52B1C428-A226-724E-9A27-73593CA8B392}" presName="parentText" presStyleLbl="node1" presStyleIdx="0" presStyleCnt="1">
        <dgm:presLayoutVars>
          <dgm:chMax val="0"/>
          <dgm:bulletEnabled val="1"/>
        </dgm:presLayoutVars>
      </dgm:prSet>
      <dgm:spPr/>
      <dgm:t>
        <a:bodyPr/>
        <a:lstStyle/>
        <a:p>
          <a:endParaRPr lang="fr-FR"/>
        </a:p>
      </dgm:t>
    </dgm:pt>
    <dgm:pt modelId="{F89140B9-E10D-484C-8C14-EBE96E01CDF9}" type="pres">
      <dgm:prSet presAssocID="{52B1C428-A226-724E-9A27-73593CA8B392}" presName="childText" presStyleLbl="revTx" presStyleIdx="0" presStyleCnt="1">
        <dgm:presLayoutVars>
          <dgm:bulletEnabled val="1"/>
        </dgm:presLayoutVars>
      </dgm:prSet>
      <dgm:spPr/>
      <dgm:t>
        <a:bodyPr/>
        <a:lstStyle/>
        <a:p>
          <a:endParaRPr lang="fr-FR"/>
        </a:p>
      </dgm:t>
    </dgm:pt>
  </dgm:ptLst>
  <dgm:cxnLst>
    <dgm:cxn modelId="{05C724B6-23A4-8046-BC0A-E7CB2D5976E6}" srcId="{52B1C428-A226-724E-9A27-73593CA8B392}" destId="{1365890C-FA0C-8148-99AE-C223AEB2F415}" srcOrd="2" destOrd="0" parTransId="{8A005D02-7132-764E-B5B9-831A10A4A7A3}" sibTransId="{50D33860-B5F8-C346-B083-0FF5A90AA10A}"/>
    <dgm:cxn modelId="{C2F99A40-A00C-2744-8143-0F078924477C}" type="presOf" srcId="{DE5EA167-E1E4-784D-B49A-5D94C5221587}" destId="{F89140B9-E10D-484C-8C14-EBE96E01CDF9}" srcOrd="0" destOrd="1" presId="urn:microsoft.com/office/officeart/2005/8/layout/vList2"/>
    <dgm:cxn modelId="{7F5D1848-FB48-8D41-983F-C3B4B4C18BDE}" type="presOf" srcId="{52B1C428-A226-724E-9A27-73593CA8B392}" destId="{44658F58-2ED6-154C-A0EF-844E1F0DB105}" srcOrd="0" destOrd="0" presId="urn:microsoft.com/office/officeart/2005/8/layout/vList2"/>
    <dgm:cxn modelId="{E91672D1-BDAA-2948-95E4-5B691AFD7AA9}" type="presOf" srcId="{B56E1230-DFED-014E-823A-995661F8B0CF}" destId="{F89140B9-E10D-484C-8C14-EBE96E01CDF9}" srcOrd="0" destOrd="0" presId="urn:microsoft.com/office/officeart/2005/8/layout/vList2"/>
    <dgm:cxn modelId="{CBD079C5-5D80-FD48-943D-33B7C1195BFB}" type="presOf" srcId="{6474401B-443F-8E4E-AEC4-8147D8C8B1CA}" destId="{F89140B9-E10D-484C-8C14-EBE96E01CDF9}" srcOrd="0" destOrd="3" presId="urn:microsoft.com/office/officeart/2005/8/layout/vList2"/>
    <dgm:cxn modelId="{DD073CEE-D3A7-504F-A57F-2586222AFB8D}" type="presOf" srcId="{1365890C-FA0C-8148-99AE-C223AEB2F415}" destId="{F89140B9-E10D-484C-8C14-EBE96E01CDF9}" srcOrd="0" destOrd="2" presId="urn:microsoft.com/office/officeart/2005/8/layout/vList2"/>
    <dgm:cxn modelId="{DAFC0F83-5FAE-DF45-BFA7-CD5981B63B4B}" srcId="{60D32850-555E-3847-9558-401F04316A68}" destId="{52B1C428-A226-724E-9A27-73593CA8B392}" srcOrd="0" destOrd="0" parTransId="{AD3D3676-E4B3-8649-94BD-672703E215AA}" sibTransId="{FD83E72A-187C-0844-BDCE-B9677C772E52}"/>
    <dgm:cxn modelId="{D0236802-F948-3F44-9A12-F9F7C6C8C65E}" srcId="{52B1C428-A226-724E-9A27-73593CA8B392}" destId="{DE5EA167-E1E4-784D-B49A-5D94C5221587}" srcOrd="1" destOrd="0" parTransId="{4144B3F9-0D0F-E846-AE88-6730DD5EA351}" sibTransId="{4CCE679C-A9F4-2541-B521-BC52522213E4}"/>
    <dgm:cxn modelId="{3D8B029B-6778-854B-95C0-CAADFA0531C6}" type="presOf" srcId="{60D32850-555E-3847-9558-401F04316A68}" destId="{1343B334-4102-0D4B-997D-6926DBB39B82}" srcOrd="0" destOrd="0" presId="urn:microsoft.com/office/officeart/2005/8/layout/vList2"/>
    <dgm:cxn modelId="{979850DB-A817-9141-94CB-D0E5624BB7CA}" srcId="{52B1C428-A226-724E-9A27-73593CA8B392}" destId="{6474401B-443F-8E4E-AEC4-8147D8C8B1CA}" srcOrd="3" destOrd="0" parTransId="{C6DCDB11-5DCD-DC42-8ED7-BF06A8D8B22E}" sibTransId="{6F990D8C-4972-8B43-AF74-0026D26E7AC4}"/>
    <dgm:cxn modelId="{C6207B75-6179-3F47-9DDC-FA7E7371CA0B}" srcId="{52B1C428-A226-724E-9A27-73593CA8B392}" destId="{B56E1230-DFED-014E-823A-995661F8B0CF}" srcOrd="0" destOrd="0" parTransId="{AF75B22F-8827-354A-9E84-7454D9518CE1}" sibTransId="{D20330CF-D1CD-CB4D-8B21-BCA5BCB1B985}"/>
    <dgm:cxn modelId="{9F7EC4D6-F61A-874E-947F-2E162427897B}" type="presParOf" srcId="{1343B334-4102-0D4B-997D-6926DBB39B82}" destId="{44658F58-2ED6-154C-A0EF-844E1F0DB105}" srcOrd="0" destOrd="0" presId="urn:microsoft.com/office/officeart/2005/8/layout/vList2"/>
    <dgm:cxn modelId="{9167270A-34A0-0F40-82D3-BA474A39959F}" type="presParOf" srcId="{1343B334-4102-0D4B-997D-6926DBB39B82}" destId="{F89140B9-E10D-484C-8C14-EBE96E01CDF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0D32850-555E-3847-9558-401F04316A68}" type="doc">
      <dgm:prSet loTypeId="urn:microsoft.com/office/officeart/2009/3/layout/PlusandMinus" loCatId="list" qsTypeId="urn:microsoft.com/office/officeart/2005/8/quickstyle/simple4" qsCatId="simple" csTypeId="urn:microsoft.com/office/officeart/2005/8/colors/accent0_3" csCatId="mainScheme" phldr="1"/>
      <dgm:spPr/>
      <dgm:t>
        <a:bodyPr/>
        <a:lstStyle/>
        <a:p>
          <a:endParaRPr lang="fr-FR"/>
        </a:p>
      </dgm:t>
    </dgm:pt>
    <dgm:pt modelId="{52B1C428-A226-724E-9A27-73593CA8B392}">
      <dgm:prSet/>
      <dgm:spPr/>
      <dgm:t>
        <a:bodyPr/>
        <a:lstStyle/>
        <a:p>
          <a:pPr rtl="0"/>
          <a:r>
            <a:rPr lang="fr-FR" dirty="0" smtClean="0"/>
            <a:t>Avantages</a:t>
          </a:r>
          <a:endParaRPr lang="fr-FR" dirty="0"/>
        </a:p>
      </dgm:t>
    </dgm:pt>
    <dgm:pt modelId="{AD3D3676-E4B3-8649-94BD-672703E215AA}" type="parTrans" cxnId="{DAFC0F83-5FAE-DF45-BFA7-CD5981B63B4B}">
      <dgm:prSet/>
      <dgm:spPr/>
      <dgm:t>
        <a:bodyPr/>
        <a:lstStyle/>
        <a:p>
          <a:endParaRPr lang="fr-FR"/>
        </a:p>
      </dgm:t>
    </dgm:pt>
    <dgm:pt modelId="{FD83E72A-187C-0844-BDCE-B9677C772E52}" type="sibTrans" cxnId="{DAFC0F83-5FAE-DF45-BFA7-CD5981B63B4B}">
      <dgm:prSet/>
      <dgm:spPr/>
      <dgm:t>
        <a:bodyPr/>
        <a:lstStyle/>
        <a:p>
          <a:endParaRPr lang="fr-FR"/>
        </a:p>
      </dgm:t>
    </dgm:pt>
    <dgm:pt modelId="{B56E1230-DFED-014E-823A-995661F8B0CF}">
      <dgm:prSet/>
      <dgm:spPr/>
      <dgm:t>
        <a:bodyPr/>
        <a:lstStyle/>
        <a:p>
          <a:pPr rtl="0"/>
          <a:r>
            <a:rPr kumimoji="0" lang="fr-FR" b="0" i="0" u="none" strike="noStrike" cap="none" normalizeH="0" baseline="0" dirty="0" smtClean="0">
              <a:ln>
                <a:noFill/>
              </a:ln>
              <a:solidFill>
                <a:schemeClr val="tx1"/>
              </a:solidFill>
              <a:effectLst/>
              <a:latin typeface="Arial" charset="0"/>
              <a:cs typeface="Arial" charset="0"/>
            </a:rPr>
            <a:t>Reconnaissance de spécialiste (référence technique, prestige, satisfaction)</a:t>
          </a:r>
          <a:endParaRPr lang="fr-FR" dirty="0"/>
        </a:p>
      </dgm:t>
    </dgm:pt>
    <dgm:pt modelId="{AF75B22F-8827-354A-9E84-7454D9518CE1}" type="parTrans" cxnId="{C6207B75-6179-3F47-9DDC-FA7E7371CA0B}">
      <dgm:prSet/>
      <dgm:spPr/>
      <dgm:t>
        <a:bodyPr/>
        <a:lstStyle/>
        <a:p>
          <a:endParaRPr lang="fr-FR"/>
        </a:p>
      </dgm:t>
    </dgm:pt>
    <dgm:pt modelId="{D20330CF-D1CD-CB4D-8B21-BCA5BCB1B985}" type="sibTrans" cxnId="{C6207B75-6179-3F47-9DDC-FA7E7371CA0B}">
      <dgm:prSet/>
      <dgm:spPr/>
      <dgm:t>
        <a:bodyPr/>
        <a:lstStyle/>
        <a:p>
          <a:endParaRPr lang="fr-FR"/>
        </a:p>
      </dgm:t>
    </dgm:pt>
    <dgm:pt modelId="{989C78BA-7056-C94D-BE35-37071BD69780}">
      <dgm:prSet/>
      <dgm:spPr/>
      <dgm:t>
        <a:bodyPr/>
        <a:lstStyle/>
        <a:p>
          <a:pPr rtl="0"/>
          <a:r>
            <a:rPr kumimoji="0" lang="fr-FR" b="0" i="0" u="none" strike="noStrike" cap="none" normalizeH="0" baseline="0" smtClean="0">
              <a:ln>
                <a:noFill/>
              </a:ln>
              <a:solidFill>
                <a:schemeClr val="tx1"/>
              </a:solidFill>
              <a:effectLst/>
              <a:latin typeface="Arial" charset="0"/>
              <a:cs typeface="Arial" charset="0"/>
            </a:rPr>
            <a:t>Faible consommation de ressources</a:t>
          </a:r>
          <a:endParaRPr kumimoji="0" lang="fr-FR" b="0" i="0" u="none" strike="noStrike" cap="none" normalizeH="0" baseline="0" dirty="0" smtClean="0">
            <a:ln>
              <a:noFill/>
            </a:ln>
            <a:solidFill>
              <a:schemeClr val="tx1"/>
            </a:solidFill>
            <a:effectLst/>
            <a:latin typeface="Arial" charset="0"/>
            <a:cs typeface="Arial" charset="0"/>
          </a:endParaRPr>
        </a:p>
      </dgm:t>
    </dgm:pt>
    <dgm:pt modelId="{9DFE437B-F551-5940-AEFA-B58560A087A7}" type="parTrans" cxnId="{49E6D0F5-BDF4-044A-A7EE-4B3E8716650D}">
      <dgm:prSet/>
      <dgm:spPr/>
      <dgm:t>
        <a:bodyPr/>
        <a:lstStyle/>
        <a:p>
          <a:endParaRPr lang="fr-FR"/>
        </a:p>
      </dgm:t>
    </dgm:pt>
    <dgm:pt modelId="{202E3DE6-BEDB-A141-88AC-D87D9E554F08}" type="sibTrans" cxnId="{49E6D0F5-BDF4-044A-A7EE-4B3E8716650D}">
      <dgm:prSet/>
      <dgm:spPr/>
      <dgm:t>
        <a:bodyPr/>
        <a:lstStyle/>
        <a:p>
          <a:endParaRPr lang="fr-FR"/>
        </a:p>
      </dgm:t>
    </dgm:pt>
    <dgm:pt modelId="{4E18EC38-2FAE-6943-909C-7580AAC27817}">
      <dgm:prSet/>
      <dgm:spPr/>
      <dgm:t>
        <a:bodyPr/>
        <a:lstStyle/>
        <a:p>
          <a:pPr rtl="0"/>
          <a:r>
            <a:rPr kumimoji="0" lang="fr-FR" b="0" i="0" u="none" strike="noStrike" cap="none" normalizeH="0" baseline="0" dirty="0" smtClean="0">
              <a:ln>
                <a:noFill/>
              </a:ln>
              <a:solidFill>
                <a:schemeClr val="tx1"/>
              </a:solidFill>
              <a:effectLst/>
              <a:latin typeface="Arial" charset="0"/>
              <a:cs typeface="Arial" charset="0"/>
            </a:rPr>
            <a:t>Réduction des coûts industriels (maîtrise du processus, rationalisation des matières et de l’outillage, efficacité, gain de temps)</a:t>
          </a:r>
        </a:p>
      </dgm:t>
    </dgm:pt>
    <dgm:pt modelId="{E7B6CEEB-00E1-ED46-BF2C-FCEB53ED002C}" type="parTrans" cxnId="{BD24EF75-4F28-1C41-8D13-E14D18CA16E3}">
      <dgm:prSet/>
      <dgm:spPr/>
      <dgm:t>
        <a:bodyPr/>
        <a:lstStyle/>
        <a:p>
          <a:endParaRPr lang="fr-FR"/>
        </a:p>
      </dgm:t>
    </dgm:pt>
    <dgm:pt modelId="{706303EF-D01C-B740-B78C-55D6052635A9}" type="sibTrans" cxnId="{BD24EF75-4F28-1C41-8D13-E14D18CA16E3}">
      <dgm:prSet/>
      <dgm:spPr/>
      <dgm:t>
        <a:bodyPr/>
        <a:lstStyle/>
        <a:p>
          <a:endParaRPr lang="fr-FR"/>
        </a:p>
      </dgm:t>
    </dgm:pt>
    <dgm:pt modelId="{95CBEFBB-CA0A-A643-952A-BE31DBC4DEEF}">
      <dgm:prSet/>
      <dgm:spPr/>
      <dgm:t>
        <a:bodyPr/>
        <a:lstStyle/>
        <a:p>
          <a:pPr rtl="0"/>
          <a:r>
            <a:rPr kumimoji="0" lang="fr-FR" b="0" i="0" u="none" strike="noStrike" cap="none" normalizeH="0" baseline="0" dirty="0" smtClean="0">
              <a:ln>
                <a:noFill/>
              </a:ln>
              <a:solidFill>
                <a:schemeClr val="tx1"/>
              </a:solidFill>
              <a:effectLst/>
              <a:latin typeface="Arial" charset="0"/>
              <a:cs typeface="Arial" charset="0"/>
            </a:rPr>
            <a:t>Inconvénients </a:t>
          </a:r>
        </a:p>
      </dgm:t>
    </dgm:pt>
    <dgm:pt modelId="{C14FFE3A-37DD-A843-8892-3EA906DEC406}" type="parTrans" cxnId="{83109793-363D-7248-9474-019589770A45}">
      <dgm:prSet/>
      <dgm:spPr/>
      <dgm:t>
        <a:bodyPr/>
        <a:lstStyle/>
        <a:p>
          <a:endParaRPr lang="fr-FR"/>
        </a:p>
      </dgm:t>
    </dgm:pt>
    <dgm:pt modelId="{02560F1B-4E8E-CF4C-9627-02B9D67226B3}" type="sibTrans" cxnId="{83109793-363D-7248-9474-019589770A45}">
      <dgm:prSet/>
      <dgm:spPr/>
      <dgm:t>
        <a:bodyPr/>
        <a:lstStyle/>
        <a:p>
          <a:endParaRPr lang="fr-FR"/>
        </a:p>
      </dgm:t>
    </dgm:pt>
    <dgm:pt modelId="{43F8001C-D088-F546-87A8-EB7349C98533}">
      <dgm:prSet/>
      <dgm:spPr/>
      <dgm:t>
        <a:bodyPr/>
        <a:lstStyle/>
        <a:p>
          <a:pPr rtl="0"/>
          <a:r>
            <a:rPr kumimoji="0" lang="fr-FR" b="0" i="0" u="none" strike="noStrike" cap="none" normalizeH="0" baseline="0" dirty="0" smtClean="0">
              <a:ln>
                <a:noFill/>
              </a:ln>
              <a:solidFill>
                <a:schemeClr val="tx1"/>
              </a:solidFill>
              <a:effectLst/>
              <a:latin typeface="Arial" charset="0"/>
              <a:cs typeface="Arial" charset="0"/>
            </a:rPr>
            <a:t>Manque d’attention</a:t>
          </a:r>
        </a:p>
      </dgm:t>
    </dgm:pt>
    <dgm:pt modelId="{9212D602-6B40-D648-A9F7-EB1BDEDDE960}" type="parTrans" cxnId="{D31C4A74-C798-1A44-8915-812EB4476934}">
      <dgm:prSet/>
      <dgm:spPr/>
      <dgm:t>
        <a:bodyPr/>
        <a:lstStyle/>
        <a:p>
          <a:endParaRPr lang="fr-FR"/>
        </a:p>
      </dgm:t>
    </dgm:pt>
    <dgm:pt modelId="{9E249516-F33D-E24B-A74D-ECE1EDCEFED0}" type="sibTrans" cxnId="{D31C4A74-C798-1A44-8915-812EB4476934}">
      <dgm:prSet/>
      <dgm:spPr/>
      <dgm:t>
        <a:bodyPr/>
        <a:lstStyle/>
        <a:p>
          <a:endParaRPr lang="fr-FR"/>
        </a:p>
      </dgm:t>
    </dgm:pt>
    <dgm:pt modelId="{0EAD2581-AC82-3649-8229-C8860102C46F}">
      <dgm:prSet/>
      <dgm:spPr/>
      <dgm:t>
        <a:bodyPr/>
        <a:lstStyle/>
        <a:p>
          <a:pPr rtl="0"/>
          <a:r>
            <a:rPr kumimoji="0" lang="fr-FR" b="0" i="0" u="none" strike="noStrike" cap="none" normalizeH="0" baseline="0" dirty="0" smtClean="0">
              <a:ln>
                <a:noFill/>
              </a:ln>
              <a:solidFill>
                <a:schemeClr val="tx1"/>
              </a:solidFill>
              <a:effectLst/>
              <a:latin typeface="Arial" charset="0"/>
              <a:cs typeface="Arial" charset="0"/>
            </a:rPr>
            <a:t>Risque d’erreur de routine</a:t>
          </a:r>
        </a:p>
      </dgm:t>
    </dgm:pt>
    <dgm:pt modelId="{93C07505-A2CE-0140-AAE6-1AAE3AC723EB}" type="parTrans" cxnId="{10CA66B2-0E6F-5244-81CE-E3A6FFBB0C5F}">
      <dgm:prSet/>
      <dgm:spPr/>
      <dgm:t>
        <a:bodyPr/>
        <a:lstStyle/>
        <a:p>
          <a:endParaRPr lang="fr-FR"/>
        </a:p>
      </dgm:t>
    </dgm:pt>
    <dgm:pt modelId="{85B52AD4-0388-2445-ACF8-37E9BB3F67F2}" type="sibTrans" cxnId="{10CA66B2-0E6F-5244-81CE-E3A6FFBB0C5F}">
      <dgm:prSet/>
      <dgm:spPr/>
      <dgm:t>
        <a:bodyPr/>
        <a:lstStyle/>
        <a:p>
          <a:endParaRPr lang="fr-FR"/>
        </a:p>
      </dgm:t>
    </dgm:pt>
    <dgm:pt modelId="{63820E30-9F68-FE45-9E8E-BED30A2535D7}">
      <dgm:prSet/>
      <dgm:spPr/>
      <dgm:t>
        <a:bodyPr/>
        <a:lstStyle/>
        <a:p>
          <a:pPr rtl="0"/>
          <a:r>
            <a:rPr kumimoji="0" lang="fr-FR" b="0" i="0" u="none" strike="noStrike" cap="none" normalizeH="0" baseline="0" smtClean="0">
              <a:ln>
                <a:noFill/>
              </a:ln>
              <a:solidFill>
                <a:schemeClr val="tx1"/>
              </a:solidFill>
              <a:effectLst/>
              <a:latin typeface="Arial" charset="0"/>
              <a:cs typeface="Arial" charset="0"/>
            </a:rPr>
            <a:t>Baisse de vigilance</a:t>
          </a:r>
          <a:endParaRPr kumimoji="0" lang="fr-FR" b="0" i="0" u="none" strike="noStrike" cap="none" normalizeH="0" baseline="0" dirty="0" smtClean="0">
            <a:ln>
              <a:noFill/>
            </a:ln>
            <a:solidFill>
              <a:schemeClr val="tx1"/>
            </a:solidFill>
            <a:effectLst/>
            <a:latin typeface="Arial" charset="0"/>
            <a:cs typeface="Arial" charset="0"/>
          </a:endParaRPr>
        </a:p>
      </dgm:t>
    </dgm:pt>
    <dgm:pt modelId="{8725E837-E9AA-E849-9EFA-69CB2EBC5C0D}" type="parTrans" cxnId="{85456859-D28A-8D4A-A2DD-693E4808DFCE}">
      <dgm:prSet/>
      <dgm:spPr/>
      <dgm:t>
        <a:bodyPr/>
        <a:lstStyle/>
        <a:p>
          <a:endParaRPr lang="fr-FR"/>
        </a:p>
      </dgm:t>
    </dgm:pt>
    <dgm:pt modelId="{B51C3802-B87A-CA45-9AB3-B0378A984360}" type="sibTrans" cxnId="{85456859-D28A-8D4A-A2DD-693E4808DFCE}">
      <dgm:prSet/>
      <dgm:spPr/>
      <dgm:t>
        <a:bodyPr/>
        <a:lstStyle/>
        <a:p>
          <a:endParaRPr lang="fr-FR"/>
        </a:p>
      </dgm:t>
    </dgm:pt>
    <dgm:pt modelId="{E0C9F649-13D2-EA4B-B14E-8C16C6EE13E0}">
      <dgm:prSet/>
      <dgm:spPr/>
      <dgm:t>
        <a:bodyPr/>
        <a:lstStyle/>
        <a:p>
          <a:pPr rtl="0"/>
          <a:r>
            <a:rPr kumimoji="0" lang="fr-FR" b="0" i="0" u="none" strike="noStrike" cap="none" normalizeH="0" baseline="0" smtClean="0">
              <a:ln>
                <a:noFill/>
              </a:ln>
              <a:solidFill>
                <a:schemeClr val="tx1"/>
              </a:solidFill>
              <a:effectLst/>
              <a:latin typeface="Arial" charset="0"/>
              <a:cs typeface="Arial" charset="0"/>
            </a:rPr>
            <a:t>Démotivation</a:t>
          </a:r>
          <a:endParaRPr kumimoji="0" lang="fr-FR" b="0" i="0" u="none" strike="noStrike" cap="none" normalizeH="0" baseline="0" dirty="0" smtClean="0">
            <a:ln>
              <a:noFill/>
            </a:ln>
            <a:solidFill>
              <a:schemeClr val="tx1"/>
            </a:solidFill>
            <a:effectLst/>
            <a:latin typeface="Arial" charset="0"/>
            <a:cs typeface="Arial" charset="0"/>
          </a:endParaRPr>
        </a:p>
      </dgm:t>
    </dgm:pt>
    <dgm:pt modelId="{1C9ED729-B682-2F4C-9C7C-EEBFA9568B73}" type="parTrans" cxnId="{C387BA47-5FC6-6542-ABF2-9BB82CE544A0}">
      <dgm:prSet/>
      <dgm:spPr/>
      <dgm:t>
        <a:bodyPr/>
        <a:lstStyle/>
        <a:p>
          <a:endParaRPr lang="fr-FR"/>
        </a:p>
      </dgm:t>
    </dgm:pt>
    <dgm:pt modelId="{3087A2BB-1082-4045-936A-6A15BC89D8FF}" type="sibTrans" cxnId="{C387BA47-5FC6-6542-ABF2-9BB82CE544A0}">
      <dgm:prSet/>
      <dgm:spPr/>
      <dgm:t>
        <a:bodyPr/>
        <a:lstStyle/>
        <a:p>
          <a:endParaRPr lang="fr-FR"/>
        </a:p>
      </dgm:t>
    </dgm:pt>
    <dgm:pt modelId="{93746A40-2704-8947-8298-67D4340153E3}">
      <dgm:prSet/>
      <dgm:spPr/>
      <dgm:t>
        <a:bodyPr/>
        <a:lstStyle/>
        <a:p>
          <a:pPr rtl="0"/>
          <a:r>
            <a:rPr kumimoji="0" lang="fr-FR" b="0" i="0" u="none" strike="noStrike" cap="none" normalizeH="0" baseline="0" dirty="0" smtClean="0">
              <a:ln>
                <a:noFill/>
              </a:ln>
              <a:solidFill>
                <a:schemeClr val="tx1"/>
              </a:solidFill>
              <a:effectLst/>
              <a:latin typeface="Arial" charset="0"/>
              <a:cs typeface="Arial" charset="0"/>
            </a:rPr>
            <a:t>Laisser aller</a:t>
          </a:r>
        </a:p>
      </dgm:t>
    </dgm:pt>
    <dgm:pt modelId="{05138AB3-419E-CF43-9412-A4EAAC6EFEE8}" type="parTrans" cxnId="{C6CEB18B-DA30-B549-A2FA-7EB26876DB3C}">
      <dgm:prSet/>
      <dgm:spPr/>
      <dgm:t>
        <a:bodyPr/>
        <a:lstStyle/>
        <a:p>
          <a:endParaRPr lang="fr-FR"/>
        </a:p>
      </dgm:t>
    </dgm:pt>
    <dgm:pt modelId="{4B5DDF8B-F716-244B-AECA-A5D764392AA7}" type="sibTrans" cxnId="{C6CEB18B-DA30-B549-A2FA-7EB26876DB3C}">
      <dgm:prSet/>
      <dgm:spPr/>
      <dgm:t>
        <a:bodyPr/>
        <a:lstStyle/>
        <a:p>
          <a:endParaRPr lang="fr-FR"/>
        </a:p>
      </dgm:t>
    </dgm:pt>
    <dgm:pt modelId="{24AFAD49-4514-2B49-8DE2-D2C95D248736}">
      <dgm:prSet/>
      <dgm:spPr/>
      <dgm:t>
        <a:bodyPr/>
        <a:lstStyle/>
        <a:p>
          <a:pPr rtl="0"/>
          <a:r>
            <a:rPr kumimoji="0" lang="fr-FR" b="0" i="0" u="none" strike="noStrike" cap="none" normalizeH="0" baseline="0" smtClean="0">
              <a:ln>
                <a:noFill/>
              </a:ln>
              <a:solidFill>
                <a:schemeClr val="tx1"/>
              </a:solidFill>
              <a:effectLst/>
              <a:latin typeface="Arial" charset="0"/>
              <a:cs typeface="Arial" charset="0"/>
            </a:rPr>
            <a:t>Manque de stimulation de la créativité</a:t>
          </a:r>
          <a:endParaRPr kumimoji="0" lang="fr-FR" b="0" i="0" u="none" strike="noStrike" cap="none" normalizeH="0" baseline="0" dirty="0" smtClean="0">
            <a:ln>
              <a:noFill/>
            </a:ln>
            <a:solidFill>
              <a:schemeClr val="tx1"/>
            </a:solidFill>
            <a:effectLst/>
            <a:latin typeface="Arial" charset="0"/>
            <a:cs typeface="Arial" charset="0"/>
          </a:endParaRPr>
        </a:p>
      </dgm:t>
    </dgm:pt>
    <dgm:pt modelId="{7A2CB3BD-5D2E-0247-8F79-84CCB11704A4}" type="parTrans" cxnId="{978E5B6D-23FD-DE4A-AD14-26706CCACBF3}">
      <dgm:prSet/>
      <dgm:spPr/>
      <dgm:t>
        <a:bodyPr/>
        <a:lstStyle/>
        <a:p>
          <a:endParaRPr lang="fr-FR"/>
        </a:p>
      </dgm:t>
    </dgm:pt>
    <dgm:pt modelId="{2F0297CE-9863-1749-887F-DC06DF3D2F85}" type="sibTrans" cxnId="{978E5B6D-23FD-DE4A-AD14-26706CCACBF3}">
      <dgm:prSet/>
      <dgm:spPr/>
      <dgm:t>
        <a:bodyPr/>
        <a:lstStyle/>
        <a:p>
          <a:endParaRPr lang="fr-FR"/>
        </a:p>
      </dgm:t>
    </dgm:pt>
    <dgm:pt modelId="{87102340-9F14-D846-9474-AA95836A50DB}">
      <dgm:prSet/>
      <dgm:spPr/>
      <dgm:t>
        <a:bodyPr/>
        <a:lstStyle/>
        <a:p>
          <a:pPr rtl="0"/>
          <a:r>
            <a:rPr kumimoji="0" lang="fr-FR" b="0" i="0" u="none" strike="noStrike" cap="none" normalizeH="0" baseline="0" dirty="0" smtClean="0">
              <a:ln>
                <a:noFill/>
              </a:ln>
              <a:solidFill>
                <a:schemeClr val="tx1"/>
              </a:solidFill>
              <a:effectLst/>
              <a:latin typeface="Arial" charset="0"/>
              <a:cs typeface="Arial" charset="0"/>
            </a:rPr>
            <a:t>Réduction de la polyvalence</a:t>
          </a:r>
        </a:p>
      </dgm:t>
    </dgm:pt>
    <dgm:pt modelId="{68A2ABDE-8785-0B48-991D-6CCE8FCC3675}" type="parTrans" cxnId="{83917503-B6C2-EC49-9EFA-32824B6F13DC}">
      <dgm:prSet/>
      <dgm:spPr/>
      <dgm:t>
        <a:bodyPr/>
        <a:lstStyle/>
        <a:p>
          <a:endParaRPr lang="fr-FR"/>
        </a:p>
      </dgm:t>
    </dgm:pt>
    <dgm:pt modelId="{6C1938E4-2FE8-9D40-A822-2995FD0F9DD8}" type="sibTrans" cxnId="{83917503-B6C2-EC49-9EFA-32824B6F13DC}">
      <dgm:prSet/>
      <dgm:spPr/>
      <dgm:t>
        <a:bodyPr/>
        <a:lstStyle/>
        <a:p>
          <a:endParaRPr lang="fr-FR"/>
        </a:p>
      </dgm:t>
    </dgm:pt>
    <dgm:pt modelId="{F85643D5-421D-CE44-912A-3DE0567FFBF2}">
      <dgm:prSet/>
      <dgm:spPr/>
      <dgm:t>
        <a:bodyPr/>
        <a:lstStyle/>
        <a:p>
          <a:pPr rtl="0"/>
          <a:r>
            <a:rPr kumimoji="0" lang="fr-FR" b="0" i="0" u="none" strike="noStrike" cap="none" normalizeH="0" baseline="0" smtClean="0">
              <a:ln>
                <a:noFill/>
              </a:ln>
              <a:solidFill>
                <a:schemeClr val="tx1"/>
              </a:solidFill>
              <a:effectLst/>
              <a:latin typeface="Arial" charset="0"/>
              <a:cs typeface="Arial" charset="0"/>
            </a:rPr>
            <a:t>Réduction de la mobilité professionnelle</a:t>
          </a:r>
          <a:endParaRPr kumimoji="0" lang="fr-FR" b="0" i="0" u="none" strike="noStrike" cap="none" normalizeH="0" baseline="0" dirty="0" smtClean="0">
            <a:ln>
              <a:noFill/>
            </a:ln>
            <a:solidFill>
              <a:schemeClr val="tx1"/>
            </a:solidFill>
            <a:effectLst/>
            <a:latin typeface="Arial" charset="0"/>
            <a:cs typeface="Arial" charset="0"/>
          </a:endParaRPr>
        </a:p>
      </dgm:t>
    </dgm:pt>
    <dgm:pt modelId="{43E914FF-1D96-D54E-99E4-61C207D5ABC8}" type="parTrans" cxnId="{A67EE172-B983-6341-AC03-5C755171E513}">
      <dgm:prSet/>
      <dgm:spPr/>
      <dgm:t>
        <a:bodyPr/>
        <a:lstStyle/>
        <a:p>
          <a:endParaRPr lang="fr-FR"/>
        </a:p>
      </dgm:t>
    </dgm:pt>
    <dgm:pt modelId="{BF69F46F-26AC-BE4A-9293-616BD3018B28}" type="sibTrans" cxnId="{A67EE172-B983-6341-AC03-5C755171E513}">
      <dgm:prSet/>
      <dgm:spPr/>
      <dgm:t>
        <a:bodyPr/>
        <a:lstStyle/>
        <a:p>
          <a:endParaRPr lang="fr-FR"/>
        </a:p>
      </dgm:t>
    </dgm:pt>
    <dgm:pt modelId="{360E42CE-3A79-5949-A458-099F75228740}" type="pres">
      <dgm:prSet presAssocID="{60D32850-555E-3847-9558-401F04316A68}" presName="Name0" presStyleCnt="0">
        <dgm:presLayoutVars>
          <dgm:chMax val="2"/>
          <dgm:chPref val="2"/>
          <dgm:dir/>
          <dgm:animOne/>
          <dgm:resizeHandles val="exact"/>
        </dgm:presLayoutVars>
      </dgm:prSet>
      <dgm:spPr/>
      <dgm:t>
        <a:bodyPr/>
        <a:lstStyle/>
        <a:p>
          <a:endParaRPr lang="fr-FR"/>
        </a:p>
      </dgm:t>
    </dgm:pt>
    <dgm:pt modelId="{4F7C216F-38AD-1048-98F7-A426D63BFBE9}" type="pres">
      <dgm:prSet presAssocID="{60D32850-555E-3847-9558-401F04316A68}" presName="Background" presStyleLbl="bgImgPlace1" presStyleIdx="0" presStyleCnt="1"/>
      <dgm:spPr/>
    </dgm:pt>
    <dgm:pt modelId="{B671F8F0-8E4C-2940-B02D-5FCE705579F4}" type="pres">
      <dgm:prSet presAssocID="{60D32850-555E-3847-9558-401F04316A68}" presName="ParentText1" presStyleLbl="revTx" presStyleIdx="0" presStyleCnt="2">
        <dgm:presLayoutVars>
          <dgm:chMax val="0"/>
          <dgm:chPref val="0"/>
          <dgm:bulletEnabled val="1"/>
        </dgm:presLayoutVars>
      </dgm:prSet>
      <dgm:spPr/>
      <dgm:t>
        <a:bodyPr/>
        <a:lstStyle/>
        <a:p>
          <a:endParaRPr lang="fr-FR"/>
        </a:p>
      </dgm:t>
    </dgm:pt>
    <dgm:pt modelId="{20A9D858-CF56-564B-92FD-0EE3DD0811DF}" type="pres">
      <dgm:prSet presAssocID="{60D32850-555E-3847-9558-401F04316A68}" presName="ParentText2" presStyleLbl="revTx" presStyleIdx="1" presStyleCnt="2">
        <dgm:presLayoutVars>
          <dgm:chMax val="0"/>
          <dgm:chPref val="0"/>
          <dgm:bulletEnabled val="1"/>
        </dgm:presLayoutVars>
      </dgm:prSet>
      <dgm:spPr/>
      <dgm:t>
        <a:bodyPr/>
        <a:lstStyle/>
        <a:p>
          <a:endParaRPr lang="fr-FR"/>
        </a:p>
      </dgm:t>
    </dgm:pt>
    <dgm:pt modelId="{D0090C62-3466-7F48-8F16-088302592A1A}" type="pres">
      <dgm:prSet presAssocID="{60D32850-555E-3847-9558-401F04316A68}" presName="Plus" presStyleLbl="alignNode1" presStyleIdx="0" presStyleCnt="2"/>
      <dgm:spPr/>
    </dgm:pt>
    <dgm:pt modelId="{096CB26F-44AE-D646-903F-B2AC8AEB0E81}" type="pres">
      <dgm:prSet presAssocID="{60D32850-555E-3847-9558-401F04316A68}" presName="Minus" presStyleLbl="alignNode1" presStyleIdx="1" presStyleCnt="2"/>
      <dgm:spPr/>
    </dgm:pt>
    <dgm:pt modelId="{B8E5BA90-CBAB-AA40-BEF3-33EE04702FF1}" type="pres">
      <dgm:prSet presAssocID="{60D32850-555E-3847-9558-401F04316A68}" presName="Divider" presStyleLbl="parChTrans1D1" presStyleIdx="0" presStyleCnt="1"/>
      <dgm:spPr/>
    </dgm:pt>
  </dgm:ptLst>
  <dgm:cxnLst>
    <dgm:cxn modelId="{BD24EF75-4F28-1C41-8D13-E14D18CA16E3}" srcId="{52B1C428-A226-724E-9A27-73593CA8B392}" destId="{4E18EC38-2FAE-6943-909C-7580AAC27817}" srcOrd="2" destOrd="0" parTransId="{E7B6CEEB-00E1-ED46-BF2C-FCEB53ED002C}" sibTransId="{706303EF-D01C-B740-B78C-55D6052635A9}"/>
    <dgm:cxn modelId="{78916574-6444-E646-BDF6-A8ABDFEF47FB}" type="presOf" srcId="{24AFAD49-4514-2B49-8DE2-D2C95D248736}" destId="{20A9D858-CF56-564B-92FD-0EE3DD0811DF}" srcOrd="0" destOrd="6" presId="urn:microsoft.com/office/officeart/2009/3/layout/PlusandMinus"/>
    <dgm:cxn modelId="{85456859-D28A-8D4A-A2DD-693E4808DFCE}" srcId="{95CBEFBB-CA0A-A643-952A-BE31DBC4DEEF}" destId="{63820E30-9F68-FE45-9E8E-BED30A2535D7}" srcOrd="2" destOrd="0" parTransId="{8725E837-E9AA-E849-9EFA-69CB2EBC5C0D}" sibTransId="{B51C3802-B87A-CA45-9AB3-B0378A984360}"/>
    <dgm:cxn modelId="{C9905A6A-0948-6741-959B-41EE7162144D}" type="presOf" srcId="{0EAD2581-AC82-3649-8229-C8860102C46F}" destId="{20A9D858-CF56-564B-92FD-0EE3DD0811DF}" srcOrd="0" destOrd="2" presId="urn:microsoft.com/office/officeart/2009/3/layout/PlusandMinus"/>
    <dgm:cxn modelId="{27428A3E-04CB-7D43-8DBC-6826B2054A7E}" type="presOf" srcId="{52B1C428-A226-724E-9A27-73593CA8B392}" destId="{B671F8F0-8E4C-2940-B02D-5FCE705579F4}" srcOrd="0" destOrd="0" presId="urn:microsoft.com/office/officeart/2009/3/layout/PlusandMinus"/>
    <dgm:cxn modelId="{D31C4A74-C798-1A44-8915-812EB4476934}" srcId="{95CBEFBB-CA0A-A643-952A-BE31DBC4DEEF}" destId="{43F8001C-D088-F546-87A8-EB7349C98533}" srcOrd="0" destOrd="0" parTransId="{9212D602-6B40-D648-A9F7-EB1BDEDDE960}" sibTransId="{9E249516-F33D-E24B-A74D-ECE1EDCEFED0}"/>
    <dgm:cxn modelId="{EBD2D771-9CB3-4844-AB18-D34DA0AAFC34}" type="presOf" srcId="{4E18EC38-2FAE-6943-909C-7580AAC27817}" destId="{B671F8F0-8E4C-2940-B02D-5FCE705579F4}" srcOrd="0" destOrd="3" presId="urn:microsoft.com/office/officeart/2009/3/layout/PlusandMinus"/>
    <dgm:cxn modelId="{A67EE172-B983-6341-AC03-5C755171E513}" srcId="{95CBEFBB-CA0A-A643-952A-BE31DBC4DEEF}" destId="{F85643D5-421D-CE44-912A-3DE0567FFBF2}" srcOrd="7" destOrd="0" parTransId="{43E914FF-1D96-D54E-99E4-61C207D5ABC8}" sibTransId="{BF69F46F-26AC-BE4A-9293-616BD3018B28}"/>
    <dgm:cxn modelId="{8EE6B559-556D-9144-94C8-2AB6250967F3}" type="presOf" srcId="{93746A40-2704-8947-8298-67D4340153E3}" destId="{20A9D858-CF56-564B-92FD-0EE3DD0811DF}" srcOrd="0" destOrd="5" presId="urn:microsoft.com/office/officeart/2009/3/layout/PlusandMinus"/>
    <dgm:cxn modelId="{C1FA1B1B-D0AB-B549-A1C3-6B8D9A146915}" type="presOf" srcId="{60D32850-555E-3847-9558-401F04316A68}" destId="{360E42CE-3A79-5949-A458-099F75228740}" srcOrd="0" destOrd="0" presId="urn:microsoft.com/office/officeart/2009/3/layout/PlusandMinus"/>
    <dgm:cxn modelId="{27D41475-E64C-EF49-8FBF-381E77B301BF}" type="presOf" srcId="{87102340-9F14-D846-9474-AA95836A50DB}" destId="{20A9D858-CF56-564B-92FD-0EE3DD0811DF}" srcOrd="0" destOrd="7" presId="urn:microsoft.com/office/officeart/2009/3/layout/PlusandMinus"/>
    <dgm:cxn modelId="{A8A11CCF-A741-E048-842E-7D730B4682EC}" type="presOf" srcId="{F85643D5-421D-CE44-912A-3DE0567FFBF2}" destId="{20A9D858-CF56-564B-92FD-0EE3DD0811DF}" srcOrd="0" destOrd="8" presId="urn:microsoft.com/office/officeart/2009/3/layout/PlusandMinus"/>
    <dgm:cxn modelId="{82F3C5C0-FB57-EC48-8DA1-263D2CE78C87}" type="presOf" srcId="{989C78BA-7056-C94D-BE35-37071BD69780}" destId="{B671F8F0-8E4C-2940-B02D-5FCE705579F4}" srcOrd="0" destOrd="2" presId="urn:microsoft.com/office/officeart/2009/3/layout/PlusandMinus"/>
    <dgm:cxn modelId="{8ED82EB4-BFBF-4F42-97C0-E383F5FF853D}" type="presOf" srcId="{63820E30-9F68-FE45-9E8E-BED30A2535D7}" destId="{20A9D858-CF56-564B-92FD-0EE3DD0811DF}" srcOrd="0" destOrd="3" presId="urn:microsoft.com/office/officeart/2009/3/layout/PlusandMinus"/>
    <dgm:cxn modelId="{DAFC0F83-5FAE-DF45-BFA7-CD5981B63B4B}" srcId="{60D32850-555E-3847-9558-401F04316A68}" destId="{52B1C428-A226-724E-9A27-73593CA8B392}" srcOrd="0" destOrd="0" parTransId="{AD3D3676-E4B3-8649-94BD-672703E215AA}" sibTransId="{FD83E72A-187C-0844-BDCE-B9677C772E52}"/>
    <dgm:cxn modelId="{A3E739DF-186F-7C47-8338-53577B029AA9}" type="presOf" srcId="{B56E1230-DFED-014E-823A-995661F8B0CF}" destId="{B671F8F0-8E4C-2940-B02D-5FCE705579F4}" srcOrd="0" destOrd="1" presId="urn:microsoft.com/office/officeart/2009/3/layout/PlusandMinus"/>
    <dgm:cxn modelId="{978E5B6D-23FD-DE4A-AD14-26706CCACBF3}" srcId="{95CBEFBB-CA0A-A643-952A-BE31DBC4DEEF}" destId="{24AFAD49-4514-2B49-8DE2-D2C95D248736}" srcOrd="5" destOrd="0" parTransId="{7A2CB3BD-5D2E-0247-8F79-84CCB11704A4}" sibTransId="{2F0297CE-9863-1749-887F-DC06DF3D2F85}"/>
    <dgm:cxn modelId="{10CA66B2-0E6F-5244-81CE-E3A6FFBB0C5F}" srcId="{95CBEFBB-CA0A-A643-952A-BE31DBC4DEEF}" destId="{0EAD2581-AC82-3649-8229-C8860102C46F}" srcOrd="1" destOrd="0" parTransId="{93C07505-A2CE-0140-AAE6-1AAE3AC723EB}" sibTransId="{85B52AD4-0388-2445-ACF8-37E9BB3F67F2}"/>
    <dgm:cxn modelId="{83109793-363D-7248-9474-019589770A45}" srcId="{60D32850-555E-3847-9558-401F04316A68}" destId="{95CBEFBB-CA0A-A643-952A-BE31DBC4DEEF}" srcOrd="1" destOrd="0" parTransId="{C14FFE3A-37DD-A843-8892-3EA906DEC406}" sibTransId="{02560F1B-4E8E-CF4C-9627-02B9D67226B3}"/>
    <dgm:cxn modelId="{49E6D0F5-BDF4-044A-A7EE-4B3E8716650D}" srcId="{52B1C428-A226-724E-9A27-73593CA8B392}" destId="{989C78BA-7056-C94D-BE35-37071BD69780}" srcOrd="1" destOrd="0" parTransId="{9DFE437B-F551-5940-AEFA-B58560A087A7}" sibTransId="{202E3DE6-BEDB-A141-88AC-D87D9E554F08}"/>
    <dgm:cxn modelId="{7866C037-CDC8-554C-A676-0103CF1D5473}" type="presOf" srcId="{43F8001C-D088-F546-87A8-EB7349C98533}" destId="{20A9D858-CF56-564B-92FD-0EE3DD0811DF}" srcOrd="0" destOrd="1" presId="urn:microsoft.com/office/officeart/2009/3/layout/PlusandMinus"/>
    <dgm:cxn modelId="{C6207B75-6179-3F47-9DDC-FA7E7371CA0B}" srcId="{52B1C428-A226-724E-9A27-73593CA8B392}" destId="{B56E1230-DFED-014E-823A-995661F8B0CF}" srcOrd="0" destOrd="0" parTransId="{AF75B22F-8827-354A-9E84-7454D9518CE1}" sibTransId="{D20330CF-D1CD-CB4D-8B21-BCA5BCB1B985}"/>
    <dgm:cxn modelId="{61C60E61-84EB-2342-8480-C44B466A4BFC}" type="presOf" srcId="{95CBEFBB-CA0A-A643-952A-BE31DBC4DEEF}" destId="{20A9D858-CF56-564B-92FD-0EE3DD0811DF}" srcOrd="0" destOrd="0" presId="urn:microsoft.com/office/officeart/2009/3/layout/PlusandMinus"/>
    <dgm:cxn modelId="{ABCDEF0B-F634-C44E-93C0-6E324E91203C}" type="presOf" srcId="{E0C9F649-13D2-EA4B-B14E-8C16C6EE13E0}" destId="{20A9D858-CF56-564B-92FD-0EE3DD0811DF}" srcOrd="0" destOrd="4" presId="urn:microsoft.com/office/officeart/2009/3/layout/PlusandMinus"/>
    <dgm:cxn modelId="{C387BA47-5FC6-6542-ABF2-9BB82CE544A0}" srcId="{95CBEFBB-CA0A-A643-952A-BE31DBC4DEEF}" destId="{E0C9F649-13D2-EA4B-B14E-8C16C6EE13E0}" srcOrd="3" destOrd="0" parTransId="{1C9ED729-B682-2F4C-9C7C-EEBFA9568B73}" sibTransId="{3087A2BB-1082-4045-936A-6A15BC89D8FF}"/>
    <dgm:cxn modelId="{83917503-B6C2-EC49-9EFA-32824B6F13DC}" srcId="{95CBEFBB-CA0A-A643-952A-BE31DBC4DEEF}" destId="{87102340-9F14-D846-9474-AA95836A50DB}" srcOrd="6" destOrd="0" parTransId="{68A2ABDE-8785-0B48-991D-6CCE8FCC3675}" sibTransId="{6C1938E4-2FE8-9D40-A822-2995FD0F9DD8}"/>
    <dgm:cxn modelId="{C6CEB18B-DA30-B549-A2FA-7EB26876DB3C}" srcId="{95CBEFBB-CA0A-A643-952A-BE31DBC4DEEF}" destId="{93746A40-2704-8947-8298-67D4340153E3}" srcOrd="4" destOrd="0" parTransId="{05138AB3-419E-CF43-9412-A4EAAC6EFEE8}" sibTransId="{4B5DDF8B-F716-244B-AECA-A5D764392AA7}"/>
    <dgm:cxn modelId="{EDBAA218-C4D4-F449-A4FF-61BD8691400F}" type="presParOf" srcId="{360E42CE-3A79-5949-A458-099F75228740}" destId="{4F7C216F-38AD-1048-98F7-A426D63BFBE9}" srcOrd="0" destOrd="0" presId="urn:microsoft.com/office/officeart/2009/3/layout/PlusandMinus"/>
    <dgm:cxn modelId="{51ABDA5E-0652-784E-9464-D1DDDC39B017}" type="presParOf" srcId="{360E42CE-3A79-5949-A458-099F75228740}" destId="{B671F8F0-8E4C-2940-B02D-5FCE705579F4}" srcOrd="1" destOrd="0" presId="urn:microsoft.com/office/officeart/2009/3/layout/PlusandMinus"/>
    <dgm:cxn modelId="{B8692C98-FA81-8B4C-AF25-5297A6A468A7}" type="presParOf" srcId="{360E42CE-3A79-5949-A458-099F75228740}" destId="{20A9D858-CF56-564B-92FD-0EE3DD0811DF}" srcOrd="2" destOrd="0" presId="urn:microsoft.com/office/officeart/2009/3/layout/PlusandMinus"/>
    <dgm:cxn modelId="{DCCDF4E6-4077-8142-BB24-CECE3C57F639}" type="presParOf" srcId="{360E42CE-3A79-5949-A458-099F75228740}" destId="{D0090C62-3466-7F48-8F16-088302592A1A}" srcOrd="3" destOrd="0" presId="urn:microsoft.com/office/officeart/2009/3/layout/PlusandMinus"/>
    <dgm:cxn modelId="{C27C48F0-F276-7E49-8A44-0592B343E4BE}" type="presParOf" srcId="{360E42CE-3A79-5949-A458-099F75228740}" destId="{096CB26F-44AE-D646-903F-B2AC8AEB0E81}" srcOrd="4" destOrd="0" presId="urn:microsoft.com/office/officeart/2009/3/layout/PlusandMinus"/>
    <dgm:cxn modelId="{2AAECF51-F6D2-554F-BE1C-024B3268D3D6}" type="presParOf" srcId="{360E42CE-3A79-5949-A458-099F75228740}" destId="{B8E5BA90-CBAB-AA40-BEF3-33EE04702FF1}"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67FE0F-4737-F443-81FE-869DF0EFE78D}"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46E2FD47-CC9A-804F-952D-47543CD78B0E}">
      <dgm:prSet/>
      <dgm:spPr/>
      <dgm:t>
        <a:bodyPr/>
        <a:lstStyle/>
        <a:p>
          <a:pPr rtl="0"/>
          <a:r>
            <a:rPr lang="fr-FR" dirty="0" smtClean="0"/>
            <a:t>La maintenance se caractérise par</a:t>
          </a:r>
          <a:endParaRPr lang="fr-FR" dirty="0"/>
        </a:p>
      </dgm:t>
    </dgm:pt>
    <dgm:pt modelId="{1CFC0AC1-2215-4740-8D48-83FF6F02D8EC}" type="parTrans" cxnId="{C2657A2E-CFF9-0240-A68B-7C3FC3085D93}">
      <dgm:prSet/>
      <dgm:spPr/>
      <dgm:t>
        <a:bodyPr/>
        <a:lstStyle/>
        <a:p>
          <a:endParaRPr lang="fr-FR"/>
        </a:p>
      </dgm:t>
    </dgm:pt>
    <dgm:pt modelId="{440CA835-E669-8C41-820C-F77DD38B2229}" type="sibTrans" cxnId="{C2657A2E-CFF9-0240-A68B-7C3FC3085D93}">
      <dgm:prSet/>
      <dgm:spPr/>
      <dgm:t>
        <a:bodyPr/>
        <a:lstStyle/>
        <a:p>
          <a:endParaRPr lang="fr-FR"/>
        </a:p>
      </dgm:t>
    </dgm:pt>
    <dgm:pt modelId="{5748B7FA-F3B9-FC44-B60C-BA1A88355AF2}">
      <dgm:prSet/>
      <dgm:spPr/>
      <dgm:t>
        <a:bodyPr/>
        <a:lstStyle/>
        <a:p>
          <a:pPr rtl="0"/>
          <a:r>
            <a:rPr lang="fr-FR" dirty="0" smtClean="0"/>
            <a:t>Quel que soit le type de travaux, </a:t>
          </a:r>
          <a:endParaRPr lang="fr-FR" dirty="0"/>
        </a:p>
      </dgm:t>
    </dgm:pt>
    <dgm:pt modelId="{0EFC4C4B-ABB8-454A-8F29-E66A77498288}" type="parTrans" cxnId="{A3E54469-1E76-3746-BE7E-72E745C237EA}">
      <dgm:prSet/>
      <dgm:spPr/>
      <dgm:t>
        <a:bodyPr/>
        <a:lstStyle/>
        <a:p>
          <a:endParaRPr lang="fr-FR"/>
        </a:p>
      </dgm:t>
    </dgm:pt>
    <dgm:pt modelId="{E6241645-3CA5-774C-8FD8-666FBE54D421}" type="sibTrans" cxnId="{A3E54469-1E76-3746-BE7E-72E745C237EA}">
      <dgm:prSet/>
      <dgm:spPr/>
      <dgm:t>
        <a:bodyPr/>
        <a:lstStyle/>
        <a:p>
          <a:endParaRPr lang="fr-FR"/>
        </a:p>
      </dgm:t>
    </dgm:pt>
    <dgm:pt modelId="{F435DEDC-6B85-F64C-BF6D-F8E3A38203A3}">
      <dgm:prSet/>
      <dgm:spPr/>
      <dgm:t>
        <a:bodyPr/>
        <a:lstStyle/>
        <a:p>
          <a:pPr rtl="0"/>
          <a:r>
            <a:rPr lang="fr-FR" dirty="0" smtClean="0"/>
            <a:t>des travaux physiques tels que la manutention de pièces lourdes, les travaux dans des endroits confinés ou les travaux en hauteur. </a:t>
          </a:r>
          <a:endParaRPr lang="fr-FR" dirty="0"/>
        </a:p>
      </dgm:t>
    </dgm:pt>
    <dgm:pt modelId="{E95B5A4B-EBEF-9B4A-AE57-473AC74E5FDB}" type="parTrans" cxnId="{4EC07596-819E-B24E-9DE1-479CCA54E29C}">
      <dgm:prSet/>
      <dgm:spPr/>
    </dgm:pt>
    <dgm:pt modelId="{665D3660-5DE6-3942-B1FF-7E14DDD9AC98}" type="sibTrans" cxnId="{4EC07596-819E-B24E-9DE1-479CCA54E29C}">
      <dgm:prSet/>
      <dgm:spPr/>
    </dgm:pt>
    <dgm:pt modelId="{63DD1453-D2C7-0C4E-AF30-FA85D83A6C64}">
      <dgm:prSet/>
      <dgm:spPr/>
      <dgm:t>
        <a:bodyPr/>
        <a:lstStyle/>
        <a:p>
          <a:pPr rtl="0"/>
          <a:r>
            <a:rPr lang="fr-FR" dirty="0" smtClean="0"/>
            <a:t>il est important de respecter scrupuleusement les procédures décrivant l’utilisation des moyens et des outillages. </a:t>
          </a:r>
          <a:endParaRPr lang="fr-FR" dirty="0"/>
        </a:p>
      </dgm:t>
    </dgm:pt>
    <dgm:pt modelId="{F0255034-89AA-8440-A5D3-7A21D9470AA9}" type="parTrans" cxnId="{6FCF2DC1-12EA-2541-899F-5BB1F0589E9E}">
      <dgm:prSet/>
      <dgm:spPr/>
    </dgm:pt>
    <dgm:pt modelId="{C535CF98-CB68-EC44-A9B9-C25A27D74AE6}" type="sibTrans" cxnId="{6FCF2DC1-12EA-2541-899F-5BB1F0589E9E}">
      <dgm:prSet/>
      <dgm:spPr/>
    </dgm:pt>
    <dgm:pt modelId="{2B117CBA-3E4A-D44A-AFC6-27E15D983E58}">
      <dgm:prSet/>
      <dgm:spPr/>
      <dgm:t>
        <a:bodyPr/>
        <a:lstStyle/>
        <a:p>
          <a:pPr rtl="0"/>
          <a:r>
            <a:rPr lang="fr-FR" dirty="0" smtClean="0"/>
            <a:t>Les horaires décalés sont aussi une caractéristique de la maintenance. Tout cela n’est pas sans conséquences.</a:t>
          </a:r>
          <a:endParaRPr lang="fr-FR" dirty="0"/>
        </a:p>
      </dgm:t>
    </dgm:pt>
    <dgm:pt modelId="{DDC85C67-C776-E74A-9436-AC40484356C5}" type="parTrans" cxnId="{73F95806-9703-2042-ADFA-C8F34E447BD6}">
      <dgm:prSet/>
      <dgm:spPr/>
    </dgm:pt>
    <dgm:pt modelId="{694171DE-03EC-C141-9E36-14E6A0AAA1A1}" type="sibTrans" cxnId="{73F95806-9703-2042-ADFA-C8F34E447BD6}">
      <dgm:prSet/>
      <dgm:spPr/>
    </dgm:pt>
    <dgm:pt modelId="{252920FF-96D7-DA4B-AB61-8E74DFB4BB1E}" type="pres">
      <dgm:prSet presAssocID="{A467FE0F-4737-F443-81FE-869DF0EFE78D}" presName="linear" presStyleCnt="0">
        <dgm:presLayoutVars>
          <dgm:dir/>
          <dgm:animLvl val="lvl"/>
          <dgm:resizeHandles val="exact"/>
        </dgm:presLayoutVars>
      </dgm:prSet>
      <dgm:spPr/>
      <dgm:t>
        <a:bodyPr/>
        <a:lstStyle/>
        <a:p>
          <a:endParaRPr lang="fr-FR"/>
        </a:p>
      </dgm:t>
    </dgm:pt>
    <dgm:pt modelId="{53F4A8A6-DBF4-9844-88F9-F42C341B1A40}" type="pres">
      <dgm:prSet presAssocID="{46E2FD47-CC9A-804F-952D-47543CD78B0E}" presName="parentLin" presStyleCnt="0"/>
      <dgm:spPr/>
    </dgm:pt>
    <dgm:pt modelId="{7AAA868D-21D6-334F-88C9-35F8B4BE1BE9}" type="pres">
      <dgm:prSet presAssocID="{46E2FD47-CC9A-804F-952D-47543CD78B0E}" presName="parentLeftMargin" presStyleLbl="node1" presStyleIdx="0" presStyleCnt="2"/>
      <dgm:spPr/>
      <dgm:t>
        <a:bodyPr/>
        <a:lstStyle/>
        <a:p>
          <a:endParaRPr lang="fr-FR"/>
        </a:p>
      </dgm:t>
    </dgm:pt>
    <dgm:pt modelId="{18B6A464-A7E3-3A40-B667-CC174FE5D9DD}" type="pres">
      <dgm:prSet presAssocID="{46E2FD47-CC9A-804F-952D-47543CD78B0E}" presName="parentText" presStyleLbl="node1" presStyleIdx="0" presStyleCnt="2">
        <dgm:presLayoutVars>
          <dgm:chMax val="0"/>
          <dgm:bulletEnabled val="1"/>
        </dgm:presLayoutVars>
      </dgm:prSet>
      <dgm:spPr/>
      <dgm:t>
        <a:bodyPr/>
        <a:lstStyle/>
        <a:p>
          <a:endParaRPr lang="fr-FR"/>
        </a:p>
      </dgm:t>
    </dgm:pt>
    <dgm:pt modelId="{D824017D-4F36-394E-884E-8DDC2FB4C0A6}" type="pres">
      <dgm:prSet presAssocID="{46E2FD47-CC9A-804F-952D-47543CD78B0E}" presName="negativeSpace" presStyleCnt="0"/>
      <dgm:spPr/>
    </dgm:pt>
    <dgm:pt modelId="{397BA412-6BB4-FC46-BD2A-B909A7D70E50}" type="pres">
      <dgm:prSet presAssocID="{46E2FD47-CC9A-804F-952D-47543CD78B0E}" presName="childText" presStyleLbl="conFgAcc1" presStyleIdx="0" presStyleCnt="2">
        <dgm:presLayoutVars>
          <dgm:bulletEnabled val="1"/>
        </dgm:presLayoutVars>
      </dgm:prSet>
      <dgm:spPr/>
      <dgm:t>
        <a:bodyPr/>
        <a:lstStyle/>
        <a:p>
          <a:endParaRPr lang="fr-FR"/>
        </a:p>
      </dgm:t>
    </dgm:pt>
    <dgm:pt modelId="{5C9B548D-E1D2-3743-B7C4-A2A0F97E5EC4}" type="pres">
      <dgm:prSet presAssocID="{440CA835-E669-8C41-820C-F77DD38B2229}" presName="spaceBetweenRectangles" presStyleCnt="0"/>
      <dgm:spPr/>
    </dgm:pt>
    <dgm:pt modelId="{F1AA0662-3356-7148-9777-79E118D18BE6}" type="pres">
      <dgm:prSet presAssocID="{5748B7FA-F3B9-FC44-B60C-BA1A88355AF2}" presName="parentLin" presStyleCnt="0"/>
      <dgm:spPr/>
    </dgm:pt>
    <dgm:pt modelId="{0CE2F731-B166-C447-8D76-1E49A14DE185}" type="pres">
      <dgm:prSet presAssocID="{5748B7FA-F3B9-FC44-B60C-BA1A88355AF2}" presName="parentLeftMargin" presStyleLbl="node1" presStyleIdx="0" presStyleCnt="2"/>
      <dgm:spPr/>
      <dgm:t>
        <a:bodyPr/>
        <a:lstStyle/>
        <a:p>
          <a:endParaRPr lang="fr-FR"/>
        </a:p>
      </dgm:t>
    </dgm:pt>
    <dgm:pt modelId="{CE30D6D7-770C-C044-8E6C-8C5CDB1AECDE}" type="pres">
      <dgm:prSet presAssocID="{5748B7FA-F3B9-FC44-B60C-BA1A88355AF2}" presName="parentText" presStyleLbl="node1" presStyleIdx="1" presStyleCnt="2">
        <dgm:presLayoutVars>
          <dgm:chMax val="0"/>
          <dgm:bulletEnabled val="1"/>
        </dgm:presLayoutVars>
      </dgm:prSet>
      <dgm:spPr/>
      <dgm:t>
        <a:bodyPr/>
        <a:lstStyle/>
        <a:p>
          <a:endParaRPr lang="fr-FR"/>
        </a:p>
      </dgm:t>
    </dgm:pt>
    <dgm:pt modelId="{C6BE02A5-F489-B743-8BF5-4A35E84D5780}" type="pres">
      <dgm:prSet presAssocID="{5748B7FA-F3B9-FC44-B60C-BA1A88355AF2}" presName="negativeSpace" presStyleCnt="0"/>
      <dgm:spPr/>
    </dgm:pt>
    <dgm:pt modelId="{ED8DA06B-945F-9441-8D57-6EAB30BB9789}" type="pres">
      <dgm:prSet presAssocID="{5748B7FA-F3B9-FC44-B60C-BA1A88355AF2}" presName="childText" presStyleLbl="conFgAcc1" presStyleIdx="1" presStyleCnt="2">
        <dgm:presLayoutVars>
          <dgm:bulletEnabled val="1"/>
        </dgm:presLayoutVars>
      </dgm:prSet>
      <dgm:spPr/>
      <dgm:t>
        <a:bodyPr/>
        <a:lstStyle/>
        <a:p>
          <a:endParaRPr lang="fr-FR"/>
        </a:p>
      </dgm:t>
    </dgm:pt>
  </dgm:ptLst>
  <dgm:cxnLst>
    <dgm:cxn modelId="{DE3EFF67-70A5-3A45-A34D-2DB9ABD59475}" type="presOf" srcId="{2B117CBA-3E4A-D44A-AFC6-27E15D983E58}" destId="{ED8DA06B-945F-9441-8D57-6EAB30BB9789}" srcOrd="0" destOrd="1" presId="urn:microsoft.com/office/officeart/2005/8/layout/list1"/>
    <dgm:cxn modelId="{6FCF2DC1-12EA-2541-899F-5BB1F0589E9E}" srcId="{5748B7FA-F3B9-FC44-B60C-BA1A88355AF2}" destId="{63DD1453-D2C7-0C4E-AF30-FA85D83A6C64}" srcOrd="0" destOrd="0" parTransId="{F0255034-89AA-8440-A5D3-7A21D9470AA9}" sibTransId="{C535CF98-CB68-EC44-A9B9-C25A27D74AE6}"/>
    <dgm:cxn modelId="{BF55946C-D9E7-8240-BE28-CBE9A393FA9C}" type="presOf" srcId="{46E2FD47-CC9A-804F-952D-47543CD78B0E}" destId="{18B6A464-A7E3-3A40-B667-CC174FE5D9DD}" srcOrd="1" destOrd="0" presId="urn:microsoft.com/office/officeart/2005/8/layout/list1"/>
    <dgm:cxn modelId="{ACC90C84-14A9-BA4A-93DE-CAEC5E9903D2}" type="presOf" srcId="{63DD1453-D2C7-0C4E-AF30-FA85D83A6C64}" destId="{ED8DA06B-945F-9441-8D57-6EAB30BB9789}" srcOrd="0" destOrd="0" presId="urn:microsoft.com/office/officeart/2005/8/layout/list1"/>
    <dgm:cxn modelId="{A3E54469-1E76-3746-BE7E-72E745C237EA}" srcId="{A467FE0F-4737-F443-81FE-869DF0EFE78D}" destId="{5748B7FA-F3B9-FC44-B60C-BA1A88355AF2}" srcOrd="1" destOrd="0" parTransId="{0EFC4C4B-ABB8-454A-8F29-E66A77498288}" sibTransId="{E6241645-3CA5-774C-8FD8-666FBE54D421}"/>
    <dgm:cxn modelId="{78F5A2E6-3C7D-7D47-AF6F-FF6E02890912}" type="presOf" srcId="{A467FE0F-4737-F443-81FE-869DF0EFE78D}" destId="{252920FF-96D7-DA4B-AB61-8E74DFB4BB1E}" srcOrd="0" destOrd="0" presId="urn:microsoft.com/office/officeart/2005/8/layout/list1"/>
    <dgm:cxn modelId="{CB472A41-4FAC-0B45-AC19-E2DDE8184221}" type="presOf" srcId="{5748B7FA-F3B9-FC44-B60C-BA1A88355AF2}" destId="{CE30D6D7-770C-C044-8E6C-8C5CDB1AECDE}" srcOrd="1" destOrd="0" presId="urn:microsoft.com/office/officeart/2005/8/layout/list1"/>
    <dgm:cxn modelId="{4EC07596-819E-B24E-9DE1-479CCA54E29C}" srcId="{46E2FD47-CC9A-804F-952D-47543CD78B0E}" destId="{F435DEDC-6B85-F64C-BF6D-F8E3A38203A3}" srcOrd="0" destOrd="0" parTransId="{E95B5A4B-EBEF-9B4A-AE57-473AC74E5FDB}" sibTransId="{665D3660-5DE6-3942-B1FF-7E14DDD9AC98}"/>
    <dgm:cxn modelId="{B78C1E2D-B5BB-7D44-84DC-29584675E35E}" type="presOf" srcId="{5748B7FA-F3B9-FC44-B60C-BA1A88355AF2}" destId="{0CE2F731-B166-C447-8D76-1E49A14DE185}" srcOrd="0" destOrd="0" presId="urn:microsoft.com/office/officeart/2005/8/layout/list1"/>
    <dgm:cxn modelId="{C2657A2E-CFF9-0240-A68B-7C3FC3085D93}" srcId="{A467FE0F-4737-F443-81FE-869DF0EFE78D}" destId="{46E2FD47-CC9A-804F-952D-47543CD78B0E}" srcOrd="0" destOrd="0" parTransId="{1CFC0AC1-2215-4740-8D48-83FF6F02D8EC}" sibTransId="{440CA835-E669-8C41-820C-F77DD38B2229}"/>
    <dgm:cxn modelId="{70F6D646-BBBB-F14D-93D4-FC29609A13AC}" type="presOf" srcId="{46E2FD47-CC9A-804F-952D-47543CD78B0E}" destId="{7AAA868D-21D6-334F-88C9-35F8B4BE1BE9}" srcOrd="0" destOrd="0" presId="urn:microsoft.com/office/officeart/2005/8/layout/list1"/>
    <dgm:cxn modelId="{CBD74E06-2A18-0E4D-9B5B-146CF53F3ED5}" type="presOf" srcId="{F435DEDC-6B85-F64C-BF6D-F8E3A38203A3}" destId="{397BA412-6BB4-FC46-BD2A-B909A7D70E50}" srcOrd="0" destOrd="0" presId="urn:microsoft.com/office/officeart/2005/8/layout/list1"/>
    <dgm:cxn modelId="{73F95806-9703-2042-ADFA-C8F34E447BD6}" srcId="{5748B7FA-F3B9-FC44-B60C-BA1A88355AF2}" destId="{2B117CBA-3E4A-D44A-AFC6-27E15D983E58}" srcOrd="1" destOrd="0" parTransId="{DDC85C67-C776-E74A-9436-AC40484356C5}" sibTransId="{694171DE-03EC-C141-9E36-14E6A0AAA1A1}"/>
    <dgm:cxn modelId="{0863DC41-65AE-074F-8C79-CEF64CA0C493}" type="presParOf" srcId="{252920FF-96D7-DA4B-AB61-8E74DFB4BB1E}" destId="{53F4A8A6-DBF4-9844-88F9-F42C341B1A40}" srcOrd="0" destOrd="0" presId="urn:microsoft.com/office/officeart/2005/8/layout/list1"/>
    <dgm:cxn modelId="{F5EAF35A-049A-1049-8A8C-75CABCAA5654}" type="presParOf" srcId="{53F4A8A6-DBF4-9844-88F9-F42C341B1A40}" destId="{7AAA868D-21D6-334F-88C9-35F8B4BE1BE9}" srcOrd="0" destOrd="0" presId="urn:microsoft.com/office/officeart/2005/8/layout/list1"/>
    <dgm:cxn modelId="{CAB8150C-CF3A-A144-B933-927740E354A4}" type="presParOf" srcId="{53F4A8A6-DBF4-9844-88F9-F42C341B1A40}" destId="{18B6A464-A7E3-3A40-B667-CC174FE5D9DD}" srcOrd="1" destOrd="0" presId="urn:microsoft.com/office/officeart/2005/8/layout/list1"/>
    <dgm:cxn modelId="{F6DC1321-051F-6F4B-9A4F-C0EA48AAB060}" type="presParOf" srcId="{252920FF-96D7-DA4B-AB61-8E74DFB4BB1E}" destId="{D824017D-4F36-394E-884E-8DDC2FB4C0A6}" srcOrd="1" destOrd="0" presId="urn:microsoft.com/office/officeart/2005/8/layout/list1"/>
    <dgm:cxn modelId="{32F70529-8791-2048-A513-033131DC9808}" type="presParOf" srcId="{252920FF-96D7-DA4B-AB61-8E74DFB4BB1E}" destId="{397BA412-6BB4-FC46-BD2A-B909A7D70E50}" srcOrd="2" destOrd="0" presId="urn:microsoft.com/office/officeart/2005/8/layout/list1"/>
    <dgm:cxn modelId="{CA071F7C-C8C0-C642-8405-49D52633FC97}" type="presParOf" srcId="{252920FF-96D7-DA4B-AB61-8E74DFB4BB1E}" destId="{5C9B548D-E1D2-3743-B7C4-A2A0F97E5EC4}" srcOrd="3" destOrd="0" presId="urn:microsoft.com/office/officeart/2005/8/layout/list1"/>
    <dgm:cxn modelId="{04F3E46B-954E-FC4B-B448-44B1671C9B16}" type="presParOf" srcId="{252920FF-96D7-DA4B-AB61-8E74DFB4BB1E}" destId="{F1AA0662-3356-7148-9777-79E118D18BE6}" srcOrd="4" destOrd="0" presId="urn:microsoft.com/office/officeart/2005/8/layout/list1"/>
    <dgm:cxn modelId="{38DDA8DC-3D4C-7249-8719-D1EF94B2B707}" type="presParOf" srcId="{F1AA0662-3356-7148-9777-79E118D18BE6}" destId="{0CE2F731-B166-C447-8D76-1E49A14DE185}" srcOrd="0" destOrd="0" presId="urn:microsoft.com/office/officeart/2005/8/layout/list1"/>
    <dgm:cxn modelId="{540314D2-B31B-F744-B89C-67927ACDAE5F}" type="presParOf" srcId="{F1AA0662-3356-7148-9777-79E118D18BE6}" destId="{CE30D6D7-770C-C044-8E6C-8C5CDB1AECDE}" srcOrd="1" destOrd="0" presId="urn:microsoft.com/office/officeart/2005/8/layout/list1"/>
    <dgm:cxn modelId="{6B7EB3EE-02DF-2A4C-A739-132842D12965}" type="presParOf" srcId="{252920FF-96D7-DA4B-AB61-8E74DFB4BB1E}" destId="{C6BE02A5-F489-B743-8BF5-4A35E84D5780}" srcOrd="5" destOrd="0" presId="urn:microsoft.com/office/officeart/2005/8/layout/list1"/>
    <dgm:cxn modelId="{208411F2-9C7E-1B4C-AB6F-01329AFEBF9D}" type="presParOf" srcId="{252920FF-96D7-DA4B-AB61-8E74DFB4BB1E}" destId="{ED8DA06B-945F-9441-8D57-6EAB30BB978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E41FFE6-DD15-AC40-94DD-7B40339FEDE9}"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0F67B656-8188-7543-B8BE-7EA707F4B295}">
      <dgm:prSet/>
      <dgm:spPr/>
      <dgm:t>
        <a:bodyPr/>
        <a:lstStyle/>
        <a:p>
          <a:pPr rtl="0"/>
          <a:r>
            <a:rPr lang="fr-FR" dirty="0" smtClean="0"/>
            <a:t>La maintenance se caractérise par des travaux physiques tels que</a:t>
          </a:r>
          <a:endParaRPr lang="fr-FR" dirty="0"/>
        </a:p>
      </dgm:t>
    </dgm:pt>
    <dgm:pt modelId="{8689CFE4-5953-6242-96AE-46655A313684}" type="parTrans" cxnId="{01B6434D-200D-6F43-A900-7B5F2CD94D63}">
      <dgm:prSet/>
      <dgm:spPr/>
      <dgm:t>
        <a:bodyPr/>
        <a:lstStyle/>
        <a:p>
          <a:endParaRPr lang="fr-FR"/>
        </a:p>
      </dgm:t>
    </dgm:pt>
    <dgm:pt modelId="{637EF82E-D64B-6840-8673-751C2DF3AB33}" type="sibTrans" cxnId="{01B6434D-200D-6F43-A900-7B5F2CD94D63}">
      <dgm:prSet/>
      <dgm:spPr/>
      <dgm:t>
        <a:bodyPr/>
        <a:lstStyle/>
        <a:p>
          <a:endParaRPr lang="fr-FR"/>
        </a:p>
      </dgm:t>
    </dgm:pt>
    <dgm:pt modelId="{FDB243F5-7FC3-1F4E-9D67-D1F2CFAF4557}">
      <dgm:prSet/>
      <dgm:spPr/>
      <dgm:t>
        <a:bodyPr/>
        <a:lstStyle/>
        <a:p>
          <a:pPr rtl="0"/>
          <a:r>
            <a:rPr lang="fr-FR" dirty="0" smtClean="0"/>
            <a:t>Toutes ces tâches se trouvent, en outre, exacerbées par des exigences spatio-temporelles lorsqu’elles sont exercées en ligne (plus d’exigences qu’en base).</a:t>
          </a:r>
          <a:endParaRPr lang="fr-FR" dirty="0"/>
        </a:p>
      </dgm:t>
    </dgm:pt>
    <dgm:pt modelId="{841D9351-4A78-3D43-9E41-59482260350F}" type="parTrans" cxnId="{E55F4AA7-995D-4241-B0CC-E5D60D9251DE}">
      <dgm:prSet/>
      <dgm:spPr/>
      <dgm:t>
        <a:bodyPr/>
        <a:lstStyle/>
        <a:p>
          <a:endParaRPr lang="fr-FR"/>
        </a:p>
      </dgm:t>
    </dgm:pt>
    <dgm:pt modelId="{DBDC1DF7-A67B-FD4C-9DF3-4DF73DBE5EE1}" type="sibTrans" cxnId="{E55F4AA7-995D-4241-B0CC-E5D60D9251DE}">
      <dgm:prSet/>
      <dgm:spPr/>
      <dgm:t>
        <a:bodyPr/>
        <a:lstStyle/>
        <a:p>
          <a:endParaRPr lang="fr-FR"/>
        </a:p>
      </dgm:t>
    </dgm:pt>
    <dgm:pt modelId="{818B3C28-3072-A445-A1BE-5740B03F1E72}">
      <dgm:prSet/>
      <dgm:spPr/>
      <dgm:t>
        <a:bodyPr/>
        <a:lstStyle/>
        <a:p>
          <a:pPr rtl="0"/>
          <a:r>
            <a:rPr lang="fr-FR" dirty="0" smtClean="0"/>
            <a:t>la manutention de pièces lourdes, les travaux dans des endroits confinés ou les travaux en hauteur. </a:t>
          </a:r>
          <a:endParaRPr lang="fr-FR" dirty="0"/>
        </a:p>
      </dgm:t>
    </dgm:pt>
    <dgm:pt modelId="{08BE4719-173B-6F4A-8707-CFA631B574C3}" type="parTrans" cxnId="{AB0F5C9B-CD92-9D41-BB3B-0DE298AA438B}">
      <dgm:prSet/>
      <dgm:spPr/>
    </dgm:pt>
    <dgm:pt modelId="{6C47CAD1-5512-AB4B-88C6-5DD28B5876A2}" type="sibTrans" cxnId="{AB0F5C9B-CD92-9D41-BB3B-0DE298AA438B}">
      <dgm:prSet/>
      <dgm:spPr/>
    </dgm:pt>
    <dgm:pt modelId="{88202807-7BB4-A543-8FEE-70F634807BB3}">
      <dgm:prSet/>
      <dgm:spPr/>
      <dgm:t>
        <a:bodyPr/>
        <a:lstStyle/>
        <a:p>
          <a:pPr rtl="0"/>
          <a:r>
            <a:rPr lang="fr-FR" dirty="0" smtClean="0"/>
            <a:t>Par ailleurs, les taches récurrentes réclamées aux techniciens de maintenance sont des inspections visuelles réclamant de l’analyse, des remises en question et des prises de décisions importantes au regard de la navigabilité et de la sécurité aéronef. </a:t>
          </a:r>
          <a:endParaRPr lang="fr-FR" dirty="0"/>
        </a:p>
      </dgm:t>
    </dgm:pt>
    <dgm:pt modelId="{AADAE060-B0F8-494C-9BF1-784AE8549683}" type="parTrans" cxnId="{1C43185E-DA04-4548-AD73-86A43A1E728E}">
      <dgm:prSet/>
      <dgm:spPr/>
    </dgm:pt>
    <dgm:pt modelId="{DED44858-691B-B241-9DDB-AE2B5C3F29AF}" type="sibTrans" cxnId="{1C43185E-DA04-4548-AD73-86A43A1E728E}">
      <dgm:prSet/>
      <dgm:spPr/>
    </dgm:pt>
    <dgm:pt modelId="{8DA346EA-269B-4E4F-B550-15890A31DF0E}" type="pres">
      <dgm:prSet presAssocID="{6E41FFE6-DD15-AC40-94DD-7B40339FEDE9}" presName="linear" presStyleCnt="0">
        <dgm:presLayoutVars>
          <dgm:animLvl val="lvl"/>
          <dgm:resizeHandles val="exact"/>
        </dgm:presLayoutVars>
      </dgm:prSet>
      <dgm:spPr/>
      <dgm:t>
        <a:bodyPr/>
        <a:lstStyle/>
        <a:p>
          <a:endParaRPr lang="fr-FR"/>
        </a:p>
      </dgm:t>
    </dgm:pt>
    <dgm:pt modelId="{C40CEE8D-DFBD-1344-835C-411B334C33CB}" type="pres">
      <dgm:prSet presAssocID="{0F67B656-8188-7543-B8BE-7EA707F4B295}" presName="parentText" presStyleLbl="node1" presStyleIdx="0" presStyleCnt="2">
        <dgm:presLayoutVars>
          <dgm:chMax val="0"/>
          <dgm:bulletEnabled val="1"/>
        </dgm:presLayoutVars>
      </dgm:prSet>
      <dgm:spPr/>
      <dgm:t>
        <a:bodyPr/>
        <a:lstStyle/>
        <a:p>
          <a:endParaRPr lang="fr-FR"/>
        </a:p>
      </dgm:t>
    </dgm:pt>
    <dgm:pt modelId="{5B8DA44F-1BA5-6C48-90F7-8C1711C85A83}" type="pres">
      <dgm:prSet presAssocID="{0F67B656-8188-7543-B8BE-7EA707F4B295}" presName="childText" presStyleLbl="revTx" presStyleIdx="0" presStyleCnt="1">
        <dgm:presLayoutVars>
          <dgm:bulletEnabled val="1"/>
        </dgm:presLayoutVars>
      </dgm:prSet>
      <dgm:spPr/>
      <dgm:t>
        <a:bodyPr/>
        <a:lstStyle/>
        <a:p>
          <a:endParaRPr lang="fr-FR"/>
        </a:p>
      </dgm:t>
    </dgm:pt>
    <dgm:pt modelId="{72B5441B-AC79-504A-9042-81C39E7EDDF7}" type="pres">
      <dgm:prSet presAssocID="{FDB243F5-7FC3-1F4E-9D67-D1F2CFAF4557}" presName="parentText" presStyleLbl="node1" presStyleIdx="1" presStyleCnt="2">
        <dgm:presLayoutVars>
          <dgm:chMax val="0"/>
          <dgm:bulletEnabled val="1"/>
        </dgm:presLayoutVars>
      </dgm:prSet>
      <dgm:spPr/>
      <dgm:t>
        <a:bodyPr/>
        <a:lstStyle/>
        <a:p>
          <a:endParaRPr lang="fr-FR"/>
        </a:p>
      </dgm:t>
    </dgm:pt>
  </dgm:ptLst>
  <dgm:cxnLst>
    <dgm:cxn modelId="{BE23A168-F14D-AE41-9FF7-3EDBB90C7399}" type="presOf" srcId="{88202807-7BB4-A543-8FEE-70F634807BB3}" destId="{5B8DA44F-1BA5-6C48-90F7-8C1711C85A83}" srcOrd="0" destOrd="1" presId="urn:microsoft.com/office/officeart/2005/8/layout/vList2"/>
    <dgm:cxn modelId="{AFE9B072-8555-924C-AC26-B26CE2CC146C}" type="presOf" srcId="{0F67B656-8188-7543-B8BE-7EA707F4B295}" destId="{C40CEE8D-DFBD-1344-835C-411B334C33CB}" srcOrd="0" destOrd="0" presId="urn:microsoft.com/office/officeart/2005/8/layout/vList2"/>
    <dgm:cxn modelId="{1C43185E-DA04-4548-AD73-86A43A1E728E}" srcId="{0F67B656-8188-7543-B8BE-7EA707F4B295}" destId="{88202807-7BB4-A543-8FEE-70F634807BB3}" srcOrd="1" destOrd="0" parTransId="{AADAE060-B0F8-494C-9BF1-784AE8549683}" sibTransId="{DED44858-691B-B241-9DDB-AE2B5C3F29AF}"/>
    <dgm:cxn modelId="{AB0F5C9B-CD92-9D41-BB3B-0DE298AA438B}" srcId="{0F67B656-8188-7543-B8BE-7EA707F4B295}" destId="{818B3C28-3072-A445-A1BE-5740B03F1E72}" srcOrd="0" destOrd="0" parTransId="{08BE4719-173B-6F4A-8707-CFA631B574C3}" sibTransId="{6C47CAD1-5512-AB4B-88C6-5DD28B5876A2}"/>
    <dgm:cxn modelId="{1A657206-921D-8141-BD3F-82A0E6720FB3}" type="presOf" srcId="{FDB243F5-7FC3-1F4E-9D67-D1F2CFAF4557}" destId="{72B5441B-AC79-504A-9042-81C39E7EDDF7}" srcOrd="0" destOrd="0" presId="urn:microsoft.com/office/officeart/2005/8/layout/vList2"/>
    <dgm:cxn modelId="{0874BDDF-9389-C145-9BB3-8E4ABDC8FED8}" type="presOf" srcId="{6E41FFE6-DD15-AC40-94DD-7B40339FEDE9}" destId="{8DA346EA-269B-4E4F-B550-15890A31DF0E}" srcOrd="0" destOrd="0" presId="urn:microsoft.com/office/officeart/2005/8/layout/vList2"/>
    <dgm:cxn modelId="{01B6434D-200D-6F43-A900-7B5F2CD94D63}" srcId="{6E41FFE6-DD15-AC40-94DD-7B40339FEDE9}" destId="{0F67B656-8188-7543-B8BE-7EA707F4B295}" srcOrd="0" destOrd="0" parTransId="{8689CFE4-5953-6242-96AE-46655A313684}" sibTransId="{637EF82E-D64B-6840-8673-751C2DF3AB33}"/>
    <dgm:cxn modelId="{26334291-EDEA-FA48-A3AA-95EBCFBDC6B6}" type="presOf" srcId="{818B3C28-3072-A445-A1BE-5740B03F1E72}" destId="{5B8DA44F-1BA5-6C48-90F7-8C1711C85A83}" srcOrd="0" destOrd="0" presId="urn:microsoft.com/office/officeart/2005/8/layout/vList2"/>
    <dgm:cxn modelId="{E55F4AA7-995D-4241-B0CC-E5D60D9251DE}" srcId="{6E41FFE6-DD15-AC40-94DD-7B40339FEDE9}" destId="{FDB243F5-7FC3-1F4E-9D67-D1F2CFAF4557}" srcOrd="1" destOrd="0" parTransId="{841D9351-4A78-3D43-9E41-59482260350F}" sibTransId="{DBDC1DF7-A67B-FD4C-9DF3-4DF73DBE5EE1}"/>
    <dgm:cxn modelId="{49D1F4A5-2A2A-3140-9AD8-B3F198C5D476}" type="presParOf" srcId="{8DA346EA-269B-4E4F-B550-15890A31DF0E}" destId="{C40CEE8D-DFBD-1344-835C-411B334C33CB}" srcOrd="0" destOrd="0" presId="urn:microsoft.com/office/officeart/2005/8/layout/vList2"/>
    <dgm:cxn modelId="{1F440815-F301-A14C-AB1E-C8B63335BCB6}" type="presParOf" srcId="{8DA346EA-269B-4E4F-B550-15890A31DF0E}" destId="{5B8DA44F-1BA5-6C48-90F7-8C1711C85A83}" srcOrd="1" destOrd="0" presId="urn:microsoft.com/office/officeart/2005/8/layout/vList2"/>
    <dgm:cxn modelId="{B9A0B157-8DEC-A546-8797-E06F0EA923E3}" type="presParOf" srcId="{8DA346EA-269B-4E4F-B550-15890A31DF0E}" destId="{72B5441B-AC79-504A-9042-81C39E7EDDF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E41FFE6-DD15-AC40-94DD-7B40339FEDE9}"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0F67B656-8188-7543-B8BE-7EA707F4B295}">
      <dgm:prSet/>
      <dgm:spPr/>
      <dgm:t>
        <a:bodyPr/>
        <a:lstStyle/>
        <a:p>
          <a:pPr rtl="0"/>
          <a:r>
            <a:rPr lang="fr-FR" dirty="0" smtClean="0"/>
            <a:t>C’est un processus réclamant :</a:t>
          </a:r>
          <a:endParaRPr lang="fr-FR" dirty="0"/>
        </a:p>
      </dgm:t>
    </dgm:pt>
    <dgm:pt modelId="{8689CFE4-5953-6242-96AE-46655A313684}" type="parTrans" cxnId="{01B6434D-200D-6F43-A900-7B5F2CD94D63}">
      <dgm:prSet/>
      <dgm:spPr/>
      <dgm:t>
        <a:bodyPr/>
        <a:lstStyle/>
        <a:p>
          <a:endParaRPr lang="fr-FR"/>
        </a:p>
      </dgm:t>
    </dgm:pt>
    <dgm:pt modelId="{637EF82E-D64B-6840-8673-751C2DF3AB33}" type="sibTrans" cxnId="{01B6434D-200D-6F43-A900-7B5F2CD94D63}">
      <dgm:prSet/>
      <dgm:spPr/>
      <dgm:t>
        <a:bodyPr/>
        <a:lstStyle/>
        <a:p>
          <a:endParaRPr lang="fr-FR"/>
        </a:p>
      </dgm:t>
    </dgm:pt>
    <dgm:pt modelId="{D6CE6FFE-F991-364E-A1BA-D9738D332A1D}">
      <dgm:prSet/>
      <dgm:spPr/>
      <dgm:t>
        <a:bodyPr/>
        <a:lstStyle/>
        <a:p>
          <a:pPr rtl="0"/>
          <a:r>
            <a:rPr lang="fr-FR" dirty="0" smtClean="0"/>
            <a:t>une attention sélective ;</a:t>
          </a:r>
          <a:endParaRPr lang="fr-FR" dirty="0"/>
        </a:p>
      </dgm:t>
    </dgm:pt>
    <dgm:pt modelId="{654C7F79-1686-2747-8351-664FDEB71476}" type="parTrans" cxnId="{DF085B2E-D442-5B41-A765-F2DD9A35BB48}">
      <dgm:prSet/>
      <dgm:spPr/>
    </dgm:pt>
    <dgm:pt modelId="{91DD7D49-C5A9-9F4E-A07B-04A790B15CF5}" type="sibTrans" cxnId="{DF085B2E-D442-5B41-A765-F2DD9A35BB48}">
      <dgm:prSet/>
      <dgm:spPr/>
    </dgm:pt>
    <dgm:pt modelId="{CB3C64C1-0C4D-E740-8E23-96A76B878BB4}">
      <dgm:prSet/>
      <dgm:spPr/>
      <dgm:t>
        <a:bodyPr/>
        <a:lstStyle/>
        <a:p>
          <a:pPr rtl="0"/>
          <a:r>
            <a:rPr lang="fr-FR" dirty="0" smtClean="0"/>
            <a:t>de bons yeux et surtout un éclairage adapté ;</a:t>
          </a:r>
          <a:endParaRPr lang="fr-FR" dirty="0"/>
        </a:p>
      </dgm:t>
    </dgm:pt>
    <dgm:pt modelId="{02519634-8F60-9949-8DC6-939247924155}" type="parTrans" cxnId="{A1AA37C3-185C-0045-AAF4-0962373485CD}">
      <dgm:prSet/>
      <dgm:spPr/>
    </dgm:pt>
    <dgm:pt modelId="{A21D4263-16BD-0E44-A5E6-BB4A0DA3D227}" type="sibTrans" cxnId="{A1AA37C3-185C-0045-AAF4-0962373485CD}">
      <dgm:prSet/>
      <dgm:spPr/>
    </dgm:pt>
    <dgm:pt modelId="{BFA3C2F1-7064-4C42-9C40-B855DD6E6C63}">
      <dgm:prSet/>
      <dgm:spPr/>
      <dgm:t>
        <a:bodyPr/>
        <a:lstStyle/>
        <a:p>
          <a:pPr rtl="0"/>
          <a:r>
            <a:rPr lang="fr-FR" dirty="0" smtClean="0"/>
            <a:t>Ce type de tâche peut s’exercée à l’œil nu, mais aussi à l’aide d’outils adaptés (loupe, endoscopes,…). </a:t>
          </a:r>
          <a:endParaRPr lang="fr-FR" dirty="0"/>
        </a:p>
      </dgm:t>
    </dgm:pt>
    <dgm:pt modelId="{01ADF71E-E79D-184C-A372-0FCC6A4BEA0A}" type="parTrans" cxnId="{C9F6CA4C-FB5C-1B44-B98F-A314E5C8A8E8}">
      <dgm:prSet/>
      <dgm:spPr/>
    </dgm:pt>
    <dgm:pt modelId="{A7FC4C2E-81B9-F146-8942-E203C5F2B1A8}" type="sibTrans" cxnId="{C9F6CA4C-FB5C-1B44-B98F-A314E5C8A8E8}">
      <dgm:prSet/>
      <dgm:spPr/>
    </dgm:pt>
    <dgm:pt modelId="{762C6744-382E-AC4A-A6AF-BC2565F6B306}">
      <dgm:prSet/>
      <dgm:spPr/>
      <dgm:t>
        <a:bodyPr/>
        <a:lstStyle/>
        <a:p>
          <a:pPr rtl="0"/>
          <a:r>
            <a:rPr lang="fr-FR" dirty="0" smtClean="0"/>
            <a:t>Les autres sens, comme le toucher, l’odorat et l’audition participent aussi à ce genre d’opérations.</a:t>
          </a:r>
          <a:endParaRPr lang="fr-FR" dirty="0"/>
        </a:p>
      </dgm:t>
    </dgm:pt>
    <dgm:pt modelId="{2182ED6C-D928-B04C-AC2A-2EB92727AE71}" type="parTrans" cxnId="{D96C61C9-8E00-B34F-925D-69BE8CEFD4AC}">
      <dgm:prSet/>
      <dgm:spPr/>
    </dgm:pt>
    <dgm:pt modelId="{9A82F055-7C16-924C-A958-B36EBDD33ABD}" type="sibTrans" cxnId="{D96C61C9-8E00-B34F-925D-69BE8CEFD4AC}">
      <dgm:prSet/>
      <dgm:spPr/>
    </dgm:pt>
    <dgm:pt modelId="{2728C872-D58E-1D4F-A832-E73471148F2F}">
      <dgm:prSet/>
      <dgm:spPr/>
      <dgm:t>
        <a:bodyPr/>
        <a:lstStyle/>
        <a:p>
          <a:pPr rtl="0"/>
          <a:r>
            <a:rPr lang="fr-FR" dirty="0" smtClean="0"/>
            <a:t>des éléments de comparaison sur la base de procédures documentées.</a:t>
          </a:r>
          <a:endParaRPr lang="fr-FR" dirty="0"/>
        </a:p>
      </dgm:t>
    </dgm:pt>
    <dgm:pt modelId="{246F8D05-0AD8-9241-85B2-248DF04BE3FF}" type="parTrans" cxnId="{D7612E7C-8A0F-9140-AE0B-B415E46343BB}">
      <dgm:prSet/>
      <dgm:spPr/>
    </dgm:pt>
    <dgm:pt modelId="{B8D91387-1CD4-F542-B834-53288E744DFF}" type="sibTrans" cxnId="{D7612E7C-8A0F-9140-AE0B-B415E46343BB}">
      <dgm:prSet/>
      <dgm:spPr/>
    </dgm:pt>
    <dgm:pt modelId="{8DA346EA-269B-4E4F-B550-15890A31DF0E}" type="pres">
      <dgm:prSet presAssocID="{6E41FFE6-DD15-AC40-94DD-7B40339FEDE9}" presName="linear" presStyleCnt="0">
        <dgm:presLayoutVars>
          <dgm:animLvl val="lvl"/>
          <dgm:resizeHandles val="exact"/>
        </dgm:presLayoutVars>
      </dgm:prSet>
      <dgm:spPr/>
      <dgm:t>
        <a:bodyPr/>
        <a:lstStyle/>
        <a:p>
          <a:endParaRPr lang="fr-FR"/>
        </a:p>
      </dgm:t>
    </dgm:pt>
    <dgm:pt modelId="{C40CEE8D-DFBD-1344-835C-411B334C33CB}" type="pres">
      <dgm:prSet presAssocID="{0F67B656-8188-7543-B8BE-7EA707F4B295}" presName="parentText" presStyleLbl="node1" presStyleIdx="0" presStyleCnt="2">
        <dgm:presLayoutVars>
          <dgm:chMax val="0"/>
          <dgm:bulletEnabled val="1"/>
        </dgm:presLayoutVars>
      </dgm:prSet>
      <dgm:spPr/>
      <dgm:t>
        <a:bodyPr/>
        <a:lstStyle/>
        <a:p>
          <a:endParaRPr lang="fr-FR"/>
        </a:p>
      </dgm:t>
    </dgm:pt>
    <dgm:pt modelId="{5B8DA44F-1BA5-6C48-90F7-8C1711C85A83}" type="pres">
      <dgm:prSet presAssocID="{0F67B656-8188-7543-B8BE-7EA707F4B295}" presName="childText" presStyleLbl="revTx" presStyleIdx="0" presStyleCnt="2">
        <dgm:presLayoutVars>
          <dgm:bulletEnabled val="1"/>
        </dgm:presLayoutVars>
      </dgm:prSet>
      <dgm:spPr/>
      <dgm:t>
        <a:bodyPr/>
        <a:lstStyle/>
        <a:p>
          <a:endParaRPr lang="fr-FR"/>
        </a:p>
      </dgm:t>
    </dgm:pt>
    <dgm:pt modelId="{C4D7CEC3-9F6A-C945-8D0E-6B240A91EE80}" type="pres">
      <dgm:prSet presAssocID="{BFA3C2F1-7064-4C42-9C40-B855DD6E6C63}" presName="parentText" presStyleLbl="node1" presStyleIdx="1" presStyleCnt="2">
        <dgm:presLayoutVars>
          <dgm:chMax val="0"/>
          <dgm:bulletEnabled val="1"/>
        </dgm:presLayoutVars>
      </dgm:prSet>
      <dgm:spPr/>
      <dgm:t>
        <a:bodyPr/>
        <a:lstStyle/>
        <a:p>
          <a:endParaRPr lang="fr-FR"/>
        </a:p>
      </dgm:t>
    </dgm:pt>
    <dgm:pt modelId="{83A3AE31-2A3B-8B49-986B-03F8F8B0626B}" type="pres">
      <dgm:prSet presAssocID="{BFA3C2F1-7064-4C42-9C40-B855DD6E6C63}" presName="childText" presStyleLbl="revTx" presStyleIdx="1" presStyleCnt="2">
        <dgm:presLayoutVars>
          <dgm:bulletEnabled val="1"/>
        </dgm:presLayoutVars>
      </dgm:prSet>
      <dgm:spPr/>
      <dgm:t>
        <a:bodyPr/>
        <a:lstStyle/>
        <a:p>
          <a:endParaRPr lang="fr-FR"/>
        </a:p>
      </dgm:t>
    </dgm:pt>
  </dgm:ptLst>
  <dgm:cxnLst>
    <dgm:cxn modelId="{E3712340-3112-9C4D-AAB8-BA3EB9FCB6EE}" type="presOf" srcId="{2728C872-D58E-1D4F-A832-E73471148F2F}" destId="{5B8DA44F-1BA5-6C48-90F7-8C1711C85A83}" srcOrd="0" destOrd="2" presId="urn:microsoft.com/office/officeart/2005/8/layout/vList2"/>
    <dgm:cxn modelId="{D7612E7C-8A0F-9140-AE0B-B415E46343BB}" srcId="{0F67B656-8188-7543-B8BE-7EA707F4B295}" destId="{2728C872-D58E-1D4F-A832-E73471148F2F}" srcOrd="2" destOrd="0" parTransId="{246F8D05-0AD8-9241-85B2-248DF04BE3FF}" sibTransId="{B8D91387-1CD4-F542-B834-53288E744DFF}"/>
    <dgm:cxn modelId="{577ACF54-3026-8643-BAE7-788E2E794FAA}" type="presOf" srcId="{CB3C64C1-0C4D-E740-8E23-96A76B878BB4}" destId="{5B8DA44F-1BA5-6C48-90F7-8C1711C85A83}" srcOrd="0" destOrd="1" presId="urn:microsoft.com/office/officeart/2005/8/layout/vList2"/>
    <dgm:cxn modelId="{C9F6CA4C-FB5C-1B44-B98F-A314E5C8A8E8}" srcId="{6E41FFE6-DD15-AC40-94DD-7B40339FEDE9}" destId="{BFA3C2F1-7064-4C42-9C40-B855DD6E6C63}" srcOrd="1" destOrd="0" parTransId="{01ADF71E-E79D-184C-A372-0FCC6A4BEA0A}" sibTransId="{A7FC4C2E-81B9-F146-8942-E203C5F2B1A8}"/>
    <dgm:cxn modelId="{C44AE606-75A4-AD49-AE06-3428D50BE284}" type="presOf" srcId="{BFA3C2F1-7064-4C42-9C40-B855DD6E6C63}" destId="{C4D7CEC3-9F6A-C945-8D0E-6B240A91EE80}" srcOrd="0" destOrd="0" presId="urn:microsoft.com/office/officeart/2005/8/layout/vList2"/>
    <dgm:cxn modelId="{DF085B2E-D442-5B41-A765-F2DD9A35BB48}" srcId="{0F67B656-8188-7543-B8BE-7EA707F4B295}" destId="{D6CE6FFE-F991-364E-A1BA-D9738D332A1D}" srcOrd="0" destOrd="0" parTransId="{654C7F79-1686-2747-8351-664FDEB71476}" sibTransId="{91DD7D49-C5A9-9F4E-A07B-04A790B15CF5}"/>
    <dgm:cxn modelId="{B7CC603C-860B-A143-88A6-BBFD4AA999C9}" type="presOf" srcId="{0F67B656-8188-7543-B8BE-7EA707F4B295}" destId="{C40CEE8D-DFBD-1344-835C-411B334C33CB}" srcOrd="0" destOrd="0" presId="urn:microsoft.com/office/officeart/2005/8/layout/vList2"/>
    <dgm:cxn modelId="{01B6434D-200D-6F43-A900-7B5F2CD94D63}" srcId="{6E41FFE6-DD15-AC40-94DD-7B40339FEDE9}" destId="{0F67B656-8188-7543-B8BE-7EA707F4B295}" srcOrd="0" destOrd="0" parTransId="{8689CFE4-5953-6242-96AE-46655A313684}" sibTransId="{637EF82E-D64B-6840-8673-751C2DF3AB33}"/>
    <dgm:cxn modelId="{65FF297D-7C04-9E42-994E-3971F2DA9DF1}" type="presOf" srcId="{D6CE6FFE-F991-364E-A1BA-D9738D332A1D}" destId="{5B8DA44F-1BA5-6C48-90F7-8C1711C85A83}" srcOrd="0" destOrd="0" presId="urn:microsoft.com/office/officeart/2005/8/layout/vList2"/>
    <dgm:cxn modelId="{A1AA37C3-185C-0045-AAF4-0962373485CD}" srcId="{0F67B656-8188-7543-B8BE-7EA707F4B295}" destId="{CB3C64C1-0C4D-E740-8E23-96A76B878BB4}" srcOrd="1" destOrd="0" parTransId="{02519634-8F60-9949-8DC6-939247924155}" sibTransId="{A21D4263-16BD-0E44-A5E6-BB4A0DA3D227}"/>
    <dgm:cxn modelId="{D96C61C9-8E00-B34F-925D-69BE8CEFD4AC}" srcId="{BFA3C2F1-7064-4C42-9C40-B855DD6E6C63}" destId="{762C6744-382E-AC4A-A6AF-BC2565F6B306}" srcOrd="0" destOrd="0" parTransId="{2182ED6C-D928-B04C-AC2A-2EB92727AE71}" sibTransId="{9A82F055-7C16-924C-A958-B36EBDD33ABD}"/>
    <dgm:cxn modelId="{9DADCB67-6EAC-274F-8C11-D2A6092CE95E}" type="presOf" srcId="{6E41FFE6-DD15-AC40-94DD-7B40339FEDE9}" destId="{8DA346EA-269B-4E4F-B550-15890A31DF0E}" srcOrd="0" destOrd="0" presId="urn:microsoft.com/office/officeart/2005/8/layout/vList2"/>
    <dgm:cxn modelId="{534DB8B0-C45F-824F-9530-4EAA6D501541}" type="presOf" srcId="{762C6744-382E-AC4A-A6AF-BC2565F6B306}" destId="{83A3AE31-2A3B-8B49-986B-03F8F8B0626B}" srcOrd="0" destOrd="0" presId="urn:microsoft.com/office/officeart/2005/8/layout/vList2"/>
    <dgm:cxn modelId="{37D59851-40E5-3B46-970C-D5AC74F1EB11}" type="presParOf" srcId="{8DA346EA-269B-4E4F-B550-15890A31DF0E}" destId="{C40CEE8D-DFBD-1344-835C-411B334C33CB}" srcOrd="0" destOrd="0" presId="urn:microsoft.com/office/officeart/2005/8/layout/vList2"/>
    <dgm:cxn modelId="{C5D1275C-8FED-EF48-947A-59BD56FBA1BF}" type="presParOf" srcId="{8DA346EA-269B-4E4F-B550-15890A31DF0E}" destId="{5B8DA44F-1BA5-6C48-90F7-8C1711C85A83}" srcOrd="1" destOrd="0" presId="urn:microsoft.com/office/officeart/2005/8/layout/vList2"/>
    <dgm:cxn modelId="{1239DFB3-8BD1-B74A-985B-4AC938F73A78}" type="presParOf" srcId="{8DA346EA-269B-4E4F-B550-15890A31DF0E}" destId="{C4D7CEC3-9F6A-C945-8D0E-6B240A91EE80}" srcOrd="2" destOrd="0" presId="urn:microsoft.com/office/officeart/2005/8/layout/vList2"/>
    <dgm:cxn modelId="{4729F1C3-001A-AE4E-9AF8-A523468540AA}" type="presParOf" srcId="{8DA346EA-269B-4E4F-B550-15890A31DF0E}" destId="{83A3AE31-2A3B-8B49-986B-03F8F8B0626B}"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E41FFE6-DD15-AC40-94DD-7B40339FEDE9}"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DA1073EC-838C-B246-8FCF-D0E26734E315}">
      <dgm:prSet/>
      <dgm:spPr/>
      <dgm:t>
        <a:bodyPr/>
        <a:lstStyle/>
        <a:p>
          <a:pPr algn="just"/>
          <a:r>
            <a:rPr lang="fr-FR" dirty="0" smtClean="0"/>
            <a:t>L’inspection visuelle est la méthode de base pour identifier les dégradations,</a:t>
          </a:r>
          <a:endParaRPr lang="fr-FR" dirty="0"/>
        </a:p>
      </dgm:t>
    </dgm:pt>
    <dgm:pt modelId="{87C984C6-A071-574F-A0DE-FCB4F76164A4}" type="parTrans" cxnId="{F9339943-11BC-3343-B877-6DCE081E2F79}">
      <dgm:prSet/>
      <dgm:spPr/>
      <dgm:t>
        <a:bodyPr/>
        <a:lstStyle/>
        <a:p>
          <a:endParaRPr lang="fr-FR"/>
        </a:p>
      </dgm:t>
    </dgm:pt>
    <dgm:pt modelId="{91593A85-9B7D-A942-9055-EFECFD5C2AE6}" type="sibTrans" cxnId="{F9339943-11BC-3343-B877-6DCE081E2F79}">
      <dgm:prSet/>
      <dgm:spPr/>
      <dgm:t>
        <a:bodyPr/>
        <a:lstStyle/>
        <a:p>
          <a:endParaRPr lang="fr-FR"/>
        </a:p>
      </dgm:t>
    </dgm:pt>
    <dgm:pt modelId="{1675EBDC-764C-5A4A-817D-DCCA8FC24B88}">
      <dgm:prSet/>
      <dgm:spPr/>
      <dgm:t>
        <a:bodyPr/>
        <a:lstStyle/>
        <a:p>
          <a:pPr algn="just"/>
          <a:r>
            <a:rPr lang="fr-FR" dirty="0" smtClean="0"/>
            <a:t>elle doit donc reposer sur un système visuel performant et des</a:t>
          </a:r>
          <a:r>
            <a:rPr lang="fr-FR" baseline="0" dirty="0" smtClean="0"/>
            <a:t> compétences d’analyse entraînées</a:t>
          </a:r>
          <a:r>
            <a:rPr lang="is-IS" baseline="0" dirty="0" smtClean="0"/>
            <a:t>…</a:t>
          </a:r>
          <a:endParaRPr lang="fr-FR" dirty="0"/>
        </a:p>
      </dgm:t>
    </dgm:pt>
    <dgm:pt modelId="{08657728-94CA-2A41-ABDE-ADD81C697FC7}" type="parTrans" cxnId="{D54335E8-E104-7F4C-91BA-F4892AA87D93}">
      <dgm:prSet/>
      <dgm:spPr/>
      <dgm:t>
        <a:bodyPr/>
        <a:lstStyle/>
        <a:p>
          <a:endParaRPr lang="fr-FR"/>
        </a:p>
      </dgm:t>
    </dgm:pt>
    <dgm:pt modelId="{22ABF44F-1E1D-AF47-9DBC-B9971ED256CC}" type="sibTrans" cxnId="{D54335E8-E104-7F4C-91BA-F4892AA87D93}">
      <dgm:prSet/>
      <dgm:spPr/>
      <dgm:t>
        <a:bodyPr/>
        <a:lstStyle/>
        <a:p>
          <a:endParaRPr lang="fr-FR"/>
        </a:p>
      </dgm:t>
    </dgm:pt>
    <dgm:pt modelId="{1411F942-B22E-B14F-B2F1-C992D83DB87C}">
      <dgm:prSet/>
      <dgm:spPr/>
      <dgm:t>
        <a:bodyPr/>
        <a:lstStyle/>
        <a:p>
          <a:pPr algn="just"/>
          <a:r>
            <a:rPr lang="fr-FR" dirty="0" smtClean="0"/>
            <a:t>Les</a:t>
          </a:r>
          <a:r>
            <a:rPr lang="fr-FR" baseline="0" dirty="0" smtClean="0"/>
            <a:t> capacités de perception sont donc très sollicitées lors de ces activités.</a:t>
          </a:r>
          <a:endParaRPr lang="fr-FR" dirty="0"/>
        </a:p>
      </dgm:t>
    </dgm:pt>
    <dgm:pt modelId="{07C57FA6-C12A-2744-88D2-B9DE2BD2F400}" type="parTrans" cxnId="{F478144C-E477-744A-A863-F6F31EDD8A2D}">
      <dgm:prSet/>
      <dgm:spPr/>
      <dgm:t>
        <a:bodyPr/>
        <a:lstStyle/>
        <a:p>
          <a:endParaRPr lang="fr-FR"/>
        </a:p>
      </dgm:t>
    </dgm:pt>
    <dgm:pt modelId="{B7E65E3F-156B-BD42-9FCE-F71905F59457}" type="sibTrans" cxnId="{F478144C-E477-744A-A863-F6F31EDD8A2D}">
      <dgm:prSet/>
      <dgm:spPr/>
      <dgm:t>
        <a:bodyPr/>
        <a:lstStyle/>
        <a:p>
          <a:endParaRPr lang="fr-FR"/>
        </a:p>
      </dgm:t>
    </dgm:pt>
    <dgm:pt modelId="{8DA346EA-269B-4E4F-B550-15890A31DF0E}" type="pres">
      <dgm:prSet presAssocID="{6E41FFE6-DD15-AC40-94DD-7B40339FEDE9}" presName="linear" presStyleCnt="0">
        <dgm:presLayoutVars>
          <dgm:animLvl val="lvl"/>
          <dgm:resizeHandles val="exact"/>
        </dgm:presLayoutVars>
      </dgm:prSet>
      <dgm:spPr/>
      <dgm:t>
        <a:bodyPr/>
        <a:lstStyle/>
        <a:p>
          <a:endParaRPr lang="fr-FR"/>
        </a:p>
      </dgm:t>
    </dgm:pt>
    <dgm:pt modelId="{A6E5FF21-BB6A-0143-BA23-E6A427CB189E}" type="pres">
      <dgm:prSet presAssocID="{DA1073EC-838C-B246-8FCF-D0E26734E315}" presName="parentText" presStyleLbl="node1" presStyleIdx="0" presStyleCnt="1">
        <dgm:presLayoutVars>
          <dgm:chMax val="0"/>
          <dgm:bulletEnabled val="1"/>
        </dgm:presLayoutVars>
      </dgm:prSet>
      <dgm:spPr/>
      <dgm:t>
        <a:bodyPr/>
        <a:lstStyle/>
        <a:p>
          <a:endParaRPr lang="fr-FR"/>
        </a:p>
      </dgm:t>
    </dgm:pt>
    <dgm:pt modelId="{E9934B43-A8DF-D44C-B0D5-2BCD887617A8}" type="pres">
      <dgm:prSet presAssocID="{DA1073EC-838C-B246-8FCF-D0E26734E315}" presName="childText" presStyleLbl="revTx" presStyleIdx="0" presStyleCnt="1">
        <dgm:presLayoutVars>
          <dgm:bulletEnabled val="1"/>
        </dgm:presLayoutVars>
      </dgm:prSet>
      <dgm:spPr/>
      <dgm:t>
        <a:bodyPr/>
        <a:lstStyle/>
        <a:p>
          <a:endParaRPr lang="fr-FR"/>
        </a:p>
      </dgm:t>
    </dgm:pt>
  </dgm:ptLst>
  <dgm:cxnLst>
    <dgm:cxn modelId="{D54335E8-E104-7F4C-91BA-F4892AA87D93}" srcId="{DA1073EC-838C-B246-8FCF-D0E26734E315}" destId="{1675EBDC-764C-5A4A-817D-DCCA8FC24B88}" srcOrd="0" destOrd="0" parTransId="{08657728-94CA-2A41-ABDE-ADD81C697FC7}" sibTransId="{22ABF44F-1E1D-AF47-9DBC-B9971ED256CC}"/>
    <dgm:cxn modelId="{F9339943-11BC-3343-B877-6DCE081E2F79}" srcId="{6E41FFE6-DD15-AC40-94DD-7B40339FEDE9}" destId="{DA1073EC-838C-B246-8FCF-D0E26734E315}" srcOrd="0" destOrd="0" parTransId="{87C984C6-A071-574F-A0DE-FCB4F76164A4}" sibTransId="{91593A85-9B7D-A942-9055-EFECFD5C2AE6}"/>
    <dgm:cxn modelId="{C077E5FB-6982-3847-B4E6-85C521F307E6}" type="presOf" srcId="{DA1073EC-838C-B246-8FCF-D0E26734E315}" destId="{A6E5FF21-BB6A-0143-BA23-E6A427CB189E}" srcOrd="0" destOrd="0" presId="urn:microsoft.com/office/officeart/2005/8/layout/vList2"/>
    <dgm:cxn modelId="{32200A5D-722D-D545-8AA3-23C9F6B99E58}" type="presOf" srcId="{1411F942-B22E-B14F-B2F1-C992D83DB87C}" destId="{E9934B43-A8DF-D44C-B0D5-2BCD887617A8}" srcOrd="0" destOrd="1" presId="urn:microsoft.com/office/officeart/2005/8/layout/vList2"/>
    <dgm:cxn modelId="{6977DE90-1D96-0E48-A501-07F526F5C169}" type="presOf" srcId="{6E41FFE6-DD15-AC40-94DD-7B40339FEDE9}" destId="{8DA346EA-269B-4E4F-B550-15890A31DF0E}" srcOrd="0" destOrd="0" presId="urn:microsoft.com/office/officeart/2005/8/layout/vList2"/>
    <dgm:cxn modelId="{F478144C-E477-744A-A863-F6F31EDD8A2D}" srcId="{DA1073EC-838C-B246-8FCF-D0E26734E315}" destId="{1411F942-B22E-B14F-B2F1-C992D83DB87C}" srcOrd="1" destOrd="0" parTransId="{07C57FA6-C12A-2744-88D2-B9DE2BD2F400}" sibTransId="{B7E65E3F-156B-BD42-9FCE-F71905F59457}"/>
    <dgm:cxn modelId="{D1537618-007C-D440-8B62-5C393EB51DCD}" type="presOf" srcId="{1675EBDC-764C-5A4A-817D-DCCA8FC24B88}" destId="{E9934B43-A8DF-D44C-B0D5-2BCD887617A8}" srcOrd="0" destOrd="0" presId="urn:microsoft.com/office/officeart/2005/8/layout/vList2"/>
    <dgm:cxn modelId="{8AE71C5F-C74E-F041-96E0-972E290BA183}" type="presParOf" srcId="{8DA346EA-269B-4E4F-B550-15890A31DF0E}" destId="{A6E5FF21-BB6A-0143-BA23-E6A427CB189E}" srcOrd="0" destOrd="0" presId="urn:microsoft.com/office/officeart/2005/8/layout/vList2"/>
    <dgm:cxn modelId="{5010A8A6-6000-E642-98B4-A8BD0C301DF1}" type="presParOf" srcId="{8DA346EA-269B-4E4F-B550-15890A31DF0E}" destId="{E9934B43-A8DF-D44C-B0D5-2BCD887617A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088C4D7-B066-394F-8C22-E1C931F8217C}" type="doc">
      <dgm:prSet loTypeId="urn:microsoft.com/office/officeart/2009/3/layout/StepUpProcess" loCatId="" qsTypeId="urn:microsoft.com/office/officeart/2005/8/quickstyle/3D2" qsCatId="3D" csTypeId="urn:microsoft.com/office/officeart/2005/8/colors/accent6_2" csCatId="accent6" phldr="1"/>
      <dgm:spPr/>
      <dgm:t>
        <a:bodyPr/>
        <a:lstStyle/>
        <a:p>
          <a:endParaRPr lang="fr-FR"/>
        </a:p>
      </dgm:t>
    </dgm:pt>
    <dgm:pt modelId="{806FDE4F-E149-BE46-8A2C-511B7BFB4BAE}">
      <dgm:prSet phldrT="[Texte]"/>
      <dgm:spPr/>
      <dgm:t>
        <a:bodyPr/>
        <a:lstStyle/>
        <a:p>
          <a:r>
            <a:rPr lang="fr-FR" dirty="0" smtClean="0"/>
            <a:t>Stage 1:</a:t>
          </a:r>
          <a:endParaRPr lang="fr-FR" dirty="0"/>
        </a:p>
      </dgm:t>
    </dgm:pt>
    <dgm:pt modelId="{3CD65CB1-BB33-944D-BC23-7358C6633DE4}" type="parTrans" cxnId="{FB8F60D7-BD1F-0348-B43E-1ECCE0302D79}">
      <dgm:prSet/>
      <dgm:spPr/>
      <dgm:t>
        <a:bodyPr/>
        <a:lstStyle/>
        <a:p>
          <a:endParaRPr lang="fr-FR"/>
        </a:p>
      </dgm:t>
    </dgm:pt>
    <dgm:pt modelId="{65E53154-ACCD-1B4E-B40D-7FBE8035B8C4}" type="sibTrans" cxnId="{FB8F60D7-BD1F-0348-B43E-1ECCE0302D79}">
      <dgm:prSet/>
      <dgm:spPr/>
      <dgm:t>
        <a:bodyPr/>
        <a:lstStyle/>
        <a:p>
          <a:endParaRPr lang="fr-FR"/>
        </a:p>
      </dgm:t>
    </dgm:pt>
    <dgm:pt modelId="{CBD4FF65-DF26-BA45-B633-70F7D57E6E4F}">
      <dgm:prSet phldrT="[Texte]"/>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b="1" dirty="0" smtClean="0"/>
            <a:t>Regrouper les informations</a:t>
          </a:r>
          <a:endParaRPr lang="fr-FR" dirty="0" smtClean="0"/>
        </a:p>
      </dgm:t>
    </dgm:pt>
    <dgm:pt modelId="{FD7F8555-DEA7-7C46-AE18-F140F78631D9}" type="parTrans" cxnId="{BDAC7D67-F288-564B-8534-2A243A9F2AE3}">
      <dgm:prSet/>
      <dgm:spPr/>
      <dgm:t>
        <a:bodyPr/>
        <a:lstStyle/>
        <a:p>
          <a:endParaRPr lang="fr-FR"/>
        </a:p>
      </dgm:t>
    </dgm:pt>
    <dgm:pt modelId="{DF24C07E-5F0F-2A43-B1D9-C523E3B768CD}" type="sibTrans" cxnId="{BDAC7D67-F288-564B-8534-2A243A9F2AE3}">
      <dgm:prSet/>
      <dgm:spPr/>
      <dgm:t>
        <a:bodyPr/>
        <a:lstStyle/>
        <a:p>
          <a:endParaRPr lang="fr-FR"/>
        </a:p>
      </dgm:t>
    </dgm:pt>
    <dgm:pt modelId="{B0DFE84C-FFC6-D841-BE6D-B96643286418}">
      <dgm:prSet phldrT="[Texte]"/>
      <dgm:spPr/>
      <dgm:t>
        <a:bodyPr/>
        <a:lstStyle/>
        <a:p>
          <a:r>
            <a:rPr lang="fr-FR" dirty="0" smtClean="0"/>
            <a:t>Stage 2:</a:t>
          </a:r>
          <a:endParaRPr lang="fr-FR" dirty="0"/>
        </a:p>
      </dgm:t>
    </dgm:pt>
    <dgm:pt modelId="{D8E1FF2C-EBE6-FB45-B039-B7D3AEA065ED}" type="parTrans" cxnId="{780D9CE8-9D80-7D48-8F76-84EDD46A887B}">
      <dgm:prSet/>
      <dgm:spPr/>
      <dgm:t>
        <a:bodyPr/>
        <a:lstStyle/>
        <a:p>
          <a:endParaRPr lang="fr-FR"/>
        </a:p>
      </dgm:t>
    </dgm:pt>
    <dgm:pt modelId="{82688D8F-1D50-4A4B-98EB-CB81388AA79D}" type="sibTrans" cxnId="{780D9CE8-9D80-7D48-8F76-84EDD46A887B}">
      <dgm:prSet/>
      <dgm:spPr/>
      <dgm:t>
        <a:bodyPr/>
        <a:lstStyle/>
        <a:p>
          <a:endParaRPr lang="fr-FR"/>
        </a:p>
      </dgm:t>
    </dgm:pt>
    <dgm:pt modelId="{0694275E-ED12-4545-95C1-2AF653078ED3}">
      <dgm:prSet phldrT="[Texte]"/>
      <dgm:spPr/>
      <dgm:t>
        <a:bodyPr/>
        <a:lstStyle/>
        <a:p>
          <a:r>
            <a:rPr lang="fr-FR" b="1" dirty="0" smtClean="0"/>
            <a:t>Perception et analyse</a:t>
          </a:r>
          <a:endParaRPr lang="fr-FR" dirty="0"/>
        </a:p>
      </dgm:t>
    </dgm:pt>
    <dgm:pt modelId="{36C321EE-9C77-EE4B-BA6A-A60CA61071D8}" type="parTrans" cxnId="{E8004204-F7EE-C846-B721-058437A62691}">
      <dgm:prSet/>
      <dgm:spPr/>
      <dgm:t>
        <a:bodyPr/>
        <a:lstStyle/>
        <a:p>
          <a:endParaRPr lang="fr-FR"/>
        </a:p>
      </dgm:t>
    </dgm:pt>
    <dgm:pt modelId="{A8337D2F-C580-B94F-8D8D-6748A6C896AC}" type="sibTrans" cxnId="{E8004204-F7EE-C846-B721-058437A62691}">
      <dgm:prSet/>
      <dgm:spPr/>
      <dgm:t>
        <a:bodyPr/>
        <a:lstStyle/>
        <a:p>
          <a:endParaRPr lang="fr-FR"/>
        </a:p>
      </dgm:t>
    </dgm:pt>
    <dgm:pt modelId="{7D456DC3-E879-6F49-8A14-87C027D8DAC7}">
      <dgm:prSet phldrT="[Texte]"/>
      <dgm:spPr/>
      <dgm:t>
        <a:bodyPr/>
        <a:lstStyle/>
        <a:p>
          <a:r>
            <a:rPr lang="fr-FR" dirty="0" smtClean="0"/>
            <a:t>Stage 3:</a:t>
          </a:r>
          <a:endParaRPr lang="fr-FR" dirty="0"/>
        </a:p>
      </dgm:t>
    </dgm:pt>
    <dgm:pt modelId="{E91F81E7-5731-A240-934C-FFC4C6D86644}" type="parTrans" cxnId="{16C26F61-9D93-EC4F-ADF9-B87C98E688C4}">
      <dgm:prSet/>
      <dgm:spPr/>
      <dgm:t>
        <a:bodyPr/>
        <a:lstStyle/>
        <a:p>
          <a:endParaRPr lang="fr-FR"/>
        </a:p>
      </dgm:t>
    </dgm:pt>
    <dgm:pt modelId="{756AE729-83AD-7449-B2AE-AC0609D11BEB}" type="sibTrans" cxnId="{16C26F61-9D93-EC4F-ADF9-B87C98E688C4}">
      <dgm:prSet/>
      <dgm:spPr/>
      <dgm:t>
        <a:bodyPr/>
        <a:lstStyle/>
        <a:p>
          <a:endParaRPr lang="fr-FR"/>
        </a:p>
      </dgm:t>
    </dgm:pt>
    <dgm:pt modelId="{3A14E0B6-2169-0540-84D5-E2DBD140393C}">
      <dgm:prSet phldrT="[Texte]"/>
      <dgm:spPr/>
      <dgm:t>
        <a:bodyPr/>
        <a:lstStyle/>
        <a:p>
          <a:r>
            <a:rPr lang="fr-FR" b="1" dirty="0" smtClean="0"/>
            <a:t>Évaluation et prise de décision</a:t>
          </a:r>
          <a:endParaRPr lang="fr-FR" dirty="0"/>
        </a:p>
      </dgm:t>
    </dgm:pt>
    <dgm:pt modelId="{A0F5AE1B-B9EE-034D-8C24-43C4E818BAA7}" type="parTrans" cxnId="{4FD26396-0ED5-AA43-8CF6-863D0B0DF739}">
      <dgm:prSet/>
      <dgm:spPr/>
      <dgm:t>
        <a:bodyPr/>
        <a:lstStyle/>
        <a:p>
          <a:endParaRPr lang="fr-FR"/>
        </a:p>
      </dgm:t>
    </dgm:pt>
    <dgm:pt modelId="{58AD18BF-F61B-C14A-8FC2-D0EA6331DF34}" type="sibTrans" cxnId="{4FD26396-0ED5-AA43-8CF6-863D0B0DF739}">
      <dgm:prSet/>
      <dgm:spPr/>
      <dgm:t>
        <a:bodyPr/>
        <a:lstStyle/>
        <a:p>
          <a:endParaRPr lang="fr-FR"/>
        </a:p>
      </dgm:t>
    </dgm:pt>
    <dgm:pt modelId="{C9E6D42B-0441-6643-B26B-96147CBE573E}">
      <dgm:prSet phldrT="[Texte]"/>
      <dgm:spPr/>
      <dgm:t>
        <a:bodyPr/>
        <a:lstStyle/>
        <a:p>
          <a:r>
            <a:rPr lang="fr-FR" dirty="0" smtClean="0"/>
            <a:t>Stage 4:</a:t>
          </a:r>
          <a:endParaRPr lang="fr-FR" dirty="0"/>
        </a:p>
      </dgm:t>
    </dgm:pt>
    <dgm:pt modelId="{600D807D-575D-E842-B3FD-190ABC303F0E}" type="parTrans" cxnId="{8B10EBA5-6981-1F48-911F-BDE5B50B893E}">
      <dgm:prSet/>
      <dgm:spPr/>
      <dgm:t>
        <a:bodyPr/>
        <a:lstStyle/>
        <a:p>
          <a:endParaRPr lang="fr-FR"/>
        </a:p>
      </dgm:t>
    </dgm:pt>
    <dgm:pt modelId="{5353735E-F3B9-2E4F-9CEE-25B7D2678956}" type="sibTrans" cxnId="{8B10EBA5-6981-1F48-911F-BDE5B50B893E}">
      <dgm:prSet/>
      <dgm:spPr/>
      <dgm:t>
        <a:bodyPr/>
        <a:lstStyle/>
        <a:p>
          <a:endParaRPr lang="fr-FR"/>
        </a:p>
      </dgm:t>
    </dgm:pt>
    <dgm:pt modelId="{44A59894-75FA-0C41-BAD6-EA1E8BD16637}">
      <dgm:prSet phldrT="[Texte]"/>
      <dgm:spPr/>
      <dgm:t>
        <a:bodyPr/>
        <a:lstStyle/>
        <a:p>
          <a:r>
            <a:rPr lang="fr-FR" b="1" dirty="0" smtClean="0"/>
            <a:t>Réponse: action </a:t>
          </a:r>
          <a:endParaRPr lang="fr-FR" dirty="0"/>
        </a:p>
      </dgm:t>
    </dgm:pt>
    <dgm:pt modelId="{FB50C870-368B-8642-A2FB-2C81E97727BA}" type="parTrans" cxnId="{4B23C780-79B8-8147-8C4A-F6D0507265EB}">
      <dgm:prSet/>
      <dgm:spPr/>
      <dgm:t>
        <a:bodyPr/>
        <a:lstStyle/>
        <a:p>
          <a:endParaRPr lang="fr-FR"/>
        </a:p>
      </dgm:t>
    </dgm:pt>
    <dgm:pt modelId="{31BB7055-9C05-114A-B5AE-DCEB9F35DDF9}" type="sibTrans" cxnId="{4B23C780-79B8-8147-8C4A-F6D0507265EB}">
      <dgm:prSet/>
      <dgm:spPr/>
      <dgm:t>
        <a:bodyPr/>
        <a:lstStyle/>
        <a:p>
          <a:endParaRPr lang="fr-FR"/>
        </a:p>
      </dgm:t>
    </dgm:pt>
    <dgm:pt modelId="{1876E15E-4C63-3241-9AEB-8C75BD039F10}">
      <dgm:prSet phldrT="[Texte]"/>
      <dgm:spPr/>
      <dgm:t>
        <a:bodyPr/>
        <a:lstStyle/>
        <a:p>
          <a:r>
            <a:rPr lang="fr-FR" dirty="0" smtClean="0"/>
            <a:t>Stage 5:</a:t>
          </a:r>
          <a:endParaRPr lang="fr-FR" dirty="0"/>
        </a:p>
      </dgm:t>
    </dgm:pt>
    <dgm:pt modelId="{9CCE8FDD-DCD8-CF40-91FC-07433A4B22C3}" type="parTrans" cxnId="{9619806A-4AF0-DF41-9E55-5FB894AB2870}">
      <dgm:prSet/>
      <dgm:spPr/>
      <dgm:t>
        <a:bodyPr/>
        <a:lstStyle/>
        <a:p>
          <a:endParaRPr lang="fr-FR"/>
        </a:p>
      </dgm:t>
    </dgm:pt>
    <dgm:pt modelId="{6A7070B1-BE1E-C64A-9DC6-D3DEF9CE298F}" type="sibTrans" cxnId="{9619806A-4AF0-DF41-9E55-5FB894AB2870}">
      <dgm:prSet/>
      <dgm:spPr/>
      <dgm:t>
        <a:bodyPr/>
        <a:lstStyle/>
        <a:p>
          <a:endParaRPr lang="fr-FR"/>
        </a:p>
      </dgm:t>
    </dgm:pt>
    <dgm:pt modelId="{6D164FEA-06BE-0A49-91D2-04BE150DC4A0}">
      <dgm:prSet phldrT="[Texte]"/>
      <dgm:spPr/>
      <dgm:t>
        <a:bodyPr/>
        <a:lstStyle/>
        <a:p>
          <a:r>
            <a:rPr lang="fr-FR" dirty="0" smtClean="0"/>
            <a:t>Feedback </a:t>
          </a:r>
          <a:endParaRPr lang="fr-FR" dirty="0"/>
        </a:p>
      </dgm:t>
    </dgm:pt>
    <dgm:pt modelId="{83A0D29F-D21A-C146-8FC3-DBB739CFF62B}" type="parTrans" cxnId="{835182DA-1FB7-CF43-87B7-FB5F9701B6BF}">
      <dgm:prSet/>
      <dgm:spPr/>
      <dgm:t>
        <a:bodyPr/>
        <a:lstStyle/>
        <a:p>
          <a:endParaRPr lang="fr-FR"/>
        </a:p>
      </dgm:t>
    </dgm:pt>
    <dgm:pt modelId="{6C664FE8-BEA3-1746-8C37-D7ED6C1B3A7C}" type="sibTrans" cxnId="{835182DA-1FB7-CF43-87B7-FB5F9701B6BF}">
      <dgm:prSet/>
      <dgm:spPr/>
      <dgm:t>
        <a:bodyPr/>
        <a:lstStyle/>
        <a:p>
          <a:endParaRPr lang="fr-FR"/>
        </a:p>
      </dgm:t>
    </dgm:pt>
    <dgm:pt modelId="{288672F5-F6A7-4740-9ECA-60C35439F6D5}" type="pres">
      <dgm:prSet presAssocID="{D088C4D7-B066-394F-8C22-E1C931F8217C}" presName="rootnode" presStyleCnt="0">
        <dgm:presLayoutVars>
          <dgm:chMax/>
          <dgm:chPref/>
          <dgm:dir/>
          <dgm:animLvl val="lvl"/>
        </dgm:presLayoutVars>
      </dgm:prSet>
      <dgm:spPr/>
      <dgm:t>
        <a:bodyPr/>
        <a:lstStyle/>
        <a:p>
          <a:endParaRPr lang="fr-FR"/>
        </a:p>
      </dgm:t>
    </dgm:pt>
    <dgm:pt modelId="{811F8DE1-EB6A-134D-8C44-45FE95A2A9C0}" type="pres">
      <dgm:prSet presAssocID="{806FDE4F-E149-BE46-8A2C-511B7BFB4BAE}" presName="composite" presStyleCnt="0"/>
      <dgm:spPr/>
    </dgm:pt>
    <dgm:pt modelId="{13E41FB1-F8C8-E543-8DFA-08051A593986}" type="pres">
      <dgm:prSet presAssocID="{806FDE4F-E149-BE46-8A2C-511B7BFB4BAE}" presName="LShape" presStyleLbl="alignNode1" presStyleIdx="0" presStyleCnt="9"/>
      <dgm:spPr/>
    </dgm:pt>
    <dgm:pt modelId="{70D99096-E1DF-DB46-A817-4EE9559F5AB5}" type="pres">
      <dgm:prSet presAssocID="{806FDE4F-E149-BE46-8A2C-511B7BFB4BAE}" presName="ParentText" presStyleLbl="revTx" presStyleIdx="0" presStyleCnt="5">
        <dgm:presLayoutVars>
          <dgm:chMax val="0"/>
          <dgm:chPref val="0"/>
          <dgm:bulletEnabled val="1"/>
        </dgm:presLayoutVars>
      </dgm:prSet>
      <dgm:spPr/>
      <dgm:t>
        <a:bodyPr/>
        <a:lstStyle/>
        <a:p>
          <a:endParaRPr lang="fr-FR"/>
        </a:p>
      </dgm:t>
    </dgm:pt>
    <dgm:pt modelId="{4826FFA2-DEBA-0C4B-8801-F706F07246FC}" type="pres">
      <dgm:prSet presAssocID="{806FDE4F-E149-BE46-8A2C-511B7BFB4BAE}" presName="Triangle" presStyleLbl="alignNode1" presStyleIdx="1" presStyleCnt="9"/>
      <dgm:spPr/>
    </dgm:pt>
    <dgm:pt modelId="{8EBBC3C6-DA34-2249-9D48-5407113CA4AD}" type="pres">
      <dgm:prSet presAssocID="{65E53154-ACCD-1B4E-B40D-7FBE8035B8C4}" presName="sibTrans" presStyleCnt="0"/>
      <dgm:spPr/>
    </dgm:pt>
    <dgm:pt modelId="{17EAE839-035B-694D-BBA5-DAE28C1919A0}" type="pres">
      <dgm:prSet presAssocID="{65E53154-ACCD-1B4E-B40D-7FBE8035B8C4}" presName="space" presStyleCnt="0"/>
      <dgm:spPr/>
    </dgm:pt>
    <dgm:pt modelId="{396E6D8E-0543-8A4D-840B-DB8D3A1B4E61}" type="pres">
      <dgm:prSet presAssocID="{B0DFE84C-FFC6-D841-BE6D-B96643286418}" presName="composite" presStyleCnt="0"/>
      <dgm:spPr/>
    </dgm:pt>
    <dgm:pt modelId="{FD5BD0FE-4493-3F42-B998-DBF0D202BFF2}" type="pres">
      <dgm:prSet presAssocID="{B0DFE84C-FFC6-D841-BE6D-B96643286418}" presName="LShape" presStyleLbl="alignNode1" presStyleIdx="2" presStyleCnt="9"/>
      <dgm:spPr/>
    </dgm:pt>
    <dgm:pt modelId="{1ABC3BA5-C2F3-0443-8F7D-A55DB5F383C0}" type="pres">
      <dgm:prSet presAssocID="{B0DFE84C-FFC6-D841-BE6D-B96643286418}" presName="ParentText" presStyleLbl="revTx" presStyleIdx="1" presStyleCnt="5">
        <dgm:presLayoutVars>
          <dgm:chMax val="0"/>
          <dgm:chPref val="0"/>
          <dgm:bulletEnabled val="1"/>
        </dgm:presLayoutVars>
      </dgm:prSet>
      <dgm:spPr/>
      <dgm:t>
        <a:bodyPr/>
        <a:lstStyle/>
        <a:p>
          <a:endParaRPr lang="fr-FR"/>
        </a:p>
      </dgm:t>
    </dgm:pt>
    <dgm:pt modelId="{C4CCECE7-0D33-184C-ACCB-D92EA751C8B0}" type="pres">
      <dgm:prSet presAssocID="{B0DFE84C-FFC6-D841-BE6D-B96643286418}" presName="Triangle" presStyleLbl="alignNode1" presStyleIdx="3" presStyleCnt="9"/>
      <dgm:spPr/>
    </dgm:pt>
    <dgm:pt modelId="{7ECC7810-BFBC-7841-AD6B-A73F07EC3EBA}" type="pres">
      <dgm:prSet presAssocID="{82688D8F-1D50-4A4B-98EB-CB81388AA79D}" presName="sibTrans" presStyleCnt="0"/>
      <dgm:spPr/>
    </dgm:pt>
    <dgm:pt modelId="{D4E2F58B-B57D-2844-97DC-A1BB8AC27A07}" type="pres">
      <dgm:prSet presAssocID="{82688D8F-1D50-4A4B-98EB-CB81388AA79D}" presName="space" presStyleCnt="0"/>
      <dgm:spPr/>
    </dgm:pt>
    <dgm:pt modelId="{5BD359AE-E6C9-244D-A7F4-F9B064BB1B40}" type="pres">
      <dgm:prSet presAssocID="{7D456DC3-E879-6F49-8A14-87C027D8DAC7}" presName="composite" presStyleCnt="0"/>
      <dgm:spPr/>
    </dgm:pt>
    <dgm:pt modelId="{44A19E47-D2C5-8E4D-9531-8E67FF31271F}" type="pres">
      <dgm:prSet presAssocID="{7D456DC3-E879-6F49-8A14-87C027D8DAC7}" presName="LShape" presStyleLbl="alignNode1" presStyleIdx="4" presStyleCnt="9"/>
      <dgm:spPr/>
    </dgm:pt>
    <dgm:pt modelId="{17FBE9A1-D012-9845-916B-3F86E4BCD9B2}" type="pres">
      <dgm:prSet presAssocID="{7D456DC3-E879-6F49-8A14-87C027D8DAC7}" presName="ParentText" presStyleLbl="revTx" presStyleIdx="2" presStyleCnt="5">
        <dgm:presLayoutVars>
          <dgm:chMax val="0"/>
          <dgm:chPref val="0"/>
          <dgm:bulletEnabled val="1"/>
        </dgm:presLayoutVars>
      </dgm:prSet>
      <dgm:spPr/>
      <dgm:t>
        <a:bodyPr/>
        <a:lstStyle/>
        <a:p>
          <a:endParaRPr lang="fr-FR"/>
        </a:p>
      </dgm:t>
    </dgm:pt>
    <dgm:pt modelId="{47EFCC74-2480-6247-9300-D8B3FE0C8978}" type="pres">
      <dgm:prSet presAssocID="{7D456DC3-E879-6F49-8A14-87C027D8DAC7}" presName="Triangle" presStyleLbl="alignNode1" presStyleIdx="5" presStyleCnt="9"/>
      <dgm:spPr/>
    </dgm:pt>
    <dgm:pt modelId="{D33C8373-9329-5B4D-AD0E-2D87495ABB82}" type="pres">
      <dgm:prSet presAssocID="{756AE729-83AD-7449-B2AE-AC0609D11BEB}" presName="sibTrans" presStyleCnt="0"/>
      <dgm:spPr/>
    </dgm:pt>
    <dgm:pt modelId="{923DEA35-851F-C144-9321-BAD49EE760A6}" type="pres">
      <dgm:prSet presAssocID="{756AE729-83AD-7449-B2AE-AC0609D11BEB}" presName="space" presStyleCnt="0"/>
      <dgm:spPr/>
    </dgm:pt>
    <dgm:pt modelId="{DCF3AF08-AB09-4F4C-9BB7-D367D196E082}" type="pres">
      <dgm:prSet presAssocID="{C9E6D42B-0441-6643-B26B-96147CBE573E}" presName="composite" presStyleCnt="0"/>
      <dgm:spPr/>
    </dgm:pt>
    <dgm:pt modelId="{F1155D80-F2FB-4947-96BF-80D532D54CD5}" type="pres">
      <dgm:prSet presAssocID="{C9E6D42B-0441-6643-B26B-96147CBE573E}" presName="LShape" presStyleLbl="alignNode1" presStyleIdx="6" presStyleCnt="9"/>
      <dgm:spPr/>
    </dgm:pt>
    <dgm:pt modelId="{4982064B-D99C-EB4F-913F-63E84E622C9F}" type="pres">
      <dgm:prSet presAssocID="{C9E6D42B-0441-6643-B26B-96147CBE573E}" presName="ParentText" presStyleLbl="revTx" presStyleIdx="3" presStyleCnt="5">
        <dgm:presLayoutVars>
          <dgm:chMax val="0"/>
          <dgm:chPref val="0"/>
          <dgm:bulletEnabled val="1"/>
        </dgm:presLayoutVars>
      </dgm:prSet>
      <dgm:spPr/>
      <dgm:t>
        <a:bodyPr/>
        <a:lstStyle/>
        <a:p>
          <a:endParaRPr lang="fr-FR"/>
        </a:p>
      </dgm:t>
    </dgm:pt>
    <dgm:pt modelId="{110D73DD-01F8-754F-A34D-C68BB99E54B9}" type="pres">
      <dgm:prSet presAssocID="{C9E6D42B-0441-6643-B26B-96147CBE573E}" presName="Triangle" presStyleLbl="alignNode1" presStyleIdx="7" presStyleCnt="9"/>
      <dgm:spPr/>
    </dgm:pt>
    <dgm:pt modelId="{5C9A2A89-9598-4745-8EC4-B27AA5B526BA}" type="pres">
      <dgm:prSet presAssocID="{5353735E-F3B9-2E4F-9CEE-25B7D2678956}" presName="sibTrans" presStyleCnt="0"/>
      <dgm:spPr/>
    </dgm:pt>
    <dgm:pt modelId="{D83914F2-097B-7541-B07E-08EB1A357C18}" type="pres">
      <dgm:prSet presAssocID="{5353735E-F3B9-2E4F-9CEE-25B7D2678956}" presName="space" presStyleCnt="0"/>
      <dgm:spPr/>
    </dgm:pt>
    <dgm:pt modelId="{954C036F-C5D2-8043-AF3D-6A5EFE1DABEB}" type="pres">
      <dgm:prSet presAssocID="{1876E15E-4C63-3241-9AEB-8C75BD039F10}" presName="composite" presStyleCnt="0"/>
      <dgm:spPr/>
    </dgm:pt>
    <dgm:pt modelId="{C3865408-CB08-9441-A4AD-3856EEE42AF5}" type="pres">
      <dgm:prSet presAssocID="{1876E15E-4C63-3241-9AEB-8C75BD039F10}" presName="LShape" presStyleLbl="alignNode1" presStyleIdx="8" presStyleCnt="9"/>
      <dgm:spPr/>
    </dgm:pt>
    <dgm:pt modelId="{3F225948-4DAF-EA4E-B44C-31634961DAAD}" type="pres">
      <dgm:prSet presAssocID="{1876E15E-4C63-3241-9AEB-8C75BD039F10}" presName="ParentText" presStyleLbl="revTx" presStyleIdx="4" presStyleCnt="5">
        <dgm:presLayoutVars>
          <dgm:chMax val="0"/>
          <dgm:chPref val="0"/>
          <dgm:bulletEnabled val="1"/>
        </dgm:presLayoutVars>
      </dgm:prSet>
      <dgm:spPr/>
      <dgm:t>
        <a:bodyPr/>
        <a:lstStyle/>
        <a:p>
          <a:endParaRPr lang="fr-FR"/>
        </a:p>
      </dgm:t>
    </dgm:pt>
  </dgm:ptLst>
  <dgm:cxnLst>
    <dgm:cxn modelId="{0243D5B6-F2AE-8948-B6F4-40B3D679F5FA}" type="presOf" srcId="{0694275E-ED12-4545-95C1-2AF653078ED3}" destId="{1ABC3BA5-C2F3-0443-8F7D-A55DB5F383C0}" srcOrd="0" destOrd="1" presId="urn:microsoft.com/office/officeart/2009/3/layout/StepUpProcess"/>
    <dgm:cxn modelId="{4B23C780-79B8-8147-8C4A-F6D0507265EB}" srcId="{C9E6D42B-0441-6643-B26B-96147CBE573E}" destId="{44A59894-75FA-0C41-BAD6-EA1E8BD16637}" srcOrd="0" destOrd="0" parTransId="{FB50C870-368B-8642-A2FB-2C81E97727BA}" sibTransId="{31BB7055-9C05-114A-B5AE-DCEB9F35DDF9}"/>
    <dgm:cxn modelId="{9034059F-B842-1F4C-9206-6F689F8D2A34}" type="presOf" srcId="{3A14E0B6-2169-0540-84D5-E2DBD140393C}" destId="{17FBE9A1-D012-9845-916B-3F86E4BCD9B2}" srcOrd="0" destOrd="1" presId="urn:microsoft.com/office/officeart/2009/3/layout/StepUpProcess"/>
    <dgm:cxn modelId="{835182DA-1FB7-CF43-87B7-FB5F9701B6BF}" srcId="{1876E15E-4C63-3241-9AEB-8C75BD039F10}" destId="{6D164FEA-06BE-0A49-91D2-04BE150DC4A0}" srcOrd="0" destOrd="0" parTransId="{83A0D29F-D21A-C146-8FC3-DBB739CFF62B}" sibTransId="{6C664FE8-BEA3-1746-8C37-D7ED6C1B3A7C}"/>
    <dgm:cxn modelId="{FB8F60D7-BD1F-0348-B43E-1ECCE0302D79}" srcId="{D088C4D7-B066-394F-8C22-E1C931F8217C}" destId="{806FDE4F-E149-BE46-8A2C-511B7BFB4BAE}" srcOrd="0" destOrd="0" parTransId="{3CD65CB1-BB33-944D-BC23-7358C6633DE4}" sibTransId="{65E53154-ACCD-1B4E-B40D-7FBE8035B8C4}"/>
    <dgm:cxn modelId="{F1FE1D98-2598-BC4D-A4A4-B255CA126BCE}" type="presOf" srcId="{D088C4D7-B066-394F-8C22-E1C931F8217C}" destId="{288672F5-F6A7-4740-9ECA-60C35439F6D5}" srcOrd="0" destOrd="0" presId="urn:microsoft.com/office/officeart/2009/3/layout/StepUpProcess"/>
    <dgm:cxn modelId="{780D9CE8-9D80-7D48-8F76-84EDD46A887B}" srcId="{D088C4D7-B066-394F-8C22-E1C931F8217C}" destId="{B0DFE84C-FFC6-D841-BE6D-B96643286418}" srcOrd="1" destOrd="0" parTransId="{D8E1FF2C-EBE6-FB45-B039-B7D3AEA065ED}" sibTransId="{82688D8F-1D50-4A4B-98EB-CB81388AA79D}"/>
    <dgm:cxn modelId="{BACE87D3-D934-2341-B07E-3A662D8A87FD}" type="presOf" srcId="{B0DFE84C-FFC6-D841-BE6D-B96643286418}" destId="{1ABC3BA5-C2F3-0443-8F7D-A55DB5F383C0}" srcOrd="0" destOrd="0" presId="urn:microsoft.com/office/officeart/2009/3/layout/StepUpProcess"/>
    <dgm:cxn modelId="{60F1DA7F-4C48-2746-9C1E-2916679B103F}" type="presOf" srcId="{C9E6D42B-0441-6643-B26B-96147CBE573E}" destId="{4982064B-D99C-EB4F-913F-63E84E622C9F}" srcOrd="0" destOrd="0" presId="urn:microsoft.com/office/officeart/2009/3/layout/StepUpProcess"/>
    <dgm:cxn modelId="{18881680-064A-874B-B57C-86D0994F4374}" type="presOf" srcId="{806FDE4F-E149-BE46-8A2C-511B7BFB4BAE}" destId="{70D99096-E1DF-DB46-A817-4EE9559F5AB5}" srcOrd="0" destOrd="0" presId="urn:microsoft.com/office/officeart/2009/3/layout/StepUpProcess"/>
    <dgm:cxn modelId="{4FD26396-0ED5-AA43-8CF6-863D0B0DF739}" srcId="{7D456DC3-E879-6F49-8A14-87C027D8DAC7}" destId="{3A14E0B6-2169-0540-84D5-E2DBD140393C}" srcOrd="0" destOrd="0" parTransId="{A0F5AE1B-B9EE-034D-8C24-43C4E818BAA7}" sibTransId="{58AD18BF-F61B-C14A-8FC2-D0EA6331DF34}"/>
    <dgm:cxn modelId="{E8004204-F7EE-C846-B721-058437A62691}" srcId="{B0DFE84C-FFC6-D841-BE6D-B96643286418}" destId="{0694275E-ED12-4545-95C1-2AF653078ED3}" srcOrd="0" destOrd="0" parTransId="{36C321EE-9C77-EE4B-BA6A-A60CA61071D8}" sibTransId="{A8337D2F-C580-B94F-8D8D-6748A6C896AC}"/>
    <dgm:cxn modelId="{9619806A-4AF0-DF41-9E55-5FB894AB2870}" srcId="{D088C4D7-B066-394F-8C22-E1C931F8217C}" destId="{1876E15E-4C63-3241-9AEB-8C75BD039F10}" srcOrd="4" destOrd="0" parTransId="{9CCE8FDD-DCD8-CF40-91FC-07433A4B22C3}" sibTransId="{6A7070B1-BE1E-C64A-9DC6-D3DEF9CE298F}"/>
    <dgm:cxn modelId="{34E34729-FD9D-BD46-B09A-35A1DB65C4B4}" type="presOf" srcId="{7D456DC3-E879-6F49-8A14-87C027D8DAC7}" destId="{17FBE9A1-D012-9845-916B-3F86E4BCD9B2}" srcOrd="0" destOrd="0" presId="urn:microsoft.com/office/officeart/2009/3/layout/StepUpProcess"/>
    <dgm:cxn modelId="{16C26F61-9D93-EC4F-ADF9-B87C98E688C4}" srcId="{D088C4D7-B066-394F-8C22-E1C931F8217C}" destId="{7D456DC3-E879-6F49-8A14-87C027D8DAC7}" srcOrd="2" destOrd="0" parTransId="{E91F81E7-5731-A240-934C-FFC4C6D86644}" sibTransId="{756AE729-83AD-7449-B2AE-AC0609D11BEB}"/>
    <dgm:cxn modelId="{F9BDECAF-D62A-8E4C-9938-A8A95D5FAA82}" type="presOf" srcId="{CBD4FF65-DF26-BA45-B633-70F7D57E6E4F}" destId="{70D99096-E1DF-DB46-A817-4EE9559F5AB5}" srcOrd="0" destOrd="1" presId="urn:microsoft.com/office/officeart/2009/3/layout/StepUpProcess"/>
    <dgm:cxn modelId="{BDAC7D67-F288-564B-8534-2A243A9F2AE3}" srcId="{806FDE4F-E149-BE46-8A2C-511B7BFB4BAE}" destId="{CBD4FF65-DF26-BA45-B633-70F7D57E6E4F}" srcOrd="0" destOrd="0" parTransId="{FD7F8555-DEA7-7C46-AE18-F140F78631D9}" sibTransId="{DF24C07E-5F0F-2A43-B1D9-C523E3B768CD}"/>
    <dgm:cxn modelId="{472604C7-31F8-2A41-B85B-7AA4EB2A634B}" type="presOf" srcId="{1876E15E-4C63-3241-9AEB-8C75BD039F10}" destId="{3F225948-4DAF-EA4E-B44C-31634961DAAD}" srcOrd="0" destOrd="0" presId="urn:microsoft.com/office/officeart/2009/3/layout/StepUpProcess"/>
    <dgm:cxn modelId="{8B10EBA5-6981-1F48-911F-BDE5B50B893E}" srcId="{D088C4D7-B066-394F-8C22-E1C931F8217C}" destId="{C9E6D42B-0441-6643-B26B-96147CBE573E}" srcOrd="3" destOrd="0" parTransId="{600D807D-575D-E842-B3FD-190ABC303F0E}" sibTransId="{5353735E-F3B9-2E4F-9CEE-25B7D2678956}"/>
    <dgm:cxn modelId="{2DFA4A36-4735-7446-B92F-5C2D81F4D55D}" type="presOf" srcId="{44A59894-75FA-0C41-BAD6-EA1E8BD16637}" destId="{4982064B-D99C-EB4F-913F-63E84E622C9F}" srcOrd="0" destOrd="1" presId="urn:microsoft.com/office/officeart/2009/3/layout/StepUpProcess"/>
    <dgm:cxn modelId="{07D4C046-330E-DE4D-9980-F03D40C30CD0}" type="presOf" srcId="{6D164FEA-06BE-0A49-91D2-04BE150DC4A0}" destId="{3F225948-4DAF-EA4E-B44C-31634961DAAD}" srcOrd="0" destOrd="1" presId="urn:microsoft.com/office/officeart/2009/3/layout/StepUpProcess"/>
    <dgm:cxn modelId="{37328D12-CDA9-4E4F-AC09-B5508E9C5FF5}" type="presParOf" srcId="{288672F5-F6A7-4740-9ECA-60C35439F6D5}" destId="{811F8DE1-EB6A-134D-8C44-45FE95A2A9C0}" srcOrd="0" destOrd="0" presId="urn:microsoft.com/office/officeart/2009/3/layout/StepUpProcess"/>
    <dgm:cxn modelId="{59FBA78D-2FE1-5243-8795-49D9974B48C1}" type="presParOf" srcId="{811F8DE1-EB6A-134D-8C44-45FE95A2A9C0}" destId="{13E41FB1-F8C8-E543-8DFA-08051A593986}" srcOrd="0" destOrd="0" presId="urn:microsoft.com/office/officeart/2009/3/layout/StepUpProcess"/>
    <dgm:cxn modelId="{A4DD550B-EC0F-E548-9E35-2D55A3C0617D}" type="presParOf" srcId="{811F8DE1-EB6A-134D-8C44-45FE95A2A9C0}" destId="{70D99096-E1DF-DB46-A817-4EE9559F5AB5}" srcOrd="1" destOrd="0" presId="urn:microsoft.com/office/officeart/2009/3/layout/StepUpProcess"/>
    <dgm:cxn modelId="{52877335-915D-2749-AFDA-57BD233D3839}" type="presParOf" srcId="{811F8DE1-EB6A-134D-8C44-45FE95A2A9C0}" destId="{4826FFA2-DEBA-0C4B-8801-F706F07246FC}" srcOrd="2" destOrd="0" presId="urn:microsoft.com/office/officeart/2009/3/layout/StepUpProcess"/>
    <dgm:cxn modelId="{2F80BCA8-28B9-A942-BFAA-FAEF50C2C998}" type="presParOf" srcId="{288672F5-F6A7-4740-9ECA-60C35439F6D5}" destId="{8EBBC3C6-DA34-2249-9D48-5407113CA4AD}" srcOrd="1" destOrd="0" presId="urn:microsoft.com/office/officeart/2009/3/layout/StepUpProcess"/>
    <dgm:cxn modelId="{C9C15680-4DA0-D74E-9F00-C55424CA0FA8}" type="presParOf" srcId="{8EBBC3C6-DA34-2249-9D48-5407113CA4AD}" destId="{17EAE839-035B-694D-BBA5-DAE28C1919A0}" srcOrd="0" destOrd="0" presId="urn:microsoft.com/office/officeart/2009/3/layout/StepUpProcess"/>
    <dgm:cxn modelId="{D67F7EE8-394E-F243-A29D-9D122FADA38D}" type="presParOf" srcId="{288672F5-F6A7-4740-9ECA-60C35439F6D5}" destId="{396E6D8E-0543-8A4D-840B-DB8D3A1B4E61}" srcOrd="2" destOrd="0" presId="urn:microsoft.com/office/officeart/2009/3/layout/StepUpProcess"/>
    <dgm:cxn modelId="{2BBEC845-A463-034B-8E8F-D4AE6689B457}" type="presParOf" srcId="{396E6D8E-0543-8A4D-840B-DB8D3A1B4E61}" destId="{FD5BD0FE-4493-3F42-B998-DBF0D202BFF2}" srcOrd="0" destOrd="0" presId="urn:microsoft.com/office/officeart/2009/3/layout/StepUpProcess"/>
    <dgm:cxn modelId="{E1ED170D-1F4B-814D-BE54-906E9C2855FE}" type="presParOf" srcId="{396E6D8E-0543-8A4D-840B-DB8D3A1B4E61}" destId="{1ABC3BA5-C2F3-0443-8F7D-A55DB5F383C0}" srcOrd="1" destOrd="0" presId="urn:microsoft.com/office/officeart/2009/3/layout/StepUpProcess"/>
    <dgm:cxn modelId="{A05133A3-FBB3-3747-ABC2-155EEDFE4B7E}" type="presParOf" srcId="{396E6D8E-0543-8A4D-840B-DB8D3A1B4E61}" destId="{C4CCECE7-0D33-184C-ACCB-D92EA751C8B0}" srcOrd="2" destOrd="0" presId="urn:microsoft.com/office/officeart/2009/3/layout/StepUpProcess"/>
    <dgm:cxn modelId="{0F4DA559-5259-0F4E-B098-CA669149ED8E}" type="presParOf" srcId="{288672F5-F6A7-4740-9ECA-60C35439F6D5}" destId="{7ECC7810-BFBC-7841-AD6B-A73F07EC3EBA}" srcOrd="3" destOrd="0" presId="urn:microsoft.com/office/officeart/2009/3/layout/StepUpProcess"/>
    <dgm:cxn modelId="{DA75DBE5-B575-2249-BF15-D6A784EDE9B7}" type="presParOf" srcId="{7ECC7810-BFBC-7841-AD6B-A73F07EC3EBA}" destId="{D4E2F58B-B57D-2844-97DC-A1BB8AC27A07}" srcOrd="0" destOrd="0" presId="urn:microsoft.com/office/officeart/2009/3/layout/StepUpProcess"/>
    <dgm:cxn modelId="{0E46B9CF-36C3-A946-812C-8E09ED013704}" type="presParOf" srcId="{288672F5-F6A7-4740-9ECA-60C35439F6D5}" destId="{5BD359AE-E6C9-244D-A7F4-F9B064BB1B40}" srcOrd="4" destOrd="0" presId="urn:microsoft.com/office/officeart/2009/3/layout/StepUpProcess"/>
    <dgm:cxn modelId="{56C36FE2-8950-0040-9F72-26935D99B1FA}" type="presParOf" srcId="{5BD359AE-E6C9-244D-A7F4-F9B064BB1B40}" destId="{44A19E47-D2C5-8E4D-9531-8E67FF31271F}" srcOrd="0" destOrd="0" presId="urn:microsoft.com/office/officeart/2009/3/layout/StepUpProcess"/>
    <dgm:cxn modelId="{5EAC5E25-D67D-3447-8BDE-6CB846C60964}" type="presParOf" srcId="{5BD359AE-E6C9-244D-A7F4-F9B064BB1B40}" destId="{17FBE9A1-D012-9845-916B-3F86E4BCD9B2}" srcOrd="1" destOrd="0" presId="urn:microsoft.com/office/officeart/2009/3/layout/StepUpProcess"/>
    <dgm:cxn modelId="{2EC32095-865D-7140-80BF-C4DBD744B223}" type="presParOf" srcId="{5BD359AE-E6C9-244D-A7F4-F9B064BB1B40}" destId="{47EFCC74-2480-6247-9300-D8B3FE0C8978}" srcOrd="2" destOrd="0" presId="urn:microsoft.com/office/officeart/2009/3/layout/StepUpProcess"/>
    <dgm:cxn modelId="{615C6609-FECC-CD45-B836-E82168A9B193}" type="presParOf" srcId="{288672F5-F6A7-4740-9ECA-60C35439F6D5}" destId="{D33C8373-9329-5B4D-AD0E-2D87495ABB82}" srcOrd="5" destOrd="0" presId="urn:microsoft.com/office/officeart/2009/3/layout/StepUpProcess"/>
    <dgm:cxn modelId="{CEC43EB0-DDF1-2E47-9B89-F2A64F7B31CE}" type="presParOf" srcId="{D33C8373-9329-5B4D-AD0E-2D87495ABB82}" destId="{923DEA35-851F-C144-9321-BAD49EE760A6}" srcOrd="0" destOrd="0" presId="urn:microsoft.com/office/officeart/2009/3/layout/StepUpProcess"/>
    <dgm:cxn modelId="{6CAA0FC5-4DBD-6E4A-9412-78423935200D}" type="presParOf" srcId="{288672F5-F6A7-4740-9ECA-60C35439F6D5}" destId="{DCF3AF08-AB09-4F4C-9BB7-D367D196E082}" srcOrd="6" destOrd="0" presId="urn:microsoft.com/office/officeart/2009/3/layout/StepUpProcess"/>
    <dgm:cxn modelId="{7D16E351-090B-B84D-9F20-8DE64D5E4A8B}" type="presParOf" srcId="{DCF3AF08-AB09-4F4C-9BB7-D367D196E082}" destId="{F1155D80-F2FB-4947-96BF-80D532D54CD5}" srcOrd="0" destOrd="0" presId="urn:microsoft.com/office/officeart/2009/3/layout/StepUpProcess"/>
    <dgm:cxn modelId="{E80565D1-FBB4-1E49-9E84-940DC4ACAF08}" type="presParOf" srcId="{DCF3AF08-AB09-4F4C-9BB7-D367D196E082}" destId="{4982064B-D99C-EB4F-913F-63E84E622C9F}" srcOrd="1" destOrd="0" presId="urn:microsoft.com/office/officeart/2009/3/layout/StepUpProcess"/>
    <dgm:cxn modelId="{15BA5252-958D-E040-AA4E-760F9B2C9EDB}" type="presParOf" srcId="{DCF3AF08-AB09-4F4C-9BB7-D367D196E082}" destId="{110D73DD-01F8-754F-A34D-C68BB99E54B9}" srcOrd="2" destOrd="0" presId="urn:microsoft.com/office/officeart/2009/3/layout/StepUpProcess"/>
    <dgm:cxn modelId="{1876ACCA-9BB7-6A45-973C-F36A38B3B568}" type="presParOf" srcId="{288672F5-F6A7-4740-9ECA-60C35439F6D5}" destId="{5C9A2A89-9598-4745-8EC4-B27AA5B526BA}" srcOrd="7" destOrd="0" presId="urn:microsoft.com/office/officeart/2009/3/layout/StepUpProcess"/>
    <dgm:cxn modelId="{A50162AD-28D1-7443-BF74-A36383EA0319}" type="presParOf" srcId="{5C9A2A89-9598-4745-8EC4-B27AA5B526BA}" destId="{D83914F2-097B-7541-B07E-08EB1A357C18}" srcOrd="0" destOrd="0" presId="urn:microsoft.com/office/officeart/2009/3/layout/StepUpProcess"/>
    <dgm:cxn modelId="{8C7C2350-E2EE-7047-8951-0F3D0F2A5663}" type="presParOf" srcId="{288672F5-F6A7-4740-9ECA-60C35439F6D5}" destId="{954C036F-C5D2-8043-AF3D-6A5EFE1DABEB}" srcOrd="8" destOrd="0" presId="urn:microsoft.com/office/officeart/2009/3/layout/StepUpProcess"/>
    <dgm:cxn modelId="{295846E7-2B53-BB46-8D84-092758CCFF21}" type="presParOf" srcId="{954C036F-C5D2-8043-AF3D-6A5EFE1DABEB}" destId="{C3865408-CB08-9441-A4AD-3856EEE42AF5}" srcOrd="0" destOrd="0" presId="urn:microsoft.com/office/officeart/2009/3/layout/StepUpProcess"/>
    <dgm:cxn modelId="{21411954-7B79-5945-9D99-A7DF5B011718}" type="presParOf" srcId="{954C036F-C5D2-8043-AF3D-6A5EFE1DABEB}" destId="{3F225948-4DAF-EA4E-B44C-31634961DAAD}"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06BDE9C-6507-2949-B322-D71539ED3FC2}"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AE8B8451-7796-5A4A-906C-AEF96F334A0B}">
      <dgm:prSet/>
      <dgm:spPr/>
      <dgm:t>
        <a:bodyPr/>
        <a:lstStyle/>
        <a:p>
          <a:pPr rtl="0"/>
          <a:r>
            <a:rPr lang="fr-FR" smtClean="0"/>
            <a:t>La perception visuelle est la coordination de 2 systèmes distincts :</a:t>
          </a:r>
          <a:endParaRPr lang="fr-FR"/>
        </a:p>
      </dgm:t>
    </dgm:pt>
    <dgm:pt modelId="{155A6A1E-98F0-FC4E-8496-5B58B51876E0}" type="parTrans" cxnId="{62B47069-2AA1-0849-BF05-ECB6DA58C603}">
      <dgm:prSet/>
      <dgm:spPr/>
      <dgm:t>
        <a:bodyPr/>
        <a:lstStyle/>
        <a:p>
          <a:endParaRPr lang="fr-FR"/>
        </a:p>
      </dgm:t>
    </dgm:pt>
    <dgm:pt modelId="{D85808C8-68AA-8E45-A749-15F96647859F}" type="sibTrans" cxnId="{62B47069-2AA1-0849-BF05-ECB6DA58C603}">
      <dgm:prSet/>
      <dgm:spPr/>
      <dgm:t>
        <a:bodyPr/>
        <a:lstStyle/>
        <a:p>
          <a:endParaRPr lang="fr-FR"/>
        </a:p>
      </dgm:t>
    </dgm:pt>
    <dgm:pt modelId="{B5445E49-4016-164B-BB64-3915CC75F59A}">
      <dgm:prSet/>
      <dgm:spPr/>
      <dgm:t>
        <a:bodyPr/>
        <a:lstStyle/>
        <a:p>
          <a:pPr rtl="0"/>
          <a:r>
            <a:rPr lang="fr-FR" u="sng" dirty="0" smtClean="0"/>
            <a:t>L’identification</a:t>
          </a:r>
          <a:r>
            <a:rPr lang="fr-FR" dirty="0" smtClean="0"/>
            <a:t> :</a:t>
          </a:r>
          <a:endParaRPr lang="fr-FR" dirty="0"/>
        </a:p>
      </dgm:t>
    </dgm:pt>
    <dgm:pt modelId="{97D6B7E5-D3B0-4E4C-9A74-89CCE06E62A9}" type="parTrans" cxnId="{E5DC84F9-7359-F242-AA0B-0B48E321D51D}">
      <dgm:prSet/>
      <dgm:spPr/>
      <dgm:t>
        <a:bodyPr/>
        <a:lstStyle/>
        <a:p>
          <a:endParaRPr lang="fr-FR"/>
        </a:p>
      </dgm:t>
    </dgm:pt>
    <dgm:pt modelId="{ED1C0AF3-A67E-414B-9B58-ECA6EFE6615E}" type="sibTrans" cxnId="{E5DC84F9-7359-F242-AA0B-0B48E321D51D}">
      <dgm:prSet/>
      <dgm:spPr/>
      <dgm:t>
        <a:bodyPr/>
        <a:lstStyle/>
        <a:p>
          <a:endParaRPr lang="fr-FR"/>
        </a:p>
      </dgm:t>
    </dgm:pt>
    <dgm:pt modelId="{BDE72415-2AA2-DC4E-AC3D-A1FDC75A9364}">
      <dgm:prSet/>
      <dgm:spPr/>
      <dgm:t>
        <a:bodyPr/>
        <a:lstStyle/>
        <a:p>
          <a:pPr rtl="0"/>
          <a:r>
            <a:rPr lang="fr-FR" u="sng" dirty="0" smtClean="0"/>
            <a:t>La localisation</a:t>
          </a:r>
          <a:r>
            <a:rPr lang="fr-FR" dirty="0" smtClean="0"/>
            <a:t> :</a:t>
          </a:r>
          <a:endParaRPr lang="fr-FR" dirty="0"/>
        </a:p>
      </dgm:t>
    </dgm:pt>
    <dgm:pt modelId="{733DF31C-ADB6-8044-A367-BC837E155CC6}" type="parTrans" cxnId="{94CEC48D-EB41-914B-A552-30F2E648F3ED}">
      <dgm:prSet/>
      <dgm:spPr/>
      <dgm:t>
        <a:bodyPr/>
        <a:lstStyle/>
        <a:p>
          <a:endParaRPr lang="fr-FR"/>
        </a:p>
      </dgm:t>
    </dgm:pt>
    <dgm:pt modelId="{835FF6F9-6A02-FF44-9632-83D26952CED4}" type="sibTrans" cxnId="{94CEC48D-EB41-914B-A552-30F2E648F3ED}">
      <dgm:prSet/>
      <dgm:spPr/>
      <dgm:t>
        <a:bodyPr/>
        <a:lstStyle/>
        <a:p>
          <a:endParaRPr lang="fr-FR"/>
        </a:p>
      </dgm:t>
    </dgm:pt>
    <dgm:pt modelId="{A41FE014-797E-014E-9B29-DEA86EBBEA8F}">
      <dgm:prSet/>
      <dgm:spPr/>
      <dgm:t>
        <a:bodyPr/>
        <a:lstStyle/>
        <a:p>
          <a:pPr rtl="0"/>
          <a:r>
            <a:rPr lang="fr-FR" smtClean="0"/>
            <a:t>Les 2 systèmes sont absolument complémentaires.</a:t>
          </a:r>
          <a:endParaRPr lang="fr-FR"/>
        </a:p>
      </dgm:t>
    </dgm:pt>
    <dgm:pt modelId="{DDA9115E-07A9-BE4C-BE1D-BD88880766B3}" type="parTrans" cxnId="{7D1521CD-65C2-AB40-A000-689EDA56EDB4}">
      <dgm:prSet/>
      <dgm:spPr/>
      <dgm:t>
        <a:bodyPr/>
        <a:lstStyle/>
        <a:p>
          <a:endParaRPr lang="fr-FR"/>
        </a:p>
      </dgm:t>
    </dgm:pt>
    <dgm:pt modelId="{580C8097-C87D-6C4E-94A2-94D115911059}" type="sibTrans" cxnId="{7D1521CD-65C2-AB40-A000-689EDA56EDB4}">
      <dgm:prSet/>
      <dgm:spPr/>
      <dgm:t>
        <a:bodyPr/>
        <a:lstStyle/>
        <a:p>
          <a:endParaRPr lang="fr-FR"/>
        </a:p>
      </dgm:t>
    </dgm:pt>
    <dgm:pt modelId="{70B67255-57FB-2448-801F-BDFC7F7E5AA8}">
      <dgm:prSet/>
      <dgm:spPr/>
      <dgm:t>
        <a:bodyPr/>
        <a:lstStyle/>
        <a:p>
          <a:pPr rtl="0"/>
          <a:r>
            <a:rPr lang="fr-FR" dirty="0" smtClean="0"/>
            <a:t>Ces 2 systèmes reposent sur des qualités de perception. </a:t>
          </a:r>
          <a:endParaRPr lang="fr-FR" dirty="0"/>
        </a:p>
      </dgm:t>
    </dgm:pt>
    <dgm:pt modelId="{64530BED-615A-C846-B667-35AA3D29D580}" type="parTrans" cxnId="{EE810557-C13D-5A4A-8F7C-47F28BEAE0E5}">
      <dgm:prSet/>
      <dgm:spPr/>
      <dgm:t>
        <a:bodyPr/>
        <a:lstStyle/>
        <a:p>
          <a:endParaRPr lang="fr-FR"/>
        </a:p>
      </dgm:t>
    </dgm:pt>
    <dgm:pt modelId="{1B59F931-0637-0E4C-BBDC-D79EEDB242E5}" type="sibTrans" cxnId="{EE810557-C13D-5A4A-8F7C-47F28BEAE0E5}">
      <dgm:prSet/>
      <dgm:spPr/>
      <dgm:t>
        <a:bodyPr/>
        <a:lstStyle/>
        <a:p>
          <a:endParaRPr lang="fr-FR"/>
        </a:p>
      </dgm:t>
    </dgm:pt>
    <dgm:pt modelId="{DB30EB05-9DCE-014A-9C7B-A726CFFB014D}">
      <dgm:prSet/>
      <dgm:spPr/>
      <dgm:t>
        <a:bodyPr/>
        <a:lstStyle/>
        <a:p>
          <a:pPr rtl="0"/>
          <a:r>
            <a:rPr lang="fr-FR" dirty="0" smtClean="0"/>
            <a:t>Le système est le système de l’apprentissage et de la reconnaissance des formes.</a:t>
          </a:r>
          <a:endParaRPr lang="fr-FR" dirty="0"/>
        </a:p>
      </dgm:t>
    </dgm:pt>
    <dgm:pt modelId="{52B0C878-12B2-9D44-84B8-3106A267D54E}" type="parTrans" cxnId="{0677713A-F51B-3940-8F88-8B00F0492129}">
      <dgm:prSet/>
      <dgm:spPr/>
    </dgm:pt>
    <dgm:pt modelId="{DE35FA50-8FC5-EB42-96EA-2147270E3F26}" type="sibTrans" cxnId="{0677713A-F51B-3940-8F88-8B00F0492129}">
      <dgm:prSet/>
      <dgm:spPr/>
    </dgm:pt>
    <dgm:pt modelId="{30F462CA-97C8-1741-82EF-4451CAC3B5A4}">
      <dgm:prSet/>
      <dgm:spPr/>
      <dgm:t>
        <a:bodyPr/>
        <a:lstStyle/>
        <a:p>
          <a:pPr rtl="0"/>
          <a:r>
            <a:rPr lang="fr-FR" dirty="0" smtClean="0"/>
            <a:t>Le système est très efficace pour le repérage d’une cible.</a:t>
          </a:r>
          <a:endParaRPr lang="fr-FR" dirty="0"/>
        </a:p>
      </dgm:t>
    </dgm:pt>
    <dgm:pt modelId="{288203F5-DDED-6848-BC6C-4BEDCB203B81}" type="parTrans" cxnId="{191784B2-D763-C646-8D8C-BAB55464967E}">
      <dgm:prSet/>
      <dgm:spPr/>
    </dgm:pt>
    <dgm:pt modelId="{60DFBE3C-445D-9045-994A-F3A36A23637F}" type="sibTrans" cxnId="{191784B2-D763-C646-8D8C-BAB55464967E}">
      <dgm:prSet/>
      <dgm:spPr/>
    </dgm:pt>
    <dgm:pt modelId="{AC09A1E6-739D-4F48-9DCA-BE5FBEB161E6}" type="pres">
      <dgm:prSet presAssocID="{006BDE9C-6507-2949-B322-D71539ED3FC2}" presName="linear" presStyleCnt="0">
        <dgm:presLayoutVars>
          <dgm:dir/>
          <dgm:animLvl val="lvl"/>
          <dgm:resizeHandles val="exact"/>
        </dgm:presLayoutVars>
      </dgm:prSet>
      <dgm:spPr/>
      <dgm:t>
        <a:bodyPr/>
        <a:lstStyle/>
        <a:p>
          <a:endParaRPr lang="fr-FR"/>
        </a:p>
      </dgm:t>
    </dgm:pt>
    <dgm:pt modelId="{B9323A7B-A7E0-FE48-8677-E295D76A2001}" type="pres">
      <dgm:prSet presAssocID="{AE8B8451-7796-5A4A-906C-AEF96F334A0B}" presName="parentLin" presStyleCnt="0"/>
      <dgm:spPr/>
    </dgm:pt>
    <dgm:pt modelId="{8ADF28FA-A8FF-4241-B7FC-BBF24932D585}" type="pres">
      <dgm:prSet presAssocID="{AE8B8451-7796-5A4A-906C-AEF96F334A0B}" presName="parentLeftMargin" presStyleLbl="node1" presStyleIdx="0" presStyleCnt="4"/>
      <dgm:spPr/>
      <dgm:t>
        <a:bodyPr/>
        <a:lstStyle/>
        <a:p>
          <a:endParaRPr lang="fr-FR"/>
        </a:p>
      </dgm:t>
    </dgm:pt>
    <dgm:pt modelId="{E2AFA787-D78C-CA46-9C52-286E49732522}" type="pres">
      <dgm:prSet presAssocID="{AE8B8451-7796-5A4A-906C-AEF96F334A0B}" presName="parentText" presStyleLbl="node1" presStyleIdx="0" presStyleCnt="4">
        <dgm:presLayoutVars>
          <dgm:chMax val="0"/>
          <dgm:bulletEnabled val="1"/>
        </dgm:presLayoutVars>
      </dgm:prSet>
      <dgm:spPr/>
      <dgm:t>
        <a:bodyPr/>
        <a:lstStyle/>
        <a:p>
          <a:endParaRPr lang="fr-FR"/>
        </a:p>
      </dgm:t>
    </dgm:pt>
    <dgm:pt modelId="{16F85532-159F-C046-9CB7-8DC59098FC33}" type="pres">
      <dgm:prSet presAssocID="{AE8B8451-7796-5A4A-906C-AEF96F334A0B}" presName="negativeSpace" presStyleCnt="0"/>
      <dgm:spPr/>
    </dgm:pt>
    <dgm:pt modelId="{63B5151B-9568-D142-BF01-2599C2F0D5DA}" type="pres">
      <dgm:prSet presAssocID="{AE8B8451-7796-5A4A-906C-AEF96F334A0B}" presName="childText" presStyleLbl="conFgAcc1" presStyleIdx="0" presStyleCnt="4">
        <dgm:presLayoutVars>
          <dgm:bulletEnabled val="1"/>
        </dgm:presLayoutVars>
      </dgm:prSet>
      <dgm:spPr/>
    </dgm:pt>
    <dgm:pt modelId="{608589DD-3515-4E4C-9BA2-E32E6102FC9D}" type="pres">
      <dgm:prSet presAssocID="{D85808C8-68AA-8E45-A749-15F96647859F}" presName="spaceBetweenRectangles" presStyleCnt="0"/>
      <dgm:spPr/>
    </dgm:pt>
    <dgm:pt modelId="{FF44D5AE-F77D-C84A-8955-74DC668CCF49}" type="pres">
      <dgm:prSet presAssocID="{B5445E49-4016-164B-BB64-3915CC75F59A}" presName="parentLin" presStyleCnt="0"/>
      <dgm:spPr/>
    </dgm:pt>
    <dgm:pt modelId="{4F20D402-DE28-E347-8C07-092E28AFE266}" type="pres">
      <dgm:prSet presAssocID="{B5445E49-4016-164B-BB64-3915CC75F59A}" presName="parentLeftMargin" presStyleLbl="node1" presStyleIdx="0" presStyleCnt="4"/>
      <dgm:spPr/>
      <dgm:t>
        <a:bodyPr/>
        <a:lstStyle/>
        <a:p>
          <a:endParaRPr lang="fr-FR"/>
        </a:p>
      </dgm:t>
    </dgm:pt>
    <dgm:pt modelId="{A1FC82ED-7927-9442-990C-DA0A5C35330E}" type="pres">
      <dgm:prSet presAssocID="{B5445E49-4016-164B-BB64-3915CC75F59A}" presName="parentText" presStyleLbl="node1" presStyleIdx="1" presStyleCnt="4">
        <dgm:presLayoutVars>
          <dgm:chMax val="0"/>
          <dgm:bulletEnabled val="1"/>
        </dgm:presLayoutVars>
      </dgm:prSet>
      <dgm:spPr/>
      <dgm:t>
        <a:bodyPr/>
        <a:lstStyle/>
        <a:p>
          <a:endParaRPr lang="fr-FR"/>
        </a:p>
      </dgm:t>
    </dgm:pt>
    <dgm:pt modelId="{B3BF4326-E780-1042-BA40-1DB28D3ADC82}" type="pres">
      <dgm:prSet presAssocID="{B5445E49-4016-164B-BB64-3915CC75F59A}" presName="negativeSpace" presStyleCnt="0"/>
      <dgm:spPr/>
    </dgm:pt>
    <dgm:pt modelId="{E04B2BE2-EC00-B545-ADA2-BACB97F55DF3}" type="pres">
      <dgm:prSet presAssocID="{B5445E49-4016-164B-BB64-3915CC75F59A}" presName="childText" presStyleLbl="conFgAcc1" presStyleIdx="1" presStyleCnt="4">
        <dgm:presLayoutVars>
          <dgm:bulletEnabled val="1"/>
        </dgm:presLayoutVars>
      </dgm:prSet>
      <dgm:spPr/>
      <dgm:t>
        <a:bodyPr/>
        <a:lstStyle/>
        <a:p>
          <a:endParaRPr lang="fr-FR"/>
        </a:p>
      </dgm:t>
    </dgm:pt>
    <dgm:pt modelId="{7F3CAC5B-5A80-364B-BBA4-82E656317AE2}" type="pres">
      <dgm:prSet presAssocID="{ED1C0AF3-A67E-414B-9B58-ECA6EFE6615E}" presName="spaceBetweenRectangles" presStyleCnt="0"/>
      <dgm:spPr/>
    </dgm:pt>
    <dgm:pt modelId="{6CE761A4-634E-F941-A443-A67224FD67C2}" type="pres">
      <dgm:prSet presAssocID="{BDE72415-2AA2-DC4E-AC3D-A1FDC75A9364}" presName="parentLin" presStyleCnt="0"/>
      <dgm:spPr/>
    </dgm:pt>
    <dgm:pt modelId="{7A00F832-5058-D74F-B1F3-E13FFDD07EA5}" type="pres">
      <dgm:prSet presAssocID="{BDE72415-2AA2-DC4E-AC3D-A1FDC75A9364}" presName="parentLeftMargin" presStyleLbl="node1" presStyleIdx="1" presStyleCnt="4"/>
      <dgm:spPr/>
      <dgm:t>
        <a:bodyPr/>
        <a:lstStyle/>
        <a:p>
          <a:endParaRPr lang="fr-FR"/>
        </a:p>
      </dgm:t>
    </dgm:pt>
    <dgm:pt modelId="{B338082F-5B29-C146-A5D7-2E64D4E9860C}" type="pres">
      <dgm:prSet presAssocID="{BDE72415-2AA2-DC4E-AC3D-A1FDC75A9364}" presName="parentText" presStyleLbl="node1" presStyleIdx="2" presStyleCnt="4">
        <dgm:presLayoutVars>
          <dgm:chMax val="0"/>
          <dgm:bulletEnabled val="1"/>
        </dgm:presLayoutVars>
      </dgm:prSet>
      <dgm:spPr/>
      <dgm:t>
        <a:bodyPr/>
        <a:lstStyle/>
        <a:p>
          <a:endParaRPr lang="fr-FR"/>
        </a:p>
      </dgm:t>
    </dgm:pt>
    <dgm:pt modelId="{191CAB00-A190-F74B-B4CD-C6529B503088}" type="pres">
      <dgm:prSet presAssocID="{BDE72415-2AA2-DC4E-AC3D-A1FDC75A9364}" presName="negativeSpace" presStyleCnt="0"/>
      <dgm:spPr/>
    </dgm:pt>
    <dgm:pt modelId="{58452AD8-EEC8-AD4E-A4FE-5E2BE22D692B}" type="pres">
      <dgm:prSet presAssocID="{BDE72415-2AA2-DC4E-AC3D-A1FDC75A9364}" presName="childText" presStyleLbl="conFgAcc1" presStyleIdx="2" presStyleCnt="4">
        <dgm:presLayoutVars>
          <dgm:bulletEnabled val="1"/>
        </dgm:presLayoutVars>
      </dgm:prSet>
      <dgm:spPr/>
      <dgm:t>
        <a:bodyPr/>
        <a:lstStyle/>
        <a:p>
          <a:endParaRPr lang="fr-FR"/>
        </a:p>
      </dgm:t>
    </dgm:pt>
    <dgm:pt modelId="{E09F4BE8-AA23-3A41-843C-F1B10508DBAE}" type="pres">
      <dgm:prSet presAssocID="{835FF6F9-6A02-FF44-9632-83D26952CED4}" presName="spaceBetweenRectangles" presStyleCnt="0"/>
      <dgm:spPr/>
    </dgm:pt>
    <dgm:pt modelId="{138E2E4C-EDEA-394F-8AB9-19149794EB61}" type="pres">
      <dgm:prSet presAssocID="{A41FE014-797E-014E-9B29-DEA86EBBEA8F}" presName="parentLin" presStyleCnt="0"/>
      <dgm:spPr/>
    </dgm:pt>
    <dgm:pt modelId="{DA5C58B6-E683-FB45-B5F9-42C35C22675E}" type="pres">
      <dgm:prSet presAssocID="{A41FE014-797E-014E-9B29-DEA86EBBEA8F}" presName="parentLeftMargin" presStyleLbl="node1" presStyleIdx="2" presStyleCnt="4"/>
      <dgm:spPr/>
      <dgm:t>
        <a:bodyPr/>
        <a:lstStyle/>
        <a:p>
          <a:endParaRPr lang="fr-FR"/>
        </a:p>
      </dgm:t>
    </dgm:pt>
    <dgm:pt modelId="{317C6C0D-4012-B64D-9716-3B532E9A1766}" type="pres">
      <dgm:prSet presAssocID="{A41FE014-797E-014E-9B29-DEA86EBBEA8F}" presName="parentText" presStyleLbl="node1" presStyleIdx="3" presStyleCnt="4">
        <dgm:presLayoutVars>
          <dgm:chMax val="0"/>
          <dgm:bulletEnabled val="1"/>
        </dgm:presLayoutVars>
      </dgm:prSet>
      <dgm:spPr/>
      <dgm:t>
        <a:bodyPr/>
        <a:lstStyle/>
        <a:p>
          <a:endParaRPr lang="fr-FR"/>
        </a:p>
      </dgm:t>
    </dgm:pt>
    <dgm:pt modelId="{FEE46CAA-DF03-7248-BC5A-3491A799AF64}" type="pres">
      <dgm:prSet presAssocID="{A41FE014-797E-014E-9B29-DEA86EBBEA8F}" presName="negativeSpace" presStyleCnt="0"/>
      <dgm:spPr/>
    </dgm:pt>
    <dgm:pt modelId="{5CF3600B-6DD8-9C4A-9528-909C7A8AC6DD}" type="pres">
      <dgm:prSet presAssocID="{A41FE014-797E-014E-9B29-DEA86EBBEA8F}" presName="childText" presStyleLbl="conFgAcc1" presStyleIdx="3" presStyleCnt="4">
        <dgm:presLayoutVars>
          <dgm:bulletEnabled val="1"/>
        </dgm:presLayoutVars>
      </dgm:prSet>
      <dgm:spPr/>
      <dgm:t>
        <a:bodyPr/>
        <a:lstStyle/>
        <a:p>
          <a:endParaRPr lang="fr-FR"/>
        </a:p>
      </dgm:t>
    </dgm:pt>
  </dgm:ptLst>
  <dgm:cxnLst>
    <dgm:cxn modelId="{B9EB8577-E8FD-134E-8292-BAC55EAE056D}" type="presOf" srcId="{70B67255-57FB-2448-801F-BDFC7F7E5AA8}" destId="{5CF3600B-6DD8-9C4A-9528-909C7A8AC6DD}" srcOrd="0" destOrd="0" presId="urn:microsoft.com/office/officeart/2005/8/layout/list1"/>
    <dgm:cxn modelId="{0677713A-F51B-3940-8F88-8B00F0492129}" srcId="{B5445E49-4016-164B-BB64-3915CC75F59A}" destId="{DB30EB05-9DCE-014A-9C7B-A726CFFB014D}" srcOrd="0" destOrd="0" parTransId="{52B0C878-12B2-9D44-84B8-3106A267D54E}" sibTransId="{DE35FA50-8FC5-EB42-96EA-2147270E3F26}"/>
    <dgm:cxn modelId="{658F248A-4A5A-0D4C-BB99-84FCEB9E023A}" type="presOf" srcId="{30F462CA-97C8-1741-82EF-4451CAC3B5A4}" destId="{58452AD8-EEC8-AD4E-A4FE-5E2BE22D692B}" srcOrd="0" destOrd="0" presId="urn:microsoft.com/office/officeart/2005/8/layout/list1"/>
    <dgm:cxn modelId="{AC0B107C-25EE-2644-A0E6-43E2423357EC}" type="presOf" srcId="{B5445E49-4016-164B-BB64-3915CC75F59A}" destId="{A1FC82ED-7927-9442-990C-DA0A5C35330E}" srcOrd="1" destOrd="0" presId="urn:microsoft.com/office/officeart/2005/8/layout/list1"/>
    <dgm:cxn modelId="{BA928160-48C0-A84E-9E05-109B98A6B208}" type="presOf" srcId="{BDE72415-2AA2-DC4E-AC3D-A1FDC75A9364}" destId="{7A00F832-5058-D74F-B1F3-E13FFDD07EA5}" srcOrd="0" destOrd="0" presId="urn:microsoft.com/office/officeart/2005/8/layout/list1"/>
    <dgm:cxn modelId="{E4D3A3F2-2E93-4044-A4DC-3A3D77AF1843}" type="presOf" srcId="{006BDE9C-6507-2949-B322-D71539ED3FC2}" destId="{AC09A1E6-739D-4F48-9DCA-BE5FBEB161E6}" srcOrd="0" destOrd="0" presId="urn:microsoft.com/office/officeart/2005/8/layout/list1"/>
    <dgm:cxn modelId="{FF1BB8A4-D9A9-0342-A66C-C5CF4C6FB5D6}" type="presOf" srcId="{A41FE014-797E-014E-9B29-DEA86EBBEA8F}" destId="{317C6C0D-4012-B64D-9716-3B532E9A1766}" srcOrd="1" destOrd="0" presId="urn:microsoft.com/office/officeart/2005/8/layout/list1"/>
    <dgm:cxn modelId="{191784B2-D763-C646-8D8C-BAB55464967E}" srcId="{BDE72415-2AA2-DC4E-AC3D-A1FDC75A9364}" destId="{30F462CA-97C8-1741-82EF-4451CAC3B5A4}" srcOrd="0" destOrd="0" parTransId="{288203F5-DDED-6848-BC6C-4BEDCB203B81}" sibTransId="{60DFBE3C-445D-9045-994A-F3A36A23637F}"/>
    <dgm:cxn modelId="{E5DC84F9-7359-F242-AA0B-0B48E321D51D}" srcId="{006BDE9C-6507-2949-B322-D71539ED3FC2}" destId="{B5445E49-4016-164B-BB64-3915CC75F59A}" srcOrd="1" destOrd="0" parTransId="{97D6B7E5-D3B0-4E4C-9A74-89CCE06E62A9}" sibTransId="{ED1C0AF3-A67E-414B-9B58-ECA6EFE6615E}"/>
    <dgm:cxn modelId="{EE810557-C13D-5A4A-8F7C-47F28BEAE0E5}" srcId="{A41FE014-797E-014E-9B29-DEA86EBBEA8F}" destId="{70B67255-57FB-2448-801F-BDFC7F7E5AA8}" srcOrd="0" destOrd="0" parTransId="{64530BED-615A-C846-B667-35AA3D29D580}" sibTransId="{1B59F931-0637-0E4C-BBDC-D79EEDB242E5}"/>
    <dgm:cxn modelId="{62B47069-2AA1-0849-BF05-ECB6DA58C603}" srcId="{006BDE9C-6507-2949-B322-D71539ED3FC2}" destId="{AE8B8451-7796-5A4A-906C-AEF96F334A0B}" srcOrd="0" destOrd="0" parTransId="{155A6A1E-98F0-FC4E-8496-5B58B51876E0}" sibTransId="{D85808C8-68AA-8E45-A749-15F96647859F}"/>
    <dgm:cxn modelId="{AB31BED0-D737-B148-99FB-36BC4DC6CAC1}" type="presOf" srcId="{AE8B8451-7796-5A4A-906C-AEF96F334A0B}" destId="{8ADF28FA-A8FF-4241-B7FC-BBF24932D585}" srcOrd="0" destOrd="0" presId="urn:microsoft.com/office/officeart/2005/8/layout/list1"/>
    <dgm:cxn modelId="{94CEC48D-EB41-914B-A552-30F2E648F3ED}" srcId="{006BDE9C-6507-2949-B322-D71539ED3FC2}" destId="{BDE72415-2AA2-DC4E-AC3D-A1FDC75A9364}" srcOrd="2" destOrd="0" parTransId="{733DF31C-ADB6-8044-A367-BC837E155CC6}" sibTransId="{835FF6F9-6A02-FF44-9632-83D26952CED4}"/>
    <dgm:cxn modelId="{40E453BC-C9CF-4F4E-9E9D-413A0403CD48}" type="presOf" srcId="{BDE72415-2AA2-DC4E-AC3D-A1FDC75A9364}" destId="{B338082F-5B29-C146-A5D7-2E64D4E9860C}" srcOrd="1" destOrd="0" presId="urn:microsoft.com/office/officeart/2005/8/layout/list1"/>
    <dgm:cxn modelId="{B5A5D962-7462-9147-80DF-786DF3B67F22}" type="presOf" srcId="{B5445E49-4016-164B-BB64-3915CC75F59A}" destId="{4F20D402-DE28-E347-8C07-092E28AFE266}" srcOrd="0" destOrd="0" presId="urn:microsoft.com/office/officeart/2005/8/layout/list1"/>
    <dgm:cxn modelId="{7547E6F6-F471-204C-91BF-D0D598791A72}" type="presOf" srcId="{DB30EB05-9DCE-014A-9C7B-A726CFFB014D}" destId="{E04B2BE2-EC00-B545-ADA2-BACB97F55DF3}" srcOrd="0" destOrd="0" presId="urn:microsoft.com/office/officeart/2005/8/layout/list1"/>
    <dgm:cxn modelId="{BD9757D9-BAA1-A342-BD94-DEA279479327}" type="presOf" srcId="{A41FE014-797E-014E-9B29-DEA86EBBEA8F}" destId="{DA5C58B6-E683-FB45-B5F9-42C35C22675E}" srcOrd="0" destOrd="0" presId="urn:microsoft.com/office/officeart/2005/8/layout/list1"/>
    <dgm:cxn modelId="{7D1521CD-65C2-AB40-A000-689EDA56EDB4}" srcId="{006BDE9C-6507-2949-B322-D71539ED3FC2}" destId="{A41FE014-797E-014E-9B29-DEA86EBBEA8F}" srcOrd="3" destOrd="0" parTransId="{DDA9115E-07A9-BE4C-BE1D-BD88880766B3}" sibTransId="{580C8097-C87D-6C4E-94A2-94D115911059}"/>
    <dgm:cxn modelId="{CB7BE47D-8BCE-1B41-87A8-03D552A1AEAC}" type="presOf" srcId="{AE8B8451-7796-5A4A-906C-AEF96F334A0B}" destId="{E2AFA787-D78C-CA46-9C52-286E49732522}" srcOrd="1" destOrd="0" presId="urn:microsoft.com/office/officeart/2005/8/layout/list1"/>
    <dgm:cxn modelId="{E6254FA4-5C4E-5C4D-B86A-CD7083AB57AC}" type="presParOf" srcId="{AC09A1E6-739D-4F48-9DCA-BE5FBEB161E6}" destId="{B9323A7B-A7E0-FE48-8677-E295D76A2001}" srcOrd="0" destOrd="0" presId="urn:microsoft.com/office/officeart/2005/8/layout/list1"/>
    <dgm:cxn modelId="{23F36C47-9106-AD4D-A014-BF68443F8386}" type="presParOf" srcId="{B9323A7B-A7E0-FE48-8677-E295D76A2001}" destId="{8ADF28FA-A8FF-4241-B7FC-BBF24932D585}" srcOrd="0" destOrd="0" presId="urn:microsoft.com/office/officeart/2005/8/layout/list1"/>
    <dgm:cxn modelId="{FB75F90D-6267-4F44-BE30-D943F5F4D732}" type="presParOf" srcId="{B9323A7B-A7E0-FE48-8677-E295D76A2001}" destId="{E2AFA787-D78C-CA46-9C52-286E49732522}" srcOrd="1" destOrd="0" presId="urn:microsoft.com/office/officeart/2005/8/layout/list1"/>
    <dgm:cxn modelId="{18BCC736-A02C-9A4D-93BA-7C9451932173}" type="presParOf" srcId="{AC09A1E6-739D-4F48-9DCA-BE5FBEB161E6}" destId="{16F85532-159F-C046-9CB7-8DC59098FC33}" srcOrd="1" destOrd="0" presId="urn:microsoft.com/office/officeart/2005/8/layout/list1"/>
    <dgm:cxn modelId="{63065DC3-EF9C-5C4F-9B0B-224A300375AD}" type="presParOf" srcId="{AC09A1E6-739D-4F48-9DCA-BE5FBEB161E6}" destId="{63B5151B-9568-D142-BF01-2599C2F0D5DA}" srcOrd="2" destOrd="0" presId="urn:microsoft.com/office/officeart/2005/8/layout/list1"/>
    <dgm:cxn modelId="{A97ABDD7-8F49-3941-AF01-5381870708F0}" type="presParOf" srcId="{AC09A1E6-739D-4F48-9DCA-BE5FBEB161E6}" destId="{608589DD-3515-4E4C-9BA2-E32E6102FC9D}" srcOrd="3" destOrd="0" presId="urn:microsoft.com/office/officeart/2005/8/layout/list1"/>
    <dgm:cxn modelId="{3E6A7FDA-CB55-8145-9A76-74FDD358B98E}" type="presParOf" srcId="{AC09A1E6-739D-4F48-9DCA-BE5FBEB161E6}" destId="{FF44D5AE-F77D-C84A-8955-74DC668CCF49}" srcOrd="4" destOrd="0" presId="urn:microsoft.com/office/officeart/2005/8/layout/list1"/>
    <dgm:cxn modelId="{D8DD122C-243E-7F45-87D5-24CF9C98441C}" type="presParOf" srcId="{FF44D5AE-F77D-C84A-8955-74DC668CCF49}" destId="{4F20D402-DE28-E347-8C07-092E28AFE266}" srcOrd="0" destOrd="0" presId="urn:microsoft.com/office/officeart/2005/8/layout/list1"/>
    <dgm:cxn modelId="{8A384891-DD56-EC46-AF94-EBFDFEDD7C75}" type="presParOf" srcId="{FF44D5AE-F77D-C84A-8955-74DC668CCF49}" destId="{A1FC82ED-7927-9442-990C-DA0A5C35330E}" srcOrd="1" destOrd="0" presId="urn:microsoft.com/office/officeart/2005/8/layout/list1"/>
    <dgm:cxn modelId="{0CD0B160-4923-334C-85C3-1C9C8DB1B1E9}" type="presParOf" srcId="{AC09A1E6-739D-4F48-9DCA-BE5FBEB161E6}" destId="{B3BF4326-E780-1042-BA40-1DB28D3ADC82}" srcOrd="5" destOrd="0" presId="urn:microsoft.com/office/officeart/2005/8/layout/list1"/>
    <dgm:cxn modelId="{2462AFD3-9D56-8440-81C4-A0D549392FC1}" type="presParOf" srcId="{AC09A1E6-739D-4F48-9DCA-BE5FBEB161E6}" destId="{E04B2BE2-EC00-B545-ADA2-BACB97F55DF3}" srcOrd="6" destOrd="0" presId="urn:microsoft.com/office/officeart/2005/8/layout/list1"/>
    <dgm:cxn modelId="{33198122-1AD6-F246-9D67-B08AC18A3A67}" type="presParOf" srcId="{AC09A1E6-739D-4F48-9DCA-BE5FBEB161E6}" destId="{7F3CAC5B-5A80-364B-BBA4-82E656317AE2}" srcOrd="7" destOrd="0" presId="urn:microsoft.com/office/officeart/2005/8/layout/list1"/>
    <dgm:cxn modelId="{BD61AB6F-3305-A14F-A9BB-A43AC21095C0}" type="presParOf" srcId="{AC09A1E6-739D-4F48-9DCA-BE5FBEB161E6}" destId="{6CE761A4-634E-F941-A443-A67224FD67C2}" srcOrd="8" destOrd="0" presId="urn:microsoft.com/office/officeart/2005/8/layout/list1"/>
    <dgm:cxn modelId="{3FBD4F8D-AF1C-A941-8E6B-BC6786BD24A2}" type="presParOf" srcId="{6CE761A4-634E-F941-A443-A67224FD67C2}" destId="{7A00F832-5058-D74F-B1F3-E13FFDD07EA5}" srcOrd="0" destOrd="0" presId="urn:microsoft.com/office/officeart/2005/8/layout/list1"/>
    <dgm:cxn modelId="{88DC0359-C850-6B41-BFD2-44891F6564CB}" type="presParOf" srcId="{6CE761A4-634E-F941-A443-A67224FD67C2}" destId="{B338082F-5B29-C146-A5D7-2E64D4E9860C}" srcOrd="1" destOrd="0" presId="urn:microsoft.com/office/officeart/2005/8/layout/list1"/>
    <dgm:cxn modelId="{0BB78655-CDBF-7D4B-8E15-5FD7864331ED}" type="presParOf" srcId="{AC09A1E6-739D-4F48-9DCA-BE5FBEB161E6}" destId="{191CAB00-A190-F74B-B4CD-C6529B503088}" srcOrd="9" destOrd="0" presId="urn:microsoft.com/office/officeart/2005/8/layout/list1"/>
    <dgm:cxn modelId="{FD579637-FDC7-934C-B190-79E0B8AD3A3F}" type="presParOf" srcId="{AC09A1E6-739D-4F48-9DCA-BE5FBEB161E6}" destId="{58452AD8-EEC8-AD4E-A4FE-5E2BE22D692B}" srcOrd="10" destOrd="0" presId="urn:microsoft.com/office/officeart/2005/8/layout/list1"/>
    <dgm:cxn modelId="{3B302206-4991-174C-B4FD-7A3C5D52A7B7}" type="presParOf" srcId="{AC09A1E6-739D-4F48-9DCA-BE5FBEB161E6}" destId="{E09F4BE8-AA23-3A41-843C-F1B10508DBAE}" srcOrd="11" destOrd="0" presId="urn:microsoft.com/office/officeart/2005/8/layout/list1"/>
    <dgm:cxn modelId="{AEE9B867-D385-C94E-ADE8-21A3933115F9}" type="presParOf" srcId="{AC09A1E6-739D-4F48-9DCA-BE5FBEB161E6}" destId="{138E2E4C-EDEA-394F-8AB9-19149794EB61}" srcOrd="12" destOrd="0" presId="urn:microsoft.com/office/officeart/2005/8/layout/list1"/>
    <dgm:cxn modelId="{DA0EF3DF-84D1-8142-B9D2-426B53AD3C41}" type="presParOf" srcId="{138E2E4C-EDEA-394F-8AB9-19149794EB61}" destId="{DA5C58B6-E683-FB45-B5F9-42C35C22675E}" srcOrd="0" destOrd="0" presId="urn:microsoft.com/office/officeart/2005/8/layout/list1"/>
    <dgm:cxn modelId="{A46F7BE3-EF53-774D-849C-608DC748E61F}" type="presParOf" srcId="{138E2E4C-EDEA-394F-8AB9-19149794EB61}" destId="{317C6C0D-4012-B64D-9716-3B532E9A1766}" srcOrd="1" destOrd="0" presId="urn:microsoft.com/office/officeart/2005/8/layout/list1"/>
    <dgm:cxn modelId="{19BEB165-E59C-514D-ACFB-B0DBAD904CD2}" type="presParOf" srcId="{AC09A1E6-739D-4F48-9DCA-BE5FBEB161E6}" destId="{FEE46CAA-DF03-7248-BC5A-3491A799AF64}" srcOrd="13" destOrd="0" presId="urn:microsoft.com/office/officeart/2005/8/layout/list1"/>
    <dgm:cxn modelId="{7745C28F-0ABE-E340-A61F-3B83D0F49A50}" type="presParOf" srcId="{AC09A1E6-739D-4F48-9DCA-BE5FBEB161E6}" destId="{5CF3600B-6DD8-9C4A-9528-909C7A8AC6DD}"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06BDE9C-6507-2949-B322-D71539ED3FC2}"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AE8B8451-7796-5A4A-906C-AEF96F334A0B}">
      <dgm:prSet/>
      <dgm:spPr/>
      <dgm:t>
        <a:bodyPr/>
        <a:lstStyle/>
        <a:p>
          <a:pPr rtl="0"/>
          <a:r>
            <a:rPr lang="fr-FR" dirty="0" smtClean="0"/>
            <a:t>Une bonne inspection visuelle repose sur une bonne capacité de vision, et se caractérise ainsi :</a:t>
          </a:r>
          <a:endParaRPr lang="fr-FR" dirty="0"/>
        </a:p>
      </dgm:t>
    </dgm:pt>
    <dgm:pt modelId="{155A6A1E-98F0-FC4E-8496-5B58B51876E0}" type="parTrans" cxnId="{62B47069-2AA1-0849-BF05-ECB6DA58C603}">
      <dgm:prSet/>
      <dgm:spPr/>
      <dgm:t>
        <a:bodyPr/>
        <a:lstStyle/>
        <a:p>
          <a:endParaRPr lang="fr-FR"/>
        </a:p>
      </dgm:t>
    </dgm:pt>
    <dgm:pt modelId="{D85808C8-68AA-8E45-A749-15F96647859F}" type="sibTrans" cxnId="{62B47069-2AA1-0849-BF05-ECB6DA58C603}">
      <dgm:prSet/>
      <dgm:spPr/>
      <dgm:t>
        <a:bodyPr/>
        <a:lstStyle/>
        <a:p>
          <a:endParaRPr lang="fr-FR"/>
        </a:p>
      </dgm:t>
    </dgm:pt>
    <dgm:pt modelId="{8E18D8FD-CBCE-B849-8DA3-561A596D0D68}">
      <dgm:prSet/>
      <dgm:spPr/>
      <dgm:t>
        <a:bodyPr/>
        <a:lstStyle/>
        <a:p>
          <a:r>
            <a:rPr lang="fr-FR" dirty="0" smtClean="0"/>
            <a:t>répétitivité</a:t>
          </a:r>
          <a:endParaRPr lang="fr-FR" dirty="0"/>
        </a:p>
      </dgm:t>
    </dgm:pt>
    <dgm:pt modelId="{5ED8AF02-3662-EB43-A460-F18097422D06}" type="parTrans" cxnId="{B29061F2-131A-AF48-BF3A-F25BFC085697}">
      <dgm:prSet/>
      <dgm:spPr/>
      <dgm:t>
        <a:bodyPr/>
        <a:lstStyle/>
        <a:p>
          <a:endParaRPr lang="fr-FR"/>
        </a:p>
      </dgm:t>
    </dgm:pt>
    <dgm:pt modelId="{A02A2548-87EE-A344-A12A-3DC68D5DB56D}" type="sibTrans" cxnId="{B29061F2-131A-AF48-BF3A-F25BFC085697}">
      <dgm:prSet/>
      <dgm:spPr/>
      <dgm:t>
        <a:bodyPr/>
        <a:lstStyle/>
        <a:p>
          <a:endParaRPr lang="fr-FR"/>
        </a:p>
      </dgm:t>
    </dgm:pt>
    <dgm:pt modelId="{25D28D5A-25A6-754F-A791-7F9C6C42DF84}">
      <dgm:prSet/>
      <dgm:spPr/>
      <dgm:t>
        <a:bodyPr/>
        <a:lstStyle/>
        <a:p>
          <a:r>
            <a:rPr lang="fr-FR" dirty="0" smtClean="0"/>
            <a:t>il faut maîtriser l’utilisation des instruments spécifiques</a:t>
          </a:r>
          <a:endParaRPr lang="fr-FR" dirty="0"/>
        </a:p>
      </dgm:t>
    </dgm:pt>
    <dgm:pt modelId="{49E231B8-FC7D-9341-BB08-09209AC0C888}" type="parTrans" cxnId="{F06E6E4A-2123-EE4D-8503-5EF3DE3B9AAD}">
      <dgm:prSet/>
      <dgm:spPr/>
      <dgm:t>
        <a:bodyPr/>
        <a:lstStyle/>
        <a:p>
          <a:endParaRPr lang="fr-FR"/>
        </a:p>
      </dgm:t>
    </dgm:pt>
    <dgm:pt modelId="{20A03255-7E1A-1D4A-9670-1FA456308D2D}" type="sibTrans" cxnId="{F06E6E4A-2123-EE4D-8503-5EF3DE3B9AAD}">
      <dgm:prSet/>
      <dgm:spPr/>
      <dgm:t>
        <a:bodyPr/>
        <a:lstStyle/>
        <a:p>
          <a:endParaRPr lang="fr-FR"/>
        </a:p>
      </dgm:t>
    </dgm:pt>
    <dgm:pt modelId="{D481DD4B-82AF-8848-A76D-2896073216E0}">
      <dgm:prSet/>
      <dgm:spPr/>
      <dgm:t>
        <a:bodyPr/>
        <a:lstStyle/>
        <a:p>
          <a:r>
            <a:rPr lang="fr-FR" dirty="0" smtClean="0"/>
            <a:t>Endoscope (avec une bonne référence dans l’espace)</a:t>
          </a:r>
          <a:endParaRPr lang="fr-FR" dirty="0"/>
        </a:p>
      </dgm:t>
    </dgm:pt>
    <dgm:pt modelId="{AB13D97B-9593-404E-8BFA-9E1E5DB62704}" type="parTrans" cxnId="{B0D8DC16-43D1-D74F-B57B-6DEFC6FF1023}">
      <dgm:prSet/>
      <dgm:spPr/>
      <dgm:t>
        <a:bodyPr/>
        <a:lstStyle/>
        <a:p>
          <a:endParaRPr lang="fr-FR"/>
        </a:p>
      </dgm:t>
    </dgm:pt>
    <dgm:pt modelId="{2D028B87-A16C-D242-84BA-7B14EFCB5D83}" type="sibTrans" cxnId="{B0D8DC16-43D1-D74F-B57B-6DEFC6FF1023}">
      <dgm:prSet/>
      <dgm:spPr/>
      <dgm:t>
        <a:bodyPr/>
        <a:lstStyle/>
        <a:p>
          <a:endParaRPr lang="fr-FR"/>
        </a:p>
      </dgm:t>
    </dgm:pt>
    <dgm:pt modelId="{75FCEAB7-B9FD-0648-93A8-A74079AED8A4}">
      <dgm:prSet/>
      <dgm:spPr/>
      <dgm:t>
        <a:bodyPr/>
        <a:lstStyle/>
        <a:p>
          <a:r>
            <a:rPr lang="fr-FR" dirty="0" smtClean="0"/>
            <a:t>Loupes, microscopes,</a:t>
          </a:r>
          <a:r>
            <a:rPr lang="fr-FR" baseline="0" dirty="0" smtClean="0"/>
            <a:t> </a:t>
          </a:r>
          <a:r>
            <a:rPr lang="is-IS" baseline="0" dirty="0" smtClean="0"/>
            <a:t>…</a:t>
          </a:r>
          <a:endParaRPr lang="fr-FR" dirty="0"/>
        </a:p>
      </dgm:t>
    </dgm:pt>
    <dgm:pt modelId="{357D6470-B245-514E-B4A8-5943B6194554}" type="parTrans" cxnId="{7B32232C-EDBB-A64C-90D3-62DAFC8146DE}">
      <dgm:prSet/>
      <dgm:spPr/>
      <dgm:t>
        <a:bodyPr/>
        <a:lstStyle/>
        <a:p>
          <a:endParaRPr lang="fr-FR"/>
        </a:p>
      </dgm:t>
    </dgm:pt>
    <dgm:pt modelId="{D013EB11-0552-F141-A55A-99351EEDD54C}" type="sibTrans" cxnId="{7B32232C-EDBB-A64C-90D3-62DAFC8146DE}">
      <dgm:prSet/>
      <dgm:spPr/>
      <dgm:t>
        <a:bodyPr/>
        <a:lstStyle/>
        <a:p>
          <a:endParaRPr lang="fr-FR"/>
        </a:p>
      </dgm:t>
    </dgm:pt>
    <dgm:pt modelId="{8F86B4C7-D6C7-5A49-9D9D-456301E1943A}">
      <dgm:prSet/>
      <dgm:spPr/>
      <dgm:t>
        <a:bodyPr/>
        <a:lstStyle/>
        <a:p>
          <a:r>
            <a:rPr lang="fr-FR" smtClean="0"/>
            <a:t>et réunir toutes les conditions</a:t>
          </a:r>
          <a:endParaRPr lang="fr-FR"/>
        </a:p>
      </dgm:t>
    </dgm:pt>
    <dgm:pt modelId="{2F4D1834-63F5-A646-8B49-02B45E6A0C0A}" type="parTrans" cxnId="{9BAEAAEB-2807-794C-8EFF-546648689BA1}">
      <dgm:prSet/>
      <dgm:spPr/>
      <dgm:t>
        <a:bodyPr/>
        <a:lstStyle/>
        <a:p>
          <a:endParaRPr lang="fr-FR"/>
        </a:p>
      </dgm:t>
    </dgm:pt>
    <dgm:pt modelId="{A5579612-047D-484D-88A3-9C261C3F4011}" type="sibTrans" cxnId="{9BAEAAEB-2807-794C-8EFF-546648689BA1}">
      <dgm:prSet/>
      <dgm:spPr/>
      <dgm:t>
        <a:bodyPr/>
        <a:lstStyle/>
        <a:p>
          <a:endParaRPr lang="fr-FR"/>
        </a:p>
      </dgm:t>
    </dgm:pt>
    <dgm:pt modelId="{547F11A2-D104-2945-9AAE-2F4C22545011}">
      <dgm:prSet/>
      <dgm:spPr/>
      <dgm:t>
        <a:bodyPr/>
        <a:lstStyle/>
        <a:p>
          <a:r>
            <a:rPr lang="fr-FR" smtClean="0"/>
            <a:t>outillage</a:t>
          </a:r>
          <a:endParaRPr lang="fr-FR"/>
        </a:p>
      </dgm:t>
    </dgm:pt>
    <dgm:pt modelId="{ADACC42E-1DF9-DB48-A95B-F539DE9FF29E}" type="parTrans" cxnId="{5F058192-DED7-C341-89D5-C5B57B92B40B}">
      <dgm:prSet/>
      <dgm:spPr/>
      <dgm:t>
        <a:bodyPr/>
        <a:lstStyle/>
        <a:p>
          <a:endParaRPr lang="fr-FR"/>
        </a:p>
      </dgm:t>
    </dgm:pt>
    <dgm:pt modelId="{D5333FDE-552E-994B-8873-70B163BC242D}" type="sibTrans" cxnId="{5F058192-DED7-C341-89D5-C5B57B92B40B}">
      <dgm:prSet/>
      <dgm:spPr/>
      <dgm:t>
        <a:bodyPr/>
        <a:lstStyle/>
        <a:p>
          <a:endParaRPr lang="fr-FR"/>
        </a:p>
      </dgm:t>
    </dgm:pt>
    <dgm:pt modelId="{2FFD032C-BFDF-FA41-9DB7-07623156C8C9}">
      <dgm:prSet/>
      <dgm:spPr/>
      <dgm:t>
        <a:bodyPr/>
        <a:lstStyle/>
        <a:p>
          <a:r>
            <a:rPr lang="fr-FR" smtClean="0"/>
            <a:t>environnement</a:t>
          </a:r>
          <a:endParaRPr lang="fr-FR"/>
        </a:p>
      </dgm:t>
    </dgm:pt>
    <dgm:pt modelId="{9141D98A-07F8-924E-BA92-DDC8DAB0064A}" type="parTrans" cxnId="{34F0F1D3-88BE-2B4C-A598-6D1318E4E474}">
      <dgm:prSet/>
      <dgm:spPr/>
      <dgm:t>
        <a:bodyPr/>
        <a:lstStyle/>
        <a:p>
          <a:endParaRPr lang="fr-FR"/>
        </a:p>
      </dgm:t>
    </dgm:pt>
    <dgm:pt modelId="{AAB97110-293D-1C4C-AF10-9154471D0397}" type="sibTrans" cxnId="{34F0F1D3-88BE-2B4C-A598-6D1318E4E474}">
      <dgm:prSet/>
      <dgm:spPr/>
      <dgm:t>
        <a:bodyPr/>
        <a:lstStyle/>
        <a:p>
          <a:endParaRPr lang="fr-FR"/>
        </a:p>
      </dgm:t>
    </dgm:pt>
    <dgm:pt modelId="{5C78136D-8A61-B648-A7A1-2188424BC94B}">
      <dgm:prSet/>
      <dgm:spPr/>
      <dgm:t>
        <a:bodyPr/>
        <a:lstStyle/>
        <a:p>
          <a:r>
            <a:rPr lang="fr-FR" dirty="0" smtClean="0"/>
            <a:t>sérénité personnelle </a:t>
          </a:r>
          <a:endParaRPr lang="fr-FR" dirty="0"/>
        </a:p>
      </dgm:t>
    </dgm:pt>
    <dgm:pt modelId="{441A0CE8-4E05-9946-863B-EBBA649E55C6}" type="parTrans" cxnId="{2D9E3992-1531-F743-A90A-080D9A4D27D4}">
      <dgm:prSet/>
      <dgm:spPr/>
      <dgm:t>
        <a:bodyPr/>
        <a:lstStyle/>
        <a:p>
          <a:endParaRPr lang="fr-FR"/>
        </a:p>
      </dgm:t>
    </dgm:pt>
    <dgm:pt modelId="{833B3FD5-32AA-EA48-817D-A9F8580D9069}" type="sibTrans" cxnId="{2D9E3992-1531-F743-A90A-080D9A4D27D4}">
      <dgm:prSet/>
      <dgm:spPr/>
      <dgm:t>
        <a:bodyPr/>
        <a:lstStyle/>
        <a:p>
          <a:endParaRPr lang="fr-FR"/>
        </a:p>
      </dgm:t>
    </dgm:pt>
    <dgm:pt modelId="{7CCF2BBB-AD0D-3A46-8831-51BFF743DB65}">
      <dgm:prSet/>
      <dgm:spPr/>
      <dgm:t>
        <a:bodyPr/>
        <a:lstStyle/>
        <a:p>
          <a:r>
            <a:rPr lang="fr-FR" dirty="0" smtClean="0"/>
            <a:t>éléments de comparaison</a:t>
          </a:r>
          <a:endParaRPr lang="fr-FR" dirty="0"/>
        </a:p>
      </dgm:t>
    </dgm:pt>
    <dgm:pt modelId="{52B9EFAA-8342-654F-A564-C92C4C20FE95}" type="parTrans" cxnId="{1DE80D43-5841-DB45-A643-9A3D598EEF73}">
      <dgm:prSet/>
      <dgm:spPr/>
      <dgm:t>
        <a:bodyPr/>
        <a:lstStyle/>
        <a:p>
          <a:endParaRPr lang="fr-FR"/>
        </a:p>
      </dgm:t>
    </dgm:pt>
    <dgm:pt modelId="{2C1DF74C-436C-E34E-873C-3622E8918093}" type="sibTrans" cxnId="{1DE80D43-5841-DB45-A643-9A3D598EEF73}">
      <dgm:prSet/>
      <dgm:spPr/>
      <dgm:t>
        <a:bodyPr/>
        <a:lstStyle/>
        <a:p>
          <a:endParaRPr lang="fr-FR"/>
        </a:p>
      </dgm:t>
    </dgm:pt>
    <dgm:pt modelId="{CD980D19-BFC8-C745-A849-6E9113DC57BB}">
      <dgm:prSet/>
      <dgm:spPr/>
      <dgm:t>
        <a:bodyPr/>
        <a:lstStyle/>
        <a:p>
          <a:r>
            <a:rPr lang="fr-FR" dirty="0" smtClean="0"/>
            <a:t>expérience</a:t>
          </a:r>
          <a:endParaRPr lang="fr-FR" dirty="0"/>
        </a:p>
      </dgm:t>
    </dgm:pt>
    <dgm:pt modelId="{A2A7E49B-24C0-7547-AA34-DB9DF03ABE0B}" type="parTrans" cxnId="{A68898CD-0CCD-A642-8877-FB47D16C6177}">
      <dgm:prSet/>
      <dgm:spPr/>
      <dgm:t>
        <a:bodyPr/>
        <a:lstStyle/>
        <a:p>
          <a:endParaRPr lang="fr-FR"/>
        </a:p>
      </dgm:t>
    </dgm:pt>
    <dgm:pt modelId="{70B2BB00-3160-4146-9E4E-1B74E4254F4D}" type="sibTrans" cxnId="{A68898CD-0CCD-A642-8877-FB47D16C6177}">
      <dgm:prSet/>
      <dgm:spPr/>
      <dgm:t>
        <a:bodyPr/>
        <a:lstStyle/>
        <a:p>
          <a:endParaRPr lang="fr-FR"/>
        </a:p>
      </dgm:t>
    </dgm:pt>
    <dgm:pt modelId="{AC09A1E6-739D-4F48-9DCA-BE5FBEB161E6}" type="pres">
      <dgm:prSet presAssocID="{006BDE9C-6507-2949-B322-D71539ED3FC2}" presName="linear" presStyleCnt="0">
        <dgm:presLayoutVars>
          <dgm:dir/>
          <dgm:animLvl val="lvl"/>
          <dgm:resizeHandles val="exact"/>
        </dgm:presLayoutVars>
      </dgm:prSet>
      <dgm:spPr/>
      <dgm:t>
        <a:bodyPr/>
        <a:lstStyle/>
        <a:p>
          <a:endParaRPr lang="fr-FR"/>
        </a:p>
      </dgm:t>
    </dgm:pt>
    <dgm:pt modelId="{B9323A7B-A7E0-FE48-8677-E295D76A2001}" type="pres">
      <dgm:prSet presAssocID="{AE8B8451-7796-5A4A-906C-AEF96F334A0B}" presName="parentLin" presStyleCnt="0"/>
      <dgm:spPr/>
    </dgm:pt>
    <dgm:pt modelId="{8ADF28FA-A8FF-4241-B7FC-BBF24932D585}" type="pres">
      <dgm:prSet presAssocID="{AE8B8451-7796-5A4A-906C-AEF96F334A0B}" presName="parentLeftMargin" presStyleLbl="node1" presStyleIdx="0" presStyleCnt="3"/>
      <dgm:spPr/>
      <dgm:t>
        <a:bodyPr/>
        <a:lstStyle/>
        <a:p>
          <a:endParaRPr lang="fr-FR"/>
        </a:p>
      </dgm:t>
    </dgm:pt>
    <dgm:pt modelId="{E2AFA787-D78C-CA46-9C52-286E49732522}" type="pres">
      <dgm:prSet presAssocID="{AE8B8451-7796-5A4A-906C-AEF96F334A0B}" presName="parentText" presStyleLbl="node1" presStyleIdx="0" presStyleCnt="3">
        <dgm:presLayoutVars>
          <dgm:chMax val="0"/>
          <dgm:bulletEnabled val="1"/>
        </dgm:presLayoutVars>
      </dgm:prSet>
      <dgm:spPr/>
      <dgm:t>
        <a:bodyPr/>
        <a:lstStyle/>
        <a:p>
          <a:endParaRPr lang="fr-FR"/>
        </a:p>
      </dgm:t>
    </dgm:pt>
    <dgm:pt modelId="{16F85532-159F-C046-9CB7-8DC59098FC33}" type="pres">
      <dgm:prSet presAssocID="{AE8B8451-7796-5A4A-906C-AEF96F334A0B}" presName="negativeSpace" presStyleCnt="0"/>
      <dgm:spPr/>
    </dgm:pt>
    <dgm:pt modelId="{63B5151B-9568-D142-BF01-2599C2F0D5DA}" type="pres">
      <dgm:prSet presAssocID="{AE8B8451-7796-5A4A-906C-AEF96F334A0B}" presName="childText" presStyleLbl="conFgAcc1" presStyleIdx="0" presStyleCnt="3">
        <dgm:presLayoutVars>
          <dgm:bulletEnabled val="1"/>
        </dgm:presLayoutVars>
      </dgm:prSet>
      <dgm:spPr/>
      <dgm:t>
        <a:bodyPr/>
        <a:lstStyle/>
        <a:p>
          <a:endParaRPr lang="fr-FR"/>
        </a:p>
      </dgm:t>
    </dgm:pt>
    <dgm:pt modelId="{608589DD-3515-4E4C-9BA2-E32E6102FC9D}" type="pres">
      <dgm:prSet presAssocID="{D85808C8-68AA-8E45-A749-15F96647859F}" presName="spaceBetweenRectangles" presStyleCnt="0"/>
      <dgm:spPr/>
    </dgm:pt>
    <dgm:pt modelId="{D1BD3701-D2CB-AE4D-B867-0D5E1A0FDB99}" type="pres">
      <dgm:prSet presAssocID="{25D28D5A-25A6-754F-A791-7F9C6C42DF84}" presName="parentLin" presStyleCnt="0"/>
      <dgm:spPr/>
    </dgm:pt>
    <dgm:pt modelId="{8DAFA029-9598-A343-BD74-FCEDFB5E5612}" type="pres">
      <dgm:prSet presAssocID="{25D28D5A-25A6-754F-A791-7F9C6C42DF84}" presName="parentLeftMargin" presStyleLbl="node1" presStyleIdx="0" presStyleCnt="3"/>
      <dgm:spPr/>
      <dgm:t>
        <a:bodyPr/>
        <a:lstStyle/>
        <a:p>
          <a:endParaRPr lang="fr-FR"/>
        </a:p>
      </dgm:t>
    </dgm:pt>
    <dgm:pt modelId="{82172861-D1BC-0943-B1FD-C772BBF29896}" type="pres">
      <dgm:prSet presAssocID="{25D28D5A-25A6-754F-A791-7F9C6C42DF84}" presName="parentText" presStyleLbl="node1" presStyleIdx="1" presStyleCnt="3">
        <dgm:presLayoutVars>
          <dgm:chMax val="0"/>
          <dgm:bulletEnabled val="1"/>
        </dgm:presLayoutVars>
      </dgm:prSet>
      <dgm:spPr/>
      <dgm:t>
        <a:bodyPr/>
        <a:lstStyle/>
        <a:p>
          <a:endParaRPr lang="fr-FR"/>
        </a:p>
      </dgm:t>
    </dgm:pt>
    <dgm:pt modelId="{0B487053-113F-9748-B8F8-5C8AD130EF0F}" type="pres">
      <dgm:prSet presAssocID="{25D28D5A-25A6-754F-A791-7F9C6C42DF84}" presName="negativeSpace" presStyleCnt="0"/>
      <dgm:spPr/>
    </dgm:pt>
    <dgm:pt modelId="{9D61F810-8214-A543-AF29-7E2E238AA469}" type="pres">
      <dgm:prSet presAssocID="{25D28D5A-25A6-754F-A791-7F9C6C42DF84}" presName="childText" presStyleLbl="conFgAcc1" presStyleIdx="1" presStyleCnt="3">
        <dgm:presLayoutVars>
          <dgm:bulletEnabled val="1"/>
        </dgm:presLayoutVars>
      </dgm:prSet>
      <dgm:spPr/>
      <dgm:t>
        <a:bodyPr/>
        <a:lstStyle/>
        <a:p>
          <a:endParaRPr lang="fr-FR"/>
        </a:p>
      </dgm:t>
    </dgm:pt>
    <dgm:pt modelId="{3829B454-DDAB-DB4C-9B00-AAC8ECE981B4}" type="pres">
      <dgm:prSet presAssocID="{20A03255-7E1A-1D4A-9670-1FA456308D2D}" presName="spaceBetweenRectangles" presStyleCnt="0"/>
      <dgm:spPr/>
    </dgm:pt>
    <dgm:pt modelId="{9C5839DB-EDB2-2546-AD8A-8A9AEFA33AE9}" type="pres">
      <dgm:prSet presAssocID="{8F86B4C7-D6C7-5A49-9D9D-456301E1943A}" presName="parentLin" presStyleCnt="0"/>
      <dgm:spPr/>
    </dgm:pt>
    <dgm:pt modelId="{2D46D6D7-FCEA-FD48-9960-95BFFC593A18}" type="pres">
      <dgm:prSet presAssocID="{8F86B4C7-D6C7-5A49-9D9D-456301E1943A}" presName="parentLeftMargin" presStyleLbl="node1" presStyleIdx="1" presStyleCnt="3"/>
      <dgm:spPr/>
      <dgm:t>
        <a:bodyPr/>
        <a:lstStyle/>
        <a:p>
          <a:endParaRPr lang="fr-FR"/>
        </a:p>
      </dgm:t>
    </dgm:pt>
    <dgm:pt modelId="{7350BC85-25E5-A149-91B8-A01B9939F08F}" type="pres">
      <dgm:prSet presAssocID="{8F86B4C7-D6C7-5A49-9D9D-456301E1943A}" presName="parentText" presStyleLbl="node1" presStyleIdx="2" presStyleCnt="3">
        <dgm:presLayoutVars>
          <dgm:chMax val="0"/>
          <dgm:bulletEnabled val="1"/>
        </dgm:presLayoutVars>
      </dgm:prSet>
      <dgm:spPr/>
      <dgm:t>
        <a:bodyPr/>
        <a:lstStyle/>
        <a:p>
          <a:endParaRPr lang="fr-FR"/>
        </a:p>
      </dgm:t>
    </dgm:pt>
    <dgm:pt modelId="{397646BA-5B40-E042-922F-AD03F68A10DF}" type="pres">
      <dgm:prSet presAssocID="{8F86B4C7-D6C7-5A49-9D9D-456301E1943A}" presName="negativeSpace" presStyleCnt="0"/>
      <dgm:spPr/>
    </dgm:pt>
    <dgm:pt modelId="{47033B13-7188-7142-9153-09A05DE83498}" type="pres">
      <dgm:prSet presAssocID="{8F86B4C7-D6C7-5A49-9D9D-456301E1943A}" presName="childText" presStyleLbl="conFgAcc1" presStyleIdx="2" presStyleCnt="3">
        <dgm:presLayoutVars>
          <dgm:bulletEnabled val="1"/>
        </dgm:presLayoutVars>
      </dgm:prSet>
      <dgm:spPr/>
      <dgm:t>
        <a:bodyPr/>
        <a:lstStyle/>
        <a:p>
          <a:endParaRPr lang="fr-FR"/>
        </a:p>
      </dgm:t>
    </dgm:pt>
  </dgm:ptLst>
  <dgm:cxnLst>
    <dgm:cxn modelId="{0A6B4861-72D0-B242-BA77-DE35D71DCE16}" type="presOf" srcId="{2FFD032C-BFDF-FA41-9DB7-07623156C8C9}" destId="{47033B13-7188-7142-9153-09A05DE83498}" srcOrd="0" destOrd="1" presId="urn:microsoft.com/office/officeart/2005/8/layout/list1"/>
    <dgm:cxn modelId="{2D9E3992-1531-F743-A90A-080D9A4D27D4}" srcId="{8F86B4C7-D6C7-5A49-9D9D-456301E1943A}" destId="{5C78136D-8A61-B648-A7A1-2188424BC94B}" srcOrd="2" destOrd="0" parTransId="{441A0CE8-4E05-9946-863B-EBBA649E55C6}" sibTransId="{833B3FD5-32AA-EA48-817D-A9F8580D9069}"/>
    <dgm:cxn modelId="{7B838887-B460-9B4B-813D-75B07F118413}" type="presOf" srcId="{25D28D5A-25A6-754F-A791-7F9C6C42DF84}" destId="{8DAFA029-9598-A343-BD74-FCEDFB5E5612}" srcOrd="0" destOrd="0" presId="urn:microsoft.com/office/officeart/2005/8/layout/list1"/>
    <dgm:cxn modelId="{1DE80D43-5841-DB45-A643-9A3D598EEF73}" srcId="{AE8B8451-7796-5A4A-906C-AEF96F334A0B}" destId="{7CCF2BBB-AD0D-3A46-8831-51BFF743DB65}" srcOrd="1" destOrd="0" parTransId="{52B9EFAA-8342-654F-A564-C92C4C20FE95}" sibTransId="{2C1DF74C-436C-E34E-873C-3622E8918093}"/>
    <dgm:cxn modelId="{7B32232C-EDBB-A64C-90D3-62DAFC8146DE}" srcId="{25D28D5A-25A6-754F-A791-7F9C6C42DF84}" destId="{75FCEAB7-B9FD-0648-93A8-A74079AED8A4}" srcOrd="1" destOrd="0" parTransId="{357D6470-B245-514E-B4A8-5943B6194554}" sibTransId="{D013EB11-0552-F141-A55A-99351EEDD54C}"/>
    <dgm:cxn modelId="{5F058192-DED7-C341-89D5-C5B57B92B40B}" srcId="{8F86B4C7-D6C7-5A49-9D9D-456301E1943A}" destId="{547F11A2-D104-2945-9AAE-2F4C22545011}" srcOrd="0" destOrd="0" parTransId="{ADACC42E-1DF9-DB48-A95B-F539DE9FF29E}" sibTransId="{D5333FDE-552E-994B-8873-70B163BC242D}"/>
    <dgm:cxn modelId="{F06E6E4A-2123-EE4D-8503-5EF3DE3B9AAD}" srcId="{006BDE9C-6507-2949-B322-D71539ED3FC2}" destId="{25D28D5A-25A6-754F-A791-7F9C6C42DF84}" srcOrd="1" destOrd="0" parTransId="{49E231B8-FC7D-9341-BB08-09209AC0C888}" sibTransId="{20A03255-7E1A-1D4A-9670-1FA456308D2D}"/>
    <dgm:cxn modelId="{9D8AB0F9-6519-5E47-B5E9-C16FF87D8749}" type="presOf" srcId="{8F86B4C7-D6C7-5A49-9D9D-456301E1943A}" destId="{2D46D6D7-FCEA-FD48-9960-95BFFC593A18}" srcOrd="0" destOrd="0" presId="urn:microsoft.com/office/officeart/2005/8/layout/list1"/>
    <dgm:cxn modelId="{186C398E-D14F-B247-8BF1-4A7E8EF8C78C}" type="presOf" srcId="{8E18D8FD-CBCE-B849-8DA3-561A596D0D68}" destId="{63B5151B-9568-D142-BF01-2599C2F0D5DA}" srcOrd="0" destOrd="0" presId="urn:microsoft.com/office/officeart/2005/8/layout/list1"/>
    <dgm:cxn modelId="{D5FF1487-B4C4-5A4A-9226-D9B6B89FEB61}" type="presOf" srcId="{006BDE9C-6507-2949-B322-D71539ED3FC2}" destId="{AC09A1E6-739D-4F48-9DCA-BE5FBEB161E6}" srcOrd="0" destOrd="0" presId="urn:microsoft.com/office/officeart/2005/8/layout/list1"/>
    <dgm:cxn modelId="{70C196DF-7FFE-864A-8CBE-07B4E1CF1D41}" type="presOf" srcId="{5C78136D-8A61-B648-A7A1-2188424BC94B}" destId="{47033B13-7188-7142-9153-09A05DE83498}" srcOrd="0" destOrd="2" presId="urn:microsoft.com/office/officeart/2005/8/layout/list1"/>
    <dgm:cxn modelId="{34F0F1D3-88BE-2B4C-A598-6D1318E4E474}" srcId="{8F86B4C7-D6C7-5A49-9D9D-456301E1943A}" destId="{2FFD032C-BFDF-FA41-9DB7-07623156C8C9}" srcOrd="1" destOrd="0" parTransId="{9141D98A-07F8-924E-BA92-DDC8DAB0064A}" sibTransId="{AAB97110-293D-1C4C-AF10-9154471D0397}"/>
    <dgm:cxn modelId="{B29061F2-131A-AF48-BF3A-F25BFC085697}" srcId="{AE8B8451-7796-5A4A-906C-AEF96F334A0B}" destId="{8E18D8FD-CBCE-B849-8DA3-561A596D0D68}" srcOrd="0" destOrd="0" parTransId="{5ED8AF02-3662-EB43-A460-F18097422D06}" sibTransId="{A02A2548-87EE-A344-A12A-3DC68D5DB56D}"/>
    <dgm:cxn modelId="{A68898CD-0CCD-A642-8877-FB47D16C6177}" srcId="{AE8B8451-7796-5A4A-906C-AEF96F334A0B}" destId="{CD980D19-BFC8-C745-A849-6E9113DC57BB}" srcOrd="2" destOrd="0" parTransId="{A2A7E49B-24C0-7547-AA34-DB9DF03ABE0B}" sibTransId="{70B2BB00-3160-4146-9E4E-1B74E4254F4D}"/>
    <dgm:cxn modelId="{BCECB8B1-8A87-2645-9BD8-E0A17598DAA3}" type="presOf" srcId="{547F11A2-D104-2945-9AAE-2F4C22545011}" destId="{47033B13-7188-7142-9153-09A05DE83498}" srcOrd="0" destOrd="0" presId="urn:microsoft.com/office/officeart/2005/8/layout/list1"/>
    <dgm:cxn modelId="{EE1F94FB-804A-234C-9301-37E6B6023FFF}" type="presOf" srcId="{AE8B8451-7796-5A4A-906C-AEF96F334A0B}" destId="{8ADF28FA-A8FF-4241-B7FC-BBF24932D585}" srcOrd="0" destOrd="0" presId="urn:microsoft.com/office/officeart/2005/8/layout/list1"/>
    <dgm:cxn modelId="{0FC3E4D1-8A07-E24F-83A5-7D7E497AE54A}" type="presOf" srcId="{7CCF2BBB-AD0D-3A46-8831-51BFF743DB65}" destId="{63B5151B-9568-D142-BF01-2599C2F0D5DA}" srcOrd="0" destOrd="1" presId="urn:microsoft.com/office/officeart/2005/8/layout/list1"/>
    <dgm:cxn modelId="{B0D8DC16-43D1-D74F-B57B-6DEFC6FF1023}" srcId="{25D28D5A-25A6-754F-A791-7F9C6C42DF84}" destId="{D481DD4B-82AF-8848-A76D-2896073216E0}" srcOrd="0" destOrd="0" parTransId="{AB13D97B-9593-404E-8BFA-9E1E5DB62704}" sibTransId="{2D028B87-A16C-D242-84BA-7B14EFCB5D83}"/>
    <dgm:cxn modelId="{45374546-2816-514A-9A4B-B2A35B8DAFCC}" type="presOf" srcId="{CD980D19-BFC8-C745-A849-6E9113DC57BB}" destId="{63B5151B-9568-D142-BF01-2599C2F0D5DA}" srcOrd="0" destOrd="2" presId="urn:microsoft.com/office/officeart/2005/8/layout/list1"/>
    <dgm:cxn modelId="{62B47069-2AA1-0849-BF05-ECB6DA58C603}" srcId="{006BDE9C-6507-2949-B322-D71539ED3FC2}" destId="{AE8B8451-7796-5A4A-906C-AEF96F334A0B}" srcOrd="0" destOrd="0" parTransId="{155A6A1E-98F0-FC4E-8496-5B58B51876E0}" sibTransId="{D85808C8-68AA-8E45-A749-15F96647859F}"/>
    <dgm:cxn modelId="{5E1DBBE1-5D75-AB41-B55E-CD9DF7F6B429}" type="presOf" srcId="{25D28D5A-25A6-754F-A791-7F9C6C42DF84}" destId="{82172861-D1BC-0943-B1FD-C772BBF29896}" srcOrd="1" destOrd="0" presId="urn:microsoft.com/office/officeart/2005/8/layout/list1"/>
    <dgm:cxn modelId="{6BB4BDA1-255C-5A40-97D7-0EBF9EE37C5C}" type="presOf" srcId="{8F86B4C7-D6C7-5A49-9D9D-456301E1943A}" destId="{7350BC85-25E5-A149-91B8-A01B9939F08F}" srcOrd="1" destOrd="0" presId="urn:microsoft.com/office/officeart/2005/8/layout/list1"/>
    <dgm:cxn modelId="{AEE7A464-A44F-8241-874F-A0C29D4B5CDD}" type="presOf" srcId="{75FCEAB7-B9FD-0648-93A8-A74079AED8A4}" destId="{9D61F810-8214-A543-AF29-7E2E238AA469}" srcOrd="0" destOrd="1" presId="urn:microsoft.com/office/officeart/2005/8/layout/list1"/>
    <dgm:cxn modelId="{5B70CA76-FD46-AB4B-897C-F5474E075911}" type="presOf" srcId="{D481DD4B-82AF-8848-A76D-2896073216E0}" destId="{9D61F810-8214-A543-AF29-7E2E238AA469}" srcOrd="0" destOrd="0" presId="urn:microsoft.com/office/officeart/2005/8/layout/list1"/>
    <dgm:cxn modelId="{9BAEAAEB-2807-794C-8EFF-546648689BA1}" srcId="{006BDE9C-6507-2949-B322-D71539ED3FC2}" destId="{8F86B4C7-D6C7-5A49-9D9D-456301E1943A}" srcOrd="2" destOrd="0" parTransId="{2F4D1834-63F5-A646-8B49-02B45E6A0C0A}" sibTransId="{A5579612-047D-484D-88A3-9C261C3F4011}"/>
    <dgm:cxn modelId="{37D30F0B-25BE-2243-95DC-470A0446DB11}" type="presOf" srcId="{AE8B8451-7796-5A4A-906C-AEF96F334A0B}" destId="{E2AFA787-D78C-CA46-9C52-286E49732522}" srcOrd="1" destOrd="0" presId="urn:microsoft.com/office/officeart/2005/8/layout/list1"/>
    <dgm:cxn modelId="{A42B6283-3D68-3944-A937-3867C5723FF7}" type="presParOf" srcId="{AC09A1E6-739D-4F48-9DCA-BE5FBEB161E6}" destId="{B9323A7B-A7E0-FE48-8677-E295D76A2001}" srcOrd="0" destOrd="0" presId="urn:microsoft.com/office/officeart/2005/8/layout/list1"/>
    <dgm:cxn modelId="{15BA9DA3-24A6-9744-98AC-7716C4B2F8C2}" type="presParOf" srcId="{B9323A7B-A7E0-FE48-8677-E295D76A2001}" destId="{8ADF28FA-A8FF-4241-B7FC-BBF24932D585}" srcOrd="0" destOrd="0" presId="urn:microsoft.com/office/officeart/2005/8/layout/list1"/>
    <dgm:cxn modelId="{770B3451-9187-F548-8330-98A651CB86AF}" type="presParOf" srcId="{B9323A7B-A7E0-FE48-8677-E295D76A2001}" destId="{E2AFA787-D78C-CA46-9C52-286E49732522}" srcOrd="1" destOrd="0" presId="urn:microsoft.com/office/officeart/2005/8/layout/list1"/>
    <dgm:cxn modelId="{3BF1E043-0625-6E42-A13C-A55EF8F8F663}" type="presParOf" srcId="{AC09A1E6-739D-4F48-9DCA-BE5FBEB161E6}" destId="{16F85532-159F-C046-9CB7-8DC59098FC33}" srcOrd="1" destOrd="0" presId="urn:microsoft.com/office/officeart/2005/8/layout/list1"/>
    <dgm:cxn modelId="{DED208B2-0AE6-EB4F-89EC-2BCC3DBC464E}" type="presParOf" srcId="{AC09A1E6-739D-4F48-9DCA-BE5FBEB161E6}" destId="{63B5151B-9568-D142-BF01-2599C2F0D5DA}" srcOrd="2" destOrd="0" presId="urn:microsoft.com/office/officeart/2005/8/layout/list1"/>
    <dgm:cxn modelId="{F6D782D0-F28D-6749-A971-400C18764E80}" type="presParOf" srcId="{AC09A1E6-739D-4F48-9DCA-BE5FBEB161E6}" destId="{608589DD-3515-4E4C-9BA2-E32E6102FC9D}" srcOrd="3" destOrd="0" presId="urn:microsoft.com/office/officeart/2005/8/layout/list1"/>
    <dgm:cxn modelId="{A0F97221-2FF3-9E4E-9F2B-EB42142CA6C3}" type="presParOf" srcId="{AC09A1E6-739D-4F48-9DCA-BE5FBEB161E6}" destId="{D1BD3701-D2CB-AE4D-B867-0D5E1A0FDB99}" srcOrd="4" destOrd="0" presId="urn:microsoft.com/office/officeart/2005/8/layout/list1"/>
    <dgm:cxn modelId="{5BCF1E1A-EEE7-8143-8140-EA13B0B43B7C}" type="presParOf" srcId="{D1BD3701-D2CB-AE4D-B867-0D5E1A0FDB99}" destId="{8DAFA029-9598-A343-BD74-FCEDFB5E5612}" srcOrd="0" destOrd="0" presId="urn:microsoft.com/office/officeart/2005/8/layout/list1"/>
    <dgm:cxn modelId="{61AB3CB6-0799-A446-B801-49603AC0140F}" type="presParOf" srcId="{D1BD3701-D2CB-AE4D-B867-0D5E1A0FDB99}" destId="{82172861-D1BC-0943-B1FD-C772BBF29896}" srcOrd="1" destOrd="0" presId="urn:microsoft.com/office/officeart/2005/8/layout/list1"/>
    <dgm:cxn modelId="{FDB378CA-FF45-0B45-BBDF-34D922E13416}" type="presParOf" srcId="{AC09A1E6-739D-4F48-9DCA-BE5FBEB161E6}" destId="{0B487053-113F-9748-B8F8-5C8AD130EF0F}" srcOrd="5" destOrd="0" presId="urn:microsoft.com/office/officeart/2005/8/layout/list1"/>
    <dgm:cxn modelId="{537828F3-DF4B-B24B-98FE-EB3FE464B639}" type="presParOf" srcId="{AC09A1E6-739D-4F48-9DCA-BE5FBEB161E6}" destId="{9D61F810-8214-A543-AF29-7E2E238AA469}" srcOrd="6" destOrd="0" presId="urn:microsoft.com/office/officeart/2005/8/layout/list1"/>
    <dgm:cxn modelId="{11847794-4B6A-B74A-BFE2-5BE33C01DCA3}" type="presParOf" srcId="{AC09A1E6-739D-4F48-9DCA-BE5FBEB161E6}" destId="{3829B454-DDAB-DB4C-9B00-AAC8ECE981B4}" srcOrd="7" destOrd="0" presId="urn:microsoft.com/office/officeart/2005/8/layout/list1"/>
    <dgm:cxn modelId="{3BE9E051-C357-8043-9001-D8388A790C35}" type="presParOf" srcId="{AC09A1E6-739D-4F48-9DCA-BE5FBEB161E6}" destId="{9C5839DB-EDB2-2546-AD8A-8A9AEFA33AE9}" srcOrd="8" destOrd="0" presId="urn:microsoft.com/office/officeart/2005/8/layout/list1"/>
    <dgm:cxn modelId="{392E1B9A-BB46-4543-97E7-9396AC8CAC9D}" type="presParOf" srcId="{9C5839DB-EDB2-2546-AD8A-8A9AEFA33AE9}" destId="{2D46D6D7-FCEA-FD48-9960-95BFFC593A18}" srcOrd="0" destOrd="0" presId="urn:microsoft.com/office/officeart/2005/8/layout/list1"/>
    <dgm:cxn modelId="{713EB206-F8B4-4B41-82E8-33B2F807E969}" type="presParOf" srcId="{9C5839DB-EDB2-2546-AD8A-8A9AEFA33AE9}" destId="{7350BC85-25E5-A149-91B8-A01B9939F08F}" srcOrd="1" destOrd="0" presId="urn:microsoft.com/office/officeart/2005/8/layout/list1"/>
    <dgm:cxn modelId="{F43CE7E6-9C19-0C4A-A377-05DF2035135D}" type="presParOf" srcId="{AC09A1E6-739D-4F48-9DCA-BE5FBEB161E6}" destId="{397646BA-5B40-E042-922F-AD03F68A10DF}" srcOrd="9" destOrd="0" presId="urn:microsoft.com/office/officeart/2005/8/layout/list1"/>
    <dgm:cxn modelId="{B194A9AC-72B4-DB4F-8B59-C2F7CA81430C}" type="presParOf" srcId="{AC09A1E6-739D-4F48-9DCA-BE5FBEB161E6}" destId="{47033B13-7188-7142-9153-09A05DE8349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06BDE9C-6507-2949-B322-D71539ED3FC2}"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AE8B8451-7796-5A4A-906C-AEF96F334A0B}">
      <dgm:prSet/>
      <dgm:spPr/>
      <dgm:t>
        <a:bodyPr/>
        <a:lstStyle/>
        <a:p>
          <a:pPr rtl="0"/>
          <a:r>
            <a:rPr lang="fr-FR" dirty="0" smtClean="0"/>
            <a:t>Une inspection visuelle s’accompagne systématiquement</a:t>
          </a:r>
          <a:endParaRPr lang="fr-FR" dirty="0"/>
        </a:p>
      </dgm:t>
    </dgm:pt>
    <dgm:pt modelId="{155A6A1E-98F0-FC4E-8496-5B58B51876E0}" type="parTrans" cxnId="{62B47069-2AA1-0849-BF05-ECB6DA58C603}">
      <dgm:prSet/>
      <dgm:spPr/>
      <dgm:t>
        <a:bodyPr/>
        <a:lstStyle/>
        <a:p>
          <a:endParaRPr lang="fr-FR"/>
        </a:p>
      </dgm:t>
    </dgm:pt>
    <dgm:pt modelId="{D85808C8-68AA-8E45-A749-15F96647859F}" type="sibTrans" cxnId="{62B47069-2AA1-0849-BF05-ECB6DA58C603}">
      <dgm:prSet/>
      <dgm:spPr/>
      <dgm:t>
        <a:bodyPr/>
        <a:lstStyle/>
        <a:p>
          <a:endParaRPr lang="fr-FR"/>
        </a:p>
      </dgm:t>
    </dgm:pt>
    <dgm:pt modelId="{F5607FED-69A1-4B4A-8722-15445DAD3B89}">
      <dgm:prSet/>
      <dgm:spPr/>
      <dgm:t>
        <a:bodyPr/>
        <a:lstStyle/>
        <a:p>
          <a:pPr rtl="0"/>
          <a:r>
            <a:rPr lang="fr-FR" dirty="0" smtClean="0"/>
            <a:t>d’une interprétation suivie d’une prise de décision. </a:t>
          </a:r>
          <a:endParaRPr lang="fr-FR" dirty="0"/>
        </a:p>
      </dgm:t>
    </dgm:pt>
    <dgm:pt modelId="{932A23A8-1B3D-2440-A5E9-B1C4B064FDC4}" type="parTrans" cxnId="{FADD9C1E-320D-7C40-9393-410757D51B25}">
      <dgm:prSet/>
      <dgm:spPr/>
    </dgm:pt>
    <dgm:pt modelId="{503D8CAA-A38A-5448-912C-0FA8DCAA3267}" type="sibTrans" cxnId="{FADD9C1E-320D-7C40-9393-410757D51B25}">
      <dgm:prSet/>
      <dgm:spPr/>
    </dgm:pt>
    <dgm:pt modelId="{A2710261-BC0E-274D-A19D-807F7DB72A8C}">
      <dgm:prSet/>
      <dgm:spPr/>
      <dgm:t>
        <a:bodyPr/>
        <a:lstStyle/>
        <a:p>
          <a:pPr rtl="0"/>
          <a:r>
            <a:rPr lang="fr-FR" dirty="0" smtClean="0"/>
            <a:t>C’est pourquoi elle réclame</a:t>
          </a:r>
          <a:endParaRPr lang="fr-FR" dirty="0"/>
        </a:p>
      </dgm:t>
    </dgm:pt>
    <dgm:pt modelId="{0DF669F3-9FF6-7F4B-AD9A-592E1DF07D79}" type="parTrans" cxnId="{92747072-A27E-3041-BC75-F4BE8FC5F79C}">
      <dgm:prSet/>
      <dgm:spPr/>
    </dgm:pt>
    <dgm:pt modelId="{071A96FF-92F7-C64D-92BD-1ED683255625}" type="sibTrans" cxnId="{92747072-A27E-3041-BC75-F4BE8FC5F79C}">
      <dgm:prSet/>
      <dgm:spPr/>
    </dgm:pt>
    <dgm:pt modelId="{5CC96C0A-3183-964E-B342-C1A24BFCA69D}">
      <dgm:prSet/>
      <dgm:spPr/>
      <dgm:t>
        <a:bodyPr/>
        <a:lstStyle/>
        <a:p>
          <a:pPr rtl="0"/>
          <a:r>
            <a:rPr lang="fr-FR" dirty="0" smtClean="0"/>
            <a:t>de l’expérience et de la concentration. </a:t>
          </a:r>
          <a:endParaRPr lang="fr-FR" dirty="0"/>
        </a:p>
      </dgm:t>
    </dgm:pt>
    <dgm:pt modelId="{641CF944-F017-5148-8471-83C27690DC17}" type="parTrans" cxnId="{260308C4-D74B-6445-8663-B6CE42413810}">
      <dgm:prSet/>
      <dgm:spPr/>
    </dgm:pt>
    <dgm:pt modelId="{08B41F2C-27ED-0D4B-B77A-BB0650F84113}" type="sibTrans" cxnId="{260308C4-D74B-6445-8663-B6CE42413810}">
      <dgm:prSet/>
      <dgm:spPr/>
    </dgm:pt>
    <dgm:pt modelId="{1F7A1D45-AAEA-6848-B0EF-76D412AC9584}">
      <dgm:prSet/>
      <dgm:spPr/>
      <dgm:t>
        <a:bodyPr/>
        <a:lstStyle/>
        <a:p>
          <a:pPr rtl="0"/>
          <a:r>
            <a:rPr lang="fr-FR" dirty="0" smtClean="0"/>
            <a:t>Des systèmes d'appoint proposent</a:t>
          </a:r>
          <a:endParaRPr lang="fr-FR" dirty="0"/>
        </a:p>
      </dgm:t>
    </dgm:pt>
    <dgm:pt modelId="{778C8AA1-B6E0-644F-A159-20C95C875201}" type="parTrans" cxnId="{383389B0-C709-7E41-8CB8-72A70F2D00DA}">
      <dgm:prSet/>
      <dgm:spPr/>
    </dgm:pt>
    <dgm:pt modelId="{68628350-14B2-EA4B-82DD-59572EE6BFE8}" type="sibTrans" cxnId="{383389B0-C709-7E41-8CB8-72A70F2D00DA}">
      <dgm:prSet/>
      <dgm:spPr/>
    </dgm:pt>
    <dgm:pt modelId="{033AE6D6-A5C2-E543-BC0F-3C66F10B4BD7}">
      <dgm:prSet/>
      <dgm:spPr/>
      <dgm:t>
        <a:bodyPr/>
        <a:lstStyle/>
        <a:p>
          <a:pPr rtl="0"/>
          <a:r>
            <a:rPr lang="fr-FR" dirty="0" smtClean="0"/>
            <a:t>des techniques de détection de type NDT qui réclament aussi des compétences analogues à celles des inspections visuelles.</a:t>
          </a:r>
          <a:endParaRPr lang="fr-FR" dirty="0"/>
        </a:p>
      </dgm:t>
    </dgm:pt>
    <dgm:pt modelId="{1C76420C-073B-BF4D-9A4D-6B7296DE38B6}" type="parTrans" cxnId="{E35EEC43-12F2-6246-8C99-23A34BC2FAD6}">
      <dgm:prSet/>
      <dgm:spPr/>
    </dgm:pt>
    <dgm:pt modelId="{207AEF92-D076-8040-9E8A-CFB1D2C43AFD}" type="sibTrans" cxnId="{E35EEC43-12F2-6246-8C99-23A34BC2FAD6}">
      <dgm:prSet/>
      <dgm:spPr/>
    </dgm:pt>
    <dgm:pt modelId="{AC09A1E6-739D-4F48-9DCA-BE5FBEB161E6}" type="pres">
      <dgm:prSet presAssocID="{006BDE9C-6507-2949-B322-D71539ED3FC2}" presName="linear" presStyleCnt="0">
        <dgm:presLayoutVars>
          <dgm:dir/>
          <dgm:animLvl val="lvl"/>
          <dgm:resizeHandles val="exact"/>
        </dgm:presLayoutVars>
      </dgm:prSet>
      <dgm:spPr/>
      <dgm:t>
        <a:bodyPr/>
        <a:lstStyle/>
        <a:p>
          <a:endParaRPr lang="fr-FR"/>
        </a:p>
      </dgm:t>
    </dgm:pt>
    <dgm:pt modelId="{B9323A7B-A7E0-FE48-8677-E295D76A2001}" type="pres">
      <dgm:prSet presAssocID="{AE8B8451-7796-5A4A-906C-AEF96F334A0B}" presName="parentLin" presStyleCnt="0"/>
      <dgm:spPr/>
    </dgm:pt>
    <dgm:pt modelId="{8ADF28FA-A8FF-4241-B7FC-BBF24932D585}" type="pres">
      <dgm:prSet presAssocID="{AE8B8451-7796-5A4A-906C-AEF96F334A0B}" presName="parentLeftMargin" presStyleLbl="node1" presStyleIdx="0" presStyleCnt="3"/>
      <dgm:spPr/>
      <dgm:t>
        <a:bodyPr/>
        <a:lstStyle/>
        <a:p>
          <a:endParaRPr lang="fr-FR"/>
        </a:p>
      </dgm:t>
    </dgm:pt>
    <dgm:pt modelId="{E2AFA787-D78C-CA46-9C52-286E49732522}" type="pres">
      <dgm:prSet presAssocID="{AE8B8451-7796-5A4A-906C-AEF96F334A0B}" presName="parentText" presStyleLbl="node1" presStyleIdx="0" presStyleCnt="3">
        <dgm:presLayoutVars>
          <dgm:chMax val="0"/>
          <dgm:bulletEnabled val="1"/>
        </dgm:presLayoutVars>
      </dgm:prSet>
      <dgm:spPr/>
      <dgm:t>
        <a:bodyPr/>
        <a:lstStyle/>
        <a:p>
          <a:endParaRPr lang="fr-FR"/>
        </a:p>
      </dgm:t>
    </dgm:pt>
    <dgm:pt modelId="{16F85532-159F-C046-9CB7-8DC59098FC33}" type="pres">
      <dgm:prSet presAssocID="{AE8B8451-7796-5A4A-906C-AEF96F334A0B}" presName="negativeSpace" presStyleCnt="0"/>
      <dgm:spPr/>
    </dgm:pt>
    <dgm:pt modelId="{63B5151B-9568-D142-BF01-2599C2F0D5DA}" type="pres">
      <dgm:prSet presAssocID="{AE8B8451-7796-5A4A-906C-AEF96F334A0B}" presName="childText" presStyleLbl="conFgAcc1" presStyleIdx="0" presStyleCnt="3">
        <dgm:presLayoutVars>
          <dgm:bulletEnabled val="1"/>
        </dgm:presLayoutVars>
      </dgm:prSet>
      <dgm:spPr/>
      <dgm:t>
        <a:bodyPr/>
        <a:lstStyle/>
        <a:p>
          <a:endParaRPr lang="fr-FR"/>
        </a:p>
      </dgm:t>
    </dgm:pt>
    <dgm:pt modelId="{608589DD-3515-4E4C-9BA2-E32E6102FC9D}" type="pres">
      <dgm:prSet presAssocID="{D85808C8-68AA-8E45-A749-15F96647859F}" presName="spaceBetweenRectangles" presStyleCnt="0"/>
      <dgm:spPr/>
    </dgm:pt>
    <dgm:pt modelId="{5F5227E3-8B5D-8743-98EE-D185593D265E}" type="pres">
      <dgm:prSet presAssocID="{A2710261-BC0E-274D-A19D-807F7DB72A8C}" presName="parentLin" presStyleCnt="0"/>
      <dgm:spPr/>
    </dgm:pt>
    <dgm:pt modelId="{F4F2C42D-6D7A-5B40-BDD0-8C47E06EB530}" type="pres">
      <dgm:prSet presAssocID="{A2710261-BC0E-274D-A19D-807F7DB72A8C}" presName="parentLeftMargin" presStyleLbl="node1" presStyleIdx="0" presStyleCnt="3"/>
      <dgm:spPr/>
      <dgm:t>
        <a:bodyPr/>
        <a:lstStyle/>
        <a:p>
          <a:endParaRPr lang="fr-FR"/>
        </a:p>
      </dgm:t>
    </dgm:pt>
    <dgm:pt modelId="{07AE6561-5908-E94F-BD01-7002F14AD8F8}" type="pres">
      <dgm:prSet presAssocID="{A2710261-BC0E-274D-A19D-807F7DB72A8C}" presName="parentText" presStyleLbl="node1" presStyleIdx="1" presStyleCnt="3">
        <dgm:presLayoutVars>
          <dgm:chMax val="0"/>
          <dgm:bulletEnabled val="1"/>
        </dgm:presLayoutVars>
      </dgm:prSet>
      <dgm:spPr/>
      <dgm:t>
        <a:bodyPr/>
        <a:lstStyle/>
        <a:p>
          <a:endParaRPr lang="fr-FR"/>
        </a:p>
      </dgm:t>
    </dgm:pt>
    <dgm:pt modelId="{3C463E99-AA7A-6242-A493-CCE16F555131}" type="pres">
      <dgm:prSet presAssocID="{A2710261-BC0E-274D-A19D-807F7DB72A8C}" presName="negativeSpace" presStyleCnt="0"/>
      <dgm:spPr/>
    </dgm:pt>
    <dgm:pt modelId="{1405EF43-2B08-A94D-A711-216E240AC4CB}" type="pres">
      <dgm:prSet presAssocID="{A2710261-BC0E-274D-A19D-807F7DB72A8C}" presName="childText" presStyleLbl="conFgAcc1" presStyleIdx="1" presStyleCnt="3">
        <dgm:presLayoutVars>
          <dgm:bulletEnabled val="1"/>
        </dgm:presLayoutVars>
      </dgm:prSet>
      <dgm:spPr/>
      <dgm:t>
        <a:bodyPr/>
        <a:lstStyle/>
        <a:p>
          <a:endParaRPr lang="fr-FR"/>
        </a:p>
      </dgm:t>
    </dgm:pt>
    <dgm:pt modelId="{73B7765C-167F-C448-B85D-B03161A1A516}" type="pres">
      <dgm:prSet presAssocID="{071A96FF-92F7-C64D-92BD-1ED683255625}" presName="spaceBetweenRectangles" presStyleCnt="0"/>
      <dgm:spPr/>
    </dgm:pt>
    <dgm:pt modelId="{A2055010-F1B6-EB47-9FD0-54E6D30B7C83}" type="pres">
      <dgm:prSet presAssocID="{1F7A1D45-AAEA-6848-B0EF-76D412AC9584}" presName="parentLin" presStyleCnt="0"/>
      <dgm:spPr/>
    </dgm:pt>
    <dgm:pt modelId="{4A0FA27F-9D8D-6842-95E5-FD6A0C41958A}" type="pres">
      <dgm:prSet presAssocID="{1F7A1D45-AAEA-6848-B0EF-76D412AC9584}" presName="parentLeftMargin" presStyleLbl="node1" presStyleIdx="1" presStyleCnt="3"/>
      <dgm:spPr/>
      <dgm:t>
        <a:bodyPr/>
        <a:lstStyle/>
        <a:p>
          <a:endParaRPr lang="fr-FR"/>
        </a:p>
      </dgm:t>
    </dgm:pt>
    <dgm:pt modelId="{290E70AC-6F93-0C45-B622-398EC7782356}" type="pres">
      <dgm:prSet presAssocID="{1F7A1D45-AAEA-6848-B0EF-76D412AC9584}" presName="parentText" presStyleLbl="node1" presStyleIdx="2" presStyleCnt="3">
        <dgm:presLayoutVars>
          <dgm:chMax val="0"/>
          <dgm:bulletEnabled val="1"/>
        </dgm:presLayoutVars>
      </dgm:prSet>
      <dgm:spPr/>
      <dgm:t>
        <a:bodyPr/>
        <a:lstStyle/>
        <a:p>
          <a:endParaRPr lang="fr-FR"/>
        </a:p>
      </dgm:t>
    </dgm:pt>
    <dgm:pt modelId="{80E2EAED-C7BB-E343-9638-2F220A340DE3}" type="pres">
      <dgm:prSet presAssocID="{1F7A1D45-AAEA-6848-B0EF-76D412AC9584}" presName="negativeSpace" presStyleCnt="0"/>
      <dgm:spPr/>
    </dgm:pt>
    <dgm:pt modelId="{186A2CCD-81D8-6844-BC00-D9F000EF02F1}" type="pres">
      <dgm:prSet presAssocID="{1F7A1D45-AAEA-6848-B0EF-76D412AC9584}" presName="childText" presStyleLbl="conFgAcc1" presStyleIdx="2" presStyleCnt="3">
        <dgm:presLayoutVars>
          <dgm:bulletEnabled val="1"/>
        </dgm:presLayoutVars>
      </dgm:prSet>
      <dgm:spPr/>
      <dgm:t>
        <a:bodyPr/>
        <a:lstStyle/>
        <a:p>
          <a:endParaRPr lang="fr-FR"/>
        </a:p>
      </dgm:t>
    </dgm:pt>
  </dgm:ptLst>
  <dgm:cxnLst>
    <dgm:cxn modelId="{383389B0-C709-7E41-8CB8-72A70F2D00DA}" srcId="{006BDE9C-6507-2949-B322-D71539ED3FC2}" destId="{1F7A1D45-AAEA-6848-B0EF-76D412AC9584}" srcOrd="2" destOrd="0" parTransId="{778C8AA1-B6E0-644F-A159-20C95C875201}" sibTransId="{68628350-14B2-EA4B-82DD-59572EE6BFE8}"/>
    <dgm:cxn modelId="{92747072-A27E-3041-BC75-F4BE8FC5F79C}" srcId="{006BDE9C-6507-2949-B322-D71539ED3FC2}" destId="{A2710261-BC0E-274D-A19D-807F7DB72A8C}" srcOrd="1" destOrd="0" parTransId="{0DF669F3-9FF6-7F4B-AD9A-592E1DF07D79}" sibTransId="{071A96FF-92F7-C64D-92BD-1ED683255625}"/>
    <dgm:cxn modelId="{E483A2FB-7E48-6949-96BF-7F9BDCCA2FDC}" type="presOf" srcId="{033AE6D6-A5C2-E543-BC0F-3C66F10B4BD7}" destId="{186A2CCD-81D8-6844-BC00-D9F000EF02F1}" srcOrd="0" destOrd="0" presId="urn:microsoft.com/office/officeart/2005/8/layout/list1"/>
    <dgm:cxn modelId="{E35EEC43-12F2-6246-8C99-23A34BC2FAD6}" srcId="{1F7A1D45-AAEA-6848-B0EF-76D412AC9584}" destId="{033AE6D6-A5C2-E543-BC0F-3C66F10B4BD7}" srcOrd="0" destOrd="0" parTransId="{1C76420C-073B-BF4D-9A4D-6B7296DE38B6}" sibTransId="{207AEF92-D076-8040-9E8A-CFB1D2C43AFD}"/>
    <dgm:cxn modelId="{443D1DF2-E05A-B643-9D86-47ACDD13CCDF}" type="presOf" srcId="{1F7A1D45-AAEA-6848-B0EF-76D412AC9584}" destId="{4A0FA27F-9D8D-6842-95E5-FD6A0C41958A}" srcOrd="0" destOrd="0" presId="urn:microsoft.com/office/officeart/2005/8/layout/list1"/>
    <dgm:cxn modelId="{210DFE5B-0E1A-BB4C-8041-34F1728C2840}" type="presOf" srcId="{A2710261-BC0E-274D-A19D-807F7DB72A8C}" destId="{07AE6561-5908-E94F-BD01-7002F14AD8F8}" srcOrd="1" destOrd="0" presId="urn:microsoft.com/office/officeart/2005/8/layout/list1"/>
    <dgm:cxn modelId="{260308C4-D74B-6445-8663-B6CE42413810}" srcId="{A2710261-BC0E-274D-A19D-807F7DB72A8C}" destId="{5CC96C0A-3183-964E-B342-C1A24BFCA69D}" srcOrd="0" destOrd="0" parTransId="{641CF944-F017-5148-8471-83C27690DC17}" sibTransId="{08B41F2C-27ED-0D4B-B77A-BB0650F84113}"/>
    <dgm:cxn modelId="{FB855069-BF79-4740-814F-6BFC8B8B635F}" type="presOf" srcId="{5CC96C0A-3183-964E-B342-C1A24BFCA69D}" destId="{1405EF43-2B08-A94D-A711-216E240AC4CB}" srcOrd="0" destOrd="0" presId="urn:microsoft.com/office/officeart/2005/8/layout/list1"/>
    <dgm:cxn modelId="{FADD9C1E-320D-7C40-9393-410757D51B25}" srcId="{AE8B8451-7796-5A4A-906C-AEF96F334A0B}" destId="{F5607FED-69A1-4B4A-8722-15445DAD3B89}" srcOrd="0" destOrd="0" parTransId="{932A23A8-1B3D-2440-A5E9-B1C4B064FDC4}" sibTransId="{503D8CAA-A38A-5448-912C-0FA8DCAA3267}"/>
    <dgm:cxn modelId="{E85F91C7-A88C-4248-BC80-1729BBF0EBD2}" type="presOf" srcId="{AE8B8451-7796-5A4A-906C-AEF96F334A0B}" destId="{E2AFA787-D78C-CA46-9C52-286E49732522}" srcOrd="1" destOrd="0" presId="urn:microsoft.com/office/officeart/2005/8/layout/list1"/>
    <dgm:cxn modelId="{38921C4A-88A3-EA4E-97F5-8AF3C8BDCCA6}" type="presOf" srcId="{006BDE9C-6507-2949-B322-D71539ED3FC2}" destId="{AC09A1E6-739D-4F48-9DCA-BE5FBEB161E6}" srcOrd="0" destOrd="0" presId="urn:microsoft.com/office/officeart/2005/8/layout/list1"/>
    <dgm:cxn modelId="{BA589FEA-35B7-D74B-A1B6-A67226DC4DF6}" type="presOf" srcId="{F5607FED-69A1-4B4A-8722-15445DAD3B89}" destId="{63B5151B-9568-D142-BF01-2599C2F0D5DA}" srcOrd="0" destOrd="0" presId="urn:microsoft.com/office/officeart/2005/8/layout/list1"/>
    <dgm:cxn modelId="{C4BC92E9-8B28-8840-A345-4E7B4F5B7E2E}" type="presOf" srcId="{A2710261-BC0E-274D-A19D-807F7DB72A8C}" destId="{F4F2C42D-6D7A-5B40-BDD0-8C47E06EB530}" srcOrd="0" destOrd="0" presId="urn:microsoft.com/office/officeart/2005/8/layout/list1"/>
    <dgm:cxn modelId="{62B47069-2AA1-0849-BF05-ECB6DA58C603}" srcId="{006BDE9C-6507-2949-B322-D71539ED3FC2}" destId="{AE8B8451-7796-5A4A-906C-AEF96F334A0B}" srcOrd="0" destOrd="0" parTransId="{155A6A1E-98F0-FC4E-8496-5B58B51876E0}" sibTransId="{D85808C8-68AA-8E45-A749-15F96647859F}"/>
    <dgm:cxn modelId="{5BF3D703-A4BB-EC4E-9DF7-03C59EE67F80}" type="presOf" srcId="{1F7A1D45-AAEA-6848-B0EF-76D412AC9584}" destId="{290E70AC-6F93-0C45-B622-398EC7782356}" srcOrd="1" destOrd="0" presId="urn:microsoft.com/office/officeart/2005/8/layout/list1"/>
    <dgm:cxn modelId="{71B083C6-8D1E-9E4A-B8A9-93F770056118}" type="presOf" srcId="{AE8B8451-7796-5A4A-906C-AEF96F334A0B}" destId="{8ADF28FA-A8FF-4241-B7FC-BBF24932D585}" srcOrd="0" destOrd="0" presId="urn:microsoft.com/office/officeart/2005/8/layout/list1"/>
    <dgm:cxn modelId="{F96FF455-57BE-0C49-A18E-04F4A1C8EE7D}" type="presParOf" srcId="{AC09A1E6-739D-4F48-9DCA-BE5FBEB161E6}" destId="{B9323A7B-A7E0-FE48-8677-E295D76A2001}" srcOrd="0" destOrd="0" presId="urn:microsoft.com/office/officeart/2005/8/layout/list1"/>
    <dgm:cxn modelId="{343CA624-769F-054E-BE3D-DAD8F96419D2}" type="presParOf" srcId="{B9323A7B-A7E0-FE48-8677-E295D76A2001}" destId="{8ADF28FA-A8FF-4241-B7FC-BBF24932D585}" srcOrd="0" destOrd="0" presId="urn:microsoft.com/office/officeart/2005/8/layout/list1"/>
    <dgm:cxn modelId="{1EE02D3B-03B1-6947-9089-DAC88CD6F483}" type="presParOf" srcId="{B9323A7B-A7E0-FE48-8677-E295D76A2001}" destId="{E2AFA787-D78C-CA46-9C52-286E49732522}" srcOrd="1" destOrd="0" presId="urn:microsoft.com/office/officeart/2005/8/layout/list1"/>
    <dgm:cxn modelId="{BB561926-DCA6-C547-9D7A-778B4860BB89}" type="presParOf" srcId="{AC09A1E6-739D-4F48-9DCA-BE5FBEB161E6}" destId="{16F85532-159F-C046-9CB7-8DC59098FC33}" srcOrd="1" destOrd="0" presId="urn:microsoft.com/office/officeart/2005/8/layout/list1"/>
    <dgm:cxn modelId="{0E84EE10-F48D-F743-9CA5-C312D63C0FE2}" type="presParOf" srcId="{AC09A1E6-739D-4F48-9DCA-BE5FBEB161E6}" destId="{63B5151B-9568-D142-BF01-2599C2F0D5DA}" srcOrd="2" destOrd="0" presId="urn:microsoft.com/office/officeart/2005/8/layout/list1"/>
    <dgm:cxn modelId="{B66DCEBB-FF16-2A4F-9C45-4C47BD7D0A1D}" type="presParOf" srcId="{AC09A1E6-739D-4F48-9DCA-BE5FBEB161E6}" destId="{608589DD-3515-4E4C-9BA2-E32E6102FC9D}" srcOrd="3" destOrd="0" presId="urn:microsoft.com/office/officeart/2005/8/layout/list1"/>
    <dgm:cxn modelId="{AC4252FA-26EC-3F4F-923E-C2ABB01B4B56}" type="presParOf" srcId="{AC09A1E6-739D-4F48-9DCA-BE5FBEB161E6}" destId="{5F5227E3-8B5D-8743-98EE-D185593D265E}" srcOrd="4" destOrd="0" presId="urn:microsoft.com/office/officeart/2005/8/layout/list1"/>
    <dgm:cxn modelId="{B5C6015B-0137-F541-907F-286F4E0D377D}" type="presParOf" srcId="{5F5227E3-8B5D-8743-98EE-D185593D265E}" destId="{F4F2C42D-6D7A-5B40-BDD0-8C47E06EB530}" srcOrd="0" destOrd="0" presId="urn:microsoft.com/office/officeart/2005/8/layout/list1"/>
    <dgm:cxn modelId="{BFE09934-013C-CF44-89B2-ED4DBE5F5BE3}" type="presParOf" srcId="{5F5227E3-8B5D-8743-98EE-D185593D265E}" destId="{07AE6561-5908-E94F-BD01-7002F14AD8F8}" srcOrd="1" destOrd="0" presId="urn:microsoft.com/office/officeart/2005/8/layout/list1"/>
    <dgm:cxn modelId="{76CBB4A6-2EDF-3F49-A7D1-B49740BFCC04}" type="presParOf" srcId="{AC09A1E6-739D-4F48-9DCA-BE5FBEB161E6}" destId="{3C463E99-AA7A-6242-A493-CCE16F555131}" srcOrd="5" destOrd="0" presId="urn:microsoft.com/office/officeart/2005/8/layout/list1"/>
    <dgm:cxn modelId="{0E4AA93E-C797-3A41-80FF-EA39739C8069}" type="presParOf" srcId="{AC09A1E6-739D-4F48-9DCA-BE5FBEB161E6}" destId="{1405EF43-2B08-A94D-A711-216E240AC4CB}" srcOrd="6" destOrd="0" presId="urn:microsoft.com/office/officeart/2005/8/layout/list1"/>
    <dgm:cxn modelId="{2579C1FA-2217-2F47-9955-08B72E5129E1}" type="presParOf" srcId="{AC09A1E6-739D-4F48-9DCA-BE5FBEB161E6}" destId="{73B7765C-167F-C448-B85D-B03161A1A516}" srcOrd="7" destOrd="0" presId="urn:microsoft.com/office/officeart/2005/8/layout/list1"/>
    <dgm:cxn modelId="{632C3533-902D-1349-989C-0F44B19D23E0}" type="presParOf" srcId="{AC09A1E6-739D-4F48-9DCA-BE5FBEB161E6}" destId="{A2055010-F1B6-EB47-9FD0-54E6D30B7C83}" srcOrd="8" destOrd="0" presId="urn:microsoft.com/office/officeart/2005/8/layout/list1"/>
    <dgm:cxn modelId="{7BA8757B-91B3-7A49-A300-1543C20B45A0}" type="presParOf" srcId="{A2055010-F1B6-EB47-9FD0-54E6D30B7C83}" destId="{4A0FA27F-9D8D-6842-95E5-FD6A0C41958A}" srcOrd="0" destOrd="0" presId="urn:microsoft.com/office/officeart/2005/8/layout/list1"/>
    <dgm:cxn modelId="{D57B155A-CE1C-294C-A05D-609FF203F03C}" type="presParOf" srcId="{A2055010-F1B6-EB47-9FD0-54E6D30B7C83}" destId="{290E70AC-6F93-0C45-B622-398EC7782356}" srcOrd="1" destOrd="0" presId="urn:microsoft.com/office/officeart/2005/8/layout/list1"/>
    <dgm:cxn modelId="{BF444D77-8B47-CF4A-9FDD-AE4997E8F846}" type="presParOf" srcId="{AC09A1E6-739D-4F48-9DCA-BE5FBEB161E6}" destId="{80E2EAED-C7BB-E343-9638-2F220A340DE3}" srcOrd="9" destOrd="0" presId="urn:microsoft.com/office/officeart/2005/8/layout/list1"/>
    <dgm:cxn modelId="{AEFE3B65-D284-5440-9502-5314749EAD83}" type="presParOf" srcId="{AC09A1E6-739D-4F48-9DCA-BE5FBEB161E6}" destId="{186A2CCD-81D8-6844-BC00-D9F000EF02F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851EE57-BCB9-A646-8EBB-E9CBF448E36D}"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68203A61-4ABB-F74F-AA6D-20489AA5F515}">
      <dgm:prSet/>
      <dgm:spPr/>
      <dgm:t>
        <a:bodyPr/>
        <a:lstStyle/>
        <a:p>
          <a:pPr rtl="0"/>
          <a:r>
            <a:rPr lang="fr-FR" dirty="0" smtClean="0"/>
            <a:t>Particularité de l'inspection visuelle</a:t>
          </a:r>
          <a:endParaRPr lang="fr-FR" dirty="0"/>
        </a:p>
      </dgm:t>
    </dgm:pt>
    <dgm:pt modelId="{9F63BF9E-E968-084B-96B5-189A221ECF9D}" type="parTrans" cxnId="{0B50DBDA-E381-6843-BD54-8EB409BB00A3}">
      <dgm:prSet/>
      <dgm:spPr/>
      <dgm:t>
        <a:bodyPr/>
        <a:lstStyle/>
        <a:p>
          <a:endParaRPr lang="fr-FR"/>
        </a:p>
      </dgm:t>
    </dgm:pt>
    <dgm:pt modelId="{30382019-DEF1-F346-AA66-69E7724A3257}" type="sibTrans" cxnId="{0B50DBDA-E381-6843-BD54-8EB409BB00A3}">
      <dgm:prSet/>
      <dgm:spPr/>
      <dgm:t>
        <a:bodyPr/>
        <a:lstStyle/>
        <a:p>
          <a:endParaRPr lang="fr-FR"/>
        </a:p>
      </dgm:t>
    </dgm:pt>
    <dgm:pt modelId="{DBE090ED-C639-DB48-8E15-7233D9BA4A02}">
      <dgm:prSet/>
      <dgm:spPr/>
      <dgm:t>
        <a:bodyPr/>
        <a:lstStyle/>
        <a:p>
          <a:pPr rtl="0"/>
          <a:r>
            <a:rPr lang="fr-FR" dirty="0" smtClean="0"/>
            <a:t>Il faut savoir résister</a:t>
          </a:r>
          <a:endParaRPr lang="fr-FR" dirty="0"/>
        </a:p>
      </dgm:t>
    </dgm:pt>
    <dgm:pt modelId="{DC1AA6C8-2AE1-3147-882A-80A526F4C30A}" type="parTrans" cxnId="{E1C5C5E7-70EC-DC4B-ACB5-FF9A7A64A9E8}">
      <dgm:prSet/>
      <dgm:spPr/>
      <dgm:t>
        <a:bodyPr/>
        <a:lstStyle/>
        <a:p>
          <a:endParaRPr lang="fr-FR"/>
        </a:p>
      </dgm:t>
    </dgm:pt>
    <dgm:pt modelId="{4FFC385A-F2AD-1946-933F-B6AEB29C7743}" type="sibTrans" cxnId="{E1C5C5E7-70EC-DC4B-ACB5-FF9A7A64A9E8}">
      <dgm:prSet/>
      <dgm:spPr/>
      <dgm:t>
        <a:bodyPr/>
        <a:lstStyle/>
        <a:p>
          <a:endParaRPr lang="fr-FR"/>
        </a:p>
      </dgm:t>
    </dgm:pt>
    <dgm:pt modelId="{CE785170-181E-5740-868C-6ED295D2BDD4}">
      <dgm:prSet/>
      <dgm:spPr/>
      <dgm:t>
        <a:bodyPr/>
        <a:lstStyle/>
        <a:p>
          <a:pPr rtl="0"/>
          <a:r>
            <a:rPr lang="fr-FR" dirty="0" smtClean="0"/>
            <a:t>Dans une décision de type binaire, on est face à deux types de risques complémentaires :</a:t>
          </a:r>
          <a:endParaRPr lang="fr-FR" dirty="0"/>
        </a:p>
      </dgm:t>
    </dgm:pt>
    <dgm:pt modelId="{2F50E3B8-E06A-6B4B-8B21-307F6DC6C863}" type="parTrans" cxnId="{0DE0254E-BF16-A649-8430-E6C9933FB94F}">
      <dgm:prSet/>
      <dgm:spPr/>
      <dgm:t>
        <a:bodyPr/>
        <a:lstStyle/>
        <a:p>
          <a:endParaRPr lang="fr-FR"/>
        </a:p>
      </dgm:t>
    </dgm:pt>
    <dgm:pt modelId="{5504E283-A91B-234D-A3ED-6622270FD192}" type="sibTrans" cxnId="{0DE0254E-BF16-A649-8430-E6C9933FB94F}">
      <dgm:prSet/>
      <dgm:spPr/>
      <dgm:t>
        <a:bodyPr/>
        <a:lstStyle/>
        <a:p>
          <a:endParaRPr lang="fr-FR"/>
        </a:p>
      </dgm:t>
    </dgm:pt>
    <dgm:pt modelId="{34D08EA9-95DE-9644-A90E-F6E28C601CAC}">
      <dgm:prSet/>
      <dgm:spPr/>
      <dgm:t>
        <a:bodyPr/>
        <a:lstStyle/>
        <a:p>
          <a:pPr rtl="0"/>
          <a:r>
            <a:rPr lang="fr-FR" dirty="0" smtClean="0"/>
            <a:t>soit on tolère alors qu’on devrait refuser ;</a:t>
          </a:r>
          <a:endParaRPr lang="fr-FR" dirty="0"/>
        </a:p>
      </dgm:t>
    </dgm:pt>
    <dgm:pt modelId="{C72914AE-B6B9-E94A-8E7D-AFA5962BB3C9}" type="parTrans" cxnId="{8F3C903D-49B7-664B-B773-49D8475E4C9C}">
      <dgm:prSet/>
      <dgm:spPr/>
      <dgm:t>
        <a:bodyPr/>
        <a:lstStyle/>
        <a:p>
          <a:endParaRPr lang="fr-FR"/>
        </a:p>
      </dgm:t>
    </dgm:pt>
    <dgm:pt modelId="{8D1677D9-7714-6442-8767-896D65F6B4A2}" type="sibTrans" cxnId="{8F3C903D-49B7-664B-B773-49D8475E4C9C}">
      <dgm:prSet/>
      <dgm:spPr/>
      <dgm:t>
        <a:bodyPr/>
        <a:lstStyle/>
        <a:p>
          <a:endParaRPr lang="fr-FR"/>
        </a:p>
      </dgm:t>
    </dgm:pt>
    <dgm:pt modelId="{9DD84A83-30D0-C04B-AF3A-32D0EA451FDC}">
      <dgm:prSet/>
      <dgm:spPr/>
      <dgm:t>
        <a:bodyPr/>
        <a:lstStyle/>
        <a:p>
          <a:pPr rtl="0"/>
          <a:r>
            <a:rPr lang="fr-FR" dirty="0" smtClean="0"/>
            <a:t>Le premier risque est le plus grave en termes de sécurité.</a:t>
          </a:r>
          <a:endParaRPr lang="fr-FR" dirty="0"/>
        </a:p>
      </dgm:t>
    </dgm:pt>
    <dgm:pt modelId="{92608535-99D1-404A-96D5-74F117993B6F}" type="parTrans" cxnId="{4AC8FD0C-2787-2248-8DE9-97B2230A11AC}">
      <dgm:prSet/>
      <dgm:spPr/>
      <dgm:t>
        <a:bodyPr/>
        <a:lstStyle/>
        <a:p>
          <a:endParaRPr lang="fr-FR"/>
        </a:p>
      </dgm:t>
    </dgm:pt>
    <dgm:pt modelId="{CB3B4FE7-E237-8E46-8ED9-BA67196D8723}" type="sibTrans" cxnId="{4AC8FD0C-2787-2248-8DE9-97B2230A11AC}">
      <dgm:prSet/>
      <dgm:spPr/>
      <dgm:t>
        <a:bodyPr/>
        <a:lstStyle/>
        <a:p>
          <a:endParaRPr lang="fr-FR"/>
        </a:p>
      </dgm:t>
    </dgm:pt>
    <dgm:pt modelId="{AF6064E8-0136-DB45-9433-8E7B3A232275}">
      <dgm:prSet/>
      <dgm:spPr/>
      <dgm:t>
        <a:bodyPr/>
        <a:lstStyle/>
        <a:p>
          <a:pPr rtl="0"/>
          <a:r>
            <a:rPr lang="fr-FR" dirty="0" smtClean="0"/>
            <a:t>elle aboutit à une prise de décision de type binaire :</a:t>
          </a:r>
          <a:endParaRPr lang="fr-FR" dirty="0"/>
        </a:p>
      </dgm:t>
    </dgm:pt>
    <dgm:pt modelId="{B7AB0237-79F5-A746-8D25-DA63269395CB}" type="parTrans" cxnId="{6454B4E0-A440-BC43-806C-C9F425A6245A}">
      <dgm:prSet/>
      <dgm:spPr/>
      <dgm:t>
        <a:bodyPr/>
        <a:lstStyle/>
        <a:p>
          <a:endParaRPr lang="fr-FR"/>
        </a:p>
      </dgm:t>
    </dgm:pt>
    <dgm:pt modelId="{C890D8B2-97F8-0C43-BDCB-63083778054D}" type="sibTrans" cxnId="{6454B4E0-A440-BC43-806C-C9F425A6245A}">
      <dgm:prSet/>
      <dgm:spPr/>
      <dgm:t>
        <a:bodyPr/>
        <a:lstStyle/>
        <a:p>
          <a:endParaRPr lang="fr-FR"/>
        </a:p>
      </dgm:t>
    </dgm:pt>
    <dgm:pt modelId="{E8C7412B-8F3B-7344-B94F-316C995D7026}">
      <dgm:prSet/>
      <dgm:spPr/>
      <dgm:t>
        <a:bodyPr/>
        <a:lstStyle/>
        <a:p>
          <a:pPr rtl="0"/>
          <a:r>
            <a:rPr lang="fr-FR" dirty="0" smtClean="0"/>
            <a:t>l’équipement inspecté satisfait ou ne satisfait pas aux exigences techniques. </a:t>
          </a:r>
          <a:endParaRPr lang="fr-FR" dirty="0"/>
        </a:p>
      </dgm:t>
    </dgm:pt>
    <dgm:pt modelId="{85787F04-31F9-0347-8195-06D5473B06B7}" type="parTrans" cxnId="{2277E6FB-2B6A-4B4C-AE9D-9D2B811E3E3F}">
      <dgm:prSet/>
      <dgm:spPr/>
      <dgm:t>
        <a:bodyPr/>
        <a:lstStyle/>
        <a:p>
          <a:endParaRPr lang="fr-FR"/>
        </a:p>
      </dgm:t>
    </dgm:pt>
    <dgm:pt modelId="{D3EBD4CB-61EE-5543-8E0D-8A9FBD116F90}" type="sibTrans" cxnId="{2277E6FB-2B6A-4B4C-AE9D-9D2B811E3E3F}">
      <dgm:prSet/>
      <dgm:spPr/>
      <dgm:t>
        <a:bodyPr/>
        <a:lstStyle/>
        <a:p>
          <a:endParaRPr lang="fr-FR"/>
        </a:p>
      </dgm:t>
    </dgm:pt>
    <dgm:pt modelId="{C1D91611-A26E-6648-8B22-23932656D76F}">
      <dgm:prSet/>
      <dgm:spPr/>
      <dgm:t>
        <a:bodyPr/>
        <a:lstStyle/>
        <a:p>
          <a:pPr rtl="0"/>
          <a:r>
            <a:rPr lang="fr-FR" dirty="0" smtClean="0"/>
            <a:t> à la pression temporelle lorsqu’un doute survient. </a:t>
          </a:r>
          <a:endParaRPr lang="fr-FR" dirty="0"/>
        </a:p>
      </dgm:t>
    </dgm:pt>
    <dgm:pt modelId="{0B3DCAE9-6A71-B943-ADBB-7B50722C60DC}" type="parTrans" cxnId="{ECEA7010-3D60-6742-9740-34144BB93078}">
      <dgm:prSet/>
      <dgm:spPr/>
      <dgm:t>
        <a:bodyPr/>
        <a:lstStyle/>
        <a:p>
          <a:endParaRPr lang="fr-FR"/>
        </a:p>
      </dgm:t>
    </dgm:pt>
    <dgm:pt modelId="{BFE36889-6E25-5C41-9CC9-E9716FFDD4AB}" type="sibTrans" cxnId="{ECEA7010-3D60-6742-9740-34144BB93078}">
      <dgm:prSet/>
      <dgm:spPr/>
      <dgm:t>
        <a:bodyPr/>
        <a:lstStyle/>
        <a:p>
          <a:endParaRPr lang="fr-FR"/>
        </a:p>
      </dgm:t>
    </dgm:pt>
    <dgm:pt modelId="{C0E61D01-3AF8-B643-BFC1-F69BEA420700}">
      <dgm:prSet/>
      <dgm:spPr/>
      <dgm:t>
        <a:bodyPr/>
        <a:lstStyle/>
        <a:p>
          <a:pPr rtl="0"/>
          <a:r>
            <a:rPr lang="fr-FR" dirty="0" smtClean="0"/>
            <a:t>Alors, attention tout particulièrement à la pression du temps « il y a le feu, il n’y a pas le feu ».</a:t>
          </a:r>
          <a:endParaRPr lang="fr-FR" dirty="0"/>
        </a:p>
      </dgm:t>
    </dgm:pt>
    <dgm:pt modelId="{32AF0BBD-3873-F443-9F25-607C7295BD25}" type="parTrans" cxnId="{F770D522-35F2-184F-9A5D-16123D3550B9}">
      <dgm:prSet/>
      <dgm:spPr/>
      <dgm:t>
        <a:bodyPr/>
        <a:lstStyle/>
        <a:p>
          <a:endParaRPr lang="fr-FR"/>
        </a:p>
      </dgm:t>
    </dgm:pt>
    <dgm:pt modelId="{3AB7796A-02B6-114C-93C6-CFF51B67EE70}" type="sibTrans" cxnId="{F770D522-35F2-184F-9A5D-16123D3550B9}">
      <dgm:prSet/>
      <dgm:spPr/>
      <dgm:t>
        <a:bodyPr/>
        <a:lstStyle/>
        <a:p>
          <a:endParaRPr lang="fr-FR"/>
        </a:p>
      </dgm:t>
    </dgm:pt>
    <dgm:pt modelId="{46AC37A6-1853-364F-B9B8-8CC003396D59}">
      <dgm:prSet/>
      <dgm:spPr/>
      <dgm:t>
        <a:bodyPr/>
        <a:lstStyle/>
        <a:p>
          <a:pPr rtl="0"/>
          <a:r>
            <a:rPr lang="fr-FR" dirty="0" smtClean="0"/>
            <a:t>soit on refuse alors qu’on pouvait tolérer.</a:t>
          </a:r>
          <a:endParaRPr lang="fr-FR" dirty="0"/>
        </a:p>
      </dgm:t>
    </dgm:pt>
    <dgm:pt modelId="{F3CE5F35-BBD2-A14F-AEBB-18C5955713F5}" type="parTrans" cxnId="{0286FC48-1CAD-5B44-B5C4-30CADC34A947}">
      <dgm:prSet/>
      <dgm:spPr/>
    </dgm:pt>
    <dgm:pt modelId="{7AE051E5-3603-144B-BBC2-7AE04DCEC9A8}" type="sibTrans" cxnId="{0286FC48-1CAD-5B44-B5C4-30CADC34A947}">
      <dgm:prSet/>
      <dgm:spPr/>
    </dgm:pt>
    <dgm:pt modelId="{1CA00B73-94E2-724A-9188-CDC90DA772F0}" type="pres">
      <dgm:prSet presAssocID="{3851EE57-BCB9-A646-8EBB-E9CBF448E36D}" presName="linear" presStyleCnt="0">
        <dgm:presLayoutVars>
          <dgm:animLvl val="lvl"/>
          <dgm:resizeHandles val="exact"/>
        </dgm:presLayoutVars>
      </dgm:prSet>
      <dgm:spPr/>
      <dgm:t>
        <a:bodyPr/>
        <a:lstStyle/>
        <a:p>
          <a:endParaRPr lang="fr-FR"/>
        </a:p>
      </dgm:t>
    </dgm:pt>
    <dgm:pt modelId="{17F78A6A-80E7-8640-82BA-2CE45E2E20BA}" type="pres">
      <dgm:prSet presAssocID="{68203A61-4ABB-F74F-AA6D-20489AA5F515}" presName="parentText" presStyleLbl="node1" presStyleIdx="0" presStyleCnt="4">
        <dgm:presLayoutVars>
          <dgm:chMax val="0"/>
          <dgm:bulletEnabled val="1"/>
        </dgm:presLayoutVars>
      </dgm:prSet>
      <dgm:spPr/>
      <dgm:t>
        <a:bodyPr/>
        <a:lstStyle/>
        <a:p>
          <a:endParaRPr lang="fr-FR"/>
        </a:p>
      </dgm:t>
    </dgm:pt>
    <dgm:pt modelId="{1184BD85-1888-F241-B74E-21FBB46EC824}" type="pres">
      <dgm:prSet presAssocID="{68203A61-4ABB-F74F-AA6D-20489AA5F515}" presName="childText" presStyleLbl="revTx" presStyleIdx="0" presStyleCnt="4">
        <dgm:presLayoutVars>
          <dgm:bulletEnabled val="1"/>
        </dgm:presLayoutVars>
      </dgm:prSet>
      <dgm:spPr/>
      <dgm:t>
        <a:bodyPr/>
        <a:lstStyle/>
        <a:p>
          <a:endParaRPr lang="fr-FR"/>
        </a:p>
      </dgm:t>
    </dgm:pt>
    <dgm:pt modelId="{7FFC910B-AFE6-2344-9FC7-396B31004437}" type="pres">
      <dgm:prSet presAssocID="{DBE090ED-C639-DB48-8E15-7233D9BA4A02}" presName="parentText" presStyleLbl="node1" presStyleIdx="1" presStyleCnt="4">
        <dgm:presLayoutVars>
          <dgm:chMax val="0"/>
          <dgm:bulletEnabled val="1"/>
        </dgm:presLayoutVars>
      </dgm:prSet>
      <dgm:spPr/>
      <dgm:t>
        <a:bodyPr/>
        <a:lstStyle/>
        <a:p>
          <a:endParaRPr lang="fr-FR"/>
        </a:p>
      </dgm:t>
    </dgm:pt>
    <dgm:pt modelId="{39E58F83-688C-B84A-98E3-14C7E5828200}" type="pres">
      <dgm:prSet presAssocID="{DBE090ED-C639-DB48-8E15-7233D9BA4A02}" presName="childText" presStyleLbl="revTx" presStyleIdx="1" presStyleCnt="4">
        <dgm:presLayoutVars>
          <dgm:bulletEnabled val="1"/>
        </dgm:presLayoutVars>
      </dgm:prSet>
      <dgm:spPr/>
      <dgm:t>
        <a:bodyPr/>
        <a:lstStyle/>
        <a:p>
          <a:endParaRPr lang="fr-FR"/>
        </a:p>
      </dgm:t>
    </dgm:pt>
    <dgm:pt modelId="{DD199366-808B-6F4D-ACFF-FB38A9074859}" type="pres">
      <dgm:prSet presAssocID="{CE785170-181E-5740-868C-6ED295D2BDD4}" presName="parentText" presStyleLbl="node1" presStyleIdx="2" presStyleCnt="4">
        <dgm:presLayoutVars>
          <dgm:chMax val="0"/>
          <dgm:bulletEnabled val="1"/>
        </dgm:presLayoutVars>
      </dgm:prSet>
      <dgm:spPr/>
      <dgm:t>
        <a:bodyPr/>
        <a:lstStyle/>
        <a:p>
          <a:endParaRPr lang="fr-FR"/>
        </a:p>
      </dgm:t>
    </dgm:pt>
    <dgm:pt modelId="{1E2E62AA-80CF-5C41-88DE-8ACD8380E8A7}" type="pres">
      <dgm:prSet presAssocID="{CE785170-181E-5740-868C-6ED295D2BDD4}" presName="childText" presStyleLbl="revTx" presStyleIdx="2" presStyleCnt="4">
        <dgm:presLayoutVars>
          <dgm:bulletEnabled val="1"/>
        </dgm:presLayoutVars>
      </dgm:prSet>
      <dgm:spPr/>
      <dgm:t>
        <a:bodyPr/>
        <a:lstStyle/>
        <a:p>
          <a:endParaRPr lang="fr-FR"/>
        </a:p>
      </dgm:t>
    </dgm:pt>
    <dgm:pt modelId="{9D04C995-1CAD-384B-8859-AEB7DD9705DF}" type="pres">
      <dgm:prSet presAssocID="{9DD84A83-30D0-C04B-AF3A-32D0EA451FDC}" presName="parentText" presStyleLbl="node1" presStyleIdx="3" presStyleCnt="4">
        <dgm:presLayoutVars>
          <dgm:chMax val="0"/>
          <dgm:bulletEnabled val="1"/>
        </dgm:presLayoutVars>
      </dgm:prSet>
      <dgm:spPr/>
      <dgm:t>
        <a:bodyPr/>
        <a:lstStyle/>
        <a:p>
          <a:endParaRPr lang="fr-FR"/>
        </a:p>
      </dgm:t>
    </dgm:pt>
    <dgm:pt modelId="{E181CE07-8828-6E4C-8B1A-355B5EDD185D}" type="pres">
      <dgm:prSet presAssocID="{9DD84A83-30D0-C04B-AF3A-32D0EA451FDC}" presName="childText" presStyleLbl="revTx" presStyleIdx="3" presStyleCnt="4">
        <dgm:presLayoutVars>
          <dgm:bulletEnabled val="1"/>
        </dgm:presLayoutVars>
      </dgm:prSet>
      <dgm:spPr/>
      <dgm:t>
        <a:bodyPr/>
        <a:lstStyle/>
        <a:p>
          <a:endParaRPr lang="fr-FR"/>
        </a:p>
      </dgm:t>
    </dgm:pt>
  </dgm:ptLst>
  <dgm:cxnLst>
    <dgm:cxn modelId="{ECEA7010-3D60-6742-9740-34144BB93078}" srcId="{DBE090ED-C639-DB48-8E15-7233D9BA4A02}" destId="{C1D91611-A26E-6648-8B22-23932656D76F}" srcOrd="0" destOrd="0" parTransId="{0B3DCAE9-6A71-B943-ADBB-7B50722C60DC}" sibTransId="{BFE36889-6E25-5C41-9CC9-E9716FFDD4AB}"/>
    <dgm:cxn modelId="{6454B4E0-A440-BC43-806C-C9F425A6245A}" srcId="{68203A61-4ABB-F74F-AA6D-20489AA5F515}" destId="{AF6064E8-0136-DB45-9433-8E7B3A232275}" srcOrd="0" destOrd="0" parTransId="{B7AB0237-79F5-A746-8D25-DA63269395CB}" sibTransId="{C890D8B2-97F8-0C43-BDCB-63083778054D}"/>
    <dgm:cxn modelId="{0286FC48-1CAD-5B44-B5C4-30CADC34A947}" srcId="{CE785170-181E-5740-868C-6ED295D2BDD4}" destId="{46AC37A6-1853-364F-B9B8-8CC003396D59}" srcOrd="1" destOrd="0" parTransId="{F3CE5F35-BBD2-A14F-AEBB-18C5955713F5}" sibTransId="{7AE051E5-3603-144B-BBC2-7AE04DCEC9A8}"/>
    <dgm:cxn modelId="{F1F6934F-073B-D248-ADFA-7BA885B714CC}" type="presOf" srcId="{3851EE57-BCB9-A646-8EBB-E9CBF448E36D}" destId="{1CA00B73-94E2-724A-9188-CDC90DA772F0}" srcOrd="0" destOrd="0" presId="urn:microsoft.com/office/officeart/2005/8/layout/vList2"/>
    <dgm:cxn modelId="{935F673A-4B88-0246-B692-5A9833B39736}" type="presOf" srcId="{68203A61-4ABB-F74F-AA6D-20489AA5F515}" destId="{17F78A6A-80E7-8640-82BA-2CE45E2E20BA}" srcOrd="0" destOrd="0" presId="urn:microsoft.com/office/officeart/2005/8/layout/vList2"/>
    <dgm:cxn modelId="{F4E1819C-BD73-F94A-B914-307B1456BA01}" type="presOf" srcId="{E8C7412B-8F3B-7344-B94F-316C995D7026}" destId="{1184BD85-1888-F241-B74E-21FBB46EC824}" srcOrd="0" destOrd="1" presId="urn:microsoft.com/office/officeart/2005/8/layout/vList2"/>
    <dgm:cxn modelId="{0B50DBDA-E381-6843-BD54-8EB409BB00A3}" srcId="{3851EE57-BCB9-A646-8EBB-E9CBF448E36D}" destId="{68203A61-4ABB-F74F-AA6D-20489AA5F515}" srcOrd="0" destOrd="0" parTransId="{9F63BF9E-E968-084B-96B5-189A221ECF9D}" sibTransId="{30382019-DEF1-F346-AA66-69E7724A3257}"/>
    <dgm:cxn modelId="{57AA03F9-7031-314F-8C05-8A16CE2B2682}" type="presOf" srcId="{CE785170-181E-5740-868C-6ED295D2BDD4}" destId="{DD199366-808B-6F4D-ACFF-FB38A9074859}" srcOrd="0" destOrd="0" presId="urn:microsoft.com/office/officeart/2005/8/layout/vList2"/>
    <dgm:cxn modelId="{4AC8FD0C-2787-2248-8DE9-97B2230A11AC}" srcId="{3851EE57-BCB9-A646-8EBB-E9CBF448E36D}" destId="{9DD84A83-30D0-C04B-AF3A-32D0EA451FDC}" srcOrd="3" destOrd="0" parTransId="{92608535-99D1-404A-96D5-74F117993B6F}" sibTransId="{CB3B4FE7-E237-8E46-8ED9-BA67196D8723}"/>
    <dgm:cxn modelId="{F770D522-35F2-184F-9A5D-16123D3550B9}" srcId="{9DD84A83-30D0-C04B-AF3A-32D0EA451FDC}" destId="{C0E61D01-3AF8-B643-BFC1-F69BEA420700}" srcOrd="0" destOrd="0" parTransId="{32AF0BBD-3873-F443-9F25-607C7295BD25}" sibTransId="{3AB7796A-02B6-114C-93C6-CFF51B67EE70}"/>
    <dgm:cxn modelId="{AA605E41-B4E6-4E4D-AD1A-AD4567F30315}" type="presOf" srcId="{34D08EA9-95DE-9644-A90E-F6E28C601CAC}" destId="{1E2E62AA-80CF-5C41-88DE-8ACD8380E8A7}" srcOrd="0" destOrd="0" presId="urn:microsoft.com/office/officeart/2005/8/layout/vList2"/>
    <dgm:cxn modelId="{8E9F96B0-E26E-FE46-AEBF-35A17454DDF8}" type="presOf" srcId="{9DD84A83-30D0-C04B-AF3A-32D0EA451FDC}" destId="{9D04C995-1CAD-384B-8859-AEB7DD9705DF}" srcOrd="0" destOrd="0" presId="urn:microsoft.com/office/officeart/2005/8/layout/vList2"/>
    <dgm:cxn modelId="{0DE0254E-BF16-A649-8430-E6C9933FB94F}" srcId="{3851EE57-BCB9-A646-8EBB-E9CBF448E36D}" destId="{CE785170-181E-5740-868C-6ED295D2BDD4}" srcOrd="2" destOrd="0" parTransId="{2F50E3B8-E06A-6B4B-8B21-307F6DC6C863}" sibTransId="{5504E283-A91B-234D-A3ED-6622270FD192}"/>
    <dgm:cxn modelId="{9057990E-170C-9747-A4EF-86C537251765}" type="presOf" srcId="{C0E61D01-3AF8-B643-BFC1-F69BEA420700}" destId="{E181CE07-8828-6E4C-8B1A-355B5EDD185D}" srcOrd="0" destOrd="0" presId="urn:microsoft.com/office/officeart/2005/8/layout/vList2"/>
    <dgm:cxn modelId="{525EF137-411F-FD4A-827C-EBA156FD89CF}" type="presOf" srcId="{C1D91611-A26E-6648-8B22-23932656D76F}" destId="{39E58F83-688C-B84A-98E3-14C7E5828200}" srcOrd="0" destOrd="0" presId="urn:microsoft.com/office/officeart/2005/8/layout/vList2"/>
    <dgm:cxn modelId="{EE25051D-5BDB-D945-AB50-9EC38B91AC28}" type="presOf" srcId="{DBE090ED-C639-DB48-8E15-7233D9BA4A02}" destId="{7FFC910B-AFE6-2344-9FC7-396B31004437}" srcOrd="0" destOrd="0" presId="urn:microsoft.com/office/officeart/2005/8/layout/vList2"/>
    <dgm:cxn modelId="{448A576A-4790-5748-8DA3-21121A915FAC}" type="presOf" srcId="{AF6064E8-0136-DB45-9433-8E7B3A232275}" destId="{1184BD85-1888-F241-B74E-21FBB46EC824}" srcOrd="0" destOrd="0" presId="urn:microsoft.com/office/officeart/2005/8/layout/vList2"/>
    <dgm:cxn modelId="{E1C5C5E7-70EC-DC4B-ACB5-FF9A7A64A9E8}" srcId="{3851EE57-BCB9-A646-8EBB-E9CBF448E36D}" destId="{DBE090ED-C639-DB48-8E15-7233D9BA4A02}" srcOrd="1" destOrd="0" parTransId="{DC1AA6C8-2AE1-3147-882A-80A526F4C30A}" sibTransId="{4FFC385A-F2AD-1946-933F-B6AEB29C7743}"/>
    <dgm:cxn modelId="{8F3C903D-49B7-664B-B773-49D8475E4C9C}" srcId="{CE785170-181E-5740-868C-6ED295D2BDD4}" destId="{34D08EA9-95DE-9644-A90E-F6E28C601CAC}" srcOrd="0" destOrd="0" parTransId="{C72914AE-B6B9-E94A-8E7D-AFA5962BB3C9}" sibTransId="{8D1677D9-7714-6442-8767-896D65F6B4A2}"/>
    <dgm:cxn modelId="{04870DC4-2C2A-8340-BFAA-CEAC73705A91}" type="presOf" srcId="{46AC37A6-1853-364F-B9B8-8CC003396D59}" destId="{1E2E62AA-80CF-5C41-88DE-8ACD8380E8A7}" srcOrd="0" destOrd="1" presId="urn:microsoft.com/office/officeart/2005/8/layout/vList2"/>
    <dgm:cxn modelId="{2277E6FB-2B6A-4B4C-AE9D-9D2B811E3E3F}" srcId="{68203A61-4ABB-F74F-AA6D-20489AA5F515}" destId="{E8C7412B-8F3B-7344-B94F-316C995D7026}" srcOrd="1" destOrd="0" parTransId="{85787F04-31F9-0347-8195-06D5473B06B7}" sibTransId="{D3EBD4CB-61EE-5543-8E0D-8A9FBD116F90}"/>
    <dgm:cxn modelId="{23C2B14F-1A2A-4546-9D1C-51BF859998ED}" type="presParOf" srcId="{1CA00B73-94E2-724A-9188-CDC90DA772F0}" destId="{17F78A6A-80E7-8640-82BA-2CE45E2E20BA}" srcOrd="0" destOrd="0" presId="urn:microsoft.com/office/officeart/2005/8/layout/vList2"/>
    <dgm:cxn modelId="{C6746FA9-142B-C646-9BE4-F766831C84F7}" type="presParOf" srcId="{1CA00B73-94E2-724A-9188-CDC90DA772F0}" destId="{1184BD85-1888-F241-B74E-21FBB46EC824}" srcOrd="1" destOrd="0" presId="urn:microsoft.com/office/officeart/2005/8/layout/vList2"/>
    <dgm:cxn modelId="{A6449314-3C2F-5B49-B2A7-9247930CA145}" type="presParOf" srcId="{1CA00B73-94E2-724A-9188-CDC90DA772F0}" destId="{7FFC910B-AFE6-2344-9FC7-396B31004437}" srcOrd="2" destOrd="0" presId="urn:microsoft.com/office/officeart/2005/8/layout/vList2"/>
    <dgm:cxn modelId="{E75C9499-4DCD-9448-89C7-071DA604F7F5}" type="presParOf" srcId="{1CA00B73-94E2-724A-9188-CDC90DA772F0}" destId="{39E58F83-688C-B84A-98E3-14C7E5828200}" srcOrd="3" destOrd="0" presId="urn:microsoft.com/office/officeart/2005/8/layout/vList2"/>
    <dgm:cxn modelId="{8FC467E4-AA2D-C344-9811-B063E4EC22DF}" type="presParOf" srcId="{1CA00B73-94E2-724A-9188-CDC90DA772F0}" destId="{DD199366-808B-6F4D-ACFF-FB38A9074859}" srcOrd="4" destOrd="0" presId="urn:microsoft.com/office/officeart/2005/8/layout/vList2"/>
    <dgm:cxn modelId="{A4857BC5-6287-5843-B41C-9D436A4C7D99}" type="presParOf" srcId="{1CA00B73-94E2-724A-9188-CDC90DA772F0}" destId="{1E2E62AA-80CF-5C41-88DE-8ACD8380E8A7}" srcOrd="5" destOrd="0" presId="urn:microsoft.com/office/officeart/2005/8/layout/vList2"/>
    <dgm:cxn modelId="{0BC43C83-B29D-A847-8811-99E5DEEDE5E6}" type="presParOf" srcId="{1CA00B73-94E2-724A-9188-CDC90DA772F0}" destId="{9D04C995-1CAD-384B-8859-AEB7DD9705DF}" srcOrd="6" destOrd="0" presId="urn:microsoft.com/office/officeart/2005/8/layout/vList2"/>
    <dgm:cxn modelId="{E268ADCA-C31D-F149-BFA6-C286D0A63AB9}" type="presParOf" srcId="{1CA00B73-94E2-724A-9188-CDC90DA772F0}" destId="{E181CE07-8828-6E4C-8B1A-355B5EDD185D}"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851EE57-BCB9-A646-8EBB-E9CBF448E36D}"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A16B147C-2226-B745-A37F-390FAE759897}">
      <dgm:prSet/>
      <dgm:spPr/>
      <dgm:t>
        <a:bodyPr/>
        <a:lstStyle/>
        <a:p>
          <a:r>
            <a:rPr lang="fr-FR" dirty="0" smtClean="0"/>
            <a:t>La solution vers laquelle on penche dans la prise de décision n’est pas toujours tranchée. </a:t>
          </a:r>
          <a:endParaRPr lang="fr-FR" dirty="0"/>
        </a:p>
      </dgm:t>
    </dgm:pt>
    <dgm:pt modelId="{8CB02D66-375E-2E46-AF6A-9BFEAF4A33A3}" type="parTrans" cxnId="{5949C14B-C7AF-924E-8944-7914C3142C98}">
      <dgm:prSet/>
      <dgm:spPr/>
      <dgm:t>
        <a:bodyPr/>
        <a:lstStyle/>
        <a:p>
          <a:endParaRPr lang="fr-FR"/>
        </a:p>
      </dgm:t>
    </dgm:pt>
    <dgm:pt modelId="{4B576C92-AE11-4549-BADA-C798420AD9D2}" type="sibTrans" cxnId="{5949C14B-C7AF-924E-8944-7914C3142C98}">
      <dgm:prSet/>
      <dgm:spPr/>
      <dgm:t>
        <a:bodyPr/>
        <a:lstStyle/>
        <a:p>
          <a:endParaRPr lang="fr-FR"/>
        </a:p>
      </dgm:t>
    </dgm:pt>
    <dgm:pt modelId="{3BF80008-6A15-8648-9852-5F5B88CF6F48}">
      <dgm:prSet/>
      <dgm:spPr/>
      <dgm:t>
        <a:bodyPr/>
        <a:lstStyle/>
        <a:p>
          <a:r>
            <a:rPr lang="fr-FR" dirty="0" smtClean="0"/>
            <a:t>Le doute doit être EXPRIMÉ, même au risque de perdre du temps ou de perdre la face.</a:t>
          </a:r>
          <a:endParaRPr lang="fr-FR" dirty="0"/>
        </a:p>
      </dgm:t>
    </dgm:pt>
    <dgm:pt modelId="{CFF55E0A-0F0D-134A-9C45-AA7B5E776F45}" type="parTrans" cxnId="{55FC8DA4-61F1-9348-B286-7B41FB6E1EEF}">
      <dgm:prSet/>
      <dgm:spPr/>
      <dgm:t>
        <a:bodyPr/>
        <a:lstStyle/>
        <a:p>
          <a:endParaRPr lang="fr-FR"/>
        </a:p>
      </dgm:t>
    </dgm:pt>
    <dgm:pt modelId="{85FD8486-92A5-5142-AE41-7289FD8590B8}" type="sibTrans" cxnId="{55FC8DA4-61F1-9348-B286-7B41FB6E1EEF}">
      <dgm:prSet/>
      <dgm:spPr/>
      <dgm:t>
        <a:bodyPr/>
        <a:lstStyle/>
        <a:p>
          <a:endParaRPr lang="fr-FR"/>
        </a:p>
      </dgm:t>
    </dgm:pt>
    <dgm:pt modelId="{91F56D4F-46A7-FF40-8186-D80566EDADE6}">
      <dgm:prSet/>
      <dgm:spPr/>
      <dgm:t>
        <a:bodyPr/>
        <a:lstStyle/>
        <a:p>
          <a:r>
            <a:rPr lang="fr-FR" dirty="0" smtClean="0"/>
            <a:t>Le doute doit être LEVÉ avec un collègue, s’il a la compétence technique, ou avec un responsable en conformité avec la documentation.</a:t>
          </a:r>
          <a:endParaRPr lang="fr-FR" dirty="0"/>
        </a:p>
      </dgm:t>
    </dgm:pt>
    <dgm:pt modelId="{2557751B-A383-2343-A3FA-4D53DDD5712E}" type="parTrans" cxnId="{27D11EC2-2E04-2E4D-B078-B1CBD2406B8F}">
      <dgm:prSet/>
      <dgm:spPr/>
      <dgm:t>
        <a:bodyPr/>
        <a:lstStyle/>
        <a:p>
          <a:endParaRPr lang="fr-FR"/>
        </a:p>
      </dgm:t>
    </dgm:pt>
    <dgm:pt modelId="{D431DAAF-E83B-524D-849E-AC813894E0B1}" type="sibTrans" cxnId="{27D11EC2-2E04-2E4D-B078-B1CBD2406B8F}">
      <dgm:prSet/>
      <dgm:spPr/>
      <dgm:t>
        <a:bodyPr/>
        <a:lstStyle/>
        <a:p>
          <a:endParaRPr lang="fr-FR"/>
        </a:p>
      </dgm:t>
    </dgm:pt>
    <dgm:pt modelId="{90CCC26C-C15C-034D-9241-ADC843F7EBE2}">
      <dgm:prSet/>
      <dgm:spPr/>
      <dgm:t>
        <a:bodyPr/>
        <a:lstStyle/>
        <a:p>
          <a:r>
            <a:rPr lang="fr-FR" dirty="0" smtClean="0"/>
            <a:t>Alors que faire en cas de doute ?</a:t>
          </a:r>
          <a:endParaRPr lang="fr-FR" dirty="0"/>
        </a:p>
      </dgm:t>
    </dgm:pt>
    <dgm:pt modelId="{282D1926-74EE-4D4B-8B5B-423B21C9BE9C}" type="parTrans" cxnId="{0C9C257F-190B-7A41-A64E-2873363DFB88}">
      <dgm:prSet/>
      <dgm:spPr/>
      <dgm:t>
        <a:bodyPr/>
        <a:lstStyle/>
        <a:p>
          <a:endParaRPr lang="fr-FR"/>
        </a:p>
      </dgm:t>
    </dgm:pt>
    <dgm:pt modelId="{FBD9B8F3-2B7C-B54E-B7C8-0BA9A58BFFBE}" type="sibTrans" cxnId="{0C9C257F-190B-7A41-A64E-2873363DFB88}">
      <dgm:prSet/>
      <dgm:spPr/>
      <dgm:t>
        <a:bodyPr/>
        <a:lstStyle/>
        <a:p>
          <a:endParaRPr lang="fr-FR"/>
        </a:p>
      </dgm:t>
    </dgm:pt>
    <dgm:pt modelId="{1CA00B73-94E2-724A-9188-CDC90DA772F0}" type="pres">
      <dgm:prSet presAssocID="{3851EE57-BCB9-A646-8EBB-E9CBF448E36D}" presName="linear" presStyleCnt="0">
        <dgm:presLayoutVars>
          <dgm:animLvl val="lvl"/>
          <dgm:resizeHandles val="exact"/>
        </dgm:presLayoutVars>
      </dgm:prSet>
      <dgm:spPr/>
      <dgm:t>
        <a:bodyPr/>
        <a:lstStyle/>
        <a:p>
          <a:endParaRPr lang="fr-FR"/>
        </a:p>
      </dgm:t>
    </dgm:pt>
    <dgm:pt modelId="{8A22093C-43EA-7F4F-8749-234E91FF39F5}" type="pres">
      <dgm:prSet presAssocID="{A16B147C-2226-B745-A37F-390FAE759897}" presName="parentText" presStyleLbl="node1" presStyleIdx="0" presStyleCnt="2">
        <dgm:presLayoutVars>
          <dgm:chMax val="0"/>
          <dgm:bulletEnabled val="1"/>
        </dgm:presLayoutVars>
      </dgm:prSet>
      <dgm:spPr/>
      <dgm:t>
        <a:bodyPr/>
        <a:lstStyle/>
        <a:p>
          <a:endParaRPr lang="fr-FR"/>
        </a:p>
      </dgm:t>
    </dgm:pt>
    <dgm:pt modelId="{11B97B66-B6E2-FC4B-81BE-A69F008F3C53}" type="pres">
      <dgm:prSet presAssocID="{4B576C92-AE11-4549-BADA-C798420AD9D2}" presName="spacer" presStyleCnt="0"/>
      <dgm:spPr/>
    </dgm:pt>
    <dgm:pt modelId="{7B603E3B-5130-484F-A730-5B37F2F5A7AB}" type="pres">
      <dgm:prSet presAssocID="{90CCC26C-C15C-034D-9241-ADC843F7EBE2}" presName="parentText" presStyleLbl="node1" presStyleIdx="1" presStyleCnt="2">
        <dgm:presLayoutVars>
          <dgm:chMax val="0"/>
          <dgm:bulletEnabled val="1"/>
        </dgm:presLayoutVars>
      </dgm:prSet>
      <dgm:spPr/>
      <dgm:t>
        <a:bodyPr/>
        <a:lstStyle/>
        <a:p>
          <a:endParaRPr lang="fr-FR"/>
        </a:p>
      </dgm:t>
    </dgm:pt>
    <dgm:pt modelId="{C456FD3C-EBD0-4747-AB0B-A8E20A032E4E}" type="pres">
      <dgm:prSet presAssocID="{90CCC26C-C15C-034D-9241-ADC843F7EBE2}" presName="childText" presStyleLbl="revTx" presStyleIdx="0" presStyleCnt="1">
        <dgm:presLayoutVars>
          <dgm:bulletEnabled val="1"/>
        </dgm:presLayoutVars>
      </dgm:prSet>
      <dgm:spPr/>
      <dgm:t>
        <a:bodyPr/>
        <a:lstStyle/>
        <a:p>
          <a:endParaRPr lang="fr-FR"/>
        </a:p>
      </dgm:t>
    </dgm:pt>
  </dgm:ptLst>
  <dgm:cxnLst>
    <dgm:cxn modelId="{09F0DE05-5E95-E543-86C6-DAA47C98BE54}" type="presOf" srcId="{3BF80008-6A15-8648-9852-5F5B88CF6F48}" destId="{C456FD3C-EBD0-4747-AB0B-A8E20A032E4E}" srcOrd="0" destOrd="0" presId="urn:microsoft.com/office/officeart/2005/8/layout/vList2"/>
    <dgm:cxn modelId="{55FC8DA4-61F1-9348-B286-7B41FB6E1EEF}" srcId="{90CCC26C-C15C-034D-9241-ADC843F7EBE2}" destId="{3BF80008-6A15-8648-9852-5F5B88CF6F48}" srcOrd="0" destOrd="0" parTransId="{CFF55E0A-0F0D-134A-9C45-AA7B5E776F45}" sibTransId="{85FD8486-92A5-5142-AE41-7289FD8590B8}"/>
    <dgm:cxn modelId="{3D172F8A-A74E-6A4A-8C6F-1FAEFB01A78C}" type="presOf" srcId="{3851EE57-BCB9-A646-8EBB-E9CBF448E36D}" destId="{1CA00B73-94E2-724A-9188-CDC90DA772F0}" srcOrd="0" destOrd="0" presId="urn:microsoft.com/office/officeart/2005/8/layout/vList2"/>
    <dgm:cxn modelId="{27D11EC2-2E04-2E4D-B078-B1CBD2406B8F}" srcId="{90CCC26C-C15C-034D-9241-ADC843F7EBE2}" destId="{91F56D4F-46A7-FF40-8186-D80566EDADE6}" srcOrd="1" destOrd="0" parTransId="{2557751B-A383-2343-A3FA-4D53DDD5712E}" sibTransId="{D431DAAF-E83B-524D-849E-AC813894E0B1}"/>
    <dgm:cxn modelId="{5949C14B-C7AF-924E-8944-7914C3142C98}" srcId="{3851EE57-BCB9-A646-8EBB-E9CBF448E36D}" destId="{A16B147C-2226-B745-A37F-390FAE759897}" srcOrd="0" destOrd="0" parTransId="{8CB02D66-375E-2E46-AF6A-9BFEAF4A33A3}" sibTransId="{4B576C92-AE11-4549-BADA-C798420AD9D2}"/>
    <dgm:cxn modelId="{F8A868C5-93CC-2C44-803A-E3560F18AB19}" type="presOf" srcId="{90CCC26C-C15C-034D-9241-ADC843F7EBE2}" destId="{7B603E3B-5130-484F-A730-5B37F2F5A7AB}" srcOrd="0" destOrd="0" presId="urn:microsoft.com/office/officeart/2005/8/layout/vList2"/>
    <dgm:cxn modelId="{B501E013-5DB0-C247-832F-37C2D103A71A}" type="presOf" srcId="{A16B147C-2226-B745-A37F-390FAE759897}" destId="{8A22093C-43EA-7F4F-8749-234E91FF39F5}" srcOrd="0" destOrd="0" presId="urn:microsoft.com/office/officeart/2005/8/layout/vList2"/>
    <dgm:cxn modelId="{0C9C257F-190B-7A41-A64E-2873363DFB88}" srcId="{3851EE57-BCB9-A646-8EBB-E9CBF448E36D}" destId="{90CCC26C-C15C-034D-9241-ADC843F7EBE2}" srcOrd="1" destOrd="0" parTransId="{282D1926-74EE-4D4B-8B5B-423B21C9BE9C}" sibTransId="{FBD9B8F3-2B7C-B54E-B7C8-0BA9A58BFFBE}"/>
    <dgm:cxn modelId="{402184EB-C3F9-CB49-924F-B78108D434AE}" type="presOf" srcId="{91F56D4F-46A7-FF40-8186-D80566EDADE6}" destId="{C456FD3C-EBD0-4747-AB0B-A8E20A032E4E}" srcOrd="0" destOrd="1" presId="urn:microsoft.com/office/officeart/2005/8/layout/vList2"/>
    <dgm:cxn modelId="{7F6F1A41-E103-F241-9577-9A2E08B61B00}" type="presParOf" srcId="{1CA00B73-94E2-724A-9188-CDC90DA772F0}" destId="{8A22093C-43EA-7F4F-8749-234E91FF39F5}" srcOrd="0" destOrd="0" presId="urn:microsoft.com/office/officeart/2005/8/layout/vList2"/>
    <dgm:cxn modelId="{2E6A03B0-58FC-FF44-BFBF-C5282234CF1F}" type="presParOf" srcId="{1CA00B73-94E2-724A-9188-CDC90DA772F0}" destId="{11B97B66-B6E2-FC4B-81BE-A69F008F3C53}" srcOrd="1" destOrd="0" presId="urn:microsoft.com/office/officeart/2005/8/layout/vList2"/>
    <dgm:cxn modelId="{F3954D78-2704-AB48-BBC8-FEBACA45485D}" type="presParOf" srcId="{1CA00B73-94E2-724A-9188-CDC90DA772F0}" destId="{7B603E3B-5130-484F-A730-5B37F2F5A7AB}" srcOrd="2" destOrd="0" presId="urn:microsoft.com/office/officeart/2005/8/layout/vList2"/>
    <dgm:cxn modelId="{C111E0C1-A000-2841-93F5-ED0B0956DE50}" type="presParOf" srcId="{1CA00B73-94E2-724A-9188-CDC90DA772F0}" destId="{C456FD3C-EBD0-4747-AB0B-A8E20A032E4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72E4C76-E24E-8F46-91A0-BD08A60617E4}"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578DCFAC-1E01-A641-A3C0-87073BED0A74}">
      <dgm:prSet/>
      <dgm:spPr/>
      <dgm:t>
        <a:bodyPr/>
        <a:lstStyle/>
        <a:p>
          <a:pPr rtl="0"/>
          <a:r>
            <a:rPr lang="fr-FR" dirty="0" smtClean="0"/>
            <a:t>Les automatismes existent depuis longtemps, </a:t>
          </a:r>
          <a:endParaRPr lang="fr-FR" dirty="0"/>
        </a:p>
      </dgm:t>
    </dgm:pt>
    <dgm:pt modelId="{C529A5C9-C3DB-5141-93C7-7072C548F6C4}" type="parTrans" cxnId="{50222A75-90CA-BD4E-B268-559FCAFC7CD0}">
      <dgm:prSet/>
      <dgm:spPr/>
      <dgm:t>
        <a:bodyPr/>
        <a:lstStyle/>
        <a:p>
          <a:endParaRPr lang="fr-FR"/>
        </a:p>
      </dgm:t>
    </dgm:pt>
    <dgm:pt modelId="{EAABC3B1-6437-814B-9152-6FC39BCB05A2}" type="sibTrans" cxnId="{50222A75-90CA-BD4E-B268-559FCAFC7CD0}">
      <dgm:prSet/>
      <dgm:spPr/>
      <dgm:t>
        <a:bodyPr/>
        <a:lstStyle/>
        <a:p>
          <a:endParaRPr lang="fr-FR"/>
        </a:p>
      </dgm:t>
    </dgm:pt>
    <dgm:pt modelId="{3325FAD0-4399-FA4C-8E9E-2D7D2C065254}">
      <dgm:prSet/>
      <dgm:spPr/>
      <dgm:t>
        <a:bodyPr/>
        <a:lstStyle/>
        <a:p>
          <a:pPr rtl="0"/>
          <a:r>
            <a:rPr lang="fr-FR" dirty="0" smtClean="0"/>
            <a:t>mais l’amélioration considérable de la performance des calculateurs a permis leur utilisation généralisée dans les avions. </a:t>
          </a:r>
          <a:endParaRPr lang="fr-FR" dirty="0"/>
        </a:p>
      </dgm:t>
    </dgm:pt>
    <dgm:pt modelId="{B775D8ED-FDFC-5047-AFC3-DE6B939F82BF}" type="parTrans" cxnId="{140DE66E-F9DC-5643-A933-9F7B6A40547C}">
      <dgm:prSet/>
      <dgm:spPr/>
    </dgm:pt>
    <dgm:pt modelId="{84DF0D38-D3AF-4C4E-9580-07CBAB48C942}" type="sibTrans" cxnId="{140DE66E-F9DC-5643-A933-9F7B6A40547C}">
      <dgm:prSet/>
      <dgm:spPr/>
      <dgm:t>
        <a:bodyPr/>
        <a:lstStyle/>
        <a:p>
          <a:endParaRPr lang="fr-FR"/>
        </a:p>
      </dgm:t>
    </dgm:pt>
    <dgm:pt modelId="{3F8415E6-0A5E-A443-AFE2-19130060BD05}">
      <dgm:prSet/>
      <dgm:spPr/>
      <dgm:t>
        <a:bodyPr/>
        <a:lstStyle/>
        <a:p>
          <a:pPr rtl="0"/>
          <a:r>
            <a:rPr lang="fr-FR" dirty="0" smtClean="0"/>
            <a:t>Cela a eu pour effet de transformer de nombreux aspects du travail.</a:t>
          </a:r>
          <a:endParaRPr lang="fr-FR" dirty="0"/>
        </a:p>
      </dgm:t>
    </dgm:pt>
    <dgm:pt modelId="{FCD1F4C0-5B6D-B646-BF19-F1BB65C61EB9}" type="parTrans" cxnId="{7C945253-565A-6444-BDA7-BE83034779D6}">
      <dgm:prSet/>
      <dgm:spPr/>
    </dgm:pt>
    <dgm:pt modelId="{B93FAEC9-0209-7047-A53B-765D39663B18}" type="sibTrans" cxnId="{7C945253-565A-6444-BDA7-BE83034779D6}">
      <dgm:prSet/>
      <dgm:spPr/>
    </dgm:pt>
    <dgm:pt modelId="{F12E5D68-9463-2F4F-A9A0-477E2167A1A0}" type="pres">
      <dgm:prSet presAssocID="{572E4C76-E24E-8F46-91A0-BD08A60617E4}" presName="outerComposite" presStyleCnt="0">
        <dgm:presLayoutVars>
          <dgm:chMax val="5"/>
          <dgm:dir/>
          <dgm:resizeHandles val="exact"/>
        </dgm:presLayoutVars>
      </dgm:prSet>
      <dgm:spPr/>
      <dgm:t>
        <a:bodyPr/>
        <a:lstStyle/>
        <a:p>
          <a:endParaRPr lang="fr-FR"/>
        </a:p>
      </dgm:t>
    </dgm:pt>
    <dgm:pt modelId="{7AD3F406-FEC3-5648-8F2D-E67682CE2109}" type="pres">
      <dgm:prSet presAssocID="{572E4C76-E24E-8F46-91A0-BD08A60617E4}" presName="dummyMaxCanvas" presStyleCnt="0">
        <dgm:presLayoutVars/>
      </dgm:prSet>
      <dgm:spPr/>
    </dgm:pt>
    <dgm:pt modelId="{2D23577D-F7DB-1C40-AE4A-AE0ACB760388}" type="pres">
      <dgm:prSet presAssocID="{572E4C76-E24E-8F46-91A0-BD08A60617E4}" presName="ThreeNodes_1" presStyleLbl="node1" presStyleIdx="0" presStyleCnt="3">
        <dgm:presLayoutVars>
          <dgm:bulletEnabled val="1"/>
        </dgm:presLayoutVars>
      </dgm:prSet>
      <dgm:spPr/>
      <dgm:t>
        <a:bodyPr/>
        <a:lstStyle/>
        <a:p>
          <a:endParaRPr lang="fr-FR"/>
        </a:p>
      </dgm:t>
    </dgm:pt>
    <dgm:pt modelId="{D7A25F39-71AC-4842-A04C-4651348103BC}" type="pres">
      <dgm:prSet presAssocID="{572E4C76-E24E-8F46-91A0-BD08A60617E4}" presName="ThreeNodes_2" presStyleLbl="node1" presStyleIdx="1" presStyleCnt="3">
        <dgm:presLayoutVars>
          <dgm:bulletEnabled val="1"/>
        </dgm:presLayoutVars>
      </dgm:prSet>
      <dgm:spPr/>
      <dgm:t>
        <a:bodyPr/>
        <a:lstStyle/>
        <a:p>
          <a:endParaRPr lang="fr-FR"/>
        </a:p>
      </dgm:t>
    </dgm:pt>
    <dgm:pt modelId="{E26850B5-A6D3-E546-B175-52D7AE85F213}" type="pres">
      <dgm:prSet presAssocID="{572E4C76-E24E-8F46-91A0-BD08A60617E4}" presName="ThreeNodes_3" presStyleLbl="node1" presStyleIdx="2" presStyleCnt="3">
        <dgm:presLayoutVars>
          <dgm:bulletEnabled val="1"/>
        </dgm:presLayoutVars>
      </dgm:prSet>
      <dgm:spPr/>
      <dgm:t>
        <a:bodyPr/>
        <a:lstStyle/>
        <a:p>
          <a:endParaRPr lang="fr-FR"/>
        </a:p>
      </dgm:t>
    </dgm:pt>
    <dgm:pt modelId="{E04935A3-DDC3-3B4D-BD78-2DB475A697C9}" type="pres">
      <dgm:prSet presAssocID="{572E4C76-E24E-8F46-91A0-BD08A60617E4}" presName="ThreeConn_1-2" presStyleLbl="fgAccFollowNode1" presStyleIdx="0" presStyleCnt="2">
        <dgm:presLayoutVars>
          <dgm:bulletEnabled val="1"/>
        </dgm:presLayoutVars>
      </dgm:prSet>
      <dgm:spPr/>
      <dgm:t>
        <a:bodyPr/>
        <a:lstStyle/>
        <a:p>
          <a:endParaRPr lang="fr-FR"/>
        </a:p>
      </dgm:t>
    </dgm:pt>
    <dgm:pt modelId="{DF182613-7D3F-E847-988B-2AEA107BE705}" type="pres">
      <dgm:prSet presAssocID="{572E4C76-E24E-8F46-91A0-BD08A60617E4}" presName="ThreeConn_2-3" presStyleLbl="fgAccFollowNode1" presStyleIdx="1" presStyleCnt="2">
        <dgm:presLayoutVars>
          <dgm:bulletEnabled val="1"/>
        </dgm:presLayoutVars>
      </dgm:prSet>
      <dgm:spPr/>
      <dgm:t>
        <a:bodyPr/>
        <a:lstStyle/>
        <a:p>
          <a:endParaRPr lang="fr-FR"/>
        </a:p>
      </dgm:t>
    </dgm:pt>
    <dgm:pt modelId="{856B1FD7-9E51-F545-8559-2FFCB1D1A89F}" type="pres">
      <dgm:prSet presAssocID="{572E4C76-E24E-8F46-91A0-BD08A60617E4}" presName="ThreeNodes_1_text" presStyleLbl="node1" presStyleIdx="2" presStyleCnt="3">
        <dgm:presLayoutVars>
          <dgm:bulletEnabled val="1"/>
        </dgm:presLayoutVars>
      </dgm:prSet>
      <dgm:spPr/>
      <dgm:t>
        <a:bodyPr/>
        <a:lstStyle/>
        <a:p>
          <a:endParaRPr lang="fr-FR"/>
        </a:p>
      </dgm:t>
    </dgm:pt>
    <dgm:pt modelId="{919CE333-977C-EF40-9AD2-E1493D254F42}" type="pres">
      <dgm:prSet presAssocID="{572E4C76-E24E-8F46-91A0-BD08A60617E4}" presName="ThreeNodes_2_text" presStyleLbl="node1" presStyleIdx="2" presStyleCnt="3">
        <dgm:presLayoutVars>
          <dgm:bulletEnabled val="1"/>
        </dgm:presLayoutVars>
      </dgm:prSet>
      <dgm:spPr/>
      <dgm:t>
        <a:bodyPr/>
        <a:lstStyle/>
        <a:p>
          <a:endParaRPr lang="fr-FR"/>
        </a:p>
      </dgm:t>
    </dgm:pt>
    <dgm:pt modelId="{4A2EBE4F-B852-5045-9CB3-8D8AA6E629FA}" type="pres">
      <dgm:prSet presAssocID="{572E4C76-E24E-8F46-91A0-BD08A60617E4}" presName="ThreeNodes_3_text" presStyleLbl="node1" presStyleIdx="2" presStyleCnt="3">
        <dgm:presLayoutVars>
          <dgm:bulletEnabled val="1"/>
        </dgm:presLayoutVars>
      </dgm:prSet>
      <dgm:spPr/>
      <dgm:t>
        <a:bodyPr/>
        <a:lstStyle/>
        <a:p>
          <a:endParaRPr lang="fr-FR"/>
        </a:p>
      </dgm:t>
    </dgm:pt>
  </dgm:ptLst>
  <dgm:cxnLst>
    <dgm:cxn modelId="{8DFCD5F2-E43D-2744-8744-E8DD72DA5DC1}" type="presOf" srcId="{3F8415E6-0A5E-A443-AFE2-19130060BD05}" destId="{4A2EBE4F-B852-5045-9CB3-8D8AA6E629FA}" srcOrd="1" destOrd="0" presId="urn:microsoft.com/office/officeart/2005/8/layout/vProcess5"/>
    <dgm:cxn modelId="{140DE66E-F9DC-5643-A933-9F7B6A40547C}" srcId="{572E4C76-E24E-8F46-91A0-BD08A60617E4}" destId="{3325FAD0-4399-FA4C-8E9E-2D7D2C065254}" srcOrd="1" destOrd="0" parTransId="{B775D8ED-FDFC-5047-AFC3-DE6B939F82BF}" sibTransId="{84DF0D38-D3AF-4C4E-9580-07CBAB48C942}"/>
    <dgm:cxn modelId="{C21D8BF1-616B-FD44-8E94-3C3E0D036414}" type="presOf" srcId="{EAABC3B1-6437-814B-9152-6FC39BCB05A2}" destId="{E04935A3-DDC3-3B4D-BD78-2DB475A697C9}" srcOrd="0" destOrd="0" presId="urn:microsoft.com/office/officeart/2005/8/layout/vProcess5"/>
    <dgm:cxn modelId="{50222A75-90CA-BD4E-B268-559FCAFC7CD0}" srcId="{572E4C76-E24E-8F46-91A0-BD08A60617E4}" destId="{578DCFAC-1E01-A641-A3C0-87073BED0A74}" srcOrd="0" destOrd="0" parTransId="{C529A5C9-C3DB-5141-93C7-7072C548F6C4}" sibTransId="{EAABC3B1-6437-814B-9152-6FC39BCB05A2}"/>
    <dgm:cxn modelId="{038087D2-6C68-604F-BC2E-ABDB96374E47}" type="presOf" srcId="{572E4C76-E24E-8F46-91A0-BD08A60617E4}" destId="{F12E5D68-9463-2F4F-A9A0-477E2167A1A0}" srcOrd="0" destOrd="0" presId="urn:microsoft.com/office/officeart/2005/8/layout/vProcess5"/>
    <dgm:cxn modelId="{E636D746-2B07-6B48-80DE-D7B0B21F2135}" type="presOf" srcId="{3F8415E6-0A5E-A443-AFE2-19130060BD05}" destId="{E26850B5-A6D3-E546-B175-52D7AE85F213}" srcOrd="0" destOrd="0" presId="urn:microsoft.com/office/officeart/2005/8/layout/vProcess5"/>
    <dgm:cxn modelId="{7287E727-5CCD-C54D-86AE-C587F32A0054}" type="presOf" srcId="{84DF0D38-D3AF-4C4E-9580-07CBAB48C942}" destId="{DF182613-7D3F-E847-988B-2AEA107BE705}" srcOrd="0" destOrd="0" presId="urn:microsoft.com/office/officeart/2005/8/layout/vProcess5"/>
    <dgm:cxn modelId="{5F60C26B-8C1A-394F-B4AA-A02947D09EAA}" type="presOf" srcId="{578DCFAC-1E01-A641-A3C0-87073BED0A74}" destId="{856B1FD7-9E51-F545-8559-2FFCB1D1A89F}" srcOrd="1" destOrd="0" presId="urn:microsoft.com/office/officeart/2005/8/layout/vProcess5"/>
    <dgm:cxn modelId="{3C76E17B-9C42-9B45-AE20-EBD6FCB0BD2B}" type="presOf" srcId="{3325FAD0-4399-FA4C-8E9E-2D7D2C065254}" destId="{D7A25F39-71AC-4842-A04C-4651348103BC}" srcOrd="0" destOrd="0" presId="urn:microsoft.com/office/officeart/2005/8/layout/vProcess5"/>
    <dgm:cxn modelId="{180DEA96-2D68-044E-BB7E-A5CB36B5668F}" type="presOf" srcId="{3325FAD0-4399-FA4C-8E9E-2D7D2C065254}" destId="{919CE333-977C-EF40-9AD2-E1493D254F42}" srcOrd="1" destOrd="0" presId="urn:microsoft.com/office/officeart/2005/8/layout/vProcess5"/>
    <dgm:cxn modelId="{9B8EBA9E-CF51-8E4C-A978-42A374354D42}" type="presOf" srcId="{578DCFAC-1E01-A641-A3C0-87073BED0A74}" destId="{2D23577D-F7DB-1C40-AE4A-AE0ACB760388}" srcOrd="0" destOrd="0" presId="urn:microsoft.com/office/officeart/2005/8/layout/vProcess5"/>
    <dgm:cxn modelId="{7C945253-565A-6444-BDA7-BE83034779D6}" srcId="{572E4C76-E24E-8F46-91A0-BD08A60617E4}" destId="{3F8415E6-0A5E-A443-AFE2-19130060BD05}" srcOrd="2" destOrd="0" parTransId="{FCD1F4C0-5B6D-B646-BF19-F1BB65C61EB9}" sibTransId="{B93FAEC9-0209-7047-A53B-765D39663B18}"/>
    <dgm:cxn modelId="{1C7BE4C8-D605-9D4C-B095-2E186F7029AA}" type="presParOf" srcId="{F12E5D68-9463-2F4F-A9A0-477E2167A1A0}" destId="{7AD3F406-FEC3-5648-8F2D-E67682CE2109}" srcOrd="0" destOrd="0" presId="urn:microsoft.com/office/officeart/2005/8/layout/vProcess5"/>
    <dgm:cxn modelId="{596B1F29-1577-EE4B-A9FC-7815E0D33A9C}" type="presParOf" srcId="{F12E5D68-9463-2F4F-A9A0-477E2167A1A0}" destId="{2D23577D-F7DB-1C40-AE4A-AE0ACB760388}" srcOrd="1" destOrd="0" presId="urn:microsoft.com/office/officeart/2005/8/layout/vProcess5"/>
    <dgm:cxn modelId="{054A3073-96C0-3745-A00C-AB46248F47A4}" type="presParOf" srcId="{F12E5D68-9463-2F4F-A9A0-477E2167A1A0}" destId="{D7A25F39-71AC-4842-A04C-4651348103BC}" srcOrd="2" destOrd="0" presId="urn:microsoft.com/office/officeart/2005/8/layout/vProcess5"/>
    <dgm:cxn modelId="{2A9B19A7-B666-F949-99D8-E5B3D7F72368}" type="presParOf" srcId="{F12E5D68-9463-2F4F-A9A0-477E2167A1A0}" destId="{E26850B5-A6D3-E546-B175-52D7AE85F213}" srcOrd="3" destOrd="0" presId="urn:microsoft.com/office/officeart/2005/8/layout/vProcess5"/>
    <dgm:cxn modelId="{295EEDBD-CBAD-B747-A075-C20DC1A12827}" type="presParOf" srcId="{F12E5D68-9463-2F4F-A9A0-477E2167A1A0}" destId="{E04935A3-DDC3-3B4D-BD78-2DB475A697C9}" srcOrd="4" destOrd="0" presId="urn:microsoft.com/office/officeart/2005/8/layout/vProcess5"/>
    <dgm:cxn modelId="{99B6B2FD-159A-B24B-ACBE-EBA77C2334AA}" type="presParOf" srcId="{F12E5D68-9463-2F4F-A9A0-477E2167A1A0}" destId="{DF182613-7D3F-E847-988B-2AEA107BE705}" srcOrd="5" destOrd="0" presId="urn:microsoft.com/office/officeart/2005/8/layout/vProcess5"/>
    <dgm:cxn modelId="{70541A31-E6C8-2141-8710-A6D4505F4D8D}" type="presParOf" srcId="{F12E5D68-9463-2F4F-A9A0-477E2167A1A0}" destId="{856B1FD7-9E51-F545-8559-2FFCB1D1A89F}" srcOrd="6" destOrd="0" presId="urn:microsoft.com/office/officeart/2005/8/layout/vProcess5"/>
    <dgm:cxn modelId="{D21C7270-FFCB-CE40-840E-2940E318DD80}" type="presParOf" srcId="{F12E5D68-9463-2F4F-A9A0-477E2167A1A0}" destId="{919CE333-977C-EF40-9AD2-E1493D254F42}" srcOrd="7" destOrd="0" presId="urn:microsoft.com/office/officeart/2005/8/layout/vProcess5"/>
    <dgm:cxn modelId="{DEA173A9-AF8B-8944-93C4-70AF40A84B88}" type="presParOf" srcId="{F12E5D68-9463-2F4F-A9A0-477E2167A1A0}" destId="{4A2EBE4F-B852-5045-9CB3-8D8AA6E629FA}"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67FE0F-4737-F443-81FE-869DF0EFE78D}"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46E2FD47-CC9A-804F-952D-47543CD78B0E}">
      <dgm:prSet/>
      <dgm:spPr/>
      <dgm:t>
        <a:bodyPr/>
        <a:lstStyle/>
        <a:p>
          <a:pPr rtl="0"/>
          <a:r>
            <a:rPr lang="fr-FR" dirty="0" smtClean="0"/>
            <a:t>Il existe 2 types de travail:</a:t>
          </a:r>
          <a:endParaRPr lang="fr-FR" dirty="0"/>
        </a:p>
      </dgm:t>
    </dgm:pt>
    <dgm:pt modelId="{1CFC0AC1-2215-4740-8D48-83FF6F02D8EC}" type="parTrans" cxnId="{C2657A2E-CFF9-0240-A68B-7C3FC3085D93}">
      <dgm:prSet/>
      <dgm:spPr/>
      <dgm:t>
        <a:bodyPr/>
        <a:lstStyle/>
        <a:p>
          <a:endParaRPr lang="fr-FR"/>
        </a:p>
      </dgm:t>
    </dgm:pt>
    <dgm:pt modelId="{440CA835-E669-8C41-820C-F77DD38B2229}" type="sibTrans" cxnId="{C2657A2E-CFF9-0240-A68B-7C3FC3085D93}">
      <dgm:prSet/>
      <dgm:spPr/>
      <dgm:t>
        <a:bodyPr/>
        <a:lstStyle/>
        <a:p>
          <a:endParaRPr lang="fr-FR"/>
        </a:p>
      </dgm:t>
    </dgm:pt>
    <dgm:pt modelId="{9604144F-75E3-5946-A7D9-D99B005EFA44}">
      <dgm:prSet/>
      <dgm:spPr/>
      <dgm:t>
        <a:bodyPr/>
        <a:lstStyle/>
        <a:p>
          <a:r>
            <a:rPr lang="fr-FR" dirty="0" smtClean="0"/>
            <a:t>Le </a:t>
          </a:r>
          <a:r>
            <a:rPr lang="fr-FR" dirty="0" smtClean="0">
              <a:solidFill>
                <a:srgbClr val="FF0000"/>
              </a:solidFill>
              <a:effectLst>
                <a:outerShdw blurRad="38100" dist="38100" dir="2700000" algn="tl">
                  <a:srgbClr val="000000"/>
                </a:outerShdw>
              </a:effectLst>
            </a:rPr>
            <a:t>travail statique (ou posté)</a:t>
          </a:r>
          <a:r>
            <a:rPr lang="fr-FR" dirty="0" smtClean="0">
              <a:solidFill>
                <a:srgbClr val="FF0000"/>
              </a:solidFill>
            </a:rPr>
            <a:t> </a:t>
          </a:r>
          <a:r>
            <a:rPr lang="fr-FR" dirty="0" smtClean="0"/>
            <a:t>:</a:t>
          </a:r>
        </a:p>
      </dgm:t>
    </dgm:pt>
    <dgm:pt modelId="{DFBA5BD9-E238-5B4A-8781-C079B79A20B4}" type="parTrans" cxnId="{17EC6E63-F4D0-2947-961D-5113B49121D6}">
      <dgm:prSet/>
      <dgm:spPr/>
      <dgm:t>
        <a:bodyPr/>
        <a:lstStyle/>
        <a:p>
          <a:endParaRPr lang="fr-FR"/>
        </a:p>
      </dgm:t>
    </dgm:pt>
    <dgm:pt modelId="{AA1F4E3A-CFE0-CC4C-9EC9-2FFEBC82457C}" type="sibTrans" cxnId="{17EC6E63-F4D0-2947-961D-5113B49121D6}">
      <dgm:prSet/>
      <dgm:spPr/>
      <dgm:t>
        <a:bodyPr/>
        <a:lstStyle/>
        <a:p>
          <a:endParaRPr lang="fr-FR"/>
        </a:p>
      </dgm:t>
    </dgm:pt>
    <dgm:pt modelId="{1FE85DAA-CA00-5D46-BBD7-EEEF29E8349E}">
      <dgm:prSet/>
      <dgm:spPr/>
      <dgm:t>
        <a:bodyPr/>
        <a:lstStyle/>
        <a:p>
          <a:r>
            <a:rPr lang="fr-FR" dirty="0" smtClean="0"/>
            <a:t>Le </a:t>
          </a:r>
          <a:r>
            <a:rPr lang="fr-FR" dirty="0" smtClean="0">
              <a:solidFill>
                <a:srgbClr val="FF0000"/>
              </a:solidFill>
              <a:effectLst>
                <a:outerShdw blurRad="38100" dist="38100" dir="2700000" algn="tl">
                  <a:srgbClr val="000000"/>
                </a:outerShdw>
              </a:effectLst>
            </a:rPr>
            <a:t>travail dynamique ou rythmique</a:t>
          </a:r>
          <a:r>
            <a:rPr lang="fr-FR" dirty="0" smtClean="0"/>
            <a:t>:</a:t>
          </a:r>
          <a:endParaRPr lang="fr-FR" dirty="0"/>
        </a:p>
      </dgm:t>
    </dgm:pt>
    <dgm:pt modelId="{A6FCF36F-2C9A-2640-BEE7-D0346DE90DB7}" type="parTrans" cxnId="{95B47D5B-FC72-BE4D-A54F-1EB2A566E52C}">
      <dgm:prSet/>
      <dgm:spPr/>
      <dgm:t>
        <a:bodyPr/>
        <a:lstStyle/>
        <a:p>
          <a:endParaRPr lang="fr-FR"/>
        </a:p>
      </dgm:t>
    </dgm:pt>
    <dgm:pt modelId="{D5EA4ACB-B783-194B-973D-A77EF8C238BC}" type="sibTrans" cxnId="{95B47D5B-FC72-BE4D-A54F-1EB2A566E52C}">
      <dgm:prSet/>
      <dgm:spPr/>
      <dgm:t>
        <a:bodyPr/>
        <a:lstStyle/>
        <a:p>
          <a:endParaRPr lang="fr-FR"/>
        </a:p>
      </dgm:t>
    </dgm:pt>
    <dgm:pt modelId="{FEC8C13E-0A98-6A4C-B5F0-C71F37CE2394}">
      <dgm:prSet/>
      <dgm:spPr/>
      <dgm:t>
        <a:bodyPr/>
        <a:lstStyle/>
        <a:p>
          <a:r>
            <a:rPr lang="fr-FR" dirty="0" smtClean="0"/>
            <a:t>Etat prolongé de contraction des muscles s’appliquant habituellement au maintien d’une posture.</a:t>
          </a:r>
        </a:p>
      </dgm:t>
    </dgm:pt>
    <dgm:pt modelId="{9C149059-ABBE-B04D-A34D-F2ECC7B790C9}" type="parTrans" cxnId="{689D09B2-5F00-E947-BB7A-D9A11D4963B3}">
      <dgm:prSet/>
      <dgm:spPr/>
    </dgm:pt>
    <dgm:pt modelId="{3B40F737-3297-5A41-8362-4BE3C4D88654}" type="sibTrans" cxnId="{689D09B2-5F00-E947-BB7A-D9A11D4963B3}">
      <dgm:prSet/>
      <dgm:spPr/>
    </dgm:pt>
    <dgm:pt modelId="{23F532BE-6907-5147-89EB-4747EB9881E4}">
      <dgm:prSet/>
      <dgm:spPr/>
      <dgm:t>
        <a:bodyPr/>
        <a:lstStyle/>
        <a:p>
          <a:r>
            <a:rPr lang="fr-FR" dirty="0" smtClean="0"/>
            <a:t>Alternance de contractions et d’extension, de tension et de relâchement</a:t>
          </a:r>
          <a:endParaRPr lang="fr-FR" dirty="0"/>
        </a:p>
      </dgm:t>
    </dgm:pt>
    <dgm:pt modelId="{85B3F123-6CC6-3A4C-B7C3-A2ADE974B9AA}" type="parTrans" cxnId="{D81718A1-5D7C-C649-B582-39A6B08DCD66}">
      <dgm:prSet/>
      <dgm:spPr/>
    </dgm:pt>
    <dgm:pt modelId="{6EE03313-27C6-204E-BC64-12A2D952A5F6}" type="sibTrans" cxnId="{D81718A1-5D7C-C649-B582-39A6B08DCD66}">
      <dgm:prSet/>
      <dgm:spPr/>
    </dgm:pt>
    <dgm:pt modelId="{252920FF-96D7-DA4B-AB61-8E74DFB4BB1E}" type="pres">
      <dgm:prSet presAssocID="{A467FE0F-4737-F443-81FE-869DF0EFE78D}" presName="linear" presStyleCnt="0">
        <dgm:presLayoutVars>
          <dgm:dir/>
          <dgm:animLvl val="lvl"/>
          <dgm:resizeHandles val="exact"/>
        </dgm:presLayoutVars>
      </dgm:prSet>
      <dgm:spPr/>
      <dgm:t>
        <a:bodyPr/>
        <a:lstStyle/>
        <a:p>
          <a:endParaRPr lang="fr-FR"/>
        </a:p>
      </dgm:t>
    </dgm:pt>
    <dgm:pt modelId="{53F4A8A6-DBF4-9844-88F9-F42C341B1A40}" type="pres">
      <dgm:prSet presAssocID="{46E2FD47-CC9A-804F-952D-47543CD78B0E}" presName="parentLin" presStyleCnt="0"/>
      <dgm:spPr/>
    </dgm:pt>
    <dgm:pt modelId="{7AAA868D-21D6-334F-88C9-35F8B4BE1BE9}" type="pres">
      <dgm:prSet presAssocID="{46E2FD47-CC9A-804F-952D-47543CD78B0E}" presName="parentLeftMargin" presStyleLbl="node1" presStyleIdx="0" presStyleCnt="3"/>
      <dgm:spPr/>
      <dgm:t>
        <a:bodyPr/>
        <a:lstStyle/>
        <a:p>
          <a:endParaRPr lang="fr-FR"/>
        </a:p>
      </dgm:t>
    </dgm:pt>
    <dgm:pt modelId="{18B6A464-A7E3-3A40-B667-CC174FE5D9DD}" type="pres">
      <dgm:prSet presAssocID="{46E2FD47-CC9A-804F-952D-47543CD78B0E}" presName="parentText" presStyleLbl="node1" presStyleIdx="0" presStyleCnt="3">
        <dgm:presLayoutVars>
          <dgm:chMax val="0"/>
          <dgm:bulletEnabled val="1"/>
        </dgm:presLayoutVars>
      </dgm:prSet>
      <dgm:spPr/>
      <dgm:t>
        <a:bodyPr/>
        <a:lstStyle/>
        <a:p>
          <a:endParaRPr lang="fr-FR"/>
        </a:p>
      </dgm:t>
    </dgm:pt>
    <dgm:pt modelId="{D824017D-4F36-394E-884E-8DDC2FB4C0A6}" type="pres">
      <dgm:prSet presAssocID="{46E2FD47-CC9A-804F-952D-47543CD78B0E}" presName="negativeSpace" presStyleCnt="0"/>
      <dgm:spPr/>
    </dgm:pt>
    <dgm:pt modelId="{397BA412-6BB4-FC46-BD2A-B909A7D70E50}" type="pres">
      <dgm:prSet presAssocID="{46E2FD47-CC9A-804F-952D-47543CD78B0E}" presName="childText" presStyleLbl="conFgAcc1" presStyleIdx="0" presStyleCnt="3">
        <dgm:presLayoutVars>
          <dgm:bulletEnabled val="1"/>
        </dgm:presLayoutVars>
      </dgm:prSet>
      <dgm:spPr/>
      <dgm:t>
        <a:bodyPr/>
        <a:lstStyle/>
        <a:p>
          <a:endParaRPr lang="fr-FR"/>
        </a:p>
      </dgm:t>
    </dgm:pt>
    <dgm:pt modelId="{5C9B548D-E1D2-3743-B7C4-A2A0F97E5EC4}" type="pres">
      <dgm:prSet presAssocID="{440CA835-E669-8C41-820C-F77DD38B2229}" presName="spaceBetweenRectangles" presStyleCnt="0"/>
      <dgm:spPr/>
    </dgm:pt>
    <dgm:pt modelId="{264180B7-8E7D-9245-A790-D5F6808F58D2}" type="pres">
      <dgm:prSet presAssocID="{9604144F-75E3-5946-A7D9-D99B005EFA44}" presName="parentLin" presStyleCnt="0"/>
      <dgm:spPr/>
    </dgm:pt>
    <dgm:pt modelId="{E0428B0A-662E-B843-87B7-0FE3BAA1523A}" type="pres">
      <dgm:prSet presAssocID="{9604144F-75E3-5946-A7D9-D99B005EFA44}" presName="parentLeftMargin" presStyleLbl="node1" presStyleIdx="0" presStyleCnt="3"/>
      <dgm:spPr/>
      <dgm:t>
        <a:bodyPr/>
        <a:lstStyle/>
        <a:p>
          <a:endParaRPr lang="fr-FR"/>
        </a:p>
      </dgm:t>
    </dgm:pt>
    <dgm:pt modelId="{A6A85446-DC41-944E-BF37-C4D6F55AC4ED}" type="pres">
      <dgm:prSet presAssocID="{9604144F-75E3-5946-A7D9-D99B005EFA44}" presName="parentText" presStyleLbl="node1" presStyleIdx="1" presStyleCnt="3">
        <dgm:presLayoutVars>
          <dgm:chMax val="0"/>
          <dgm:bulletEnabled val="1"/>
        </dgm:presLayoutVars>
      </dgm:prSet>
      <dgm:spPr/>
      <dgm:t>
        <a:bodyPr/>
        <a:lstStyle/>
        <a:p>
          <a:endParaRPr lang="fr-FR"/>
        </a:p>
      </dgm:t>
    </dgm:pt>
    <dgm:pt modelId="{9911123B-FAAC-9046-9C61-9375659C03CD}" type="pres">
      <dgm:prSet presAssocID="{9604144F-75E3-5946-A7D9-D99B005EFA44}" presName="negativeSpace" presStyleCnt="0"/>
      <dgm:spPr/>
    </dgm:pt>
    <dgm:pt modelId="{1B1C7C18-573B-9042-9345-5937F21BF180}" type="pres">
      <dgm:prSet presAssocID="{9604144F-75E3-5946-A7D9-D99B005EFA44}" presName="childText" presStyleLbl="conFgAcc1" presStyleIdx="1" presStyleCnt="3">
        <dgm:presLayoutVars>
          <dgm:bulletEnabled val="1"/>
        </dgm:presLayoutVars>
      </dgm:prSet>
      <dgm:spPr/>
      <dgm:t>
        <a:bodyPr/>
        <a:lstStyle/>
        <a:p>
          <a:endParaRPr lang="fr-FR"/>
        </a:p>
      </dgm:t>
    </dgm:pt>
    <dgm:pt modelId="{2256ABE6-EFAA-2D47-B6AE-99874D3D0185}" type="pres">
      <dgm:prSet presAssocID="{AA1F4E3A-CFE0-CC4C-9EC9-2FFEBC82457C}" presName="spaceBetweenRectangles" presStyleCnt="0"/>
      <dgm:spPr/>
    </dgm:pt>
    <dgm:pt modelId="{4F6AD4B2-5B44-EE45-ADAD-21832A6E2C67}" type="pres">
      <dgm:prSet presAssocID="{1FE85DAA-CA00-5D46-BBD7-EEEF29E8349E}" presName="parentLin" presStyleCnt="0"/>
      <dgm:spPr/>
    </dgm:pt>
    <dgm:pt modelId="{2396A19A-2578-C848-B12B-78984D622234}" type="pres">
      <dgm:prSet presAssocID="{1FE85DAA-CA00-5D46-BBD7-EEEF29E8349E}" presName="parentLeftMargin" presStyleLbl="node1" presStyleIdx="1" presStyleCnt="3"/>
      <dgm:spPr/>
      <dgm:t>
        <a:bodyPr/>
        <a:lstStyle/>
        <a:p>
          <a:endParaRPr lang="fr-FR"/>
        </a:p>
      </dgm:t>
    </dgm:pt>
    <dgm:pt modelId="{FAF2E065-3FDF-374F-BD14-F807EA885A82}" type="pres">
      <dgm:prSet presAssocID="{1FE85DAA-CA00-5D46-BBD7-EEEF29E8349E}" presName="parentText" presStyleLbl="node1" presStyleIdx="2" presStyleCnt="3">
        <dgm:presLayoutVars>
          <dgm:chMax val="0"/>
          <dgm:bulletEnabled val="1"/>
        </dgm:presLayoutVars>
      </dgm:prSet>
      <dgm:spPr/>
      <dgm:t>
        <a:bodyPr/>
        <a:lstStyle/>
        <a:p>
          <a:endParaRPr lang="fr-FR"/>
        </a:p>
      </dgm:t>
    </dgm:pt>
    <dgm:pt modelId="{E8AD2112-DFB2-2145-BD0F-AF339D1A8831}" type="pres">
      <dgm:prSet presAssocID="{1FE85DAA-CA00-5D46-BBD7-EEEF29E8349E}" presName="negativeSpace" presStyleCnt="0"/>
      <dgm:spPr/>
    </dgm:pt>
    <dgm:pt modelId="{5640F904-6054-9748-9A21-7788694D038B}" type="pres">
      <dgm:prSet presAssocID="{1FE85DAA-CA00-5D46-BBD7-EEEF29E8349E}" presName="childText" presStyleLbl="conFgAcc1" presStyleIdx="2" presStyleCnt="3">
        <dgm:presLayoutVars>
          <dgm:bulletEnabled val="1"/>
        </dgm:presLayoutVars>
      </dgm:prSet>
      <dgm:spPr/>
      <dgm:t>
        <a:bodyPr/>
        <a:lstStyle/>
        <a:p>
          <a:endParaRPr lang="fr-FR"/>
        </a:p>
      </dgm:t>
    </dgm:pt>
  </dgm:ptLst>
  <dgm:cxnLst>
    <dgm:cxn modelId="{65F28927-8B91-804B-B025-B16D742909E7}" type="presOf" srcId="{23F532BE-6907-5147-89EB-4747EB9881E4}" destId="{5640F904-6054-9748-9A21-7788694D038B}" srcOrd="0" destOrd="0" presId="urn:microsoft.com/office/officeart/2005/8/layout/list1"/>
    <dgm:cxn modelId="{C2657A2E-CFF9-0240-A68B-7C3FC3085D93}" srcId="{A467FE0F-4737-F443-81FE-869DF0EFE78D}" destId="{46E2FD47-CC9A-804F-952D-47543CD78B0E}" srcOrd="0" destOrd="0" parTransId="{1CFC0AC1-2215-4740-8D48-83FF6F02D8EC}" sibTransId="{440CA835-E669-8C41-820C-F77DD38B2229}"/>
    <dgm:cxn modelId="{D81718A1-5D7C-C649-B582-39A6B08DCD66}" srcId="{1FE85DAA-CA00-5D46-BBD7-EEEF29E8349E}" destId="{23F532BE-6907-5147-89EB-4747EB9881E4}" srcOrd="0" destOrd="0" parTransId="{85B3F123-6CC6-3A4C-B7C3-A2ADE974B9AA}" sibTransId="{6EE03313-27C6-204E-BC64-12A2D952A5F6}"/>
    <dgm:cxn modelId="{95B47D5B-FC72-BE4D-A54F-1EB2A566E52C}" srcId="{A467FE0F-4737-F443-81FE-869DF0EFE78D}" destId="{1FE85DAA-CA00-5D46-BBD7-EEEF29E8349E}" srcOrd="2" destOrd="0" parTransId="{A6FCF36F-2C9A-2640-BEE7-D0346DE90DB7}" sibTransId="{D5EA4ACB-B783-194B-973D-A77EF8C238BC}"/>
    <dgm:cxn modelId="{757B0A0C-1B77-114E-B608-067264DC37D2}" type="presOf" srcId="{1FE85DAA-CA00-5D46-BBD7-EEEF29E8349E}" destId="{FAF2E065-3FDF-374F-BD14-F807EA885A82}" srcOrd="1" destOrd="0" presId="urn:microsoft.com/office/officeart/2005/8/layout/list1"/>
    <dgm:cxn modelId="{689D09B2-5F00-E947-BB7A-D9A11D4963B3}" srcId="{9604144F-75E3-5946-A7D9-D99B005EFA44}" destId="{FEC8C13E-0A98-6A4C-B5F0-C71F37CE2394}" srcOrd="0" destOrd="0" parTransId="{9C149059-ABBE-B04D-A34D-F2ECC7B790C9}" sibTransId="{3B40F737-3297-5A41-8362-4BE3C4D88654}"/>
    <dgm:cxn modelId="{1D603C5C-F716-C842-B147-2642719FE358}" type="presOf" srcId="{9604144F-75E3-5946-A7D9-D99B005EFA44}" destId="{A6A85446-DC41-944E-BF37-C4D6F55AC4ED}" srcOrd="1" destOrd="0" presId="urn:microsoft.com/office/officeart/2005/8/layout/list1"/>
    <dgm:cxn modelId="{685CB9FC-CFF8-904A-9A79-5F92EA395590}" type="presOf" srcId="{A467FE0F-4737-F443-81FE-869DF0EFE78D}" destId="{252920FF-96D7-DA4B-AB61-8E74DFB4BB1E}" srcOrd="0" destOrd="0" presId="urn:microsoft.com/office/officeart/2005/8/layout/list1"/>
    <dgm:cxn modelId="{17EC6E63-F4D0-2947-961D-5113B49121D6}" srcId="{A467FE0F-4737-F443-81FE-869DF0EFE78D}" destId="{9604144F-75E3-5946-A7D9-D99B005EFA44}" srcOrd="1" destOrd="0" parTransId="{DFBA5BD9-E238-5B4A-8781-C079B79A20B4}" sibTransId="{AA1F4E3A-CFE0-CC4C-9EC9-2FFEBC82457C}"/>
    <dgm:cxn modelId="{C64AAA28-AC47-554A-AB5A-EF7FC327BBDF}" type="presOf" srcId="{9604144F-75E3-5946-A7D9-D99B005EFA44}" destId="{E0428B0A-662E-B843-87B7-0FE3BAA1523A}" srcOrd="0" destOrd="0" presId="urn:microsoft.com/office/officeart/2005/8/layout/list1"/>
    <dgm:cxn modelId="{659D27EF-B97B-3E42-AEA6-6EECACFA7AB9}" type="presOf" srcId="{46E2FD47-CC9A-804F-952D-47543CD78B0E}" destId="{18B6A464-A7E3-3A40-B667-CC174FE5D9DD}" srcOrd="1" destOrd="0" presId="urn:microsoft.com/office/officeart/2005/8/layout/list1"/>
    <dgm:cxn modelId="{F97342D6-CD2F-4B42-ACD0-AE9B4B3E2488}" type="presOf" srcId="{1FE85DAA-CA00-5D46-BBD7-EEEF29E8349E}" destId="{2396A19A-2578-C848-B12B-78984D622234}" srcOrd="0" destOrd="0" presId="urn:microsoft.com/office/officeart/2005/8/layout/list1"/>
    <dgm:cxn modelId="{AA9A7F3F-D81B-B74F-BA0B-86FF693A5540}" type="presOf" srcId="{FEC8C13E-0A98-6A4C-B5F0-C71F37CE2394}" destId="{1B1C7C18-573B-9042-9345-5937F21BF180}" srcOrd="0" destOrd="0" presId="urn:microsoft.com/office/officeart/2005/8/layout/list1"/>
    <dgm:cxn modelId="{2E413F30-D0C3-5F4C-8112-6D739F44E9ED}" type="presOf" srcId="{46E2FD47-CC9A-804F-952D-47543CD78B0E}" destId="{7AAA868D-21D6-334F-88C9-35F8B4BE1BE9}" srcOrd="0" destOrd="0" presId="urn:microsoft.com/office/officeart/2005/8/layout/list1"/>
    <dgm:cxn modelId="{E3B60B32-E77A-4F47-A8C7-0489CD99A0F4}" type="presParOf" srcId="{252920FF-96D7-DA4B-AB61-8E74DFB4BB1E}" destId="{53F4A8A6-DBF4-9844-88F9-F42C341B1A40}" srcOrd="0" destOrd="0" presId="urn:microsoft.com/office/officeart/2005/8/layout/list1"/>
    <dgm:cxn modelId="{DF61F06F-64F6-A64E-9711-14668B4D37AC}" type="presParOf" srcId="{53F4A8A6-DBF4-9844-88F9-F42C341B1A40}" destId="{7AAA868D-21D6-334F-88C9-35F8B4BE1BE9}" srcOrd="0" destOrd="0" presId="urn:microsoft.com/office/officeart/2005/8/layout/list1"/>
    <dgm:cxn modelId="{07E119E4-D490-D04F-A842-34D8BD99CCD7}" type="presParOf" srcId="{53F4A8A6-DBF4-9844-88F9-F42C341B1A40}" destId="{18B6A464-A7E3-3A40-B667-CC174FE5D9DD}" srcOrd="1" destOrd="0" presId="urn:microsoft.com/office/officeart/2005/8/layout/list1"/>
    <dgm:cxn modelId="{09175995-6DB5-2047-B3DC-17B56C042309}" type="presParOf" srcId="{252920FF-96D7-DA4B-AB61-8E74DFB4BB1E}" destId="{D824017D-4F36-394E-884E-8DDC2FB4C0A6}" srcOrd="1" destOrd="0" presId="urn:microsoft.com/office/officeart/2005/8/layout/list1"/>
    <dgm:cxn modelId="{EB8490D7-5E92-FF47-9C23-2EA1DA8E96F2}" type="presParOf" srcId="{252920FF-96D7-DA4B-AB61-8E74DFB4BB1E}" destId="{397BA412-6BB4-FC46-BD2A-B909A7D70E50}" srcOrd="2" destOrd="0" presId="urn:microsoft.com/office/officeart/2005/8/layout/list1"/>
    <dgm:cxn modelId="{9EB707E2-8A6B-D84C-AFD5-E0358B93BC41}" type="presParOf" srcId="{252920FF-96D7-DA4B-AB61-8E74DFB4BB1E}" destId="{5C9B548D-E1D2-3743-B7C4-A2A0F97E5EC4}" srcOrd="3" destOrd="0" presId="urn:microsoft.com/office/officeart/2005/8/layout/list1"/>
    <dgm:cxn modelId="{D8C5FEB1-877B-0E45-852F-70D407120782}" type="presParOf" srcId="{252920FF-96D7-DA4B-AB61-8E74DFB4BB1E}" destId="{264180B7-8E7D-9245-A790-D5F6808F58D2}" srcOrd="4" destOrd="0" presId="urn:microsoft.com/office/officeart/2005/8/layout/list1"/>
    <dgm:cxn modelId="{928E1D59-CEFD-934E-85ED-38EC83ACA6E8}" type="presParOf" srcId="{264180B7-8E7D-9245-A790-D5F6808F58D2}" destId="{E0428B0A-662E-B843-87B7-0FE3BAA1523A}" srcOrd="0" destOrd="0" presId="urn:microsoft.com/office/officeart/2005/8/layout/list1"/>
    <dgm:cxn modelId="{7556F501-B848-D146-B8DC-D2CCC8AC7077}" type="presParOf" srcId="{264180B7-8E7D-9245-A790-D5F6808F58D2}" destId="{A6A85446-DC41-944E-BF37-C4D6F55AC4ED}" srcOrd="1" destOrd="0" presId="urn:microsoft.com/office/officeart/2005/8/layout/list1"/>
    <dgm:cxn modelId="{46D8FF98-9C36-BB43-9B53-88FE5B2D78B5}" type="presParOf" srcId="{252920FF-96D7-DA4B-AB61-8E74DFB4BB1E}" destId="{9911123B-FAAC-9046-9C61-9375659C03CD}" srcOrd="5" destOrd="0" presId="urn:microsoft.com/office/officeart/2005/8/layout/list1"/>
    <dgm:cxn modelId="{1C80B49E-8644-E34F-9D4F-A5BC2E2624AD}" type="presParOf" srcId="{252920FF-96D7-DA4B-AB61-8E74DFB4BB1E}" destId="{1B1C7C18-573B-9042-9345-5937F21BF180}" srcOrd="6" destOrd="0" presId="urn:microsoft.com/office/officeart/2005/8/layout/list1"/>
    <dgm:cxn modelId="{26AC6945-3B97-C44D-B3AD-5FF86AC926C8}" type="presParOf" srcId="{252920FF-96D7-DA4B-AB61-8E74DFB4BB1E}" destId="{2256ABE6-EFAA-2D47-B6AE-99874D3D0185}" srcOrd="7" destOrd="0" presId="urn:microsoft.com/office/officeart/2005/8/layout/list1"/>
    <dgm:cxn modelId="{32D8CF09-0CF9-A748-810A-3D762EF72585}" type="presParOf" srcId="{252920FF-96D7-DA4B-AB61-8E74DFB4BB1E}" destId="{4F6AD4B2-5B44-EE45-ADAD-21832A6E2C67}" srcOrd="8" destOrd="0" presId="urn:microsoft.com/office/officeart/2005/8/layout/list1"/>
    <dgm:cxn modelId="{2AECF374-745D-3243-A51A-44BEED616D4D}" type="presParOf" srcId="{4F6AD4B2-5B44-EE45-ADAD-21832A6E2C67}" destId="{2396A19A-2578-C848-B12B-78984D622234}" srcOrd="0" destOrd="0" presId="urn:microsoft.com/office/officeart/2005/8/layout/list1"/>
    <dgm:cxn modelId="{C20DC7F4-7B63-CA42-BC84-EED2D7965BC4}" type="presParOf" srcId="{4F6AD4B2-5B44-EE45-ADAD-21832A6E2C67}" destId="{FAF2E065-3FDF-374F-BD14-F807EA885A82}" srcOrd="1" destOrd="0" presId="urn:microsoft.com/office/officeart/2005/8/layout/list1"/>
    <dgm:cxn modelId="{E936F8C5-9300-BD42-B2EB-57C097933406}" type="presParOf" srcId="{252920FF-96D7-DA4B-AB61-8E74DFB4BB1E}" destId="{E8AD2112-DFB2-2145-BD0F-AF339D1A8831}" srcOrd="9" destOrd="0" presId="urn:microsoft.com/office/officeart/2005/8/layout/list1"/>
    <dgm:cxn modelId="{B745424B-1270-1748-A863-042CD4939E0D}" type="presParOf" srcId="{252920FF-96D7-DA4B-AB61-8E74DFB4BB1E}" destId="{5640F904-6054-9748-9A21-7788694D038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641349B-8E84-554F-8922-972D89BA2E1A}"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DD43E633-492F-6443-9D56-0862A3C01147}">
      <dgm:prSet/>
      <dgm:spPr/>
      <dgm:t>
        <a:bodyPr/>
        <a:lstStyle/>
        <a:p>
          <a:pPr rtl="0"/>
          <a:r>
            <a:rPr lang="fr-FR" smtClean="0"/>
            <a:t>Impact sur la sécurité :</a:t>
          </a:r>
          <a:endParaRPr lang="fr-FR"/>
        </a:p>
      </dgm:t>
    </dgm:pt>
    <dgm:pt modelId="{1225959B-6295-B343-97FB-FB04DE5BDE80}" type="parTrans" cxnId="{C4CFBA73-A2A3-4443-B885-CCC4A329EA5D}">
      <dgm:prSet/>
      <dgm:spPr/>
      <dgm:t>
        <a:bodyPr/>
        <a:lstStyle/>
        <a:p>
          <a:endParaRPr lang="fr-FR"/>
        </a:p>
      </dgm:t>
    </dgm:pt>
    <dgm:pt modelId="{28618763-2349-234C-91FE-D48072D20E4D}" type="sibTrans" cxnId="{C4CFBA73-A2A3-4443-B885-CCC4A329EA5D}">
      <dgm:prSet/>
      <dgm:spPr/>
      <dgm:t>
        <a:bodyPr/>
        <a:lstStyle/>
        <a:p>
          <a:endParaRPr lang="fr-FR"/>
        </a:p>
      </dgm:t>
    </dgm:pt>
    <dgm:pt modelId="{B4B7E676-BD16-3145-A28C-E407118031AB}">
      <dgm:prSet/>
      <dgm:spPr/>
      <dgm:t>
        <a:bodyPr/>
        <a:lstStyle/>
        <a:p>
          <a:pPr rtl="0"/>
          <a:r>
            <a:rPr lang="fr-FR" dirty="0" smtClean="0"/>
            <a:t>une technologie qui ne cesse de progresser ;</a:t>
          </a:r>
          <a:endParaRPr lang="fr-FR" dirty="0"/>
        </a:p>
      </dgm:t>
    </dgm:pt>
    <dgm:pt modelId="{3F439184-C8B7-C44B-992B-5A72802E2EDA}" type="parTrans" cxnId="{F24545E3-B64C-B54B-AF23-0FAC3D0D6E6E}">
      <dgm:prSet/>
      <dgm:spPr/>
      <dgm:t>
        <a:bodyPr/>
        <a:lstStyle/>
        <a:p>
          <a:endParaRPr lang="fr-FR"/>
        </a:p>
      </dgm:t>
    </dgm:pt>
    <dgm:pt modelId="{8A1AF358-4A12-AC40-AAF0-A288053EEAE4}" type="sibTrans" cxnId="{F24545E3-B64C-B54B-AF23-0FAC3D0D6E6E}">
      <dgm:prSet/>
      <dgm:spPr/>
      <dgm:t>
        <a:bodyPr/>
        <a:lstStyle/>
        <a:p>
          <a:endParaRPr lang="fr-FR"/>
        </a:p>
      </dgm:t>
    </dgm:pt>
    <dgm:pt modelId="{1930CCBA-57A1-7D44-9567-4BB85368BA05}">
      <dgm:prSet/>
      <dgm:spPr/>
      <dgm:t>
        <a:bodyPr/>
        <a:lstStyle/>
        <a:p>
          <a:pPr rtl="0"/>
          <a:r>
            <a:rPr lang="fr-FR" dirty="0" smtClean="0"/>
            <a:t>malgré l’aide embarqué, des domaines difficilement maîtrisables (électricité statique, compatibilité électromagnétique, …) ;</a:t>
          </a:r>
          <a:endParaRPr lang="fr-FR" dirty="0"/>
        </a:p>
      </dgm:t>
    </dgm:pt>
    <dgm:pt modelId="{47627524-DC5C-4E4B-AD10-C65C68D2F990}" type="parTrans" cxnId="{517D84B9-1FAA-584D-8A95-FFB92F4DF484}">
      <dgm:prSet/>
      <dgm:spPr/>
      <dgm:t>
        <a:bodyPr/>
        <a:lstStyle/>
        <a:p>
          <a:endParaRPr lang="fr-FR"/>
        </a:p>
      </dgm:t>
    </dgm:pt>
    <dgm:pt modelId="{CE153E30-67F2-F944-BFAE-0FAAA029BAF2}" type="sibTrans" cxnId="{517D84B9-1FAA-584D-8A95-FFB92F4DF484}">
      <dgm:prSet/>
      <dgm:spPr/>
      <dgm:t>
        <a:bodyPr/>
        <a:lstStyle/>
        <a:p>
          <a:endParaRPr lang="fr-FR"/>
        </a:p>
      </dgm:t>
    </dgm:pt>
    <dgm:pt modelId="{D1565198-A718-734B-B0FB-F124396EF9F5}">
      <dgm:prSet/>
      <dgm:spPr/>
      <dgm:t>
        <a:bodyPr/>
        <a:lstStyle/>
        <a:p>
          <a:pPr rtl="0"/>
          <a:r>
            <a:rPr lang="fr-FR" dirty="0" smtClean="0"/>
            <a:t>dangers liés aux interactions entre systèmes et aux automatismes ;</a:t>
          </a:r>
          <a:endParaRPr lang="fr-FR" dirty="0"/>
        </a:p>
      </dgm:t>
    </dgm:pt>
    <dgm:pt modelId="{76E66B27-C2D2-1E48-8B9A-038DBC6DB1CD}" type="parTrans" cxnId="{1D59269C-0B8E-7D47-BBD2-F36BA0A9C011}">
      <dgm:prSet/>
      <dgm:spPr/>
      <dgm:t>
        <a:bodyPr/>
        <a:lstStyle/>
        <a:p>
          <a:endParaRPr lang="fr-FR"/>
        </a:p>
      </dgm:t>
    </dgm:pt>
    <dgm:pt modelId="{FFE15CEE-D1E4-7D48-9BD5-DB2359C6A367}" type="sibTrans" cxnId="{1D59269C-0B8E-7D47-BBD2-F36BA0A9C011}">
      <dgm:prSet/>
      <dgm:spPr/>
      <dgm:t>
        <a:bodyPr/>
        <a:lstStyle/>
        <a:p>
          <a:endParaRPr lang="fr-FR"/>
        </a:p>
      </dgm:t>
    </dgm:pt>
    <dgm:pt modelId="{F5B061D4-E41B-1341-B39F-904B345EDC8F}">
      <dgm:prSet/>
      <dgm:spPr/>
      <dgm:t>
        <a:bodyPr/>
        <a:lstStyle/>
        <a:p>
          <a:pPr rtl="0"/>
          <a:r>
            <a:rPr lang="fr-FR" dirty="0" smtClean="0"/>
            <a:t>réactions surprenantes difficiles à anticiper ;</a:t>
          </a:r>
          <a:endParaRPr lang="fr-FR" dirty="0"/>
        </a:p>
      </dgm:t>
    </dgm:pt>
    <dgm:pt modelId="{DE7FE8C0-C22A-9B4E-83C1-5EB8B09A1803}" type="parTrans" cxnId="{8451FF9E-FC1A-474F-9390-41386F630F53}">
      <dgm:prSet/>
      <dgm:spPr/>
      <dgm:t>
        <a:bodyPr/>
        <a:lstStyle/>
        <a:p>
          <a:endParaRPr lang="fr-FR"/>
        </a:p>
      </dgm:t>
    </dgm:pt>
    <dgm:pt modelId="{D4978DA0-E616-A143-B419-B559D195500B}" type="sibTrans" cxnId="{8451FF9E-FC1A-474F-9390-41386F630F53}">
      <dgm:prSet/>
      <dgm:spPr/>
      <dgm:t>
        <a:bodyPr/>
        <a:lstStyle/>
        <a:p>
          <a:endParaRPr lang="fr-FR"/>
        </a:p>
      </dgm:t>
    </dgm:pt>
    <dgm:pt modelId="{2108316F-B50D-344D-9D07-92AD5A00C719}">
      <dgm:prSet/>
      <dgm:spPr/>
      <dgm:t>
        <a:bodyPr/>
        <a:lstStyle/>
        <a:p>
          <a:pPr rtl="0"/>
          <a:r>
            <a:rPr lang="is-IS" dirty="0" smtClean="0"/>
            <a:t>…</a:t>
          </a:r>
          <a:endParaRPr lang="is-IS" dirty="0"/>
        </a:p>
      </dgm:t>
    </dgm:pt>
    <dgm:pt modelId="{9786895D-94B2-B24F-AB71-B547A1910D66}" type="parTrans" cxnId="{215A157F-F5F8-E243-86CC-C44C3B450342}">
      <dgm:prSet/>
      <dgm:spPr/>
      <dgm:t>
        <a:bodyPr/>
        <a:lstStyle/>
        <a:p>
          <a:endParaRPr lang="fr-FR"/>
        </a:p>
      </dgm:t>
    </dgm:pt>
    <dgm:pt modelId="{AC7256F2-934A-C449-A137-B6D40C771B5B}" type="sibTrans" cxnId="{215A157F-F5F8-E243-86CC-C44C3B450342}">
      <dgm:prSet/>
      <dgm:spPr/>
      <dgm:t>
        <a:bodyPr/>
        <a:lstStyle/>
        <a:p>
          <a:endParaRPr lang="fr-FR"/>
        </a:p>
      </dgm:t>
    </dgm:pt>
    <dgm:pt modelId="{076582F1-3F86-DF40-B483-C8952D97BBE6}" type="pres">
      <dgm:prSet presAssocID="{2641349B-8E84-554F-8922-972D89BA2E1A}" presName="linear" presStyleCnt="0">
        <dgm:presLayoutVars>
          <dgm:animLvl val="lvl"/>
          <dgm:resizeHandles val="exact"/>
        </dgm:presLayoutVars>
      </dgm:prSet>
      <dgm:spPr/>
      <dgm:t>
        <a:bodyPr/>
        <a:lstStyle/>
        <a:p>
          <a:endParaRPr lang="fr-FR"/>
        </a:p>
      </dgm:t>
    </dgm:pt>
    <dgm:pt modelId="{681D3CF6-2979-1247-88E5-ADF0E6B0DD7C}" type="pres">
      <dgm:prSet presAssocID="{DD43E633-492F-6443-9D56-0862A3C01147}" presName="parentText" presStyleLbl="node1" presStyleIdx="0" presStyleCnt="1">
        <dgm:presLayoutVars>
          <dgm:chMax val="0"/>
          <dgm:bulletEnabled val="1"/>
        </dgm:presLayoutVars>
      </dgm:prSet>
      <dgm:spPr/>
      <dgm:t>
        <a:bodyPr/>
        <a:lstStyle/>
        <a:p>
          <a:endParaRPr lang="fr-FR"/>
        </a:p>
      </dgm:t>
    </dgm:pt>
    <dgm:pt modelId="{AD68B0D4-10CC-5B46-9D39-DA699202AA83}" type="pres">
      <dgm:prSet presAssocID="{DD43E633-492F-6443-9D56-0862A3C01147}" presName="childText" presStyleLbl="revTx" presStyleIdx="0" presStyleCnt="1">
        <dgm:presLayoutVars>
          <dgm:bulletEnabled val="1"/>
        </dgm:presLayoutVars>
      </dgm:prSet>
      <dgm:spPr/>
      <dgm:t>
        <a:bodyPr/>
        <a:lstStyle/>
        <a:p>
          <a:endParaRPr lang="fr-FR"/>
        </a:p>
      </dgm:t>
    </dgm:pt>
  </dgm:ptLst>
  <dgm:cxnLst>
    <dgm:cxn modelId="{12405DF7-2A19-FC4C-B9CD-194DF3F9B3C1}" type="presOf" srcId="{DD43E633-492F-6443-9D56-0862A3C01147}" destId="{681D3CF6-2979-1247-88E5-ADF0E6B0DD7C}" srcOrd="0" destOrd="0" presId="urn:microsoft.com/office/officeart/2005/8/layout/vList2"/>
    <dgm:cxn modelId="{215A157F-F5F8-E243-86CC-C44C3B450342}" srcId="{DD43E633-492F-6443-9D56-0862A3C01147}" destId="{2108316F-B50D-344D-9D07-92AD5A00C719}" srcOrd="4" destOrd="0" parTransId="{9786895D-94B2-B24F-AB71-B547A1910D66}" sibTransId="{AC7256F2-934A-C449-A137-B6D40C771B5B}"/>
    <dgm:cxn modelId="{A8C84A30-254D-C245-8079-3FCE41BE944B}" type="presOf" srcId="{F5B061D4-E41B-1341-B39F-904B345EDC8F}" destId="{AD68B0D4-10CC-5B46-9D39-DA699202AA83}" srcOrd="0" destOrd="3" presId="urn:microsoft.com/office/officeart/2005/8/layout/vList2"/>
    <dgm:cxn modelId="{5B187F13-FFB9-FB44-9E75-C455A653B02E}" type="presOf" srcId="{1930CCBA-57A1-7D44-9567-4BB85368BA05}" destId="{AD68B0D4-10CC-5B46-9D39-DA699202AA83}" srcOrd="0" destOrd="1" presId="urn:microsoft.com/office/officeart/2005/8/layout/vList2"/>
    <dgm:cxn modelId="{517D84B9-1FAA-584D-8A95-FFB92F4DF484}" srcId="{DD43E633-492F-6443-9D56-0862A3C01147}" destId="{1930CCBA-57A1-7D44-9567-4BB85368BA05}" srcOrd="1" destOrd="0" parTransId="{47627524-DC5C-4E4B-AD10-C65C68D2F990}" sibTransId="{CE153E30-67F2-F944-BFAE-0FAAA029BAF2}"/>
    <dgm:cxn modelId="{F24545E3-B64C-B54B-AF23-0FAC3D0D6E6E}" srcId="{DD43E633-492F-6443-9D56-0862A3C01147}" destId="{B4B7E676-BD16-3145-A28C-E407118031AB}" srcOrd="0" destOrd="0" parTransId="{3F439184-C8B7-C44B-992B-5A72802E2EDA}" sibTransId="{8A1AF358-4A12-AC40-AAF0-A288053EEAE4}"/>
    <dgm:cxn modelId="{8451FF9E-FC1A-474F-9390-41386F630F53}" srcId="{DD43E633-492F-6443-9D56-0862A3C01147}" destId="{F5B061D4-E41B-1341-B39F-904B345EDC8F}" srcOrd="3" destOrd="0" parTransId="{DE7FE8C0-C22A-9B4E-83C1-5EB8B09A1803}" sibTransId="{D4978DA0-E616-A143-B419-B559D195500B}"/>
    <dgm:cxn modelId="{5ABD0353-09A2-1540-B521-720800E8D317}" type="presOf" srcId="{B4B7E676-BD16-3145-A28C-E407118031AB}" destId="{AD68B0D4-10CC-5B46-9D39-DA699202AA83}" srcOrd="0" destOrd="0" presId="urn:microsoft.com/office/officeart/2005/8/layout/vList2"/>
    <dgm:cxn modelId="{C4CFBA73-A2A3-4443-B885-CCC4A329EA5D}" srcId="{2641349B-8E84-554F-8922-972D89BA2E1A}" destId="{DD43E633-492F-6443-9D56-0862A3C01147}" srcOrd="0" destOrd="0" parTransId="{1225959B-6295-B343-97FB-FB04DE5BDE80}" sibTransId="{28618763-2349-234C-91FE-D48072D20E4D}"/>
    <dgm:cxn modelId="{1D59269C-0B8E-7D47-BBD2-F36BA0A9C011}" srcId="{DD43E633-492F-6443-9D56-0862A3C01147}" destId="{D1565198-A718-734B-B0FB-F124396EF9F5}" srcOrd="2" destOrd="0" parTransId="{76E66B27-C2D2-1E48-8B9A-038DBC6DB1CD}" sibTransId="{FFE15CEE-D1E4-7D48-9BD5-DB2359C6A367}"/>
    <dgm:cxn modelId="{E2FD500C-10FF-854A-A006-B2D0A9559CE4}" type="presOf" srcId="{2641349B-8E84-554F-8922-972D89BA2E1A}" destId="{076582F1-3F86-DF40-B483-C8952D97BBE6}" srcOrd="0" destOrd="0" presId="urn:microsoft.com/office/officeart/2005/8/layout/vList2"/>
    <dgm:cxn modelId="{B8E7CB33-D296-7149-98DE-8EBFC144DE9A}" type="presOf" srcId="{2108316F-B50D-344D-9D07-92AD5A00C719}" destId="{AD68B0D4-10CC-5B46-9D39-DA699202AA83}" srcOrd="0" destOrd="4" presId="urn:microsoft.com/office/officeart/2005/8/layout/vList2"/>
    <dgm:cxn modelId="{490D783D-3DAC-5F4A-9F09-1D7AE5471274}" type="presOf" srcId="{D1565198-A718-734B-B0FB-F124396EF9F5}" destId="{AD68B0D4-10CC-5B46-9D39-DA699202AA83}" srcOrd="0" destOrd="2" presId="urn:microsoft.com/office/officeart/2005/8/layout/vList2"/>
    <dgm:cxn modelId="{BF2F8CB9-F9F5-6D4B-BB47-84BAFAB061D5}" type="presParOf" srcId="{076582F1-3F86-DF40-B483-C8952D97BBE6}" destId="{681D3CF6-2979-1247-88E5-ADF0E6B0DD7C}" srcOrd="0" destOrd="0" presId="urn:microsoft.com/office/officeart/2005/8/layout/vList2"/>
    <dgm:cxn modelId="{C807FB3C-BCD5-BE45-85E6-58D2701971C0}" type="presParOf" srcId="{076582F1-3F86-DF40-B483-C8952D97BBE6}" destId="{AD68B0D4-10CC-5B46-9D39-DA699202AA8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641349B-8E84-554F-8922-972D89BA2E1A}"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DD43E633-492F-6443-9D56-0862A3C01147}">
      <dgm:prSet/>
      <dgm:spPr/>
      <dgm:t>
        <a:bodyPr/>
        <a:lstStyle/>
        <a:p>
          <a:pPr rtl="0"/>
          <a:r>
            <a:rPr lang="fr-FR" altLang="fr-FR" dirty="0" smtClean="0"/>
            <a:t>De nouveaux dangers sont apparus, liés aux automatismes. </a:t>
          </a:r>
          <a:endParaRPr lang="fr-FR" dirty="0"/>
        </a:p>
      </dgm:t>
    </dgm:pt>
    <dgm:pt modelId="{1225959B-6295-B343-97FB-FB04DE5BDE80}" type="parTrans" cxnId="{C4CFBA73-A2A3-4443-B885-CCC4A329EA5D}">
      <dgm:prSet/>
      <dgm:spPr/>
      <dgm:t>
        <a:bodyPr/>
        <a:lstStyle/>
        <a:p>
          <a:endParaRPr lang="fr-FR"/>
        </a:p>
      </dgm:t>
    </dgm:pt>
    <dgm:pt modelId="{28618763-2349-234C-91FE-D48072D20E4D}" type="sibTrans" cxnId="{C4CFBA73-A2A3-4443-B885-CCC4A329EA5D}">
      <dgm:prSet/>
      <dgm:spPr/>
      <dgm:t>
        <a:bodyPr/>
        <a:lstStyle/>
        <a:p>
          <a:endParaRPr lang="fr-FR"/>
        </a:p>
      </dgm:t>
    </dgm:pt>
    <dgm:pt modelId="{9F1237BC-B162-8C4E-85F2-28FEC9583F91}">
      <dgm:prSet/>
      <dgm:spPr/>
      <dgm:t>
        <a:bodyPr/>
        <a:lstStyle/>
        <a:p>
          <a:r>
            <a:rPr lang="fr-FR" altLang="fr-FR" dirty="0" smtClean="0"/>
            <a:t>Communiquer est aussi une activité qui a évolué avec l’arrivée des avions numériques. </a:t>
          </a:r>
          <a:endParaRPr lang="fr-FR" altLang="fr-FR" dirty="0"/>
        </a:p>
      </dgm:t>
    </dgm:pt>
    <dgm:pt modelId="{AA10D0BE-59C1-3E4A-8280-78318539BCD4}" type="parTrans" cxnId="{F1500952-CAC2-2343-87E2-F28FC097191D}">
      <dgm:prSet/>
      <dgm:spPr/>
      <dgm:t>
        <a:bodyPr/>
        <a:lstStyle/>
        <a:p>
          <a:endParaRPr lang="fr-FR"/>
        </a:p>
      </dgm:t>
    </dgm:pt>
    <dgm:pt modelId="{ABA74275-3BA4-6249-8901-7DC4DC94AEEE}" type="sibTrans" cxnId="{F1500952-CAC2-2343-87E2-F28FC097191D}">
      <dgm:prSet/>
      <dgm:spPr/>
      <dgm:t>
        <a:bodyPr/>
        <a:lstStyle/>
        <a:p>
          <a:endParaRPr lang="fr-FR"/>
        </a:p>
      </dgm:t>
    </dgm:pt>
    <dgm:pt modelId="{418BE25B-797C-4147-8156-32911ECF06E0}">
      <dgm:prSet/>
      <dgm:spPr/>
      <dgm:t>
        <a:bodyPr/>
        <a:lstStyle/>
        <a:p>
          <a:pPr rtl="0"/>
          <a:r>
            <a:rPr lang="fr-FR" altLang="fr-FR" dirty="0" smtClean="0"/>
            <a:t>Les interactions entre systèmes et les conséquences physiques qui en découlent sont difficilement prévisibles. </a:t>
          </a:r>
          <a:endParaRPr lang="fr-FR" dirty="0"/>
        </a:p>
      </dgm:t>
    </dgm:pt>
    <dgm:pt modelId="{8FF6320D-B2FC-9B42-91A8-1D6F08187D7F}" type="parTrans" cxnId="{EAD7B3D2-2D90-1F44-A0F1-7134D533CD66}">
      <dgm:prSet/>
      <dgm:spPr/>
    </dgm:pt>
    <dgm:pt modelId="{89608884-1D43-A542-BDB9-AD7AD34066A6}" type="sibTrans" cxnId="{EAD7B3D2-2D90-1F44-A0F1-7134D533CD66}">
      <dgm:prSet/>
      <dgm:spPr/>
    </dgm:pt>
    <dgm:pt modelId="{80B372CD-A541-8A4E-B31B-99CCB6962D42}">
      <dgm:prSet/>
      <dgm:spPr/>
      <dgm:t>
        <a:bodyPr/>
        <a:lstStyle/>
        <a:p>
          <a:pPr rtl="0"/>
          <a:r>
            <a:rPr lang="fr-FR" altLang="fr-FR" dirty="0" smtClean="0"/>
            <a:t>Pour se protéger de ces dangers nouveaux, il convient donc de préparer, d’organiser les tâches, de suivre les procédures et de communiquer.</a:t>
          </a:r>
          <a:endParaRPr lang="fr-FR" dirty="0"/>
        </a:p>
      </dgm:t>
    </dgm:pt>
    <dgm:pt modelId="{21152245-8077-9D45-B288-A9E35E9745B4}" type="parTrans" cxnId="{97AAC65B-508C-B84B-86FF-8E79397A450A}">
      <dgm:prSet/>
      <dgm:spPr/>
    </dgm:pt>
    <dgm:pt modelId="{B5CD191A-0351-B446-ABCA-DD93EB23DBA5}" type="sibTrans" cxnId="{97AAC65B-508C-B84B-86FF-8E79397A450A}">
      <dgm:prSet/>
      <dgm:spPr/>
    </dgm:pt>
    <dgm:pt modelId="{24ACABA4-CC0C-8E43-9E1E-F219E6DE0B15}">
      <dgm:prSet/>
      <dgm:spPr/>
      <dgm:t>
        <a:bodyPr/>
        <a:lstStyle/>
        <a:p>
          <a:r>
            <a:rPr lang="fr-FR" altLang="fr-FR" dirty="0" smtClean="0"/>
            <a:t>La communication orale et écrite avec les PNT s’est appauvrie. (rapports de vols informatisés, ACARS,</a:t>
          </a:r>
          <a:r>
            <a:rPr lang="fr-FR" altLang="fr-FR" baseline="0" dirty="0" smtClean="0"/>
            <a:t> MCDU</a:t>
          </a:r>
          <a:r>
            <a:rPr lang="is-IS" altLang="fr-FR" baseline="0" dirty="0" smtClean="0"/>
            <a:t>…).</a:t>
          </a:r>
          <a:endParaRPr lang="fr-FR" altLang="fr-FR" dirty="0"/>
        </a:p>
      </dgm:t>
    </dgm:pt>
    <dgm:pt modelId="{6979E89B-5A11-684D-9C23-D35BEC94ED32}" type="parTrans" cxnId="{04E44280-D6CF-AA4C-AC0F-FBA31A00E3A6}">
      <dgm:prSet/>
      <dgm:spPr/>
    </dgm:pt>
    <dgm:pt modelId="{C5EE5BCA-97EE-7449-87AC-3A1F7B25A6D7}" type="sibTrans" cxnId="{04E44280-D6CF-AA4C-AC0F-FBA31A00E3A6}">
      <dgm:prSet/>
      <dgm:spPr/>
    </dgm:pt>
    <dgm:pt modelId="{5A2EADDF-4674-904B-A905-B405B6F53353}">
      <dgm:prSet/>
      <dgm:spPr/>
      <dgm:t>
        <a:bodyPr/>
        <a:lstStyle/>
        <a:p>
          <a:r>
            <a:rPr lang="fr-FR" altLang="fr-FR" dirty="0" smtClean="0"/>
            <a:t>II convient de lutter contre cette tendance et de maintenir une communication efficace entre les navigants, la maintenance et les PC opérationnels, c’est essentiel pour la sécurité.</a:t>
          </a:r>
          <a:endParaRPr lang="fr-FR" altLang="fr-FR" dirty="0"/>
        </a:p>
      </dgm:t>
    </dgm:pt>
    <dgm:pt modelId="{B3985834-8533-A443-9E42-E9C3F9CBD982}" type="parTrans" cxnId="{1D9D9663-EA51-4545-9547-4998E5047366}">
      <dgm:prSet/>
      <dgm:spPr/>
    </dgm:pt>
    <dgm:pt modelId="{2A684F9B-0AF3-774D-B9D2-A0FE19ED8169}" type="sibTrans" cxnId="{1D9D9663-EA51-4545-9547-4998E5047366}">
      <dgm:prSet/>
      <dgm:spPr/>
    </dgm:pt>
    <dgm:pt modelId="{FC0E682B-5DE5-4F48-B86B-7D495160AD48}">
      <dgm:prSet/>
      <dgm:spPr/>
      <dgm:t>
        <a:bodyPr/>
        <a:lstStyle/>
        <a:p>
          <a:r>
            <a:rPr lang="fr-FR" altLang="fr-FR" dirty="0" smtClean="0"/>
            <a:t>Les ordres et les décisions se prennent parfois à distance avec le PC opérationnels.</a:t>
          </a:r>
          <a:endParaRPr lang="fr-FR" altLang="fr-FR" dirty="0"/>
        </a:p>
      </dgm:t>
    </dgm:pt>
    <dgm:pt modelId="{1E0EEA4E-65BE-EF46-B4FF-26C0BCF8AB9A}" type="parTrans" cxnId="{B764FE52-AB50-8C47-A7AC-35B40D42112D}">
      <dgm:prSet/>
      <dgm:spPr/>
    </dgm:pt>
    <dgm:pt modelId="{9CB41FA3-051C-134A-830C-2B015990C8FC}" type="sibTrans" cxnId="{B764FE52-AB50-8C47-A7AC-35B40D42112D}">
      <dgm:prSet/>
      <dgm:spPr/>
    </dgm:pt>
    <dgm:pt modelId="{076582F1-3F86-DF40-B483-C8952D97BBE6}" type="pres">
      <dgm:prSet presAssocID="{2641349B-8E84-554F-8922-972D89BA2E1A}" presName="linear" presStyleCnt="0">
        <dgm:presLayoutVars>
          <dgm:animLvl val="lvl"/>
          <dgm:resizeHandles val="exact"/>
        </dgm:presLayoutVars>
      </dgm:prSet>
      <dgm:spPr/>
      <dgm:t>
        <a:bodyPr/>
        <a:lstStyle/>
        <a:p>
          <a:endParaRPr lang="fr-FR"/>
        </a:p>
      </dgm:t>
    </dgm:pt>
    <dgm:pt modelId="{681D3CF6-2979-1247-88E5-ADF0E6B0DD7C}" type="pres">
      <dgm:prSet presAssocID="{DD43E633-492F-6443-9D56-0862A3C01147}" presName="parentText" presStyleLbl="node1" presStyleIdx="0" presStyleCnt="2">
        <dgm:presLayoutVars>
          <dgm:chMax val="0"/>
          <dgm:bulletEnabled val="1"/>
        </dgm:presLayoutVars>
      </dgm:prSet>
      <dgm:spPr/>
      <dgm:t>
        <a:bodyPr/>
        <a:lstStyle/>
        <a:p>
          <a:endParaRPr lang="fr-FR"/>
        </a:p>
      </dgm:t>
    </dgm:pt>
    <dgm:pt modelId="{AD68B0D4-10CC-5B46-9D39-DA699202AA83}" type="pres">
      <dgm:prSet presAssocID="{DD43E633-492F-6443-9D56-0862A3C01147}" presName="childText" presStyleLbl="revTx" presStyleIdx="0" presStyleCnt="2">
        <dgm:presLayoutVars>
          <dgm:bulletEnabled val="1"/>
        </dgm:presLayoutVars>
      </dgm:prSet>
      <dgm:spPr/>
      <dgm:t>
        <a:bodyPr/>
        <a:lstStyle/>
        <a:p>
          <a:endParaRPr lang="fr-FR"/>
        </a:p>
      </dgm:t>
    </dgm:pt>
    <dgm:pt modelId="{017C0BC8-A8AF-A64F-B7E8-98010101309A}" type="pres">
      <dgm:prSet presAssocID="{9F1237BC-B162-8C4E-85F2-28FEC9583F91}" presName="parentText" presStyleLbl="node1" presStyleIdx="1" presStyleCnt="2">
        <dgm:presLayoutVars>
          <dgm:chMax val="0"/>
          <dgm:bulletEnabled val="1"/>
        </dgm:presLayoutVars>
      </dgm:prSet>
      <dgm:spPr/>
      <dgm:t>
        <a:bodyPr/>
        <a:lstStyle/>
        <a:p>
          <a:endParaRPr lang="fr-FR"/>
        </a:p>
      </dgm:t>
    </dgm:pt>
    <dgm:pt modelId="{2BF53D37-7EF6-FD48-B4FB-233F2A608AFE}" type="pres">
      <dgm:prSet presAssocID="{9F1237BC-B162-8C4E-85F2-28FEC9583F91}" presName="childText" presStyleLbl="revTx" presStyleIdx="1" presStyleCnt="2">
        <dgm:presLayoutVars>
          <dgm:bulletEnabled val="1"/>
        </dgm:presLayoutVars>
      </dgm:prSet>
      <dgm:spPr/>
      <dgm:t>
        <a:bodyPr/>
        <a:lstStyle/>
        <a:p>
          <a:endParaRPr lang="fr-FR"/>
        </a:p>
      </dgm:t>
    </dgm:pt>
  </dgm:ptLst>
  <dgm:cxnLst>
    <dgm:cxn modelId="{EAD7B3D2-2D90-1F44-A0F1-7134D533CD66}" srcId="{DD43E633-492F-6443-9D56-0862A3C01147}" destId="{418BE25B-797C-4147-8156-32911ECF06E0}" srcOrd="0" destOrd="0" parTransId="{8FF6320D-B2FC-9B42-91A8-1D6F08187D7F}" sibTransId="{89608884-1D43-A542-BDB9-AD7AD34066A6}"/>
    <dgm:cxn modelId="{F1500952-CAC2-2343-87E2-F28FC097191D}" srcId="{2641349B-8E84-554F-8922-972D89BA2E1A}" destId="{9F1237BC-B162-8C4E-85F2-28FEC9583F91}" srcOrd="1" destOrd="0" parTransId="{AA10D0BE-59C1-3E4A-8280-78318539BCD4}" sibTransId="{ABA74275-3BA4-6249-8901-7DC4DC94AEEE}"/>
    <dgm:cxn modelId="{28EEFF8F-E6B8-1A45-B0B6-962524FF1013}" type="presOf" srcId="{9F1237BC-B162-8C4E-85F2-28FEC9583F91}" destId="{017C0BC8-A8AF-A64F-B7E8-98010101309A}" srcOrd="0" destOrd="0" presId="urn:microsoft.com/office/officeart/2005/8/layout/vList2"/>
    <dgm:cxn modelId="{B764FE52-AB50-8C47-A7AC-35B40D42112D}" srcId="{9F1237BC-B162-8C4E-85F2-28FEC9583F91}" destId="{FC0E682B-5DE5-4F48-B86B-7D495160AD48}" srcOrd="1" destOrd="0" parTransId="{1E0EEA4E-65BE-EF46-B4FF-26C0BCF8AB9A}" sibTransId="{9CB41FA3-051C-134A-830C-2B015990C8FC}"/>
    <dgm:cxn modelId="{04E44280-D6CF-AA4C-AC0F-FBA31A00E3A6}" srcId="{9F1237BC-B162-8C4E-85F2-28FEC9583F91}" destId="{24ACABA4-CC0C-8E43-9E1E-F219E6DE0B15}" srcOrd="0" destOrd="0" parTransId="{6979E89B-5A11-684D-9C23-D35BEC94ED32}" sibTransId="{C5EE5BCA-97EE-7449-87AC-3A1F7B25A6D7}"/>
    <dgm:cxn modelId="{D029AC66-EC81-094D-BE44-CA4B3A298664}" type="presOf" srcId="{418BE25B-797C-4147-8156-32911ECF06E0}" destId="{AD68B0D4-10CC-5B46-9D39-DA699202AA83}" srcOrd="0" destOrd="0" presId="urn:microsoft.com/office/officeart/2005/8/layout/vList2"/>
    <dgm:cxn modelId="{1D9D9663-EA51-4545-9547-4998E5047366}" srcId="{9F1237BC-B162-8C4E-85F2-28FEC9583F91}" destId="{5A2EADDF-4674-904B-A905-B405B6F53353}" srcOrd="2" destOrd="0" parTransId="{B3985834-8533-A443-9E42-E9C3F9CBD982}" sibTransId="{2A684F9B-0AF3-774D-B9D2-A0FE19ED8169}"/>
    <dgm:cxn modelId="{97AAC65B-508C-B84B-86FF-8E79397A450A}" srcId="{DD43E633-492F-6443-9D56-0862A3C01147}" destId="{80B372CD-A541-8A4E-B31B-99CCB6962D42}" srcOrd="1" destOrd="0" parTransId="{21152245-8077-9D45-B288-A9E35E9745B4}" sibTransId="{B5CD191A-0351-B446-ABCA-DD93EB23DBA5}"/>
    <dgm:cxn modelId="{3651E2CA-F485-2142-BD3A-FBCE3AC39367}" type="presOf" srcId="{24ACABA4-CC0C-8E43-9E1E-F219E6DE0B15}" destId="{2BF53D37-7EF6-FD48-B4FB-233F2A608AFE}" srcOrd="0" destOrd="0" presId="urn:microsoft.com/office/officeart/2005/8/layout/vList2"/>
    <dgm:cxn modelId="{8FBC9521-56D8-174D-A372-6356B3A92D56}" type="presOf" srcId="{5A2EADDF-4674-904B-A905-B405B6F53353}" destId="{2BF53D37-7EF6-FD48-B4FB-233F2A608AFE}" srcOrd="0" destOrd="2" presId="urn:microsoft.com/office/officeart/2005/8/layout/vList2"/>
    <dgm:cxn modelId="{E6DC8FCB-4053-CF42-95E1-97EADFC449DF}" type="presOf" srcId="{2641349B-8E84-554F-8922-972D89BA2E1A}" destId="{076582F1-3F86-DF40-B483-C8952D97BBE6}" srcOrd="0" destOrd="0" presId="urn:microsoft.com/office/officeart/2005/8/layout/vList2"/>
    <dgm:cxn modelId="{9E6F31B1-3373-E547-BDBD-92453F39F8BB}" type="presOf" srcId="{DD43E633-492F-6443-9D56-0862A3C01147}" destId="{681D3CF6-2979-1247-88E5-ADF0E6B0DD7C}" srcOrd="0" destOrd="0" presId="urn:microsoft.com/office/officeart/2005/8/layout/vList2"/>
    <dgm:cxn modelId="{C4CFBA73-A2A3-4443-B885-CCC4A329EA5D}" srcId="{2641349B-8E84-554F-8922-972D89BA2E1A}" destId="{DD43E633-492F-6443-9D56-0862A3C01147}" srcOrd="0" destOrd="0" parTransId="{1225959B-6295-B343-97FB-FB04DE5BDE80}" sibTransId="{28618763-2349-234C-91FE-D48072D20E4D}"/>
    <dgm:cxn modelId="{49C35664-CC96-6142-A2E3-02EB9E5781B2}" type="presOf" srcId="{80B372CD-A541-8A4E-B31B-99CCB6962D42}" destId="{AD68B0D4-10CC-5B46-9D39-DA699202AA83}" srcOrd="0" destOrd="1" presId="urn:microsoft.com/office/officeart/2005/8/layout/vList2"/>
    <dgm:cxn modelId="{62B73213-A4C4-F942-8183-C23FD7798660}" type="presOf" srcId="{FC0E682B-5DE5-4F48-B86B-7D495160AD48}" destId="{2BF53D37-7EF6-FD48-B4FB-233F2A608AFE}" srcOrd="0" destOrd="1" presId="urn:microsoft.com/office/officeart/2005/8/layout/vList2"/>
    <dgm:cxn modelId="{FACB2AE6-16EF-E348-97CC-0303D4C03423}" type="presParOf" srcId="{076582F1-3F86-DF40-B483-C8952D97BBE6}" destId="{681D3CF6-2979-1247-88E5-ADF0E6B0DD7C}" srcOrd="0" destOrd="0" presId="urn:microsoft.com/office/officeart/2005/8/layout/vList2"/>
    <dgm:cxn modelId="{FED23539-1A60-6045-A143-B6309702D91B}" type="presParOf" srcId="{076582F1-3F86-DF40-B483-C8952D97BBE6}" destId="{AD68B0D4-10CC-5B46-9D39-DA699202AA83}" srcOrd="1" destOrd="0" presId="urn:microsoft.com/office/officeart/2005/8/layout/vList2"/>
    <dgm:cxn modelId="{18C54CF3-667F-BB48-9E45-BD23AF8560D4}" type="presParOf" srcId="{076582F1-3F86-DF40-B483-C8952D97BBE6}" destId="{017C0BC8-A8AF-A64F-B7E8-98010101309A}" srcOrd="2" destOrd="0" presId="urn:microsoft.com/office/officeart/2005/8/layout/vList2"/>
    <dgm:cxn modelId="{3A9FE282-989B-EB4F-BC9D-01F638A7E9C5}" type="presParOf" srcId="{076582F1-3F86-DF40-B483-C8952D97BBE6}" destId="{2BF53D37-7EF6-FD48-B4FB-233F2A608AF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641349B-8E84-554F-8922-972D89BA2E1A}"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DD43E633-492F-6443-9D56-0862A3C01147}">
      <dgm:prSet/>
      <dgm:spPr/>
      <dgm:t>
        <a:bodyPr/>
        <a:lstStyle/>
        <a:p>
          <a:pPr rtl="0"/>
          <a:r>
            <a:rPr lang="fr-FR" altLang="fr-FR" dirty="0" smtClean="0"/>
            <a:t>L’inconvénient est</a:t>
          </a:r>
          <a:endParaRPr lang="fr-FR" dirty="0"/>
        </a:p>
      </dgm:t>
    </dgm:pt>
    <dgm:pt modelId="{1225959B-6295-B343-97FB-FB04DE5BDE80}" type="parTrans" cxnId="{C4CFBA73-A2A3-4443-B885-CCC4A329EA5D}">
      <dgm:prSet/>
      <dgm:spPr/>
      <dgm:t>
        <a:bodyPr/>
        <a:lstStyle/>
        <a:p>
          <a:endParaRPr lang="fr-FR"/>
        </a:p>
      </dgm:t>
    </dgm:pt>
    <dgm:pt modelId="{28618763-2349-234C-91FE-D48072D20E4D}" type="sibTrans" cxnId="{C4CFBA73-A2A3-4443-B885-CCC4A329EA5D}">
      <dgm:prSet/>
      <dgm:spPr/>
      <dgm:t>
        <a:bodyPr/>
        <a:lstStyle/>
        <a:p>
          <a:endParaRPr lang="fr-FR"/>
        </a:p>
      </dgm:t>
    </dgm:pt>
    <dgm:pt modelId="{61858DB8-0A92-FC44-BFAD-F715FA9DF3BA}">
      <dgm:prSet/>
      <dgm:spPr/>
      <dgm:t>
        <a:bodyPr/>
        <a:lstStyle/>
        <a:p>
          <a:r>
            <a:rPr lang="fr-FR" altLang="fr-FR" dirty="0" smtClean="0"/>
            <a:t>L’utilisation de la documentation sur les avions d’ancienne génération ne nécessite pas beaucoup de formation, </a:t>
          </a:r>
          <a:endParaRPr lang="fr-FR" altLang="fr-FR" dirty="0"/>
        </a:p>
      </dgm:t>
    </dgm:pt>
    <dgm:pt modelId="{317E9EDF-4129-C343-92B2-AF655F2B54C8}" type="parTrans" cxnId="{59E62250-BABA-D04A-B4A4-5512781E4C66}">
      <dgm:prSet/>
      <dgm:spPr/>
      <dgm:t>
        <a:bodyPr/>
        <a:lstStyle/>
        <a:p>
          <a:endParaRPr lang="fr-FR"/>
        </a:p>
      </dgm:t>
    </dgm:pt>
    <dgm:pt modelId="{343DA21C-1F96-4144-8869-FE08D604286E}" type="sibTrans" cxnId="{59E62250-BABA-D04A-B4A4-5512781E4C66}">
      <dgm:prSet/>
      <dgm:spPr/>
      <dgm:t>
        <a:bodyPr/>
        <a:lstStyle/>
        <a:p>
          <a:endParaRPr lang="fr-FR"/>
        </a:p>
      </dgm:t>
    </dgm:pt>
    <dgm:pt modelId="{3E4F42BE-7CBC-C141-AFE1-22A4EF2F95F8}">
      <dgm:prSet/>
      <dgm:spPr/>
      <dgm:t>
        <a:bodyPr/>
        <a:lstStyle/>
        <a:p>
          <a:r>
            <a:rPr lang="fr-FR" altLang="fr-FR" dirty="0" smtClean="0"/>
            <a:t>C’est l’inverse pour les avions de nouvelle génération :</a:t>
          </a:r>
          <a:endParaRPr lang="fr-FR" altLang="fr-FR" dirty="0"/>
        </a:p>
      </dgm:t>
    </dgm:pt>
    <dgm:pt modelId="{C70C27D8-B860-1F4B-935A-2DE8B6FDBAC7}" type="parTrans" cxnId="{0BD31A57-707C-0745-BDB6-4AECF732F678}">
      <dgm:prSet/>
      <dgm:spPr/>
      <dgm:t>
        <a:bodyPr/>
        <a:lstStyle/>
        <a:p>
          <a:endParaRPr lang="fr-FR"/>
        </a:p>
      </dgm:t>
    </dgm:pt>
    <dgm:pt modelId="{BC2E0085-97F3-FB46-9B53-8BE7232AA36B}" type="sibTrans" cxnId="{0BD31A57-707C-0745-BDB6-4AECF732F678}">
      <dgm:prSet/>
      <dgm:spPr/>
      <dgm:t>
        <a:bodyPr/>
        <a:lstStyle/>
        <a:p>
          <a:endParaRPr lang="fr-FR"/>
        </a:p>
      </dgm:t>
    </dgm:pt>
    <dgm:pt modelId="{02067707-B486-8B43-8FB4-F2BA6F37371E}">
      <dgm:prSet/>
      <dgm:spPr/>
      <dgm:t>
        <a:bodyPr/>
        <a:lstStyle/>
        <a:p>
          <a:pPr rtl="0"/>
          <a:r>
            <a:rPr lang="fr-FR" altLang="fr-FR" dirty="0" smtClean="0"/>
            <a:t>une perte des compétences techniques de base, utiles quand les systèmes d’aide tombent en panne.</a:t>
          </a:r>
          <a:endParaRPr lang="fr-FR" dirty="0"/>
        </a:p>
      </dgm:t>
    </dgm:pt>
    <dgm:pt modelId="{658CECC9-FD1D-9246-B9F9-6EACD3607412}" type="parTrans" cxnId="{CA075D16-5E11-2B45-9580-F4B15316B1DF}">
      <dgm:prSet/>
      <dgm:spPr/>
    </dgm:pt>
    <dgm:pt modelId="{A504D3A9-866E-D243-91F1-225FFBCB5B21}" type="sibTrans" cxnId="{CA075D16-5E11-2B45-9580-F4B15316B1DF}">
      <dgm:prSet/>
      <dgm:spPr/>
    </dgm:pt>
    <dgm:pt modelId="{0F005BBB-54D1-9945-9F40-976E87440C83}">
      <dgm:prSet/>
      <dgm:spPr/>
      <dgm:t>
        <a:bodyPr/>
        <a:lstStyle/>
        <a:p>
          <a:r>
            <a:rPr lang="fr-FR" altLang="fr-FR" dirty="0" smtClean="0"/>
            <a:t>mais en contrepartie, l’accès à l’information et la mise à jour de la documentation est assez laborieuse.</a:t>
          </a:r>
          <a:endParaRPr lang="fr-FR" altLang="fr-FR" dirty="0"/>
        </a:p>
      </dgm:t>
    </dgm:pt>
    <dgm:pt modelId="{7C75B163-0484-F246-BC35-5E6A46390EF6}" type="parTrans" cxnId="{7163EF41-D658-764B-B273-06FFDA29070B}">
      <dgm:prSet/>
      <dgm:spPr/>
    </dgm:pt>
    <dgm:pt modelId="{40F54DB8-CD64-604A-844A-1094309DF832}" type="sibTrans" cxnId="{7163EF41-D658-764B-B273-06FFDA29070B}">
      <dgm:prSet/>
      <dgm:spPr/>
    </dgm:pt>
    <dgm:pt modelId="{2A3FCB3A-80D7-D34D-87E2-7F19E9F29347}">
      <dgm:prSet/>
      <dgm:spPr/>
      <dgm:t>
        <a:bodyPr/>
        <a:lstStyle/>
        <a:p>
          <a:r>
            <a:rPr lang="fr-FR" altLang="fr-FR" dirty="0" smtClean="0"/>
            <a:t>l’informatisation de la documentation rend son accès et sa mise à jour assez faciles mais son utilisation exige une formation.</a:t>
          </a:r>
          <a:endParaRPr lang="fr-FR" altLang="fr-FR" dirty="0"/>
        </a:p>
      </dgm:t>
    </dgm:pt>
    <dgm:pt modelId="{E6FD7CE7-ACF2-0946-BD41-9D0EA47F56D2}" type="parTrans" cxnId="{66FD7D5C-2C19-C941-82FF-F43947909430}">
      <dgm:prSet/>
      <dgm:spPr/>
    </dgm:pt>
    <dgm:pt modelId="{38CCCA1B-1C4B-7F44-A02D-64DD18EC33AF}" type="sibTrans" cxnId="{66FD7D5C-2C19-C941-82FF-F43947909430}">
      <dgm:prSet/>
      <dgm:spPr/>
    </dgm:pt>
    <dgm:pt modelId="{076582F1-3F86-DF40-B483-C8952D97BBE6}" type="pres">
      <dgm:prSet presAssocID="{2641349B-8E84-554F-8922-972D89BA2E1A}" presName="linear" presStyleCnt="0">
        <dgm:presLayoutVars>
          <dgm:animLvl val="lvl"/>
          <dgm:resizeHandles val="exact"/>
        </dgm:presLayoutVars>
      </dgm:prSet>
      <dgm:spPr/>
      <dgm:t>
        <a:bodyPr/>
        <a:lstStyle/>
        <a:p>
          <a:endParaRPr lang="fr-FR"/>
        </a:p>
      </dgm:t>
    </dgm:pt>
    <dgm:pt modelId="{681D3CF6-2979-1247-88E5-ADF0E6B0DD7C}" type="pres">
      <dgm:prSet presAssocID="{DD43E633-492F-6443-9D56-0862A3C01147}" presName="parentText" presStyleLbl="node1" presStyleIdx="0" presStyleCnt="3">
        <dgm:presLayoutVars>
          <dgm:chMax val="0"/>
          <dgm:bulletEnabled val="1"/>
        </dgm:presLayoutVars>
      </dgm:prSet>
      <dgm:spPr/>
      <dgm:t>
        <a:bodyPr/>
        <a:lstStyle/>
        <a:p>
          <a:endParaRPr lang="fr-FR"/>
        </a:p>
      </dgm:t>
    </dgm:pt>
    <dgm:pt modelId="{AD68B0D4-10CC-5B46-9D39-DA699202AA83}" type="pres">
      <dgm:prSet presAssocID="{DD43E633-492F-6443-9D56-0862A3C01147}" presName="childText" presStyleLbl="revTx" presStyleIdx="0" presStyleCnt="3">
        <dgm:presLayoutVars>
          <dgm:bulletEnabled val="1"/>
        </dgm:presLayoutVars>
      </dgm:prSet>
      <dgm:spPr/>
      <dgm:t>
        <a:bodyPr/>
        <a:lstStyle/>
        <a:p>
          <a:endParaRPr lang="fr-FR"/>
        </a:p>
      </dgm:t>
    </dgm:pt>
    <dgm:pt modelId="{3405500C-78A6-664E-92E5-06E2874D0F94}" type="pres">
      <dgm:prSet presAssocID="{61858DB8-0A92-FC44-BFAD-F715FA9DF3BA}" presName="parentText" presStyleLbl="node1" presStyleIdx="1" presStyleCnt="3">
        <dgm:presLayoutVars>
          <dgm:chMax val="0"/>
          <dgm:bulletEnabled val="1"/>
        </dgm:presLayoutVars>
      </dgm:prSet>
      <dgm:spPr/>
      <dgm:t>
        <a:bodyPr/>
        <a:lstStyle/>
        <a:p>
          <a:endParaRPr lang="fr-FR"/>
        </a:p>
      </dgm:t>
    </dgm:pt>
    <dgm:pt modelId="{D22C7EF2-5833-8A4C-BBBF-59F397FABA31}" type="pres">
      <dgm:prSet presAssocID="{61858DB8-0A92-FC44-BFAD-F715FA9DF3BA}" presName="childText" presStyleLbl="revTx" presStyleIdx="1" presStyleCnt="3">
        <dgm:presLayoutVars>
          <dgm:bulletEnabled val="1"/>
        </dgm:presLayoutVars>
      </dgm:prSet>
      <dgm:spPr/>
      <dgm:t>
        <a:bodyPr/>
        <a:lstStyle/>
        <a:p>
          <a:endParaRPr lang="fr-FR"/>
        </a:p>
      </dgm:t>
    </dgm:pt>
    <dgm:pt modelId="{A9406707-4F81-DF47-8ED8-2DF4B583EDE0}" type="pres">
      <dgm:prSet presAssocID="{3E4F42BE-7CBC-C141-AFE1-22A4EF2F95F8}" presName="parentText" presStyleLbl="node1" presStyleIdx="2" presStyleCnt="3">
        <dgm:presLayoutVars>
          <dgm:chMax val="0"/>
          <dgm:bulletEnabled val="1"/>
        </dgm:presLayoutVars>
      </dgm:prSet>
      <dgm:spPr/>
      <dgm:t>
        <a:bodyPr/>
        <a:lstStyle/>
        <a:p>
          <a:endParaRPr lang="fr-FR"/>
        </a:p>
      </dgm:t>
    </dgm:pt>
    <dgm:pt modelId="{5A610AC9-6F51-5242-A431-43A219FB74AC}" type="pres">
      <dgm:prSet presAssocID="{3E4F42BE-7CBC-C141-AFE1-22A4EF2F95F8}" presName="childText" presStyleLbl="revTx" presStyleIdx="2" presStyleCnt="3">
        <dgm:presLayoutVars>
          <dgm:bulletEnabled val="1"/>
        </dgm:presLayoutVars>
      </dgm:prSet>
      <dgm:spPr/>
      <dgm:t>
        <a:bodyPr/>
        <a:lstStyle/>
        <a:p>
          <a:endParaRPr lang="fr-FR"/>
        </a:p>
      </dgm:t>
    </dgm:pt>
  </dgm:ptLst>
  <dgm:cxnLst>
    <dgm:cxn modelId="{0BD31A57-707C-0745-BDB6-4AECF732F678}" srcId="{2641349B-8E84-554F-8922-972D89BA2E1A}" destId="{3E4F42BE-7CBC-C141-AFE1-22A4EF2F95F8}" srcOrd="2" destOrd="0" parTransId="{C70C27D8-B860-1F4B-935A-2DE8B6FDBAC7}" sibTransId="{BC2E0085-97F3-FB46-9B53-8BE7232AA36B}"/>
    <dgm:cxn modelId="{ED70E8AE-1508-8D45-8D30-1FB115AE3D89}" type="presOf" srcId="{DD43E633-492F-6443-9D56-0862A3C01147}" destId="{681D3CF6-2979-1247-88E5-ADF0E6B0DD7C}" srcOrd="0" destOrd="0" presId="urn:microsoft.com/office/officeart/2005/8/layout/vList2"/>
    <dgm:cxn modelId="{CA075D16-5E11-2B45-9580-F4B15316B1DF}" srcId="{DD43E633-492F-6443-9D56-0862A3C01147}" destId="{02067707-B486-8B43-8FB4-F2BA6F37371E}" srcOrd="0" destOrd="0" parTransId="{658CECC9-FD1D-9246-B9F9-6EACD3607412}" sibTransId="{A504D3A9-866E-D243-91F1-225FFBCB5B21}"/>
    <dgm:cxn modelId="{66FD7D5C-2C19-C941-82FF-F43947909430}" srcId="{3E4F42BE-7CBC-C141-AFE1-22A4EF2F95F8}" destId="{2A3FCB3A-80D7-D34D-87E2-7F19E9F29347}" srcOrd="0" destOrd="0" parTransId="{E6FD7CE7-ACF2-0946-BD41-9D0EA47F56D2}" sibTransId="{38CCCA1B-1C4B-7F44-A02D-64DD18EC33AF}"/>
    <dgm:cxn modelId="{7163EF41-D658-764B-B273-06FFDA29070B}" srcId="{61858DB8-0A92-FC44-BFAD-F715FA9DF3BA}" destId="{0F005BBB-54D1-9945-9F40-976E87440C83}" srcOrd="0" destOrd="0" parTransId="{7C75B163-0484-F246-BC35-5E6A46390EF6}" sibTransId="{40F54DB8-CD64-604A-844A-1094309DF832}"/>
    <dgm:cxn modelId="{E5E25524-2B20-AB4F-9A23-A7834ACC9D09}" type="presOf" srcId="{0F005BBB-54D1-9945-9F40-976E87440C83}" destId="{D22C7EF2-5833-8A4C-BBBF-59F397FABA31}" srcOrd="0" destOrd="0" presId="urn:microsoft.com/office/officeart/2005/8/layout/vList2"/>
    <dgm:cxn modelId="{5A14DBC5-6FAD-D046-9BBE-2B33541B5144}" type="presOf" srcId="{3E4F42BE-7CBC-C141-AFE1-22A4EF2F95F8}" destId="{A9406707-4F81-DF47-8ED8-2DF4B583EDE0}" srcOrd="0" destOrd="0" presId="urn:microsoft.com/office/officeart/2005/8/layout/vList2"/>
    <dgm:cxn modelId="{A68C0BD2-1197-8C46-B16B-2837287CF708}" type="presOf" srcId="{61858DB8-0A92-FC44-BFAD-F715FA9DF3BA}" destId="{3405500C-78A6-664E-92E5-06E2874D0F94}" srcOrd="0" destOrd="0" presId="urn:microsoft.com/office/officeart/2005/8/layout/vList2"/>
    <dgm:cxn modelId="{C4CFBA73-A2A3-4443-B885-CCC4A329EA5D}" srcId="{2641349B-8E84-554F-8922-972D89BA2E1A}" destId="{DD43E633-492F-6443-9D56-0862A3C01147}" srcOrd="0" destOrd="0" parTransId="{1225959B-6295-B343-97FB-FB04DE5BDE80}" sibTransId="{28618763-2349-234C-91FE-D48072D20E4D}"/>
    <dgm:cxn modelId="{AFCC26F7-3FED-7D4E-A5E1-31930E5E7C93}" type="presOf" srcId="{2A3FCB3A-80D7-D34D-87E2-7F19E9F29347}" destId="{5A610AC9-6F51-5242-A431-43A219FB74AC}" srcOrd="0" destOrd="0" presId="urn:microsoft.com/office/officeart/2005/8/layout/vList2"/>
    <dgm:cxn modelId="{59E62250-BABA-D04A-B4A4-5512781E4C66}" srcId="{2641349B-8E84-554F-8922-972D89BA2E1A}" destId="{61858DB8-0A92-FC44-BFAD-F715FA9DF3BA}" srcOrd="1" destOrd="0" parTransId="{317E9EDF-4129-C343-92B2-AF655F2B54C8}" sibTransId="{343DA21C-1F96-4144-8869-FE08D604286E}"/>
    <dgm:cxn modelId="{283935D1-1B68-D14E-A083-479EAE2852EF}" type="presOf" srcId="{02067707-B486-8B43-8FB4-F2BA6F37371E}" destId="{AD68B0D4-10CC-5B46-9D39-DA699202AA83}" srcOrd="0" destOrd="0" presId="urn:microsoft.com/office/officeart/2005/8/layout/vList2"/>
    <dgm:cxn modelId="{701F8D41-1067-3545-869E-D59908C2380D}" type="presOf" srcId="{2641349B-8E84-554F-8922-972D89BA2E1A}" destId="{076582F1-3F86-DF40-B483-C8952D97BBE6}" srcOrd="0" destOrd="0" presId="urn:microsoft.com/office/officeart/2005/8/layout/vList2"/>
    <dgm:cxn modelId="{0F447069-3334-9A49-B2DE-6F148A7CF2E0}" type="presParOf" srcId="{076582F1-3F86-DF40-B483-C8952D97BBE6}" destId="{681D3CF6-2979-1247-88E5-ADF0E6B0DD7C}" srcOrd="0" destOrd="0" presId="urn:microsoft.com/office/officeart/2005/8/layout/vList2"/>
    <dgm:cxn modelId="{A664E510-D915-B74D-8201-6195EF121341}" type="presParOf" srcId="{076582F1-3F86-DF40-B483-C8952D97BBE6}" destId="{AD68B0D4-10CC-5B46-9D39-DA699202AA83}" srcOrd="1" destOrd="0" presId="urn:microsoft.com/office/officeart/2005/8/layout/vList2"/>
    <dgm:cxn modelId="{DDA400EC-7EA8-F342-A091-BF8ADCE6DD52}" type="presParOf" srcId="{076582F1-3F86-DF40-B483-C8952D97BBE6}" destId="{3405500C-78A6-664E-92E5-06E2874D0F94}" srcOrd="2" destOrd="0" presId="urn:microsoft.com/office/officeart/2005/8/layout/vList2"/>
    <dgm:cxn modelId="{4597B355-7389-DE47-9C63-258BCA0054F7}" type="presParOf" srcId="{076582F1-3F86-DF40-B483-C8952D97BBE6}" destId="{D22C7EF2-5833-8A4C-BBBF-59F397FABA31}" srcOrd="3" destOrd="0" presId="urn:microsoft.com/office/officeart/2005/8/layout/vList2"/>
    <dgm:cxn modelId="{534D238B-7555-CF43-A748-A86CA1C10038}" type="presParOf" srcId="{076582F1-3F86-DF40-B483-C8952D97BBE6}" destId="{A9406707-4F81-DF47-8ED8-2DF4B583EDE0}" srcOrd="4" destOrd="0" presId="urn:microsoft.com/office/officeart/2005/8/layout/vList2"/>
    <dgm:cxn modelId="{AD082703-951B-054A-A413-65D47D3B1021}" type="presParOf" srcId="{076582F1-3F86-DF40-B483-C8952D97BBE6}" destId="{5A610AC9-6F51-5242-A431-43A219FB74AC}"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2641349B-8E84-554F-8922-972D89BA2E1A}"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fr-FR"/>
        </a:p>
      </dgm:t>
    </dgm:pt>
    <dgm:pt modelId="{DD43E633-492F-6443-9D56-0862A3C01147}">
      <dgm:prSet/>
      <dgm:spPr/>
      <dgm:t>
        <a:bodyPr/>
        <a:lstStyle/>
        <a:p>
          <a:pPr rtl="0"/>
          <a:r>
            <a:rPr lang="fr-FR" altLang="fr-FR" smtClean="0"/>
            <a:t>Au niveau de a </a:t>
          </a:r>
          <a:r>
            <a:rPr lang="fr-FR" altLang="fr-FR" dirty="0" smtClean="0"/>
            <a:t>documentation technique :</a:t>
          </a:r>
          <a:endParaRPr lang="fr-FR" dirty="0"/>
        </a:p>
      </dgm:t>
    </dgm:pt>
    <dgm:pt modelId="{1225959B-6295-B343-97FB-FB04DE5BDE80}" type="parTrans" cxnId="{C4CFBA73-A2A3-4443-B885-CCC4A329EA5D}">
      <dgm:prSet/>
      <dgm:spPr/>
      <dgm:t>
        <a:bodyPr/>
        <a:lstStyle/>
        <a:p>
          <a:endParaRPr lang="fr-FR"/>
        </a:p>
      </dgm:t>
    </dgm:pt>
    <dgm:pt modelId="{28618763-2349-234C-91FE-D48072D20E4D}" type="sibTrans" cxnId="{C4CFBA73-A2A3-4443-B885-CCC4A329EA5D}">
      <dgm:prSet/>
      <dgm:spPr/>
      <dgm:t>
        <a:bodyPr/>
        <a:lstStyle/>
        <a:p>
          <a:endParaRPr lang="fr-FR"/>
        </a:p>
      </dgm:t>
    </dgm:pt>
    <dgm:pt modelId="{02067707-B486-8B43-8FB4-F2BA6F37371E}">
      <dgm:prSet/>
      <dgm:spPr/>
      <dgm:t>
        <a:bodyPr/>
        <a:lstStyle/>
        <a:p>
          <a:pPr algn="just" rtl="0"/>
          <a:r>
            <a:rPr lang="fr-FR" altLang="fr-FR" dirty="0" smtClean="0"/>
            <a:t>absence de standardisation entre les constructeurs</a:t>
          </a:r>
          <a:endParaRPr lang="fr-FR" dirty="0"/>
        </a:p>
      </dgm:t>
    </dgm:pt>
    <dgm:pt modelId="{658CECC9-FD1D-9246-B9F9-6EACD3607412}" type="parTrans" cxnId="{CA075D16-5E11-2B45-9580-F4B15316B1DF}">
      <dgm:prSet/>
      <dgm:spPr/>
      <dgm:t>
        <a:bodyPr/>
        <a:lstStyle/>
        <a:p>
          <a:endParaRPr lang="fr-FR"/>
        </a:p>
      </dgm:t>
    </dgm:pt>
    <dgm:pt modelId="{A504D3A9-866E-D243-91F1-225FFBCB5B21}" type="sibTrans" cxnId="{CA075D16-5E11-2B45-9580-F4B15316B1DF}">
      <dgm:prSet/>
      <dgm:spPr/>
      <dgm:t>
        <a:bodyPr/>
        <a:lstStyle/>
        <a:p>
          <a:endParaRPr lang="fr-FR"/>
        </a:p>
      </dgm:t>
    </dgm:pt>
    <dgm:pt modelId="{2C25D14D-7CC1-9F4F-B445-FB6A66FF90F0}">
      <dgm:prSet/>
      <dgm:spPr/>
      <dgm:t>
        <a:bodyPr/>
        <a:lstStyle/>
        <a:p>
          <a:pPr algn="just"/>
          <a:r>
            <a:rPr lang="fr-FR" altLang="fr-FR" dirty="0" smtClean="0"/>
            <a:t>supports nécessitant beaucoup de formation ;</a:t>
          </a:r>
          <a:endParaRPr lang="fr-FR" altLang="fr-FR" dirty="0"/>
        </a:p>
      </dgm:t>
    </dgm:pt>
    <dgm:pt modelId="{D2FB727D-B855-EC4A-8063-66EE9B1AFBA3}" type="parTrans" cxnId="{B8379596-0067-BD48-AB2F-7A50DEB4135B}">
      <dgm:prSet/>
      <dgm:spPr/>
      <dgm:t>
        <a:bodyPr/>
        <a:lstStyle/>
        <a:p>
          <a:endParaRPr lang="fr-FR"/>
        </a:p>
      </dgm:t>
    </dgm:pt>
    <dgm:pt modelId="{75491B82-0B52-0149-8606-6CB1F3362A16}" type="sibTrans" cxnId="{B8379596-0067-BD48-AB2F-7A50DEB4135B}">
      <dgm:prSet/>
      <dgm:spPr/>
      <dgm:t>
        <a:bodyPr/>
        <a:lstStyle/>
        <a:p>
          <a:endParaRPr lang="fr-FR"/>
        </a:p>
      </dgm:t>
    </dgm:pt>
    <dgm:pt modelId="{EF5650A3-A247-CA4B-8EBA-15A8F8F4D0EF}">
      <dgm:prSet/>
      <dgm:spPr/>
      <dgm:t>
        <a:bodyPr/>
        <a:lstStyle/>
        <a:p>
          <a:pPr algn="just"/>
          <a:r>
            <a:rPr lang="fr-FR" altLang="fr-FR" dirty="0" smtClean="0"/>
            <a:t>risque de ne pas consulter la documentation</a:t>
          </a:r>
          <a:endParaRPr lang="fr-FR" altLang="fr-FR" dirty="0"/>
        </a:p>
      </dgm:t>
    </dgm:pt>
    <dgm:pt modelId="{0C291327-197B-2A47-8BC7-C6CB88B7E5FD}" type="parTrans" cxnId="{55D975EF-B8A1-BD4A-8699-A7A0C05EABD7}">
      <dgm:prSet/>
      <dgm:spPr/>
      <dgm:t>
        <a:bodyPr/>
        <a:lstStyle/>
        <a:p>
          <a:endParaRPr lang="fr-FR"/>
        </a:p>
      </dgm:t>
    </dgm:pt>
    <dgm:pt modelId="{E5FB5D38-218F-6546-A433-7822C746E3CB}" type="sibTrans" cxnId="{55D975EF-B8A1-BD4A-8699-A7A0C05EABD7}">
      <dgm:prSet/>
      <dgm:spPr/>
      <dgm:t>
        <a:bodyPr/>
        <a:lstStyle/>
        <a:p>
          <a:endParaRPr lang="fr-FR"/>
        </a:p>
      </dgm:t>
    </dgm:pt>
    <dgm:pt modelId="{54ED731D-A43D-DF4E-A705-9757E7893EAD}">
      <dgm:prSet/>
      <dgm:spPr/>
      <dgm:t>
        <a:bodyPr/>
        <a:lstStyle/>
        <a:p>
          <a:pPr algn="just" rtl="0"/>
          <a:r>
            <a:rPr lang="fr-FR" altLang="fr-FR" dirty="0" smtClean="0"/>
            <a:t>(efforts de mémoire, risque d’erreurs accru) ;</a:t>
          </a:r>
          <a:endParaRPr lang="fr-FR" dirty="0"/>
        </a:p>
      </dgm:t>
    </dgm:pt>
    <dgm:pt modelId="{AC66EC96-E353-1446-B7C7-174844E06D0E}" type="parTrans" cxnId="{DAF561F4-B719-384C-B05E-F8BAA8DDE5AB}">
      <dgm:prSet/>
      <dgm:spPr/>
    </dgm:pt>
    <dgm:pt modelId="{8772A6F2-579E-0746-BD64-6F0D285A18D5}" type="sibTrans" cxnId="{DAF561F4-B719-384C-B05E-F8BAA8DDE5AB}">
      <dgm:prSet/>
      <dgm:spPr/>
    </dgm:pt>
    <dgm:pt modelId="{02F97824-D009-E349-9082-0722775B6E6F}">
      <dgm:prSet/>
      <dgm:spPr/>
      <dgm:t>
        <a:bodyPr/>
        <a:lstStyle/>
        <a:p>
          <a:pPr algn="just"/>
          <a:r>
            <a:rPr lang="fr-FR" altLang="fr-FR" dirty="0" smtClean="0"/>
            <a:t>(il ne faut pas utiliser une documentation personnelle).</a:t>
          </a:r>
          <a:endParaRPr lang="fr-FR" altLang="fr-FR" dirty="0"/>
        </a:p>
      </dgm:t>
    </dgm:pt>
    <dgm:pt modelId="{5F2A9C8A-3981-E64B-94F4-5D5C7CBEF0E2}" type="parTrans" cxnId="{3ABCA008-6CD2-8E4B-87A1-D4770B49E2B3}">
      <dgm:prSet/>
      <dgm:spPr/>
    </dgm:pt>
    <dgm:pt modelId="{BD405B05-3938-7A47-AA9A-41E762699898}" type="sibTrans" cxnId="{3ABCA008-6CD2-8E4B-87A1-D4770B49E2B3}">
      <dgm:prSet/>
      <dgm:spPr/>
    </dgm:pt>
    <dgm:pt modelId="{2ED524DB-E6DD-6B40-AF52-C3D919723DF1}" type="pres">
      <dgm:prSet presAssocID="{2641349B-8E84-554F-8922-972D89BA2E1A}" presName="linear" presStyleCnt="0">
        <dgm:presLayoutVars>
          <dgm:dir/>
          <dgm:animLvl val="lvl"/>
          <dgm:resizeHandles val="exact"/>
        </dgm:presLayoutVars>
      </dgm:prSet>
      <dgm:spPr/>
      <dgm:t>
        <a:bodyPr/>
        <a:lstStyle/>
        <a:p>
          <a:endParaRPr lang="fr-FR"/>
        </a:p>
      </dgm:t>
    </dgm:pt>
    <dgm:pt modelId="{C6B509B1-38C6-9E44-A852-21329F70DB6D}" type="pres">
      <dgm:prSet presAssocID="{DD43E633-492F-6443-9D56-0862A3C01147}" presName="parentLin" presStyleCnt="0"/>
      <dgm:spPr/>
      <dgm:t>
        <a:bodyPr/>
        <a:lstStyle/>
        <a:p>
          <a:endParaRPr lang="fr-FR"/>
        </a:p>
      </dgm:t>
    </dgm:pt>
    <dgm:pt modelId="{6DCB4001-B435-E741-A501-214CE9791007}" type="pres">
      <dgm:prSet presAssocID="{DD43E633-492F-6443-9D56-0862A3C01147}" presName="parentLeftMargin" presStyleLbl="node1" presStyleIdx="0" presStyleCnt="1"/>
      <dgm:spPr/>
      <dgm:t>
        <a:bodyPr/>
        <a:lstStyle/>
        <a:p>
          <a:endParaRPr lang="fr-FR"/>
        </a:p>
      </dgm:t>
    </dgm:pt>
    <dgm:pt modelId="{B2B2B32A-B6E4-564D-AA60-BB73E26A8EE3}" type="pres">
      <dgm:prSet presAssocID="{DD43E633-492F-6443-9D56-0862A3C01147}" presName="parentText" presStyleLbl="node1" presStyleIdx="0" presStyleCnt="1">
        <dgm:presLayoutVars>
          <dgm:chMax val="0"/>
          <dgm:bulletEnabled val="1"/>
        </dgm:presLayoutVars>
      </dgm:prSet>
      <dgm:spPr/>
      <dgm:t>
        <a:bodyPr/>
        <a:lstStyle/>
        <a:p>
          <a:endParaRPr lang="fr-FR"/>
        </a:p>
      </dgm:t>
    </dgm:pt>
    <dgm:pt modelId="{496F43A8-4D69-6C4F-AB6A-69E833017A72}" type="pres">
      <dgm:prSet presAssocID="{DD43E633-492F-6443-9D56-0862A3C01147}" presName="negativeSpace" presStyleCnt="0"/>
      <dgm:spPr/>
      <dgm:t>
        <a:bodyPr/>
        <a:lstStyle/>
        <a:p>
          <a:endParaRPr lang="fr-FR"/>
        </a:p>
      </dgm:t>
    </dgm:pt>
    <dgm:pt modelId="{6DA7292A-3EDE-194E-8765-8418F96D6A5A}" type="pres">
      <dgm:prSet presAssocID="{DD43E633-492F-6443-9D56-0862A3C01147}" presName="childText" presStyleLbl="conFgAcc1" presStyleIdx="0" presStyleCnt="1">
        <dgm:presLayoutVars>
          <dgm:bulletEnabled val="1"/>
        </dgm:presLayoutVars>
      </dgm:prSet>
      <dgm:spPr/>
      <dgm:t>
        <a:bodyPr/>
        <a:lstStyle/>
        <a:p>
          <a:endParaRPr lang="fr-FR"/>
        </a:p>
      </dgm:t>
    </dgm:pt>
  </dgm:ptLst>
  <dgm:cxnLst>
    <dgm:cxn modelId="{902F8AFF-31D9-E64C-868A-68B1DDCEE7F6}" type="presOf" srcId="{2641349B-8E84-554F-8922-972D89BA2E1A}" destId="{2ED524DB-E6DD-6B40-AF52-C3D919723DF1}" srcOrd="0" destOrd="0" presId="urn:microsoft.com/office/officeart/2005/8/layout/list1"/>
    <dgm:cxn modelId="{CA075D16-5E11-2B45-9580-F4B15316B1DF}" srcId="{DD43E633-492F-6443-9D56-0862A3C01147}" destId="{02067707-B486-8B43-8FB4-F2BA6F37371E}" srcOrd="0" destOrd="0" parTransId="{658CECC9-FD1D-9246-B9F9-6EACD3607412}" sibTransId="{A504D3A9-866E-D243-91F1-225FFBCB5B21}"/>
    <dgm:cxn modelId="{16B25953-DD56-C048-8A2D-84BECE6DAA70}" type="presOf" srcId="{DD43E633-492F-6443-9D56-0862A3C01147}" destId="{6DCB4001-B435-E741-A501-214CE9791007}" srcOrd="0" destOrd="0" presId="urn:microsoft.com/office/officeart/2005/8/layout/list1"/>
    <dgm:cxn modelId="{120AD295-1222-4544-BEFC-DD53459397BC}" type="presOf" srcId="{EF5650A3-A247-CA4B-8EBA-15A8F8F4D0EF}" destId="{6DA7292A-3EDE-194E-8765-8418F96D6A5A}" srcOrd="0" destOrd="3" presId="urn:microsoft.com/office/officeart/2005/8/layout/list1"/>
    <dgm:cxn modelId="{DAF561F4-B719-384C-B05E-F8BAA8DDE5AB}" srcId="{02067707-B486-8B43-8FB4-F2BA6F37371E}" destId="{54ED731D-A43D-DF4E-A705-9757E7893EAD}" srcOrd="0" destOrd="0" parTransId="{AC66EC96-E353-1446-B7C7-174844E06D0E}" sibTransId="{8772A6F2-579E-0746-BD64-6F0D285A18D5}"/>
    <dgm:cxn modelId="{CC9A4285-C33A-0442-8B7B-48C960BA176D}" type="presOf" srcId="{02F97824-D009-E349-9082-0722775B6E6F}" destId="{6DA7292A-3EDE-194E-8765-8418F96D6A5A}" srcOrd="0" destOrd="4" presId="urn:microsoft.com/office/officeart/2005/8/layout/list1"/>
    <dgm:cxn modelId="{1B02A986-EC3B-EB48-8657-69066376A1A2}" type="presOf" srcId="{54ED731D-A43D-DF4E-A705-9757E7893EAD}" destId="{6DA7292A-3EDE-194E-8765-8418F96D6A5A}" srcOrd="0" destOrd="1" presId="urn:microsoft.com/office/officeart/2005/8/layout/list1"/>
    <dgm:cxn modelId="{3ABCA008-6CD2-8E4B-87A1-D4770B49E2B3}" srcId="{EF5650A3-A247-CA4B-8EBA-15A8F8F4D0EF}" destId="{02F97824-D009-E349-9082-0722775B6E6F}" srcOrd="0" destOrd="0" parTransId="{5F2A9C8A-3981-E64B-94F4-5D5C7CBEF0E2}" sibTransId="{BD405B05-3938-7A47-AA9A-41E762699898}"/>
    <dgm:cxn modelId="{B8379596-0067-BD48-AB2F-7A50DEB4135B}" srcId="{DD43E633-492F-6443-9D56-0862A3C01147}" destId="{2C25D14D-7CC1-9F4F-B445-FB6A66FF90F0}" srcOrd="1" destOrd="0" parTransId="{D2FB727D-B855-EC4A-8063-66EE9B1AFBA3}" sibTransId="{75491B82-0B52-0149-8606-6CB1F3362A16}"/>
    <dgm:cxn modelId="{55D975EF-B8A1-BD4A-8699-A7A0C05EABD7}" srcId="{DD43E633-492F-6443-9D56-0862A3C01147}" destId="{EF5650A3-A247-CA4B-8EBA-15A8F8F4D0EF}" srcOrd="2" destOrd="0" parTransId="{0C291327-197B-2A47-8BC7-C6CB88B7E5FD}" sibTransId="{E5FB5D38-218F-6546-A433-7822C746E3CB}"/>
    <dgm:cxn modelId="{CD44D3DF-0DF7-D34C-8A73-FC9232131F19}" type="presOf" srcId="{2C25D14D-7CC1-9F4F-B445-FB6A66FF90F0}" destId="{6DA7292A-3EDE-194E-8765-8418F96D6A5A}" srcOrd="0" destOrd="2" presId="urn:microsoft.com/office/officeart/2005/8/layout/list1"/>
    <dgm:cxn modelId="{8FBE45A2-2E83-0B4A-9158-86AE8C0975A7}" type="presOf" srcId="{DD43E633-492F-6443-9D56-0862A3C01147}" destId="{B2B2B32A-B6E4-564D-AA60-BB73E26A8EE3}" srcOrd="1" destOrd="0" presId="urn:microsoft.com/office/officeart/2005/8/layout/list1"/>
    <dgm:cxn modelId="{B86CD01A-CC01-554C-9AE6-1FCFBFF4BF16}" type="presOf" srcId="{02067707-B486-8B43-8FB4-F2BA6F37371E}" destId="{6DA7292A-3EDE-194E-8765-8418F96D6A5A}" srcOrd="0" destOrd="0" presId="urn:microsoft.com/office/officeart/2005/8/layout/list1"/>
    <dgm:cxn modelId="{C4CFBA73-A2A3-4443-B885-CCC4A329EA5D}" srcId="{2641349B-8E84-554F-8922-972D89BA2E1A}" destId="{DD43E633-492F-6443-9D56-0862A3C01147}" srcOrd="0" destOrd="0" parTransId="{1225959B-6295-B343-97FB-FB04DE5BDE80}" sibTransId="{28618763-2349-234C-91FE-D48072D20E4D}"/>
    <dgm:cxn modelId="{91EF9A38-2BB6-4448-BF95-13BB06F020F9}" type="presParOf" srcId="{2ED524DB-E6DD-6B40-AF52-C3D919723DF1}" destId="{C6B509B1-38C6-9E44-A852-21329F70DB6D}" srcOrd="0" destOrd="0" presId="urn:microsoft.com/office/officeart/2005/8/layout/list1"/>
    <dgm:cxn modelId="{565BAAA0-C10F-8F4F-9A1C-CC8A1F88B91E}" type="presParOf" srcId="{C6B509B1-38C6-9E44-A852-21329F70DB6D}" destId="{6DCB4001-B435-E741-A501-214CE9791007}" srcOrd="0" destOrd="0" presId="urn:microsoft.com/office/officeart/2005/8/layout/list1"/>
    <dgm:cxn modelId="{EB2153A3-C96B-4F43-AFF3-326BAFC80727}" type="presParOf" srcId="{C6B509B1-38C6-9E44-A852-21329F70DB6D}" destId="{B2B2B32A-B6E4-564D-AA60-BB73E26A8EE3}" srcOrd="1" destOrd="0" presId="urn:microsoft.com/office/officeart/2005/8/layout/list1"/>
    <dgm:cxn modelId="{3A184B4B-6845-514E-9C29-8E25DA591C6A}" type="presParOf" srcId="{2ED524DB-E6DD-6B40-AF52-C3D919723DF1}" destId="{496F43A8-4D69-6C4F-AB6A-69E833017A72}" srcOrd="1" destOrd="0" presId="urn:microsoft.com/office/officeart/2005/8/layout/list1"/>
    <dgm:cxn modelId="{D5F7340D-5A6D-9A48-9945-7313450A2903}" type="presParOf" srcId="{2ED524DB-E6DD-6B40-AF52-C3D919723DF1}" destId="{6DA7292A-3EDE-194E-8765-8418F96D6A5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641349B-8E84-554F-8922-972D89BA2E1A}" type="doc">
      <dgm:prSet loTypeId="urn:microsoft.com/office/officeart/2005/8/layout/chevron2" loCatId="list" qsTypeId="urn:microsoft.com/office/officeart/2005/8/quickstyle/simple4" qsCatId="simple" csTypeId="urn:microsoft.com/office/officeart/2005/8/colors/accent0_3" csCatId="mainScheme" phldr="1"/>
      <dgm:spPr/>
      <dgm:t>
        <a:bodyPr/>
        <a:lstStyle/>
        <a:p>
          <a:endParaRPr lang="fr-FR"/>
        </a:p>
      </dgm:t>
    </dgm:pt>
    <dgm:pt modelId="{DD43E633-492F-6443-9D56-0862A3C01147}">
      <dgm:prSet/>
      <dgm:spPr/>
      <dgm:t>
        <a:bodyPr/>
        <a:lstStyle/>
        <a:p>
          <a:pPr rtl="0"/>
          <a:r>
            <a:rPr lang="fr-FR" dirty="0" smtClean="0"/>
            <a:t>Est-ce que je possède les connaissances requises pour accomplir cette tâche ?</a:t>
          </a:r>
          <a:endParaRPr lang="fr-FR" dirty="0"/>
        </a:p>
      </dgm:t>
    </dgm:pt>
    <dgm:pt modelId="{1225959B-6295-B343-97FB-FB04DE5BDE80}" type="parTrans" cxnId="{C4CFBA73-A2A3-4443-B885-CCC4A329EA5D}">
      <dgm:prSet/>
      <dgm:spPr/>
      <dgm:t>
        <a:bodyPr/>
        <a:lstStyle/>
        <a:p>
          <a:endParaRPr lang="fr-FR"/>
        </a:p>
      </dgm:t>
    </dgm:pt>
    <dgm:pt modelId="{28618763-2349-234C-91FE-D48072D20E4D}" type="sibTrans" cxnId="{C4CFBA73-A2A3-4443-B885-CCC4A329EA5D}">
      <dgm:prSet/>
      <dgm:spPr/>
      <dgm:t>
        <a:bodyPr/>
        <a:lstStyle/>
        <a:p>
          <a:endParaRPr lang="fr-FR"/>
        </a:p>
      </dgm:t>
    </dgm:pt>
    <dgm:pt modelId="{8EC5F267-B983-6E4E-9B47-C1C6C45A4485}">
      <dgm:prSet/>
      <dgm:spPr/>
      <dgm:t>
        <a:bodyPr/>
        <a:lstStyle/>
        <a:p>
          <a:r>
            <a:rPr lang="fr-FR" dirty="0" smtClean="0"/>
            <a:t>Est-ce que je dispose des données techniques nécessaires pour entreprendre cette tâche ?</a:t>
          </a:r>
          <a:endParaRPr lang="fr-FR" dirty="0"/>
        </a:p>
      </dgm:t>
    </dgm:pt>
    <dgm:pt modelId="{2532C639-C7A9-5143-908E-8BD011D3B37B}" type="parTrans" cxnId="{5523E19E-79D8-354B-BE0F-23943CA94493}">
      <dgm:prSet/>
      <dgm:spPr/>
      <dgm:t>
        <a:bodyPr/>
        <a:lstStyle/>
        <a:p>
          <a:endParaRPr lang="fr-FR"/>
        </a:p>
      </dgm:t>
    </dgm:pt>
    <dgm:pt modelId="{A39E17FE-2E52-5B40-B290-74B610C058A8}" type="sibTrans" cxnId="{5523E19E-79D8-354B-BE0F-23943CA94493}">
      <dgm:prSet/>
      <dgm:spPr/>
      <dgm:t>
        <a:bodyPr/>
        <a:lstStyle/>
        <a:p>
          <a:endParaRPr lang="fr-FR"/>
        </a:p>
      </dgm:t>
    </dgm:pt>
    <dgm:pt modelId="{56BEC294-362C-2F4B-B635-92834DEC2F79}">
      <dgm:prSet/>
      <dgm:spPr/>
      <dgm:t>
        <a:bodyPr/>
        <a:lstStyle/>
        <a:p>
          <a:r>
            <a:rPr lang="fr-FR" dirty="0" smtClean="0"/>
            <a:t>Ai-je déjà réalisé cette tâche auparavant ?</a:t>
          </a:r>
          <a:endParaRPr lang="fr-FR" dirty="0"/>
        </a:p>
      </dgm:t>
    </dgm:pt>
    <dgm:pt modelId="{495B2ADA-C6C2-CF43-A48A-7A61FD98CBB2}" type="parTrans" cxnId="{560EECEB-39AF-D942-BB16-DF1A90B2DB20}">
      <dgm:prSet/>
      <dgm:spPr/>
      <dgm:t>
        <a:bodyPr/>
        <a:lstStyle/>
        <a:p>
          <a:endParaRPr lang="fr-FR"/>
        </a:p>
      </dgm:t>
    </dgm:pt>
    <dgm:pt modelId="{5C50912B-69AA-8049-A8DE-549739E6E507}" type="sibTrans" cxnId="{560EECEB-39AF-D942-BB16-DF1A90B2DB20}">
      <dgm:prSet/>
      <dgm:spPr/>
      <dgm:t>
        <a:bodyPr/>
        <a:lstStyle/>
        <a:p>
          <a:endParaRPr lang="fr-FR"/>
        </a:p>
      </dgm:t>
    </dgm:pt>
    <dgm:pt modelId="{6BD65423-78C2-3544-8BD0-E4EDCB1E60C3}">
      <dgm:prSet/>
      <dgm:spPr/>
      <dgm:t>
        <a:bodyPr/>
        <a:lstStyle/>
        <a:p>
          <a:r>
            <a:rPr lang="fr-FR" dirty="0" smtClean="0"/>
            <a:t>Est-ce que je dispose des moyens, outils, personnels  et de l’équipement appropriés pour exécuter cette tâche ?</a:t>
          </a:r>
          <a:endParaRPr lang="fr-FR" dirty="0"/>
        </a:p>
      </dgm:t>
    </dgm:pt>
    <dgm:pt modelId="{4C786897-FD21-8340-8AC8-DC99C84CC40E}" type="parTrans" cxnId="{5C9E7674-A46A-A644-866B-6F74B1937C1E}">
      <dgm:prSet/>
      <dgm:spPr/>
      <dgm:t>
        <a:bodyPr/>
        <a:lstStyle/>
        <a:p>
          <a:endParaRPr lang="fr-FR"/>
        </a:p>
      </dgm:t>
    </dgm:pt>
    <dgm:pt modelId="{16729931-1C5A-3644-A0FE-1B96F5B541D4}" type="sibTrans" cxnId="{5C9E7674-A46A-A644-866B-6F74B1937C1E}">
      <dgm:prSet/>
      <dgm:spPr/>
      <dgm:t>
        <a:bodyPr/>
        <a:lstStyle/>
        <a:p>
          <a:endParaRPr lang="fr-FR"/>
        </a:p>
      </dgm:t>
    </dgm:pt>
    <dgm:pt modelId="{6D643A00-01D9-6041-A7F2-BAB0962F1FCC}">
      <dgm:prSet/>
      <dgm:spPr/>
      <dgm:t>
        <a:bodyPr/>
        <a:lstStyle/>
        <a:p>
          <a:r>
            <a:rPr lang="fr-FR" dirty="0" smtClean="0"/>
            <a:t>Ai-je suivi la formation nécessaire pour assumer cette tâche ?</a:t>
          </a:r>
          <a:endParaRPr lang="fr-FR" dirty="0"/>
        </a:p>
      </dgm:t>
    </dgm:pt>
    <dgm:pt modelId="{995DDE30-BD90-B04B-8098-83EC6D454366}" type="parTrans" cxnId="{E4A62612-4E5D-6C42-802A-D292F96D3D40}">
      <dgm:prSet/>
      <dgm:spPr/>
      <dgm:t>
        <a:bodyPr/>
        <a:lstStyle/>
        <a:p>
          <a:endParaRPr lang="fr-FR"/>
        </a:p>
      </dgm:t>
    </dgm:pt>
    <dgm:pt modelId="{0A2301EF-C466-774E-A349-0641F6EE991F}" type="sibTrans" cxnId="{E4A62612-4E5D-6C42-802A-D292F96D3D40}">
      <dgm:prSet/>
      <dgm:spPr/>
      <dgm:t>
        <a:bodyPr/>
        <a:lstStyle/>
        <a:p>
          <a:endParaRPr lang="fr-FR"/>
        </a:p>
      </dgm:t>
    </dgm:pt>
    <dgm:pt modelId="{0E0C3FAE-352F-8A41-967B-8278ACC4FD92}">
      <dgm:prSet/>
      <dgm:spPr/>
      <dgm:t>
        <a:bodyPr/>
        <a:lstStyle/>
        <a:p>
          <a:r>
            <a:rPr lang="fr-FR" dirty="0" smtClean="0"/>
            <a:t>Suis-je prêt mentalement à réaliser cette tâche ?</a:t>
          </a:r>
          <a:endParaRPr lang="fr-FR" dirty="0"/>
        </a:p>
      </dgm:t>
    </dgm:pt>
    <dgm:pt modelId="{4124DF06-171B-1D40-97A0-81ACCF08C61E}" type="parTrans" cxnId="{92C47DBB-277D-1C4D-BD62-DD3CFA4B2EE2}">
      <dgm:prSet/>
      <dgm:spPr/>
      <dgm:t>
        <a:bodyPr/>
        <a:lstStyle/>
        <a:p>
          <a:endParaRPr lang="fr-FR"/>
        </a:p>
      </dgm:t>
    </dgm:pt>
    <dgm:pt modelId="{431F6FA3-0E5B-6646-9070-9B201F74E8B2}" type="sibTrans" cxnId="{92C47DBB-277D-1C4D-BD62-DD3CFA4B2EE2}">
      <dgm:prSet/>
      <dgm:spPr/>
      <dgm:t>
        <a:bodyPr/>
        <a:lstStyle/>
        <a:p>
          <a:endParaRPr lang="fr-FR"/>
        </a:p>
      </dgm:t>
    </dgm:pt>
    <dgm:pt modelId="{C739EDBA-1566-4A4E-9AC3-3F8DCFA39A17}">
      <dgm:prSet/>
      <dgm:spPr/>
      <dgm:t>
        <a:bodyPr/>
        <a:lstStyle/>
        <a:p>
          <a:r>
            <a:rPr lang="fr-FR" dirty="0" smtClean="0"/>
            <a:t>Suis-je prêt physiquement à réaliser cette tâche ?</a:t>
          </a:r>
          <a:endParaRPr lang="fr-FR" dirty="0"/>
        </a:p>
      </dgm:t>
    </dgm:pt>
    <dgm:pt modelId="{DC55DAFB-6DAC-3D41-A1BC-E512F380D0A5}" type="parTrans" cxnId="{637CE7B8-35A3-7D4A-B972-C0A3723646E5}">
      <dgm:prSet/>
      <dgm:spPr/>
      <dgm:t>
        <a:bodyPr/>
        <a:lstStyle/>
        <a:p>
          <a:endParaRPr lang="fr-FR"/>
        </a:p>
      </dgm:t>
    </dgm:pt>
    <dgm:pt modelId="{BA198DD9-815F-0841-8601-8CFAF8D20A6D}" type="sibTrans" cxnId="{637CE7B8-35A3-7D4A-B972-C0A3723646E5}">
      <dgm:prSet/>
      <dgm:spPr/>
      <dgm:t>
        <a:bodyPr/>
        <a:lstStyle/>
        <a:p>
          <a:endParaRPr lang="fr-FR"/>
        </a:p>
      </dgm:t>
    </dgm:pt>
    <dgm:pt modelId="{77A2BC4C-759B-3449-95F3-0A39C32DE4D7}">
      <dgm:prSet/>
      <dgm:spPr/>
      <dgm:t>
        <a:bodyPr/>
        <a:lstStyle/>
        <a:p>
          <a:r>
            <a:rPr lang="fr-FR" dirty="0" smtClean="0"/>
            <a:t>Ai-je pris les précautions de sécurité adéquates pour accomplir cette tâche ?</a:t>
          </a:r>
          <a:endParaRPr lang="fr-FR" dirty="0"/>
        </a:p>
      </dgm:t>
    </dgm:pt>
    <dgm:pt modelId="{4016F8CE-FCF1-2141-A25D-4B4BAD1378E7}" type="parTrans" cxnId="{D808D004-D6C0-8F4B-91B4-E535D73A7DB5}">
      <dgm:prSet/>
      <dgm:spPr/>
      <dgm:t>
        <a:bodyPr/>
        <a:lstStyle/>
        <a:p>
          <a:endParaRPr lang="fr-FR"/>
        </a:p>
      </dgm:t>
    </dgm:pt>
    <dgm:pt modelId="{026577BB-69BA-EC4C-AEF8-342D14E1B0BF}" type="sibTrans" cxnId="{D808D004-D6C0-8F4B-91B4-E535D73A7DB5}">
      <dgm:prSet/>
      <dgm:spPr/>
      <dgm:t>
        <a:bodyPr/>
        <a:lstStyle/>
        <a:p>
          <a:endParaRPr lang="fr-FR"/>
        </a:p>
      </dgm:t>
    </dgm:pt>
    <dgm:pt modelId="{55AEE9E1-CEEC-2F4C-87D4-45AF2D1D146E}">
      <dgm:prSet/>
      <dgm:spPr/>
      <dgm:t>
        <a:bodyPr/>
        <a:lstStyle/>
        <a:p>
          <a:r>
            <a:rPr lang="fr-FR" dirty="0" smtClean="0"/>
            <a:t>Est-ce que je dispose des ressources requises pour exécuter cette tâche ?</a:t>
          </a:r>
          <a:endParaRPr lang="fr-FR" dirty="0"/>
        </a:p>
      </dgm:t>
    </dgm:pt>
    <dgm:pt modelId="{91951554-B298-9E45-8637-9B74A08FA756}" type="parTrans" cxnId="{B96E10EE-F335-554B-ADC4-0A33D9FA9F0A}">
      <dgm:prSet/>
      <dgm:spPr/>
      <dgm:t>
        <a:bodyPr/>
        <a:lstStyle/>
        <a:p>
          <a:endParaRPr lang="fr-FR"/>
        </a:p>
      </dgm:t>
    </dgm:pt>
    <dgm:pt modelId="{0D196E36-8097-3C41-947B-3F38FFE7B001}" type="sibTrans" cxnId="{B96E10EE-F335-554B-ADC4-0A33D9FA9F0A}">
      <dgm:prSet/>
      <dgm:spPr/>
      <dgm:t>
        <a:bodyPr/>
        <a:lstStyle/>
        <a:p>
          <a:endParaRPr lang="fr-FR"/>
        </a:p>
      </dgm:t>
    </dgm:pt>
    <dgm:pt modelId="{8C02CE62-7EC4-9C4D-99DA-931A230A6183}">
      <dgm:prSet/>
      <dgm:spPr/>
      <dgm:t>
        <a:bodyPr/>
        <a:lstStyle/>
        <a:p>
          <a:r>
            <a:rPr lang="fr-FR" dirty="0" smtClean="0"/>
            <a:t>Ai-je consulté la réglementation relative, les consignes de navigabilité, les bulletins de service et les rapports de difficultés en service pour m’assurer que je m’y conforme ? </a:t>
          </a:r>
          <a:endParaRPr lang="fr-FR" dirty="0"/>
        </a:p>
      </dgm:t>
    </dgm:pt>
    <dgm:pt modelId="{0190298F-FE90-DE4D-9086-DC827AB3A0A6}" type="parTrans" cxnId="{9FB22F5F-3639-7545-BE80-FB30CA08EF6D}">
      <dgm:prSet/>
      <dgm:spPr/>
      <dgm:t>
        <a:bodyPr/>
        <a:lstStyle/>
        <a:p>
          <a:endParaRPr lang="fr-FR"/>
        </a:p>
      </dgm:t>
    </dgm:pt>
    <dgm:pt modelId="{794E7921-9A9B-CB4C-8224-335E1F0D7ABF}" type="sibTrans" cxnId="{9FB22F5F-3639-7545-BE80-FB30CA08EF6D}">
      <dgm:prSet/>
      <dgm:spPr/>
      <dgm:t>
        <a:bodyPr/>
        <a:lstStyle/>
        <a:p>
          <a:endParaRPr lang="fr-FR"/>
        </a:p>
      </dgm:t>
    </dgm:pt>
    <dgm:pt modelId="{E5D2953B-0B76-0C41-9DD1-A04AF273ACE7}">
      <dgm:prSet/>
      <dgm:spPr/>
      <dgm:t>
        <a:bodyPr/>
        <a:lstStyle/>
        <a:p>
          <a:pPr rtl="0"/>
          <a:r>
            <a:rPr lang="fr-FR" dirty="0" smtClean="0"/>
            <a:t>1</a:t>
          </a:r>
          <a:endParaRPr lang="fr-FR" dirty="0"/>
        </a:p>
      </dgm:t>
    </dgm:pt>
    <dgm:pt modelId="{5C90D205-BD71-6D4E-9AC9-2B5B1706D6AD}" type="parTrans" cxnId="{B7EB116B-EAC5-9B44-90B2-090E91791CEE}">
      <dgm:prSet/>
      <dgm:spPr/>
    </dgm:pt>
    <dgm:pt modelId="{02C64DA0-89C7-004C-9751-51C29CD6BF0D}" type="sibTrans" cxnId="{B7EB116B-EAC5-9B44-90B2-090E91791CEE}">
      <dgm:prSet/>
      <dgm:spPr/>
    </dgm:pt>
    <dgm:pt modelId="{A6B7E9AD-2FFB-D945-9F7D-05E2371CF1C9}">
      <dgm:prSet/>
      <dgm:spPr/>
      <dgm:t>
        <a:bodyPr/>
        <a:lstStyle/>
        <a:p>
          <a:r>
            <a:rPr lang="fr-FR" dirty="0" smtClean="0"/>
            <a:t>2</a:t>
          </a:r>
          <a:endParaRPr lang="fr-FR" dirty="0"/>
        </a:p>
      </dgm:t>
    </dgm:pt>
    <dgm:pt modelId="{2867DC1C-31F2-604C-8393-907FA141821D}" type="parTrans" cxnId="{A227FEA9-7AFB-B946-8AB8-A9C0E5ACDD05}">
      <dgm:prSet/>
      <dgm:spPr/>
    </dgm:pt>
    <dgm:pt modelId="{1C6E8680-7714-D64B-BE1A-49802E21BD77}" type="sibTrans" cxnId="{A227FEA9-7AFB-B946-8AB8-A9C0E5ACDD05}">
      <dgm:prSet/>
      <dgm:spPr/>
    </dgm:pt>
    <dgm:pt modelId="{8196B858-31C8-5941-A84C-D1F15E2CE007}">
      <dgm:prSet/>
      <dgm:spPr/>
      <dgm:t>
        <a:bodyPr/>
        <a:lstStyle/>
        <a:p>
          <a:r>
            <a:rPr lang="fr-FR" dirty="0" smtClean="0"/>
            <a:t>3</a:t>
          </a:r>
          <a:endParaRPr lang="fr-FR" dirty="0"/>
        </a:p>
      </dgm:t>
    </dgm:pt>
    <dgm:pt modelId="{9585B5B9-7252-C54A-9F08-83D6F673749B}" type="parTrans" cxnId="{494C674B-0D7D-C241-9A6D-C63CBBF8FD2C}">
      <dgm:prSet/>
      <dgm:spPr/>
    </dgm:pt>
    <dgm:pt modelId="{72EBA33D-0B35-F84F-8785-C63E41063CC5}" type="sibTrans" cxnId="{494C674B-0D7D-C241-9A6D-C63CBBF8FD2C}">
      <dgm:prSet/>
      <dgm:spPr/>
    </dgm:pt>
    <dgm:pt modelId="{C3F49329-09B9-C948-8F72-D869B631AFA7}">
      <dgm:prSet/>
      <dgm:spPr/>
      <dgm:t>
        <a:bodyPr/>
        <a:lstStyle/>
        <a:p>
          <a:r>
            <a:rPr lang="fr-FR" dirty="0" smtClean="0"/>
            <a:t>4</a:t>
          </a:r>
          <a:endParaRPr lang="fr-FR" dirty="0"/>
        </a:p>
      </dgm:t>
    </dgm:pt>
    <dgm:pt modelId="{423CFFC1-0E6E-F841-BFF2-8E2BE0D7C1B9}" type="parTrans" cxnId="{ABD5BA05-D31F-F24B-BA84-4BDB8EEEBC14}">
      <dgm:prSet/>
      <dgm:spPr/>
    </dgm:pt>
    <dgm:pt modelId="{895CCD55-446F-2349-A600-C7AD8284D8BB}" type="sibTrans" cxnId="{ABD5BA05-D31F-F24B-BA84-4BDB8EEEBC14}">
      <dgm:prSet/>
      <dgm:spPr/>
    </dgm:pt>
    <dgm:pt modelId="{36CB27BB-4A10-5949-A76C-01909E9B6038}">
      <dgm:prSet/>
      <dgm:spPr/>
      <dgm:t>
        <a:bodyPr/>
        <a:lstStyle/>
        <a:p>
          <a:r>
            <a:rPr lang="fr-FR" dirty="0" smtClean="0"/>
            <a:t>5</a:t>
          </a:r>
          <a:endParaRPr lang="fr-FR" dirty="0"/>
        </a:p>
      </dgm:t>
    </dgm:pt>
    <dgm:pt modelId="{261D056A-3F30-4246-A67C-C4D8DE484AE2}" type="parTrans" cxnId="{A5687920-48B9-614F-B4ED-B4EC1115B107}">
      <dgm:prSet/>
      <dgm:spPr/>
    </dgm:pt>
    <dgm:pt modelId="{8641B389-4919-1941-8BF5-8BF41C84DC7F}" type="sibTrans" cxnId="{A5687920-48B9-614F-B4ED-B4EC1115B107}">
      <dgm:prSet/>
      <dgm:spPr/>
    </dgm:pt>
    <dgm:pt modelId="{A9DD8F2F-DB38-F847-B608-FE3234A10F0B}">
      <dgm:prSet/>
      <dgm:spPr/>
      <dgm:t>
        <a:bodyPr/>
        <a:lstStyle/>
        <a:p>
          <a:r>
            <a:rPr lang="fr-FR" dirty="0" smtClean="0"/>
            <a:t>6</a:t>
          </a:r>
          <a:endParaRPr lang="fr-FR" dirty="0"/>
        </a:p>
      </dgm:t>
    </dgm:pt>
    <dgm:pt modelId="{4C398E77-823A-564F-9ADC-A27C5251E4D5}" type="parTrans" cxnId="{58470C86-8998-B84A-A90A-BEDADD6A34EE}">
      <dgm:prSet/>
      <dgm:spPr/>
    </dgm:pt>
    <dgm:pt modelId="{48B7809D-13A2-E14A-9A97-BBDF8589EAAE}" type="sibTrans" cxnId="{58470C86-8998-B84A-A90A-BEDADD6A34EE}">
      <dgm:prSet/>
      <dgm:spPr/>
    </dgm:pt>
    <dgm:pt modelId="{EB381C3B-25A2-1146-9FAF-2C95E90CE938}">
      <dgm:prSet/>
      <dgm:spPr/>
      <dgm:t>
        <a:bodyPr/>
        <a:lstStyle/>
        <a:p>
          <a:r>
            <a:rPr lang="fr-FR" dirty="0" smtClean="0"/>
            <a:t>7</a:t>
          </a:r>
          <a:endParaRPr lang="fr-FR" dirty="0"/>
        </a:p>
      </dgm:t>
    </dgm:pt>
    <dgm:pt modelId="{D3D078C2-B970-804D-9702-38F438AC556C}" type="parTrans" cxnId="{03DBA7E5-635E-0A4E-832E-C5E73A8A46DD}">
      <dgm:prSet/>
      <dgm:spPr/>
    </dgm:pt>
    <dgm:pt modelId="{92CDF604-A368-464E-B206-BEC6285660D7}" type="sibTrans" cxnId="{03DBA7E5-635E-0A4E-832E-C5E73A8A46DD}">
      <dgm:prSet/>
      <dgm:spPr/>
    </dgm:pt>
    <dgm:pt modelId="{4D2279D3-BE36-E54C-BC59-2344DD0C5200}">
      <dgm:prSet/>
      <dgm:spPr/>
      <dgm:t>
        <a:bodyPr/>
        <a:lstStyle/>
        <a:p>
          <a:r>
            <a:rPr lang="fr-FR" dirty="0" smtClean="0"/>
            <a:t>8</a:t>
          </a:r>
          <a:endParaRPr lang="fr-FR" dirty="0"/>
        </a:p>
      </dgm:t>
    </dgm:pt>
    <dgm:pt modelId="{A6362FA6-4C71-7D40-9072-939BCB0B2997}" type="parTrans" cxnId="{A8E259CA-9292-494A-B1C2-B00B8EE7D552}">
      <dgm:prSet/>
      <dgm:spPr/>
    </dgm:pt>
    <dgm:pt modelId="{D6C6D025-8A55-E44A-BB9E-CD1EFF5CE1BF}" type="sibTrans" cxnId="{A8E259CA-9292-494A-B1C2-B00B8EE7D552}">
      <dgm:prSet/>
      <dgm:spPr/>
    </dgm:pt>
    <dgm:pt modelId="{2DCE7202-302C-0F44-9D87-F7173037C484}">
      <dgm:prSet/>
      <dgm:spPr/>
      <dgm:t>
        <a:bodyPr/>
        <a:lstStyle/>
        <a:p>
          <a:r>
            <a:rPr lang="fr-FR" dirty="0" smtClean="0"/>
            <a:t>9</a:t>
          </a:r>
          <a:endParaRPr lang="fr-FR" dirty="0"/>
        </a:p>
      </dgm:t>
    </dgm:pt>
    <dgm:pt modelId="{B4977309-27BA-F846-9AC0-3E5964451494}" type="parTrans" cxnId="{5D8BDC46-962B-BB46-82E1-80ACF55C7547}">
      <dgm:prSet/>
      <dgm:spPr/>
    </dgm:pt>
    <dgm:pt modelId="{7D50D240-7CD9-6E44-AFFC-AC5E3774E8EB}" type="sibTrans" cxnId="{5D8BDC46-962B-BB46-82E1-80ACF55C7547}">
      <dgm:prSet/>
      <dgm:spPr/>
    </dgm:pt>
    <dgm:pt modelId="{333C4650-5F18-DC46-88E9-7B1984BF4598}">
      <dgm:prSet/>
      <dgm:spPr/>
      <dgm:t>
        <a:bodyPr/>
        <a:lstStyle/>
        <a:p>
          <a:r>
            <a:rPr lang="fr-FR" dirty="0" smtClean="0"/>
            <a:t>10</a:t>
          </a:r>
          <a:endParaRPr lang="fr-FR" dirty="0"/>
        </a:p>
      </dgm:t>
    </dgm:pt>
    <dgm:pt modelId="{339F2F0F-7894-3A4E-A6F9-61D8CE6A7FC8}" type="parTrans" cxnId="{4698EFCC-B903-104B-A4BA-D04545CC12EA}">
      <dgm:prSet/>
      <dgm:spPr/>
    </dgm:pt>
    <dgm:pt modelId="{9739DF08-367F-0C40-B95E-E5A3D085A9F4}" type="sibTrans" cxnId="{4698EFCC-B903-104B-A4BA-D04545CC12EA}">
      <dgm:prSet/>
      <dgm:spPr/>
    </dgm:pt>
    <dgm:pt modelId="{6CD8A389-D580-6B48-AD17-511CB8940A9F}" type="pres">
      <dgm:prSet presAssocID="{2641349B-8E84-554F-8922-972D89BA2E1A}" presName="linearFlow" presStyleCnt="0">
        <dgm:presLayoutVars>
          <dgm:dir/>
          <dgm:animLvl val="lvl"/>
          <dgm:resizeHandles val="exact"/>
        </dgm:presLayoutVars>
      </dgm:prSet>
      <dgm:spPr/>
      <dgm:t>
        <a:bodyPr/>
        <a:lstStyle/>
        <a:p>
          <a:endParaRPr lang="fr-FR"/>
        </a:p>
      </dgm:t>
    </dgm:pt>
    <dgm:pt modelId="{05700A17-8B24-0E47-8FE6-AF7B924F5756}" type="pres">
      <dgm:prSet presAssocID="{E5D2953B-0B76-0C41-9DD1-A04AF273ACE7}" presName="composite" presStyleCnt="0"/>
      <dgm:spPr/>
    </dgm:pt>
    <dgm:pt modelId="{D3A75626-D5DF-2F48-BC41-541FDE8CE572}" type="pres">
      <dgm:prSet presAssocID="{E5D2953B-0B76-0C41-9DD1-A04AF273ACE7}" presName="parentText" presStyleLbl="alignNode1" presStyleIdx="0" presStyleCnt="10">
        <dgm:presLayoutVars>
          <dgm:chMax val="1"/>
          <dgm:bulletEnabled val="1"/>
        </dgm:presLayoutVars>
      </dgm:prSet>
      <dgm:spPr/>
      <dgm:t>
        <a:bodyPr/>
        <a:lstStyle/>
        <a:p>
          <a:endParaRPr lang="fr-FR"/>
        </a:p>
      </dgm:t>
    </dgm:pt>
    <dgm:pt modelId="{EDF0F5F0-1C14-854E-9A22-CDA4A936BB7B}" type="pres">
      <dgm:prSet presAssocID="{E5D2953B-0B76-0C41-9DD1-A04AF273ACE7}" presName="descendantText" presStyleLbl="alignAcc1" presStyleIdx="0" presStyleCnt="10">
        <dgm:presLayoutVars>
          <dgm:bulletEnabled val="1"/>
        </dgm:presLayoutVars>
      </dgm:prSet>
      <dgm:spPr/>
      <dgm:t>
        <a:bodyPr/>
        <a:lstStyle/>
        <a:p>
          <a:endParaRPr lang="fr-FR"/>
        </a:p>
      </dgm:t>
    </dgm:pt>
    <dgm:pt modelId="{0CAAF3C3-8510-0444-8F07-06B7DFE63010}" type="pres">
      <dgm:prSet presAssocID="{02C64DA0-89C7-004C-9751-51C29CD6BF0D}" presName="sp" presStyleCnt="0"/>
      <dgm:spPr/>
    </dgm:pt>
    <dgm:pt modelId="{A4272841-2A66-B048-B97D-3389D3A49E09}" type="pres">
      <dgm:prSet presAssocID="{A6B7E9AD-2FFB-D945-9F7D-05E2371CF1C9}" presName="composite" presStyleCnt="0"/>
      <dgm:spPr/>
    </dgm:pt>
    <dgm:pt modelId="{798DB0A1-7C38-814C-BADB-77946E90D94D}" type="pres">
      <dgm:prSet presAssocID="{A6B7E9AD-2FFB-D945-9F7D-05E2371CF1C9}" presName="parentText" presStyleLbl="alignNode1" presStyleIdx="1" presStyleCnt="10">
        <dgm:presLayoutVars>
          <dgm:chMax val="1"/>
          <dgm:bulletEnabled val="1"/>
        </dgm:presLayoutVars>
      </dgm:prSet>
      <dgm:spPr/>
      <dgm:t>
        <a:bodyPr/>
        <a:lstStyle/>
        <a:p>
          <a:endParaRPr lang="fr-FR"/>
        </a:p>
      </dgm:t>
    </dgm:pt>
    <dgm:pt modelId="{B120C7A9-7089-E041-A02E-40358CC3E8CA}" type="pres">
      <dgm:prSet presAssocID="{A6B7E9AD-2FFB-D945-9F7D-05E2371CF1C9}" presName="descendantText" presStyleLbl="alignAcc1" presStyleIdx="1" presStyleCnt="10">
        <dgm:presLayoutVars>
          <dgm:bulletEnabled val="1"/>
        </dgm:presLayoutVars>
      </dgm:prSet>
      <dgm:spPr/>
      <dgm:t>
        <a:bodyPr/>
        <a:lstStyle/>
        <a:p>
          <a:endParaRPr lang="fr-FR"/>
        </a:p>
      </dgm:t>
    </dgm:pt>
    <dgm:pt modelId="{1D6A6C3F-DABC-0B4B-9D84-71FBB0B59E22}" type="pres">
      <dgm:prSet presAssocID="{1C6E8680-7714-D64B-BE1A-49802E21BD77}" presName="sp" presStyleCnt="0"/>
      <dgm:spPr/>
    </dgm:pt>
    <dgm:pt modelId="{72FAC3F3-0026-1B42-AFE9-1CE005304BCC}" type="pres">
      <dgm:prSet presAssocID="{8196B858-31C8-5941-A84C-D1F15E2CE007}" presName="composite" presStyleCnt="0"/>
      <dgm:spPr/>
    </dgm:pt>
    <dgm:pt modelId="{78B88970-CEB9-AC49-BF45-B7AA56C8F991}" type="pres">
      <dgm:prSet presAssocID="{8196B858-31C8-5941-A84C-D1F15E2CE007}" presName="parentText" presStyleLbl="alignNode1" presStyleIdx="2" presStyleCnt="10">
        <dgm:presLayoutVars>
          <dgm:chMax val="1"/>
          <dgm:bulletEnabled val="1"/>
        </dgm:presLayoutVars>
      </dgm:prSet>
      <dgm:spPr/>
      <dgm:t>
        <a:bodyPr/>
        <a:lstStyle/>
        <a:p>
          <a:endParaRPr lang="fr-FR"/>
        </a:p>
      </dgm:t>
    </dgm:pt>
    <dgm:pt modelId="{9AA158AB-415C-8F48-B42F-0EA5B9BA9EFC}" type="pres">
      <dgm:prSet presAssocID="{8196B858-31C8-5941-A84C-D1F15E2CE007}" presName="descendantText" presStyleLbl="alignAcc1" presStyleIdx="2" presStyleCnt="10">
        <dgm:presLayoutVars>
          <dgm:bulletEnabled val="1"/>
        </dgm:presLayoutVars>
      </dgm:prSet>
      <dgm:spPr/>
      <dgm:t>
        <a:bodyPr/>
        <a:lstStyle/>
        <a:p>
          <a:endParaRPr lang="fr-FR"/>
        </a:p>
      </dgm:t>
    </dgm:pt>
    <dgm:pt modelId="{E7BD614D-2EC2-AE42-BB15-4D84746A7FFB}" type="pres">
      <dgm:prSet presAssocID="{72EBA33D-0B35-F84F-8785-C63E41063CC5}" presName="sp" presStyleCnt="0"/>
      <dgm:spPr/>
    </dgm:pt>
    <dgm:pt modelId="{B1A7BF6D-C6FB-484C-B69E-C85BEFB7FD23}" type="pres">
      <dgm:prSet presAssocID="{C3F49329-09B9-C948-8F72-D869B631AFA7}" presName="composite" presStyleCnt="0"/>
      <dgm:spPr/>
    </dgm:pt>
    <dgm:pt modelId="{EDA1D727-E02F-7845-AF14-BF55234571FE}" type="pres">
      <dgm:prSet presAssocID="{C3F49329-09B9-C948-8F72-D869B631AFA7}" presName="parentText" presStyleLbl="alignNode1" presStyleIdx="3" presStyleCnt="10">
        <dgm:presLayoutVars>
          <dgm:chMax val="1"/>
          <dgm:bulletEnabled val="1"/>
        </dgm:presLayoutVars>
      </dgm:prSet>
      <dgm:spPr/>
      <dgm:t>
        <a:bodyPr/>
        <a:lstStyle/>
        <a:p>
          <a:endParaRPr lang="fr-FR"/>
        </a:p>
      </dgm:t>
    </dgm:pt>
    <dgm:pt modelId="{5878AE0E-697D-F248-AD79-DD24EA8C813C}" type="pres">
      <dgm:prSet presAssocID="{C3F49329-09B9-C948-8F72-D869B631AFA7}" presName="descendantText" presStyleLbl="alignAcc1" presStyleIdx="3" presStyleCnt="10">
        <dgm:presLayoutVars>
          <dgm:bulletEnabled val="1"/>
        </dgm:presLayoutVars>
      </dgm:prSet>
      <dgm:spPr/>
      <dgm:t>
        <a:bodyPr/>
        <a:lstStyle/>
        <a:p>
          <a:endParaRPr lang="fr-FR"/>
        </a:p>
      </dgm:t>
    </dgm:pt>
    <dgm:pt modelId="{19B10E08-89E0-A746-8B43-C357C7C74089}" type="pres">
      <dgm:prSet presAssocID="{895CCD55-446F-2349-A600-C7AD8284D8BB}" presName="sp" presStyleCnt="0"/>
      <dgm:spPr/>
    </dgm:pt>
    <dgm:pt modelId="{387BE02E-B829-AA4D-9EDC-401307D86D23}" type="pres">
      <dgm:prSet presAssocID="{36CB27BB-4A10-5949-A76C-01909E9B6038}" presName="composite" presStyleCnt="0"/>
      <dgm:spPr/>
    </dgm:pt>
    <dgm:pt modelId="{AADC6AB5-3E1B-DC4A-85A1-CF9DF3A2BAFF}" type="pres">
      <dgm:prSet presAssocID="{36CB27BB-4A10-5949-A76C-01909E9B6038}" presName="parentText" presStyleLbl="alignNode1" presStyleIdx="4" presStyleCnt="10">
        <dgm:presLayoutVars>
          <dgm:chMax val="1"/>
          <dgm:bulletEnabled val="1"/>
        </dgm:presLayoutVars>
      </dgm:prSet>
      <dgm:spPr/>
      <dgm:t>
        <a:bodyPr/>
        <a:lstStyle/>
        <a:p>
          <a:endParaRPr lang="fr-FR"/>
        </a:p>
      </dgm:t>
    </dgm:pt>
    <dgm:pt modelId="{A47E4836-1D37-4F4F-9BE0-255696CAB42A}" type="pres">
      <dgm:prSet presAssocID="{36CB27BB-4A10-5949-A76C-01909E9B6038}" presName="descendantText" presStyleLbl="alignAcc1" presStyleIdx="4" presStyleCnt="10">
        <dgm:presLayoutVars>
          <dgm:bulletEnabled val="1"/>
        </dgm:presLayoutVars>
      </dgm:prSet>
      <dgm:spPr/>
      <dgm:t>
        <a:bodyPr/>
        <a:lstStyle/>
        <a:p>
          <a:endParaRPr lang="fr-FR"/>
        </a:p>
      </dgm:t>
    </dgm:pt>
    <dgm:pt modelId="{CD42B441-E9B0-EC44-9042-788FB6F28471}" type="pres">
      <dgm:prSet presAssocID="{8641B389-4919-1941-8BF5-8BF41C84DC7F}" presName="sp" presStyleCnt="0"/>
      <dgm:spPr/>
    </dgm:pt>
    <dgm:pt modelId="{C9C3B9C0-9FAB-0C46-A4FF-7BB3151F0EDA}" type="pres">
      <dgm:prSet presAssocID="{A9DD8F2F-DB38-F847-B608-FE3234A10F0B}" presName="composite" presStyleCnt="0"/>
      <dgm:spPr/>
    </dgm:pt>
    <dgm:pt modelId="{22C2FBFD-E8D6-254E-9C0D-DC46D6F04F81}" type="pres">
      <dgm:prSet presAssocID="{A9DD8F2F-DB38-F847-B608-FE3234A10F0B}" presName="parentText" presStyleLbl="alignNode1" presStyleIdx="5" presStyleCnt="10">
        <dgm:presLayoutVars>
          <dgm:chMax val="1"/>
          <dgm:bulletEnabled val="1"/>
        </dgm:presLayoutVars>
      </dgm:prSet>
      <dgm:spPr/>
      <dgm:t>
        <a:bodyPr/>
        <a:lstStyle/>
        <a:p>
          <a:endParaRPr lang="fr-FR"/>
        </a:p>
      </dgm:t>
    </dgm:pt>
    <dgm:pt modelId="{316F0B6C-4D8B-AC4C-9B73-4BD77FDAB867}" type="pres">
      <dgm:prSet presAssocID="{A9DD8F2F-DB38-F847-B608-FE3234A10F0B}" presName="descendantText" presStyleLbl="alignAcc1" presStyleIdx="5" presStyleCnt="10">
        <dgm:presLayoutVars>
          <dgm:bulletEnabled val="1"/>
        </dgm:presLayoutVars>
      </dgm:prSet>
      <dgm:spPr/>
      <dgm:t>
        <a:bodyPr/>
        <a:lstStyle/>
        <a:p>
          <a:endParaRPr lang="fr-FR"/>
        </a:p>
      </dgm:t>
    </dgm:pt>
    <dgm:pt modelId="{AA1A4B36-FC43-F846-99B2-051E852BA254}" type="pres">
      <dgm:prSet presAssocID="{48B7809D-13A2-E14A-9A97-BBDF8589EAAE}" presName="sp" presStyleCnt="0"/>
      <dgm:spPr/>
    </dgm:pt>
    <dgm:pt modelId="{41B7832C-0BFC-5C4D-96EE-5E325B6403B2}" type="pres">
      <dgm:prSet presAssocID="{EB381C3B-25A2-1146-9FAF-2C95E90CE938}" presName="composite" presStyleCnt="0"/>
      <dgm:spPr/>
    </dgm:pt>
    <dgm:pt modelId="{79888AB6-AD50-FA46-89D0-DD977C42EC5A}" type="pres">
      <dgm:prSet presAssocID="{EB381C3B-25A2-1146-9FAF-2C95E90CE938}" presName="parentText" presStyleLbl="alignNode1" presStyleIdx="6" presStyleCnt="10">
        <dgm:presLayoutVars>
          <dgm:chMax val="1"/>
          <dgm:bulletEnabled val="1"/>
        </dgm:presLayoutVars>
      </dgm:prSet>
      <dgm:spPr/>
      <dgm:t>
        <a:bodyPr/>
        <a:lstStyle/>
        <a:p>
          <a:endParaRPr lang="fr-FR"/>
        </a:p>
      </dgm:t>
    </dgm:pt>
    <dgm:pt modelId="{851EAD72-CB1F-1547-8B35-C3EB0CBB3341}" type="pres">
      <dgm:prSet presAssocID="{EB381C3B-25A2-1146-9FAF-2C95E90CE938}" presName="descendantText" presStyleLbl="alignAcc1" presStyleIdx="6" presStyleCnt="10">
        <dgm:presLayoutVars>
          <dgm:bulletEnabled val="1"/>
        </dgm:presLayoutVars>
      </dgm:prSet>
      <dgm:spPr/>
      <dgm:t>
        <a:bodyPr/>
        <a:lstStyle/>
        <a:p>
          <a:endParaRPr lang="fr-FR"/>
        </a:p>
      </dgm:t>
    </dgm:pt>
    <dgm:pt modelId="{AB7B2CD4-19C6-6145-B03B-4642EF353D83}" type="pres">
      <dgm:prSet presAssocID="{92CDF604-A368-464E-B206-BEC6285660D7}" presName="sp" presStyleCnt="0"/>
      <dgm:spPr/>
    </dgm:pt>
    <dgm:pt modelId="{783F1D29-0A19-4045-AE14-CA4E5D007EB2}" type="pres">
      <dgm:prSet presAssocID="{4D2279D3-BE36-E54C-BC59-2344DD0C5200}" presName="composite" presStyleCnt="0"/>
      <dgm:spPr/>
    </dgm:pt>
    <dgm:pt modelId="{5D10D574-90FB-E646-9D60-4A86875B6B71}" type="pres">
      <dgm:prSet presAssocID="{4D2279D3-BE36-E54C-BC59-2344DD0C5200}" presName="parentText" presStyleLbl="alignNode1" presStyleIdx="7" presStyleCnt="10">
        <dgm:presLayoutVars>
          <dgm:chMax val="1"/>
          <dgm:bulletEnabled val="1"/>
        </dgm:presLayoutVars>
      </dgm:prSet>
      <dgm:spPr/>
      <dgm:t>
        <a:bodyPr/>
        <a:lstStyle/>
        <a:p>
          <a:endParaRPr lang="fr-FR"/>
        </a:p>
      </dgm:t>
    </dgm:pt>
    <dgm:pt modelId="{14C2782A-7120-EC46-A6C4-DAAF79E136F4}" type="pres">
      <dgm:prSet presAssocID="{4D2279D3-BE36-E54C-BC59-2344DD0C5200}" presName="descendantText" presStyleLbl="alignAcc1" presStyleIdx="7" presStyleCnt="10">
        <dgm:presLayoutVars>
          <dgm:bulletEnabled val="1"/>
        </dgm:presLayoutVars>
      </dgm:prSet>
      <dgm:spPr/>
      <dgm:t>
        <a:bodyPr/>
        <a:lstStyle/>
        <a:p>
          <a:endParaRPr lang="fr-FR"/>
        </a:p>
      </dgm:t>
    </dgm:pt>
    <dgm:pt modelId="{71F27D27-D379-7546-97DC-BC40FA747B37}" type="pres">
      <dgm:prSet presAssocID="{D6C6D025-8A55-E44A-BB9E-CD1EFF5CE1BF}" presName="sp" presStyleCnt="0"/>
      <dgm:spPr/>
    </dgm:pt>
    <dgm:pt modelId="{93DAEE41-A620-374C-A155-10EA636406BD}" type="pres">
      <dgm:prSet presAssocID="{2DCE7202-302C-0F44-9D87-F7173037C484}" presName="composite" presStyleCnt="0"/>
      <dgm:spPr/>
    </dgm:pt>
    <dgm:pt modelId="{EFCC4C04-C8CD-EB49-BC56-84C62FB587B8}" type="pres">
      <dgm:prSet presAssocID="{2DCE7202-302C-0F44-9D87-F7173037C484}" presName="parentText" presStyleLbl="alignNode1" presStyleIdx="8" presStyleCnt="10">
        <dgm:presLayoutVars>
          <dgm:chMax val="1"/>
          <dgm:bulletEnabled val="1"/>
        </dgm:presLayoutVars>
      </dgm:prSet>
      <dgm:spPr/>
      <dgm:t>
        <a:bodyPr/>
        <a:lstStyle/>
        <a:p>
          <a:endParaRPr lang="fr-FR"/>
        </a:p>
      </dgm:t>
    </dgm:pt>
    <dgm:pt modelId="{16E4D4E1-F61D-314F-AF32-85DEC15F3A6D}" type="pres">
      <dgm:prSet presAssocID="{2DCE7202-302C-0F44-9D87-F7173037C484}" presName="descendantText" presStyleLbl="alignAcc1" presStyleIdx="8" presStyleCnt="10">
        <dgm:presLayoutVars>
          <dgm:bulletEnabled val="1"/>
        </dgm:presLayoutVars>
      </dgm:prSet>
      <dgm:spPr/>
      <dgm:t>
        <a:bodyPr/>
        <a:lstStyle/>
        <a:p>
          <a:endParaRPr lang="fr-FR"/>
        </a:p>
      </dgm:t>
    </dgm:pt>
    <dgm:pt modelId="{C1515FDE-73B8-9349-B55E-D573011A17DF}" type="pres">
      <dgm:prSet presAssocID="{7D50D240-7CD9-6E44-AFFC-AC5E3774E8EB}" presName="sp" presStyleCnt="0"/>
      <dgm:spPr/>
    </dgm:pt>
    <dgm:pt modelId="{DA9938DB-E711-C94B-868B-4272C08DE2E5}" type="pres">
      <dgm:prSet presAssocID="{333C4650-5F18-DC46-88E9-7B1984BF4598}" presName="composite" presStyleCnt="0"/>
      <dgm:spPr/>
    </dgm:pt>
    <dgm:pt modelId="{6A241518-750C-3A4F-9F2F-533A27A3D258}" type="pres">
      <dgm:prSet presAssocID="{333C4650-5F18-DC46-88E9-7B1984BF4598}" presName="parentText" presStyleLbl="alignNode1" presStyleIdx="9" presStyleCnt="10">
        <dgm:presLayoutVars>
          <dgm:chMax val="1"/>
          <dgm:bulletEnabled val="1"/>
        </dgm:presLayoutVars>
      </dgm:prSet>
      <dgm:spPr/>
      <dgm:t>
        <a:bodyPr/>
        <a:lstStyle/>
        <a:p>
          <a:endParaRPr lang="fr-FR"/>
        </a:p>
      </dgm:t>
    </dgm:pt>
    <dgm:pt modelId="{D3BF323E-E388-794B-9394-D41B97326424}" type="pres">
      <dgm:prSet presAssocID="{333C4650-5F18-DC46-88E9-7B1984BF4598}" presName="descendantText" presStyleLbl="alignAcc1" presStyleIdx="9" presStyleCnt="10">
        <dgm:presLayoutVars>
          <dgm:bulletEnabled val="1"/>
        </dgm:presLayoutVars>
      </dgm:prSet>
      <dgm:spPr/>
      <dgm:t>
        <a:bodyPr/>
        <a:lstStyle/>
        <a:p>
          <a:endParaRPr lang="fr-FR"/>
        </a:p>
      </dgm:t>
    </dgm:pt>
  </dgm:ptLst>
  <dgm:cxnLst>
    <dgm:cxn modelId="{560EECEB-39AF-D942-BB16-DF1A90B2DB20}" srcId="{8196B858-31C8-5941-A84C-D1F15E2CE007}" destId="{56BEC294-362C-2F4B-B635-92834DEC2F79}" srcOrd="0" destOrd="0" parTransId="{495B2ADA-C6C2-CF43-A48A-7A61FD98CBB2}" sibTransId="{5C50912B-69AA-8049-A8DE-549739E6E507}"/>
    <dgm:cxn modelId="{5C9E7674-A46A-A644-866B-6F74B1937C1E}" srcId="{C3F49329-09B9-C948-8F72-D869B631AFA7}" destId="{6BD65423-78C2-3544-8BD0-E4EDCB1E60C3}" srcOrd="0" destOrd="0" parTransId="{4C786897-FD21-8340-8AC8-DC99C84CC40E}" sibTransId="{16729931-1C5A-3644-A0FE-1B96F5B541D4}"/>
    <dgm:cxn modelId="{B96E10EE-F335-554B-ADC4-0A33D9FA9F0A}" srcId="{2DCE7202-302C-0F44-9D87-F7173037C484}" destId="{55AEE9E1-CEEC-2F4C-87D4-45AF2D1D146E}" srcOrd="0" destOrd="0" parTransId="{91951554-B298-9E45-8637-9B74A08FA756}" sibTransId="{0D196E36-8097-3C41-947B-3F38FFE7B001}"/>
    <dgm:cxn modelId="{94E2EED0-53F0-B04E-9D7E-89999E9D6244}" type="presOf" srcId="{EB381C3B-25A2-1146-9FAF-2C95E90CE938}" destId="{79888AB6-AD50-FA46-89D0-DD977C42EC5A}" srcOrd="0" destOrd="0" presId="urn:microsoft.com/office/officeart/2005/8/layout/chevron2"/>
    <dgm:cxn modelId="{494C674B-0D7D-C241-9A6D-C63CBBF8FD2C}" srcId="{2641349B-8E84-554F-8922-972D89BA2E1A}" destId="{8196B858-31C8-5941-A84C-D1F15E2CE007}" srcOrd="2" destOrd="0" parTransId="{9585B5B9-7252-C54A-9F08-83D6F673749B}" sibTransId="{72EBA33D-0B35-F84F-8785-C63E41063CC5}"/>
    <dgm:cxn modelId="{69350AEF-E01B-7941-970D-83CB442CF892}" type="presOf" srcId="{2DCE7202-302C-0F44-9D87-F7173037C484}" destId="{EFCC4C04-C8CD-EB49-BC56-84C62FB587B8}" srcOrd="0" destOrd="0" presId="urn:microsoft.com/office/officeart/2005/8/layout/chevron2"/>
    <dgm:cxn modelId="{92C47DBB-277D-1C4D-BD62-DD3CFA4B2EE2}" srcId="{A9DD8F2F-DB38-F847-B608-FE3234A10F0B}" destId="{0E0C3FAE-352F-8A41-967B-8278ACC4FD92}" srcOrd="0" destOrd="0" parTransId="{4124DF06-171B-1D40-97A0-81ACCF08C61E}" sibTransId="{431F6FA3-0E5B-6646-9070-9B201F74E8B2}"/>
    <dgm:cxn modelId="{B7EB116B-EAC5-9B44-90B2-090E91791CEE}" srcId="{2641349B-8E84-554F-8922-972D89BA2E1A}" destId="{E5D2953B-0B76-0C41-9DD1-A04AF273ACE7}" srcOrd="0" destOrd="0" parTransId="{5C90D205-BD71-6D4E-9AC9-2B5B1706D6AD}" sibTransId="{02C64DA0-89C7-004C-9751-51C29CD6BF0D}"/>
    <dgm:cxn modelId="{832FFC39-8ECC-364B-9294-5943C1DBD7E3}" type="presOf" srcId="{8196B858-31C8-5941-A84C-D1F15E2CE007}" destId="{78B88970-CEB9-AC49-BF45-B7AA56C8F991}" srcOrd="0" destOrd="0" presId="urn:microsoft.com/office/officeart/2005/8/layout/chevron2"/>
    <dgm:cxn modelId="{E7823657-2058-AF45-B0FE-D6A909C5459E}" type="presOf" srcId="{E5D2953B-0B76-0C41-9DD1-A04AF273ACE7}" destId="{D3A75626-D5DF-2F48-BC41-541FDE8CE572}" srcOrd="0" destOrd="0" presId="urn:microsoft.com/office/officeart/2005/8/layout/chevron2"/>
    <dgm:cxn modelId="{C23EC7E7-7589-E840-ABA3-009F6A4153B6}" type="presOf" srcId="{C739EDBA-1566-4A4E-9AC3-3F8DCFA39A17}" destId="{851EAD72-CB1F-1547-8B35-C3EB0CBB3341}" srcOrd="0" destOrd="0" presId="urn:microsoft.com/office/officeart/2005/8/layout/chevron2"/>
    <dgm:cxn modelId="{A5687920-48B9-614F-B4ED-B4EC1115B107}" srcId="{2641349B-8E84-554F-8922-972D89BA2E1A}" destId="{36CB27BB-4A10-5949-A76C-01909E9B6038}" srcOrd="4" destOrd="0" parTransId="{261D056A-3F30-4246-A67C-C4D8DE484AE2}" sibTransId="{8641B389-4919-1941-8BF5-8BF41C84DC7F}"/>
    <dgm:cxn modelId="{9FB22F5F-3639-7545-BE80-FB30CA08EF6D}" srcId="{333C4650-5F18-DC46-88E9-7B1984BF4598}" destId="{8C02CE62-7EC4-9C4D-99DA-931A230A6183}" srcOrd="0" destOrd="0" parTransId="{0190298F-FE90-DE4D-9086-DC827AB3A0A6}" sibTransId="{794E7921-9A9B-CB4C-8224-335E1F0D7ABF}"/>
    <dgm:cxn modelId="{C4CFBA73-A2A3-4443-B885-CCC4A329EA5D}" srcId="{E5D2953B-0B76-0C41-9DD1-A04AF273ACE7}" destId="{DD43E633-492F-6443-9D56-0862A3C01147}" srcOrd="0" destOrd="0" parTransId="{1225959B-6295-B343-97FB-FB04DE5BDE80}" sibTransId="{28618763-2349-234C-91FE-D48072D20E4D}"/>
    <dgm:cxn modelId="{B1D70BB6-0CE4-1544-ABA5-E175380F3BE5}" type="presOf" srcId="{36CB27BB-4A10-5949-A76C-01909E9B6038}" destId="{AADC6AB5-3E1B-DC4A-85A1-CF9DF3A2BAFF}" srcOrd="0" destOrd="0" presId="urn:microsoft.com/office/officeart/2005/8/layout/chevron2"/>
    <dgm:cxn modelId="{2D2FC0AB-7CF2-BD4B-9075-7B5FE63C9D66}" type="presOf" srcId="{A6B7E9AD-2FFB-D945-9F7D-05E2371CF1C9}" destId="{798DB0A1-7C38-814C-BADB-77946E90D94D}" srcOrd="0" destOrd="0" presId="urn:microsoft.com/office/officeart/2005/8/layout/chevron2"/>
    <dgm:cxn modelId="{C537DAD7-3027-9E42-899E-858551D76A17}" type="presOf" srcId="{6BD65423-78C2-3544-8BD0-E4EDCB1E60C3}" destId="{5878AE0E-697D-F248-AD79-DD24EA8C813C}" srcOrd="0" destOrd="0" presId="urn:microsoft.com/office/officeart/2005/8/layout/chevron2"/>
    <dgm:cxn modelId="{03DBA7E5-635E-0A4E-832E-C5E73A8A46DD}" srcId="{2641349B-8E84-554F-8922-972D89BA2E1A}" destId="{EB381C3B-25A2-1146-9FAF-2C95E90CE938}" srcOrd="6" destOrd="0" parTransId="{D3D078C2-B970-804D-9702-38F438AC556C}" sibTransId="{92CDF604-A368-464E-B206-BEC6285660D7}"/>
    <dgm:cxn modelId="{953CBC79-94A8-7847-AAFE-BBB8F85DF880}" type="presOf" srcId="{8EC5F267-B983-6E4E-9B47-C1C6C45A4485}" destId="{B120C7A9-7089-E041-A02E-40358CC3E8CA}" srcOrd="0" destOrd="0" presId="urn:microsoft.com/office/officeart/2005/8/layout/chevron2"/>
    <dgm:cxn modelId="{637CE7B8-35A3-7D4A-B972-C0A3723646E5}" srcId="{EB381C3B-25A2-1146-9FAF-2C95E90CE938}" destId="{C739EDBA-1566-4A4E-9AC3-3F8DCFA39A17}" srcOrd="0" destOrd="0" parTransId="{DC55DAFB-6DAC-3D41-A1BC-E512F380D0A5}" sibTransId="{BA198DD9-815F-0841-8601-8CFAF8D20A6D}"/>
    <dgm:cxn modelId="{4698EFCC-B903-104B-A4BA-D04545CC12EA}" srcId="{2641349B-8E84-554F-8922-972D89BA2E1A}" destId="{333C4650-5F18-DC46-88E9-7B1984BF4598}" srcOrd="9" destOrd="0" parTransId="{339F2F0F-7894-3A4E-A6F9-61D8CE6A7FC8}" sibTransId="{9739DF08-367F-0C40-B95E-E5A3D085A9F4}"/>
    <dgm:cxn modelId="{ED821C52-50D4-E548-9959-A55ABA17C299}" type="presOf" srcId="{4D2279D3-BE36-E54C-BC59-2344DD0C5200}" destId="{5D10D574-90FB-E646-9D60-4A86875B6B71}" srcOrd="0" destOrd="0" presId="urn:microsoft.com/office/officeart/2005/8/layout/chevron2"/>
    <dgm:cxn modelId="{D808D004-D6C0-8F4B-91B4-E535D73A7DB5}" srcId="{4D2279D3-BE36-E54C-BC59-2344DD0C5200}" destId="{77A2BC4C-759B-3449-95F3-0A39C32DE4D7}" srcOrd="0" destOrd="0" parTransId="{4016F8CE-FCF1-2141-A25D-4B4BAD1378E7}" sibTransId="{026577BB-69BA-EC4C-AEF8-342D14E1B0BF}"/>
    <dgm:cxn modelId="{58A83551-6CA6-0349-B951-D433D572BD55}" type="presOf" srcId="{2641349B-8E84-554F-8922-972D89BA2E1A}" destId="{6CD8A389-D580-6B48-AD17-511CB8940A9F}" srcOrd="0" destOrd="0" presId="urn:microsoft.com/office/officeart/2005/8/layout/chevron2"/>
    <dgm:cxn modelId="{333AF21B-96F5-D647-9E9A-B983BAC11D6B}" type="presOf" srcId="{333C4650-5F18-DC46-88E9-7B1984BF4598}" destId="{6A241518-750C-3A4F-9F2F-533A27A3D258}" srcOrd="0" destOrd="0" presId="urn:microsoft.com/office/officeart/2005/8/layout/chevron2"/>
    <dgm:cxn modelId="{A4B1C46F-3C47-7040-8944-0452CB5E2345}" type="presOf" srcId="{55AEE9E1-CEEC-2F4C-87D4-45AF2D1D146E}" destId="{16E4D4E1-F61D-314F-AF32-85DEC15F3A6D}" srcOrd="0" destOrd="0" presId="urn:microsoft.com/office/officeart/2005/8/layout/chevron2"/>
    <dgm:cxn modelId="{DE06C34B-2349-AA43-9A59-ACCDE01B4873}" type="presOf" srcId="{DD43E633-492F-6443-9D56-0862A3C01147}" destId="{EDF0F5F0-1C14-854E-9A22-CDA4A936BB7B}" srcOrd="0" destOrd="0" presId="urn:microsoft.com/office/officeart/2005/8/layout/chevron2"/>
    <dgm:cxn modelId="{BD5F80FA-4292-E946-B884-D47407731CD8}" type="presOf" srcId="{0E0C3FAE-352F-8A41-967B-8278ACC4FD92}" destId="{316F0B6C-4D8B-AC4C-9B73-4BD77FDAB867}" srcOrd="0" destOrd="0" presId="urn:microsoft.com/office/officeart/2005/8/layout/chevron2"/>
    <dgm:cxn modelId="{E4A62612-4E5D-6C42-802A-D292F96D3D40}" srcId="{36CB27BB-4A10-5949-A76C-01909E9B6038}" destId="{6D643A00-01D9-6041-A7F2-BAB0962F1FCC}" srcOrd="0" destOrd="0" parTransId="{995DDE30-BD90-B04B-8098-83EC6D454366}" sibTransId="{0A2301EF-C466-774E-A349-0641F6EE991F}"/>
    <dgm:cxn modelId="{5F8D959B-288C-0547-90A1-16229BDF4EF1}" type="presOf" srcId="{56BEC294-362C-2F4B-B635-92834DEC2F79}" destId="{9AA158AB-415C-8F48-B42F-0EA5B9BA9EFC}" srcOrd="0" destOrd="0" presId="urn:microsoft.com/office/officeart/2005/8/layout/chevron2"/>
    <dgm:cxn modelId="{B5B067ED-15CA-9D4B-B8B1-5573FA0674C1}" type="presOf" srcId="{77A2BC4C-759B-3449-95F3-0A39C32DE4D7}" destId="{14C2782A-7120-EC46-A6C4-DAAF79E136F4}" srcOrd="0" destOrd="0" presId="urn:microsoft.com/office/officeart/2005/8/layout/chevron2"/>
    <dgm:cxn modelId="{58470C86-8998-B84A-A90A-BEDADD6A34EE}" srcId="{2641349B-8E84-554F-8922-972D89BA2E1A}" destId="{A9DD8F2F-DB38-F847-B608-FE3234A10F0B}" srcOrd="5" destOrd="0" parTransId="{4C398E77-823A-564F-9ADC-A27C5251E4D5}" sibTransId="{48B7809D-13A2-E14A-9A97-BBDF8589EAAE}"/>
    <dgm:cxn modelId="{98898602-9C78-7D4E-BD7D-498447A96ED7}" type="presOf" srcId="{A9DD8F2F-DB38-F847-B608-FE3234A10F0B}" destId="{22C2FBFD-E8D6-254E-9C0D-DC46D6F04F81}" srcOrd="0" destOrd="0" presId="urn:microsoft.com/office/officeart/2005/8/layout/chevron2"/>
    <dgm:cxn modelId="{A8E259CA-9292-494A-B1C2-B00B8EE7D552}" srcId="{2641349B-8E84-554F-8922-972D89BA2E1A}" destId="{4D2279D3-BE36-E54C-BC59-2344DD0C5200}" srcOrd="7" destOrd="0" parTransId="{A6362FA6-4C71-7D40-9072-939BCB0B2997}" sibTransId="{D6C6D025-8A55-E44A-BB9E-CD1EFF5CE1BF}"/>
    <dgm:cxn modelId="{5523E19E-79D8-354B-BE0F-23943CA94493}" srcId="{A6B7E9AD-2FFB-D945-9F7D-05E2371CF1C9}" destId="{8EC5F267-B983-6E4E-9B47-C1C6C45A4485}" srcOrd="0" destOrd="0" parTransId="{2532C639-C7A9-5143-908E-8BD011D3B37B}" sibTransId="{A39E17FE-2E52-5B40-B290-74B610C058A8}"/>
    <dgm:cxn modelId="{5D8BDC46-962B-BB46-82E1-80ACF55C7547}" srcId="{2641349B-8E84-554F-8922-972D89BA2E1A}" destId="{2DCE7202-302C-0F44-9D87-F7173037C484}" srcOrd="8" destOrd="0" parTransId="{B4977309-27BA-F846-9AC0-3E5964451494}" sibTransId="{7D50D240-7CD9-6E44-AFFC-AC5E3774E8EB}"/>
    <dgm:cxn modelId="{5E7FB2A7-77AF-BE4A-83FE-DBCCFF4269AF}" type="presOf" srcId="{C3F49329-09B9-C948-8F72-D869B631AFA7}" destId="{EDA1D727-E02F-7845-AF14-BF55234571FE}" srcOrd="0" destOrd="0" presId="urn:microsoft.com/office/officeart/2005/8/layout/chevron2"/>
    <dgm:cxn modelId="{A227FEA9-7AFB-B946-8AB8-A9C0E5ACDD05}" srcId="{2641349B-8E84-554F-8922-972D89BA2E1A}" destId="{A6B7E9AD-2FFB-D945-9F7D-05E2371CF1C9}" srcOrd="1" destOrd="0" parTransId="{2867DC1C-31F2-604C-8393-907FA141821D}" sibTransId="{1C6E8680-7714-D64B-BE1A-49802E21BD77}"/>
    <dgm:cxn modelId="{409ECCB7-908D-B34E-9C40-DBA1CCB44C47}" type="presOf" srcId="{8C02CE62-7EC4-9C4D-99DA-931A230A6183}" destId="{D3BF323E-E388-794B-9394-D41B97326424}" srcOrd="0" destOrd="0" presId="urn:microsoft.com/office/officeart/2005/8/layout/chevron2"/>
    <dgm:cxn modelId="{ABD5BA05-D31F-F24B-BA84-4BDB8EEEBC14}" srcId="{2641349B-8E84-554F-8922-972D89BA2E1A}" destId="{C3F49329-09B9-C948-8F72-D869B631AFA7}" srcOrd="3" destOrd="0" parTransId="{423CFFC1-0E6E-F841-BFF2-8E2BE0D7C1B9}" sibTransId="{895CCD55-446F-2349-A600-C7AD8284D8BB}"/>
    <dgm:cxn modelId="{8052D69E-7247-9E41-9296-B36FA76CD663}" type="presOf" srcId="{6D643A00-01D9-6041-A7F2-BAB0962F1FCC}" destId="{A47E4836-1D37-4F4F-9BE0-255696CAB42A}" srcOrd="0" destOrd="0" presId="urn:microsoft.com/office/officeart/2005/8/layout/chevron2"/>
    <dgm:cxn modelId="{139239E9-F6F7-FA49-9423-7C83478872F7}" type="presParOf" srcId="{6CD8A389-D580-6B48-AD17-511CB8940A9F}" destId="{05700A17-8B24-0E47-8FE6-AF7B924F5756}" srcOrd="0" destOrd="0" presId="urn:microsoft.com/office/officeart/2005/8/layout/chevron2"/>
    <dgm:cxn modelId="{1DCAF603-5E8C-B444-BD4E-157762D87310}" type="presParOf" srcId="{05700A17-8B24-0E47-8FE6-AF7B924F5756}" destId="{D3A75626-D5DF-2F48-BC41-541FDE8CE572}" srcOrd="0" destOrd="0" presId="urn:microsoft.com/office/officeart/2005/8/layout/chevron2"/>
    <dgm:cxn modelId="{60022002-1345-D14B-A62F-E3FCB9A09BC7}" type="presParOf" srcId="{05700A17-8B24-0E47-8FE6-AF7B924F5756}" destId="{EDF0F5F0-1C14-854E-9A22-CDA4A936BB7B}" srcOrd="1" destOrd="0" presId="urn:microsoft.com/office/officeart/2005/8/layout/chevron2"/>
    <dgm:cxn modelId="{96C881C8-46AF-9049-8FAB-23CF713265D4}" type="presParOf" srcId="{6CD8A389-D580-6B48-AD17-511CB8940A9F}" destId="{0CAAF3C3-8510-0444-8F07-06B7DFE63010}" srcOrd="1" destOrd="0" presId="urn:microsoft.com/office/officeart/2005/8/layout/chevron2"/>
    <dgm:cxn modelId="{C6B0AF00-A3AA-284F-826A-4CABD217EB25}" type="presParOf" srcId="{6CD8A389-D580-6B48-AD17-511CB8940A9F}" destId="{A4272841-2A66-B048-B97D-3389D3A49E09}" srcOrd="2" destOrd="0" presId="urn:microsoft.com/office/officeart/2005/8/layout/chevron2"/>
    <dgm:cxn modelId="{7DD6F063-8258-4A4E-B64B-ED5FD02D755B}" type="presParOf" srcId="{A4272841-2A66-B048-B97D-3389D3A49E09}" destId="{798DB0A1-7C38-814C-BADB-77946E90D94D}" srcOrd="0" destOrd="0" presId="urn:microsoft.com/office/officeart/2005/8/layout/chevron2"/>
    <dgm:cxn modelId="{63BCBE06-FA8B-0249-B4DC-8F6155C3D1F0}" type="presParOf" srcId="{A4272841-2A66-B048-B97D-3389D3A49E09}" destId="{B120C7A9-7089-E041-A02E-40358CC3E8CA}" srcOrd="1" destOrd="0" presId="urn:microsoft.com/office/officeart/2005/8/layout/chevron2"/>
    <dgm:cxn modelId="{DA9024CD-1A45-374D-8433-2C6A18566C65}" type="presParOf" srcId="{6CD8A389-D580-6B48-AD17-511CB8940A9F}" destId="{1D6A6C3F-DABC-0B4B-9D84-71FBB0B59E22}" srcOrd="3" destOrd="0" presId="urn:microsoft.com/office/officeart/2005/8/layout/chevron2"/>
    <dgm:cxn modelId="{3F6BFD1C-A242-DD44-B9F4-88CF4151A21C}" type="presParOf" srcId="{6CD8A389-D580-6B48-AD17-511CB8940A9F}" destId="{72FAC3F3-0026-1B42-AFE9-1CE005304BCC}" srcOrd="4" destOrd="0" presId="urn:microsoft.com/office/officeart/2005/8/layout/chevron2"/>
    <dgm:cxn modelId="{D7C208E6-B093-144A-9FF7-C9F3C0ADCC33}" type="presParOf" srcId="{72FAC3F3-0026-1B42-AFE9-1CE005304BCC}" destId="{78B88970-CEB9-AC49-BF45-B7AA56C8F991}" srcOrd="0" destOrd="0" presId="urn:microsoft.com/office/officeart/2005/8/layout/chevron2"/>
    <dgm:cxn modelId="{FB1A6C54-FA42-0746-9ED4-E2A574D9FB45}" type="presParOf" srcId="{72FAC3F3-0026-1B42-AFE9-1CE005304BCC}" destId="{9AA158AB-415C-8F48-B42F-0EA5B9BA9EFC}" srcOrd="1" destOrd="0" presId="urn:microsoft.com/office/officeart/2005/8/layout/chevron2"/>
    <dgm:cxn modelId="{A0723E6B-8344-844E-97EC-31E1D612A8A4}" type="presParOf" srcId="{6CD8A389-D580-6B48-AD17-511CB8940A9F}" destId="{E7BD614D-2EC2-AE42-BB15-4D84746A7FFB}" srcOrd="5" destOrd="0" presId="urn:microsoft.com/office/officeart/2005/8/layout/chevron2"/>
    <dgm:cxn modelId="{21E51AC9-B4D4-EE4A-BB26-2544FB3D4FCD}" type="presParOf" srcId="{6CD8A389-D580-6B48-AD17-511CB8940A9F}" destId="{B1A7BF6D-C6FB-484C-B69E-C85BEFB7FD23}" srcOrd="6" destOrd="0" presId="urn:microsoft.com/office/officeart/2005/8/layout/chevron2"/>
    <dgm:cxn modelId="{9F1CA3D8-79E9-DF43-B2B1-0CA72275F90B}" type="presParOf" srcId="{B1A7BF6D-C6FB-484C-B69E-C85BEFB7FD23}" destId="{EDA1D727-E02F-7845-AF14-BF55234571FE}" srcOrd="0" destOrd="0" presId="urn:microsoft.com/office/officeart/2005/8/layout/chevron2"/>
    <dgm:cxn modelId="{FCAE2BB9-1869-F444-BDAC-11FC8B50F05F}" type="presParOf" srcId="{B1A7BF6D-C6FB-484C-B69E-C85BEFB7FD23}" destId="{5878AE0E-697D-F248-AD79-DD24EA8C813C}" srcOrd="1" destOrd="0" presId="urn:microsoft.com/office/officeart/2005/8/layout/chevron2"/>
    <dgm:cxn modelId="{F833DC2B-4849-0C4D-851D-C356EC600639}" type="presParOf" srcId="{6CD8A389-D580-6B48-AD17-511CB8940A9F}" destId="{19B10E08-89E0-A746-8B43-C357C7C74089}" srcOrd="7" destOrd="0" presId="urn:microsoft.com/office/officeart/2005/8/layout/chevron2"/>
    <dgm:cxn modelId="{82A20CE0-8DA9-BC44-8948-D1387C5918D6}" type="presParOf" srcId="{6CD8A389-D580-6B48-AD17-511CB8940A9F}" destId="{387BE02E-B829-AA4D-9EDC-401307D86D23}" srcOrd="8" destOrd="0" presId="urn:microsoft.com/office/officeart/2005/8/layout/chevron2"/>
    <dgm:cxn modelId="{C46D33C7-7E4D-5A46-ABF2-32F1A2630326}" type="presParOf" srcId="{387BE02E-B829-AA4D-9EDC-401307D86D23}" destId="{AADC6AB5-3E1B-DC4A-85A1-CF9DF3A2BAFF}" srcOrd="0" destOrd="0" presId="urn:microsoft.com/office/officeart/2005/8/layout/chevron2"/>
    <dgm:cxn modelId="{827063D8-7988-A54A-80CA-6B492DD4F4F0}" type="presParOf" srcId="{387BE02E-B829-AA4D-9EDC-401307D86D23}" destId="{A47E4836-1D37-4F4F-9BE0-255696CAB42A}" srcOrd="1" destOrd="0" presId="urn:microsoft.com/office/officeart/2005/8/layout/chevron2"/>
    <dgm:cxn modelId="{94602137-CF9B-9145-A83B-DCC5B11797FE}" type="presParOf" srcId="{6CD8A389-D580-6B48-AD17-511CB8940A9F}" destId="{CD42B441-E9B0-EC44-9042-788FB6F28471}" srcOrd="9" destOrd="0" presId="urn:microsoft.com/office/officeart/2005/8/layout/chevron2"/>
    <dgm:cxn modelId="{E35A1689-AAA2-CE41-8622-46F606AFA008}" type="presParOf" srcId="{6CD8A389-D580-6B48-AD17-511CB8940A9F}" destId="{C9C3B9C0-9FAB-0C46-A4FF-7BB3151F0EDA}" srcOrd="10" destOrd="0" presId="urn:microsoft.com/office/officeart/2005/8/layout/chevron2"/>
    <dgm:cxn modelId="{58239874-B0DB-F941-B28A-F9B03E0D7418}" type="presParOf" srcId="{C9C3B9C0-9FAB-0C46-A4FF-7BB3151F0EDA}" destId="{22C2FBFD-E8D6-254E-9C0D-DC46D6F04F81}" srcOrd="0" destOrd="0" presId="urn:microsoft.com/office/officeart/2005/8/layout/chevron2"/>
    <dgm:cxn modelId="{3D0FB217-6E12-A749-B901-D71D73F9F3B3}" type="presParOf" srcId="{C9C3B9C0-9FAB-0C46-A4FF-7BB3151F0EDA}" destId="{316F0B6C-4D8B-AC4C-9B73-4BD77FDAB867}" srcOrd="1" destOrd="0" presId="urn:microsoft.com/office/officeart/2005/8/layout/chevron2"/>
    <dgm:cxn modelId="{ED4DBF3E-7D45-7345-95C6-71B783E978DF}" type="presParOf" srcId="{6CD8A389-D580-6B48-AD17-511CB8940A9F}" destId="{AA1A4B36-FC43-F846-99B2-051E852BA254}" srcOrd="11" destOrd="0" presId="urn:microsoft.com/office/officeart/2005/8/layout/chevron2"/>
    <dgm:cxn modelId="{694E2114-4BBD-814E-BB90-D48834A89C1A}" type="presParOf" srcId="{6CD8A389-D580-6B48-AD17-511CB8940A9F}" destId="{41B7832C-0BFC-5C4D-96EE-5E325B6403B2}" srcOrd="12" destOrd="0" presId="urn:microsoft.com/office/officeart/2005/8/layout/chevron2"/>
    <dgm:cxn modelId="{13BF8937-1BFE-3142-9993-452430C7C731}" type="presParOf" srcId="{41B7832C-0BFC-5C4D-96EE-5E325B6403B2}" destId="{79888AB6-AD50-FA46-89D0-DD977C42EC5A}" srcOrd="0" destOrd="0" presId="urn:microsoft.com/office/officeart/2005/8/layout/chevron2"/>
    <dgm:cxn modelId="{31C48628-5D35-0D4E-8064-7F307D2C70D8}" type="presParOf" srcId="{41B7832C-0BFC-5C4D-96EE-5E325B6403B2}" destId="{851EAD72-CB1F-1547-8B35-C3EB0CBB3341}" srcOrd="1" destOrd="0" presId="urn:microsoft.com/office/officeart/2005/8/layout/chevron2"/>
    <dgm:cxn modelId="{787F36DD-7115-EA4E-944D-D3CE6813B07B}" type="presParOf" srcId="{6CD8A389-D580-6B48-AD17-511CB8940A9F}" destId="{AB7B2CD4-19C6-6145-B03B-4642EF353D83}" srcOrd="13" destOrd="0" presId="urn:microsoft.com/office/officeart/2005/8/layout/chevron2"/>
    <dgm:cxn modelId="{9530B047-7865-AD44-A274-C48C5971E234}" type="presParOf" srcId="{6CD8A389-D580-6B48-AD17-511CB8940A9F}" destId="{783F1D29-0A19-4045-AE14-CA4E5D007EB2}" srcOrd="14" destOrd="0" presId="urn:microsoft.com/office/officeart/2005/8/layout/chevron2"/>
    <dgm:cxn modelId="{8E2F3CAC-6327-1443-8BE0-F23E9684710D}" type="presParOf" srcId="{783F1D29-0A19-4045-AE14-CA4E5D007EB2}" destId="{5D10D574-90FB-E646-9D60-4A86875B6B71}" srcOrd="0" destOrd="0" presId="urn:microsoft.com/office/officeart/2005/8/layout/chevron2"/>
    <dgm:cxn modelId="{EA1E4186-7C8D-624B-9254-9C65E67D2703}" type="presParOf" srcId="{783F1D29-0A19-4045-AE14-CA4E5D007EB2}" destId="{14C2782A-7120-EC46-A6C4-DAAF79E136F4}" srcOrd="1" destOrd="0" presId="urn:microsoft.com/office/officeart/2005/8/layout/chevron2"/>
    <dgm:cxn modelId="{369C1CA5-F10D-0D42-BFE7-AB6053EB8E31}" type="presParOf" srcId="{6CD8A389-D580-6B48-AD17-511CB8940A9F}" destId="{71F27D27-D379-7546-97DC-BC40FA747B37}" srcOrd="15" destOrd="0" presId="urn:microsoft.com/office/officeart/2005/8/layout/chevron2"/>
    <dgm:cxn modelId="{D9E2FDBC-3622-7D49-8A65-A5E7B7B1036D}" type="presParOf" srcId="{6CD8A389-D580-6B48-AD17-511CB8940A9F}" destId="{93DAEE41-A620-374C-A155-10EA636406BD}" srcOrd="16" destOrd="0" presId="urn:microsoft.com/office/officeart/2005/8/layout/chevron2"/>
    <dgm:cxn modelId="{6ECD8242-A30D-5B41-BF71-D65759E0C6D4}" type="presParOf" srcId="{93DAEE41-A620-374C-A155-10EA636406BD}" destId="{EFCC4C04-C8CD-EB49-BC56-84C62FB587B8}" srcOrd="0" destOrd="0" presId="urn:microsoft.com/office/officeart/2005/8/layout/chevron2"/>
    <dgm:cxn modelId="{D7319F4C-B29E-784B-954D-9BBCC67FEA7B}" type="presParOf" srcId="{93DAEE41-A620-374C-A155-10EA636406BD}" destId="{16E4D4E1-F61D-314F-AF32-85DEC15F3A6D}" srcOrd="1" destOrd="0" presId="urn:microsoft.com/office/officeart/2005/8/layout/chevron2"/>
    <dgm:cxn modelId="{9B0324FB-45CE-1640-ADCD-6E02B19706F3}" type="presParOf" srcId="{6CD8A389-D580-6B48-AD17-511CB8940A9F}" destId="{C1515FDE-73B8-9349-B55E-D573011A17DF}" srcOrd="17" destOrd="0" presId="urn:microsoft.com/office/officeart/2005/8/layout/chevron2"/>
    <dgm:cxn modelId="{23845F2D-4548-DD40-A738-26F9DD9126AB}" type="presParOf" srcId="{6CD8A389-D580-6B48-AD17-511CB8940A9F}" destId="{DA9938DB-E711-C94B-868B-4272C08DE2E5}" srcOrd="18" destOrd="0" presId="urn:microsoft.com/office/officeart/2005/8/layout/chevron2"/>
    <dgm:cxn modelId="{34646975-B6BF-B54A-B934-CFE02E7BBB2B}" type="presParOf" srcId="{DA9938DB-E711-C94B-868B-4272C08DE2E5}" destId="{6A241518-750C-3A4F-9F2F-533A27A3D258}" srcOrd="0" destOrd="0" presId="urn:microsoft.com/office/officeart/2005/8/layout/chevron2"/>
    <dgm:cxn modelId="{3A393258-CD03-1044-B14F-1DF2FB3B19FB}" type="presParOf" srcId="{DA9938DB-E711-C94B-868B-4272C08DE2E5}" destId="{D3BF323E-E388-794B-9394-D41B9732642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2641349B-8E84-554F-8922-972D89BA2E1A}" type="doc">
      <dgm:prSet loTypeId="urn:microsoft.com/office/officeart/2005/8/layout/chevron2" loCatId="list" qsTypeId="urn:microsoft.com/office/officeart/2005/8/quickstyle/simple4" qsCatId="simple" csTypeId="urn:microsoft.com/office/officeart/2005/8/colors/accent0_3" csCatId="mainScheme" phldr="1"/>
      <dgm:spPr/>
      <dgm:t>
        <a:bodyPr/>
        <a:lstStyle/>
        <a:p>
          <a:endParaRPr lang="fr-FR"/>
        </a:p>
      </dgm:t>
    </dgm:pt>
    <dgm:pt modelId="{E5D2953B-0B76-0C41-9DD1-A04AF273ACE7}">
      <dgm:prSet/>
      <dgm:spPr/>
      <dgm:t>
        <a:bodyPr/>
        <a:lstStyle/>
        <a:p>
          <a:pPr rtl="0"/>
          <a:r>
            <a:rPr lang="fr-FR" dirty="0" smtClean="0"/>
            <a:t>1</a:t>
          </a:r>
          <a:endParaRPr lang="fr-FR" dirty="0"/>
        </a:p>
      </dgm:t>
    </dgm:pt>
    <dgm:pt modelId="{5C90D205-BD71-6D4E-9AC9-2B5B1706D6AD}" type="parTrans" cxnId="{B7EB116B-EAC5-9B44-90B2-090E91791CEE}">
      <dgm:prSet/>
      <dgm:spPr/>
      <dgm:t>
        <a:bodyPr/>
        <a:lstStyle/>
        <a:p>
          <a:endParaRPr lang="fr-FR"/>
        </a:p>
      </dgm:t>
    </dgm:pt>
    <dgm:pt modelId="{02C64DA0-89C7-004C-9751-51C29CD6BF0D}" type="sibTrans" cxnId="{B7EB116B-EAC5-9B44-90B2-090E91791CEE}">
      <dgm:prSet/>
      <dgm:spPr/>
      <dgm:t>
        <a:bodyPr/>
        <a:lstStyle/>
        <a:p>
          <a:endParaRPr lang="fr-FR"/>
        </a:p>
      </dgm:t>
    </dgm:pt>
    <dgm:pt modelId="{5FFAA977-65D9-7F47-B115-5CA9C68BB2E8}">
      <dgm:prSet/>
      <dgm:spPr/>
      <dgm:t>
        <a:bodyPr/>
        <a:lstStyle/>
        <a:p>
          <a:r>
            <a:rPr lang="fr-FR" dirty="0" smtClean="0"/>
            <a:t>La tâche a-t-elle produit un niveau équivalent ou supérieur à la conception originale ?</a:t>
          </a:r>
          <a:endParaRPr lang="fr-FR" dirty="0"/>
        </a:p>
      </dgm:t>
    </dgm:pt>
    <dgm:pt modelId="{1AB2FDC2-0DE2-1F49-9528-0A87F20EDFF4}" type="parTrans" cxnId="{DEF1C3A7-97F6-CC4A-81FF-B60202CB408B}">
      <dgm:prSet/>
      <dgm:spPr/>
      <dgm:t>
        <a:bodyPr/>
        <a:lstStyle/>
        <a:p>
          <a:endParaRPr lang="fr-FR"/>
        </a:p>
      </dgm:t>
    </dgm:pt>
    <dgm:pt modelId="{C58BC649-CBFF-324A-BCC5-9D7B72EAE187}" type="sibTrans" cxnId="{DEF1C3A7-97F6-CC4A-81FF-B60202CB408B}">
      <dgm:prSet/>
      <dgm:spPr/>
      <dgm:t>
        <a:bodyPr/>
        <a:lstStyle/>
        <a:p>
          <a:endParaRPr lang="fr-FR"/>
        </a:p>
      </dgm:t>
    </dgm:pt>
    <dgm:pt modelId="{BE66303A-2C9B-5642-9F4D-D5F385D3A5A2}">
      <dgm:prSet/>
      <dgm:spPr/>
      <dgm:t>
        <a:bodyPr/>
        <a:lstStyle/>
        <a:p>
          <a:r>
            <a:rPr lang="fr-FR" dirty="0" smtClean="0"/>
            <a:t>La tâche a-t-elle été effectuée conformément aux données pertinentes ?</a:t>
          </a:r>
          <a:endParaRPr lang="fr-FR" dirty="0"/>
        </a:p>
      </dgm:t>
    </dgm:pt>
    <dgm:pt modelId="{2787A04F-FA26-A447-96AD-33FDD927D705}" type="parTrans" cxnId="{834BBAE3-22E7-E548-8334-1401C7E54ACE}">
      <dgm:prSet/>
      <dgm:spPr/>
      <dgm:t>
        <a:bodyPr/>
        <a:lstStyle/>
        <a:p>
          <a:endParaRPr lang="fr-FR"/>
        </a:p>
      </dgm:t>
    </dgm:pt>
    <dgm:pt modelId="{6279B5C2-EC33-BD46-A4DC-7ED2FBAAE6D3}" type="sibTrans" cxnId="{834BBAE3-22E7-E548-8334-1401C7E54ACE}">
      <dgm:prSet/>
      <dgm:spPr/>
      <dgm:t>
        <a:bodyPr/>
        <a:lstStyle/>
        <a:p>
          <a:endParaRPr lang="fr-FR"/>
        </a:p>
      </dgm:t>
    </dgm:pt>
    <dgm:pt modelId="{801624C4-255E-0348-A15D-F577A856F642}">
      <dgm:prSet/>
      <dgm:spPr/>
      <dgm:t>
        <a:bodyPr/>
        <a:lstStyle/>
        <a:p>
          <a:r>
            <a:rPr lang="fr-FR" dirty="0" smtClean="0"/>
            <a:t>Ai-je utilisé toutes les méthodes, les techniques et les pratiques acceptées au sein du milieu aéronautique ?</a:t>
          </a:r>
          <a:endParaRPr lang="fr-FR" dirty="0"/>
        </a:p>
      </dgm:t>
    </dgm:pt>
    <dgm:pt modelId="{2742ED86-B28E-C043-AF17-3C989782B05D}" type="parTrans" cxnId="{B559602A-06A7-254C-AD58-F085C080FA2C}">
      <dgm:prSet/>
      <dgm:spPr/>
      <dgm:t>
        <a:bodyPr/>
        <a:lstStyle/>
        <a:p>
          <a:endParaRPr lang="fr-FR"/>
        </a:p>
      </dgm:t>
    </dgm:pt>
    <dgm:pt modelId="{08B03BE4-7D96-3947-9A39-2E130F643C5B}" type="sibTrans" cxnId="{B559602A-06A7-254C-AD58-F085C080FA2C}">
      <dgm:prSet/>
      <dgm:spPr/>
      <dgm:t>
        <a:bodyPr/>
        <a:lstStyle/>
        <a:p>
          <a:endParaRPr lang="fr-FR"/>
        </a:p>
      </dgm:t>
    </dgm:pt>
    <dgm:pt modelId="{16A370F9-D0B2-8B4C-9BEE-049AF9A00AFF}">
      <dgm:prSet/>
      <dgm:spPr/>
      <dgm:t>
        <a:bodyPr/>
        <a:lstStyle/>
        <a:p>
          <a:r>
            <a:rPr lang="fr-FR" dirty="0" smtClean="0"/>
            <a:t>Ai-je réalisé la tâche sans pression, sans stress et sans distractions ?</a:t>
          </a:r>
          <a:endParaRPr lang="fr-FR" dirty="0"/>
        </a:p>
      </dgm:t>
    </dgm:pt>
    <dgm:pt modelId="{C7CA94FC-DA44-8144-A450-3FE79CED6872}" type="parTrans" cxnId="{347E3557-0A36-7B48-8F05-C5CCA58B398B}">
      <dgm:prSet/>
      <dgm:spPr/>
      <dgm:t>
        <a:bodyPr/>
        <a:lstStyle/>
        <a:p>
          <a:endParaRPr lang="fr-FR"/>
        </a:p>
      </dgm:t>
    </dgm:pt>
    <dgm:pt modelId="{8F17C60D-B264-924F-BFFD-269EE5C21A47}" type="sibTrans" cxnId="{347E3557-0A36-7B48-8F05-C5CCA58B398B}">
      <dgm:prSet/>
      <dgm:spPr/>
      <dgm:t>
        <a:bodyPr/>
        <a:lstStyle/>
        <a:p>
          <a:endParaRPr lang="fr-FR"/>
        </a:p>
      </dgm:t>
    </dgm:pt>
    <dgm:pt modelId="{3140DDBF-563E-6A48-8348-33A8952F87DF}">
      <dgm:prSet/>
      <dgm:spPr/>
      <dgm:t>
        <a:bodyPr/>
        <a:lstStyle/>
        <a:p>
          <a:r>
            <a:rPr lang="fr-FR" dirty="0" smtClean="0"/>
            <a:t>Ai-je inspecté mon travail ou ai-je demandé à quelqu’un de le faire avant de remettre l’aéronef en service?  Est-ce que les contre vérifications requises des commandes visées ont été effectuées et consignées ?</a:t>
          </a:r>
          <a:endParaRPr lang="fr-FR" dirty="0"/>
        </a:p>
      </dgm:t>
    </dgm:pt>
    <dgm:pt modelId="{E8342C55-B31B-ED41-88CF-3F90C41792B7}" type="parTrans" cxnId="{07F3D152-B994-064A-B74E-E8860C36559C}">
      <dgm:prSet/>
      <dgm:spPr/>
      <dgm:t>
        <a:bodyPr/>
        <a:lstStyle/>
        <a:p>
          <a:endParaRPr lang="fr-FR"/>
        </a:p>
      </dgm:t>
    </dgm:pt>
    <dgm:pt modelId="{D5CF3C9B-B011-D24B-A942-41ED381DEABB}" type="sibTrans" cxnId="{07F3D152-B994-064A-B74E-E8860C36559C}">
      <dgm:prSet/>
      <dgm:spPr/>
      <dgm:t>
        <a:bodyPr/>
        <a:lstStyle/>
        <a:p>
          <a:endParaRPr lang="fr-FR"/>
        </a:p>
      </dgm:t>
    </dgm:pt>
    <dgm:pt modelId="{ACA00FBA-BBDA-554D-BD64-8F73D33DCD26}">
      <dgm:prSet/>
      <dgm:spPr/>
      <dgm:t>
        <a:bodyPr/>
        <a:lstStyle/>
        <a:p>
          <a:r>
            <a:rPr lang="fr-FR" dirty="0" smtClean="0"/>
            <a:t>Ai-je effectué les inscriptions appropriées à l’égard de la tâche accomplie ?</a:t>
          </a:r>
          <a:endParaRPr lang="fr-FR" dirty="0"/>
        </a:p>
      </dgm:t>
    </dgm:pt>
    <dgm:pt modelId="{5A120DE1-86BB-4F42-8E42-6C61BA16EC29}" type="parTrans" cxnId="{9EB6AFAC-6984-604B-B92C-8BBF18DD937C}">
      <dgm:prSet/>
      <dgm:spPr/>
      <dgm:t>
        <a:bodyPr/>
        <a:lstStyle/>
        <a:p>
          <a:endParaRPr lang="fr-FR"/>
        </a:p>
      </dgm:t>
    </dgm:pt>
    <dgm:pt modelId="{FCC1A44D-AC50-354C-A684-24F27F8B7B4E}" type="sibTrans" cxnId="{9EB6AFAC-6984-604B-B92C-8BBF18DD937C}">
      <dgm:prSet/>
      <dgm:spPr/>
      <dgm:t>
        <a:bodyPr/>
        <a:lstStyle/>
        <a:p>
          <a:endParaRPr lang="fr-FR"/>
        </a:p>
      </dgm:t>
    </dgm:pt>
    <dgm:pt modelId="{C998A1E9-32E7-8C44-9FD9-167ADE98DF02}">
      <dgm:prSet/>
      <dgm:spPr/>
      <dgm:t>
        <a:bodyPr/>
        <a:lstStyle/>
        <a:p>
          <a:r>
            <a:rPr lang="fr-FR" dirty="0" smtClean="0"/>
            <a:t>Après avoir terminé le travail, ai-je procédé à des vérifications opérationnelles ?</a:t>
          </a:r>
          <a:endParaRPr lang="fr-FR" dirty="0"/>
        </a:p>
      </dgm:t>
    </dgm:pt>
    <dgm:pt modelId="{F8446D68-0B62-3C41-A936-8F0B1D8EC3F6}" type="parTrans" cxnId="{29A7F240-C396-194F-A77D-3E6626A0EF7A}">
      <dgm:prSet/>
      <dgm:spPr/>
      <dgm:t>
        <a:bodyPr/>
        <a:lstStyle/>
        <a:p>
          <a:endParaRPr lang="fr-FR"/>
        </a:p>
      </dgm:t>
    </dgm:pt>
    <dgm:pt modelId="{3BFC0528-AD84-3741-924D-6D2B0FDCEA93}" type="sibTrans" cxnId="{29A7F240-C396-194F-A77D-3E6626A0EF7A}">
      <dgm:prSet/>
      <dgm:spPr/>
      <dgm:t>
        <a:bodyPr/>
        <a:lstStyle/>
        <a:p>
          <a:endParaRPr lang="fr-FR"/>
        </a:p>
      </dgm:t>
    </dgm:pt>
    <dgm:pt modelId="{DBFE5A1A-60BF-B14B-8282-1BAF9104ECE1}">
      <dgm:prSet/>
      <dgm:spPr/>
      <dgm:t>
        <a:bodyPr/>
        <a:lstStyle/>
        <a:p>
          <a:r>
            <a:rPr lang="fr-FR" dirty="0" smtClean="0"/>
            <a:t>Suis-je prêt à approuver la tâche effectuée ?</a:t>
          </a:r>
          <a:endParaRPr lang="fr-FR" dirty="0"/>
        </a:p>
      </dgm:t>
    </dgm:pt>
    <dgm:pt modelId="{FCCA0753-E255-6345-B7BD-5CF87BD7B669}" type="parTrans" cxnId="{0C7F5F43-145F-9F44-9D1B-77B23E834D19}">
      <dgm:prSet/>
      <dgm:spPr/>
      <dgm:t>
        <a:bodyPr/>
        <a:lstStyle/>
        <a:p>
          <a:endParaRPr lang="fr-FR"/>
        </a:p>
      </dgm:t>
    </dgm:pt>
    <dgm:pt modelId="{2DEC5403-0294-5E4F-8DFB-CE17ED61A6CA}" type="sibTrans" cxnId="{0C7F5F43-145F-9F44-9D1B-77B23E834D19}">
      <dgm:prSet/>
      <dgm:spPr/>
      <dgm:t>
        <a:bodyPr/>
        <a:lstStyle/>
        <a:p>
          <a:endParaRPr lang="fr-FR"/>
        </a:p>
      </dgm:t>
    </dgm:pt>
    <dgm:pt modelId="{29DD4E85-EA02-CE41-8F30-82F026CD15E7}">
      <dgm:prSet/>
      <dgm:spPr/>
      <dgm:t>
        <a:bodyPr/>
        <a:lstStyle/>
        <a:p>
          <a:r>
            <a:rPr lang="fr-FR" dirty="0" smtClean="0"/>
            <a:t>Une fois que l’aéronef aura été remis en service, serais-je prêt à voler à son bord.</a:t>
          </a:r>
          <a:endParaRPr lang="fr-FR" dirty="0"/>
        </a:p>
      </dgm:t>
    </dgm:pt>
    <dgm:pt modelId="{91C55921-9E9E-8E40-B221-5195639E2AED}" type="parTrans" cxnId="{AD380AC0-090D-8942-A796-DA99F91DFFB4}">
      <dgm:prSet/>
      <dgm:spPr/>
      <dgm:t>
        <a:bodyPr/>
        <a:lstStyle/>
        <a:p>
          <a:endParaRPr lang="fr-FR"/>
        </a:p>
      </dgm:t>
    </dgm:pt>
    <dgm:pt modelId="{6F2CF3B5-ED30-7E41-BDE1-46CAF49FDCB9}" type="sibTrans" cxnId="{AD380AC0-090D-8942-A796-DA99F91DFFB4}">
      <dgm:prSet/>
      <dgm:spPr/>
      <dgm:t>
        <a:bodyPr/>
        <a:lstStyle/>
        <a:p>
          <a:endParaRPr lang="fr-FR"/>
        </a:p>
      </dgm:t>
    </dgm:pt>
    <dgm:pt modelId="{6C177CE2-D9E4-124A-A060-96E327869EDA}">
      <dgm:prSet/>
      <dgm:spPr/>
      <dgm:t>
        <a:bodyPr/>
        <a:lstStyle/>
        <a:p>
          <a:pPr rtl="0"/>
          <a:r>
            <a:rPr lang="fr-FR" dirty="0" smtClean="0"/>
            <a:t>Ai-je accompli la tâche au mieux de mes compétences ?</a:t>
          </a:r>
          <a:endParaRPr lang="fr-FR" dirty="0"/>
        </a:p>
      </dgm:t>
    </dgm:pt>
    <dgm:pt modelId="{D700DE31-C5B0-CF40-AFBE-2185DEB723AB}" type="parTrans" cxnId="{813EF075-EEC4-4A4E-A308-CD350F1D9BA9}">
      <dgm:prSet/>
      <dgm:spPr/>
      <dgm:t>
        <a:bodyPr/>
        <a:lstStyle/>
        <a:p>
          <a:endParaRPr lang="fr-FR"/>
        </a:p>
      </dgm:t>
    </dgm:pt>
    <dgm:pt modelId="{3B4394A7-2BA5-8D4F-BA87-45E70318111C}" type="sibTrans" cxnId="{813EF075-EEC4-4A4E-A308-CD350F1D9BA9}">
      <dgm:prSet/>
      <dgm:spPr/>
      <dgm:t>
        <a:bodyPr/>
        <a:lstStyle/>
        <a:p>
          <a:endParaRPr lang="fr-FR"/>
        </a:p>
      </dgm:t>
    </dgm:pt>
    <dgm:pt modelId="{99353445-5B21-BD4A-887E-2EB1C8AACC4A}">
      <dgm:prSet/>
      <dgm:spPr/>
      <dgm:t>
        <a:bodyPr/>
        <a:lstStyle/>
        <a:p>
          <a:r>
            <a:rPr lang="fr-FR" dirty="0" smtClean="0"/>
            <a:t>2</a:t>
          </a:r>
          <a:endParaRPr lang="fr-FR" dirty="0"/>
        </a:p>
      </dgm:t>
    </dgm:pt>
    <dgm:pt modelId="{3E51ECF3-8E41-BC49-A624-E692BDF64C98}" type="parTrans" cxnId="{F6268B32-C227-D34B-A9FF-4CA7CE56BE54}">
      <dgm:prSet/>
      <dgm:spPr/>
      <dgm:t>
        <a:bodyPr/>
        <a:lstStyle/>
        <a:p>
          <a:endParaRPr lang="fr-FR"/>
        </a:p>
      </dgm:t>
    </dgm:pt>
    <dgm:pt modelId="{7852E01D-A25C-9843-9128-1FED4A058728}" type="sibTrans" cxnId="{F6268B32-C227-D34B-A9FF-4CA7CE56BE54}">
      <dgm:prSet/>
      <dgm:spPr/>
      <dgm:t>
        <a:bodyPr/>
        <a:lstStyle/>
        <a:p>
          <a:endParaRPr lang="fr-FR"/>
        </a:p>
      </dgm:t>
    </dgm:pt>
    <dgm:pt modelId="{915AA956-1A63-D944-ACBE-672A362FF570}">
      <dgm:prSet/>
      <dgm:spPr/>
      <dgm:t>
        <a:bodyPr/>
        <a:lstStyle/>
        <a:p>
          <a:r>
            <a:rPr lang="fr-FR" dirty="0" smtClean="0"/>
            <a:t>3</a:t>
          </a:r>
          <a:endParaRPr lang="fr-FR" dirty="0"/>
        </a:p>
      </dgm:t>
    </dgm:pt>
    <dgm:pt modelId="{78B6D6BE-C68E-F043-B517-276A3B7DB56D}" type="parTrans" cxnId="{3090ACBD-3B83-364D-99D3-438416230E1D}">
      <dgm:prSet/>
      <dgm:spPr/>
      <dgm:t>
        <a:bodyPr/>
        <a:lstStyle/>
        <a:p>
          <a:endParaRPr lang="fr-FR"/>
        </a:p>
      </dgm:t>
    </dgm:pt>
    <dgm:pt modelId="{6D3B39FB-E80B-8D44-9D99-0703856A8C88}" type="sibTrans" cxnId="{3090ACBD-3B83-364D-99D3-438416230E1D}">
      <dgm:prSet/>
      <dgm:spPr/>
      <dgm:t>
        <a:bodyPr/>
        <a:lstStyle/>
        <a:p>
          <a:endParaRPr lang="fr-FR"/>
        </a:p>
      </dgm:t>
    </dgm:pt>
    <dgm:pt modelId="{A0A05ABE-3546-8D4D-9B5B-C08D1FDA7943}">
      <dgm:prSet/>
      <dgm:spPr/>
      <dgm:t>
        <a:bodyPr/>
        <a:lstStyle/>
        <a:p>
          <a:r>
            <a:rPr lang="fr-FR" dirty="0" smtClean="0"/>
            <a:t>4</a:t>
          </a:r>
          <a:endParaRPr lang="fr-FR" dirty="0"/>
        </a:p>
      </dgm:t>
    </dgm:pt>
    <dgm:pt modelId="{7213F7A8-36D9-3A49-ABE9-2C8526DDD1CC}" type="parTrans" cxnId="{A32B6EA2-4E03-E54F-BCBC-75515E1FEBA7}">
      <dgm:prSet/>
      <dgm:spPr/>
      <dgm:t>
        <a:bodyPr/>
        <a:lstStyle/>
        <a:p>
          <a:endParaRPr lang="fr-FR"/>
        </a:p>
      </dgm:t>
    </dgm:pt>
    <dgm:pt modelId="{7349CA71-11A1-174B-B035-D626865CD7ED}" type="sibTrans" cxnId="{A32B6EA2-4E03-E54F-BCBC-75515E1FEBA7}">
      <dgm:prSet/>
      <dgm:spPr/>
      <dgm:t>
        <a:bodyPr/>
        <a:lstStyle/>
        <a:p>
          <a:endParaRPr lang="fr-FR"/>
        </a:p>
      </dgm:t>
    </dgm:pt>
    <dgm:pt modelId="{54F893EC-42B5-AC48-A7B1-23A2672F961D}">
      <dgm:prSet/>
      <dgm:spPr/>
      <dgm:t>
        <a:bodyPr/>
        <a:lstStyle/>
        <a:p>
          <a:r>
            <a:rPr lang="fr-FR" dirty="0" smtClean="0"/>
            <a:t>5</a:t>
          </a:r>
          <a:endParaRPr lang="fr-FR" dirty="0"/>
        </a:p>
      </dgm:t>
    </dgm:pt>
    <dgm:pt modelId="{6EBCB555-428C-A441-8B11-D590E40426A3}" type="parTrans" cxnId="{030B9F89-E181-FA48-A7C1-3A25458ECBFE}">
      <dgm:prSet/>
      <dgm:spPr/>
      <dgm:t>
        <a:bodyPr/>
        <a:lstStyle/>
        <a:p>
          <a:endParaRPr lang="fr-FR"/>
        </a:p>
      </dgm:t>
    </dgm:pt>
    <dgm:pt modelId="{5EEACECC-8C2E-4E4B-86F3-BB6505568EDE}" type="sibTrans" cxnId="{030B9F89-E181-FA48-A7C1-3A25458ECBFE}">
      <dgm:prSet/>
      <dgm:spPr/>
      <dgm:t>
        <a:bodyPr/>
        <a:lstStyle/>
        <a:p>
          <a:endParaRPr lang="fr-FR"/>
        </a:p>
      </dgm:t>
    </dgm:pt>
    <dgm:pt modelId="{C71D0014-4BBA-6F41-B243-93C1B1C525CC}">
      <dgm:prSet/>
      <dgm:spPr/>
      <dgm:t>
        <a:bodyPr/>
        <a:lstStyle/>
        <a:p>
          <a:r>
            <a:rPr lang="fr-FR" dirty="0" smtClean="0"/>
            <a:t>6</a:t>
          </a:r>
          <a:endParaRPr lang="fr-FR" dirty="0"/>
        </a:p>
      </dgm:t>
    </dgm:pt>
    <dgm:pt modelId="{D18ADA3F-AA79-244E-9CD9-51A65E1A21B9}" type="parTrans" cxnId="{E76A525D-73E5-5B4F-82F3-47BAD9A2B21B}">
      <dgm:prSet/>
      <dgm:spPr/>
      <dgm:t>
        <a:bodyPr/>
        <a:lstStyle/>
        <a:p>
          <a:endParaRPr lang="fr-FR"/>
        </a:p>
      </dgm:t>
    </dgm:pt>
    <dgm:pt modelId="{D3451AB4-5724-E647-A925-96A92AD2D05A}" type="sibTrans" cxnId="{E76A525D-73E5-5B4F-82F3-47BAD9A2B21B}">
      <dgm:prSet/>
      <dgm:spPr/>
      <dgm:t>
        <a:bodyPr/>
        <a:lstStyle/>
        <a:p>
          <a:endParaRPr lang="fr-FR"/>
        </a:p>
      </dgm:t>
    </dgm:pt>
    <dgm:pt modelId="{5CCD6C9F-0797-3E46-BB35-BAA8AADD3A8B}">
      <dgm:prSet/>
      <dgm:spPr/>
      <dgm:t>
        <a:bodyPr/>
        <a:lstStyle/>
        <a:p>
          <a:r>
            <a:rPr lang="fr-FR" dirty="0" smtClean="0"/>
            <a:t>7</a:t>
          </a:r>
          <a:endParaRPr lang="fr-FR" dirty="0"/>
        </a:p>
      </dgm:t>
    </dgm:pt>
    <dgm:pt modelId="{F89AB100-7018-D94C-8924-CB5B3B752BE3}" type="parTrans" cxnId="{AC381F6D-3150-2345-B75A-24EFB025E061}">
      <dgm:prSet/>
      <dgm:spPr/>
      <dgm:t>
        <a:bodyPr/>
        <a:lstStyle/>
        <a:p>
          <a:endParaRPr lang="fr-FR"/>
        </a:p>
      </dgm:t>
    </dgm:pt>
    <dgm:pt modelId="{973AF322-E547-C647-A05A-94FEB541434C}" type="sibTrans" cxnId="{AC381F6D-3150-2345-B75A-24EFB025E061}">
      <dgm:prSet/>
      <dgm:spPr/>
      <dgm:t>
        <a:bodyPr/>
        <a:lstStyle/>
        <a:p>
          <a:endParaRPr lang="fr-FR"/>
        </a:p>
      </dgm:t>
    </dgm:pt>
    <dgm:pt modelId="{070444B4-D6C9-0C48-9570-D1C8F41DFF4D}">
      <dgm:prSet/>
      <dgm:spPr/>
      <dgm:t>
        <a:bodyPr/>
        <a:lstStyle/>
        <a:p>
          <a:r>
            <a:rPr lang="fr-FR" dirty="0" smtClean="0"/>
            <a:t>8</a:t>
          </a:r>
          <a:endParaRPr lang="fr-FR" dirty="0"/>
        </a:p>
      </dgm:t>
    </dgm:pt>
    <dgm:pt modelId="{CC14B341-3295-2541-ACE9-C21B034BC7FF}" type="parTrans" cxnId="{21DBD895-EACC-984B-9956-5CCD8B53C34A}">
      <dgm:prSet/>
      <dgm:spPr/>
      <dgm:t>
        <a:bodyPr/>
        <a:lstStyle/>
        <a:p>
          <a:endParaRPr lang="fr-FR"/>
        </a:p>
      </dgm:t>
    </dgm:pt>
    <dgm:pt modelId="{1B45D717-DF6C-754E-83EC-0B86BBE85AEC}" type="sibTrans" cxnId="{21DBD895-EACC-984B-9956-5CCD8B53C34A}">
      <dgm:prSet/>
      <dgm:spPr/>
      <dgm:t>
        <a:bodyPr/>
        <a:lstStyle/>
        <a:p>
          <a:endParaRPr lang="fr-FR"/>
        </a:p>
      </dgm:t>
    </dgm:pt>
    <dgm:pt modelId="{47FA0B8F-8F2F-6D41-B07F-A74F966426E6}">
      <dgm:prSet/>
      <dgm:spPr/>
      <dgm:t>
        <a:bodyPr/>
        <a:lstStyle/>
        <a:p>
          <a:r>
            <a:rPr lang="fr-FR" dirty="0" smtClean="0"/>
            <a:t>9</a:t>
          </a:r>
          <a:endParaRPr lang="fr-FR" dirty="0"/>
        </a:p>
      </dgm:t>
    </dgm:pt>
    <dgm:pt modelId="{C68FADB2-F695-5446-B9D5-0794870F0B97}" type="parTrans" cxnId="{5E1D43ED-05C3-3A47-B148-C67EEA9928EB}">
      <dgm:prSet/>
      <dgm:spPr/>
      <dgm:t>
        <a:bodyPr/>
        <a:lstStyle/>
        <a:p>
          <a:endParaRPr lang="fr-FR"/>
        </a:p>
      </dgm:t>
    </dgm:pt>
    <dgm:pt modelId="{4E4880C3-EC1C-E84B-B508-A397B664471B}" type="sibTrans" cxnId="{5E1D43ED-05C3-3A47-B148-C67EEA9928EB}">
      <dgm:prSet/>
      <dgm:spPr/>
      <dgm:t>
        <a:bodyPr/>
        <a:lstStyle/>
        <a:p>
          <a:endParaRPr lang="fr-FR"/>
        </a:p>
      </dgm:t>
    </dgm:pt>
    <dgm:pt modelId="{0CACFA05-BC2E-5242-B740-24A8DCF1AA60}">
      <dgm:prSet/>
      <dgm:spPr/>
      <dgm:t>
        <a:bodyPr/>
        <a:lstStyle/>
        <a:p>
          <a:r>
            <a:rPr lang="fr-FR" smtClean="0"/>
            <a:t>10</a:t>
          </a:r>
          <a:endParaRPr lang="fr-FR" dirty="0"/>
        </a:p>
      </dgm:t>
    </dgm:pt>
    <dgm:pt modelId="{2ED115CF-2896-E04A-83D1-A11B0262AF43}" type="parTrans" cxnId="{4FD1AA65-F0D0-E047-92A7-F8FE874E7453}">
      <dgm:prSet/>
      <dgm:spPr/>
      <dgm:t>
        <a:bodyPr/>
        <a:lstStyle/>
        <a:p>
          <a:endParaRPr lang="fr-FR"/>
        </a:p>
      </dgm:t>
    </dgm:pt>
    <dgm:pt modelId="{C3E04184-8663-C248-A143-044234081770}" type="sibTrans" cxnId="{4FD1AA65-F0D0-E047-92A7-F8FE874E7453}">
      <dgm:prSet/>
      <dgm:spPr/>
      <dgm:t>
        <a:bodyPr/>
        <a:lstStyle/>
        <a:p>
          <a:endParaRPr lang="fr-FR"/>
        </a:p>
      </dgm:t>
    </dgm:pt>
    <dgm:pt modelId="{6CD8A389-D580-6B48-AD17-511CB8940A9F}" type="pres">
      <dgm:prSet presAssocID="{2641349B-8E84-554F-8922-972D89BA2E1A}" presName="linearFlow" presStyleCnt="0">
        <dgm:presLayoutVars>
          <dgm:dir/>
          <dgm:animLvl val="lvl"/>
          <dgm:resizeHandles val="exact"/>
        </dgm:presLayoutVars>
      </dgm:prSet>
      <dgm:spPr/>
      <dgm:t>
        <a:bodyPr/>
        <a:lstStyle/>
        <a:p>
          <a:endParaRPr lang="fr-FR"/>
        </a:p>
      </dgm:t>
    </dgm:pt>
    <dgm:pt modelId="{05700A17-8B24-0E47-8FE6-AF7B924F5756}" type="pres">
      <dgm:prSet presAssocID="{E5D2953B-0B76-0C41-9DD1-A04AF273ACE7}" presName="composite" presStyleCnt="0"/>
      <dgm:spPr/>
    </dgm:pt>
    <dgm:pt modelId="{D3A75626-D5DF-2F48-BC41-541FDE8CE572}" type="pres">
      <dgm:prSet presAssocID="{E5D2953B-0B76-0C41-9DD1-A04AF273ACE7}" presName="parentText" presStyleLbl="alignNode1" presStyleIdx="0" presStyleCnt="10">
        <dgm:presLayoutVars>
          <dgm:chMax val="1"/>
          <dgm:bulletEnabled val="1"/>
        </dgm:presLayoutVars>
      </dgm:prSet>
      <dgm:spPr/>
      <dgm:t>
        <a:bodyPr/>
        <a:lstStyle/>
        <a:p>
          <a:endParaRPr lang="fr-FR"/>
        </a:p>
      </dgm:t>
    </dgm:pt>
    <dgm:pt modelId="{EDF0F5F0-1C14-854E-9A22-CDA4A936BB7B}" type="pres">
      <dgm:prSet presAssocID="{E5D2953B-0B76-0C41-9DD1-A04AF273ACE7}" presName="descendantText" presStyleLbl="alignAcc1" presStyleIdx="0" presStyleCnt="10">
        <dgm:presLayoutVars>
          <dgm:bulletEnabled val="1"/>
        </dgm:presLayoutVars>
      </dgm:prSet>
      <dgm:spPr/>
      <dgm:t>
        <a:bodyPr/>
        <a:lstStyle/>
        <a:p>
          <a:endParaRPr lang="fr-FR"/>
        </a:p>
      </dgm:t>
    </dgm:pt>
    <dgm:pt modelId="{0CAAF3C3-8510-0444-8F07-06B7DFE63010}" type="pres">
      <dgm:prSet presAssocID="{02C64DA0-89C7-004C-9751-51C29CD6BF0D}" presName="sp" presStyleCnt="0"/>
      <dgm:spPr/>
    </dgm:pt>
    <dgm:pt modelId="{0DA38506-A2F2-8145-8A44-50A440689729}" type="pres">
      <dgm:prSet presAssocID="{99353445-5B21-BD4A-887E-2EB1C8AACC4A}" presName="composite" presStyleCnt="0"/>
      <dgm:spPr/>
    </dgm:pt>
    <dgm:pt modelId="{062E5FB6-2CC8-CF4A-89CF-19A4C221C31A}" type="pres">
      <dgm:prSet presAssocID="{99353445-5B21-BD4A-887E-2EB1C8AACC4A}" presName="parentText" presStyleLbl="alignNode1" presStyleIdx="1" presStyleCnt="10">
        <dgm:presLayoutVars>
          <dgm:chMax val="1"/>
          <dgm:bulletEnabled val="1"/>
        </dgm:presLayoutVars>
      </dgm:prSet>
      <dgm:spPr/>
      <dgm:t>
        <a:bodyPr/>
        <a:lstStyle/>
        <a:p>
          <a:endParaRPr lang="fr-FR"/>
        </a:p>
      </dgm:t>
    </dgm:pt>
    <dgm:pt modelId="{C8B7D290-E611-784B-91AC-1034DEECFC99}" type="pres">
      <dgm:prSet presAssocID="{99353445-5B21-BD4A-887E-2EB1C8AACC4A}" presName="descendantText" presStyleLbl="alignAcc1" presStyleIdx="1" presStyleCnt="10">
        <dgm:presLayoutVars>
          <dgm:bulletEnabled val="1"/>
        </dgm:presLayoutVars>
      </dgm:prSet>
      <dgm:spPr/>
      <dgm:t>
        <a:bodyPr/>
        <a:lstStyle/>
        <a:p>
          <a:endParaRPr lang="fr-FR"/>
        </a:p>
      </dgm:t>
    </dgm:pt>
    <dgm:pt modelId="{77AECD31-8610-A947-AEB5-CC8F8B33EEFF}" type="pres">
      <dgm:prSet presAssocID="{7852E01D-A25C-9843-9128-1FED4A058728}" presName="sp" presStyleCnt="0"/>
      <dgm:spPr/>
    </dgm:pt>
    <dgm:pt modelId="{48707C2F-6E38-0E42-9F1D-2B4ABF5738BC}" type="pres">
      <dgm:prSet presAssocID="{915AA956-1A63-D944-ACBE-672A362FF570}" presName="composite" presStyleCnt="0"/>
      <dgm:spPr/>
    </dgm:pt>
    <dgm:pt modelId="{FA34CDA1-BB3F-2A47-A9A5-FC0854566F66}" type="pres">
      <dgm:prSet presAssocID="{915AA956-1A63-D944-ACBE-672A362FF570}" presName="parentText" presStyleLbl="alignNode1" presStyleIdx="2" presStyleCnt="10">
        <dgm:presLayoutVars>
          <dgm:chMax val="1"/>
          <dgm:bulletEnabled val="1"/>
        </dgm:presLayoutVars>
      </dgm:prSet>
      <dgm:spPr/>
      <dgm:t>
        <a:bodyPr/>
        <a:lstStyle/>
        <a:p>
          <a:endParaRPr lang="fr-FR"/>
        </a:p>
      </dgm:t>
    </dgm:pt>
    <dgm:pt modelId="{615E4977-0196-0E45-A857-928E90C6532B}" type="pres">
      <dgm:prSet presAssocID="{915AA956-1A63-D944-ACBE-672A362FF570}" presName="descendantText" presStyleLbl="alignAcc1" presStyleIdx="2" presStyleCnt="10">
        <dgm:presLayoutVars>
          <dgm:bulletEnabled val="1"/>
        </dgm:presLayoutVars>
      </dgm:prSet>
      <dgm:spPr/>
      <dgm:t>
        <a:bodyPr/>
        <a:lstStyle/>
        <a:p>
          <a:endParaRPr lang="fr-FR"/>
        </a:p>
      </dgm:t>
    </dgm:pt>
    <dgm:pt modelId="{CF568ECC-30D1-EC40-B244-9F6796EDCFA4}" type="pres">
      <dgm:prSet presAssocID="{6D3B39FB-E80B-8D44-9D99-0703856A8C88}" presName="sp" presStyleCnt="0"/>
      <dgm:spPr/>
    </dgm:pt>
    <dgm:pt modelId="{DE42B888-9BAF-944D-BF8F-036BBDF373D6}" type="pres">
      <dgm:prSet presAssocID="{A0A05ABE-3546-8D4D-9B5B-C08D1FDA7943}" presName="composite" presStyleCnt="0"/>
      <dgm:spPr/>
    </dgm:pt>
    <dgm:pt modelId="{3DEDEFB2-A5FE-5744-957D-7DDE8A55CAD9}" type="pres">
      <dgm:prSet presAssocID="{A0A05ABE-3546-8D4D-9B5B-C08D1FDA7943}" presName="parentText" presStyleLbl="alignNode1" presStyleIdx="3" presStyleCnt="10">
        <dgm:presLayoutVars>
          <dgm:chMax val="1"/>
          <dgm:bulletEnabled val="1"/>
        </dgm:presLayoutVars>
      </dgm:prSet>
      <dgm:spPr/>
      <dgm:t>
        <a:bodyPr/>
        <a:lstStyle/>
        <a:p>
          <a:endParaRPr lang="fr-FR"/>
        </a:p>
      </dgm:t>
    </dgm:pt>
    <dgm:pt modelId="{6E7E5EA9-EE7F-0F4B-9B67-E0046DFF010D}" type="pres">
      <dgm:prSet presAssocID="{A0A05ABE-3546-8D4D-9B5B-C08D1FDA7943}" presName="descendantText" presStyleLbl="alignAcc1" presStyleIdx="3" presStyleCnt="10">
        <dgm:presLayoutVars>
          <dgm:bulletEnabled val="1"/>
        </dgm:presLayoutVars>
      </dgm:prSet>
      <dgm:spPr/>
      <dgm:t>
        <a:bodyPr/>
        <a:lstStyle/>
        <a:p>
          <a:endParaRPr lang="fr-FR"/>
        </a:p>
      </dgm:t>
    </dgm:pt>
    <dgm:pt modelId="{A69D8FE3-2428-1D49-BA13-25C70EA860B4}" type="pres">
      <dgm:prSet presAssocID="{7349CA71-11A1-174B-B035-D626865CD7ED}" presName="sp" presStyleCnt="0"/>
      <dgm:spPr/>
    </dgm:pt>
    <dgm:pt modelId="{16C71437-19D7-924E-9247-94ED4E6E19CE}" type="pres">
      <dgm:prSet presAssocID="{54F893EC-42B5-AC48-A7B1-23A2672F961D}" presName="composite" presStyleCnt="0"/>
      <dgm:spPr/>
    </dgm:pt>
    <dgm:pt modelId="{8A5F869F-641A-754B-BE66-C5F01736392B}" type="pres">
      <dgm:prSet presAssocID="{54F893EC-42B5-AC48-A7B1-23A2672F961D}" presName="parentText" presStyleLbl="alignNode1" presStyleIdx="4" presStyleCnt="10">
        <dgm:presLayoutVars>
          <dgm:chMax val="1"/>
          <dgm:bulletEnabled val="1"/>
        </dgm:presLayoutVars>
      </dgm:prSet>
      <dgm:spPr/>
      <dgm:t>
        <a:bodyPr/>
        <a:lstStyle/>
        <a:p>
          <a:endParaRPr lang="fr-FR"/>
        </a:p>
      </dgm:t>
    </dgm:pt>
    <dgm:pt modelId="{E8AD3B7E-CDFB-7440-A28C-94459EC36FFC}" type="pres">
      <dgm:prSet presAssocID="{54F893EC-42B5-AC48-A7B1-23A2672F961D}" presName="descendantText" presStyleLbl="alignAcc1" presStyleIdx="4" presStyleCnt="10">
        <dgm:presLayoutVars>
          <dgm:bulletEnabled val="1"/>
        </dgm:presLayoutVars>
      </dgm:prSet>
      <dgm:spPr/>
      <dgm:t>
        <a:bodyPr/>
        <a:lstStyle/>
        <a:p>
          <a:endParaRPr lang="fr-FR"/>
        </a:p>
      </dgm:t>
    </dgm:pt>
    <dgm:pt modelId="{DC6641FC-08EB-2045-AB45-7FF62AF9199E}" type="pres">
      <dgm:prSet presAssocID="{5EEACECC-8C2E-4E4B-86F3-BB6505568EDE}" presName="sp" presStyleCnt="0"/>
      <dgm:spPr/>
    </dgm:pt>
    <dgm:pt modelId="{72C471EB-74B1-7C4C-9A4E-D42CA3D23721}" type="pres">
      <dgm:prSet presAssocID="{C71D0014-4BBA-6F41-B243-93C1B1C525CC}" presName="composite" presStyleCnt="0"/>
      <dgm:spPr/>
    </dgm:pt>
    <dgm:pt modelId="{8A6F5C46-D1AD-0D46-9E5A-2B98D23D9C1F}" type="pres">
      <dgm:prSet presAssocID="{C71D0014-4BBA-6F41-B243-93C1B1C525CC}" presName="parentText" presStyleLbl="alignNode1" presStyleIdx="5" presStyleCnt="10">
        <dgm:presLayoutVars>
          <dgm:chMax val="1"/>
          <dgm:bulletEnabled val="1"/>
        </dgm:presLayoutVars>
      </dgm:prSet>
      <dgm:spPr/>
      <dgm:t>
        <a:bodyPr/>
        <a:lstStyle/>
        <a:p>
          <a:endParaRPr lang="fr-FR"/>
        </a:p>
      </dgm:t>
    </dgm:pt>
    <dgm:pt modelId="{A7377914-9E15-1C4F-BD41-51DFA46ECE61}" type="pres">
      <dgm:prSet presAssocID="{C71D0014-4BBA-6F41-B243-93C1B1C525CC}" presName="descendantText" presStyleLbl="alignAcc1" presStyleIdx="5" presStyleCnt="10">
        <dgm:presLayoutVars>
          <dgm:bulletEnabled val="1"/>
        </dgm:presLayoutVars>
      </dgm:prSet>
      <dgm:spPr/>
      <dgm:t>
        <a:bodyPr/>
        <a:lstStyle/>
        <a:p>
          <a:endParaRPr lang="fr-FR"/>
        </a:p>
      </dgm:t>
    </dgm:pt>
    <dgm:pt modelId="{C1BFAF9D-43D3-F74C-A61A-BD691BEFF90A}" type="pres">
      <dgm:prSet presAssocID="{D3451AB4-5724-E647-A925-96A92AD2D05A}" presName="sp" presStyleCnt="0"/>
      <dgm:spPr/>
    </dgm:pt>
    <dgm:pt modelId="{824A80F8-8E82-4B42-A2F9-16ADB47D3A92}" type="pres">
      <dgm:prSet presAssocID="{5CCD6C9F-0797-3E46-BB35-BAA8AADD3A8B}" presName="composite" presStyleCnt="0"/>
      <dgm:spPr/>
    </dgm:pt>
    <dgm:pt modelId="{5EF828A8-888E-4349-9C45-74C39C9C50B2}" type="pres">
      <dgm:prSet presAssocID="{5CCD6C9F-0797-3E46-BB35-BAA8AADD3A8B}" presName="parentText" presStyleLbl="alignNode1" presStyleIdx="6" presStyleCnt="10">
        <dgm:presLayoutVars>
          <dgm:chMax val="1"/>
          <dgm:bulletEnabled val="1"/>
        </dgm:presLayoutVars>
      </dgm:prSet>
      <dgm:spPr/>
      <dgm:t>
        <a:bodyPr/>
        <a:lstStyle/>
        <a:p>
          <a:endParaRPr lang="fr-FR"/>
        </a:p>
      </dgm:t>
    </dgm:pt>
    <dgm:pt modelId="{D2848181-5280-B24A-B08C-FA5920E3436F}" type="pres">
      <dgm:prSet presAssocID="{5CCD6C9F-0797-3E46-BB35-BAA8AADD3A8B}" presName="descendantText" presStyleLbl="alignAcc1" presStyleIdx="6" presStyleCnt="10">
        <dgm:presLayoutVars>
          <dgm:bulletEnabled val="1"/>
        </dgm:presLayoutVars>
      </dgm:prSet>
      <dgm:spPr/>
      <dgm:t>
        <a:bodyPr/>
        <a:lstStyle/>
        <a:p>
          <a:endParaRPr lang="fr-FR"/>
        </a:p>
      </dgm:t>
    </dgm:pt>
    <dgm:pt modelId="{89D3AF37-08B2-8241-9B9D-22724BD757A1}" type="pres">
      <dgm:prSet presAssocID="{973AF322-E547-C647-A05A-94FEB541434C}" presName="sp" presStyleCnt="0"/>
      <dgm:spPr/>
    </dgm:pt>
    <dgm:pt modelId="{6835BB50-B9DE-1947-AD8E-FDBF0197D000}" type="pres">
      <dgm:prSet presAssocID="{070444B4-D6C9-0C48-9570-D1C8F41DFF4D}" presName="composite" presStyleCnt="0"/>
      <dgm:spPr/>
    </dgm:pt>
    <dgm:pt modelId="{D6B02C98-8F06-ED4B-A1D5-299D37CFD346}" type="pres">
      <dgm:prSet presAssocID="{070444B4-D6C9-0C48-9570-D1C8F41DFF4D}" presName="parentText" presStyleLbl="alignNode1" presStyleIdx="7" presStyleCnt="10">
        <dgm:presLayoutVars>
          <dgm:chMax val="1"/>
          <dgm:bulletEnabled val="1"/>
        </dgm:presLayoutVars>
      </dgm:prSet>
      <dgm:spPr/>
      <dgm:t>
        <a:bodyPr/>
        <a:lstStyle/>
        <a:p>
          <a:endParaRPr lang="fr-FR"/>
        </a:p>
      </dgm:t>
    </dgm:pt>
    <dgm:pt modelId="{F2655606-4765-A54D-B00F-711C741D2E6A}" type="pres">
      <dgm:prSet presAssocID="{070444B4-D6C9-0C48-9570-D1C8F41DFF4D}" presName="descendantText" presStyleLbl="alignAcc1" presStyleIdx="7" presStyleCnt="10">
        <dgm:presLayoutVars>
          <dgm:bulletEnabled val="1"/>
        </dgm:presLayoutVars>
      </dgm:prSet>
      <dgm:spPr/>
      <dgm:t>
        <a:bodyPr/>
        <a:lstStyle/>
        <a:p>
          <a:endParaRPr lang="fr-FR"/>
        </a:p>
      </dgm:t>
    </dgm:pt>
    <dgm:pt modelId="{7DFEF2D3-E1C3-5B4F-B708-05165853EC2E}" type="pres">
      <dgm:prSet presAssocID="{1B45D717-DF6C-754E-83EC-0B86BBE85AEC}" presName="sp" presStyleCnt="0"/>
      <dgm:spPr/>
    </dgm:pt>
    <dgm:pt modelId="{CE29BC85-8F41-CD4A-8735-B460CBC9D2CE}" type="pres">
      <dgm:prSet presAssocID="{47FA0B8F-8F2F-6D41-B07F-A74F966426E6}" presName="composite" presStyleCnt="0"/>
      <dgm:spPr/>
    </dgm:pt>
    <dgm:pt modelId="{EDB7CEE7-39D9-BA42-BDA2-FF932CDA2DD7}" type="pres">
      <dgm:prSet presAssocID="{47FA0B8F-8F2F-6D41-B07F-A74F966426E6}" presName="parentText" presStyleLbl="alignNode1" presStyleIdx="8" presStyleCnt="10">
        <dgm:presLayoutVars>
          <dgm:chMax val="1"/>
          <dgm:bulletEnabled val="1"/>
        </dgm:presLayoutVars>
      </dgm:prSet>
      <dgm:spPr/>
      <dgm:t>
        <a:bodyPr/>
        <a:lstStyle/>
        <a:p>
          <a:endParaRPr lang="fr-FR"/>
        </a:p>
      </dgm:t>
    </dgm:pt>
    <dgm:pt modelId="{D11EBE2C-C601-504F-A45D-4959040481AE}" type="pres">
      <dgm:prSet presAssocID="{47FA0B8F-8F2F-6D41-B07F-A74F966426E6}" presName="descendantText" presStyleLbl="alignAcc1" presStyleIdx="8" presStyleCnt="10">
        <dgm:presLayoutVars>
          <dgm:bulletEnabled val="1"/>
        </dgm:presLayoutVars>
      </dgm:prSet>
      <dgm:spPr/>
      <dgm:t>
        <a:bodyPr/>
        <a:lstStyle/>
        <a:p>
          <a:endParaRPr lang="fr-FR"/>
        </a:p>
      </dgm:t>
    </dgm:pt>
    <dgm:pt modelId="{52700E2C-5C52-4942-8C4E-CE79199CF2AC}" type="pres">
      <dgm:prSet presAssocID="{4E4880C3-EC1C-E84B-B508-A397B664471B}" presName="sp" presStyleCnt="0"/>
      <dgm:spPr/>
    </dgm:pt>
    <dgm:pt modelId="{5336387C-5877-184D-BF33-2625A4898EE1}" type="pres">
      <dgm:prSet presAssocID="{0CACFA05-BC2E-5242-B740-24A8DCF1AA60}" presName="composite" presStyleCnt="0"/>
      <dgm:spPr/>
    </dgm:pt>
    <dgm:pt modelId="{0226B9E2-5D26-E94E-8BD6-DD4CBB5C4DF3}" type="pres">
      <dgm:prSet presAssocID="{0CACFA05-BC2E-5242-B740-24A8DCF1AA60}" presName="parentText" presStyleLbl="alignNode1" presStyleIdx="9" presStyleCnt="10">
        <dgm:presLayoutVars>
          <dgm:chMax val="1"/>
          <dgm:bulletEnabled val="1"/>
        </dgm:presLayoutVars>
      </dgm:prSet>
      <dgm:spPr/>
      <dgm:t>
        <a:bodyPr/>
        <a:lstStyle/>
        <a:p>
          <a:endParaRPr lang="fr-FR"/>
        </a:p>
      </dgm:t>
    </dgm:pt>
    <dgm:pt modelId="{C3DD3E1B-5D0E-3E4E-9DF4-3CFD379DB7E3}" type="pres">
      <dgm:prSet presAssocID="{0CACFA05-BC2E-5242-B740-24A8DCF1AA60}" presName="descendantText" presStyleLbl="alignAcc1" presStyleIdx="9" presStyleCnt="10">
        <dgm:presLayoutVars>
          <dgm:bulletEnabled val="1"/>
        </dgm:presLayoutVars>
      </dgm:prSet>
      <dgm:spPr/>
      <dgm:t>
        <a:bodyPr/>
        <a:lstStyle/>
        <a:p>
          <a:endParaRPr lang="fr-FR"/>
        </a:p>
      </dgm:t>
    </dgm:pt>
  </dgm:ptLst>
  <dgm:cxnLst>
    <dgm:cxn modelId="{A32B6EA2-4E03-E54F-BCBC-75515E1FEBA7}" srcId="{2641349B-8E84-554F-8922-972D89BA2E1A}" destId="{A0A05ABE-3546-8D4D-9B5B-C08D1FDA7943}" srcOrd="3" destOrd="0" parTransId="{7213F7A8-36D9-3A49-ABE9-2C8526DDD1CC}" sibTransId="{7349CA71-11A1-174B-B035-D626865CD7ED}"/>
    <dgm:cxn modelId="{D7B24444-B5D2-5C49-89BE-C617C9F6232D}" type="presOf" srcId="{29DD4E85-EA02-CE41-8F30-82F026CD15E7}" destId="{C3DD3E1B-5D0E-3E4E-9DF4-3CFD379DB7E3}" srcOrd="0" destOrd="0" presId="urn:microsoft.com/office/officeart/2005/8/layout/chevron2"/>
    <dgm:cxn modelId="{5E1D43ED-05C3-3A47-B148-C67EEA9928EB}" srcId="{2641349B-8E84-554F-8922-972D89BA2E1A}" destId="{47FA0B8F-8F2F-6D41-B07F-A74F966426E6}" srcOrd="8" destOrd="0" parTransId="{C68FADB2-F695-5446-B9D5-0794870F0B97}" sibTransId="{4E4880C3-EC1C-E84B-B508-A397B664471B}"/>
    <dgm:cxn modelId="{BF55B47E-65ED-0C47-8B02-E021B3472E03}" type="presOf" srcId="{DBFE5A1A-60BF-B14B-8282-1BAF9104ECE1}" destId="{D11EBE2C-C601-504F-A45D-4959040481AE}" srcOrd="0" destOrd="0" presId="urn:microsoft.com/office/officeart/2005/8/layout/chevron2"/>
    <dgm:cxn modelId="{9D241AF5-EE37-F34C-9183-01FBD3CB0513}" type="presOf" srcId="{C71D0014-4BBA-6F41-B243-93C1B1C525CC}" destId="{8A6F5C46-D1AD-0D46-9E5A-2B98D23D9C1F}" srcOrd="0" destOrd="0" presId="urn:microsoft.com/office/officeart/2005/8/layout/chevron2"/>
    <dgm:cxn modelId="{96D6D4C0-CDFB-E445-BEAB-CB8A1C9080DD}" type="presOf" srcId="{C998A1E9-32E7-8C44-9FD9-167ADE98DF02}" destId="{F2655606-4765-A54D-B00F-711C741D2E6A}" srcOrd="0" destOrd="0" presId="urn:microsoft.com/office/officeart/2005/8/layout/chevron2"/>
    <dgm:cxn modelId="{85E87A89-8ABE-D04B-9127-8D1E7176563B}" type="presOf" srcId="{5CCD6C9F-0797-3E46-BB35-BAA8AADD3A8B}" destId="{5EF828A8-888E-4349-9C45-74C39C9C50B2}" srcOrd="0" destOrd="0" presId="urn:microsoft.com/office/officeart/2005/8/layout/chevron2"/>
    <dgm:cxn modelId="{347E3557-0A36-7B48-8F05-C5CCA58B398B}" srcId="{54F893EC-42B5-AC48-A7B1-23A2672F961D}" destId="{16A370F9-D0B2-8B4C-9BEE-049AF9A00AFF}" srcOrd="0" destOrd="0" parTransId="{C7CA94FC-DA44-8144-A450-3FE79CED6872}" sibTransId="{8F17C60D-B264-924F-BFFD-269EE5C21A47}"/>
    <dgm:cxn modelId="{07F3D152-B994-064A-B74E-E8860C36559C}" srcId="{C71D0014-4BBA-6F41-B243-93C1B1C525CC}" destId="{3140DDBF-563E-6A48-8348-33A8952F87DF}" srcOrd="0" destOrd="0" parTransId="{E8342C55-B31B-ED41-88CF-3F90C41792B7}" sibTransId="{D5CF3C9B-B011-D24B-A942-41ED381DEABB}"/>
    <dgm:cxn modelId="{3090ACBD-3B83-364D-99D3-438416230E1D}" srcId="{2641349B-8E84-554F-8922-972D89BA2E1A}" destId="{915AA956-1A63-D944-ACBE-672A362FF570}" srcOrd="2" destOrd="0" parTransId="{78B6D6BE-C68E-F043-B517-276A3B7DB56D}" sibTransId="{6D3B39FB-E80B-8D44-9D99-0703856A8C88}"/>
    <dgm:cxn modelId="{4C282D3A-CAEE-064E-A0D1-C8F4DCADF7E0}" type="presOf" srcId="{915AA956-1A63-D944-ACBE-672A362FF570}" destId="{FA34CDA1-BB3F-2A47-A9A5-FC0854566F66}" srcOrd="0" destOrd="0" presId="urn:microsoft.com/office/officeart/2005/8/layout/chevron2"/>
    <dgm:cxn modelId="{29A7F240-C396-194F-A77D-3E6626A0EF7A}" srcId="{070444B4-D6C9-0C48-9570-D1C8F41DFF4D}" destId="{C998A1E9-32E7-8C44-9FD9-167ADE98DF02}" srcOrd="0" destOrd="0" parTransId="{F8446D68-0B62-3C41-A936-8F0B1D8EC3F6}" sibTransId="{3BFC0528-AD84-3741-924D-6D2B0FDCEA93}"/>
    <dgm:cxn modelId="{B630DEA3-EA8D-E546-9D36-BBB03573A914}" type="presOf" srcId="{54F893EC-42B5-AC48-A7B1-23A2672F961D}" destId="{8A5F869F-641A-754B-BE66-C5F01736392B}" srcOrd="0" destOrd="0" presId="urn:microsoft.com/office/officeart/2005/8/layout/chevron2"/>
    <dgm:cxn modelId="{0EFB9946-4F4A-394C-A0AE-908A9B6EB357}" type="presOf" srcId="{5FFAA977-65D9-7F47-B115-5CA9C68BB2E8}" destId="{C8B7D290-E611-784B-91AC-1034DEECFC99}" srcOrd="0" destOrd="0" presId="urn:microsoft.com/office/officeart/2005/8/layout/chevron2"/>
    <dgm:cxn modelId="{B559602A-06A7-254C-AD58-F085C080FA2C}" srcId="{A0A05ABE-3546-8D4D-9B5B-C08D1FDA7943}" destId="{801624C4-255E-0348-A15D-F577A856F642}" srcOrd="0" destOrd="0" parTransId="{2742ED86-B28E-C043-AF17-3C989782B05D}" sibTransId="{08B03BE4-7D96-3947-9A39-2E130F643C5B}"/>
    <dgm:cxn modelId="{E76A525D-73E5-5B4F-82F3-47BAD9A2B21B}" srcId="{2641349B-8E84-554F-8922-972D89BA2E1A}" destId="{C71D0014-4BBA-6F41-B243-93C1B1C525CC}" srcOrd="5" destOrd="0" parTransId="{D18ADA3F-AA79-244E-9CD9-51A65E1A21B9}" sibTransId="{D3451AB4-5724-E647-A925-96A92AD2D05A}"/>
    <dgm:cxn modelId="{8F0A1039-41D1-954D-921A-C6CCAA77E2A2}" type="presOf" srcId="{99353445-5B21-BD4A-887E-2EB1C8AACC4A}" destId="{062E5FB6-2CC8-CF4A-89CF-19A4C221C31A}" srcOrd="0" destOrd="0" presId="urn:microsoft.com/office/officeart/2005/8/layout/chevron2"/>
    <dgm:cxn modelId="{AC381F6D-3150-2345-B75A-24EFB025E061}" srcId="{2641349B-8E84-554F-8922-972D89BA2E1A}" destId="{5CCD6C9F-0797-3E46-BB35-BAA8AADD3A8B}" srcOrd="6" destOrd="0" parTransId="{F89AB100-7018-D94C-8924-CB5B3B752BE3}" sibTransId="{973AF322-E547-C647-A05A-94FEB541434C}"/>
    <dgm:cxn modelId="{813EF075-EEC4-4A4E-A308-CD350F1D9BA9}" srcId="{E5D2953B-0B76-0C41-9DD1-A04AF273ACE7}" destId="{6C177CE2-D9E4-124A-A060-96E327869EDA}" srcOrd="0" destOrd="0" parTransId="{D700DE31-C5B0-CF40-AFBE-2185DEB723AB}" sibTransId="{3B4394A7-2BA5-8D4F-BA87-45E70318111C}"/>
    <dgm:cxn modelId="{0C7F5F43-145F-9F44-9D1B-77B23E834D19}" srcId="{47FA0B8F-8F2F-6D41-B07F-A74F966426E6}" destId="{DBFE5A1A-60BF-B14B-8282-1BAF9104ECE1}" srcOrd="0" destOrd="0" parTransId="{FCCA0753-E255-6345-B7BD-5CF87BD7B669}" sibTransId="{2DEC5403-0294-5E4F-8DFB-CE17ED61A6CA}"/>
    <dgm:cxn modelId="{834BBAE3-22E7-E548-8334-1401C7E54ACE}" srcId="{915AA956-1A63-D944-ACBE-672A362FF570}" destId="{BE66303A-2C9B-5642-9F4D-D5F385D3A5A2}" srcOrd="0" destOrd="0" parTransId="{2787A04F-FA26-A447-96AD-33FDD927D705}" sibTransId="{6279B5C2-EC33-BD46-A4DC-7ED2FBAAE6D3}"/>
    <dgm:cxn modelId="{AD380AC0-090D-8942-A796-DA99F91DFFB4}" srcId="{0CACFA05-BC2E-5242-B740-24A8DCF1AA60}" destId="{29DD4E85-EA02-CE41-8F30-82F026CD15E7}" srcOrd="0" destOrd="0" parTransId="{91C55921-9E9E-8E40-B221-5195639E2AED}" sibTransId="{6F2CF3B5-ED30-7E41-BDE1-46CAF49FDCB9}"/>
    <dgm:cxn modelId="{4FD1AA65-F0D0-E047-92A7-F8FE874E7453}" srcId="{2641349B-8E84-554F-8922-972D89BA2E1A}" destId="{0CACFA05-BC2E-5242-B740-24A8DCF1AA60}" srcOrd="9" destOrd="0" parTransId="{2ED115CF-2896-E04A-83D1-A11B0262AF43}" sibTransId="{C3E04184-8663-C248-A143-044234081770}"/>
    <dgm:cxn modelId="{9EB6AFAC-6984-604B-B92C-8BBF18DD937C}" srcId="{5CCD6C9F-0797-3E46-BB35-BAA8AADD3A8B}" destId="{ACA00FBA-BBDA-554D-BD64-8F73D33DCD26}" srcOrd="0" destOrd="0" parTransId="{5A120DE1-86BB-4F42-8E42-6C61BA16EC29}" sibTransId="{FCC1A44D-AC50-354C-A684-24F27F8B7B4E}"/>
    <dgm:cxn modelId="{1ACBD7A6-F04C-1A46-9E2C-0BBBD081FFC3}" type="presOf" srcId="{801624C4-255E-0348-A15D-F577A856F642}" destId="{6E7E5EA9-EE7F-0F4B-9B67-E0046DFF010D}" srcOrd="0" destOrd="0" presId="urn:microsoft.com/office/officeart/2005/8/layout/chevron2"/>
    <dgm:cxn modelId="{F6268B32-C227-D34B-A9FF-4CA7CE56BE54}" srcId="{2641349B-8E84-554F-8922-972D89BA2E1A}" destId="{99353445-5B21-BD4A-887E-2EB1C8AACC4A}" srcOrd="1" destOrd="0" parTransId="{3E51ECF3-8E41-BC49-A624-E692BDF64C98}" sibTransId="{7852E01D-A25C-9843-9128-1FED4A058728}"/>
    <dgm:cxn modelId="{C16BD815-D54D-9D46-8CE7-7C466F7D4C53}" type="presOf" srcId="{A0A05ABE-3546-8D4D-9B5B-C08D1FDA7943}" destId="{3DEDEFB2-A5FE-5744-957D-7DDE8A55CAD9}" srcOrd="0" destOrd="0" presId="urn:microsoft.com/office/officeart/2005/8/layout/chevron2"/>
    <dgm:cxn modelId="{9EF9383C-7E1F-834C-A9D6-D4A646423BDE}" type="presOf" srcId="{0CACFA05-BC2E-5242-B740-24A8DCF1AA60}" destId="{0226B9E2-5D26-E94E-8BD6-DD4CBB5C4DF3}" srcOrd="0" destOrd="0" presId="urn:microsoft.com/office/officeart/2005/8/layout/chevron2"/>
    <dgm:cxn modelId="{211077CE-EB5D-2049-9CE3-C20FF12B1369}" type="presOf" srcId="{070444B4-D6C9-0C48-9570-D1C8F41DFF4D}" destId="{D6B02C98-8F06-ED4B-A1D5-299D37CFD346}" srcOrd="0" destOrd="0" presId="urn:microsoft.com/office/officeart/2005/8/layout/chevron2"/>
    <dgm:cxn modelId="{B7EB116B-EAC5-9B44-90B2-090E91791CEE}" srcId="{2641349B-8E84-554F-8922-972D89BA2E1A}" destId="{E5D2953B-0B76-0C41-9DD1-A04AF273ACE7}" srcOrd="0" destOrd="0" parTransId="{5C90D205-BD71-6D4E-9AC9-2B5B1706D6AD}" sibTransId="{02C64DA0-89C7-004C-9751-51C29CD6BF0D}"/>
    <dgm:cxn modelId="{0A872A09-C237-1F4E-B5A7-ACB3A75C8B07}" type="presOf" srcId="{6C177CE2-D9E4-124A-A060-96E327869EDA}" destId="{EDF0F5F0-1C14-854E-9A22-CDA4A936BB7B}" srcOrd="0" destOrd="0" presId="urn:microsoft.com/office/officeart/2005/8/layout/chevron2"/>
    <dgm:cxn modelId="{030B9F89-E181-FA48-A7C1-3A25458ECBFE}" srcId="{2641349B-8E84-554F-8922-972D89BA2E1A}" destId="{54F893EC-42B5-AC48-A7B1-23A2672F961D}" srcOrd="4" destOrd="0" parTransId="{6EBCB555-428C-A441-8B11-D590E40426A3}" sibTransId="{5EEACECC-8C2E-4E4B-86F3-BB6505568EDE}"/>
    <dgm:cxn modelId="{71D89090-6204-0346-8A54-F74ECE75DBAD}" type="presOf" srcId="{2641349B-8E84-554F-8922-972D89BA2E1A}" destId="{6CD8A389-D580-6B48-AD17-511CB8940A9F}" srcOrd="0" destOrd="0" presId="urn:microsoft.com/office/officeart/2005/8/layout/chevron2"/>
    <dgm:cxn modelId="{63E1BB94-167D-8542-966E-025587E61DAF}" type="presOf" srcId="{E5D2953B-0B76-0C41-9DD1-A04AF273ACE7}" destId="{D3A75626-D5DF-2F48-BC41-541FDE8CE572}" srcOrd="0" destOrd="0" presId="urn:microsoft.com/office/officeart/2005/8/layout/chevron2"/>
    <dgm:cxn modelId="{21DBD895-EACC-984B-9956-5CCD8B53C34A}" srcId="{2641349B-8E84-554F-8922-972D89BA2E1A}" destId="{070444B4-D6C9-0C48-9570-D1C8F41DFF4D}" srcOrd="7" destOrd="0" parTransId="{CC14B341-3295-2541-ACE9-C21B034BC7FF}" sibTransId="{1B45D717-DF6C-754E-83EC-0B86BBE85AEC}"/>
    <dgm:cxn modelId="{2BE09250-F532-3D40-9457-E1EF1AABD3D6}" type="presOf" srcId="{47FA0B8F-8F2F-6D41-B07F-A74F966426E6}" destId="{EDB7CEE7-39D9-BA42-BDA2-FF932CDA2DD7}" srcOrd="0" destOrd="0" presId="urn:microsoft.com/office/officeart/2005/8/layout/chevron2"/>
    <dgm:cxn modelId="{396E1F0B-9725-B848-BA46-C646C8A694AA}" type="presOf" srcId="{16A370F9-D0B2-8B4C-9BEE-049AF9A00AFF}" destId="{E8AD3B7E-CDFB-7440-A28C-94459EC36FFC}" srcOrd="0" destOrd="0" presId="urn:microsoft.com/office/officeart/2005/8/layout/chevron2"/>
    <dgm:cxn modelId="{831C4078-4E4D-0741-BE36-7FA0C35245F9}" type="presOf" srcId="{3140DDBF-563E-6A48-8348-33A8952F87DF}" destId="{A7377914-9E15-1C4F-BD41-51DFA46ECE61}" srcOrd="0" destOrd="0" presId="urn:microsoft.com/office/officeart/2005/8/layout/chevron2"/>
    <dgm:cxn modelId="{04329FC8-8F19-DC43-AE90-A9F0D62D645A}" type="presOf" srcId="{ACA00FBA-BBDA-554D-BD64-8F73D33DCD26}" destId="{D2848181-5280-B24A-B08C-FA5920E3436F}" srcOrd="0" destOrd="0" presId="urn:microsoft.com/office/officeart/2005/8/layout/chevron2"/>
    <dgm:cxn modelId="{DEF1C3A7-97F6-CC4A-81FF-B60202CB408B}" srcId="{99353445-5B21-BD4A-887E-2EB1C8AACC4A}" destId="{5FFAA977-65D9-7F47-B115-5CA9C68BB2E8}" srcOrd="0" destOrd="0" parTransId="{1AB2FDC2-0DE2-1F49-9528-0A87F20EDFF4}" sibTransId="{C58BC649-CBFF-324A-BCC5-9D7B72EAE187}"/>
    <dgm:cxn modelId="{6A5038AB-B814-434D-9235-D71FCC39311B}" type="presOf" srcId="{BE66303A-2C9B-5642-9F4D-D5F385D3A5A2}" destId="{615E4977-0196-0E45-A857-928E90C6532B}" srcOrd="0" destOrd="0" presId="urn:microsoft.com/office/officeart/2005/8/layout/chevron2"/>
    <dgm:cxn modelId="{3462E22D-369D-C24A-8896-E6DE7970C018}" type="presParOf" srcId="{6CD8A389-D580-6B48-AD17-511CB8940A9F}" destId="{05700A17-8B24-0E47-8FE6-AF7B924F5756}" srcOrd="0" destOrd="0" presId="urn:microsoft.com/office/officeart/2005/8/layout/chevron2"/>
    <dgm:cxn modelId="{9CF5DD5C-C1B7-BD49-A96C-E16B305D26F4}" type="presParOf" srcId="{05700A17-8B24-0E47-8FE6-AF7B924F5756}" destId="{D3A75626-D5DF-2F48-BC41-541FDE8CE572}" srcOrd="0" destOrd="0" presId="urn:microsoft.com/office/officeart/2005/8/layout/chevron2"/>
    <dgm:cxn modelId="{35145EBB-9FA3-E347-82EF-28289470102D}" type="presParOf" srcId="{05700A17-8B24-0E47-8FE6-AF7B924F5756}" destId="{EDF0F5F0-1C14-854E-9A22-CDA4A936BB7B}" srcOrd="1" destOrd="0" presId="urn:microsoft.com/office/officeart/2005/8/layout/chevron2"/>
    <dgm:cxn modelId="{BC4FF88A-5550-A847-8100-E15D681C61D7}" type="presParOf" srcId="{6CD8A389-D580-6B48-AD17-511CB8940A9F}" destId="{0CAAF3C3-8510-0444-8F07-06B7DFE63010}" srcOrd="1" destOrd="0" presId="urn:microsoft.com/office/officeart/2005/8/layout/chevron2"/>
    <dgm:cxn modelId="{A3C21ACF-93DF-C748-A8BB-39BF364190F6}" type="presParOf" srcId="{6CD8A389-D580-6B48-AD17-511CB8940A9F}" destId="{0DA38506-A2F2-8145-8A44-50A440689729}" srcOrd="2" destOrd="0" presId="urn:microsoft.com/office/officeart/2005/8/layout/chevron2"/>
    <dgm:cxn modelId="{CD2F164F-42EF-A04C-9636-0C9700C79511}" type="presParOf" srcId="{0DA38506-A2F2-8145-8A44-50A440689729}" destId="{062E5FB6-2CC8-CF4A-89CF-19A4C221C31A}" srcOrd="0" destOrd="0" presId="urn:microsoft.com/office/officeart/2005/8/layout/chevron2"/>
    <dgm:cxn modelId="{39B352A2-6078-4D41-AF03-51BF1220C298}" type="presParOf" srcId="{0DA38506-A2F2-8145-8A44-50A440689729}" destId="{C8B7D290-E611-784B-91AC-1034DEECFC99}" srcOrd="1" destOrd="0" presId="urn:microsoft.com/office/officeart/2005/8/layout/chevron2"/>
    <dgm:cxn modelId="{60592119-A78C-FB48-9193-1A227FEC1A14}" type="presParOf" srcId="{6CD8A389-D580-6B48-AD17-511CB8940A9F}" destId="{77AECD31-8610-A947-AEB5-CC8F8B33EEFF}" srcOrd="3" destOrd="0" presId="urn:microsoft.com/office/officeart/2005/8/layout/chevron2"/>
    <dgm:cxn modelId="{166F9E1F-77F0-6040-9D97-68EB94101F0A}" type="presParOf" srcId="{6CD8A389-D580-6B48-AD17-511CB8940A9F}" destId="{48707C2F-6E38-0E42-9F1D-2B4ABF5738BC}" srcOrd="4" destOrd="0" presId="urn:microsoft.com/office/officeart/2005/8/layout/chevron2"/>
    <dgm:cxn modelId="{6F6CB5C7-89E5-3846-A54D-95CFE3690626}" type="presParOf" srcId="{48707C2F-6E38-0E42-9F1D-2B4ABF5738BC}" destId="{FA34CDA1-BB3F-2A47-A9A5-FC0854566F66}" srcOrd="0" destOrd="0" presId="urn:microsoft.com/office/officeart/2005/8/layout/chevron2"/>
    <dgm:cxn modelId="{AD50B875-CFD8-E34B-B150-DDBA64510D29}" type="presParOf" srcId="{48707C2F-6E38-0E42-9F1D-2B4ABF5738BC}" destId="{615E4977-0196-0E45-A857-928E90C6532B}" srcOrd="1" destOrd="0" presId="urn:microsoft.com/office/officeart/2005/8/layout/chevron2"/>
    <dgm:cxn modelId="{E9A6A43B-19F4-214E-B3B2-FDBCBDB768EF}" type="presParOf" srcId="{6CD8A389-D580-6B48-AD17-511CB8940A9F}" destId="{CF568ECC-30D1-EC40-B244-9F6796EDCFA4}" srcOrd="5" destOrd="0" presId="urn:microsoft.com/office/officeart/2005/8/layout/chevron2"/>
    <dgm:cxn modelId="{5FE84B2B-8D3D-E042-BCD2-65888869EA8E}" type="presParOf" srcId="{6CD8A389-D580-6B48-AD17-511CB8940A9F}" destId="{DE42B888-9BAF-944D-BF8F-036BBDF373D6}" srcOrd="6" destOrd="0" presId="urn:microsoft.com/office/officeart/2005/8/layout/chevron2"/>
    <dgm:cxn modelId="{C2CDF310-37AD-6846-9F8B-39E32867B54E}" type="presParOf" srcId="{DE42B888-9BAF-944D-BF8F-036BBDF373D6}" destId="{3DEDEFB2-A5FE-5744-957D-7DDE8A55CAD9}" srcOrd="0" destOrd="0" presId="urn:microsoft.com/office/officeart/2005/8/layout/chevron2"/>
    <dgm:cxn modelId="{7D5EC09B-2DC1-E048-943A-EDCF70CA77AB}" type="presParOf" srcId="{DE42B888-9BAF-944D-BF8F-036BBDF373D6}" destId="{6E7E5EA9-EE7F-0F4B-9B67-E0046DFF010D}" srcOrd="1" destOrd="0" presId="urn:microsoft.com/office/officeart/2005/8/layout/chevron2"/>
    <dgm:cxn modelId="{D921AEA9-A220-624B-AA57-6AA070219D68}" type="presParOf" srcId="{6CD8A389-D580-6B48-AD17-511CB8940A9F}" destId="{A69D8FE3-2428-1D49-BA13-25C70EA860B4}" srcOrd="7" destOrd="0" presId="urn:microsoft.com/office/officeart/2005/8/layout/chevron2"/>
    <dgm:cxn modelId="{E2AA9DD8-FF91-924C-8B39-9AD1B78F73F6}" type="presParOf" srcId="{6CD8A389-D580-6B48-AD17-511CB8940A9F}" destId="{16C71437-19D7-924E-9247-94ED4E6E19CE}" srcOrd="8" destOrd="0" presId="urn:microsoft.com/office/officeart/2005/8/layout/chevron2"/>
    <dgm:cxn modelId="{B422E2C0-BA58-114B-9D9F-764F426CD5A0}" type="presParOf" srcId="{16C71437-19D7-924E-9247-94ED4E6E19CE}" destId="{8A5F869F-641A-754B-BE66-C5F01736392B}" srcOrd="0" destOrd="0" presId="urn:microsoft.com/office/officeart/2005/8/layout/chevron2"/>
    <dgm:cxn modelId="{9DC99251-7C68-A240-9FA7-354DA47DE3A3}" type="presParOf" srcId="{16C71437-19D7-924E-9247-94ED4E6E19CE}" destId="{E8AD3B7E-CDFB-7440-A28C-94459EC36FFC}" srcOrd="1" destOrd="0" presId="urn:microsoft.com/office/officeart/2005/8/layout/chevron2"/>
    <dgm:cxn modelId="{6CFFF71A-EBE3-104A-BC6C-1CF3B2CA91EF}" type="presParOf" srcId="{6CD8A389-D580-6B48-AD17-511CB8940A9F}" destId="{DC6641FC-08EB-2045-AB45-7FF62AF9199E}" srcOrd="9" destOrd="0" presId="urn:microsoft.com/office/officeart/2005/8/layout/chevron2"/>
    <dgm:cxn modelId="{80436741-A379-794E-9E24-B32EEF3B135D}" type="presParOf" srcId="{6CD8A389-D580-6B48-AD17-511CB8940A9F}" destId="{72C471EB-74B1-7C4C-9A4E-D42CA3D23721}" srcOrd="10" destOrd="0" presId="urn:microsoft.com/office/officeart/2005/8/layout/chevron2"/>
    <dgm:cxn modelId="{BE5CC086-58C9-914B-A216-5BB3CF612AE8}" type="presParOf" srcId="{72C471EB-74B1-7C4C-9A4E-D42CA3D23721}" destId="{8A6F5C46-D1AD-0D46-9E5A-2B98D23D9C1F}" srcOrd="0" destOrd="0" presId="urn:microsoft.com/office/officeart/2005/8/layout/chevron2"/>
    <dgm:cxn modelId="{E5C770A6-7B90-ED47-82B7-8414E48D6233}" type="presParOf" srcId="{72C471EB-74B1-7C4C-9A4E-D42CA3D23721}" destId="{A7377914-9E15-1C4F-BD41-51DFA46ECE61}" srcOrd="1" destOrd="0" presId="urn:microsoft.com/office/officeart/2005/8/layout/chevron2"/>
    <dgm:cxn modelId="{F45B09C1-F93E-4D46-8887-D11FA8602397}" type="presParOf" srcId="{6CD8A389-D580-6B48-AD17-511CB8940A9F}" destId="{C1BFAF9D-43D3-F74C-A61A-BD691BEFF90A}" srcOrd="11" destOrd="0" presId="urn:microsoft.com/office/officeart/2005/8/layout/chevron2"/>
    <dgm:cxn modelId="{B360C006-24DD-2347-9804-224E3B5A7D62}" type="presParOf" srcId="{6CD8A389-D580-6B48-AD17-511CB8940A9F}" destId="{824A80F8-8E82-4B42-A2F9-16ADB47D3A92}" srcOrd="12" destOrd="0" presId="urn:microsoft.com/office/officeart/2005/8/layout/chevron2"/>
    <dgm:cxn modelId="{06FC6FD4-9C3F-8F40-846A-5F1A80452FC2}" type="presParOf" srcId="{824A80F8-8E82-4B42-A2F9-16ADB47D3A92}" destId="{5EF828A8-888E-4349-9C45-74C39C9C50B2}" srcOrd="0" destOrd="0" presId="urn:microsoft.com/office/officeart/2005/8/layout/chevron2"/>
    <dgm:cxn modelId="{220EABCC-6678-4342-9685-84B2560B925E}" type="presParOf" srcId="{824A80F8-8E82-4B42-A2F9-16ADB47D3A92}" destId="{D2848181-5280-B24A-B08C-FA5920E3436F}" srcOrd="1" destOrd="0" presId="urn:microsoft.com/office/officeart/2005/8/layout/chevron2"/>
    <dgm:cxn modelId="{CE299F9E-2934-A544-9359-77BDBDBC4F1C}" type="presParOf" srcId="{6CD8A389-D580-6B48-AD17-511CB8940A9F}" destId="{89D3AF37-08B2-8241-9B9D-22724BD757A1}" srcOrd="13" destOrd="0" presId="urn:microsoft.com/office/officeart/2005/8/layout/chevron2"/>
    <dgm:cxn modelId="{B31DA6F7-B3BD-C642-9DB0-F998E409EE53}" type="presParOf" srcId="{6CD8A389-D580-6B48-AD17-511CB8940A9F}" destId="{6835BB50-B9DE-1947-AD8E-FDBF0197D000}" srcOrd="14" destOrd="0" presId="urn:microsoft.com/office/officeart/2005/8/layout/chevron2"/>
    <dgm:cxn modelId="{241CFA41-6A9D-F040-B7D9-0DCA4F16915C}" type="presParOf" srcId="{6835BB50-B9DE-1947-AD8E-FDBF0197D000}" destId="{D6B02C98-8F06-ED4B-A1D5-299D37CFD346}" srcOrd="0" destOrd="0" presId="urn:microsoft.com/office/officeart/2005/8/layout/chevron2"/>
    <dgm:cxn modelId="{A7F8E8EA-5FCC-A843-A852-53DA562D72B0}" type="presParOf" srcId="{6835BB50-B9DE-1947-AD8E-FDBF0197D000}" destId="{F2655606-4765-A54D-B00F-711C741D2E6A}" srcOrd="1" destOrd="0" presId="urn:microsoft.com/office/officeart/2005/8/layout/chevron2"/>
    <dgm:cxn modelId="{4AA89E10-E444-5849-BD11-49551DD5A4D5}" type="presParOf" srcId="{6CD8A389-D580-6B48-AD17-511CB8940A9F}" destId="{7DFEF2D3-E1C3-5B4F-B708-05165853EC2E}" srcOrd="15" destOrd="0" presId="urn:microsoft.com/office/officeart/2005/8/layout/chevron2"/>
    <dgm:cxn modelId="{A3450388-6E26-604F-932F-F91CABFDB328}" type="presParOf" srcId="{6CD8A389-D580-6B48-AD17-511CB8940A9F}" destId="{CE29BC85-8F41-CD4A-8735-B460CBC9D2CE}" srcOrd="16" destOrd="0" presId="urn:microsoft.com/office/officeart/2005/8/layout/chevron2"/>
    <dgm:cxn modelId="{10F46B43-BD4D-1C40-A3B6-5E3861FC3851}" type="presParOf" srcId="{CE29BC85-8F41-CD4A-8735-B460CBC9D2CE}" destId="{EDB7CEE7-39D9-BA42-BDA2-FF932CDA2DD7}" srcOrd="0" destOrd="0" presId="urn:microsoft.com/office/officeart/2005/8/layout/chevron2"/>
    <dgm:cxn modelId="{54A0C297-B9E4-8042-AE35-DF20785AB545}" type="presParOf" srcId="{CE29BC85-8F41-CD4A-8735-B460CBC9D2CE}" destId="{D11EBE2C-C601-504F-A45D-4959040481AE}" srcOrd="1" destOrd="0" presId="urn:microsoft.com/office/officeart/2005/8/layout/chevron2"/>
    <dgm:cxn modelId="{D014BD45-315B-9148-8148-AEFFCD2C9BE4}" type="presParOf" srcId="{6CD8A389-D580-6B48-AD17-511CB8940A9F}" destId="{52700E2C-5C52-4942-8C4E-CE79199CF2AC}" srcOrd="17" destOrd="0" presId="urn:microsoft.com/office/officeart/2005/8/layout/chevron2"/>
    <dgm:cxn modelId="{92605961-A6F8-FD4F-AF88-258AA9D5ECF8}" type="presParOf" srcId="{6CD8A389-D580-6B48-AD17-511CB8940A9F}" destId="{5336387C-5877-184D-BF33-2625A4898EE1}" srcOrd="18" destOrd="0" presId="urn:microsoft.com/office/officeart/2005/8/layout/chevron2"/>
    <dgm:cxn modelId="{3EDE4927-6A47-2F4D-9B21-7DB52B9E488E}" type="presParOf" srcId="{5336387C-5877-184D-BF33-2625A4898EE1}" destId="{0226B9E2-5D26-E94E-8BD6-DD4CBB5C4DF3}" srcOrd="0" destOrd="0" presId="urn:microsoft.com/office/officeart/2005/8/layout/chevron2"/>
    <dgm:cxn modelId="{22811470-8ABA-A640-AFF9-2AE116D0188F}" type="presParOf" srcId="{5336387C-5877-184D-BF33-2625A4898EE1}" destId="{C3DD3E1B-5D0E-3E4E-9DF4-3CFD379DB7E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67FE0F-4737-F443-81FE-869DF0EFE78D}"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B3415A3B-EEE2-0F4B-96AE-2F59BE13461C}">
      <dgm:prSet/>
      <dgm:spPr/>
      <dgm:t>
        <a:bodyPr/>
        <a:lstStyle/>
        <a:p>
          <a:pPr algn="just"/>
          <a:r>
            <a:rPr lang="fr-FR" dirty="0" smtClean="0"/>
            <a:t>En travail statique,</a:t>
          </a:r>
        </a:p>
      </dgm:t>
    </dgm:pt>
    <dgm:pt modelId="{F7A917C4-54EC-304B-973A-F123C28D83B8}" type="parTrans" cxnId="{CC3A3CA0-41C2-3948-A601-CCA4F845E311}">
      <dgm:prSet/>
      <dgm:spPr/>
      <dgm:t>
        <a:bodyPr/>
        <a:lstStyle/>
        <a:p>
          <a:endParaRPr lang="fr-FR"/>
        </a:p>
      </dgm:t>
    </dgm:pt>
    <dgm:pt modelId="{3AC4DC87-B063-D14B-9594-F79636A4446F}" type="sibTrans" cxnId="{CC3A3CA0-41C2-3948-A601-CCA4F845E311}">
      <dgm:prSet/>
      <dgm:spPr/>
      <dgm:t>
        <a:bodyPr/>
        <a:lstStyle/>
        <a:p>
          <a:endParaRPr lang="fr-FR"/>
        </a:p>
      </dgm:t>
    </dgm:pt>
    <dgm:pt modelId="{4D91C454-C7D2-6443-9838-B704B6C8C0D8}">
      <dgm:prSet/>
      <dgm:spPr/>
      <dgm:t>
        <a:bodyPr/>
        <a:lstStyle/>
        <a:p>
          <a:pPr algn="just"/>
          <a:r>
            <a:rPr lang="fr-FR" dirty="0" smtClean="0"/>
            <a:t>Un </a:t>
          </a:r>
          <a:r>
            <a:rPr lang="fr-FR" dirty="0" smtClean="0">
              <a:solidFill>
                <a:srgbClr val="FF0000"/>
              </a:solidFill>
              <a:effectLst>
                <a:outerShdw blurRad="38100" dist="38100" dir="2700000" algn="tl">
                  <a:srgbClr val="000000">
                    <a:alpha val="43137"/>
                  </a:srgbClr>
                </a:outerShdw>
              </a:effectLst>
            </a:rPr>
            <a:t>effort statique long</a:t>
          </a:r>
          <a:endParaRPr lang="fr-FR" dirty="0" smtClean="0"/>
        </a:p>
      </dgm:t>
    </dgm:pt>
    <dgm:pt modelId="{BFFCD1E1-D776-474C-9291-EBE18B8715FA}" type="parTrans" cxnId="{E039FCB8-EC2F-694C-B953-C975A155060A}">
      <dgm:prSet/>
      <dgm:spPr/>
      <dgm:t>
        <a:bodyPr/>
        <a:lstStyle/>
        <a:p>
          <a:endParaRPr lang="fr-FR"/>
        </a:p>
      </dgm:t>
    </dgm:pt>
    <dgm:pt modelId="{1BA82AE4-30D9-A347-BF54-C7AFB5C45869}" type="sibTrans" cxnId="{E039FCB8-EC2F-694C-B953-C975A155060A}">
      <dgm:prSet/>
      <dgm:spPr/>
      <dgm:t>
        <a:bodyPr/>
        <a:lstStyle/>
        <a:p>
          <a:endParaRPr lang="fr-FR"/>
        </a:p>
      </dgm:t>
    </dgm:pt>
    <dgm:pt modelId="{675E5F3D-E097-7F42-B64B-FA112EE0AF8F}">
      <dgm:prSet/>
      <dgm:spPr/>
      <dgm:t>
        <a:bodyPr/>
        <a:lstStyle/>
        <a:p>
          <a:pPr algn="just"/>
          <a:r>
            <a:rPr lang="fr-FR" dirty="0" smtClean="0"/>
            <a:t>le muscle ne reçoit </a:t>
          </a:r>
          <a:r>
            <a:rPr lang="fr-FR" dirty="0" smtClean="0">
              <a:solidFill>
                <a:srgbClr val="FF0000"/>
              </a:solidFill>
              <a:effectLst>
                <a:outerShdw blurRad="38100" dist="38100" dir="2700000" algn="tl">
                  <a:srgbClr val="000000">
                    <a:alpha val="43137"/>
                  </a:srgbClr>
                </a:outerShdw>
              </a:effectLst>
            </a:rPr>
            <a:t>pas suffisamment de sucre et d’oxygène</a:t>
          </a:r>
          <a:r>
            <a:rPr lang="fr-FR" dirty="0" smtClean="0"/>
            <a:t>. </a:t>
          </a:r>
        </a:p>
      </dgm:t>
    </dgm:pt>
    <dgm:pt modelId="{603356D5-42C6-F247-BF3D-0B9F0FD29626}" type="parTrans" cxnId="{A7B9BB74-C214-4047-93B2-75E5AD63D8BA}">
      <dgm:prSet/>
      <dgm:spPr/>
      <dgm:t>
        <a:bodyPr/>
        <a:lstStyle/>
        <a:p>
          <a:endParaRPr lang="fr-FR"/>
        </a:p>
      </dgm:t>
    </dgm:pt>
    <dgm:pt modelId="{1D20E1B9-DA1C-3F49-AD4C-A447FA13B1AB}" type="sibTrans" cxnId="{A7B9BB74-C214-4047-93B2-75E5AD63D8BA}">
      <dgm:prSet/>
      <dgm:spPr/>
      <dgm:t>
        <a:bodyPr/>
        <a:lstStyle/>
        <a:p>
          <a:endParaRPr lang="fr-FR"/>
        </a:p>
      </dgm:t>
    </dgm:pt>
    <dgm:pt modelId="{90DD8ED6-AE48-3445-A076-A717862CCA4D}">
      <dgm:prSet/>
      <dgm:spPr/>
      <dgm:t>
        <a:bodyPr/>
        <a:lstStyle/>
        <a:p>
          <a:pPr algn="just"/>
          <a:r>
            <a:rPr lang="fr-FR" dirty="0" smtClean="0"/>
            <a:t>Il doit puiser dans ses propres réserves, et les déchets non évacués s’accumulent provoquant alors </a:t>
          </a:r>
          <a:r>
            <a:rPr lang="fr-FR" dirty="0" smtClean="0">
              <a:solidFill>
                <a:srgbClr val="FF0000"/>
              </a:solidFill>
              <a:effectLst>
                <a:outerShdw blurRad="38100" dist="38100" dir="2700000" algn="tl">
                  <a:srgbClr val="000000">
                    <a:alpha val="43137"/>
                  </a:srgbClr>
                </a:outerShdw>
              </a:effectLst>
            </a:rPr>
            <a:t>douleur et fatigue musculaire.</a:t>
          </a:r>
          <a:r>
            <a:rPr lang="fr-FR" dirty="0" smtClean="0"/>
            <a:t> </a:t>
          </a:r>
        </a:p>
      </dgm:t>
    </dgm:pt>
    <dgm:pt modelId="{CDAACF0D-2D04-5E4F-9ED2-45D37F691628}" type="parTrans" cxnId="{01977016-E985-CE4A-86AF-40658ED54548}">
      <dgm:prSet/>
      <dgm:spPr/>
      <dgm:t>
        <a:bodyPr/>
        <a:lstStyle/>
        <a:p>
          <a:endParaRPr lang="fr-FR"/>
        </a:p>
      </dgm:t>
    </dgm:pt>
    <dgm:pt modelId="{0A695CBA-84D7-4849-A49F-9B125193032B}" type="sibTrans" cxnId="{01977016-E985-CE4A-86AF-40658ED54548}">
      <dgm:prSet/>
      <dgm:spPr/>
      <dgm:t>
        <a:bodyPr/>
        <a:lstStyle/>
        <a:p>
          <a:endParaRPr lang="fr-FR"/>
        </a:p>
      </dgm:t>
    </dgm:pt>
    <dgm:pt modelId="{23D5C65F-4CD5-E649-A30C-4F42A1CC4761}">
      <dgm:prSet/>
      <dgm:spPr/>
      <dgm:t>
        <a:bodyPr/>
        <a:lstStyle/>
        <a:p>
          <a:pPr algn="just"/>
          <a:r>
            <a:rPr lang="fr-FR" dirty="0" smtClean="0">
              <a:solidFill>
                <a:srgbClr val="FF0000"/>
              </a:solidFill>
              <a:effectLst>
                <a:outerShdw blurRad="38100" dist="38100" dir="2700000" algn="tl">
                  <a:srgbClr val="000000">
                    <a:alpha val="43137"/>
                  </a:srgbClr>
                </a:outerShdw>
              </a:effectLst>
            </a:rPr>
            <a:t>nécessite </a:t>
          </a:r>
          <a:r>
            <a:rPr lang="fr-FR" dirty="0" smtClean="0"/>
            <a:t>une longue </a:t>
          </a:r>
          <a:r>
            <a:rPr lang="fr-FR" dirty="0" smtClean="0">
              <a:solidFill>
                <a:srgbClr val="FF0000"/>
              </a:solidFill>
              <a:effectLst>
                <a:outerShdw blurRad="38100" dist="38100" dir="2700000" algn="tl">
                  <a:srgbClr val="000000">
                    <a:alpha val="43137"/>
                  </a:srgbClr>
                </a:outerShdw>
              </a:effectLst>
            </a:rPr>
            <a:t>période de récupération </a:t>
          </a:r>
          <a:r>
            <a:rPr lang="fr-FR" dirty="0" smtClean="0"/>
            <a:t>et entraîne une sensation de fatigue dans les muscles qui peut se transformer en </a:t>
          </a:r>
          <a:r>
            <a:rPr lang="fr-FR" dirty="0" smtClean="0">
              <a:solidFill>
                <a:srgbClr val="FF0000"/>
              </a:solidFill>
              <a:effectLst>
                <a:outerShdw blurRad="38100" dist="38100" dir="2700000" algn="tl">
                  <a:srgbClr val="000000">
                    <a:alpha val="43137"/>
                  </a:srgbClr>
                </a:outerShdw>
              </a:effectLst>
            </a:rPr>
            <a:t>douleur intense</a:t>
          </a:r>
          <a:r>
            <a:rPr lang="fr-FR" dirty="0" smtClean="0"/>
            <a:t>, et une augmentation de la fréquence cardiaque si la charge de travail statique est excessive et permanente. Ceci peut entraîner une détérioration des ligaments, des articulations des tendons = </a:t>
          </a:r>
          <a:r>
            <a:rPr lang="fr-FR" dirty="0" smtClean="0">
              <a:solidFill>
                <a:srgbClr val="FF0000"/>
              </a:solidFill>
              <a:effectLst>
                <a:outerShdw blurRad="38100" dist="38100" dir="2700000" algn="tl">
                  <a:srgbClr val="000000">
                    <a:alpha val="43137"/>
                  </a:srgbClr>
                </a:outerShdw>
              </a:effectLst>
            </a:rPr>
            <a:t>TMS (</a:t>
          </a:r>
          <a:r>
            <a:rPr lang="fr-FR" dirty="0" err="1" smtClean="0">
              <a:solidFill>
                <a:srgbClr val="FF0000"/>
              </a:solidFill>
              <a:effectLst>
                <a:outerShdw blurRad="38100" dist="38100" dir="2700000" algn="tl">
                  <a:srgbClr val="000000">
                    <a:alpha val="43137"/>
                  </a:srgbClr>
                </a:outerShdw>
              </a:effectLst>
            </a:rPr>
            <a:t>Troube</a:t>
          </a:r>
          <a:r>
            <a:rPr lang="fr-FR" dirty="0" smtClean="0">
              <a:solidFill>
                <a:srgbClr val="FF0000"/>
              </a:solidFill>
              <a:effectLst>
                <a:outerShdw blurRad="38100" dist="38100" dir="2700000" algn="tl">
                  <a:srgbClr val="000000">
                    <a:alpha val="43137"/>
                  </a:srgbClr>
                </a:outerShdw>
              </a:effectLst>
            </a:rPr>
            <a:t> Musculo Squelettique).</a:t>
          </a:r>
          <a:endParaRPr lang="fr-FR" dirty="0" smtClean="0"/>
        </a:p>
      </dgm:t>
    </dgm:pt>
    <dgm:pt modelId="{1838021F-9A02-1D4C-8301-4624828605DE}" type="parTrans" cxnId="{FC02FDC5-CC6C-0C45-9525-312AF27C85B5}">
      <dgm:prSet/>
      <dgm:spPr/>
      <dgm:t>
        <a:bodyPr/>
        <a:lstStyle/>
        <a:p>
          <a:endParaRPr lang="fr-FR"/>
        </a:p>
      </dgm:t>
    </dgm:pt>
    <dgm:pt modelId="{A9191855-5D7B-884C-A857-7CC935A7E8EA}" type="sibTrans" cxnId="{FC02FDC5-CC6C-0C45-9525-312AF27C85B5}">
      <dgm:prSet/>
      <dgm:spPr/>
      <dgm:t>
        <a:bodyPr/>
        <a:lstStyle/>
        <a:p>
          <a:endParaRPr lang="fr-FR"/>
        </a:p>
      </dgm:t>
    </dgm:pt>
    <dgm:pt modelId="{252920FF-96D7-DA4B-AB61-8E74DFB4BB1E}" type="pres">
      <dgm:prSet presAssocID="{A467FE0F-4737-F443-81FE-869DF0EFE78D}" presName="linear" presStyleCnt="0">
        <dgm:presLayoutVars>
          <dgm:dir/>
          <dgm:animLvl val="lvl"/>
          <dgm:resizeHandles val="exact"/>
        </dgm:presLayoutVars>
      </dgm:prSet>
      <dgm:spPr/>
      <dgm:t>
        <a:bodyPr/>
        <a:lstStyle/>
        <a:p>
          <a:endParaRPr lang="fr-FR"/>
        </a:p>
      </dgm:t>
    </dgm:pt>
    <dgm:pt modelId="{CAC980BF-9FC2-0640-9ED7-B0AAB7E98511}" type="pres">
      <dgm:prSet presAssocID="{B3415A3B-EEE2-0F4B-96AE-2F59BE13461C}" presName="parentLin" presStyleCnt="0"/>
      <dgm:spPr/>
    </dgm:pt>
    <dgm:pt modelId="{01899E4C-4416-D344-A158-127415EEC766}" type="pres">
      <dgm:prSet presAssocID="{B3415A3B-EEE2-0F4B-96AE-2F59BE13461C}" presName="parentLeftMargin" presStyleLbl="node1" presStyleIdx="0" presStyleCnt="2"/>
      <dgm:spPr/>
      <dgm:t>
        <a:bodyPr/>
        <a:lstStyle/>
        <a:p>
          <a:endParaRPr lang="fr-FR"/>
        </a:p>
      </dgm:t>
    </dgm:pt>
    <dgm:pt modelId="{89D1F0FC-285F-2342-B274-AE15C5F6BAC8}" type="pres">
      <dgm:prSet presAssocID="{B3415A3B-EEE2-0F4B-96AE-2F59BE13461C}" presName="parentText" presStyleLbl="node1" presStyleIdx="0" presStyleCnt="2">
        <dgm:presLayoutVars>
          <dgm:chMax val="0"/>
          <dgm:bulletEnabled val="1"/>
        </dgm:presLayoutVars>
      </dgm:prSet>
      <dgm:spPr/>
      <dgm:t>
        <a:bodyPr/>
        <a:lstStyle/>
        <a:p>
          <a:endParaRPr lang="fr-FR"/>
        </a:p>
      </dgm:t>
    </dgm:pt>
    <dgm:pt modelId="{E1C5D466-C9D8-B745-BA0E-B0AF846BFBEE}" type="pres">
      <dgm:prSet presAssocID="{B3415A3B-EEE2-0F4B-96AE-2F59BE13461C}" presName="negativeSpace" presStyleCnt="0"/>
      <dgm:spPr/>
    </dgm:pt>
    <dgm:pt modelId="{7F4A4450-4402-2A4B-867B-EAF6146F6175}" type="pres">
      <dgm:prSet presAssocID="{B3415A3B-EEE2-0F4B-96AE-2F59BE13461C}" presName="childText" presStyleLbl="conFgAcc1" presStyleIdx="0" presStyleCnt="2">
        <dgm:presLayoutVars>
          <dgm:bulletEnabled val="1"/>
        </dgm:presLayoutVars>
      </dgm:prSet>
      <dgm:spPr/>
      <dgm:t>
        <a:bodyPr/>
        <a:lstStyle/>
        <a:p>
          <a:endParaRPr lang="fr-FR"/>
        </a:p>
      </dgm:t>
    </dgm:pt>
    <dgm:pt modelId="{08A8E0AC-31EC-3D49-8484-6B7D08B130CE}" type="pres">
      <dgm:prSet presAssocID="{3AC4DC87-B063-D14B-9594-F79636A4446F}" presName="spaceBetweenRectangles" presStyleCnt="0"/>
      <dgm:spPr/>
    </dgm:pt>
    <dgm:pt modelId="{FD72033D-EEDF-4C48-AC74-0F8A41126868}" type="pres">
      <dgm:prSet presAssocID="{4D91C454-C7D2-6443-9838-B704B6C8C0D8}" presName="parentLin" presStyleCnt="0"/>
      <dgm:spPr/>
    </dgm:pt>
    <dgm:pt modelId="{78C9AA59-C0EB-E34B-ADC3-2231B5B8EAB5}" type="pres">
      <dgm:prSet presAssocID="{4D91C454-C7D2-6443-9838-B704B6C8C0D8}" presName="parentLeftMargin" presStyleLbl="node1" presStyleIdx="0" presStyleCnt="2"/>
      <dgm:spPr/>
      <dgm:t>
        <a:bodyPr/>
        <a:lstStyle/>
        <a:p>
          <a:endParaRPr lang="fr-FR"/>
        </a:p>
      </dgm:t>
    </dgm:pt>
    <dgm:pt modelId="{BCA4E0A2-1023-EA41-A0E0-E5CE3A034652}" type="pres">
      <dgm:prSet presAssocID="{4D91C454-C7D2-6443-9838-B704B6C8C0D8}" presName="parentText" presStyleLbl="node1" presStyleIdx="1" presStyleCnt="2">
        <dgm:presLayoutVars>
          <dgm:chMax val="0"/>
          <dgm:bulletEnabled val="1"/>
        </dgm:presLayoutVars>
      </dgm:prSet>
      <dgm:spPr/>
      <dgm:t>
        <a:bodyPr/>
        <a:lstStyle/>
        <a:p>
          <a:endParaRPr lang="fr-FR"/>
        </a:p>
      </dgm:t>
    </dgm:pt>
    <dgm:pt modelId="{CC61AD52-11E0-2F46-A9D6-C6CF7F4D3EA3}" type="pres">
      <dgm:prSet presAssocID="{4D91C454-C7D2-6443-9838-B704B6C8C0D8}" presName="negativeSpace" presStyleCnt="0"/>
      <dgm:spPr/>
    </dgm:pt>
    <dgm:pt modelId="{47566996-E7F2-1545-A15C-A4670ADDC0C3}" type="pres">
      <dgm:prSet presAssocID="{4D91C454-C7D2-6443-9838-B704B6C8C0D8}" presName="childText" presStyleLbl="conFgAcc1" presStyleIdx="1" presStyleCnt="2">
        <dgm:presLayoutVars>
          <dgm:bulletEnabled val="1"/>
        </dgm:presLayoutVars>
      </dgm:prSet>
      <dgm:spPr/>
      <dgm:t>
        <a:bodyPr/>
        <a:lstStyle/>
        <a:p>
          <a:endParaRPr lang="fr-FR"/>
        </a:p>
      </dgm:t>
    </dgm:pt>
  </dgm:ptLst>
  <dgm:cxnLst>
    <dgm:cxn modelId="{FC02FDC5-CC6C-0C45-9525-312AF27C85B5}" srcId="{4D91C454-C7D2-6443-9838-B704B6C8C0D8}" destId="{23D5C65F-4CD5-E649-A30C-4F42A1CC4761}" srcOrd="0" destOrd="0" parTransId="{1838021F-9A02-1D4C-8301-4624828605DE}" sibTransId="{A9191855-5D7B-884C-A857-7CC935A7E8EA}"/>
    <dgm:cxn modelId="{A7B9BB74-C214-4047-93B2-75E5AD63D8BA}" srcId="{B3415A3B-EEE2-0F4B-96AE-2F59BE13461C}" destId="{675E5F3D-E097-7F42-B64B-FA112EE0AF8F}" srcOrd="0" destOrd="0" parTransId="{603356D5-42C6-F247-BF3D-0B9F0FD29626}" sibTransId="{1D20E1B9-DA1C-3F49-AD4C-A447FA13B1AB}"/>
    <dgm:cxn modelId="{01977016-E985-CE4A-86AF-40658ED54548}" srcId="{B3415A3B-EEE2-0F4B-96AE-2F59BE13461C}" destId="{90DD8ED6-AE48-3445-A076-A717862CCA4D}" srcOrd="1" destOrd="0" parTransId="{CDAACF0D-2D04-5E4F-9ED2-45D37F691628}" sibTransId="{0A695CBA-84D7-4849-A49F-9B125193032B}"/>
    <dgm:cxn modelId="{E039FCB8-EC2F-694C-B953-C975A155060A}" srcId="{A467FE0F-4737-F443-81FE-869DF0EFE78D}" destId="{4D91C454-C7D2-6443-9838-B704B6C8C0D8}" srcOrd="1" destOrd="0" parTransId="{BFFCD1E1-D776-474C-9291-EBE18B8715FA}" sibTransId="{1BA82AE4-30D9-A347-BF54-C7AFB5C45869}"/>
    <dgm:cxn modelId="{63EACC8F-028E-6140-841A-F5D939BC6BA3}" type="presOf" srcId="{4D91C454-C7D2-6443-9838-B704B6C8C0D8}" destId="{78C9AA59-C0EB-E34B-ADC3-2231B5B8EAB5}" srcOrd="0" destOrd="0" presId="urn:microsoft.com/office/officeart/2005/8/layout/list1"/>
    <dgm:cxn modelId="{C56A7CA7-A2B8-AC46-BFEE-092A03E67EB6}" type="presOf" srcId="{675E5F3D-E097-7F42-B64B-FA112EE0AF8F}" destId="{7F4A4450-4402-2A4B-867B-EAF6146F6175}" srcOrd="0" destOrd="0" presId="urn:microsoft.com/office/officeart/2005/8/layout/list1"/>
    <dgm:cxn modelId="{D2EA8D34-12FC-F441-904F-BF08D66A4586}" type="presOf" srcId="{B3415A3B-EEE2-0F4B-96AE-2F59BE13461C}" destId="{01899E4C-4416-D344-A158-127415EEC766}" srcOrd="0" destOrd="0" presId="urn:microsoft.com/office/officeart/2005/8/layout/list1"/>
    <dgm:cxn modelId="{CC3A3CA0-41C2-3948-A601-CCA4F845E311}" srcId="{A467FE0F-4737-F443-81FE-869DF0EFE78D}" destId="{B3415A3B-EEE2-0F4B-96AE-2F59BE13461C}" srcOrd="0" destOrd="0" parTransId="{F7A917C4-54EC-304B-973A-F123C28D83B8}" sibTransId="{3AC4DC87-B063-D14B-9594-F79636A4446F}"/>
    <dgm:cxn modelId="{861515BB-99FF-FD41-B217-766DE76F4514}" type="presOf" srcId="{B3415A3B-EEE2-0F4B-96AE-2F59BE13461C}" destId="{89D1F0FC-285F-2342-B274-AE15C5F6BAC8}" srcOrd="1" destOrd="0" presId="urn:microsoft.com/office/officeart/2005/8/layout/list1"/>
    <dgm:cxn modelId="{5862BAE6-50F0-9F4A-8C25-35ED39B929A8}" type="presOf" srcId="{90DD8ED6-AE48-3445-A076-A717862CCA4D}" destId="{7F4A4450-4402-2A4B-867B-EAF6146F6175}" srcOrd="0" destOrd="1" presId="urn:microsoft.com/office/officeart/2005/8/layout/list1"/>
    <dgm:cxn modelId="{85E67A45-AA7E-314A-B075-2F72F369CF5D}" type="presOf" srcId="{23D5C65F-4CD5-E649-A30C-4F42A1CC4761}" destId="{47566996-E7F2-1545-A15C-A4670ADDC0C3}" srcOrd="0" destOrd="0" presId="urn:microsoft.com/office/officeart/2005/8/layout/list1"/>
    <dgm:cxn modelId="{9C201014-7078-F54C-860E-EB836F33BECC}" type="presOf" srcId="{A467FE0F-4737-F443-81FE-869DF0EFE78D}" destId="{252920FF-96D7-DA4B-AB61-8E74DFB4BB1E}" srcOrd="0" destOrd="0" presId="urn:microsoft.com/office/officeart/2005/8/layout/list1"/>
    <dgm:cxn modelId="{D71A8871-B2A6-7E4D-ABF6-C23DE7127342}" type="presOf" srcId="{4D91C454-C7D2-6443-9838-B704B6C8C0D8}" destId="{BCA4E0A2-1023-EA41-A0E0-E5CE3A034652}" srcOrd="1" destOrd="0" presId="urn:microsoft.com/office/officeart/2005/8/layout/list1"/>
    <dgm:cxn modelId="{4FE4C210-39B3-1744-81C2-4DA1A72528E6}" type="presParOf" srcId="{252920FF-96D7-DA4B-AB61-8E74DFB4BB1E}" destId="{CAC980BF-9FC2-0640-9ED7-B0AAB7E98511}" srcOrd="0" destOrd="0" presId="urn:microsoft.com/office/officeart/2005/8/layout/list1"/>
    <dgm:cxn modelId="{EF579D08-F51D-C141-98CC-80055723AFED}" type="presParOf" srcId="{CAC980BF-9FC2-0640-9ED7-B0AAB7E98511}" destId="{01899E4C-4416-D344-A158-127415EEC766}" srcOrd="0" destOrd="0" presId="urn:microsoft.com/office/officeart/2005/8/layout/list1"/>
    <dgm:cxn modelId="{5756BE91-2EE6-5041-A225-DDF0A21BFBC9}" type="presParOf" srcId="{CAC980BF-9FC2-0640-9ED7-B0AAB7E98511}" destId="{89D1F0FC-285F-2342-B274-AE15C5F6BAC8}" srcOrd="1" destOrd="0" presId="urn:microsoft.com/office/officeart/2005/8/layout/list1"/>
    <dgm:cxn modelId="{DCAF8022-6448-7945-A6B0-AE3037908715}" type="presParOf" srcId="{252920FF-96D7-DA4B-AB61-8E74DFB4BB1E}" destId="{E1C5D466-C9D8-B745-BA0E-B0AF846BFBEE}" srcOrd="1" destOrd="0" presId="urn:microsoft.com/office/officeart/2005/8/layout/list1"/>
    <dgm:cxn modelId="{E06EBECD-805C-C845-92CD-CF4BECC3F418}" type="presParOf" srcId="{252920FF-96D7-DA4B-AB61-8E74DFB4BB1E}" destId="{7F4A4450-4402-2A4B-867B-EAF6146F6175}" srcOrd="2" destOrd="0" presId="urn:microsoft.com/office/officeart/2005/8/layout/list1"/>
    <dgm:cxn modelId="{0B644F46-03CB-CD4D-A4A0-250ACE9E4C90}" type="presParOf" srcId="{252920FF-96D7-DA4B-AB61-8E74DFB4BB1E}" destId="{08A8E0AC-31EC-3D49-8484-6B7D08B130CE}" srcOrd="3" destOrd="0" presId="urn:microsoft.com/office/officeart/2005/8/layout/list1"/>
    <dgm:cxn modelId="{EC498732-29DF-F441-B5C1-24157CB45606}" type="presParOf" srcId="{252920FF-96D7-DA4B-AB61-8E74DFB4BB1E}" destId="{FD72033D-EEDF-4C48-AC74-0F8A41126868}" srcOrd="4" destOrd="0" presId="urn:microsoft.com/office/officeart/2005/8/layout/list1"/>
    <dgm:cxn modelId="{34BA7421-CA49-9442-861D-48677EAA5B5F}" type="presParOf" srcId="{FD72033D-EEDF-4C48-AC74-0F8A41126868}" destId="{78C9AA59-C0EB-E34B-ADC3-2231B5B8EAB5}" srcOrd="0" destOrd="0" presId="urn:microsoft.com/office/officeart/2005/8/layout/list1"/>
    <dgm:cxn modelId="{1BF3B94D-40F6-444E-B0AB-579ACFA788C3}" type="presParOf" srcId="{FD72033D-EEDF-4C48-AC74-0F8A41126868}" destId="{BCA4E0A2-1023-EA41-A0E0-E5CE3A034652}" srcOrd="1" destOrd="0" presId="urn:microsoft.com/office/officeart/2005/8/layout/list1"/>
    <dgm:cxn modelId="{46056472-1F5E-8244-9805-950B611D1B0D}" type="presParOf" srcId="{252920FF-96D7-DA4B-AB61-8E74DFB4BB1E}" destId="{CC61AD52-11E0-2F46-A9D6-C6CF7F4D3EA3}" srcOrd="5" destOrd="0" presId="urn:microsoft.com/office/officeart/2005/8/layout/list1"/>
    <dgm:cxn modelId="{176EF11A-268E-D24C-A30A-84E59F4EC8FE}" type="presParOf" srcId="{252920FF-96D7-DA4B-AB61-8E74DFB4BB1E}" destId="{47566996-E7F2-1545-A15C-A4670ADDC0C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67FE0F-4737-F443-81FE-869DF0EFE78D}"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D91542BC-6C98-BF4E-B83B-AE1FEF09E21A}">
      <dgm:prSet/>
      <dgm:spPr/>
      <dgm:t>
        <a:bodyPr/>
        <a:lstStyle/>
        <a:p>
          <a:r>
            <a:rPr lang="fr-FR" dirty="0" smtClean="0"/>
            <a:t>Dans les conditions de </a:t>
          </a:r>
          <a:r>
            <a:rPr lang="fr-FR" dirty="0" smtClean="0">
              <a:solidFill>
                <a:srgbClr val="FF0000"/>
              </a:solidFill>
              <a:effectLst>
                <a:outerShdw blurRad="38100" dist="38100" dir="2700000" algn="tl">
                  <a:srgbClr val="000000"/>
                </a:outerShdw>
              </a:effectLst>
            </a:rPr>
            <a:t>travail dynamique</a:t>
          </a:r>
          <a:r>
            <a:rPr lang="fr-FR" dirty="0" smtClean="0"/>
            <a:t>, </a:t>
          </a:r>
        </a:p>
      </dgm:t>
    </dgm:pt>
    <dgm:pt modelId="{75CAC46D-C894-B54C-A8E0-3230B476A98E}" type="parTrans" cxnId="{98296F1B-335B-314F-BD1A-5691DA5018CB}">
      <dgm:prSet/>
      <dgm:spPr/>
      <dgm:t>
        <a:bodyPr/>
        <a:lstStyle/>
        <a:p>
          <a:endParaRPr lang="fr-FR"/>
        </a:p>
      </dgm:t>
    </dgm:pt>
    <dgm:pt modelId="{C5DD0882-4972-B94C-8893-F0024885D48E}" type="sibTrans" cxnId="{98296F1B-335B-314F-BD1A-5691DA5018CB}">
      <dgm:prSet/>
      <dgm:spPr/>
      <dgm:t>
        <a:bodyPr/>
        <a:lstStyle/>
        <a:p>
          <a:endParaRPr lang="fr-FR"/>
        </a:p>
      </dgm:t>
    </dgm:pt>
    <dgm:pt modelId="{8984E099-C336-EF4A-8920-40CDFAC0B7D4}">
      <dgm:prSet/>
      <dgm:spPr/>
      <dgm:t>
        <a:bodyPr/>
        <a:lstStyle/>
        <a:p>
          <a:r>
            <a:rPr lang="fr-FR" dirty="0" smtClean="0"/>
            <a:t>L’effort dynamique </a:t>
          </a:r>
          <a:r>
            <a:rPr lang="fr-FR" dirty="0" smtClean="0">
              <a:solidFill>
                <a:srgbClr val="FF0000"/>
              </a:solidFill>
              <a:effectLst>
                <a:outerShdw blurRad="38100" dist="38100" dir="2700000" algn="tl">
                  <a:srgbClr val="000000"/>
                </a:outerShdw>
              </a:effectLst>
            </a:rPr>
            <a:t>peut-être soutenu longtemps</a:t>
          </a:r>
          <a:r>
            <a:rPr lang="fr-FR" dirty="0" smtClean="0">
              <a:solidFill>
                <a:srgbClr val="FF0000"/>
              </a:solidFill>
            </a:rPr>
            <a:t> </a:t>
          </a:r>
          <a:r>
            <a:rPr lang="fr-FR" dirty="0" smtClean="0"/>
            <a:t>et sans fatigue,</a:t>
          </a:r>
          <a:endParaRPr lang="fr-FR" dirty="0"/>
        </a:p>
      </dgm:t>
    </dgm:pt>
    <dgm:pt modelId="{8D8E460C-35E6-A049-BB88-7CA988572F02}" type="parTrans" cxnId="{C1E2DF0F-43AB-4842-AB64-42F72EB067B9}">
      <dgm:prSet/>
      <dgm:spPr/>
      <dgm:t>
        <a:bodyPr/>
        <a:lstStyle/>
        <a:p>
          <a:endParaRPr lang="fr-FR"/>
        </a:p>
      </dgm:t>
    </dgm:pt>
    <dgm:pt modelId="{6ABF5A32-68D9-6349-8820-3DC0847FF802}" type="sibTrans" cxnId="{C1E2DF0F-43AB-4842-AB64-42F72EB067B9}">
      <dgm:prSet/>
      <dgm:spPr/>
      <dgm:t>
        <a:bodyPr/>
        <a:lstStyle/>
        <a:p>
          <a:endParaRPr lang="fr-FR"/>
        </a:p>
      </dgm:t>
    </dgm:pt>
    <dgm:pt modelId="{2E6D9B1A-9472-674E-87AE-13FE85E6A8A6}">
      <dgm:prSet/>
      <dgm:spPr/>
      <dgm:t>
        <a:bodyPr/>
        <a:lstStyle/>
        <a:p>
          <a:r>
            <a:rPr lang="fr-FR" dirty="0" smtClean="0"/>
            <a:t>le muscle se comporte comme une </a:t>
          </a:r>
          <a:r>
            <a:rPr lang="fr-FR" dirty="0" smtClean="0">
              <a:solidFill>
                <a:srgbClr val="FF0000"/>
              </a:solidFill>
              <a:effectLst>
                <a:outerShdw blurRad="38100" dist="38100" dir="2700000" algn="tl">
                  <a:srgbClr val="000000"/>
                </a:outerShdw>
              </a:effectLst>
            </a:rPr>
            <a:t>pompe,</a:t>
          </a:r>
          <a:r>
            <a:rPr lang="fr-FR" dirty="0" smtClean="0"/>
            <a:t> il est traversé par un flux sanguin important, qui lui apporte le </a:t>
          </a:r>
          <a:r>
            <a:rPr lang="fr-FR" dirty="0" smtClean="0">
              <a:solidFill>
                <a:srgbClr val="FF0000"/>
              </a:solidFill>
              <a:effectLst>
                <a:outerShdw blurRad="38100" dist="38100" dir="2700000" algn="tl">
                  <a:srgbClr val="000000"/>
                </a:outerShdw>
              </a:effectLst>
            </a:rPr>
            <a:t>sucre et l’oxygène fournisseur d’énergie</a:t>
          </a:r>
          <a:r>
            <a:rPr lang="fr-FR" dirty="0" smtClean="0"/>
            <a:t> et qui le débarrasse des déchets.</a:t>
          </a:r>
        </a:p>
      </dgm:t>
    </dgm:pt>
    <dgm:pt modelId="{89F372CE-F04B-6941-ACF7-518C14AE763E}" type="parTrans" cxnId="{81B7C00E-5FF6-DB46-BA98-17719142BA74}">
      <dgm:prSet/>
      <dgm:spPr/>
    </dgm:pt>
    <dgm:pt modelId="{C18D3DCC-8824-6E45-9CDB-13580BA0D8E8}" type="sibTrans" cxnId="{81B7C00E-5FF6-DB46-BA98-17719142BA74}">
      <dgm:prSet/>
      <dgm:spPr/>
    </dgm:pt>
    <dgm:pt modelId="{924D0EEE-D028-DC49-B2AA-9F627A2C75CD}">
      <dgm:prSet/>
      <dgm:spPr/>
      <dgm:t>
        <a:bodyPr/>
        <a:lstStyle/>
        <a:p>
          <a:r>
            <a:rPr lang="fr-FR" dirty="0" smtClean="0"/>
            <a:t> à condition d’avoir </a:t>
          </a:r>
          <a:r>
            <a:rPr lang="fr-FR" dirty="0" smtClean="0">
              <a:solidFill>
                <a:srgbClr val="FF0000"/>
              </a:solidFill>
              <a:effectLst>
                <a:outerShdw blurRad="38100" dist="38100" dir="2700000" algn="tl">
                  <a:srgbClr val="000000"/>
                </a:outerShdw>
              </a:effectLst>
            </a:rPr>
            <a:t>trouvé le bon rythme.</a:t>
          </a:r>
          <a:endParaRPr lang="fr-FR" dirty="0"/>
        </a:p>
      </dgm:t>
    </dgm:pt>
    <dgm:pt modelId="{EF635C9C-CBEA-AD44-988F-AE632E311846}" type="parTrans" cxnId="{B93FF0A8-1A71-B249-B86C-F4446B2DDB60}">
      <dgm:prSet/>
      <dgm:spPr/>
    </dgm:pt>
    <dgm:pt modelId="{98DB361C-80F2-1E45-BDD6-6E1DD22F119E}" type="sibTrans" cxnId="{B93FF0A8-1A71-B249-B86C-F4446B2DDB60}">
      <dgm:prSet/>
      <dgm:spPr/>
    </dgm:pt>
    <dgm:pt modelId="{5DDC7A9E-7959-774F-A019-ABAE1C8E8928}">
      <dgm:prSet/>
      <dgm:spPr/>
      <dgm:t>
        <a:bodyPr/>
        <a:lstStyle/>
        <a:p>
          <a:r>
            <a:rPr lang="fr-FR" dirty="0" smtClean="0"/>
            <a:t>Il représente</a:t>
          </a:r>
          <a:endParaRPr lang="fr-FR" dirty="0"/>
        </a:p>
      </dgm:t>
    </dgm:pt>
    <dgm:pt modelId="{F26FACE2-2500-2B4D-AF2B-3A171E9FA4B6}" type="parTrans" cxnId="{240F6708-9162-B740-9AB5-BEB58E694B5F}">
      <dgm:prSet/>
      <dgm:spPr/>
    </dgm:pt>
    <dgm:pt modelId="{2BD1051F-775C-ED4C-A33D-4CD61C1D7F57}" type="sibTrans" cxnId="{240F6708-9162-B740-9AB5-BEB58E694B5F}">
      <dgm:prSet/>
      <dgm:spPr/>
    </dgm:pt>
    <dgm:pt modelId="{33E4D1F1-6D10-7548-A4CF-0BE0A704B3FD}">
      <dgm:prSet/>
      <dgm:spPr/>
      <dgm:t>
        <a:bodyPr/>
        <a:lstStyle/>
        <a:p>
          <a:r>
            <a:rPr lang="fr-FR" dirty="0" smtClean="0"/>
            <a:t>la forme la plus courante de l'activité des techniciens de maintenance.</a:t>
          </a:r>
          <a:endParaRPr lang="fr-FR" dirty="0"/>
        </a:p>
      </dgm:t>
    </dgm:pt>
    <dgm:pt modelId="{8157F683-124B-8140-A087-D7E168258F58}" type="parTrans" cxnId="{0C5AE98E-33DC-D74D-817A-617B0C9C5489}">
      <dgm:prSet/>
      <dgm:spPr/>
    </dgm:pt>
    <dgm:pt modelId="{6ED7F369-D087-8745-BD4E-2EC2900D2DED}" type="sibTrans" cxnId="{0C5AE98E-33DC-D74D-817A-617B0C9C5489}">
      <dgm:prSet/>
      <dgm:spPr/>
    </dgm:pt>
    <dgm:pt modelId="{252920FF-96D7-DA4B-AB61-8E74DFB4BB1E}" type="pres">
      <dgm:prSet presAssocID="{A467FE0F-4737-F443-81FE-869DF0EFE78D}" presName="linear" presStyleCnt="0">
        <dgm:presLayoutVars>
          <dgm:dir/>
          <dgm:animLvl val="lvl"/>
          <dgm:resizeHandles val="exact"/>
        </dgm:presLayoutVars>
      </dgm:prSet>
      <dgm:spPr/>
      <dgm:t>
        <a:bodyPr/>
        <a:lstStyle/>
        <a:p>
          <a:endParaRPr lang="fr-FR"/>
        </a:p>
      </dgm:t>
    </dgm:pt>
    <dgm:pt modelId="{AA537564-1392-CF40-BBEE-326FEE156159}" type="pres">
      <dgm:prSet presAssocID="{D91542BC-6C98-BF4E-B83B-AE1FEF09E21A}" presName="parentLin" presStyleCnt="0"/>
      <dgm:spPr/>
    </dgm:pt>
    <dgm:pt modelId="{1866785D-4D76-394B-A538-4427F9396687}" type="pres">
      <dgm:prSet presAssocID="{D91542BC-6C98-BF4E-B83B-AE1FEF09E21A}" presName="parentLeftMargin" presStyleLbl="node1" presStyleIdx="0" presStyleCnt="3"/>
      <dgm:spPr/>
      <dgm:t>
        <a:bodyPr/>
        <a:lstStyle/>
        <a:p>
          <a:endParaRPr lang="fr-FR"/>
        </a:p>
      </dgm:t>
    </dgm:pt>
    <dgm:pt modelId="{DF34D219-DFF7-6148-8E6C-32615B706310}" type="pres">
      <dgm:prSet presAssocID="{D91542BC-6C98-BF4E-B83B-AE1FEF09E21A}" presName="parentText" presStyleLbl="node1" presStyleIdx="0" presStyleCnt="3">
        <dgm:presLayoutVars>
          <dgm:chMax val="0"/>
          <dgm:bulletEnabled val="1"/>
        </dgm:presLayoutVars>
      </dgm:prSet>
      <dgm:spPr/>
      <dgm:t>
        <a:bodyPr/>
        <a:lstStyle/>
        <a:p>
          <a:endParaRPr lang="fr-FR"/>
        </a:p>
      </dgm:t>
    </dgm:pt>
    <dgm:pt modelId="{AA18F85C-0830-1D44-B852-D6046FE62C68}" type="pres">
      <dgm:prSet presAssocID="{D91542BC-6C98-BF4E-B83B-AE1FEF09E21A}" presName="negativeSpace" presStyleCnt="0"/>
      <dgm:spPr/>
    </dgm:pt>
    <dgm:pt modelId="{765B4911-D2BC-0B45-941D-F9CE74B09F4B}" type="pres">
      <dgm:prSet presAssocID="{D91542BC-6C98-BF4E-B83B-AE1FEF09E21A}" presName="childText" presStyleLbl="conFgAcc1" presStyleIdx="0" presStyleCnt="3">
        <dgm:presLayoutVars>
          <dgm:bulletEnabled val="1"/>
        </dgm:presLayoutVars>
      </dgm:prSet>
      <dgm:spPr/>
      <dgm:t>
        <a:bodyPr/>
        <a:lstStyle/>
        <a:p>
          <a:endParaRPr lang="fr-FR"/>
        </a:p>
      </dgm:t>
    </dgm:pt>
    <dgm:pt modelId="{0F7028B7-CE2A-0342-8E4A-D160AD247910}" type="pres">
      <dgm:prSet presAssocID="{C5DD0882-4972-B94C-8893-F0024885D48E}" presName="spaceBetweenRectangles" presStyleCnt="0"/>
      <dgm:spPr/>
    </dgm:pt>
    <dgm:pt modelId="{CC6990FF-7094-D94C-8189-AE962235181C}" type="pres">
      <dgm:prSet presAssocID="{8984E099-C336-EF4A-8920-40CDFAC0B7D4}" presName="parentLin" presStyleCnt="0"/>
      <dgm:spPr/>
    </dgm:pt>
    <dgm:pt modelId="{05B0786B-013E-8B4D-85AE-B8A4B944BE1D}" type="pres">
      <dgm:prSet presAssocID="{8984E099-C336-EF4A-8920-40CDFAC0B7D4}" presName="parentLeftMargin" presStyleLbl="node1" presStyleIdx="0" presStyleCnt="3"/>
      <dgm:spPr/>
      <dgm:t>
        <a:bodyPr/>
        <a:lstStyle/>
        <a:p>
          <a:endParaRPr lang="fr-FR"/>
        </a:p>
      </dgm:t>
    </dgm:pt>
    <dgm:pt modelId="{8FEED39B-1015-534F-AC74-374B38BBF9AD}" type="pres">
      <dgm:prSet presAssocID="{8984E099-C336-EF4A-8920-40CDFAC0B7D4}" presName="parentText" presStyleLbl="node1" presStyleIdx="1" presStyleCnt="3">
        <dgm:presLayoutVars>
          <dgm:chMax val="0"/>
          <dgm:bulletEnabled val="1"/>
        </dgm:presLayoutVars>
      </dgm:prSet>
      <dgm:spPr/>
      <dgm:t>
        <a:bodyPr/>
        <a:lstStyle/>
        <a:p>
          <a:endParaRPr lang="fr-FR"/>
        </a:p>
      </dgm:t>
    </dgm:pt>
    <dgm:pt modelId="{50029689-7637-BE48-8998-1F0C2C520F0C}" type="pres">
      <dgm:prSet presAssocID="{8984E099-C336-EF4A-8920-40CDFAC0B7D4}" presName="negativeSpace" presStyleCnt="0"/>
      <dgm:spPr/>
    </dgm:pt>
    <dgm:pt modelId="{4C8AEE73-41AB-AF4B-B808-6AA63B34D193}" type="pres">
      <dgm:prSet presAssocID="{8984E099-C336-EF4A-8920-40CDFAC0B7D4}" presName="childText" presStyleLbl="conFgAcc1" presStyleIdx="1" presStyleCnt="3">
        <dgm:presLayoutVars>
          <dgm:bulletEnabled val="1"/>
        </dgm:presLayoutVars>
      </dgm:prSet>
      <dgm:spPr/>
      <dgm:t>
        <a:bodyPr/>
        <a:lstStyle/>
        <a:p>
          <a:endParaRPr lang="fr-FR"/>
        </a:p>
      </dgm:t>
    </dgm:pt>
    <dgm:pt modelId="{0929EF0C-C405-A543-A0B6-EDB86498F675}" type="pres">
      <dgm:prSet presAssocID="{6ABF5A32-68D9-6349-8820-3DC0847FF802}" presName="spaceBetweenRectangles" presStyleCnt="0"/>
      <dgm:spPr/>
    </dgm:pt>
    <dgm:pt modelId="{8C622E57-C23A-1B4D-85CB-B409980EC0AA}" type="pres">
      <dgm:prSet presAssocID="{5DDC7A9E-7959-774F-A019-ABAE1C8E8928}" presName="parentLin" presStyleCnt="0"/>
      <dgm:spPr/>
    </dgm:pt>
    <dgm:pt modelId="{605230E3-96C6-4D4E-9BAE-4D879E35A0E9}" type="pres">
      <dgm:prSet presAssocID="{5DDC7A9E-7959-774F-A019-ABAE1C8E8928}" presName="parentLeftMargin" presStyleLbl="node1" presStyleIdx="1" presStyleCnt="3"/>
      <dgm:spPr/>
      <dgm:t>
        <a:bodyPr/>
        <a:lstStyle/>
        <a:p>
          <a:endParaRPr lang="fr-FR"/>
        </a:p>
      </dgm:t>
    </dgm:pt>
    <dgm:pt modelId="{1647FC40-0B7D-4F41-860A-A5B8C90D0591}" type="pres">
      <dgm:prSet presAssocID="{5DDC7A9E-7959-774F-A019-ABAE1C8E8928}" presName="parentText" presStyleLbl="node1" presStyleIdx="2" presStyleCnt="3">
        <dgm:presLayoutVars>
          <dgm:chMax val="0"/>
          <dgm:bulletEnabled val="1"/>
        </dgm:presLayoutVars>
      </dgm:prSet>
      <dgm:spPr/>
      <dgm:t>
        <a:bodyPr/>
        <a:lstStyle/>
        <a:p>
          <a:endParaRPr lang="fr-FR"/>
        </a:p>
      </dgm:t>
    </dgm:pt>
    <dgm:pt modelId="{4D7D66A9-CFDE-9242-88A9-8ECD29CA0C83}" type="pres">
      <dgm:prSet presAssocID="{5DDC7A9E-7959-774F-A019-ABAE1C8E8928}" presName="negativeSpace" presStyleCnt="0"/>
      <dgm:spPr/>
    </dgm:pt>
    <dgm:pt modelId="{B554DBB5-EAFB-AF4C-822F-49E8DF15125C}" type="pres">
      <dgm:prSet presAssocID="{5DDC7A9E-7959-774F-A019-ABAE1C8E8928}" presName="childText" presStyleLbl="conFgAcc1" presStyleIdx="2" presStyleCnt="3">
        <dgm:presLayoutVars>
          <dgm:bulletEnabled val="1"/>
        </dgm:presLayoutVars>
      </dgm:prSet>
      <dgm:spPr/>
      <dgm:t>
        <a:bodyPr/>
        <a:lstStyle/>
        <a:p>
          <a:endParaRPr lang="fr-FR"/>
        </a:p>
      </dgm:t>
    </dgm:pt>
  </dgm:ptLst>
  <dgm:cxnLst>
    <dgm:cxn modelId="{8DADC2B3-86B7-AD4A-8660-68EE781729B4}" type="presOf" srcId="{8984E099-C336-EF4A-8920-40CDFAC0B7D4}" destId="{8FEED39B-1015-534F-AC74-374B38BBF9AD}" srcOrd="1" destOrd="0" presId="urn:microsoft.com/office/officeart/2005/8/layout/list1"/>
    <dgm:cxn modelId="{98296F1B-335B-314F-BD1A-5691DA5018CB}" srcId="{A467FE0F-4737-F443-81FE-869DF0EFE78D}" destId="{D91542BC-6C98-BF4E-B83B-AE1FEF09E21A}" srcOrd="0" destOrd="0" parTransId="{75CAC46D-C894-B54C-A8E0-3230B476A98E}" sibTransId="{C5DD0882-4972-B94C-8893-F0024885D48E}"/>
    <dgm:cxn modelId="{C1E2DF0F-43AB-4842-AB64-42F72EB067B9}" srcId="{A467FE0F-4737-F443-81FE-869DF0EFE78D}" destId="{8984E099-C336-EF4A-8920-40CDFAC0B7D4}" srcOrd="1" destOrd="0" parTransId="{8D8E460C-35E6-A049-BB88-7CA988572F02}" sibTransId="{6ABF5A32-68D9-6349-8820-3DC0847FF802}"/>
    <dgm:cxn modelId="{240F6708-9162-B740-9AB5-BEB58E694B5F}" srcId="{A467FE0F-4737-F443-81FE-869DF0EFE78D}" destId="{5DDC7A9E-7959-774F-A019-ABAE1C8E8928}" srcOrd="2" destOrd="0" parTransId="{F26FACE2-2500-2B4D-AF2B-3A171E9FA4B6}" sibTransId="{2BD1051F-775C-ED4C-A33D-4CD61C1D7F57}"/>
    <dgm:cxn modelId="{ED781B90-1A24-E640-9228-C85EBD493ED4}" type="presOf" srcId="{2E6D9B1A-9472-674E-87AE-13FE85E6A8A6}" destId="{765B4911-D2BC-0B45-941D-F9CE74B09F4B}" srcOrd="0" destOrd="0" presId="urn:microsoft.com/office/officeart/2005/8/layout/list1"/>
    <dgm:cxn modelId="{B93FF0A8-1A71-B249-B86C-F4446B2DDB60}" srcId="{8984E099-C336-EF4A-8920-40CDFAC0B7D4}" destId="{924D0EEE-D028-DC49-B2AA-9F627A2C75CD}" srcOrd="0" destOrd="0" parTransId="{EF635C9C-CBEA-AD44-988F-AE632E311846}" sibTransId="{98DB361C-80F2-1E45-BDD6-6E1DD22F119E}"/>
    <dgm:cxn modelId="{D0F7827F-D481-FD49-B3B6-487D41423C43}" type="presOf" srcId="{8984E099-C336-EF4A-8920-40CDFAC0B7D4}" destId="{05B0786B-013E-8B4D-85AE-B8A4B944BE1D}" srcOrd="0" destOrd="0" presId="urn:microsoft.com/office/officeart/2005/8/layout/list1"/>
    <dgm:cxn modelId="{6C6E7DD3-C53B-A441-AC0B-CEB65D0A0BBD}" type="presOf" srcId="{D91542BC-6C98-BF4E-B83B-AE1FEF09E21A}" destId="{1866785D-4D76-394B-A538-4427F9396687}" srcOrd="0" destOrd="0" presId="urn:microsoft.com/office/officeart/2005/8/layout/list1"/>
    <dgm:cxn modelId="{254ABCB2-7CE8-0648-AD29-B92520808916}" type="presOf" srcId="{924D0EEE-D028-DC49-B2AA-9F627A2C75CD}" destId="{4C8AEE73-41AB-AF4B-B808-6AA63B34D193}" srcOrd="0" destOrd="0" presId="urn:microsoft.com/office/officeart/2005/8/layout/list1"/>
    <dgm:cxn modelId="{81B7C00E-5FF6-DB46-BA98-17719142BA74}" srcId="{D91542BC-6C98-BF4E-B83B-AE1FEF09E21A}" destId="{2E6D9B1A-9472-674E-87AE-13FE85E6A8A6}" srcOrd="0" destOrd="0" parTransId="{89F372CE-F04B-6941-ACF7-518C14AE763E}" sibTransId="{C18D3DCC-8824-6E45-9CDB-13580BA0D8E8}"/>
    <dgm:cxn modelId="{7B6E50A7-B96B-B649-8D17-D0CB9631398E}" type="presOf" srcId="{5DDC7A9E-7959-774F-A019-ABAE1C8E8928}" destId="{1647FC40-0B7D-4F41-860A-A5B8C90D0591}" srcOrd="1" destOrd="0" presId="urn:microsoft.com/office/officeart/2005/8/layout/list1"/>
    <dgm:cxn modelId="{B13E9C7E-CE13-9840-8904-547FF67977D0}" type="presOf" srcId="{5DDC7A9E-7959-774F-A019-ABAE1C8E8928}" destId="{605230E3-96C6-4D4E-9BAE-4D879E35A0E9}" srcOrd="0" destOrd="0" presId="urn:microsoft.com/office/officeart/2005/8/layout/list1"/>
    <dgm:cxn modelId="{A18D3756-5A91-9B4A-9AF5-677D8150FCA1}" type="presOf" srcId="{33E4D1F1-6D10-7548-A4CF-0BE0A704B3FD}" destId="{B554DBB5-EAFB-AF4C-822F-49E8DF15125C}" srcOrd="0" destOrd="0" presId="urn:microsoft.com/office/officeart/2005/8/layout/list1"/>
    <dgm:cxn modelId="{0C5AE98E-33DC-D74D-817A-617B0C9C5489}" srcId="{5DDC7A9E-7959-774F-A019-ABAE1C8E8928}" destId="{33E4D1F1-6D10-7548-A4CF-0BE0A704B3FD}" srcOrd="0" destOrd="0" parTransId="{8157F683-124B-8140-A087-D7E168258F58}" sibTransId="{6ED7F369-D087-8745-BD4E-2EC2900D2DED}"/>
    <dgm:cxn modelId="{C26D0E3D-08D1-CA4C-9430-420028680904}" type="presOf" srcId="{D91542BC-6C98-BF4E-B83B-AE1FEF09E21A}" destId="{DF34D219-DFF7-6148-8E6C-32615B706310}" srcOrd="1" destOrd="0" presId="urn:microsoft.com/office/officeart/2005/8/layout/list1"/>
    <dgm:cxn modelId="{01AA515B-BC4C-A94A-A15B-563A2CFCAD5A}" type="presOf" srcId="{A467FE0F-4737-F443-81FE-869DF0EFE78D}" destId="{252920FF-96D7-DA4B-AB61-8E74DFB4BB1E}" srcOrd="0" destOrd="0" presId="urn:microsoft.com/office/officeart/2005/8/layout/list1"/>
    <dgm:cxn modelId="{CCFB03DE-6D59-0244-A7EF-57037BEAA43F}" type="presParOf" srcId="{252920FF-96D7-DA4B-AB61-8E74DFB4BB1E}" destId="{AA537564-1392-CF40-BBEE-326FEE156159}" srcOrd="0" destOrd="0" presId="urn:microsoft.com/office/officeart/2005/8/layout/list1"/>
    <dgm:cxn modelId="{5C0D2B8D-7D48-A94A-A291-C093A2DD86AD}" type="presParOf" srcId="{AA537564-1392-CF40-BBEE-326FEE156159}" destId="{1866785D-4D76-394B-A538-4427F9396687}" srcOrd="0" destOrd="0" presId="urn:microsoft.com/office/officeart/2005/8/layout/list1"/>
    <dgm:cxn modelId="{5F331803-173C-7F43-9FEA-D04F26F70A5E}" type="presParOf" srcId="{AA537564-1392-CF40-BBEE-326FEE156159}" destId="{DF34D219-DFF7-6148-8E6C-32615B706310}" srcOrd="1" destOrd="0" presId="urn:microsoft.com/office/officeart/2005/8/layout/list1"/>
    <dgm:cxn modelId="{9CC48B75-A6BC-FF46-9875-6A56E44C6D7A}" type="presParOf" srcId="{252920FF-96D7-DA4B-AB61-8E74DFB4BB1E}" destId="{AA18F85C-0830-1D44-B852-D6046FE62C68}" srcOrd="1" destOrd="0" presId="urn:microsoft.com/office/officeart/2005/8/layout/list1"/>
    <dgm:cxn modelId="{587E04AA-C310-C348-9B1B-C13A77775998}" type="presParOf" srcId="{252920FF-96D7-DA4B-AB61-8E74DFB4BB1E}" destId="{765B4911-D2BC-0B45-941D-F9CE74B09F4B}" srcOrd="2" destOrd="0" presId="urn:microsoft.com/office/officeart/2005/8/layout/list1"/>
    <dgm:cxn modelId="{B3C83D7B-73E8-9241-9B8C-26A50B890BC3}" type="presParOf" srcId="{252920FF-96D7-DA4B-AB61-8E74DFB4BB1E}" destId="{0F7028B7-CE2A-0342-8E4A-D160AD247910}" srcOrd="3" destOrd="0" presId="urn:microsoft.com/office/officeart/2005/8/layout/list1"/>
    <dgm:cxn modelId="{91A1FCA2-DB88-9C4A-B982-CA9C2F8FA445}" type="presParOf" srcId="{252920FF-96D7-DA4B-AB61-8E74DFB4BB1E}" destId="{CC6990FF-7094-D94C-8189-AE962235181C}" srcOrd="4" destOrd="0" presId="urn:microsoft.com/office/officeart/2005/8/layout/list1"/>
    <dgm:cxn modelId="{8B38A0B9-B6A7-1E48-A984-5C72FDD4FC4F}" type="presParOf" srcId="{CC6990FF-7094-D94C-8189-AE962235181C}" destId="{05B0786B-013E-8B4D-85AE-B8A4B944BE1D}" srcOrd="0" destOrd="0" presId="urn:microsoft.com/office/officeart/2005/8/layout/list1"/>
    <dgm:cxn modelId="{90BE338B-6286-2547-BAEC-297483545A13}" type="presParOf" srcId="{CC6990FF-7094-D94C-8189-AE962235181C}" destId="{8FEED39B-1015-534F-AC74-374B38BBF9AD}" srcOrd="1" destOrd="0" presId="urn:microsoft.com/office/officeart/2005/8/layout/list1"/>
    <dgm:cxn modelId="{6BAEF866-445D-2C41-979F-58367EEDC1E1}" type="presParOf" srcId="{252920FF-96D7-DA4B-AB61-8E74DFB4BB1E}" destId="{50029689-7637-BE48-8998-1F0C2C520F0C}" srcOrd="5" destOrd="0" presId="urn:microsoft.com/office/officeart/2005/8/layout/list1"/>
    <dgm:cxn modelId="{3F071912-722F-994C-8648-06F19D883A27}" type="presParOf" srcId="{252920FF-96D7-DA4B-AB61-8E74DFB4BB1E}" destId="{4C8AEE73-41AB-AF4B-B808-6AA63B34D193}" srcOrd="6" destOrd="0" presId="urn:microsoft.com/office/officeart/2005/8/layout/list1"/>
    <dgm:cxn modelId="{33FD4BD4-C3E8-4C4C-BEBA-99CA2371C479}" type="presParOf" srcId="{252920FF-96D7-DA4B-AB61-8E74DFB4BB1E}" destId="{0929EF0C-C405-A543-A0B6-EDB86498F675}" srcOrd="7" destOrd="0" presId="urn:microsoft.com/office/officeart/2005/8/layout/list1"/>
    <dgm:cxn modelId="{C96F6524-32D2-F345-B14C-92EB2F852C61}" type="presParOf" srcId="{252920FF-96D7-DA4B-AB61-8E74DFB4BB1E}" destId="{8C622E57-C23A-1B4D-85CB-B409980EC0AA}" srcOrd="8" destOrd="0" presId="urn:microsoft.com/office/officeart/2005/8/layout/list1"/>
    <dgm:cxn modelId="{4D5A4024-E998-5D4C-9B3D-29D5AF2BDC3F}" type="presParOf" srcId="{8C622E57-C23A-1B4D-85CB-B409980EC0AA}" destId="{605230E3-96C6-4D4E-9BAE-4D879E35A0E9}" srcOrd="0" destOrd="0" presId="urn:microsoft.com/office/officeart/2005/8/layout/list1"/>
    <dgm:cxn modelId="{51E005B5-BACF-9449-B81A-C205CC429376}" type="presParOf" srcId="{8C622E57-C23A-1B4D-85CB-B409980EC0AA}" destId="{1647FC40-0B7D-4F41-860A-A5B8C90D0591}" srcOrd="1" destOrd="0" presId="urn:microsoft.com/office/officeart/2005/8/layout/list1"/>
    <dgm:cxn modelId="{514D9C5A-27C4-4E46-BBA0-DD261FB5F932}" type="presParOf" srcId="{252920FF-96D7-DA4B-AB61-8E74DFB4BB1E}" destId="{4D7D66A9-CFDE-9242-88A9-8ECD29CA0C83}" srcOrd="9" destOrd="0" presId="urn:microsoft.com/office/officeart/2005/8/layout/list1"/>
    <dgm:cxn modelId="{C0C6FE37-14DB-F547-8ECE-1A9FBB974660}" type="presParOf" srcId="{252920FF-96D7-DA4B-AB61-8E74DFB4BB1E}" destId="{B554DBB5-EAFB-AF4C-822F-49E8DF15125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67FE0F-4737-F443-81FE-869DF0EFE78D}"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D91542BC-6C98-BF4E-B83B-AE1FEF09E21A}">
      <dgm:prSet/>
      <dgm:spPr/>
      <dgm:t>
        <a:bodyPr/>
        <a:lstStyle/>
        <a:p>
          <a:pPr algn="just"/>
          <a:r>
            <a:rPr lang="fr-FR" dirty="0" smtClean="0"/>
            <a:t>On parle de </a:t>
          </a:r>
          <a:r>
            <a:rPr lang="fr-FR" dirty="0" smtClean="0">
              <a:solidFill>
                <a:srgbClr val="FF0000"/>
              </a:solidFill>
              <a:effectLst>
                <a:outerShdw blurRad="38100" dist="38100" dir="2700000" algn="tl">
                  <a:srgbClr val="000000">
                    <a:alpha val="43137"/>
                  </a:srgbClr>
                </a:outerShdw>
              </a:effectLst>
            </a:rPr>
            <a:t>travail local</a:t>
          </a:r>
          <a:endParaRPr lang="fr-FR" dirty="0" smtClean="0"/>
        </a:p>
      </dgm:t>
    </dgm:pt>
    <dgm:pt modelId="{75CAC46D-C894-B54C-A8E0-3230B476A98E}" type="parTrans" cxnId="{98296F1B-335B-314F-BD1A-5691DA5018CB}">
      <dgm:prSet/>
      <dgm:spPr/>
      <dgm:t>
        <a:bodyPr/>
        <a:lstStyle/>
        <a:p>
          <a:endParaRPr lang="fr-FR"/>
        </a:p>
      </dgm:t>
    </dgm:pt>
    <dgm:pt modelId="{C5DD0882-4972-B94C-8893-F0024885D48E}" type="sibTrans" cxnId="{98296F1B-335B-314F-BD1A-5691DA5018CB}">
      <dgm:prSet/>
      <dgm:spPr/>
      <dgm:t>
        <a:bodyPr/>
        <a:lstStyle/>
        <a:p>
          <a:endParaRPr lang="fr-FR"/>
        </a:p>
      </dgm:t>
    </dgm:pt>
    <dgm:pt modelId="{4C20BD58-AA75-8C4E-886D-E367E043499B}">
      <dgm:prSet/>
      <dgm:spPr/>
      <dgm:t>
        <a:bodyPr/>
        <a:lstStyle/>
        <a:p>
          <a:pPr algn="just"/>
          <a:r>
            <a:rPr lang="fr-FR" dirty="0" smtClean="0"/>
            <a:t>Il s’agit en général</a:t>
          </a:r>
          <a:endParaRPr lang="fr-FR" dirty="0"/>
        </a:p>
      </dgm:t>
    </dgm:pt>
    <dgm:pt modelId="{1BC4BA65-94B7-674E-BCCA-4F4B5E73AE9D}" type="parTrans" cxnId="{8CDF8236-B7F1-4745-B42C-5B2CC684EE42}">
      <dgm:prSet/>
      <dgm:spPr/>
      <dgm:t>
        <a:bodyPr/>
        <a:lstStyle/>
        <a:p>
          <a:endParaRPr lang="fr-FR"/>
        </a:p>
      </dgm:t>
    </dgm:pt>
    <dgm:pt modelId="{655C9063-A3B9-B447-9063-44A1F822EED1}" type="sibTrans" cxnId="{8CDF8236-B7F1-4745-B42C-5B2CC684EE42}">
      <dgm:prSet/>
      <dgm:spPr/>
      <dgm:t>
        <a:bodyPr/>
        <a:lstStyle/>
        <a:p>
          <a:endParaRPr lang="fr-FR"/>
        </a:p>
      </dgm:t>
    </dgm:pt>
    <dgm:pt modelId="{F2C16C16-7208-DF4F-87E7-75B48BF6DE94}">
      <dgm:prSet/>
      <dgm:spPr/>
      <dgm:t>
        <a:bodyPr/>
        <a:lstStyle/>
        <a:p>
          <a:pPr algn="just"/>
          <a:r>
            <a:rPr lang="fr-FR" dirty="0" smtClean="0"/>
            <a:t>quand moins d’ </a:t>
          </a:r>
          <a:r>
            <a:rPr lang="fr-FR" dirty="0" smtClean="0">
              <a:solidFill>
                <a:srgbClr val="FF0000"/>
              </a:solidFill>
              <a:effectLst>
                <a:outerShdw blurRad="38100" dist="38100" dir="2700000" algn="tl">
                  <a:srgbClr val="000000"/>
                </a:outerShdw>
              </a:effectLst>
            </a:rPr>
            <a:t>1/3</a:t>
          </a:r>
          <a:r>
            <a:rPr lang="fr-FR" dirty="0" smtClean="0">
              <a:solidFill>
                <a:srgbClr val="00FF00"/>
              </a:solidFill>
              <a:effectLst>
                <a:outerShdw blurRad="38100" dist="38100" dir="2700000" algn="tl">
                  <a:srgbClr val="000000"/>
                </a:outerShdw>
              </a:effectLst>
            </a:rPr>
            <a:t> </a:t>
          </a:r>
          <a:r>
            <a:rPr lang="fr-FR" dirty="0" smtClean="0">
              <a:solidFill>
                <a:srgbClr val="FF0000"/>
              </a:solidFill>
              <a:effectLst>
                <a:outerShdw blurRad="38100" dist="38100" dir="2700000" algn="tl">
                  <a:srgbClr val="000000">
                    <a:alpha val="43137"/>
                  </a:srgbClr>
                </a:outerShdw>
              </a:effectLst>
            </a:rPr>
            <a:t>de la musculature </a:t>
          </a:r>
          <a:r>
            <a:rPr lang="fr-FR" dirty="0" smtClean="0"/>
            <a:t>est sollicitée.</a:t>
          </a:r>
        </a:p>
      </dgm:t>
    </dgm:pt>
    <dgm:pt modelId="{9F8EF64D-67AF-5D48-8CAF-8B76948490B4}" type="parTrans" cxnId="{D7608BC6-A76F-9646-BE9C-9592271E6B6B}">
      <dgm:prSet/>
      <dgm:spPr/>
    </dgm:pt>
    <dgm:pt modelId="{E3A7805B-D5DA-2648-A1C8-718D7B8F54FE}" type="sibTrans" cxnId="{D7608BC6-A76F-9646-BE9C-9592271E6B6B}">
      <dgm:prSet/>
      <dgm:spPr/>
    </dgm:pt>
    <dgm:pt modelId="{64DECECD-B0CA-7947-BE54-139BEAC0BD27}">
      <dgm:prSet/>
      <dgm:spPr/>
      <dgm:t>
        <a:bodyPr/>
        <a:lstStyle/>
        <a:p>
          <a:pPr algn="just"/>
          <a:r>
            <a:rPr lang="fr-FR" dirty="0" smtClean="0"/>
            <a:t>d’un </a:t>
          </a:r>
          <a:r>
            <a:rPr lang="fr-FR" dirty="0" smtClean="0">
              <a:solidFill>
                <a:srgbClr val="FF0000"/>
              </a:solidFill>
              <a:effectLst>
                <a:outerShdw blurRad="38100" dist="38100" dir="2700000" algn="tl">
                  <a:srgbClr val="000000">
                    <a:alpha val="43137"/>
                  </a:srgbClr>
                </a:outerShdw>
              </a:effectLst>
            </a:rPr>
            <a:t>travail assis </a:t>
          </a:r>
          <a:r>
            <a:rPr lang="fr-FR" dirty="0" smtClean="0"/>
            <a:t>pendant lequel les </a:t>
          </a:r>
          <a:r>
            <a:rPr lang="fr-FR" dirty="0" smtClean="0">
              <a:solidFill>
                <a:srgbClr val="FF0000"/>
              </a:solidFill>
              <a:effectLst>
                <a:outerShdw blurRad="38100" dist="38100" dir="2700000" algn="tl">
                  <a:srgbClr val="000000">
                    <a:alpha val="43137"/>
                  </a:srgbClr>
                </a:outerShdw>
              </a:effectLst>
            </a:rPr>
            <a:t>membres supérieurs sont mobilisés </a:t>
          </a:r>
          <a:r>
            <a:rPr lang="fr-FR" dirty="0" smtClean="0"/>
            <a:t>par des travaux d’assemblage, de montage ou une manipulation de leviers, manivelles. </a:t>
          </a:r>
          <a:endParaRPr lang="fr-FR" dirty="0"/>
        </a:p>
      </dgm:t>
    </dgm:pt>
    <dgm:pt modelId="{A124E46D-3EB2-864A-8BC5-A349FE6D828A}" type="parTrans" cxnId="{5C186B35-8CD1-C44B-BC15-E505A3C32282}">
      <dgm:prSet/>
      <dgm:spPr/>
    </dgm:pt>
    <dgm:pt modelId="{B8B14C04-BCB3-0847-9829-5362FA604CE3}" type="sibTrans" cxnId="{5C186B35-8CD1-C44B-BC15-E505A3C32282}">
      <dgm:prSet/>
      <dgm:spPr/>
    </dgm:pt>
    <dgm:pt modelId="{252920FF-96D7-DA4B-AB61-8E74DFB4BB1E}" type="pres">
      <dgm:prSet presAssocID="{A467FE0F-4737-F443-81FE-869DF0EFE78D}" presName="linear" presStyleCnt="0">
        <dgm:presLayoutVars>
          <dgm:dir/>
          <dgm:animLvl val="lvl"/>
          <dgm:resizeHandles val="exact"/>
        </dgm:presLayoutVars>
      </dgm:prSet>
      <dgm:spPr/>
      <dgm:t>
        <a:bodyPr/>
        <a:lstStyle/>
        <a:p>
          <a:endParaRPr lang="fr-FR"/>
        </a:p>
      </dgm:t>
    </dgm:pt>
    <dgm:pt modelId="{AA537564-1392-CF40-BBEE-326FEE156159}" type="pres">
      <dgm:prSet presAssocID="{D91542BC-6C98-BF4E-B83B-AE1FEF09E21A}" presName="parentLin" presStyleCnt="0"/>
      <dgm:spPr/>
    </dgm:pt>
    <dgm:pt modelId="{1866785D-4D76-394B-A538-4427F9396687}" type="pres">
      <dgm:prSet presAssocID="{D91542BC-6C98-BF4E-B83B-AE1FEF09E21A}" presName="parentLeftMargin" presStyleLbl="node1" presStyleIdx="0" presStyleCnt="2"/>
      <dgm:spPr/>
      <dgm:t>
        <a:bodyPr/>
        <a:lstStyle/>
        <a:p>
          <a:endParaRPr lang="fr-FR"/>
        </a:p>
      </dgm:t>
    </dgm:pt>
    <dgm:pt modelId="{DF34D219-DFF7-6148-8E6C-32615B706310}" type="pres">
      <dgm:prSet presAssocID="{D91542BC-6C98-BF4E-B83B-AE1FEF09E21A}" presName="parentText" presStyleLbl="node1" presStyleIdx="0" presStyleCnt="2">
        <dgm:presLayoutVars>
          <dgm:chMax val="0"/>
          <dgm:bulletEnabled val="1"/>
        </dgm:presLayoutVars>
      </dgm:prSet>
      <dgm:spPr/>
      <dgm:t>
        <a:bodyPr/>
        <a:lstStyle/>
        <a:p>
          <a:endParaRPr lang="fr-FR"/>
        </a:p>
      </dgm:t>
    </dgm:pt>
    <dgm:pt modelId="{AA18F85C-0830-1D44-B852-D6046FE62C68}" type="pres">
      <dgm:prSet presAssocID="{D91542BC-6C98-BF4E-B83B-AE1FEF09E21A}" presName="negativeSpace" presStyleCnt="0"/>
      <dgm:spPr/>
    </dgm:pt>
    <dgm:pt modelId="{765B4911-D2BC-0B45-941D-F9CE74B09F4B}" type="pres">
      <dgm:prSet presAssocID="{D91542BC-6C98-BF4E-B83B-AE1FEF09E21A}" presName="childText" presStyleLbl="conFgAcc1" presStyleIdx="0" presStyleCnt="2">
        <dgm:presLayoutVars>
          <dgm:bulletEnabled val="1"/>
        </dgm:presLayoutVars>
      </dgm:prSet>
      <dgm:spPr/>
      <dgm:t>
        <a:bodyPr/>
        <a:lstStyle/>
        <a:p>
          <a:endParaRPr lang="fr-FR"/>
        </a:p>
      </dgm:t>
    </dgm:pt>
    <dgm:pt modelId="{0F7028B7-CE2A-0342-8E4A-D160AD247910}" type="pres">
      <dgm:prSet presAssocID="{C5DD0882-4972-B94C-8893-F0024885D48E}" presName="spaceBetweenRectangles" presStyleCnt="0"/>
      <dgm:spPr/>
    </dgm:pt>
    <dgm:pt modelId="{0E38A6E1-1D34-A24A-B062-A0652B9120C7}" type="pres">
      <dgm:prSet presAssocID="{4C20BD58-AA75-8C4E-886D-E367E043499B}" presName="parentLin" presStyleCnt="0"/>
      <dgm:spPr/>
    </dgm:pt>
    <dgm:pt modelId="{DA8E2B3D-6DE3-1946-823D-08D77E726034}" type="pres">
      <dgm:prSet presAssocID="{4C20BD58-AA75-8C4E-886D-E367E043499B}" presName="parentLeftMargin" presStyleLbl="node1" presStyleIdx="0" presStyleCnt="2"/>
      <dgm:spPr/>
      <dgm:t>
        <a:bodyPr/>
        <a:lstStyle/>
        <a:p>
          <a:endParaRPr lang="fr-FR"/>
        </a:p>
      </dgm:t>
    </dgm:pt>
    <dgm:pt modelId="{A265F241-B327-5540-9EBD-B6105C32A0DA}" type="pres">
      <dgm:prSet presAssocID="{4C20BD58-AA75-8C4E-886D-E367E043499B}" presName="parentText" presStyleLbl="node1" presStyleIdx="1" presStyleCnt="2">
        <dgm:presLayoutVars>
          <dgm:chMax val="0"/>
          <dgm:bulletEnabled val="1"/>
        </dgm:presLayoutVars>
      </dgm:prSet>
      <dgm:spPr/>
      <dgm:t>
        <a:bodyPr/>
        <a:lstStyle/>
        <a:p>
          <a:endParaRPr lang="fr-FR"/>
        </a:p>
      </dgm:t>
    </dgm:pt>
    <dgm:pt modelId="{1A2CA2D2-C5F6-474E-B54D-C5CEB586CB32}" type="pres">
      <dgm:prSet presAssocID="{4C20BD58-AA75-8C4E-886D-E367E043499B}" presName="negativeSpace" presStyleCnt="0"/>
      <dgm:spPr/>
    </dgm:pt>
    <dgm:pt modelId="{7F247DB5-38DE-414E-B2FD-B3CFC7EA4AFB}" type="pres">
      <dgm:prSet presAssocID="{4C20BD58-AA75-8C4E-886D-E367E043499B}" presName="childText" presStyleLbl="conFgAcc1" presStyleIdx="1" presStyleCnt="2">
        <dgm:presLayoutVars>
          <dgm:bulletEnabled val="1"/>
        </dgm:presLayoutVars>
      </dgm:prSet>
      <dgm:spPr/>
      <dgm:t>
        <a:bodyPr/>
        <a:lstStyle/>
        <a:p>
          <a:endParaRPr lang="fr-FR"/>
        </a:p>
      </dgm:t>
    </dgm:pt>
  </dgm:ptLst>
  <dgm:cxnLst>
    <dgm:cxn modelId="{5C186B35-8CD1-C44B-BC15-E505A3C32282}" srcId="{4C20BD58-AA75-8C4E-886D-E367E043499B}" destId="{64DECECD-B0CA-7947-BE54-139BEAC0BD27}" srcOrd="0" destOrd="0" parTransId="{A124E46D-3EB2-864A-8BC5-A349FE6D828A}" sibTransId="{B8B14C04-BCB3-0847-9829-5362FA604CE3}"/>
    <dgm:cxn modelId="{8CDF8236-B7F1-4745-B42C-5B2CC684EE42}" srcId="{A467FE0F-4737-F443-81FE-869DF0EFE78D}" destId="{4C20BD58-AA75-8C4E-886D-E367E043499B}" srcOrd="1" destOrd="0" parTransId="{1BC4BA65-94B7-674E-BCCA-4F4B5E73AE9D}" sibTransId="{655C9063-A3B9-B447-9063-44A1F822EED1}"/>
    <dgm:cxn modelId="{CDA7F826-7E4A-134C-8AF4-2697B51F8F7E}" type="presOf" srcId="{4C20BD58-AA75-8C4E-886D-E367E043499B}" destId="{DA8E2B3D-6DE3-1946-823D-08D77E726034}" srcOrd="0" destOrd="0" presId="urn:microsoft.com/office/officeart/2005/8/layout/list1"/>
    <dgm:cxn modelId="{7399BC71-F92A-0247-8B49-B8350FA34E1F}" type="presOf" srcId="{4C20BD58-AA75-8C4E-886D-E367E043499B}" destId="{A265F241-B327-5540-9EBD-B6105C32A0DA}" srcOrd="1" destOrd="0" presId="urn:microsoft.com/office/officeart/2005/8/layout/list1"/>
    <dgm:cxn modelId="{A18096FC-6D1D-6B4C-ABB7-A7CC2BA1843B}" type="presOf" srcId="{64DECECD-B0CA-7947-BE54-139BEAC0BD27}" destId="{7F247DB5-38DE-414E-B2FD-B3CFC7EA4AFB}" srcOrd="0" destOrd="0" presId="urn:microsoft.com/office/officeart/2005/8/layout/list1"/>
    <dgm:cxn modelId="{CCD33567-85AB-7D4F-83D6-FEC2D8352995}" type="presOf" srcId="{F2C16C16-7208-DF4F-87E7-75B48BF6DE94}" destId="{765B4911-D2BC-0B45-941D-F9CE74B09F4B}" srcOrd="0" destOrd="0" presId="urn:microsoft.com/office/officeart/2005/8/layout/list1"/>
    <dgm:cxn modelId="{BCC05FD7-FFDF-1143-A02D-7621D7B6E146}" type="presOf" srcId="{D91542BC-6C98-BF4E-B83B-AE1FEF09E21A}" destId="{DF34D219-DFF7-6148-8E6C-32615B706310}" srcOrd="1" destOrd="0" presId="urn:microsoft.com/office/officeart/2005/8/layout/list1"/>
    <dgm:cxn modelId="{A750668C-702F-2B4F-A6A4-E3F24C0AEF9D}" type="presOf" srcId="{D91542BC-6C98-BF4E-B83B-AE1FEF09E21A}" destId="{1866785D-4D76-394B-A538-4427F9396687}" srcOrd="0" destOrd="0" presId="urn:microsoft.com/office/officeart/2005/8/layout/list1"/>
    <dgm:cxn modelId="{D7608BC6-A76F-9646-BE9C-9592271E6B6B}" srcId="{D91542BC-6C98-BF4E-B83B-AE1FEF09E21A}" destId="{F2C16C16-7208-DF4F-87E7-75B48BF6DE94}" srcOrd="0" destOrd="0" parTransId="{9F8EF64D-67AF-5D48-8CAF-8B76948490B4}" sibTransId="{E3A7805B-D5DA-2648-A1C8-718D7B8F54FE}"/>
    <dgm:cxn modelId="{98296F1B-335B-314F-BD1A-5691DA5018CB}" srcId="{A467FE0F-4737-F443-81FE-869DF0EFE78D}" destId="{D91542BC-6C98-BF4E-B83B-AE1FEF09E21A}" srcOrd="0" destOrd="0" parTransId="{75CAC46D-C894-B54C-A8E0-3230B476A98E}" sibTransId="{C5DD0882-4972-B94C-8893-F0024885D48E}"/>
    <dgm:cxn modelId="{C9625FD2-DAE2-CE49-BB19-88B3567E4CEE}" type="presOf" srcId="{A467FE0F-4737-F443-81FE-869DF0EFE78D}" destId="{252920FF-96D7-DA4B-AB61-8E74DFB4BB1E}" srcOrd="0" destOrd="0" presId="urn:microsoft.com/office/officeart/2005/8/layout/list1"/>
    <dgm:cxn modelId="{06309F55-8C17-824F-981B-1A2CAC99E7CE}" type="presParOf" srcId="{252920FF-96D7-DA4B-AB61-8E74DFB4BB1E}" destId="{AA537564-1392-CF40-BBEE-326FEE156159}" srcOrd="0" destOrd="0" presId="urn:microsoft.com/office/officeart/2005/8/layout/list1"/>
    <dgm:cxn modelId="{4FD2CBA1-DF07-8442-BF5C-5FCC54D14678}" type="presParOf" srcId="{AA537564-1392-CF40-BBEE-326FEE156159}" destId="{1866785D-4D76-394B-A538-4427F9396687}" srcOrd="0" destOrd="0" presId="urn:microsoft.com/office/officeart/2005/8/layout/list1"/>
    <dgm:cxn modelId="{0BAFA592-0464-6843-B81D-925D1F2C454A}" type="presParOf" srcId="{AA537564-1392-CF40-BBEE-326FEE156159}" destId="{DF34D219-DFF7-6148-8E6C-32615B706310}" srcOrd="1" destOrd="0" presId="urn:microsoft.com/office/officeart/2005/8/layout/list1"/>
    <dgm:cxn modelId="{1819DE91-C9C3-8A45-B969-23E0FEFAF330}" type="presParOf" srcId="{252920FF-96D7-DA4B-AB61-8E74DFB4BB1E}" destId="{AA18F85C-0830-1D44-B852-D6046FE62C68}" srcOrd="1" destOrd="0" presId="urn:microsoft.com/office/officeart/2005/8/layout/list1"/>
    <dgm:cxn modelId="{FB1014FF-6B57-8743-856C-A183E4E0B91E}" type="presParOf" srcId="{252920FF-96D7-DA4B-AB61-8E74DFB4BB1E}" destId="{765B4911-D2BC-0B45-941D-F9CE74B09F4B}" srcOrd="2" destOrd="0" presId="urn:microsoft.com/office/officeart/2005/8/layout/list1"/>
    <dgm:cxn modelId="{B334BEC4-B3B5-B945-9BAE-EA434AC820BC}" type="presParOf" srcId="{252920FF-96D7-DA4B-AB61-8E74DFB4BB1E}" destId="{0F7028B7-CE2A-0342-8E4A-D160AD247910}" srcOrd="3" destOrd="0" presId="urn:microsoft.com/office/officeart/2005/8/layout/list1"/>
    <dgm:cxn modelId="{FE1F3232-63DA-3644-A90B-1BBA03CE2917}" type="presParOf" srcId="{252920FF-96D7-DA4B-AB61-8E74DFB4BB1E}" destId="{0E38A6E1-1D34-A24A-B062-A0652B9120C7}" srcOrd="4" destOrd="0" presId="urn:microsoft.com/office/officeart/2005/8/layout/list1"/>
    <dgm:cxn modelId="{FB7EDA68-415F-104F-B62F-3A9EAC0DBDA1}" type="presParOf" srcId="{0E38A6E1-1D34-A24A-B062-A0652B9120C7}" destId="{DA8E2B3D-6DE3-1946-823D-08D77E726034}" srcOrd="0" destOrd="0" presId="urn:microsoft.com/office/officeart/2005/8/layout/list1"/>
    <dgm:cxn modelId="{79E2B149-4D59-8748-9A73-4D84AD8050F5}" type="presParOf" srcId="{0E38A6E1-1D34-A24A-B062-A0652B9120C7}" destId="{A265F241-B327-5540-9EBD-B6105C32A0DA}" srcOrd="1" destOrd="0" presId="urn:microsoft.com/office/officeart/2005/8/layout/list1"/>
    <dgm:cxn modelId="{3CF78D02-2BA6-EC46-89F1-E54D6F276351}" type="presParOf" srcId="{252920FF-96D7-DA4B-AB61-8E74DFB4BB1E}" destId="{1A2CA2D2-C5F6-474E-B54D-C5CEB586CB32}" srcOrd="5" destOrd="0" presId="urn:microsoft.com/office/officeart/2005/8/layout/list1"/>
    <dgm:cxn modelId="{9E669B4D-D868-0A4E-BC89-6C91C8E1BD48}" type="presParOf" srcId="{252920FF-96D7-DA4B-AB61-8E74DFB4BB1E}" destId="{7F247DB5-38DE-414E-B2FD-B3CFC7EA4AF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67FE0F-4737-F443-81FE-869DF0EFE78D}"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D91542BC-6C98-BF4E-B83B-AE1FEF09E21A}">
      <dgm:prSet/>
      <dgm:spPr/>
      <dgm:t>
        <a:bodyPr/>
        <a:lstStyle/>
        <a:p>
          <a:pPr algn="just"/>
          <a:r>
            <a:rPr lang="fr-FR" smtClean="0"/>
            <a:t>Eviter </a:t>
          </a:r>
          <a:r>
            <a:rPr lang="fr-FR" b="1" smtClean="0">
              <a:solidFill>
                <a:srgbClr val="FF0000"/>
              </a:solidFill>
            </a:rPr>
            <a:t>les postures</a:t>
          </a:r>
          <a:endParaRPr lang="fr-FR" dirty="0" smtClean="0"/>
        </a:p>
      </dgm:t>
    </dgm:pt>
    <dgm:pt modelId="{75CAC46D-C894-B54C-A8E0-3230B476A98E}" type="parTrans" cxnId="{98296F1B-335B-314F-BD1A-5691DA5018CB}">
      <dgm:prSet/>
      <dgm:spPr/>
      <dgm:t>
        <a:bodyPr/>
        <a:lstStyle/>
        <a:p>
          <a:endParaRPr lang="fr-FR"/>
        </a:p>
      </dgm:t>
    </dgm:pt>
    <dgm:pt modelId="{C5DD0882-4972-B94C-8893-F0024885D48E}" type="sibTrans" cxnId="{98296F1B-335B-314F-BD1A-5691DA5018CB}">
      <dgm:prSet/>
      <dgm:spPr/>
      <dgm:t>
        <a:bodyPr/>
        <a:lstStyle/>
        <a:p>
          <a:endParaRPr lang="fr-FR"/>
        </a:p>
      </dgm:t>
    </dgm:pt>
    <dgm:pt modelId="{F064D1FA-C27E-C54B-AEA4-23E3028C54CB}">
      <dgm:prSet/>
      <dgm:spPr/>
      <dgm:t>
        <a:bodyPr/>
        <a:lstStyle/>
        <a:p>
          <a:r>
            <a:rPr lang="fr-FR" smtClean="0"/>
            <a:t>antinaturelles,</a:t>
          </a:r>
          <a:endParaRPr lang="fr-FR" dirty="0"/>
        </a:p>
      </dgm:t>
    </dgm:pt>
    <dgm:pt modelId="{F9025017-587C-0444-BC0A-D9A5EC7C6F76}" type="parTrans" cxnId="{9E8AA0B0-9A91-1141-BFCE-C1DEEF9B7243}">
      <dgm:prSet/>
      <dgm:spPr/>
      <dgm:t>
        <a:bodyPr/>
        <a:lstStyle/>
        <a:p>
          <a:endParaRPr lang="fr-FR"/>
        </a:p>
      </dgm:t>
    </dgm:pt>
    <dgm:pt modelId="{75CF9A14-9192-3C40-8B8B-19215AD4D9AE}" type="sibTrans" cxnId="{9E8AA0B0-9A91-1141-BFCE-C1DEEF9B7243}">
      <dgm:prSet/>
      <dgm:spPr/>
      <dgm:t>
        <a:bodyPr/>
        <a:lstStyle/>
        <a:p>
          <a:endParaRPr lang="fr-FR"/>
        </a:p>
      </dgm:t>
    </dgm:pt>
    <dgm:pt modelId="{91B0E297-10D6-5E46-A1EA-C499FAD9BAE4}">
      <dgm:prSet/>
      <dgm:spPr/>
      <dgm:t>
        <a:bodyPr/>
        <a:lstStyle/>
        <a:p>
          <a:r>
            <a:rPr lang="fr-FR" smtClean="0"/>
            <a:t>déséquilibrées,</a:t>
          </a:r>
          <a:endParaRPr lang="fr-FR" dirty="0"/>
        </a:p>
      </dgm:t>
    </dgm:pt>
    <dgm:pt modelId="{FB34EB84-1020-6544-BAA0-531B8F2BE948}" type="parTrans" cxnId="{19FC2C57-0417-2647-98FE-8A1A678A9ED1}">
      <dgm:prSet/>
      <dgm:spPr/>
      <dgm:t>
        <a:bodyPr/>
        <a:lstStyle/>
        <a:p>
          <a:endParaRPr lang="fr-FR"/>
        </a:p>
      </dgm:t>
    </dgm:pt>
    <dgm:pt modelId="{28CDB32B-CBA0-F648-A006-1371688DC4CE}" type="sibTrans" cxnId="{19FC2C57-0417-2647-98FE-8A1A678A9ED1}">
      <dgm:prSet/>
      <dgm:spPr/>
      <dgm:t>
        <a:bodyPr/>
        <a:lstStyle/>
        <a:p>
          <a:endParaRPr lang="fr-FR"/>
        </a:p>
      </dgm:t>
    </dgm:pt>
    <dgm:pt modelId="{82A1BD64-42F2-E948-8B95-FC12A6444868}">
      <dgm:prSet/>
      <dgm:spPr/>
      <dgm:t>
        <a:bodyPr/>
        <a:lstStyle/>
        <a:p>
          <a:r>
            <a:rPr lang="fr-FR" dirty="0" smtClean="0"/>
            <a:t>peu stables.</a:t>
          </a:r>
          <a:endParaRPr lang="fr-FR" dirty="0"/>
        </a:p>
      </dgm:t>
    </dgm:pt>
    <dgm:pt modelId="{FAC62069-118B-294B-AA91-6CD26789AA46}" type="parTrans" cxnId="{0A556703-7FA4-D547-8324-992DBC9CA9B7}">
      <dgm:prSet/>
      <dgm:spPr/>
      <dgm:t>
        <a:bodyPr/>
        <a:lstStyle/>
        <a:p>
          <a:endParaRPr lang="fr-FR"/>
        </a:p>
      </dgm:t>
    </dgm:pt>
    <dgm:pt modelId="{E23A097F-9D8A-BE40-8946-4376E6C639CF}" type="sibTrans" cxnId="{0A556703-7FA4-D547-8324-992DBC9CA9B7}">
      <dgm:prSet/>
      <dgm:spPr/>
      <dgm:t>
        <a:bodyPr/>
        <a:lstStyle/>
        <a:p>
          <a:endParaRPr lang="fr-FR"/>
        </a:p>
      </dgm:t>
    </dgm:pt>
    <dgm:pt modelId="{0A851CC9-E8FF-DA4B-810B-5CA33D92E841}">
      <dgm:prSet/>
      <dgm:spPr/>
      <dgm:t>
        <a:bodyPr/>
        <a:lstStyle/>
        <a:p>
          <a:r>
            <a:rPr lang="fr-FR" dirty="0" smtClean="0"/>
            <a:t>Eviter de garder </a:t>
          </a:r>
          <a:r>
            <a:rPr lang="fr-FR" dirty="0" smtClean="0">
              <a:solidFill>
                <a:srgbClr val="FF0000"/>
              </a:solidFill>
              <a:effectLst>
                <a:outerShdw blurRad="38100" dist="38100" dir="2700000" algn="tl">
                  <a:srgbClr val="000000"/>
                </a:outerShdw>
              </a:effectLst>
            </a:rPr>
            <a:t>les bras tendus</a:t>
          </a:r>
          <a:endParaRPr lang="fr-FR" dirty="0"/>
        </a:p>
      </dgm:t>
    </dgm:pt>
    <dgm:pt modelId="{1C82049B-4D1B-DB4C-A207-D80FB5256518}" type="parTrans" cxnId="{959197E8-7EB2-5F40-BA28-9C857B20B131}">
      <dgm:prSet/>
      <dgm:spPr/>
      <dgm:t>
        <a:bodyPr/>
        <a:lstStyle/>
        <a:p>
          <a:endParaRPr lang="fr-FR"/>
        </a:p>
      </dgm:t>
    </dgm:pt>
    <dgm:pt modelId="{6002A7E2-9EA8-6047-9379-CE39645FE00C}" type="sibTrans" cxnId="{959197E8-7EB2-5F40-BA28-9C857B20B131}">
      <dgm:prSet/>
      <dgm:spPr/>
      <dgm:t>
        <a:bodyPr/>
        <a:lstStyle/>
        <a:p>
          <a:endParaRPr lang="fr-FR"/>
        </a:p>
      </dgm:t>
    </dgm:pt>
    <dgm:pt modelId="{3E0CFEBD-6439-CC43-A6D1-4F4FF1B34009}">
      <dgm:prSet/>
      <dgm:spPr/>
      <dgm:t>
        <a:bodyPr/>
        <a:lstStyle/>
        <a:p>
          <a:r>
            <a:rPr lang="fr-FR" dirty="0" smtClean="0"/>
            <a:t>Se donner la </a:t>
          </a:r>
          <a:r>
            <a:rPr lang="fr-FR" dirty="0" smtClean="0">
              <a:solidFill>
                <a:srgbClr val="FF0000"/>
              </a:solidFill>
              <a:effectLst>
                <a:outerShdw blurRad="38100" dist="38100" dir="2700000" algn="tl">
                  <a:srgbClr val="000000"/>
                </a:outerShdw>
              </a:effectLst>
            </a:rPr>
            <a:t>possibilité</a:t>
          </a:r>
          <a:endParaRPr lang="fr-FR" dirty="0">
            <a:solidFill>
              <a:srgbClr val="FF0000"/>
            </a:solidFill>
            <a:effectLst>
              <a:outerShdw blurRad="38100" dist="38100" dir="2700000" algn="tl">
                <a:srgbClr val="000000"/>
              </a:outerShdw>
            </a:effectLst>
          </a:endParaRPr>
        </a:p>
      </dgm:t>
    </dgm:pt>
    <dgm:pt modelId="{EFF1DF4F-30EA-6B47-A201-5E3964D8A4E0}" type="parTrans" cxnId="{0B5051D3-89B9-2E4D-A5D9-7BF722BA73EC}">
      <dgm:prSet/>
      <dgm:spPr/>
      <dgm:t>
        <a:bodyPr/>
        <a:lstStyle/>
        <a:p>
          <a:endParaRPr lang="fr-FR"/>
        </a:p>
      </dgm:t>
    </dgm:pt>
    <dgm:pt modelId="{4ED83E99-2285-4943-B5F9-5392BB54CA1F}" type="sibTrans" cxnId="{0B5051D3-89B9-2E4D-A5D9-7BF722BA73EC}">
      <dgm:prSet/>
      <dgm:spPr/>
      <dgm:t>
        <a:bodyPr/>
        <a:lstStyle/>
        <a:p>
          <a:endParaRPr lang="fr-FR"/>
        </a:p>
      </dgm:t>
    </dgm:pt>
    <dgm:pt modelId="{6F3CD4A7-0C6C-E644-B2A7-22DDA9FFC6E1}">
      <dgm:prSet/>
      <dgm:spPr/>
      <dgm:t>
        <a:bodyPr/>
        <a:lstStyle/>
        <a:p>
          <a:r>
            <a:rPr lang="fr-FR" dirty="0" smtClean="0"/>
            <a:t>Se donner la possibilité</a:t>
          </a:r>
          <a:endParaRPr lang="fr-FR" dirty="0"/>
        </a:p>
      </dgm:t>
    </dgm:pt>
    <dgm:pt modelId="{2588E664-F91B-7C46-ABAD-A6A34E40C3BD}" type="parTrans" cxnId="{B7BC99D9-7EFE-B741-8DA0-BF58F633C24E}">
      <dgm:prSet/>
      <dgm:spPr/>
      <dgm:t>
        <a:bodyPr/>
        <a:lstStyle/>
        <a:p>
          <a:endParaRPr lang="fr-FR"/>
        </a:p>
      </dgm:t>
    </dgm:pt>
    <dgm:pt modelId="{207AF334-D56A-8841-9DB2-9C808F1F49A5}" type="sibTrans" cxnId="{B7BC99D9-7EFE-B741-8DA0-BF58F633C24E}">
      <dgm:prSet/>
      <dgm:spPr/>
      <dgm:t>
        <a:bodyPr/>
        <a:lstStyle/>
        <a:p>
          <a:endParaRPr lang="fr-FR"/>
        </a:p>
      </dgm:t>
    </dgm:pt>
    <dgm:pt modelId="{6838FF10-9147-304C-B705-41C650B9F8ED}">
      <dgm:prSet/>
      <dgm:spPr/>
      <dgm:t>
        <a:bodyPr/>
        <a:lstStyle/>
        <a:p>
          <a:r>
            <a:rPr lang="fr-FR" dirty="0" smtClean="0">
              <a:solidFill>
                <a:srgbClr val="FF0000"/>
              </a:solidFill>
              <a:effectLst>
                <a:outerShdw blurRad="38100" dist="38100" dir="2700000" algn="tl">
                  <a:srgbClr val="000000"/>
                </a:outerShdw>
              </a:effectLst>
            </a:rPr>
            <a:t>Adapter</a:t>
          </a:r>
          <a:endParaRPr lang="fr-FR" dirty="0">
            <a:solidFill>
              <a:srgbClr val="FF0000"/>
            </a:solidFill>
            <a:effectLst>
              <a:outerShdw blurRad="38100" dist="38100" dir="2700000" algn="tl">
                <a:srgbClr val="000000"/>
              </a:outerShdw>
            </a:effectLst>
          </a:endParaRPr>
        </a:p>
      </dgm:t>
    </dgm:pt>
    <dgm:pt modelId="{1E02C793-EDB3-C949-86E8-90FF6BA109E5}" type="parTrans" cxnId="{62D8DD0B-2A3D-4D44-9E98-416542D4CCC1}">
      <dgm:prSet/>
      <dgm:spPr/>
      <dgm:t>
        <a:bodyPr/>
        <a:lstStyle/>
        <a:p>
          <a:endParaRPr lang="fr-FR"/>
        </a:p>
      </dgm:t>
    </dgm:pt>
    <dgm:pt modelId="{171AE2F4-439F-4F4B-9935-216E78B0CEAE}" type="sibTrans" cxnId="{62D8DD0B-2A3D-4D44-9E98-416542D4CCC1}">
      <dgm:prSet/>
      <dgm:spPr/>
      <dgm:t>
        <a:bodyPr/>
        <a:lstStyle/>
        <a:p>
          <a:endParaRPr lang="fr-FR"/>
        </a:p>
      </dgm:t>
    </dgm:pt>
    <dgm:pt modelId="{4E9AEE7A-179E-714A-AB4A-03225F381FAF}">
      <dgm:prSet/>
      <dgm:spPr/>
      <dgm:t>
        <a:bodyPr/>
        <a:lstStyle/>
        <a:p>
          <a:r>
            <a:rPr lang="fr-FR" dirty="0" smtClean="0"/>
            <a:t>ce qui entraîne une fatigue rapide, avec une réduction de la précision, de l’habileté des doigts et des mains.</a:t>
          </a:r>
          <a:endParaRPr lang="fr-FR" dirty="0"/>
        </a:p>
      </dgm:t>
    </dgm:pt>
    <dgm:pt modelId="{4C628B00-5406-5B43-AAD2-E77166D200CA}" type="parTrans" cxnId="{E163EEC3-1E7D-EE41-BFA9-5175F373C274}">
      <dgm:prSet/>
      <dgm:spPr/>
    </dgm:pt>
    <dgm:pt modelId="{32E268C0-D1AD-3F42-A6BF-707B59E82531}" type="sibTrans" cxnId="{E163EEC3-1E7D-EE41-BFA9-5175F373C274}">
      <dgm:prSet/>
      <dgm:spPr/>
    </dgm:pt>
    <dgm:pt modelId="{C6E5A63A-CB54-3B42-80CA-6440557940B5}">
      <dgm:prSet/>
      <dgm:spPr/>
      <dgm:t>
        <a:bodyPr/>
        <a:lstStyle/>
        <a:p>
          <a:r>
            <a:rPr lang="fr-FR" dirty="0" smtClean="0">
              <a:solidFill>
                <a:srgbClr val="FF0000"/>
              </a:solidFill>
              <a:effectLst>
                <a:outerShdw blurRad="38100" dist="38100" dir="2700000" algn="tl">
                  <a:srgbClr val="000000"/>
                </a:outerShdw>
              </a:effectLst>
            </a:rPr>
            <a:t>de s’asseoir.</a:t>
          </a:r>
          <a:endParaRPr lang="fr-FR" dirty="0">
            <a:solidFill>
              <a:srgbClr val="FF0000"/>
            </a:solidFill>
            <a:effectLst>
              <a:outerShdw blurRad="38100" dist="38100" dir="2700000" algn="tl">
                <a:srgbClr val="000000"/>
              </a:outerShdw>
            </a:effectLst>
          </a:endParaRPr>
        </a:p>
      </dgm:t>
    </dgm:pt>
    <dgm:pt modelId="{D99E65FF-B858-764D-BC51-C15849F655CE}" type="parTrans" cxnId="{20546DAB-C170-1341-8281-0E2CE82B49C2}">
      <dgm:prSet/>
      <dgm:spPr/>
    </dgm:pt>
    <dgm:pt modelId="{BBAFA437-62AC-474F-9C9F-430A179978B6}" type="sibTrans" cxnId="{20546DAB-C170-1341-8281-0E2CE82B49C2}">
      <dgm:prSet/>
      <dgm:spPr/>
    </dgm:pt>
    <dgm:pt modelId="{7C9C1943-1058-0244-8747-519955B9672D}">
      <dgm:prSet/>
      <dgm:spPr/>
      <dgm:t>
        <a:bodyPr/>
        <a:lstStyle/>
        <a:p>
          <a:r>
            <a:rPr lang="fr-FR" dirty="0" smtClean="0"/>
            <a:t>de </a:t>
          </a:r>
          <a:r>
            <a:rPr lang="fr-FR" dirty="0" smtClean="0">
              <a:solidFill>
                <a:srgbClr val="FF0000"/>
              </a:solidFill>
              <a:effectLst>
                <a:outerShdw blurRad="38100" dist="38100" dir="2700000" algn="tl">
                  <a:srgbClr val="000000"/>
                </a:outerShdw>
              </a:effectLst>
            </a:rPr>
            <a:t>bouger les bras</a:t>
          </a:r>
          <a:r>
            <a:rPr lang="fr-FR" dirty="0" smtClean="0">
              <a:solidFill>
                <a:srgbClr val="FF0000"/>
              </a:solidFill>
            </a:rPr>
            <a:t> </a:t>
          </a:r>
          <a:r>
            <a:rPr lang="fr-FR" dirty="0" smtClean="0"/>
            <a:t>en opposition ou symétriquement.</a:t>
          </a:r>
          <a:endParaRPr lang="fr-FR" dirty="0"/>
        </a:p>
      </dgm:t>
    </dgm:pt>
    <dgm:pt modelId="{745B2AD5-E9B2-CB40-8E21-0E2181553E3B}" type="parTrans" cxnId="{3B569402-05B9-2046-BBE2-F38B950119C9}">
      <dgm:prSet/>
      <dgm:spPr/>
    </dgm:pt>
    <dgm:pt modelId="{1AED9CA2-D5E7-D243-958F-63F5C70D80EA}" type="sibTrans" cxnId="{3B569402-05B9-2046-BBE2-F38B950119C9}">
      <dgm:prSet/>
      <dgm:spPr/>
    </dgm:pt>
    <dgm:pt modelId="{953A0999-1608-944A-BA07-F202397E424A}">
      <dgm:prSet/>
      <dgm:spPr/>
      <dgm:t>
        <a:bodyPr/>
        <a:lstStyle/>
        <a:p>
          <a:r>
            <a:rPr lang="fr-FR" dirty="0" smtClean="0">
              <a:solidFill>
                <a:srgbClr val="FF0000"/>
              </a:solidFill>
              <a:effectLst>
                <a:outerShdw blurRad="38100" dist="38100" dir="2700000" algn="tl">
                  <a:srgbClr val="000000"/>
                </a:outerShdw>
              </a:effectLst>
            </a:rPr>
            <a:t>le plan de travail.</a:t>
          </a:r>
          <a:endParaRPr lang="fr-FR" dirty="0">
            <a:solidFill>
              <a:srgbClr val="FF0000"/>
            </a:solidFill>
            <a:effectLst>
              <a:outerShdw blurRad="38100" dist="38100" dir="2700000" algn="tl">
                <a:srgbClr val="000000"/>
              </a:outerShdw>
            </a:effectLst>
          </a:endParaRPr>
        </a:p>
      </dgm:t>
    </dgm:pt>
    <dgm:pt modelId="{24D6FB75-7F09-8D46-A152-8B61C48686E3}" type="parTrans" cxnId="{686F650D-E64E-D74D-B815-6B4951EC7860}">
      <dgm:prSet/>
      <dgm:spPr/>
    </dgm:pt>
    <dgm:pt modelId="{9E85ECD9-9396-114C-948C-FFB283570567}" type="sibTrans" cxnId="{686F650D-E64E-D74D-B815-6B4951EC7860}">
      <dgm:prSet/>
      <dgm:spPr/>
    </dgm:pt>
    <dgm:pt modelId="{564B6CB3-C155-8F4E-9DD8-72C7BC5EE3E6}">
      <dgm:prSet/>
      <dgm:spPr/>
      <dgm:t>
        <a:bodyPr/>
        <a:lstStyle/>
        <a:p>
          <a:r>
            <a:rPr lang="fr-FR" dirty="0" smtClean="0"/>
            <a:t>Les outils nécessaires au travail</a:t>
          </a:r>
          <a:endParaRPr lang="fr-FR" dirty="0">
            <a:solidFill>
              <a:srgbClr val="FF0000"/>
            </a:solidFill>
            <a:effectLst>
              <a:outerShdw blurRad="38100" dist="38100" dir="2700000" algn="tl">
                <a:srgbClr val="000000"/>
              </a:outerShdw>
            </a:effectLst>
          </a:endParaRPr>
        </a:p>
      </dgm:t>
    </dgm:pt>
    <dgm:pt modelId="{B9EA7193-4D8E-C643-8BD4-DA5F2D6ECD84}" type="parTrans" cxnId="{300341DD-6987-584A-A8D7-621D0FB1EBCD}">
      <dgm:prSet/>
      <dgm:spPr/>
    </dgm:pt>
    <dgm:pt modelId="{F04E3956-4FC7-6F46-BA88-0FC0B201FE0F}" type="sibTrans" cxnId="{300341DD-6987-584A-A8D7-621D0FB1EBCD}">
      <dgm:prSet/>
      <dgm:spPr/>
    </dgm:pt>
    <dgm:pt modelId="{08841AB3-668B-D74C-ADFA-C098676DB184}">
      <dgm:prSet/>
      <dgm:spPr/>
      <dgm:t>
        <a:bodyPr/>
        <a:lstStyle/>
        <a:p>
          <a:r>
            <a:rPr lang="fr-FR" dirty="0" smtClean="0"/>
            <a:t>doivent être placés afin que les mouvements les plus fréquents puissent être effectués les coudes baissés et prêt du corps. </a:t>
          </a:r>
          <a:endParaRPr lang="fr-FR" dirty="0">
            <a:solidFill>
              <a:srgbClr val="FF0000"/>
            </a:solidFill>
            <a:effectLst>
              <a:outerShdw blurRad="38100" dist="38100" dir="2700000" algn="tl">
                <a:srgbClr val="000000"/>
              </a:outerShdw>
            </a:effectLst>
          </a:endParaRPr>
        </a:p>
      </dgm:t>
    </dgm:pt>
    <dgm:pt modelId="{05BF7E0C-EA9E-954A-82C8-65EBDE38F51C}" type="parTrans" cxnId="{EF3196F5-4338-6549-9B70-8380704C94D3}">
      <dgm:prSet/>
      <dgm:spPr/>
    </dgm:pt>
    <dgm:pt modelId="{A589CD83-EE81-3A48-A88A-C81C50620179}" type="sibTrans" cxnId="{EF3196F5-4338-6549-9B70-8380704C94D3}">
      <dgm:prSet/>
      <dgm:spPr/>
    </dgm:pt>
    <dgm:pt modelId="{252920FF-96D7-DA4B-AB61-8E74DFB4BB1E}" type="pres">
      <dgm:prSet presAssocID="{A467FE0F-4737-F443-81FE-869DF0EFE78D}" presName="linear" presStyleCnt="0">
        <dgm:presLayoutVars>
          <dgm:dir/>
          <dgm:animLvl val="lvl"/>
          <dgm:resizeHandles val="exact"/>
        </dgm:presLayoutVars>
      </dgm:prSet>
      <dgm:spPr/>
      <dgm:t>
        <a:bodyPr/>
        <a:lstStyle/>
        <a:p>
          <a:endParaRPr lang="fr-FR"/>
        </a:p>
      </dgm:t>
    </dgm:pt>
    <dgm:pt modelId="{AA537564-1392-CF40-BBEE-326FEE156159}" type="pres">
      <dgm:prSet presAssocID="{D91542BC-6C98-BF4E-B83B-AE1FEF09E21A}" presName="parentLin" presStyleCnt="0"/>
      <dgm:spPr/>
    </dgm:pt>
    <dgm:pt modelId="{1866785D-4D76-394B-A538-4427F9396687}" type="pres">
      <dgm:prSet presAssocID="{D91542BC-6C98-BF4E-B83B-AE1FEF09E21A}" presName="parentLeftMargin" presStyleLbl="node1" presStyleIdx="0" presStyleCnt="6"/>
      <dgm:spPr/>
      <dgm:t>
        <a:bodyPr/>
        <a:lstStyle/>
        <a:p>
          <a:endParaRPr lang="fr-FR"/>
        </a:p>
      </dgm:t>
    </dgm:pt>
    <dgm:pt modelId="{DF34D219-DFF7-6148-8E6C-32615B706310}" type="pres">
      <dgm:prSet presAssocID="{D91542BC-6C98-BF4E-B83B-AE1FEF09E21A}" presName="parentText" presStyleLbl="node1" presStyleIdx="0" presStyleCnt="6">
        <dgm:presLayoutVars>
          <dgm:chMax val="0"/>
          <dgm:bulletEnabled val="1"/>
        </dgm:presLayoutVars>
      </dgm:prSet>
      <dgm:spPr/>
      <dgm:t>
        <a:bodyPr/>
        <a:lstStyle/>
        <a:p>
          <a:endParaRPr lang="fr-FR"/>
        </a:p>
      </dgm:t>
    </dgm:pt>
    <dgm:pt modelId="{AA18F85C-0830-1D44-B852-D6046FE62C68}" type="pres">
      <dgm:prSet presAssocID="{D91542BC-6C98-BF4E-B83B-AE1FEF09E21A}" presName="negativeSpace" presStyleCnt="0"/>
      <dgm:spPr/>
    </dgm:pt>
    <dgm:pt modelId="{765B4911-D2BC-0B45-941D-F9CE74B09F4B}" type="pres">
      <dgm:prSet presAssocID="{D91542BC-6C98-BF4E-B83B-AE1FEF09E21A}" presName="childText" presStyleLbl="conFgAcc1" presStyleIdx="0" presStyleCnt="6">
        <dgm:presLayoutVars>
          <dgm:bulletEnabled val="1"/>
        </dgm:presLayoutVars>
      </dgm:prSet>
      <dgm:spPr/>
      <dgm:t>
        <a:bodyPr/>
        <a:lstStyle/>
        <a:p>
          <a:endParaRPr lang="fr-FR"/>
        </a:p>
      </dgm:t>
    </dgm:pt>
    <dgm:pt modelId="{0F7028B7-CE2A-0342-8E4A-D160AD247910}" type="pres">
      <dgm:prSet presAssocID="{C5DD0882-4972-B94C-8893-F0024885D48E}" presName="spaceBetweenRectangles" presStyleCnt="0"/>
      <dgm:spPr/>
    </dgm:pt>
    <dgm:pt modelId="{79F500B2-883C-D145-8549-DD968F7A413F}" type="pres">
      <dgm:prSet presAssocID="{0A851CC9-E8FF-DA4B-810B-5CA33D92E841}" presName="parentLin" presStyleCnt="0"/>
      <dgm:spPr/>
    </dgm:pt>
    <dgm:pt modelId="{7C4539AB-AB7B-BD46-A8CF-F31101442DDC}" type="pres">
      <dgm:prSet presAssocID="{0A851CC9-E8FF-DA4B-810B-5CA33D92E841}" presName="parentLeftMargin" presStyleLbl="node1" presStyleIdx="0" presStyleCnt="6"/>
      <dgm:spPr/>
      <dgm:t>
        <a:bodyPr/>
        <a:lstStyle/>
        <a:p>
          <a:endParaRPr lang="fr-FR"/>
        </a:p>
      </dgm:t>
    </dgm:pt>
    <dgm:pt modelId="{1C076642-CEA3-164C-9D50-F52B8F719423}" type="pres">
      <dgm:prSet presAssocID="{0A851CC9-E8FF-DA4B-810B-5CA33D92E841}" presName="parentText" presStyleLbl="node1" presStyleIdx="1" presStyleCnt="6">
        <dgm:presLayoutVars>
          <dgm:chMax val="0"/>
          <dgm:bulletEnabled val="1"/>
        </dgm:presLayoutVars>
      </dgm:prSet>
      <dgm:spPr/>
      <dgm:t>
        <a:bodyPr/>
        <a:lstStyle/>
        <a:p>
          <a:endParaRPr lang="fr-FR"/>
        </a:p>
      </dgm:t>
    </dgm:pt>
    <dgm:pt modelId="{2A7BC899-BD8D-B341-AECB-382BA8D64274}" type="pres">
      <dgm:prSet presAssocID="{0A851CC9-E8FF-DA4B-810B-5CA33D92E841}" presName="negativeSpace" presStyleCnt="0"/>
      <dgm:spPr/>
    </dgm:pt>
    <dgm:pt modelId="{A8AEDAF6-45DF-AF44-BA4B-78C04EC313C6}" type="pres">
      <dgm:prSet presAssocID="{0A851CC9-E8FF-DA4B-810B-5CA33D92E841}" presName="childText" presStyleLbl="conFgAcc1" presStyleIdx="1" presStyleCnt="6">
        <dgm:presLayoutVars>
          <dgm:bulletEnabled val="1"/>
        </dgm:presLayoutVars>
      </dgm:prSet>
      <dgm:spPr/>
      <dgm:t>
        <a:bodyPr/>
        <a:lstStyle/>
        <a:p>
          <a:endParaRPr lang="fr-FR"/>
        </a:p>
      </dgm:t>
    </dgm:pt>
    <dgm:pt modelId="{9E7DC033-3032-2048-8C9A-CBC3D5028C89}" type="pres">
      <dgm:prSet presAssocID="{6002A7E2-9EA8-6047-9379-CE39645FE00C}" presName="spaceBetweenRectangles" presStyleCnt="0"/>
      <dgm:spPr/>
    </dgm:pt>
    <dgm:pt modelId="{5B21C956-1711-E04F-97B9-A97E90677B79}" type="pres">
      <dgm:prSet presAssocID="{3E0CFEBD-6439-CC43-A6D1-4F4FF1B34009}" presName="parentLin" presStyleCnt="0"/>
      <dgm:spPr/>
    </dgm:pt>
    <dgm:pt modelId="{748AC515-B60D-6A4A-8031-B783BA353C69}" type="pres">
      <dgm:prSet presAssocID="{3E0CFEBD-6439-CC43-A6D1-4F4FF1B34009}" presName="parentLeftMargin" presStyleLbl="node1" presStyleIdx="1" presStyleCnt="6"/>
      <dgm:spPr/>
      <dgm:t>
        <a:bodyPr/>
        <a:lstStyle/>
        <a:p>
          <a:endParaRPr lang="fr-FR"/>
        </a:p>
      </dgm:t>
    </dgm:pt>
    <dgm:pt modelId="{392BE65E-A834-114A-85D8-096CA0FB6793}" type="pres">
      <dgm:prSet presAssocID="{3E0CFEBD-6439-CC43-A6D1-4F4FF1B34009}" presName="parentText" presStyleLbl="node1" presStyleIdx="2" presStyleCnt="6">
        <dgm:presLayoutVars>
          <dgm:chMax val="0"/>
          <dgm:bulletEnabled val="1"/>
        </dgm:presLayoutVars>
      </dgm:prSet>
      <dgm:spPr/>
      <dgm:t>
        <a:bodyPr/>
        <a:lstStyle/>
        <a:p>
          <a:endParaRPr lang="fr-FR"/>
        </a:p>
      </dgm:t>
    </dgm:pt>
    <dgm:pt modelId="{2910E72F-156B-C54D-AA88-E00B13220492}" type="pres">
      <dgm:prSet presAssocID="{3E0CFEBD-6439-CC43-A6D1-4F4FF1B34009}" presName="negativeSpace" presStyleCnt="0"/>
      <dgm:spPr/>
    </dgm:pt>
    <dgm:pt modelId="{D7703469-E9E1-4049-A3F6-4B15BC4B2C72}" type="pres">
      <dgm:prSet presAssocID="{3E0CFEBD-6439-CC43-A6D1-4F4FF1B34009}" presName="childText" presStyleLbl="conFgAcc1" presStyleIdx="2" presStyleCnt="6">
        <dgm:presLayoutVars>
          <dgm:bulletEnabled val="1"/>
        </dgm:presLayoutVars>
      </dgm:prSet>
      <dgm:spPr/>
      <dgm:t>
        <a:bodyPr/>
        <a:lstStyle/>
        <a:p>
          <a:endParaRPr lang="fr-FR"/>
        </a:p>
      </dgm:t>
    </dgm:pt>
    <dgm:pt modelId="{B24222D0-2A3C-B04F-9768-F2D64292AFC7}" type="pres">
      <dgm:prSet presAssocID="{4ED83E99-2285-4943-B5F9-5392BB54CA1F}" presName="spaceBetweenRectangles" presStyleCnt="0"/>
      <dgm:spPr/>
    </dgm:pt>
    <dgm:pt modelId="{EB8E9348-5ED9-4E49-A3BB-A8C65226D5D7}" type="pres">
      <dgm:prSet presAssocID="{6F3CD4A7-0C6C-E644-B2A7-22DDA9FFC6E1}" presName="parentLin" presStyleCnt="0"/>
      <dgm:spPr/>
    </dgm:pt>
    <dgm:pt modelId="{673FECB9-4BD0-C342-BFAE-20690ED4533C}" type="pres">
      <dgm:prSet presAssocID="{6F3CD4A7-0C6C-E644-B2A7-22DDA9FFC6E1}" presName="parentLeftMargin" presStyleLbl="node1" presStyleIdx="2" presStyleCnt="6"/>
      <dgm:spPr/>
      <dgm:t>
        <a:bodyPr/>
        <a:lstStyle/>
        <a:p>
          <a:endParaRPr lang="fr-FR"/>
        </a:p>
      </dgm:t>
    </dgm:pt>
    <dgm:pt modelId="{7CFDA5E7-0F37-7B45-A465-98C429DD3EC6}" type="pres">
      <dgm:prSet presAssocID="{6F3CD4A7-0C6C-E644-B2A7-22DDA9FFC6E1}" presName="parentText" presStyleLbl="node1" presStyleIdx="3" presStyleCnt="6">
        <dgm:presLayoutVars>
          <dgm:chMax val="0"/>
          <dgm:bulletEnabled val="1"/>
        </dgm:presLayoutVars>
      </dgm:prSet>
      <dgm:spPr/>
      <dgm:t>
        <a:bodyPr/>
        <a:lstStyle/>
        <a:p>
          <a:endParaRPr lang="fr-FR"/>
        </a:p>
      </dgm:t>
    </dgm:pt>
    <dgm:pt modelId="{886C474E-163B-6E40-A315-F8EDD6F3E633}" type="pres">
      <dgm:prSet presAssocID="{6F3CD4A7-0C6C-E644-B2A7-22DDA9FFC6E1}" presName="negativeSpace" presStyleCnt="0"/>
      <dgm:spPr/>
    </dgm:pt>
    <dgm:pt modelId="{DCD632D1-2BDB-2449-B20E-E2067AC9D971}" type="pres">
      <dgm:prSet presAssocID="{6F3CD4A7-0C6C-E644-B2A7-22DDA9FFC6E1}" presName="childText" presStyleLbl="conFgAcc1" presStyleIdx="3" presStyleCnt="6">
        <dgm:presLayoutVars>
          <dgm:bulletEnabled val="1"/>
        </dgm:presLayoutVars>
      </dgm:prSet>
      <dgm:spPr/>
      <dgm:t>
        <a:bodyPr/>
        <a:lstStyle/>
        <a:p>
          <a:endParaRPr lang="fr-FR"/>
        </a:p>
      </dgm:t>
    </dgm:pt>
    <dgm:pt modelId="{CC4BCFBE-5561-EE4E-9083-048084AF95B9}" type="pres">
      <dgm:prSet presAssocID="{207AF334-D56A-8841-9DB2-9C808F1F49A5}" presName="spaceBetweenRectangles" presStyleCnt="0"/>
      <dgm:spPr/>
    </dgm:pt>
    <dgm:pt modelId="{9F1CCFAA-6586-7E41-A917-DD5D054363B6}" type="pres">
      <dgm:prSet presAssocID="{6838FF10-9147-304C-B705-41C650B9F8ED}" presName="parentLin" presStyleCnt="0"/>
      <dgm:spPr/>
    </dgm:pt>
    <dgm:pt modelId="{4208C679-5137-CE42-809A-B13C5A759B08}" type="pres">
      <dgm:prSet presAssocID="{6838FF10-9147-304C-B705-41C650B9F8ED}" presName="parentLeftMargin" presStyleLbl="node1" presStyleIdx="3" presStyleCnt="6"/>
      <dgm:spPr/>
      <dgm:t>
        <a:bodyPr/>
        <a:lstStyle/>
        <a:p>
          <a:endParaRPr lang="fr-FR"/>
        </a:p>
      </dgm:t>
    </dgm:pt>
    <dgm:pt modelId="{5BCF0B04-D95B-464C-9205-F1412F69AEE4}" type="pres">
      <dgm:prSet presAssocID="{6838FF10-9147-304C-B705-41C650B9F8ED}" presName="parentText" presStyleLbl="node1" presStyleIdx="4" presStyleCnt="6">
        <dgm:presLayoutVars>
          <dgm:chMax val="0"/>
          <dgm:bulletEnabled val="1"/>
        </dgm:presLayoutVars>
      </dgm:prSet>
      <dgm:spPr/>
      <dgm:t>
        <a:bodyPr/>
        <a:lstStyle/>
        <a:p>
          <a:endParaRPr lang="fr-FR"/>
        </a:p>
      </dgm:t>
    </dgm:pt>
    <dgm:pt modelId="{CE3612C0-7C02-3A48-815C-CDF856021C14}" type="pres">
      <dgm:prSet presAssocID="{6838FF10-9147-304C-B705-41C650B9F8ED}" presName="negativeSpace" presStyleCnt="0"/>
      <dgm:spPr/>
    </dgm:pt>
    <dgm:pt modelId="{26DAF736-B95E-9A44-8056-F0235236122E}" type="pres">
      <dgm:prSet presAssocID="{6838FF10-9147-304C-B705-41C650B9F8ED}" presName="childText" presStyleLbl="conFgAcc1" presStyleIdx="4" presStyleCnt="6">
        <dgm:presLayoutVars>
          <dgm:bulletEnabled val="1"/>
        </dgm:presLayoutVars>
      </dgm:prSet>
      <dgm:spPr/>
      <dgm:t>
        <a:bodyPr/>
        <a:lstStyle/>
        <a:p>
          <a:endParaRPr lang="fr-FR"/>
        </a:p>
      </dgm:t>
    </dgm:pt>
    <dgm:pt modelId="{9F196BC4-5111-184F-9F0D-2A019A31709F}" type="pres">
      <dgm:prSet presAssocID="{171AE2F4-439F-4F4B-9935-216E78B0CEAE}" presName="spaceBetweenRectangles" presStyleCnt="0"/>
      <dgm:spPr/>
    </dgm:pt>
    <dgm:pt modelId="{B4219846-2633-E946-BF21-93A4AAAE3C23}" type="pres">
      <dgm:prSet presAssocID="{564B6CB3-C155-8F4E-9DD8-72C7BC5EE3E6}" presName="parentLin" presStyleCnt="0"/>
      <dgm:spPr/>
    </dgm:pt>
    <dgm:pt modelId="{9FFFB20D-6550-C84B-9411-7DF6622E0807}" type="pres">
      <dgm:prSet presAssocID="{564B6CB3-C155-8F4E-9DD8-72C7BC5EE3E6}" presName="parentLeftMargin" presStyleLbl="node1" presStyleIdx="4" presStyleCnt="6"/>
      <dgm:spPr/>
      <dgm:t>
        <a:bodyPr/>
        <a:lstStyle/>
        <a:p>
          <a:endParaRPr lang="fr-FR"/>
        </a:p>
      </dgm:t>
    </dgm:pt>
    <dgm:pt modelId="{9249FA9E-BC5F-FC46-A96F-8F97AAC58B1A}" type="pres">
      <dgm:prSet presAssocID="{564B6CB3-C155-8F4E-9DD8-72C7BC5EE3E6}" presName="parentText" presStyleLbl="node1" presStyleIdx="5" presStyleCnt="6">
        <dgm:presLayoutVars>
          <dgm:chMax val="0"/>
          <dgm:bulletEnabled val="1"/>
        </dgm:presLayoutVars>
      </dgm:prSet>
      <dgm:spPr/>
      <dgm:t>
        <a:bodyPr/>
        <a:lstStyle/>
        <a:p>
          <a:endParaRPr lang="fr-FR"/>
        </a:p>
      </dgm:t>
    </dgm:pt>
    <dgm:pt modelId="{992B0CB1-68C2-4C45-824B-97F970FC4611}" type="pres">
      <dgm:prSet presAssocID="{564B6CB3-C155-8F4E-9DD8-72C7BC5EE3E6}" presName="negativeSpace" presStyleCnt="0"/>
      <dgm:spPr/>
    </dgm:pt>
    <dgm:pt modelId="{CEC36538-8FBD-2B47-AB19-B560D0FF159C}" type="pres">
      <dgm:prSet presAssocID="{564B6CB3-C155-8F4E-9DD8-72C7BC5EE3E6}" presName="childText" presStyleLbl="conFgAcc1" presStyleIdx="5" presStyleCnt="6">
        <dgm:presLayoutVars>
          <dgm:bulletEnabled val="1"/>
        </dgm:presLayoutVars>
      </dgm:prSet>
      <dgm:spPr/>
      <dgm:t>
        <a:bodyPr/>
        <a:lstStyle/>
        <a:p>
          <a:endParaRPr lang="fr-FR"/>
        </a:p>
      </dgm:t>
    </dgm:pt>
  </dgm:ptLst>
  <dgm:cxnLst>
    <dgm:cxn modelId="{686F650D-E64E-D74D-B815-6B4951EC7860}" srcId="{6838FF10-9147-304C-B705-41C650B9F8ED}" destId="{953A0999-1608-944A-BA07-F202397E424A}" srcOrd="0" destOrd="0" parTransId="{24D6FB75-7F09-8D46-A152-8B61C48686E3}" sibTransId="{9E85ECD9-9396-114C-948C-FFB283570567}"/>
    <dgm:cxn modelId="{20546DAB-C170-1341-8281-0E2CE82B49C2}" srcId="{3E0CFEBD-6439-CC43-A6D1-4F4FF1B34009}" destId="{C6E5A63A-CB54-3B42-80CA-6440557940B5}" srcOrd="0" destOrd="0" parTransId="{D99E65FF-B858-764D-BC51-C15849F655CE}" sibTransId="{BBAFA437-62AC-474F-9C9F-430A179978B6}"/>
    <dgm:cxn modelId="{0AA52E96-2FF0-104F-9AD0-F8849C6043B4}" type="presOf" srcId="{6F3CD4A7-0C6C-E644-B2A7-22DDA9FFC6E1}" destId="{7CFDA5E7-0F37-7B45-A465-98C429DD3EC6}" srcOrd="1" destOrd="0" presId="urn:microsoft.com/office/officeart/2005/8/layout/list1"/>
    <dgm:cxn modelId="{B7BC99D9-7EFE-B741-8DA0-BF58F633C24E}" srcId="{A467FE0F-4737-F443-81FE-869DF0EFE78D}" destId="{6F3CD4A7-0C6C-E644-B2A7-22DDA9FFC6E1}" srcOrd="3" destOrd="0" parTransId="{2588E664-F91B-7C46-ABAD-A6A34E40C3BD}" sibTransId="{207AF334-D56A-8841-9DB2-9C808F1F49A5}"/>
    <dgm:cxn modelId="{0A556703-7FA4-D547-8324-992DBC9CA9B7}" srcId="{D91542BC-6C98-BF4E-B83B-AE1FEF09E21A}" destId="{82A1BD64-42F2-E948-8B95-FC12A6444868}" srcOrd="2" destOrd="0" parTransId="{FAC62069-118B-294B-AA91-6CD26789AA46}" sibTransId="{E23A097F-9D8A-BE40-8946-4376E6C639CF}"/>
    <dgm:cxn modelId="{62D8DD0B-2A3D-4D44-9E98-416542D4CCC1}" srcId="{A467FE0F-4737-F443-81FE-869DF0EFE78D}" destId="{6838FF10-9147-304C-B705-41C650B9F8ED}" srcOrd="4" destOrd="0" parTransId="{1E02C793-EDB3-C949-86E8-90FF6BA109E5}" sibTransId="{171AE2F4-439F-4F4B-9935-216E78B0CEAE}"/>
    <dgm:cxn modelId="{3A4CE7C0-A95D-A44C-B1FE-5040F04389C8}" type="presOf" srcId="{3E0CFEBD-6439-CC43-A6D1-4F4FF1B34009}" destId="{748AC515-B60D-6A4A-8031-B783BA353C69}" srcOrd="0" destOrd="0" presId="urn:microsoft.com/office/officeart/2005/8/layout/list1"/>
    <dgm:cxn modelId="{575BEA71-A4B5-CC49-A7F2-4EA371E08865}" type="presOf" srcId="{A467FE0F-4737-F443-81FE-869DF0EFE78D}" destId="{252920FF-96D7-DA4B-AB61-8E74DFB4BB1E}" srcOrd="0" destOrd="0" presId="urn:microsoft.com/office/officeart/2005/8/layout/list1"/>
    <dgm:cxn modelId="{31D9AD12-99A1-394C-8E55-A602DDB28F8A}" type="presOf" srcId="{7C9C1943-1058-0244-8747-519955B9672D}" destId="{DCD632D1-2BDB-2449-B20E-E2067AC9D971}" srcOrd="0" destOrd="0" presId="urn:microsoft.com/office/officeart/2005/8/layout/list1"/>
    <dgm:cxn modelId="{9E8AA0B0-9A91-1141-BFCE-C1DEEF9B7243}" srcId="{D91542BC-6C98-BF4E-B83B-AE1FEF09E21A}" destId="{F064D1FA-C27E-C54B-AEA4-23E3028C54CB}" srcOrd="0" destOrd="0" parTransId="{F9025017-587C-0444-BC0A-D9A5EC7C6F76}" sibTransId="{75CF9A14-9192-3C40-8B8B-19215AD4D9AE}"/>
    <dgm:cxn modelId="{05DC7095-5023-D44A-9F45-BD9F4970CBA0}" type="presOf" srcId="{564B6CB3-C155-8F4E-9DD8-72C7BC5EE3E6}" destId="{9249FA9E-BC5F-FC46-A96F-8F97AAC58B1A}" srcOrd="1" destOrd="0" presId="urn:microsoft.com/office/officeart/2005/8/layout/list1"/>
    <dgm:cxn modelId="{849C2F1F-A3AD-994D-AAF1-89A075B8FEF7}" type="presOf" srcId="{C6E5A63A-CB54-3B42-80CA-6440557940B5}" destId="{D7703469-E9E1-4049-A3F6-4B15BC4B2C72}" srcOrd="0" destOrd="0" presId="urn:microsoft.com/office/officeart/2005/8/layout/list1"/>
    <dgm:cxn modelId="{7A714740-F36C-CE4A-AB82-1FA12C24C392}" type="presOf" srcId="{0A851CC9-E8FF-DA4B-810B-5CA33D92E841}" destId="{7C4539AB-AB7B-BD46-A8CF-F31101442DDC}" srcOrd="0" destOrd="0" presId="urn:microsoft.com/office/officeart/2005/8/layout/list1"/>
    <dgm:cxn modelId="{0B5051D3-89B9-2E4D-A5D9-7BF722BA73EC}" srcId="{A467FE0F-4737-F443-81FE-869DF0EFE78D}" destId="{3E0CFEBD-6439-CC43-A6D1-4F4FF1B34009}" srcOrd="2" destOrd="0" parTransId="{EFF1DF4F-30EA-6B47-A201-5E3964D8A4E0}" sibTransId="{4ED83E99-2285-4943-B5F9-5392BB54CA1F}"/>
    <dgm:cxn modelId="{3B569402-05B9-2046-BBE2-F38B950119C9}" srcId="{6F3CD4A7-0C6C-E644-B2A7-22DDA9FFC6E1}" destId="{7C9C1943-1058-0244-8747-519955B9672D}" srcOrd="0" destOrd="0" parTransId="{745B2AD5-E9B2-CB40-8E21-0E2181553E3B}" sibTransId="{1AED9CA2-D5E7-D243-958F-63F5C70D80EA}"/>
    <dgm:cxn modelId="{1171357B-88BF-C348-A685-F5B225FE0F0E}" type="presOf" srcId="{82A1BD64-42F2-E948-8B95-FC12A6444868}" destId="{765B4911-D2BC-0B45-941D-F9CE74B09F4B}" srcOrd="0" destOrd="2" presId="urn:microsoft.com/office/officeart/2005/8/layout/list1"/>
    <dgm:cxn modelId="{98296F1B-335B-314F-BD1A-5691DA5018CB}" srcId="{A467FE0F-4737-F443-81FE-869DF0EFE78D}" destId="{D91542BC-6C98-BF4E-B83B-AE1FEF09E21A}" srcOrd="0" destOrd="0" parTransId="{75CAC46D-C894-B54C-A8E0-3230B476A98E}" sibTransId="{C5DD0882-4972-B94C-8893-F0024885D48E}"/>
    <dgm:cxn modelId="{959197E8-7EB2-5F40-BA28-9C857B20B131}" srcId="{A467FE0F-4737-F443-81FE-869DF0EFE78D}" destId="{0A851CC9-E8FF-DA4B-810B-5CA33D92E841}" srcOrd="1" destOrd="0" parTransId="{1C82049B-4D1B-DB4C-A207-D80FB5256518}" sibTransId="{6002A7E2-9EA8-6047-9379-CE39645FE00C}"/>
    <dgm:cxn modelId="{ACA3366A-D5DC-7C46-8745-8C8252A5CDB9}" type="presOf" srcId="{564B6CB3-C155-8F4E-9DD8-72C7BC5EE3E6}" destId="{9FFFB20D-6550-C84B-9411-7DF6622E0807}" srcOrd="0" destOrd="0" presId="urn:microsoft.com/office/officeart/2005/8/layout/list1"/>
    <dgm:cxn modelId="{EF3196F5-4338-6549-9B70-8380704C94D3}" srcId="{564B6CB3-C155-8F4E-9DD8-72C7BC5EE3E6}" destId="{08841AB3-668B-D74C-ADFA-C098676DB184}" srcOrd="0" destOrd="0" parTransId="{05BF7E0C-EA9E-954A-82C8-65EBDE38F51C}" sibTransId="{A589CD83-EE81-3A48-A88A-C81C50620179}"/>
    <dgm:cxn modelId="{5F6EE417-B8D0-D549-9010-3315A587480A}" type="presOf" srcId="{6F3CD4A7-0C6C-E644-B2A7-22DDA9FFC6E1}" destId="{673FECB9-4BD0-C342-BFAE-20690ED4533C}" srcOrd="0" destOrd="0" presId="urn:microsoft.com/office/officeart/2005/8/layout/list1"/>
    <dgm:cxn modelId="{C557DD9E-3006-B74C-A914-74CF4B85C134}" type="presOf" srcId="{08841AB3-668B-D74C-ADFA-C098676DB184}" destId="{CEC36538-8FBD-2B47-AB19-B560D0FF159C}" srcOrd="0" destOrd="0" presId="urn:microsoft.com/office/officeart/2005/8/layout/list1"/>
    <dgm:cxn modelId="{1FA268B7-5051-8840-A1D4-30F49CDC362F}" type="presOf" srcId="{D91542BC-6C98-BF4E-B83B-AE1FEF09E21A}" destId="{1866785D-4D76-394B-A538-4427F9396687}" srcOrd="0" destOrd="0" presId="urn:microsoft.com/office/officeart/2005/8/layout/list1"/>
    <dgm:cxn modelId="{ECD01E8F-A8C9-954D-ACAD-9800C9E0FCB3}" type="presOf" srcId="{F064D1FA-C27E-C54B-AEA4-23E3028C54CB}" destId="{765B4911-D2BC-0B45-941D-F9CE74B09F4B}" srcOrd="0" destOrd="0" presId="urn:microsoft.com/office/officeart/2005/8/layout/list1"/>
    <dgm:cxn modelId="{52121441-37D7-B942-8821-AD9CDC8DEA9D}" type="presOf" srcId="{953A0999-1608-944A-BA07-F202397E424A}" destId="{26DAF736-B95E-9A44-8056-F0235236122E}" srcOrd="0" destOrd="0" presId="urn:microsoft.com/office/officeart/2005/8/layout/list1"/>
    <dgm:cxn modelId="{7697ABAD-35FD-4A42-AA97-71C184C1D0BE}" type="presOf" srcId="{6838FF10-9147-304C-B705-41C650B9F8ED}" destId="{4208C679-5137-CE42-809A-B13C5A759B08}" srcOrd="0" destOrd="0" presId="urn:microsoft.com/office/officeart/2005/8/layout/list1"/>
    <dgm:cxn modelId="{300341DD-6987-584A-A8D7-621D0FB1EBCD}" srcId="{A467FE0F-4737-F443-81FE-869DF0EFE78D}" destId="{564B6CB3-C155-8F4E-9DD8-72C7BC5EE3E6}" srcOrd="5" destOrd="0" parTransId="{B9EA7193-4D8E-C643-8BD4-DA5F2D6ECD84}" sibTransId="{F04E3956-4FC7-6F46-BA88-0FC0B201FE0F}"/>
    <dgm:cxn modelId="{34ED93A4-806A-A043-8080-F441A4EA47FE}" type="presOf" srcId="{91B0E297-10D6-5E46-A1EA-C499FAD9BAE4}" destId="{765B4911-D2BC-0B45-941D-F9CE74B09F4B}" srcOrd="0" destOrd="1" presId="urn:microsoft.com/office/officeart/2005/8/layout/list1"/>
    <dgm:cxn modelId="{BA0E5302-B52D-4044-93DA-8489120BB6D8}" type="presOf" srcId="{3E0CFEBD-6439-CC43-A6D1-4F4FF1B34009}" destId="{392BE65E-A834-114A-85D8-096CA0FB6793}" srcOrd="1" destOrd="0" presId="urn:microsoft.com/office/officeart/2005/8/layout/list1"/>
    <dgm:cxn modelId="{E163EEC3-1E7D-EE41-BFA9-5175F373C274}" srcId="{0A851CC9-E8FF-DA4B-810B-5CA33D92E841}" destId="{4E9AEE7A-179E-714A-AB4A-03225F381FAF}" srcOrd="0" destOrd="0" parTransId="{4C628B00-5406-5B43-AAD2-E77166D200CA}" sibTransId="{32E268C0-D1AD-3F42-A6BF-707B59E82531}"/>
    <dgm:cxn modelId="{535930A0-9C16-F24B-A338-04219CEA602D}" type="presOf" srcId="{D91542BC-6C98-BF4E-B83B-AE1FEF09E21A}" destId="{DF34D219-DFF7-6148-8E6C-32615B706310}" srcOrd="1" destOrd="0" presId="urn:microsoft.com/office/officeart/2005/8/layout/list1"/>
    <dgm:cxn modelId="{19FC2C57-0417-2647-98FE-8A1A678A9ED1}" srcId="{D91542BC-6C98-BF4E-B83B-AE1FEF09E21A}" destId="{91B0E297-10D6-5E46-A1EA-C499FAD9BAE4}" srcOrd="1" destOrd="0" parTransId="{FB34EB84-1020-6544-BAA0-531B8F2BE948}" sibTransId="{28CDB32B-CBA0-F648-A006-1371688DC4CE}"/>
    <dgm:cxn modelId="{C85869A1-671A-BE44-AC4A-1A9C17B48F7D}" type="presOf" srcId="{6838FF10-9147-304C-B705-41C650B9F8ED}" destId="{5BCF0B04-D95B-464C-9205-F1412F69AEE4}" srcOrd="1" destOrd="0" presId="urn:microsoft.com/office/officeart/2005/8/layout/list1"/>
    <dgm:cxn modelId="{060AA198-4537-FE4C-9892-C7415DA12D5D}" type="presOf" srcId="{4E9AEE7A-179E-714A-AB4A-03225F381FAF}" destId="{A8AEDAF6-45DF-AF44-BA4B-78C04EC313C6}" srcOrd="0" destOrd="0" presId="urn:microsoft.com/office/officeart/2005/8/layout/list1"/>
    <dgm:cxn modelId="{1B01CC5F-59A8-8940-8C45-6F37F1F0F732}" type="presOf" srcId="{0A851CC9-E8FF-DA4B-810B-5CA33D92E841}" destId="{1C076642-CEA3-164C-9D50-F52B8F719423}" srcOrd="1" destOrd="0" presId="urn:microsoft.com/office/officeart/2005/8/layout/list1"/>
    <dgm:cxn modelId="{324406CC-E877-F849-A491-6CC32F367BE4}" type="presParOf" srcId="{252920FF-96D7-DA4B-AB61-8E74DFB4BB1E}" destId="{AA537564-1392-CF40-BBEE-326FEE156159}" srcOrd="0" destOrd="0" presId="urn:microsoft.com/office/officeart/2005/8/layout/list1"/>
    <dgm:cxn modelId="{5D91618D-11A7-4448-9731-A00718527D48}" type="presParOf" srcId="{AA537564-1392-CF40-BBEE-326FEE156159}" destId="{1866785D-4D76-394B-A538-4427F9396687}" srcOrd="0" destOrd="0" presId="urn:microsoft.com/office/officeart/2005/8/layout/list1"/>
    <dgm:cxn modelId="{EBC50852-FEC8-EB4C-A137-9C70102DFAA7}" type="presParOf" srcId="{AA537564-1392-CF40-BBEE-326FEE156159}" destId="{DF34D219-DFF7-6148-8E6C-32615B706310}" srcOrd="1" destOrd="0" presId="urn:microsoft.com/office/officeart/2005/8/layout/list1"/>
    <dgm:cxn modelId="{9DBCF52F-3551-564A-8CD1-6C5B41EE9E2D}" type="presParOf" srcId="{252920FF-96D7-DA4B-AB61-8E74DFB4BB1E}" destId="{AA18F85C-0830-1D44-B852-D6046FE62C68}" srcOrd="1" destOrd="0" presId="urn:microsoft.com/office/officeart/2005/8/layout/list1"/>
    <dgm:cxn modelId="{5A3F13ED-6D25-F244-8C22-56E044AA2C9E}" type="presParOf" srcId="{252920FF-96D7-DA4B-AB61-8E74DFB4BB1E}" destId="{765B4911-D2BC-0B45-941D-F9CE74B09F4B}" srcOrd="2" destOrd="0" presId="urn:microsoft.com/office/officeart/2005/8/layout/list1"/>
    <dgm:cxn modelId="{BB0258B5-4A66-1945-A642-7637DE916E80}" type="presParOf" srcId="{252920FF-96D7-DA4B-AB61-8E74DFB4BB1E}" destId="{0F7028B7-CE2A-0342-8E4A-D160AD247910}" srcOrd="3" destOrd="0" presId="urn:microsoft.com/office/officeart/2005/8/layout/list1"/>
    <dgm:cxn modelId="{EFD0E819-FBC1-2342-996A-C78EB9FF8BC2}" type="presParOf" srcId="{252920FF-96D7-DA4B-AB61-8E74DFB4BB1E}" destId="{79F500B2-883C-D145-8549-DD968F7A413F}" srcOrd="4" destOrd="0" presId="urn:microsoft.com/office/officeart/2005/8/layout/list1"/>
    <dgm:cxn modelId="{A5A8DEA8-A17D-ED41-B76C-8ADC86F8668C}" type="presParOf" srcId="{79F500B2-883C-D145-8549-DD968F7A413F}" destId="{7C4539AB-AB7B-BD46-A8CF-F31101442DDC}" srcOrd="0" destOrd="0" presId="urn:microsoft.com/office/officeart/2005/8/layout/list1"/>
    <dgm:cxn modelId="{B65C0F77-7BEE-564E-8702-86D14AE354C2}" type="presParOf" srcId="{79F500B2-883C-D145-8549-DD968F7A413F}" destId="{1C076642-CEA3-164C-9D50-F52B8F719423}" srcOrd="1" destOrd="0" presId="urn:microsoft.com/office/officeart/2005/8/layout/list1"/>
    <dgm:cxn modelId="{493E4759-E263-A948-8360-E31D62E65BED}" type="presParOf" srcId="{252920FF-96D7-DA4B-AB61-8E74DFB4BB1E}" destId="{2A7BC899-BD8D-B341-AECB-382BA8D64274}" srcOrd="5" destOrd="0" presId="urn:microsoft.com/office/officeart/2005/8/layout/list1"/>
    <dgm:cxn modelId="{DECBAA7E-F75C-6645-8A6F-15D6E7E0105F}" type="presParOf" srcId="{252920FF-96D7-DA4B-AB61-8E74DFB4BB1E}" destId="{A8AEDAF6-45DF-AF44-BA4B-78C04EC313C6}" srcOrd="6" destOrd="0" presId="urn:microsoft.com/office/officeart/2005/8/layout/list1"/>
    <dgm:cxn modelId="{29D0CF65-6BA8-034F-86CA-57A2BAA64982}" type="presParOf" srcId="{252920FF-96D7-DA4B-AB61-8E74DFB4BB1E}" destId="{9E7DC033-3032-2048-8C9A-CBC3D5028C89}" srcOrd="7" destOrd="0" presId="urn:microsoft.com/office/officeart/2005/8/layout/list1"/>
    <dgm:cxn modelId="{E14161E7-34C7-8A49-8974-0FA5752E8F73}" type="presParOf" srcId="{252920FF-96D7-DA4B-AB61-8E74DFB4BB1E}" destId="{5B21C956-1711-E04F-97B9-A97E90677B79}" srcOrd="8" destOrd="0" presId="urn:microsoft.com/office/officeart/2005/8/layout/list1"/>
    <dgm:cxn modelId="{9A599AE8-D213-004E-A1FA-5D03CF2E3E2E}" type="presParOf" srcId="{5B21C956-1711-E04F-97B9-A97E90677B79}" destId="{748AC515-B60D-6A4A-8031-B783BA353C69}" srcOrd="0" destOrd="0" presId="urn:microsoft.com/office/officeart/2005/8/layout/list1"/>
    <dgm:cxn modelId="{094D44CE-E922-4343-B0BD-1FFD8A873878}" type="presParOf" srcId="{5B21C956-1711-E04F-97B9-A97E90677B79}" destId="{392BE65E-A834-114A-85D8-096CA0FB6793}" srcOrd="1" destOrd="0" presId="urn:microsoft.com/office/officeart/2005/8/layout/list1"/>
    <dgm:cxn modelId="{423E8263-E768-FD4A-95CA-E6F58EE9C54A}" type="presParOf" srcId="{252920FF-96D7-DA4B-AB61-8E74DFB4BB1E}" destId="{2910E72F-156B-C54D-AA88-E00B13220492}" srcOrd="9" destOrd="0" presId="urn:microsoft.com/office/officeart/2005/8/layout/list1"/>
    <dgm:cxn modelId="{EFBCAFF6-C965-4244-A49C-0E89E1099BE2}" type="presParOf" srcId="{252920FF-96D7-DA4B-AB61-8E74DFB4BB1E}" destId="{D7703469-E9E1-4049-A3F6-4B15BC4B2C72}" srcOrd="10" destOrd="0" presId="urn:microsoft.com/office/officeart/2005/8/layout/list1"/>
    <dgm:cxn modelId="{04CE430F-A725-C74B-913A-80709540BF44}" type="presParOf" srcId="{252920FF-96D7-DA4B-AB61-8E74DFB4BB1E}" destId="{B24222D0-2A3C-B04F-9768-F2D64292AFC7}" srcOrd="11" destOrd="0" presId="urn:microsoft.com/office/officeart/2005/8/layout/list1"/>
    <dgm:cxn modelId="{F4CB3724-16E0-7149-898F-D53228B9C1D7}" type="presParOf" srcId="{252920FF-96D7-DA4B-AB61-8E74DFB4BB1E}" destId="{EB8E9348-5ED9-4E49-A3BB-A8C65226D5D7}" srcOrd="12" destOrd="0" presId="urn:microsoft.com/office/officeart/2005/8/layout/list1"/>
    <dgm:cxn modelId="{0A4194BD-CB30-2842-85E7-527569836388}" type="presParOf" srcId="{EB8E9348-5ED9-4E49-A3BB-A8C65226D5D7}" destId="{673FECB9-4BD0-C342-BFAE-20690ED4533C}" srcOrd="0" destOrd="0" presId="urn:microsoft.com/office/officeart/2005/8/layout/list1"/>
    <dgm:cxn modelId="{47846716-60E9-DD41-AFBF-DD982B60DC6D}" type="presParOf" srcId="{EB8E9348-5ED9-4E49-A3BB-A8C65226D5D7}" destId="{7CFDA5E7-0F37-7B45-A465-98C429DD3EC6}" srcOrd="1" destOrd="0" presId="urn:microsoft.com/office/officeart/2005/8/layout/list1"/>
    <dgm:cxn modelId="{B1748C5D-93C1-B648-8051-61ECCB8025F3}" type="presParOf" srcId="{252920FF-96D7-DA4B-AB61-8E74DFB4BB1E}" destId="{886C474E-163B-6E40-A315-F8EDD6F3E633}" srcOrd="13" destOrd="0" presId="urn:microsoft.com/office/officeart/2005/8/layout/list1"/>
    <dgm:cxn modelId="{1BBFCDFD-E303-7840-89AE-2D987CB30559}" type="presParOf" srcId="{252920FF-96D7-DA4B-AB61-8E74DFB4BB1E}" destId="{DCD632D1-2BDB-2449-B20E-E2067AC9D971}" srcOrd="14" destOrd="0" presId="urn:microsoft.com/office/officeart/2005/8/layout/list1"/>
    <dgm:cxn modelId="{FEDA90B4-F2A8-9647-94D4-BB490A2550B9}" type="presParOf" srcId="{252920FF-96D7-DA4B-AB61-8E74DFB4BB1E}" destId="{CC4BCFBE-5561-EE4E-9083-048084AF95B9}" srcOrd="15" destOrd="0" presId="urn:microsoft.com/office/officeart/2005/8/layout/list1"/>
    <dgm:cxn modelId="{26E511FB-6924-E640-A443-E653BD87A752}" type="presParOf" srcId="{252920FF-96D7-DA4B-AB61-8E74DFB4BB1E}" destId="{9F1CCFAA-6586-7E41-A917-DD5D054363B6}" srcOrd="16" destOrd="0" presId="urn:microsoft.com/office/officeart/2005/8/layout/list1"/>
    <dgm:cxn modelId="{41BA1FCA-6620-454E-BCB9-62287D5C507C}" type="presParOf" srcId="{9F1CCFAA-6586-7E41-A917-DD5D054363B6}" destId="{4208C679-5137-CE42-809A-B13C5A759B08}" srcOrd="0" destOrd="0" presId="urn:microsoft.com/office/officeart/2005/8/layout/list1"/>
    <dgm:cxn modelId="{0E43B2F8-2691-E94E-BC30-247E33A66D12}" type="presParOf" srcId="{9F1CCFAA-6586-7E41-A917-DD5D054363B6}" destId="{5BCF0B04-D95B-464C-9205-F1412F69AEE4}" srcOrd="1" destOrd="0" presId="urn:microsoft.com/office/officeart/2005/8/layout/list1"/>
    <dgm:cxn modelId="{43B83652-C1D3-2743-921F-839B82BAFF83}" type="presParOf" srcId="{252920FF-96D7-DA4B-AB61-8E74DFB4BB1E}" destId="{CE3612C0-7C02-3A48-815C-CDF856021C14}" srcOrd="17" destOrd="0" presId="urn:microsoft.com/office/officeart/2005/8/layout/list1"/>
    <dgm:cxn modelId="{BE5AB695-EFB3-E543-83B8-165234AB594D}" type="presParOf" srcId="{252920FF-96D7-DA4B-AB61-8E74DFB4BB1E}" destId="{26DAF736-B95E-9A44-8056-F0235236122E}" srcOrd="18" destOrd="0" presId="urn:microsoft.com/office/officeart/2005/8/layout/list1"/>
    <dgm:cxn modelId="{F6873D7C-8226-D049-8D8D-69234D2B7FCC}" type="presParOf" srcId="{252920FF-96D7-DA4B-AB61-8E74DFB4BB1E}" destId="{9F196BC4-5111-184F-9F0D-2A019A31709F}" srcOrd="19" destOrd="0" presId="urn:microsoft.com/office/officeart/2005/8/layout/list1"/>
    <dgm:cxn modelId="{A6E265AB-419C-A641-A605-881F51FA0DDC}" type="presParOf" srcId="{252920FF-96D7-DA4B-AB61-8E74DFB4BB1E}" destId="{B4219846-2633-E946-BF21-93A4AAAE3C23}" srcOrd="20" destOrd="0" presId="urn:microsoft.com/office/officeart/2005/8/layout/list1"/>
    <dgm:cxn modelId="{C3F81DE2-F68C-3443-B872-F55B0E748DE2}" type="presParOf" srcId="{B4219846-2633-E946-BF21-93A4AAAE3C23}" destId="{9FFFB20D-6550-C84B-9411-7DF6622E0807}" srcOrd="0" destOrd="0" presId="urn:microsoft.com/office/officeart/2005/8/layout/list1"/>
    <dgm:cxn modelId="{3FA9B030-9338-774B-9562-B6F5B85685EF}" type="presParOf" srcId="{B4219846-2633-E946-BF21-93A4AAAE3C23}" destId="{9249FA9E-BC5F-FC46-A96F-8F97AAC58B1A}" srcOrd="1" destOrd="0" presId="urn:microsoft.com/office/officeart/2005/8/layout/list1"/>
    <dgm:cxn modelId="{F641144A-A3C3-F74D-8418-5951EBD5F60A}" type="presParOf" srcId="{252920FF-96D7-DA4B-AB61-8E74DFB4BB1E}" destId="{992B0CB1-68C2-4C45-824B-97F970FC4611}" srcOrd="21" destOrd="0" presId="urn:microsoft.com/office/officeart/2005/8/layout/list1"/>
    <dgm:cxn modelId="{0C12B8A7-FD0F-694F-BF5E-A4F210D53B92}" type="presParOf" srcId="{252920FF-96D7-DA4B-AB61-8E74DFB4BB1E}" destId="{CEC36538-8FBD-2B47-AB19-B560D0FF159C}"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67FE0F-4737-F443-81FE-869DF0EFE78D}"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822E8A9B-4469-6D45-A2A1-D099D03AA6B6}">
      <dgm:prSet/>
      <dgm:spPr/>
      <dgm:t>
        <a:bodyPr/>
        <a:lstStyle/>
        <a:p>
          <a:r>
            <a:rPr lang="fr-FR" dirty="0" smtClean="0"/>
            <a:t>La manutention manuelle d’une charge peut présenter un risque, dans les cas suivants :</a:t>
          </a:r>
          <a:endParaRPr lang="fr-FR" dirty="0"/>
        </a:p>
      </dgm:t>
    </dgm:pt>
    <dgm:pt modelId="{9465D514-A87B-2D4C-B4F8-2D6F353D413E}" type="parTrans" cxnId="{EA5C8442-C779-C546-A51A-13A9C7D483FA}">
      <dgm:prSet/>
      <dgm:spPr/>
      <dgm:t>
        <a:bodyPr/>
        <a:lstStyle/>
        <a:p>
          <a:endParaRPr lang="fr-FR"/>
        </a:p>
      </dgm:t>
    </dgm:pt>
    <dgm:pt modelId="{5A8DAD83-44D3-7E48-8962-5CF5EE1B676F}" type="sibTrans" cxnId="{EA5C8442-C779-C546-A51A-13A9C7D483FA}">
      <dgm:prSet/>
      <dgm:spPr/>
      <dgm:t>
        <a:bodyPr/>
        <a:lstStyle/>
        <a:p>
          <a:endParaRPr lang="fr-FR"/>
        </a:p>
      </dgm:t>
    </dgm:pt>
    <dgm:pt modelId="{3E615B70-91F4-1949-AA85-D6E3F5A944B8}">
      <dgm:prSet/>
      <dgm:spPr/>
      <dgm:t>
        <a:bodyPr/>
        <a:lstStyle/>
        <a:p>
          <a:r>
            <a:rPr lang="fr-FR" dirty="0" smtClean="0"/>
            <a:t>la charge est trop lourde ou trop grande ;</a:t>
          </a:r>
          <a:endParaRPr lang="fr-FR" dirty="0"/>
        </a:p>
      </dgm:t>
    </dgm:pt>
    <dgm:pt modelId="{D6E10CF3-84B9-BA49-A7FA-7C009B326DA9}" type="parTrans" cxnId="{00692262-8B3A-DC4C-B905-57B9058F5D4C}">
      <dgm:prSet/>
      <dgm:spPr/>
      <dgm:t>
        <a:bodyPr/>
        <a:lstStyle/>
        <a:p>
          <a:endParaRPr lang="fr-FR"/>
        </a:p>
      </dgm:t>
    </dgm:pt>
    <dgm:pt modelId="{8F34F22B-BCC7-9948-835D-485476AABE13}" type="sibTrans" cxnId="{00692262-8B3A-DC4C-B905-57B9058F5D4C}">
      <dgm:prSet/>
      <dgm:spPr/>
      <dgm:t>
        <a:bodyPr/>
        <a:lstStyle/>
        <a:p>
          <a:endParaRPr lang="fr-FR"/>
        </a:p>
      </dgm:t>
    </dgm:pt>
    <dgm:pt modelId="{05980ABC-3178-0A49-A6F6-D62FE26BD6AA}">
      <dgm:prSet/>
      <dgm:spPr/>
      <dgm:t>
        <a:bodyPr/>
        <a:lstStyle/>
        <a:p>
          <a:r>
            <a:rPr lang="fr-FR" dirty="0" smtClean="0"/>
            <a:t>elle est encombrante ou difficile à saisir ;</a:t>
          </a:r>
          <a:endParaRPr lang="fr-FR" dirty="0"/>
        </a:p>
      </dgm:t>
    </dgm:pt>
    <dgm:pt modelId="{BEBE43CB-686E-6B4D-91CB-03ABEE39E023}" type="parTrans" cxnId="{B6E8FB3B-B74E-D84B-B9C5-C61DDED786A5}">
      <dgm:prSet/>
      <dgm:spPr/>
      <dgm:t>
        <a:bodyPr/>
        <a:lstStyle/>
        <a:p>
          <a:endParaRPr lang="fr-FR"/>
        </a:p>
      </dgm:t>
    </dgm:pt>
    <dgm:pt modelId="{50FFC465-AABD-EF46-B67B-D69A581AE47D}" type="sibTrans" cxnId="{B6E8FB3B-B74E-D84B-B9C5-C61DDED786A5}">
      <dgm:prSet/>
      <dgm:spPr/>
      <dgm:t>
        <a:bodyPr/>
        <a:lstStyle/>
        <a:p>
          <a:endParaRPr lang="fr-FR"/>
        </a:p>
      </dgm:t>
    </dgm:pt>
    <dgm:pt modelId="{FAEA776D-8EB3-5E4A-84B0-E5FC4ECC6AC5}">
      <dgm:prSet/>
      <dgm:spPr/>
      <dgm:t>
        <a:bodyPr/>
        <a:lstStyle/>
        <a:p>
          <a:r>
            <a:rPr lang="fr-FR" dirty="0" smtClean="0"/>
            <a:t>elle est en équilibre instable ;</a:t>
          </a:r>
          <a:endParaRPr lang="fr-FR" dirty="0"/>
        </a:p>
      </dgm:t>
    </dgm:pt>
    <dgm:pt modelId="{8EBD1D61-5A17-EE49-B3CF-43DB89347B73}" type="parTrans" cxnId="{4E20F77F-8A0B-D940-8F89-3E0156552E62}">
      <dgm:prSet/>
      <dgm:spPr/>
      <dgm:t>
        <a:bodyPr/>
        <a:lstStyle/>
        <a:p>
          <a:endParaRPr lang="fr-FR"/>
        </a:p>
      </dgm:t>
    </dgm:pt>
    <dgm:pt modelId="{B59DB225-EBFE-C642-8DBD-0CCAAA60AE85}" type="sibTrans" cxnId="{4E20F77F-8A0B-D940-8F89-3E0156552E62}">
      <dgm:prSet/>
      <dgm:spPr/>
      <dgm:t>
        <a:bodyPr/>
        <a:lstStyle/>
        <a:p>
          <a:endParaRPr lang="fr-FR"/>
        </a:p>
      </dgm:t>
    </dgm:pt>
    <dgm:pt modelId="{FCE989FE-9DF5-924B-9C6F-BC1DC8C23133}">
      <dgm:prSet/>
      <dgm:spPr/>
      <dgm:t>
        <a:bodyPr/>
        <a:lstStyle/>
        <a:p>
          <a:r>
            <a:rPr lang="fr-FR" dirty="0" smtClean="0"/>
            <a:t>elle est placée de telle façon qu’elle doit être tenue ou manipulée à distance du tronc ou avec une flexion ou une torsion du tronc. </a:t>
          </a:r>
          <a:endParaRPr lang="fr-FR" dirty="0"/>
        </a:p>
      </dgm:t>
    </dgm:pt>
    <dgm:pt modelId="{993E428A-119A-D349-87AD-C65358F21461}" type="parTrans" cxnId="{29C9E05B-CB41-FC4D-87B9-31BFB3293FA5}">
      <dgm:prSet/>
      <dgm:spPr/>
      <dgm:t>
        <a:bodyPr/>
        <a:lstStyle/>
        <a:p>
          <a:endParaRPr lang="fr-FR"/>
        </a:p>
      </dgm:t>
    </dgm:pt>
    <dgm:pt modelId="{55B4C630-E766-C542-AA2D-D61308A9F7F7}" type="sibTrans" cxnId="{29C9E05B-CB41-FC4D-87B9-31BFB3293FA5}">
      <dgm:prSet/>
      <dgm:spPr/>
      <dgm:t>
        <a:bodyPr/>
        <a:lstStyle/>
        <a:p>
          <a:endParaRPr lang="fr-FR"/>
        </a:p>
      </dgm:t>
    </dgm:pt>
    <dgm:pt modelId="{6A65BDE5-B565-564D-A5E8-6DACA03A067A}" type="pres">
      <dgm:prSet presAssocID="{A467FE0F-4737-F443-81FE-869DF0EFE78D}" presName="linear" presStyleCnt="0">
        <dgm:presLayoutVars>
          <dgm:animLvl val="lvl"/>
          <dgm:resizeHandles val="exact"/>
        </dgm:presLayoutVars>
      </dgm:prSet>
      <dgm:spPr/>
      <dgm:t>
        <a:bodyPr/>
        <a:lstStyle/>
        <a:p>
          <a:endParaRPr lang="fr-FR"/>
        </a:p>
      </dgm:t>
    </dgm:pt>
    <dgm:pt modelId="{748CDDC5-EE20-B747-B102-8076106DA813}" type="pres">
      <dgm:prSet presAssocID="{822E8A9B-4469-6D45-A2A1-D099D03AA6B6}" presName="parentText" presStyleLbl="node1" presStyleIdx="0" presStyleCnt="1">
        <dgm:presLayoutVars>
          <dgm:chMax val="0"/>
          <dgm:bulletEnabled val="1"/>
        </dgm:presLayoutVars>
      </dgm:prSet>
      <dgm:spPr/>
      <dgm:t>
        <a:bodyPr/>
        <a:lstStyle/>
        <a:p>
          <a:endParaRPr lang="fr-FR"/>
        </a:p>
      </dgm:t>
    </dgm:pt>
    <dgm:pt modelId="{6CA624A4-BD4D-7F45-839D-B9BB207D4A13}" type="pres">
      <dgm:prSet presAssocID="{822E8A9B-4469-6D45-A2A1-D099D03AA6B6}" presName="childText" presStyleLbl="revTx" presStyleIdx="0" presStyleCnt="1">
        <dgm:presLayoutVars>
          <dgm:bulletEnabled val="1"/>
        </dgm:presLayoutVars>
      </dgm:prSet>
      <dgm:spPr/>
      <dgm:t>
        <a:bodyPr/>
        <a:lstStyle/>
        <a:p>
          <a:endParaRPr lang="fr-FR"/>
        </a:p>
      </dgm:t>
    </dgm:pt>
  </dgm:ptLst>
  <dgm:cxnLst>
    <dgm:cxn modelId="{00692262-8B3A-DC4C-B905-57B9058F5D4C}" srcId="{822E8A9B-4469-6D45-A2A1-D099D03AA6B6}" destId="{3E615B70-91F4-1949-AA85-D6E3F5A944B8}" srcOrd="0" destOrd="0" parTransId="{D6E10CF3-84B9-BA49-A7FA-7C009B326DA9}" sibTransId="{8F34F22B-BCC7-9948-835D-485476AABE13}"/>
    <dgm:cxn modelId="{29C9E05B-CB41-FC4D-87B9-31BFB3293FA5}" srcId="{822E8A9B-4469-6D45-A2A1-D099D03AA6B6}" destId="{FCE989FE-9DF5-924B-9C6F-BC1DC8C23133}" srcOrd="3" destOrd="0" parTransId="{993E428A-119A-D349-87AD-C65358F21461}" sibTransId="{55B4C630-E766-C542-AA2D-D61308A9F7F7}"/>
    <dgm:cxn modelId="{4E20F77F-8A0B-D940-8F89-3E0156552E62}" srcId="{822E8A9B-4469-6D45-A2A1-D099D03AA6B6}" destId="{FAEA776D-8EB3-5E4A-84B0-E5FC4ECC6AC5}" srcOrd="2" destOrd="0" parTransId="{8EBD1D61-5A17-EE49-B3CF-43DB89347B73}" sibTransId="{B59DB225-EBFE-C642-8DBD-0CCAAA60AE85}"/>
    <dgm:cxn modelId="{EA5C8442-C779-C546-A51A-13A9C7D483FA}" srcId="{A467FE0F-4737-F443-81FE-869DF0EFE78D}" destId="{822E8A9B-4469-6D45-A2A1-D099D03AA6B6}" srcOrd="0" destOrd="0" parTransId="{9465D514-A87B-2D4C-B4F8-2D6F353D413E}" sibTransId="{5A8DAD83-44D3-7E48-8962-5CF5EE1B676F}"/>
    <dgm:cxn modelId="{4CA652AA-0EA6-2544-BD7E-242A0C4670D2}" type="presOf" srcId="{3E615B70-91F4-1949-AA85-D6E3F5A944B8}" destId="{6CA624A4-BD4D-7F45-839D-B9BB207D4A13}" srcOrd="0" destOrd="0" presId="urn:microsoft.com/office/officeart/2005/8/layout/vList2"/>
    <dgm:cxn modelId="{B6E8FB3B-B74E-D84B-B9C5-C61DDED786A5}" srcId="{822E8A9B-4469-6D45-A2A1-D099D03AA6B6}" destId="{05980ABC-3178-0A49-A6F6-D62FE26BD6AA}" srcOrd="1" destOrd="0" parTransId="{BEBE43CB-686E-6B4D-91CB-03ABEE39E023}" sibTransId="{50FFC465-AABD-EF46-B67B-D69A581AE47D}"/>
    <dgm:cxn modelId="{FC17F70A-0617-054E-A91F-8F36A0D7A26C}" type="presOf" srcId="{FAEA776D-8EB3-5E4A-84B0-E5FC4ECC6AC5}" destId="{6CA624A4-BD4D-7F45-839D-B9BB207D4A13}" srcOrd="0" destOrd="2" presId="urn:microsoft.com/office/officeart/2005/8/layout/vList2"/>
    <dgm:cxn modelId="{C1DEEDC8-BF0D-6E4B-AAB0-7FE000041D2F}" type="presOf" srcId="{A467FE0F-4737-F443-81FE-869DF0EFE78D}" destId="{6A65BDE5-B565-564D-A5E8-6DACA03A067A}" srcOrd="0" destOrd="0" presId="urn:microsoft.com/office/officeart/2005/8/layout/vList2"/>
    <dgm:cxn modelId="{73A2F17A-86FC-0C4F-85FF-CAAA3597511F}" type="presOf" srcId="{05980ABC-3178-0A49-A6F6-D62FE26BD6AA}" destId="{6CA624A4-BD4D-7F45-839D-B9BB207D4A13}" srcOrd="0" destOrd="1" presId="urn:microsoft.com/office/officeart/2005/8/layout/vList2"/>
    <dgm:cxn modelId="{C7CA4047-3F95-1A4F-AA76-BAEB4BA086A3}" type="presOf" srcId="{822E8A9B-4469-6D45-A2A1-D099D03AA6B6}" destId="{748CDDC5-EE20-B747-B102-8076106DA813}" srcOrd="0" destOrd="0" presId="urn:microsoft.com/office/officeart/2005/8/layout/vList2"/>
    <dgm:cxn modelId="{21A52233-F049-9744-9C0F-5B12DADB26DD}" type="presOf" srcId="{FCE989FE-9DF5-924B-9C6F-BC1DC8C23133}" destId="{6CA624A4-BD4D-7F45-839D-B9BB207D4A13}" srcOrd="0" destOrd="3" presId="urn:microsoft.com/office/officeart/2005/8/layout/vList2"/>
    <dgm:cxn modelId="{DF017AA9-BC6B-DA4A-8133-BFAE5F448AC6}" type="presParOf" srcId="{6A65BDE5-B565-564D-A5E8-6DACA03A067A}" destId="{748CDDC5-EE20-B747-B102-8076106DA813}" srcOrd="0" destOrd="0" presId="urn:microsoft.com/office/officeart/2005/8/layout/vList2"/>
    <dgm:cxn modelId="{D2342C3E-8217-A846-9ABF-C87F98E1F2BD}" type="presParOf" srcId="{6A65BDE5-B565-564D-A5E8-6DACA03A067A}" destId="{6CA624A4-BD4D-7F45-839D-B9BB207D4A1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67FE0F-4737-F443-81FE-869DF0EFE78D}"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822E8A9B-4469-6D45-A2A1-D099D03AA6B6}">
      <dgm:prSet/>
      <dgm:spPr/>
      <dgm:t>
        <a:bodyPr/>
        <a:lstStyle/>
        <a:p>
          <a:r>
            <a:rPr lang="fr-FR" smtClean="0"/>
            <a:t>Un </a:t>
          </a:r>
          <a:r>
            <a:rPr lang="fr-FR" smtClean="0">
              <a:solidFill>
                <a:srgbClr val="FF0000"/>
              </a:solidFill>
              <a:effectLst>
                <a:outerShdw blurRad="38100" dist="38100" dir="2700000" algn="tl">
                  <a:srgbClr val="000000"/>
                </a:outerShdw>
              </a:effectLst>
            </a:rPr>
            <a:t>effort physique</a:t>
          </a:r>
          <a:r>
            <a:rPr lang="fr-FR" smtClean="0">
              <a:solidFill>
                <a:srgbClr val="FF0000"/>
              </a:solidFill>
            </a:rPr>
            <a:t> </a:t>
          </a:r>
          <a:r>
            <a:rPr lang="fr-FR" smtClean="0"/>
            <a:t>peut présenter un </a:t>
          </a:r>
          <a:r>
            <a:rPr lang="fr-FR" smtClean="0">
              <a:solidFill>
                <a:srgbClr val="FF0000"/>
              </a:solidFill>
              <a:effectLst>
                <a:outerShdw blurRad="38100" dist="38100" dir="2700000" algn="tl">
                  <a:srgbClr val="000000"/>
                </a:outerShdw>
              </a:effectLst>
            </a:rPr>
            <a:t>risque</a:t>
          </a:r>
          <a:r>
            <a:rPr lang="fr-FR" smtClean="0"/>
            <a:t> </a:t>
          </a:r>
          <a:r>
            <a:rPr lang="fr-FR" smtClean="0">
              <a:solidFill>
                <a:srgbClr val="FF0000"/>
              </a:solidFill>
              <a:effectLst>
                <a:outerShdw blurRad="38100" dist="38100" dir="2700000" algn="tl">
                  <a:srgbClr val="000000"/>
                </a:outerShdw>
              </a:effectLst>
            </a:rPr>
            <a:t>dorsolombaire</a:t>
          </a:r>
          <a:r>
            <a:rPr lang="fr-FR" smtClean="0"/>
            <a:t>, dans les cas suivants :</a:t>
          </a:r>
          <a:endParaRPr lang="fr-FR" dirty="0"/>
        </a:p>
      </dgm:t>
    </dgm:pt>
    <dgm:pt modelId="{9465D514-A87B-2D4C-B4F8-2D6F353D413E}" type="parTrans" cxnId="{EA5C8442-C779-C546-A51A-13A9C7D483FA}">
      <dgm:prSet/>
      <dgm:spPr/>
      <dgm:t>
        <a:bodyPr/>
        <a:lstStyle/>
        <a:p>
          <a:endParaRPr lang="fr-FR"/>
        </a:p>
      </dgm:t>
    </dgm:pt>
    <dgm:pt modelId="{5A8DAD83-44D3-7E48-8962-5CF5EE1B676F}" type="sibTrans" cxnId="{EA5C8442-C779-C546-A51A-13A9C7D483FA}">
      <dgm:prSet/>
      <dgm:spPr/>
      <dgm:t>
        <a:bodyPr/>
        <a:lstStyle/>
        <a:p>
          <a:endParaRPr lang="fr-FR"/>
        </a:p>
      </dgm:t>
    </dgm:pt>
    <dgm:pt modelId="{21919E06-B6BB-6440-AE6D-6C24F45AFE18}">
      <dgm:prSet/>
      <dgm:spPr/>
      <dgm:t>
        <a:bodyPr/>
        <a:lstStyle/>
        <a:p>
          <a:r>
            <a:rPr lang="fr-FR" dirty="0" smtClean="0"/>
            <a:t>il est </a:t>
          </a:r>
          <a:r>
            <a:rPr lang="fr-FR" dirty="0" smtClean="0">
              <a:solidFill>
                <a:srgbClr val="FF0000"/>
              </a:solidFill>
              <a:effectLst>
                <a:outerShdw blurRad="38100" dist="38100" dir="2700000" algn="tl">
                  <a:srgbClr val="000000"/>
                </a:outerShdw>
              </a:effectLst>
            </a:rPr>
            <a:t>trop important </a:t>
          </a:r>
          <a:r>
            <a:rPr lang="fr-FR" dirty="0" smtClean="0"/>
            <a:t>;</a:t>
          </a:r>
          <a:endParaRPr lang="fr-FR" dirty="0"/>
        </a:p>
      </dgm:t>
    </dgm:pt>
    <dgm:pt modelId="{529055C6-1D32-3045-B427-28FFC9510604}" type="parTrans" cxnId="{C5630B00-B2AB-FE4F-BE13-1B9FB2EB3F27}">
      <dgm:prSet/>
      <dgm:spPr/>
      <dgm:t>
        <a:bodyPr/>
        <a:lstStyle/>
        <a:p>
          <a:endParaRPr lang="fr-FR"/>
        </a:p>
      </dgm:t>
    </dgm:pt>
    <dgm:pt modelId="{C451BD56-433D-504B-B846-A768C5307B03}" type="sibTrans" cxnId="{C5630B00-B2AB-FE4F-BE13-1B9FB2EB3F27}">
      <dgm:prSet/>
      <dgm:spPr/>
      <dgm:t>
        <a:bodyPr/>
        <a:lstStyle/>
        <a:p>
          <a:endParaRPr lang="fr-FR"/>
        </a:p>
      </dgm:t>
    </dgm:pt>
    <dgm:pt modelId="{ECD3573B-3F56-9B4B-A863-C00ECF615F2D}">
      <dgm:prSet/>
      <dgm:spPr/>
      <dgm:t>
        <a:bodyPr/>
        <a:lstStyle/>
        <a:p>
          <a:r>
            <a:rPr lang="fr-FR" dirty="0" smtClean="0"/>
            <a:t>il ne peut être réalisé que par un </a:t>
          </a:r>
          <a:r>
            <a:rPr lang="fr-FR" dirty="0" smtClean="0">
              <a:solidFill>
                <a:srgbClr val="FF0000"/>
              </a:solidFill>
              <a:effectLst>
                <a:outerShdw blurRad="38100" dist="38100" dir="2700000" algn="tl">
                  <a:srgbClr val="000000"/>
                </a:outerShdw>
              </a:effectLst>
            </a:rPr>
            <a:t>mouvement du tronc </a:t>
          </a:r>
          <a:r>
            <a:rPr lang="fr-FR" dirty="0" smtClean="0"/>
            <a:t>;</a:t>
          </a:r>
          <a:endParaRPr lang="fr-FR" dirty="0">
            <a:solidFill>
              <a:srgbClr val="FF0000"/>
            </a:solidFill>
            <a:effectLst>
              <a:outerShdw blurRad="38100" dist="38100" dir="2700000" algn="tl">
                <a:srgbClr val="000000"/>
              </a:outerShdw>
            </a:effectLst>
          </a:endParaRPr>
        </a:p>
      </dgm:t>
    </dgm:pt>
    <dgm:pt modelId="{F3FEC2F5-E6EF-EC4F-BD4E-0D22C0E6AE9F}" type="parTrans" cxnId="{CC238ABD-41B2-754E-9E29-1D4E9C7CDEBC}">
      <dgm:prSet/>
      <dgm:spPr/>
      <dgm:t>
        <a:bodyPr/>
        <a:lstStyle/>
        <a:p>
          <a:endParaRPr lang="fr-FR"/>
        </a:p>
      </dgm:t>
    </dgm:pt>
    <dgm:pt modelId="{A55CCE1D-B104-DE45-B938-740AD4401D90}" type="sibTrans" cxnId="{CC238ABD-41B2-754E-9E29-1D4E9C7CDEBC}">
      <dgm:prSet/>
      <dgm:spPr/>
      <dgm:t>
        <a:bodyPr/>
        <a:lstStyle/>
        <a:p>
          <a:endParaRPr lang="fr-FR"/>
        </a:p>
      </dgm:t>
    </dgm:pt>
    <dgm:pt modelId="{40A90D4A-DCCA-A947-A119-88210C07E7E4}">
      <dgm:prSet/>
      <dgm:spPr/>
      <dgm:t>
        <a:bodyPr/>
        <a:lstStyle/>
        <a:p>
          <a:r>
            <a:rPr lang="fr-FR" dirty="0" smtClean="0"/>
            <a:t>il peut entraîner un </a:t>
          </a:r>
          <a:r>
            <a:rPr lang="fr-FR" dirty="0" smtClean="0">
              <a:solidFill>
                <a:srgbClr val="FF0000"/>
              </a:solidFill>
              <a:effectLst>
                <a:outerShdw blurRad="38100" dist="38100" dir="2700000" algn="tl">
                  <a:srgbClr val="000000"/>
                </a:outerShdw>
              </a:effectLst>
            </a:rPr>
            <a:t>mouvement brusque</a:t>
          </a:r>
          <a:r>
            <a:rPr lang="fr-FR" dirty="0" smtClean="0">
              <a:solidFill>
                <a:srgbClr val="FF0000"/>
              </a:solidFill>
            </a:rPr>
            <a:t> </a:t>
          </a:r>
          <a:r>
            <a:rPr lang="fr-FR" dirty="0" smtClean="0"/>
            <a:t>de la charge ;</a:t>
          </a:r>
          <a:endParaRPr lang="fr-FR" dirty="0"/>
        </a:p>
      </dgm:t>
    </dgm:pt>
    <dgm:pt modelId="{4490C0C1-DFFB-8743-B245-FA352FF9257F}" type="parTrans" cxnId="{8BF2AD8E-E510-C241-BCA8-7B8F0F93AB7A}">
      <dgm:prSet/>
      <dgm:spPr/>
      <dgm:t>
        <a:bodyPr/>
        <a:lstStyle/>
        <a:p>
          <a:endParaRPr lang="fr-FR"/>
        </a:p>
      </dgm:t>
    </dgm:pt>
    <dgm:pt modelId="{FDCCBEAE-B72E-0342-8014-FD7892A9DF0A}" type="sibTrans" cxnId="{8BF2AD8E-E510-C241-BCA8-7B8F0F93AB7A}">
      <dgm:prSet/>
      <dgm:spPr/>
      <dgm:t>
        <a:bodyPr/>
        <a:lstStyle/>
        <a:p>
          <a:endParaRPr lang="fr-FR"/>
        </a:p>
      </dgm:t>
    </dgm:pt>
    <dgm:pt modelId="{7886D673-4FEC-C542-BD26-AFD5C846C703}">
      <dgm:prSet/>
      <dgm:spPr/>
      <dgm:t>
        <a:bodyPr/>
        <a:lstStyle/>
        <a:p>
          <a:r>
            <a:rPr lang="fr-FR" smtClean="0"/>
            <a:t>il est accompli alors que le corps est en </a:t>
          </a:r>
          <a:r>
            <a:rPr lang="fr-FR" smtClean="0">
              <a:solidFill>
                <a:srgbClr val="FF0000"/>
              </a:solidFill>
              <a:effectLst>
                <a:outerShdw blurRad="38100" dist="38100" dir="2700000" algn="tl">
                  <a:srgbClr val="000000"/>
                </a:outerShdw>
              </a:effectLst>
            </a:rPr>
            <a:t>position instable</a:t>
          </a:r>
          <a:r>
            <a:rPr lang="fr-FR" smtClean="0"/>
            <a:t>.</a:t>
          </a:r>
          <a:endParaRPr lang="fr-FR" dirty="0"/>
        </a:p>
      </dgm:t>
    </dgm:pt>
    <dgm:pt modelId="{06EB0B5B-7BAE-FB45-B934-DF80D44AFBEA}" type="parTrans" cxnId="{48F57EC7-D284-A14C-A0DC-038E12A3B010}">
      <dgm:prSet/>
      <dgm:spPr/>
      <dgm:t>
        <a:bodyPr/>
        <a:lstStyle/>
        <a:p>
          <a:endParaRPr lang="fr-FR"/>
        </a:p>
      </dgm:t>
    </dgm:pt>
    <dgm:pt modelId="{01A070EC-C0AB-994C-8A42-99C7EA4F92B1}" type="sibTrans" cxnId="{48F57EC7-D284-A14C-A0DC-038E12A3B010}">
      <dgm:prSet/>
      <dgm:spPr/>
      <dgm:t>
        <a:bodyPr/>
        <a:lstStyle/>
        <a:p>
          <a:endParaRPr lang="fr-FR"/>
        </a:p>
      </dgm:t>
    </dgm:pt>
    <dgm:pt modelId="{6A65BDE5-B565-564D-A5E8-6DACA03A067A}" type="pres">
      <dgm:prSet presAssocID="{A467FE0F-4737-F443-81FE-869DF0EFE78D}" presName="linear" presStyleCnt="0">
        <dgm:presLayoutVars>
          <dgm:animLvl val="lvl"/>
          <dgm:resizeHandles val="exact"/>
        </dgm:presLayoutVars>
      </dgm:prSet>
      <dgm:spPr/>
      <dgm:t>
        <a:bodyPr/>
        <a:lstStyle/>
        <a:p>
          <a:endParaRPr lang="fr-FR"/>
        </a:p>
      </dgm:t>
    </dgm:pt>
    <dgm:pt modelId="{748CDDC5-EE20-B747-B102-8076106DA813}" type="pres">
      <dgm:prSet presAssocID="{822E8A9B-4469-6D45-A2A1-D099D03AA6B6}" presName="parentText" presStyleLbl="node1" presStyleIdx="0" presStyleCnt="1">
        <dgm:presLayoutVars>
          <dgm:chMax val="0"/>
          <dgm:bulletEnabled val="1"/>
        </dgm:presLayoutVars>
      </dgm:prSet>
      <dgm:spPr/>
      <dgm:t>
        <a:bodyPr/>
        <a:lstStyle/>
        <a:p>
          <a:endParaRPr lang="fr-FR"/>
        </a:p>
      </dgm:t>
    </dgm:pt>
    <dgm:pt modelId="{6CA624A4-BD4D-7F45-839D-B9BB207D4A13}" type="pres">
      <dgm:prSet presAssocID="{822E8A9B-4469-6D45-A2A1-D099D03AA6B6}" presName="childText" presStyleLbl="revTx" presStyleIdx="0" presStyleCnt="1">
        <dgm:presLayoutVars>
          <dgm:bulletEnabled val="1"/>
        </dgm:presLayoutVars>
      </dgm:prSet>
      <dgm:spPr/>
      <dgm:t>
        <a:bodyPr/>
        <a:lstStyle/>
        <a:p>
          <a:endParaRPr lang="fr-FR"/>
        </a:p>
      </dgm:t>
    </dgm:pt>
  </dgm:ptLst>
  <dgm:cxnLst>
    <dgm:cxn modelId="{48F57EC7-D284-A14C-A0DC-038E12A3B010}" srcId="{822E8A9B-4469-6D45-A2A1-D099D03AA6B6}" destId="{7886D673-4FEC-C542-BD26-AFD5C846C703}" srcOrd="3" destOrd="0" parTransId="{06EB0B5B-7BAE-FB45-B934-DF80D44AFBEA}" sibTransId="{01A070EC-C0AB-994C-8A42-99C7EA4F92B1}"/>
    <dgm:cxn modelId="{FAF40A93-786C-8844-B09F-659A5A0D8804}" type="presOf" srcId="{40A90D4A-DCCA-A947-A119-88210C07E7E4}" destId="{6CA624A4-BD4D-7F45-839D-B9BB207D4A13}" srcOrd="0" destOrd="2" presId="urn:microsoft.com/office/officeart/2005/8/layout/vList2"/>
    <dgm:cxn modelId="{EA5C8442-C779-C546-A51A-13A9C7D483FA}" srcId="{A467FE0F-4737-F443-81FE-869DF0EFE78D}" destId="{822E8A9B-4469-6D45-A2A1-D099D03AA6B6}" srcOrd="0" destOrd="0" parTransId="{9465D514-A87B-2D4C-B4F8-2D6F353D413E}" sibTransId="{5A8DAD83-44D3-7E48-8962-5CF5EE1B676F}"/>
    <dgm:cxn modelId="{C7D0D2C9-33E3-8E48-ACDA-0130115D1894}" type="presOf" srcId="{A467FE0F-4737-F443-81FE-869DF0EFE78D}" destId="{6A65BDE5-B565-564D-A5E8-6DACA03A067A}" srcOrd="0" destOrd="0" presId="urn:microsoft.com/office/officeart/2005/8/layout/vList2"/>
    <dgm:cxn modelId="{C5630B00-B2AB-FE4F-BE13-1B9FB2EB3F27}" srcId="{822E8A9B-4469-6D45-A2A1-D099D03AA6B6}" destId="{21919E06-B6BB-6440-AE6D-6C24F45AFE18}" srcOrd="0" destOrd="0" parTransId="{529055C6-1D32-3045-B427-28FFC9510604}" sibTransId="{C451BD56-433D-504B-B846-A768C5307B03}"/>
    <dgm:cxn modelId="{C8C497F9-B8C3-664E-B9E9-1EFB6CB26F91}" type="presOf" srcId="{21919E06-B6BB-6440-AE6D-6C24F45AFE18}" destId="{6CA624A4-BD4D-7F45-839D-B9BB207D4A13}" srcOrd="0" destOrd="0" presId="urn:microsoft.com/office/officeart/2005/8/layout/vList2"/>
    <dgm:cxn modelId="{8BF2AD8E-E510-C241-BCA8-7B8F0F93AB7A}" srcId="{822E8A9B-4469-6D45-A2A1-D099D03AA6B6}" destId="{40A90D4A-DCCA-A947-A119-88210C07E7E4}" srcOrd="2" destOrd="0" parTransId="{4490C0C1-DFFB-8743-B245-FA352FF9257F}" sibTransId="{FDCCBEAE-B72E-0342-8014-FD7892A9DF0A}"/>
    <dgm:cxn modelId="{CC238ABD-41B2-754E-9E29-1D4E9C7CDEBC}" srcId="{822E8A9B-4469-6D45-A2A1-D099D03AA6B6}" destId="{ECD3573B-3F56-9B4B-A863-C00ECF615F2D}" srcOrd="1" destOrd="0" parTransId="{F3FEC2F5-E6EF-EC4F-BD4E-0D22C0E6AE9F}" sibTransId="{A55CCE1D-B104-DE45-B938-740AD4401D90}"/>
    <dgm:cxn modelId="{F034A8D1-C75E-D949-AE0C-87C561900F7B}" type="presOf" srcId="{ECD3573B-3F56-9B4B-A863-C00ECF615F2D}" destId="{6CA624A4-BD4D-7F45-839D-B9BB207D4A13}" srcOrd="0" destOrd="1" presId="urn:microsoft.com/office/officeart/2005/8/layout/vList2"/>
    <dgm:cxn modelId="{8E6FA894-F913-A242-B8D3-60EC02EE1D28}" type="presOf" srcId="{822E8A9B-4469-6D45-A2A1-D099D03AA6B6}" destId="{748CDDC5-EE20-B747-B102-8076106DA813}" srcOrd="0" destOrd="0" presId="urn:microsoft.com/office/officeart/2005/8/layout/vList2"/>
    <dgm:cxn modelId="{10C4B163-C9F6-5142-8D84-CA13FB2DFFFF}" type="presOf" srcId="{7886D673-4FEC-C542-BD26-AFD5C846C703}" destId="{6CA624A4-BD4D-7F45-839D-B9BB207D4A13}" srcOrd="0" destOrd="3" presId="urn:microsoft.com/office/officeart/2005/8/layout/vList2"/>
    <dgm:cxn modelId="{7DBE17D5-F80D-6B44-BD6E-ABFED9EE09B5}" type="presParOf" srcId="{6A65BDE5-B565-564D-A5E8-6DACA03A067A}" destId="{748CDDC5-EE20-B747-B102-8076106DA813}" srcOrd="0" destOrd="0" presId="urn:microsoft.com/office/officeart/2005/8/layout/vList2"/>
    <dgm:cxn modelId="{9412C035-34BE-2E41-AE5A-D2FFABCB994A}" type="presParOf" srcId="{6A65BDE5-B565-564D-A5E8-6DACA03A067A}" destId="{6CA624A4-BD4D-7F45-839D-B9BB207D4A1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F57FE-5B65-F645-A1AA-2285FDA13809}">
      <dsp:nvSpPr>
        <dsp:cNvPr id="0" name=""/>
        <dsp:cNvSpPr/>
      </dsp:nvSpPr>
      <dsp:spPr>
        <a:xfrm>
          <a:off x="2632453" y="2183259"/>
          <a:ext cx="1947294" cy="1947294"/>
        </a:xfrm>
        <a:prstGeom prst="ellipse">
          <a:avLst/>
        </a:prstGeom>
        <a:solidFill>
          <a:schemeClr val="tx2">
            <a:lumMod val="60000"/>
            <a:lumOff val="40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sp3d extrusionH="28000" prstMaterial="matte"/>
        </a:bodyPr>
        <a:lstStyle/>
        <a:p>
          <a:pPr lvl="0" algn="ctr" defTabSz="1600200">
            <a:lnSpc>
              <a:spcPct val="90000"/>
            </a:lnSpc>
            <a:spcBef>
              <a:spcPct val="0"/>
            </a:spcBef>
            <a:spcAft>
              <a:spcPct val="35000"/>
            </a:spcAft>
          </a:pPr>
          <a:r>
            <a:rPr lang="fr-FR" sz="3600" kern="1200" dirty="0" smtClean="0"/>
            <a:t>Tâches  </a:t>
          </a:r>
          <a:endParaRPr lang="fr-FR" sz="3600" kern="1200" dirty="0"/>
        </a:p>
      </dsp:txBody>
      <dsp:txXfrm>
        <a:off x="2917628" y="2468434"/>
        <a:ext cx="1376944" cy="1376944"/>
      </dsp:txXfrm>
    </dsp:sp>
    <dsp:sp modelId="{DF8B9BAC-E5D1-0549-9C3F-D71787F6FA9C}">
      <dsp:nvSpPr>
        <dsp:cNvPr id="0" name=""/>
        <dsp:cNvSpPr/>
      </dsp:nvSpPr>
      <dsp:spPr>
        <a:xfrm rot="11700000">
          <a:off x="1004591" y="2396491"/>
          <a:ext cx="1598411" cy="55497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A5FB6500-059A-A148-8AB6-81A2901233E9}">
      <dsp:nvSpPr>
        <dsp:cNvPr id="0" name=""/>
        <dsp:cNvSpPr/>
      </dsp:nvSpPr>
      <dsp:spPr>
        <a:xfrm>
          <a:off x="106858" y="1727159"/>
          <a:ext cx="1849929" cy="1479943"/>
        </a:xfrm>
        <a:prstGeom prst="roundRect">
          <a:avLst>
            <a:gd name="adj" fmla="val 10000"/>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sp3d extrusionH="28000" prstMaterial="matte"/>
        </a:bodyPr>
        <a:lstStyle/>
        <a:p>
          <a:pPr lvl="0" algn="ctr" defTabSz="1333500">
            <a:lnSpc>
              <a:spcPct val="90000"/>
            </a:lnSpc>
            <a:spcBef>
              <a:spcPct val="0"/>
            </a:spcBef>
            <a:spcAft>
              <a:spcPct val="35000"/>
            </a:spcAft>
          </a:pPr>
          <a:r>
            <a:rPr lang="fr-FR" sz="3000" kern="1200" dirty="0" smtClean="0"/>
            <a:t>Travail physique</a:t>
          </a:r>
        </a:p>
      </dsp:txBody>
      <dsp:txXfrm>
        <a:off x="150204" y="1770505"/>
        <a:ext cx="1763237" cy="1393251"/>
      </dsp:txXfrm>
    </dsp:sp>
    <dsp:sp modelId="{9B86F256-61E0-F74D-95A0-A4DDCFA256F4}">
      <dsp:nvSpPr>
        <dsp:cNvPr id="0" name=""/>
        <dsp:cNvSpPr/>
      </dsp:nvSpPr>
      <dsp:spPr>
        <a:xfrm rot="14700000">
          <a:off x="2018339" y="1188354"/>
          <a:ext cx="1598411" cy="55497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8EE65554-9579-FB4A-A5D7-B4CE7C68DCE9}">
      <dsp:nvSpPr>
        <dsp:cNvPr id="0" name=""/>
        <dsp:cNvSpPr/>
      </dsp:nvSpPr>
      <dsp:spPr>
        <a:xfrm>
          <a:off x="1554821" y="1545"/>
          <a:ext cx="1849929" cy="1479943"/>
        </a:xfrm>
        <a:prstGeom prst="roundRect">
          <a:avLst>
            <a:gd name="adj" fmla="val 10000"/>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sp3d extrusionH="28000" prstMaterial="matte"/>
        </a:bodyPr>
        <a:lstStyle/>
        <a:p>
          <a:pPr lvl="0" algn="ctr" defTabSz="1333500">
            <a:lnSpc>
              <a:spcPct val="90000"/>
            </a:lnSpc>
            <a:spcBef>
              <a:spcPct val="0"/>
            </a:spcBef>
            <a:spcAft>
              <a:spcPct val="35000"/>
            </a:spcAft>
          </a:pPr>
          <a:r>
            <a:rPr lang="fr-FR" sz="3000" kern="1200" dirty="0" smtClean="0"/>
            <a:t>Tâches répétitives</a:t>
          </a:r>
          <a:endParaRPr lang="fr-FR" sz="3000" kern="1200" dirty="0"/>
        </a:p>
      </dsp:txBody>
      <dsp:txXfrm>
        <a:off x="1598167" y="44891"/>
        <a:ext cx="1763237" cy="1393251"/>
      </dsp:txXfrm>
    </dsp:sp>
    <dsp:sp modelId="{EBBA14FD-00B1-F346-873A-21C10C2EA275}">
      <dsp:nvSpPr>
        <dsp:cNvPr id="0" name=""/>
        <dsp:cNvSpPr/>
      </dsp:nvSpPr>
      <dsp:spPr>
        <a:xfrm rot="17700000">
          <a:off x="3595450" y="1188354"/>
          <a:ext cx="1598411" cy="55497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DF16EA5F-AA44-CE4D-AE62-8AE0E71D3FE0}">
      <dsp:nvSpPr>
        <dsp:cNvPr id="0" name=""/>
        <dsp:cNvSpPr/>
      </dsp:nvSpPr>
      <dsp:spPr>
        <a:xfrm>
          <a:off x="3807450" y="1545"/>
          <a:ext cx="1849929" cy="1479943"/>
        </a:xfrm>
        <a:prstGeom prst="roundRect">
          <a:avLst>
            <a:gd name="adj" fmla="val 10000"/>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sp3d extrusionH="28000" prstMaterial="matte"/>
        </a:bodyPr>
        <a:lstStyle/>
        <a:p>
          <a:pPr lvl="0" algn="ctr" defTabSz="1333500">
            <a:lnSpc>
              <a:spcPct val="90000"/>
            </a:lnSpc>
            <a:spcBef>
              <a:spcPct val="0"/>
            </a:spcBef>
            <a:spcAft>
              <a:spcPct val="35000"/>
            </a:spcAft>
          </a:pPr>
          <a:r>
            <a:rPr lang="fr-FR" sz="3000" kern="1200" dirty="0" smtClean="0"/>
            <a:t>Inspection visuelle</a:t>
          </a:r>
          <a:endParaRPr lang="fr-FR" sz="3000" kern="1200" dirty="0"/>
        </a:p>
      </dsp:txBody>
      <dsp:txXfrm>
        <a:off x="3850796" y="44891"/>
        <a:ext cx="1763237" cy="1393251"/>
      </dsp:txXfrm>
    </dsp:sp>
    <dsp:sp modelId="{8E4D9277-0877-2943-843E-2895C4E9125D}">
      <dsp:nvSpPr>
        <dsp:cNvPr id="0" name=""/>
        <dsp:cNvSpPr/>
      </dsp:nvSpPr>
      <dsp:spPr>
        <a:xfrm rot="20700000">
          <a:off x="4609198" y="2396491"/>
          <a:ext cx="1598411" cy="55497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28B8D020-5665-BF4C-B9D8-4C275BA843EE}">
      <dsp:nvSpPr>
        <dsp:cNvPr id="0" name=""/>
        <dsp:cNvSpPr/>
      </dsp:nvSpPr>
      <dsp:spPr>
        <a:xfrm>
          <a:off x="5255412" y="1727159"/>
          <a:ext cx="1849929" cy="1479943"/>
        </a:xfrm>
        <a:prstGeom prst="roundRect">
          <a:avLst>
            <a:gd name="adj" fmla="val 10000"/>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sp3d extrusionH="28000" prstMaterial="matte"/>
        </a:bodyPr>
        <a:lstStyle/>
        <a:p>
          <a:pPr lvl="0" algn="ctr" defTabSz="1333500">
            <a:lnSpc>
              <a:spcPct val="90000"/>
            </a:lnSpc>
            <a:spcBef>
              <a:spcPct val="0"/>
            </a:spcBef>
            <a:spcAft>
              <a:spcPct val="35000"/>
            </a:spcAft>
          </a:pPr>
          <a:r>
            <a:rPr lang="fr-FR" sz="3000" kern="1200" dirty="0" smtClean="0"/>
            <a:t>Systèmes complexes</a:t>
          </a:r>
          <a:endParaRPr lang="fr-FR" sz="3000" kern="1200" dirty="0"/>
        </a:p>
      </dsp:txBody>
      <dsp:txXfrm>
        <a:off x="5298758" y="1770505"/>
        <a:ext cx="1763237" cy="13932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BA412-6BB4-FC46-BD2A-B909A7D70E50}">
      <dsp:nvSpPr>
        <dsp:cNvPr id="0" name=""/>
        <dsp:cNvSpPr/>
      </dsp:nvSpPr>
      <dsp:spPr>
        <a:xfrm>
          <a:off x="0" y="376132"/>
          <a:ext cx="7498080" cy="13545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416560" rIns="581934" bIns="142240" numCol="1" spcCol="1270" anchor="t" anchorCtr="0">
          <a:noAutofit/>
        </a:bodyPr>
        <a:lstStyle/>
        <a:p>
          <a:pPr marL="228600" lvl="1" indent="-228600" algn="l" defTabSz="889000" rtl="0">
            <a:lnSpc>
              <a:spcPct val="90000"/>
            </a:lnSpc>
            <a:spcBef>
              <a:spcPct val="0"/>
            </a:spcBef>
            <a:spcAft>
              <a:spcPct val="15000"/>
            </a:spcAft>
            <a:buChar char="••"/>
          </a:pPr>
          <a:r>
            <a:rPr lang="fr-FR" sz="2000" kern="1200" dirty="0" smtClean="0"/>
            <a:t>des travaux physiques tels que la manutention de pièces lourdes, les travaux dans des endroits confinés ou les travaux en hauteur. </a:t>
          </a:r>
          <a:endParaRPr lang="fr-FR" sz="2000" kern="1200" dirty="0"/>
        </a:p>
      </dsp:txBody>
      <dsp:txXfrm>
        <a:off x="0" y="376132"/>
        <a:ext cx="7498080" cy="1354500"/>
      </dsp:txXfrm>
    </dsp:sp>
    <dsp:sp modelId="{18B6A464-A7E3-3A40-B667-CC174FE5D9DD}">
      <dsp:nvSpPr>
        <dsp:cNvPr id="0" name=""/>
        <dsp:cNvSpPr/>
      </dsp:nvSpPr>
      <dsp:spPr>
        <a:xfrm>
          <a:off x="374904" y="80932"/>
          <a:ext cx="5248656" cy="59040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889000" rtl="0">
            <a:lnSpc>
              <a:spcPct val="90000"/>
            </a:lnSpc>
            <a:spcBef>
              <a:spcPct val="0"/>
            </a:spcBef>
            <a:spcAft>
              <a:spcPct val="35000"/>
            </a:spcAft>
          </a:pPr>
          <a:r>
            <a:rPr lang="fr-FR" sz="2000" kern="1200" dirty="0" smtClean="0"/>
            <a:t>La maintenance se caractérise par</a:t>
          </a:r>
          <a:endParaRPr lang="fr-FR" sz="2000" kern="1200" dirty="0"/>
        </a:p>
      </dsp:txBody>
      <dsp:txXfrm>
        <a:off x="403725" y="109753"/>
        <a:ext cx="5191014" cy="532758"/>
      </dsp:txXfrm>
    </dsp:sp>
    <dsp:sp modelId="{ED8DA06B-945F-9441-8D57-6EAB30BB9789}">
      <dsp:nvSpPr>
        <dsp:cNvPr id="0" name=""/>
        <dsp:cNvSpPr/>
      </dsp:nvSpPr>
      <dsp:spPr>
        <a:xfrm>
          <a:off x="0" y="2133832"/>
          <a:ext cx="7498080" cy="19530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416560" rIns="581934" bIns="142240" numCol="1" spcCol="1270" anchor="t" anchorCtr="0">
          <a:noAutofit/>
        </a:bodyPr>
        <a:lstStyle/>
        <a:p>
          <a:pPr marL="228600" lvl="1" indent="-228600" algn="l" defTabSz="889000" rtl="0">
            <a:lnSpc>
              <a:spcPct val="90000"/>
            </a:lnSpc>
            <a:spcBef>
              <a:spcPct val="0"/>
            </a:spcBef>
            <a:spcAft>
              <a:spcPct val="15000"/>
            </a:spcAft>
            <a:buChar char="••"/>
          </a:pPr>
          <a:r>
            <a:rPr lang="fr-FR" sz="2000" kern="1200" dirty="0" smtClean="0"/>
            <a:t>il est important de respecter scrupuleusement les procédures décrivant l’utilisation des moyens et des outillages. </a:t>
          </a:r>
          <a:endParaRPr lang="fr-FR" sz="2000" kern="1200" dirty="0"/>
        </a:p>
        <a:p>
          <a:pPr marL="228600" lvl="1" indent="-228600" algn="l" defTabSz="889000" rtl="0">
            <a:lnSpc>
              <a:spcPct val="90000"/>
            </a:lnSpc>
            <a:spcBef>
              <a:spcPct val="0"/>
            </a:spcBef>
            <a:spcAft>
              <a:spcPct val="15000"/>
            </a:spcAft>
            <a:buChar char="••"/>
          </a:pPr>
          <a:r>
            <a:rPr lang="fr-FR" sz="2000" kern="1200" dirty="0" smtClean="0"/>
            <a:t>Les horaires décalés sont aussi une caractéristique de la maintenance. Tout cela n’est pas sans conséquences.</a:t>
          </a:r>
          <a:endParaRPr lang="fr-FR" sz="2000" kern="1200" dirty="0"/>
        </a:p>
      </dsp:txBody>
      <dsp:txXfrm>
        <a:off x="0" y="2133832"/>
        <a:ext cx="7498080" cy="1953000"/>
      </dsp:txXfrm>
    </dsp:sp>
    <dsp:sp modelId="{CE30D6D7-770C-C044-8E6C-8C5CDB1AECDE}">
      <dsp:nvSpPr>
        <dsp:cNvPr id="0" name=""/>
        <dsp:cNvSpPr/>
      </dsp:nvSpPr>
      <dsp:spPr>
        <a:xfrm>
          <a:off x="374904" y="1838632"/>
          <a:ext cx="5248656" cy="59040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889000" rtl="0">
            <a:lnSpc>
              <a:spcPct val="90000"/>
            </a:lnSpc>
            <a:spcBef>
              <a:spcPct val="0"/>
            </a:spcBef>
            <a:spcAft>
              <a:spcPct val="35000"/>
            </a:spcAft>
          </a:pPr>
          <a:r>
            <a:rPr lang="fr-FR" sz="2000" kern="1200" dirty="0" smtClean="0"/>
            <a:t>Quel que soit le type de travaux, </a:t>
          </a:r>
          <a:endParaRPr lang="fr-FR" sz="2000" kern="1200" dirty="0"/>
        </a:p>
      </dsp:txBody>
      <dsp:txXfrm>
        <a:off x="403725" y="1867453"/>
        <a:ext cx="5191014" cy="53275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BA412-6BB4-FC46-BD2A-B909A7D70E50}">
      <dsp:nvSpPr>
        <dsp:cNvPr id="0" name=""/>
        <dsp:cNvSpPr/>
      </dsp:nvSpPr>
      <dsp:spPr>
        <a:xfrm>
          <a:off x="0" y="393277"/>
          <a:ext cx="7498080" cy="5292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8B6A464-A7E3-3A40-B667-CC174FE5D9DD}">
      <dsp:nvSpPr>
        <dsp:cNvPr id="0" name=""/>
        <dsp:cNvSpPr/>
      </dsp:nvSpPr>
      <dsp:spPr>
        <a:xfrm>
          <a:off x="374904" y="83317"/>
          <a:ext cx="5248656" cy="61992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933450" rtl="0">
            <a:lnSpc>
              <a:spcPct val="90000"/>
            </a:lnSpc>
            <a:spcBef>
              <a:spcPct val="0"/>
            </a:spcBef>
            <a:spcAft>
              <a:spcPct val="35000"/>
            </a:spcAft>
          </a:pPr>
          <a:r>
            <a:rPr lang="fr-FR" sz="2100" kern="1200" dirty="0" smtClean="0"/>
            <a:t>Il existe 2 types de travail:</a:t>
          </a:r>
          <a:endParaRPr lang="fr-FR" sz="2100" kern="1200" dirty="0"/>
        </a:p>
      </dsp:txBody>
      <dsp:txXfrm>
        <a:off x="405166" y="113579"/>
        <a:ext cx="5188132" cy="559396"/>
      </dsp:txXfrm>
    </dsp:sp>
    <dsp:sp modelId="{1B1C7C18-573B-9042-9345-5937F21BF180}">
      <dsp:nvSpPr>
        <dsp:cNvPr id="0" name=""/>
        <dsp:cNvSpPr/>
      </dsp:nvSpPr>
      <dsp:spPr>
        <a:xfrm>
          <a:off x="0" y="1345837"/>
          <a:ext cx="7498080" cy="1157625"/>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437388" rIns="581934" bIns="149352" numCol="1" spcCol="1270" anchor="t" anchorCtr="0">
          <a:noAutofit/>
        </a:bodyPr>
        <a:lstStyle/>
        <a:p>
          <a:pPr marL="228600" lvl="1" indent="-228600" algn="l" defTabSz="933450">
            <a:lnSpc>
              <a:spcPct val="90000"/>
            </a:lnSpc>
            <a:spcBef>
              <a:spcPct val="0"/>
            </a:spcBef>
            <a:spcAft>
              <a:spcPct val="15000"/>
            </a:spcAft>
            <a:buChar char="••"/>
          </a:pPr>
          <a:r>
            <a:rPr lang="fr-FR" sz="2100" kern="1200" dirty="0" smtClean="0"/>
            <a:t>Etat prolongé de contraction des muscles s’appliquant habituellement au maintien d’une posture.</a:t>
          </a:r>
        </a:p>
      </dsp:txBody>
      <dsp:txXfrm>
        <a:off x="0" y="1345837"/>
        <a:ext cx="7498080" cy="1157625"/>
      </dsp:txXfrm>
    </dsp:sp>
    <dsp:sp modelId="{A6A85446-DC41-944E-BF37-C4D6F55AC4ED}">
      <dsp:nvSpPr>
        <dsp:cNvPr id="0" name=""/>
        <dsp:cNvSpPr/>
      </dsp:nvSpPr>
      <dsp:spPr>
        <a:xfrm>
          <a:off x="374904" y="1035877"/>
          <a:ext cx="5248656" cy="61992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933450">
            <a:lnSpc>
              <a:spcPct val="90000"/>
            </a:lnSpc>
            <a:spcBef>
              <a:spcPct val="0"/>
            </a:spcBef>
            <a:spcAft>
              <a:spcPct val="35000"/>
            </a:spcAft>
          </a:pPr>
          <a:r>
            <a:rPr lang="fr-FR" sz="2100" kern="1200" dirty="0" smtClean="0"/>
            <a:t>Le </a:t>
          </a:r>
          <a:r>
            <a:rPr lang="fr-FR" sz="2100" kern="1200" dirty="0" smtClean="0">
              <a:solidFill>
                <a:srgbClr val="FF0000"/>
              </a:solidFill>
              <a:effectLst>
                <a:outerShdw blurRad="38100" dist="38100" dir="2700000" algn="tl">
                  <a:srgbClr val="000000"/>
                </a:outerShdw>
              </a:effectLst>
            </a:rPr>
            <a:t>travail statique (ou posté)</a:t>
          </a:r>
          <a:r>
            <a:rPr lang="fr-FR" sz="2100" kern="1200" dirty="0" smtClean="0">
              <a:solidFill>
                <a:srgbClr val="FF0000"/>
              </a:solidFill>
            </a:rPr>
            <a:t> </a:t>
          </a:r>
          <a:r>
            <a:rPr lang="fr-FR" sz="2100" kern="1200" dirty="0" smtClean="0"/>
            <a:t>:</a:t>
          </a:r>
        </a:p>
      </dsp:txBody>
      <dsp:txXfrm>
        <a:off x="405166" y="1066139"/>
        <a:ext cx="5188132" cy="559396"/>
      </dsp:txXfrm>
    </dsp:sp>
    <dsp:sp modelId="{5640F904-6054-9748-9A21-7788694D038B}">
      <dsp:nvSpPr>
        <dsp:cNvPr id="0" name=""/>
        <dsp:cNvSpPr/>
      </dsp:nvSpPr>
      <dsp:spPr>
        <a:xfrm>
          <a:off x="0" y="2926822"/>
          <a:ext cx="7498080" cy="1157625"/>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437388" rIns="581934" bIns="149352" numCol="1" spcCol="1270" anchor="t" anchorCtr="0">
          <a:noAutofit/>
        </a:bodyPr>
        <a:lstStyle/>
        <a:p>
          <a:pPr marL="228600" lvl="1" indent="-228600" algn="l" defTabSz="933450">
            <a:lnSpc>
              <a:spcPct val="90000"/>
            </a:lnSpc>
            <a:spcBef>
              <a:spcPct val="0"/>
            </a:spcBef>
            <a:spcAft>
              <a:spcPct val="15000"/>
            </a:spcAft>
            <a:buChar char="••"/>
          </a:pPr>
          <a:r>
            <a:rPr lang="fr-FR" sz="2100" kern="1200" dirty="0" smtClean="0"/>
            <a:t>Alternance de contractions et d’extension, de tension et de relâchement</a:t>
          </a:r>
          <a:endParaRPr lang="fr-FR" sz="2100" kern="1200" dirty="0"/>
        </a:p>
      </dsp:txBody>
      <dsp:txXfrm>
        <a:off x="0" y="2926822"/>
        <a:ext cx="7498080" cy="1157625"/>
      </dsp:txXfrm>
    </dsp:sp>
    <dsp:sp modelId="{FAF2E065-3FDF-374F-BD14-F807EA885A82}">
      <dsp:nvSpPr>
        <dsp:cNvPr id="0" name=""/>
        <dsp:cNvSpPr/>
      </dsp:nvSpPr>
      <dsp:spPr>
        <a:xfrm>
          <a:off x="374904" y="2616862"/>
          <a:ext cx="5248656" cy="61992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933450">
            <a:lnSpc>
              <a:spcPct val="90000"/>
            </a:lnSpc>
            <a:spcBef>
              <a:spcPct val="0"/>
            </a:spcBef>
            <a:spcAft>
              <a:spcPct val="35000"/>
            </a:spcAft>
          </a:pPr>
          <a:r>
            <a:rPr lang="fr-FR" sz="2100" kern="1200" dirty="0" smtClean="0"/>
            <a:t>Le </a:t>
          </a:r>
          <a:r>
            <a:rPr lang="fr-FR" sz="2100" kern="1200" dirty="0" smtClean="0">
              <a:solidFill>
                <a:srgbClr val="FF0000"/>
              </a:solidFill>
              <a:effectLst>
                <a:outerShdw blurRad="38100" dist="38100" dir="2700000" algn="tl">
                  <a:srgbClr val="000000"/>
                </a:outerShdw>
              </a:effectLst>
            </a:rPr>
            <a:t>travail dynamique ou rythmique</a:t>
          </a:r>
          <a:r>
            <a:rPr lang="fr-FR" sz="2100" kern="1200" dirty="0" smtClean="0"/>
            <a:t>:</a:t>
          </a:r>
          <a:endParaRPr lang="fr-FR" sz="2100" kern="1200" dirty="0"/>
        </a:p>
      </dsp:txBody>
      <dsp:txXfrm>
        <a:off x="405166" y="2647124"/>
        <a:ext cx="5188132" cy="55939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A4450-4402-2A4B-867B-EAF6146F6175}">
      <dsp:nvSpPr>
        <dsp:cNvPr id="0" name=""/>
        <dsp:cNvSpPr/>
      </dsp:nvSpPr>
      <dsp:spPr>
        <a:xfrm>
          <a:off x="0" y="291757"/>
          <a:ext cx="7498080" cy="150255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374904" rIns="581934" bIns="128016" numCol="1" spcCol="1270" anchor="t" anchorCtr="0">
          <a:noAutofit/>
        </a:bodyPr>
        <a:lstStyle/>
        <a:p>
          <a:pPr marL="171450" lvl="1" indent="-171450" algn="just" defTabSz="800100">
            <a:lnSpc>
              <a:spcPct val="90000"/>
            </a:lnSpc>
            <a:spcBef>
              <a:spcPct val="0"/>
            </a:spcBef>
            <a:spcAft>
              <a:spcPct val="15000"/>
            </a:spcAft>
            <a:buChar char="••"/>
          </a:pPr>
          <a:r>
            <a:rPr lang="fr-FR" sz="1800" kern="1200" dirty="0" smtClean="0"/>
            <a:t>le muscle ne reçoit </a:t>
          </a:r>
          <a:r>
            <a:rPr lang="fr-FR" sz="1800" kern="1200" dirty="0" smtClean="0">
              <a:solidFill>
                <a:srgbClr val="FF0000"/>
              </a:solidFill>
              <a:effectLst>
                <a:outerShdw blurRad="38100" dist="38100" dir="2700000" algn="tl">
                  <a:srgbClr val="000000">
                    <a:alpha val="43137"/>
                  </a:srgbClr>
                </a:outerShdw>
              </a:effectLst>
            </a:rPr>
            <a:t>pas suffisamment de sucre et d’oxygène</a:t>
          </a:r>
          <a:r>
            <a:rPr lang="fr-FR" sz="1800" kern="1200" dirty="0" smtClean="0"/>
            <a:t>. </a:t>
          </a:r>
        </a:p>
        <a:p>
          <a:pPr marL="171450" lvl="1" indent="-171450" algn="just" defTabSz="800100">
            <a:lnSpc>
              <a:spcPct val="90000"/>
            </a:lnSpc>
            <a:spcBef>
              <a:spcPct val="0"/>
            </a:spcBef>
            <a:spcAft>
              <a:spcPct val="15000"/>
            </a:spcAft>
            <a:buChar char="••"/>
          </a:pPr>
          <a:r>
            <a:rPr lang="fr-FR" sz="1800" kern="1200" dirty="0" smtClean="0"/>
            <a:t>Il doit puiser dans ses propres réserves, et les déchets non évacués s’accumulent provoquant alors </a:t>
          </a:r>
          <a:r>
            <a:rPr lang="fr-FR" sz="1800" kern="1200" dirty="0" smtClean="0">
              <a:solidFill>
                <a:srgbClr val="FF0000"/>
              </a:solidFill>
              <a:effectLst>
                <a:outerShdw blurRad="38100" dist="38100" dir="2700000" algn="tl">
                  <a:srgbClr val="000000">
                    <a:alpha val="43137"/>
                  </a:srgbClr>
                </a:outerShdw>
              </a:effectLst>
            </a:rPr>
            <a:t>douleur et fatigue musculaire.</a:t>
          </a:r>
          <a:r>
            <a:rPr lang="fr-FR" sz="1800" kern="1200" dirty="0" smtClean="0"/>
            <a:t> </a:t>
          </a:r>
        </a:p>
      </dsp:txBody>
      <dsp:txXfrm>
        <a:off x="0" y="291757"/>
        <a:ext cx="7498080" cy="1502550"/>
      </dsp:txXfrm>
    </dsp:sp>
    <dsp:sp modelId="{89D1F0FC-285F-2342-B274-AE15C5F6BAC8}">
      <dsp:nvSpPr>
        <dsp:cNvPr id="0" name=""/>
        <dsp:cNvSpPr/>
      </dsp:nvSpPr>
      <dsp:spPr>
        <a:xfrm>
          <a:off x="374904" y="26077"/>
          <a:ext cx="5248656" cy="53136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just" defTabSz="800100">
            <a:lnSpc>
              <a:spcPct val="90000"/>
            </a:lnSpc>
            <a:spcBef>
              <a:spcPct val="0"/>
            </a:spcBef>
            <a:spcAft>
              <a:spcPct val="35000"/>
            </a:spcAft>
          </a:pPr>
          <a:r>
            <a:rPr lang="fr-FR" sz="1800" kern="1200" dirty="0" smtClean="0"/>
            <a:t>En travail statique,</a:t>
          </a:r>
        </a:p>
      </dsp:txBody>
      <dsp:txXfrm>
        <a:off x="400843" y="52016"/>
        <a:ext cx="5196778" cy="479482"/>
      </dsp:txXfrm>
    </dsp:sp>
    <dsp:sp modelId="{47566996-E7F2-1545-A15C-A4670ADDC0C3}">
      <dsp:nvSpPr>
        <dsp:cNvPr id="0" name=""/>
        <dsp:cNvSpPr/>
      </dsp:nvSpPr>
      <dsp:spPr>
        <a:xfrm>
          <a:off x="0" y="2157187"/>
          <a:ext cx="7498080" cy="19845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374904" rIns="581934" bIns="128016" numCol="1" spcCol="1270" anchor="t" anchorCtr="0">
          <a:noAutofit/>
        </a:bodyPr>
        <a:lstStyle/>
        <a:p>
          <a:pPr marL="171450" lvl="1" indent="-171450" algn="just" defTabSz="800100">
            <a:lnSpc>
              <a:spcPct val="90000"/>
            </a:lnSpc>
            <a:spcBef>
              <a:spcPct val="0"/>
            </a:spcBef>
            <a:spcAft>
              <a:spcPct val="15000"/>
            </a:spcAft>
            <a:buChar char="••"/>
          </a:pPr>
          <a:r>
            <a:rPr lang="fr-FR" sz="1800" kern="1200" dirty="0" smtClean="0">
              <a:solidFill>
                <a:srgbClr val="FF0000"/>
              </a:solidFill>
              <a:effectLst>
                <a:outerShdw blurRad="38100" dist="38100" dir="2700000" algn="tl">
                  <a:srgbClr val="000000">
                    <a:alpha val="43137"/>
                  </a:srgbClr>
                </a:outerShdw>
              </a:effectLst>
            </a:rPr>
            <a:t>nécessite </a:t>
          </a:r>
          <a:r>
            <a:rPr lang="fr-FR" sz="1800" kern="1200" dirty="0" smtClean="0"/>
            <a:t>une longue </a:t>
          </a:r>
          <a:r>
            <a:rPr lang="fr-FR" sz="1800" kern="1200" dirty="0" smtClean="0">
              <a:solidFill>
                <a:srgbClr val="FF0000"/>
              </a:solidFill>
              <a:effectLst>
                <a:outerShdw blurRad="38100" dist="38100" dir="2700000" algn="tl">
                  <a:srgbClr val="000000">
                    <a:alpha val="43137"/>
                  </a:srgbClr>
                </a:outerShdw>
              </a:effectLst>
            </a:rPr>
            <a:t>période de récupération </a:t>
          </a:r>
          <a:r>
            <a:rPr lang="fr-FR" sz="1800" kern="1200" dirty="0" smtClean="0"/>
            <a:t>et entraîne une sensation de fatigue dans les muscles qui peut se transformer en </a:t>
          </a:r>
          <a:r>
            <a:rPr lang="fr-FR" sz="1800" kern="1200" dirty="0" smtClean="0">
              <a:solidFill>
                <a:srgbClr val="FF0000"/>
              </a:solidFill>
              <a:effectLst>
                <a:outerShdw blurRad="38100" dist="38100" dir="2700000" algn="tl">
                  <a:srgbClr val="000000">
                    <a:alpha val="43137"/>
                  </a:srgbClr>
                </a:outerShdw>
              </a:effectLst>
            </a:rPr>
            <a:t>douleur intense</a:t>
          </a:r>
          <a:r>
            <a:rPr lang="fr-FR" sz="1800" kern="1200" dirty="0" smtClean="0"/>
            <a:t>, et une augmentation de la fréquence cardiaque si la charge de travail statique est excessive et permanente. Ceci peut entraîner une détérioration des ligaments, des articulations des tendons = </a:t>
          </a:r>
          <a:r>
            <a:rPr lang="fr-FR" sz="1800" kern="1200" dirty="0" smtClean="0">
              <a:solidFill>
                <a:srgbClr val="FF0000"/>
              </a:solidFill>
              <a:effectLst>
                <a:outerShdw blurRad="38100" dist="38100" dir="2700000" algn="tl">
                  <a:srgbClr val="000000">
                    <a:alpha val="43137"/>
                  </a:srgbClr>
                </a:outerShdw>
              </a:effectLst>
            </a:rPr>
            <a:t>TMS (</a:t>
          </a:r>
          <a:r>
            <a:rPr lang="fr-FR" sz="1800" kern="1200" dirty="0" err="1" smtClean="0">
              <a:solidFill>
                <a:srgbClr val="FF0000"/>
              </a:solidFill>
              <a:effectLst>
                <a:outerShdw blurRad="38100" dist="38100" dir="2700000" algn="tl">
                  <a:srgbClr val="000000">
                    <a:alpha val="43137"/>
                  </a:srgbClr>
                </a:outerShdw>
              </a:effectLst>
            </a:rPr>
            <a:t>Troube</a:t>
          </a:r>
          <a:r>
            <a:rPr lang="fr-FR" sz="1800" kern="1200" dirty="0" smtClean="0">
              <a:solidFill>
                <a:srgbClr val="FF0000"/>
              </a:solidFill>
              <a:effectLst>
                <a:outerShdw blurRad="38100" dist="38100" dir="2700000" algn="tl">
                  <a:srgbClr val="000000">
                    <a:alpha val="43137"/>
                  </a:srgbClr>
                </a:outerShdw>
              </a:effectLst>
            </a:rPr>
            <a:t> Musculo Squelettique).</a:t>
          </a:r>
          <a:endParaRPr lang="fr-FR" sz="1800" kern="1200" dirty="0" smtClean="0"/>
        </a:p>
      </dsp:txBody>
      <dsp:txXfrm>
        <a:off x="0" y="2157187"/>
        <a:ext cx="7498080" cy="1984500"/>
      </dsp:txXfrm>
    </dsp:sp>
    <dsp:sp modelId="{BCA4E0A2-1023-EA41-A0E0-E5CE3A034652}">
      <dsp:nvSpPr>
        <dsp:cNvPr id="0" name=""/>
        <dsp:cNvSpPr/>
      </dsp:nvSpPr>
      <dsp:spPr>
        <a:xfrm>
          <a:off x="374904" y="1891507"/>
          <a:ext cx="5248656" cy="53136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just" defTabSz="800100">
            <a:lnSpc>
              <a:spcPct val="90000"/>
            </a:lnSpc>
            <a:spcBef>
              <a:spcPct val="0"/>
            </a:spcBef>
            <a:spcAft>
              <a:spcPct val="35000"/>
            </a:spcAft>
          </a:pPr>
          <a:r>
            <a:rPr lang="fr-FR" sz="1800" kern="1200" dirty="0" smtClean="0"/>
            <a:t>Un </a:t>
          </a:r>
          <a:r>
            <a:rPr lang="fr-FR" sz="1800" kern="1200" dirty="0" smtClean="0">
              <a:solidFill>
                <a:srgbClr val="FF0000"/>
              </a:solidFill>
              <a:effectLst>
                <a:outerShdw blurRad="38100" dist="38100" dir="2700000" algn="tl">
                  <a:srgbClr val="000000">
                    <a:alpha val="43137"/>
                  </a:srgbClr>
                </a:outerShdw>
              </a:effectLst>
            </a:rPr>
            <a:t>effort statique long</a:t>
          </a:r>
          <a:endParaRPr lang="fr-FR" sz="1800" kern="1200" dirty="0" smtClean="0"/>
        </a:p>
      </dsp:txBody>
      <dsp:txXfrm>
        <a:off x="400843" y="1917446"/>
        <a:ext cx="5196778" cy="479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B4911-D2BC-0B45-941D-F9CE74B09F4B}">
      <dsp:nvSpPr>
        <dsp:cNvPr id="0" name=""/>
        <dsp:cNvSpPr/>
      </dsp:nvSpPr>
      <dsp:spPr>
        <a:xfrm>
          <a:off x="0" y="372554"/>
          <a:ext cx="7498080" cy="121905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374904" rIns="581934" bIns="128016" numCol="1" spcCol="1270" anchor="t" anchorCtr="0">
          <a:noAutofit/>
        </a:bodyPr>
        <a:lstStyle/>
        <a:p>
          <a:pPr marL="171450" lvl="1" indent="-171450" algn="l" defTabSz="800100">
            <a:lnSpc>
              <a:spcPct val="90000"/>
            </a:lnSpc>
            <a:spcBef>
              <a:spcPct val="0"/>
            </a:spcBef>
            <a:spcAft>
              <a:spcPct val="15000"/>
            </a:spcAft>
            <a:buChar char="••"/>
          </a:pPr>
          <a:r>
            <a:rPr lang="fr-FR" sz="1800" kern="1200" dirty="0" smtClean="0"/>
            <a:t>le muscle se comporte comme une </a:t>
          </a:r>
          <a:r>
            <a:rPr lang="fr-FR" sz="1800" kern="1200" dirty="0" smtClean="0">
              <a:solidFill>
                <a:srgbClr val="FF0000"/>
              </a:solidFill>
              <a:effectLst>
                <a:outerShdw blurRad="38100" dist="38100" dir="2700000" algn="tl">
                  <a:srgbClr val="000000"/>
                </a:outerShdw>
              </a:effectLst>
            </a:rPr>
            <a:t>pompe,</a:t>
          </a:r>
          <a:r>
            <a:rPr lang="fr-FR" sz="1800" kern="1200" dirty="0" smtClean="0"/>
            <a:t> il est traversé par un flux sanguin important, qui lui apporte le </a:t>
          </a:r>
          <a:r>
            <a:rPr lang="fr-FR" sz="1800" kern="1200" dirty="0" smtClean="0">
              <a:solidFill>
                <a:srgbClr val="FF0000"/>
              </a:solidFill>
              <a:effectLst>
                <a:outerShdw blurRad="38100" dist="38100" dir="2700000" algn="tl">
                  <a:srgbClr val="000000"/>
                </a:outerShdw>
              </a:effectLst>
            </a:rPr>
            <a:t>sucre et l’oxygène fournisseur d’énergie</a:t>
          </a:r>
          <a:r>
            <a:rPr lang="fr-FR" sz="1800" kern="1200" dirty="0" smtClean="0"/>
            <a:t> et qui le débarrasse des déchets.</a:t>
          </a:r>
        </a:p>
      </dsp:txBody>
      <dsp:txXfrm>
        <a:off x="0" y="372554"/>
        <a:ext cx="7498080" cy="1219050"/>
      </dsp:txXfrm>
    </dsp:sp>
    <dsp:sp modelId="{DF34D219-DFF7-6148-8E6C-32615B706310}">
      <dsp:nvSpPr>
        <dsp:cNvPr id="0" name=""/>
        <dsp:cNvSpPr/>
      </dsp:nvSpPr>
      <dsp:spPr>
        <a:xfrm>
          <a:off x="374904" y="106874"/>
          <a:ext cx="5248656" cy="53136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800100">
            <a:lnSpc>
              <a:spcPct val="90000"/>
            </a:lnSpc>
            <a:spcBef>
              <a:spcPct val="0"/>
            </a:spcBef>
            <a:spcAft>
              <a:spcPct val="35000"/>
            </a:spcAft>
          </a:pPr>
          <a:r>
            <a:rPr lang="fr-FR" sz="1800" kern="1200" dirty="0" smtClean="0"/>
            <a:t>Dans les conditions de </a:t>
          </a:r>
          <a:r>
            <a:rPr lang="fr-FR" sz="1800" kern="1200" dirty="0" smtClean="0">
              <a:solidFill>
                <a:srgbClr val="FF0000"/>
              </a:solidFill>
              <a:effectLst>
                <a:outerShdw blurRad="38100" dist="38100" dir="2700000" algn="tl">
                  <a:srgbClr val="000000"/>
                </a:outerShdw>
              </a:effectLst>
            </a:rPr>
            <a:t>travail dynamique</a:t>
          </a:r>
          <a:r>
            <a:rPr lang="fr-FR" sz="1800" kern="1200" dirty="0" smtClean="0"/>
            <a:t>, </a:t>
          </a:r>
        </a:p>
      </dsp:txBody>
      <dsp:txXfrm>
        <a:off x="400843" y="132813"/>
        <a:ext cx="5196778" cy="479482"/>
      </dsp:txXfrm>
    </dsp:sp>
    <dsp:sp modelId="{4C8AEE73-41AB-AF4B-B808-6AA63B34D193}">
      <dsp:nvSpPr>
        <dsp:cNvPr id="0" name=""/>
        <dsp:cNvSpPr/>
      </dsp:nvSpPr>
      <dsp:spPr>
        <a:xfrm>
          <a:off x="0" y="1954484"/>
          <a:ext cx="7498080" cy="751275"/>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374904" rIns="581934" bIns="128016" numCol="1" spcCol="1270" anchor="t" anchorCtr="0">
          <a:noAutofit/>
        </a:bodyPr>
        <a:lstStyle/>
        <a:p>
          <a:pPr marL="171450" lvl="1" indent="-171450" algn="l" defTabSz="800100">
            <a:lnSpc>
              <a:spcPct val="90000"/>
            </a:lnSpc>
            <a:spcBef>
              <a:spcPct val="0"/>
            </a:spcBef>
            <a:spcAft>
              <a:spcPct val="15000"/>
            </a:spcAft>
            <a:buChar char="••"/>
          </a:pPr>
          <a:r>
            <a:rPr lang="fr-FR" sz="1800" kern="1200" dirty="0" smtClean="0"/>
            <a:t> à condition d’avoir </a:t>
          </a:r>
          <a:r>
            <a:rPr lang="fr-FR" sz="1800" kern="1200" dirty="0" smtClean="0">
              <a:solidFill>
                <a:srgbClr val="FF0000"/>
              </a:solidFill>
              <a:effectLst>
                <a:outerShdw blurRad="38100" dist="38100" dir="2700000" algn="tl">
                  <a:srgbClr val="000000"/>
                </a:outerShdw>
              </a:effectLst>
            </a:rPr>
            <a:t>trouvé le bon rythme.</a:t>
          </a:r>
          <a:endParaRPr lang="fr-FR" sz="1800" kern="1200" dirty="0"/>
        </a:p>
      </dsp:txBody>
      <dsp:txXfrm>
        <a:off x="0" y="1954484"/>
        <a:ext cx="7498080" cy="751275"/>
      </dsp:txXfrm>
    </dsp:sp>
    <dsp:sp modelId="{8FEED39B-1015-534F-AC74-374B38BBF9AD}">
      <dsp:nvSpPr>
        <dsp:cNvPr id="0" name=""/>
        <dsp:cNvSpPr/>
      </dsp:nvSpPr>
      <dsp:spPr>
        <a:xfrm>
          <a:off x="374904" y="1688804"/>
          <a:ext cx="5248656" cy="53136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800100">
            <a:lnSpc>
              <a:spcPct val="90000"/>
            </a:lnSpc>
            <a:spcBef>
              <a:spcPct val="0"/>
            </a:spcBef>
            <a:spcAft>
              <a:spcPct val="35000"/>
            </a:spcAft>
          </a:pPr>
          <a:r>
            <a:rPr lang="fr-FR" sz="1800" kern="1200" dirty="0" smtClean="0"/>
            <a:t>L’effort dynamique </a:t>
          </a:r>
          <a:r>
            <a:rPr lang="fr-FR" sz="1800" kern="1200" dirty="0" smtClean="0">
              <a:solidFill>
                <a:srgbClr val="FF0000"/>
              </a:solidFill>
              <a:effectLst>
                <a:outerShdw blurRad="38100" dist="38100" dir="2700000" algn="tl">
                  <a:srgbClr val="000000"/>
                </a:outerShdw>
              </a:effectLst>
            </a:rPr>
            <a:t>peut-être soutenu longtemps</a:t>
          </a:r>
          <a:r>
            <a:rPr lang="fr-FR" sz="1800" kern="1200" dirty="0" smtClean="0">
              <a:solidFill>
                <a:srgbClr val="FF0000"/>
              </a:solidFill>
            </a:rPr>
            <a:t> </a:t>
          </a:r>
          <a:r>
            <a:rPr lang="fr-FR" sz="1800" kern="1200" dirty="0" smtClean="0"/>
            <a:t>et sans fatigue,</a:t>
          </a:r>
          <a:endParaRPr lang="fr-FR" sz="1800" kern="1200" dirty="0"/>
        </a:p>
      </dsp:txBody>
      <dsp:txXfrm>
        <a:off x="400843" y="1714743"/>
        <a:ext cx="5196778" cy="479482"/>
      </dsp:txXfrm>
    </dsp:sp>
    <dsp:sp modelId="{B554DBB5-EAFB-AF4C-822F-49E8DF15125C}">
      <dsp:nvSpPr>
        <dsp:cNvPr id="0" name=""/>
        <dsp:cNvSpPr/>
      </dsp:nvSpPr>
      <dsp:spPr>
        <a:xfrm>
          <a:off x="0" y="3068640"/>
          <a:ext cx="7498080" cy="99225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374904" rIns="581934" bIns="128016" numCol="1" spcCol="1270" anchor="t" anchorCtr="0">
          <a:noAutofit/>
        </a:bodyPr>
        <a:lstStyle/>
        <a:p>
          <a:pPr marL="171450" lvl="1" indent="-171450" algn="l" defTabSz="800100">
            <a:lnSpc>
              <a:spcPct val="90000"/>
            </a:lnSpc>
            <a:spcBef>
              <a:spcPct val="0"/>
            </a:spcBef>
            <a:spcAft>
              <a:spcPct val="15000"/>
            </a:spcAft>
            <a:buChar char="••"/>
          </a:pPr>
          <a:r>
            <a:rPr lang="fr-FR" sz="1800" kern="1200" dirty="0" smtClean="0"/>
            <a:t>la forme la plus courante de l'activité des techniciens de maintenance.</a:t>
          </a:r>
          <a:endParaRPr lang="fr-FR" sz="1800" kern="1200" dirty="0"/>
        </a:p>
      </dsp:txBody>
      <dsp:txXfrm>
        <a:off x="0" y="3068640"/>
        <a:ext cx="7498080" cy="992250"/>
      </dsp:txXfrm>
    </dsp:sp>
    <dsp:sp modelId="{1647FC40-0B7D-4F41-860A-A5B8C90D0591}">
      <dsp:nvSpPr>
        <dsp:cNvPr id="0" name=""/>
        <dsp:cNvSpPr/>
      </dsp:nvSpPr>
      <dsp:spPr>
        <a:xfrm>
          <a:off x="374904" y="2802960"/>
          <a:ext cx="5248656" cy="53136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800100">
            <a:lnSpc>
              <a:spcPct val="90000"/>
            </a:lnSpc>
            <a:spcBef>
              <a:spcPct val="0"/>
            </a:spcBef>
            <a:spcAft>
              <a:spcPct val="35000"/>
            </a:spcAft>
          </a:pPr>
          <a:r>
            <a:rPr lang="fr-FR" sz="1800" kern="1200" dirty="0" smtClean="0"/>
            <a:t>Il représente</a:t>
          </a:r>
          <a:endParaRPr lang="fr-FR" sz="1800" kern="1200" dirty="0"/>
        </a:p>
      </dsp:txBody>
      <dsp:txXfrm>
        <a:off x="400843" y="2828899"/>
        <a:ext cx="5196778" cy="479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B4911-D2BC-0B45-941D-F9CE74B09F4B}">
      <dsp:nvSpPr>
        <dsp:cNvPr id="0" name=""/>
        <dsp:cNvSpPr/>
      </dsp:nvSpPr>
      <dsp:spPr>
        <a:xfrm>
          <a:off x="0" y="374782"/>
          <a:ext cx="7498080" cy="13230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499872" rIns="581934" bIns="170688" numCol="1" spcCol="1270" anchor="t" anchorCtr="0">
          <a:noAutofit/>
        </a:bodyPr>
        <a:lstStyle/>
        <a:p>
          <a:pPr marL="228600" lvl="1" indent="-228600" algn="just" defTabSz="1066800">
            <a:lnSpc>
              <a:spcPct val="90000"/>
            </a:lnSpc>
            <a:spcBef>
              <a:spcPct val="0"/>
            </a:spcBef>
            <a:spcAft>
              <a:spcPct val="15000"/>
            </a:spcAft>
            <a:buChar char="••"/>
          </a:pPr>
          <a:r>
            <a:rPr lang="fr-FR" sz="2400" kern="1200" dirty="0" smtClean="0"/>
            <a:t>quand moins d’ </a:t>
          </a:r>
          <a:r>
            <a:rPr lang="fr-FR" sz="2400" kern="1200" dirty="0" smtClean="0">
              <a:solidFill>
                <a:srgbClr val="FF0000"/>
              </a:solidFill>
              <a:effectLst>
                <a:outerShdw blurRad="38100" dist="38100" dir="2700000" algn="tl">
                  <a:srgbClr val="000000"/>
                </a:outerShdw>
              </a:effectLst>
            </a:rPr>
            <a:t>1/3</a:t>
          </a:r>
          <a:r>
            <a:rPr lang="fr-FR" sz="2400" kern="1200" dirty="0" smtClean="0">
              <a:solidFill>
                <a:srgbClr val="00FF00"/>
              </a:solidFill>
              <a:effectLst>
                <a:outerShdw blurRad="38100" dist="38100" dir="2700000" algn="tl">
                  <a:srgbClr val="000000"/>
                </a:outerShdw>
              </a:effectLst>
            </a:rPr>
            <a:t> </a:t>
          </a:r>
          <a:r>
            <a:rPr lang="fr-FR" sz="2400" kern="1200" dirty="0" smtClean="0">
              <a:solidFill>
                <a:srgbClr val="FF0000"/>
              </a:solidFill>
              <a:effectLst>
                <a:outerShdw blurRad="38100" dist="38100" dir="2700000" algn="tl">
                  <a:srgbClr val="000000">
                    <a:alpha val="43137"/>
                  </a:srgbClr>
                </a:outerShdw>
              </a:effectLst>
            </a:rPr>
            <a:t>de la musculature </a:t>
          </a:r>
          <a:r>
            <a:rPr lang="fr-FR" sz="2400" kern="1200" dirty="0" smtClean="0"/>
            <a:t>est sollicitée.</a:t>
          </a:r>
        </a:p>
      </dsp:txBody>
      <dsp:txXfrm>
        <a:off x="0" y="374782"/>
        <a:ext cx="7498080" cy="1323000"/>
      </dsp:txXfrm>
    </dsp:sp>
    <dsp:sp modelId="{DF34D219-DFF7-6148-8E6C-32615B706310}">
      <dsp:nvSpPr>
        <dsp:cNvPr id="0" name=""/>
        <dsp:cNvSpPr/>
      </dsp:nvSpPr>
      <dsp:spPr>
        <a:xfrm>
          <a:off x="374904" y="20542"/>
          <a:ext cx="5248656" cy="70848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just" defTabSz="1066800">
            <a:lnSpc>
              <a:spcPct val="90000"/>
            </a:lnSpc>
            <a:spcBef>
              <a:spcPct val="0"/>
            </a:spcBef>
            <a:spcAft>
              <a:spcPct val="35000"/>
            </a:spcAft>
          </a:pPr>
          <a:r>
            <a:rPr lang="fr-FR" sz="2400" kern="1200" dirty="0" smtClean="0"/>
            <a:t>On parle de </a:t>
          </a:r>
          <a:r>
            <a:rPr lang="fr-FR" sz="2400" kern="1200" dirty="0" smtClean="0">
              <a:solidFill>
                <a:srgbClr val="FF0000"/>
              </a:solidFill>
              <a:effectLst>
                <a:outerShdw blurRad="38100" dist="38100" dir="2700000" algn="tl">
                  <a:srgbClr val="000000">
                    <a:alpha val="43137"/>
                  </a:srgbClr>
                </a:outerShdw>
              </a:effectLst>
            </a:rPr>
            <a:t>travail local</a:t>
          </a:r>
          <a:endParaRPr lang="fr-FR" sz="2400" kern="1200" dirty="0" smtClean="0"/>
        </a:p>
      </dsp:txBody>
      <dsp:txXfrm>
        <a:off x="409489" y="55127"/>
        <a:ext cx="5179486" cy="639310"/>
      </dsp:txXfrm>
    </dsp:sp>
    <dsp:sp modelId="{7F247DB5-38DE-414E-B2FD-B3CFC7EA4AFB}">
      <dsp:nvSpPr>
        <dsp:cNvPr id="0" name=""/>
        <dsp:cNvSpPr/>
      </dsp:nvSpPr>
      <dsp:spPr>
        <a:xfrm>
          <a:off x="0" y="2181622"/>
          <a:ext cx="7498080" cy="19656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499872" rIns="581934" bIns="170688" numCol="1" spcCol="1270" anchor="t" anchorCtr="0">
          <a:noAutofit/>
        </a:bodyPr>
        <a:lstStyle/>
        <a:p>
          <a:pPr marL="228600" lvl="1" indent="-228600" algn="just" defTabSz="1066800">
            <a:lnSpc>
              <a:spcPct val="90000"/>
            </a:lnSpc>
            <a:spcBef>
              <a:spcPct val="0"/>
            </a:spcBef>
            <a:spcAft>
              <a:spcPct val="15000"/>
            </a:spcAft>
            <a:buChar char="••"/>
          </a:pPr>
          <a:r>
            <a:rPr lang="fr-FR" sz="2400" kern="1200" dirty="0" smtClean="0"/>
            <a:t>d’un </a:t>
          </a:r>
          <a:r>
            <a:rPr lang="fr-FR" sz="2400" kern="1200" dirty="0" smtClean="0">
              <a:solidFill>
                <a:srgbClr val="FF0000"/>
              </a:solidFill>
              <a:effectLst>
                <a:outerShdw blurRad="38100" dist="38100" dir="2700000" algn="tl">
                  <a:srgbClr val="000000">
                    <a:alpha val="43137"/>
                  </a:srgbClr>
                </a:outerShdw>
              </a:effectLst>
            </a:rPr>
            <a:t>travail assis </a:t>
          </a:r>
          <a:r>
            <a:rPr lang="fr-FR" sz="2400" kern="1200" dirty="0" smtClean="0"/>
            <a:t>pendant lequel les </a:t>
          </a:r>
          <a:r>
            <a:rPr lang="fr-FR" sz="2400" kern="1200" dirty="0" smtClean="0">
              <a:solidFill>
                <a:srgbClr val="FF0000"/>
              </a:solidFill>
              <a:effectLst>
                <a:outerShdw blurRad="38100" dist="38100" dir="2700000" algn="tl">
                  <a:srgbClr val="000000">
                    <a:alpha val="43137"/>
                  </a:srgbClr>
                </a:outerShdw>
              </a:effectLst>
            </a:rPr>
            <a:t>membres supérieurs sont mobilisés </a:t>
          </a:r>
          <a:r>
            <a:rPr lang="fr-FR" sz="2400" kern="1200" dirty="0" smtClean="0"/>
            <a:t>par des travaux d’assemblage, de montage ou une manipulation de leviers, manivelles. </a:t>
          </a:r>
          <a:endParaRPr lang="fr-FR" sz="2400" kern="1200" dirty="0"/>
        </a:p>
      </dsp:txBody>
      <dsp:txXfrm>
        <a:off x="0" y="2181622"/>
        <a:ext cx="7498080" cy="1965600"/>
      </dsp:txXfrm>
    </dsp:sp>
    <dsp:sp modelId="{A265F241-B327-5540-9EBD-B6105C32A0DA}">
      <dsp:nvSpPr>
        <dsp:cNvPr id="0" name=""/>
        <dsp:cNvSpPr/>
      </dsp:nvSpPr>
      <dsp:spPr>
        <a:xfrm>
          <a:off x="374904" y="1827382"/>
          <a:ext cx="5248656" cy="70848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just" defTabSz="1066800">
            <a:lnSpc>
              <a:spcPct val="90000"/>
            </a:lnSpc>
            <a:spcBef>
              <a:spcPct val="0"/>
            </a:spcBef>
            <a:spcAft>
              <a:spcPct val="35000"/>
            </a:spcAft>
          </a:pPr>
          <a:r>
            <a:rPr lang="fr-FR" sz="2400" kern="1200" dirty="0" smtClean="0"/>
            <a:t>Il s’agit en général</a:t>
          </a:r>
          <a:endParaRPr lang="fr-FR" sz="2400" kern="1200" dirty="0"/>
        </a:p>
      </dsp:txBody>
      <dsp:txXfrm>
        <a:off x="409489" y="1861967"/>
        <a:ext cx="5179486" cy="6393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B4911-D2BC-0B45-941D-F9CE74B09F4B}">
      <dsp:nvSpPr>
        <dsp:cNvPr id="0" name=""/>
        <dsp:cNvSpPr/>
      </dsp:nvSpPr>
      <dsp:spPr>
        <a:xfrm>
          <a:off x="0" y="333630"/>
          <a:ext cx="7803388" cy="7245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5630" tIns="208280" rIns="605630" bIns="71120" numCol="1" spcCol="1270" anchor="t" anchorCtr="0">
          <a:noAutofit/>
        </a:bodyPr>
        <a:lstStyle/>
        <a:p>
          <a:pPr marL="57150" lvl="1" indent="-57150" algn="l" defTabSz="444500">
            <a:lnSpc>
              <a:spcPct val="90000"/>
            </a:lnSpc>
            <a:spcBef>
              <a:spcPct val="0"/>
            </a:spcBef>
            <a:spcAft>
              <a:spcPct val="15000"/>
            </a:spcAft>
            <a:buChar char="••"/>
          </a:pPr>
          <a:r>
            <a:rPr lang="fr-FR" sz="1000" kern="1200" smtClean="0"/>
            <a:t>antinaturelles,</a:t>
          </a:r>
          <a:endParaRPr lang="fr-FR" sz="1000" kern="1200" dirty="0"/>
        </a:p>
        <a:p>
          <a:pPr marL="57150" lvl="1" indent="-57150" algn="l" defTabSz="444500">
            <a:lnSpc>
              <a:spcPct val="90000"/>
            </a:lnSpc>
            <a:spcBef>
              <a:spcPct val="0"/>
            </a:spcBef>
            <a:spcAft>
              <a:spcPct val="15000"/>
            </a:spcAft>
            <a:buChar char="••"/>
          </a:pPr>
          <a:r>
            <a:rPr lang="fr-FR" sz="1000" kern="1200" smtClean="0"/>
            <a:t>déséquilibrées,</a:t>
          </a:r>
          <a:endParaRPr lang="fr-FR" sz="1000" kern="1200" dirty="0"/>
        </a:p>
        <a:p>
          <a:pPr marL="57150" lvl="1" indent="-57150" algn="l" defTabSz="444500">
            <a:lnSpc>
              <a:spcPct val="90000"/>
            </a:lnSpc>
            <a:spcBef>
              <a:spcPct val="0"/>
            </a:spcBef>
            <a:spcAft>
              <a:spcPct val="15000"/>
            </a:spcAft>
            <a:buChar char="••"/>
          </a:pPr>
          <a:r>
            <a:rPr lang="fr-FR" sz="1000" kern="1200" dirty="0" smtClean="0"/>
            <a:t>peu stables.</a:t>
          </a:r>
          <a:endParaRPr lang="fr-FR" sz="1000" kern="1200" dirty="0"/>
        </a:p>
      </dsp:txBody>
      <dsp:txXfrm>
        <a:off x="0" y="333630"/>
        <a:ext cx="7803388" cy="724500"/>
      </dsp:txXfrm>
    </dsp:sp>
    <dsp:sp modelId="{DF34D219-DFF7-6148-8E6C-32615B706310}">
      <dsp:nvSpPr>
        <dsp:cNvPr id="0" name=""/>
        <dsp:cNvSpPr/>
      </dsp:nvSpPr>
      <dsp:spPr>
        <a:xfrm>
          <a:off x="390169" y="186030"/>
          <a:ext cx="5462371" cy="29520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06465" tIns="0" rIns="206465" bIns="0" numCol="1" spcCol="1270" anchor="ctr" anchorCtr="0">
          <a:noAutofit/>
        </a:bodyPr>
        <a:lstStyle/>
        <a:p>
          <a:pPr lvl="0" algn="just" defTabSz="444500">
            <a:lnSpc>
              <a:spcPct val="90000"/>
            </a:lnSpc>
            <a:spcBef>
              <a:spcPct val="0"/>
            </a:spcBef>
            <a:spcAft>
              <a:spcPct val="35000"/>
            </a:spcAft>
          </a:pPr>
          <a:r>
            <a:rPr lang="fr-FR" sz="1000" kern="1200" smtClean="0"/>
            <a:t>Eviter </a:t>
          </a:r>
          <a:r>
            <a:rPr lang="fr-FR" sz="1000" b="1" kern="1200" smtClean="0">
              <a:solidFill>
                <a:srgbClr val="FF0000"/>
              </a:solidFill>
            </a:rPr>
            <a:t>les postures</a:t>
          </a:r>
          <a:endParaRPr lang="fr-FR" sz="1000" kern="1200" dirty="0" smtClean="0"/>
        </a:p>
      </dsp:txBody>
      <dsp:txXfrm>
        <a:off x="404579" y="200440"/>
        <a:ext cx="5433551" cy="266380"/>
      </dsp:txXfrm>
    </dsp:sp>
    <dsp:sp modelId="{A8AEDAF6-45DF-AF44-BA4B-78C04EC313C6}">
      <dsp:nvSpPr>
        <dsp:cNvPr id="0" name=""/>
        <dsp:cNvSpPr/>
      </dsp:nvSpPr>
      <dsp:spPr>
        <a:xfrm>
          <a:off x="0" y="1259730"/>
          <a:ext cx="7803388" cy="417375"/>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5630" tIns="208280" rIns="605630" bIns="71120" numCol="1" spcCol="1270" anchor="t" anchorCtr="0">
          <a:noAutofit/>
        </a:bodyPr>
        <a:lstStyle/>
        <a:p>
          <a:pPr marL="57150" lvl="1" indent="-57150" algn="l" defTabSz="444500">
            <a:lnSpc>
              <a:spcPct val="90000"/>
            </a:lnSpc>
            <a:spcBef>
              <a:spcPct val="0"/>
            </a:spcBef>
            <a:spcAft>
              <a:spcPct val="15000"/>
            </a:spcAft>
            <a:buChar char="••"/>
          </a:pPr>
          <a:r>
            <a:rPr lang="fr-FR" sz="1000" kern="1200" dirty="0" smtClean="0"/>
            <a:t>ce qui entraîne une fatigue rapide, avec une réduction de la précision, de l’habileté des doigts et des mains.</a:t>
          </a:r>
          <a:endParaRPr lang="fr-FR" sz="1000" kern="1200" dirty="0"/>
        </a:p>
      </dsp:txBody>
      <dsp:txXfrm>
        <a:off x="0" y="1259730"/>
        <a:ext cx="7803388" cy="417375"/>
      </dsp:txXfrm>
    </dsp:sp>
    <dsp:sp modelId="{1C076642-CEA3-164C-9D50-F52B8F719423}">
      <dsp:nvSpPr>
        <dsp:cNvPr id="0" name=""/>
        <dsp:cNvSpPr/>
      </dsp:nvSpPr>
      <dsp:spPr>
        <a:xfrm>
          <a:off x="390169" y="1112130"/>
          <a:ext cx="5462371" cy="29520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06465" tIns="0" rIns="206465" bIns="0" numCol="1" spcCol="1270" anchor="ctr" anchorCtr="0">
          <a:noAutofit/>
        </a:bodyPr>
        <a:lstStyle/>
        <a:p>
          <a:pPr lvl="0" algn="l" defTabSz="444500">
            <a:lnSpc>
              <a:spcPct val="90000"/>
            </a:lnSpc>
            <a:spcBef>
              <a:spcPct val="0"/>
            </a:spcBef>
            <a:spcAft>
              <a:spcPct val="35000"/>
            </a:spcAft>
          </a:pPr>
          <a:r>
            <a:rPr lang="fr-FR" sz="1000" kern="1200" dirty="0" smtClean="0"/>
            <a:t>Eviter de garder </a:t>
          </a:r>
          <a:r>
            <a:rPr lang="fr-FR" sz="1000" kern="1200" dirty="0" smtClean="0">
              <a:solidFill>
                <a:srgbClr val="FF0000"/>
              </a:solidFill>
              <a:effectLst>
                <a:outerShdw blurRad="38100" dist="38100" dir="2700000" algn="tl">
                  <a:srgbClr val="000000"/>
                </a:outerShdw>
              </a:effectLst>
            </a:rPr>
            <a:t>les bras tendus</a:t>
          </a:r>
          <a:endParaRPr lang="fr-FR" sz="1000" kern="1200" dirty="0"/>
        </a:p>
      </dsp:txBody>
      <dsp:txXfrm>
        <a:off x="404579" y="1126540"/>
        <a:ext cx="5433551" cy="266380"/>
      </dsp:txXfrm>
    </dsp:sp>
    <dsp:sp modelId="{D7703469-E9E1-4049-A3F6-4B15BC4B2C72}">
      <dsp:nvSpPr>
        <dsp:cNvPr id="0" name=""/>
        <dsp:cNvSpPr/>
      </dsp:nvSpPr>
      <dsp:spPr>
        <a:xfrm>
          <a:off x="0" y="1878705"/>
          <a:ext cx="7803388" cy="417375"/>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5630" tIns="208280" rIns="605630" bIns="71120" numCol="1" spcCol="1270" anchor="t" anchorCtr="0">
          <a:noAutofit/>
        </a:bodyPr>
        <a:lstStyle/>
        <a:p>
          <a:pPr marL="57150" lvl="1" indent="-57150" algn="l" defTabSz="444500">
            <a:lnSpc>
              <a:spcPct val="90000"/>
            </a:lnSpc>
            <a:spcBef>
              <a:spcPct val="0"/>
            </a:spcBef>
            <a:spcAft>
              <a:spcPct val="15000"/>
            </a:spcAft>
            <a:buChar char="••"/>
          </a:pPr>
          <a:r>
            <a:rPr lang="fr-FR" sz="1000" kern="1200" dirty="0" smtClean="0">
              <a:solidFill>
                <a:srgbClr val="FF0000"/>
              </a:solidFill>
              <a:effectLst>
                <a:outerShdw blurRad="38100" dist="38100" dir="2700000" algn="tl">
                  <a:srgbClr val="000000"/>
                </a:outerShdw>
              </a:effectLst>
            </a:rPr>
            <a:t>de s’asseoir.</a:t>
          </a:r>
          <a:endParaRPr lang="fr-FR" sz="1000" kern="1200" dirty="0">
            <a:solidFill>
              <a:srgbClr val="FF0000"/>
            </a:solidFill>
            <a:effectLst>
              <a:outerShdw blurRad="38100" dist="38100" dir="2700000" algn="tl">
                <a:srgbClr val="000000"/>
              </a:outerShdw>
            </a:effectLst>
          </a:endParaRPr>
        </a:p>
      </dsp:txBody>
      <dsp:txXfrm>
        <a:off x="0" y="1878705"/>
        <a:ext cx="7803388" cy="417375"/>
      </dsp:txXfrm>
    </dsp:sp>
    <dsp:sp modelId="{392BE65E-A834-114A-85D8-096CA0FB6793}">
      <dsp:nvSpPr>
        <dsp:cNvPr id="0" name=""/>
        <dsp:cNvSpPr/>
      </dsp:nvSpPr>
      <dsp:spPr>
        <a:xfrm>
          <a:off x="390169" y="1731105"/>
          <a:ext cx="5462371" cy="29520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06465" tIns="0" rIns="206465" bIns="0" numCol="1" spcCol="1270" anchor="ctr" anchorCtr="0">
          <a:noAutofit/>
        </a:bodyPr>
        <a:lstStyle/>
        <a:p>
          <a:pPr lvl="0" algn="l" defTabSz="444500">
            <a:lnSpc>
              <a:spcPct val="90000"/>
            </a:lnSpc>
            <a:spcBef>
              <a:spcPct val="0"/>
            </a:spcBef>
            <a:spcAft>
              <a:spcPct val="35000"/>
            </a:spcAft>
          </a:pPr>
          <a:r>
            <a:rPr lang="fr-FR" sz="1000" kern="1200" dirty="0" smtClean="0"/>
            <a:t>Se donner la </a:t>
          </a:r>
          <a:r>
            <a:rPr lang="fr-FR" sz="1000" kern="1200" dirty="0" smtClean="0">
              <a:solidFill>
                <a:srgbClr val="FF0000"/>
              </a:solidFill>
              <a:effectLst>
                <a:outerShdw blurRad="38100" dist="38100" dir="2700000" algn="tl">
                  <a:srgbClr val="000000"/>
                </a:outerShdw>
              </a:effectLst>
            </a:rPr>
            <a:t>possibilité</a:t>
          </a:r>
          <a:endParaRPr lang="fr-FR" sz="1000" kern="1200" dirty="0">
            <a:solidFill>
              <a:srgbClr val="FF0000"/>
            </a:solidFill>
            <a:effectLst>
              <a:outerShdw blurRad="38100" dist="38100" dir="2700000" algn="tl">
                <a:srgbClr val="000000"/>
              </a:outerShdw>
            </a:effectLst>
          </a:endParaRPr>
        </a:p>
      </dsp:txBody>
      <dsp:txXfrm>
        <a:off x="404579" y="1745515"/>
        <a:ext cx="5433551" cy="266380"/>
      </dsp:txXfrm>
    </dsp:sp>
    <dsp:sp modelId="{DCD632D1-2BDB-2449-B20E-E2067AC9D971}">
      <dsp:nvSpPr>
        <dsp:cNvPr id="0" name=""/>
        <dsp:cNvSpPr/>
      </dsp:nvSpPr>
      <dsp:spPr>
        <a:xfrm>
          <a:off x="0" y="2497680"/>
          <a:ext cx="7803388" cy="417375"/>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5630" tIns="208280" rIns="605630" bIns="71120" numCol="1" spcCol="1270" anchor="t" anchorCtr="0">
          <a:noAutofit/>
        </a:bodyPr>
        <a:lstStyle/>
        <a:p>
          <a:pPr marL="57150" lvl="1" indent="-57150" algn="l" defTabSz="444500">
            <a:lnSpc>
              <a:spcPct val="90000"/>
            </a:lnSpc>
            <a:spcBef>
              <a:spcPct val="0"/>
            </a:spcBef>
            <a:spcAft>
              <a:spcPct val="15000"/>
            </a:spcAft>
            <a:buChar char="••"/>
          </a:pPr>
          <a:r>
            <a:rPr lang="fr-FR" sz="1000" kern="1200" dirty="0" smtClean="0"/>
            <a:t>de </a:t>
          </a:r>
          <a:r>
            <a:rPr lang="fr-FR" sz="1000" kern="1200" dirty="0" smtClean="0">
              <a:solidFill>
                <a:srgbClr val="FF0000"/>
              </a:solidFill>
              <a:effectLst>
                <a:outerShdw blurRad="38100" dist="38100" dir="2700000" algn="tl">
                  <a:srgbClr val="000000"/>
                </a:outerShdw>
              </a:effectLst>
            </a:rPr>
            <a:t>bouger les bras</a:t>
          </a:r>
          <a:r>
            <a:rPr lang="fr-FR" sz="1000" kern="1200" dirty="0" smtClean="0">
              <a:solidFill>
                <a:srgbClr val="FF0000"/>
              </a:solidFill>
            </a:rPr>
            <a:t> </a:t>
          </a:r>
          <a:r>
            <a:rPr lang="fr-FR" sz="1000" kern="1200" dirty="0" smtClean="0"/>
            <a:t>en opposition ou symétriquement.</a:t>
          </a:r>
          <a:endParaRPr lang="fr-FR" sz="1000" kern="1200" dirty="0"/>
        </a:p>
      </dsp:txBody>
      <dsp:txXfrm>
        <a:off x="0" y="2497680"/>
        <a:ext cx="7803388" cy="417375"/>
      </dsp:txXfrm>
    </dsp:sp>
    <dsp:sp modelId="{7CFDA5E7-0F37-7B45-A465-98C429DD3EC6}">
      <dsp:nvSpPr>
        <dsp:cNvPr id="0" name=""/>
        <dsp:cNvSpPr/>
      </dsp:nvSpPr>
      <dsp:spPr>
        <a:xfrm>
          <a:off x="390169" y="2350080"/>
          <a:ext cx="5462371" cy="29520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06465" tIns="0" rIns="206465" bIns="0" numCol="1" spcCol="1270" anchor="ctr" anchorCtr="0">
          <a:noAutofit/>
        </a:bodyPr>
        <a:lstStyle/>
        <a:p>
          <a:pPr lvl="0" algn="l" defTabSz="444500">
            <a:lnSpc>
              <a:spcPct val="90000"/>
            </a:lnSpc>
            <a:spcBef>
              <a:spcPct val="0"/>
            </a:spcBef>
            <a:spcAft>
              <a:spcPct val="35000"/>
            </a:spcAft>
          </a:pPr>
          <a:r>
            <a:rPr lang="fr-FR" sz="1000" kern="1200" dirty="0" smtClean="0"/>
            <a:t>Se donner la possibilité</a:t>
          </a:r>
          <a:endParaRPr lang="fr-FR" sz="1000" kern="1200" dirty="0"/>
        </a:p>
      </dsp:txBody>
      <dsp:txXfrm>
        <a:off x="404579" y="2364490"/>
        <a:ext cx="5433551" cy="266380"/>
      </dsp:txXfrm>
    </dsp:sp>
    <dsp:sp modelId="{26DAF736-B95E-9A44-8056-F0235236122E}">
      <dsp:nvSpPr>
        <dsp:cNvPr id="0" name=""/>
        <dsp:cNvSpPr/>
      </dsp:nvSpPr>
      <dsp:spPr>
        <a:xfrm>
          <a:off x="0" y="3116655"/>
          <a:ext cx="7803388" cy="417375"/>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5630" tIns="208280" rIns="605630" bIns="71120" numCol="1" spcCol="1270" anchor="t" anchorCtr="0">
          <a:noAutofit/>
        </a:bodyPr>
        <a:lstStyle/>
        <a:p>
          <a:pPr marL="57150" lvl="1" indent="-57150" algn="l" defTabSz="444500">
            <a:lnSpc>
              <a:spcPct val="90000"/>
            </a:lnSpc>
            <a:spcBef>
              <a:spcPct val="0"/>
            </a:spcBef>
            <a:spcAft>
              <a:spcPct val="15000"/>
            </a:spcAft>
            <a:buChar char="••"/>
          </a:pPr>
          <a:r>
            <a:rPr lang="fr-FR" sz="1000" kern="1200" dirty="0" smtClean="0">
              <a:solidFill>
                <a:srgbClr val="FF0000"/>
              </a:solidFill>
              <a:effectLst>
                <a:outerShdw blurRad="38100" dist="38100" dir="2700000" algn="tl">
                  <a:srgbClr val="000000"/>
                </a:outerShdw>
              </a:effectLst>
            </a:rPr>
            <a:t>le plan de travail.</a:t>
          </a:r>
          <a:endParaRPr lang="fr-FR" sz="1000" kern="1200" dirty="0">
            <a:solidFill>
              <a:srgbClr val="FF0000"/>
            </a:solidFill>
            <a:effectLst>
              <a:outerShdw blurRad="38100" dist="38100" dir="2700000" algn="tl">
                <a:srgbClr val="000000"/>
              </a:outerShdw>
            </a:effectLst>
          </a:endParaRPr>
        </a:p>
      </dsp:txBody>
      <dsp:txXfrm>
        <a:off x="0" y="3116655"/>
        <a:ext cx="7803388" cy="417375"/>
      </dsp:txXfrm>
    </dsp:sp>
    <dsp:sp modelId="{5BCF0B04-D95B-464C-9205-F1412F69AEE4}">
      <dsp:nvSpPr>
        <dsp:cNvPr id="0" name=""/>
        <dsp:cNvSpPr/>
      </dsp:nvSpPr>
      <dsp:spPr>
        <a:xfrm>
          <a:off x="390169" y="2969055"/>
          <a:ext cx="5462371" cy="29520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06465" tIns="0" rIns="206465" bIns="0" numCol="1" spcCol="1270" anchor="ctr" anchorCtr="0">
          <a:noAutofit/>
        </a:bodyPr>
        <a:lstStyle/>
        <a:p>
          <a:pPr lvl="0" algn="l" defTabSz="444500">
            <a:lnSpc>
              <a:spcPct val="90000"/>
            </a:lnSpc>
            <a:spcBef>
              <a:spcPct val="0"/>
            </a:spcBef>
            <a:spcAft>
              <a:spcPct val="35000"/>
            </a:spcAft>
          </a:pPr>
          <a:r>
            <a:rPr lang="fr-FR" sz="1000" kern="1200" dirty="0" smtClean="0">
              <a:solidFill>
                <a:srgbClr val="FF0000"/>
              </a:solidFill>
              <a:effectLst>
                <a:outerShdw blurRad="38100" dist="38100" dir="2700000" algn="tl">
                  <a:srgbClr val="000000"/>
                </a:outerShdw>
              </a:effectLst>
            </a:rPr>
            <a:t>Adapter</a:t>
          </a:r>
          <a:endParaRPr lang="fr-FR" sz="1000" kern="1200" dirty="0">
            <a:solidFill>
              <a:srgbClr val="FF0000"/>
            </a:solidFill>
            <a:effectLst>
              <a:outerShdw blurRad="38100" dist="38100" dir="2700000" algn="tl">
                <a:srgbClr val="000000"/>
              </a:outerShdw>
            </a:effectLst>
          </a:endParaRPr>
        </a:p>
      </dsp:txBody>
      <dsp:txXfrm>
        <a:off x="404579" y="2983465"/>
        <a:ext cx="5433551" cy="266380"/>
      </dsp:txXfrm>
    </dsp:sp>
    <dsp:sp modelId="{CEC36538-8FBD-2B47-AB19-B560D0FF159C}">
      <dsp:nvSpPr>
        <dsp:cNvPr id="0" name=""/>
        <dsp:cNvSpPr/>
      </dsp:nvSpPr>
      <dsp:spPr>
        <a:xfrm>
          <a:off x="0" y="3735630"/>
          <a:ext cx="7803388" cy="417375"/>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5630" tIns="208280" rIns="605630" bIns="71120" numCol="1" spcCol="1270" anchor="t" anchorCtr="0">
          <a:noAutofit/>
        </a:bodyPr>
        <a:lstStyle/>
        <a:p>
          <a:pPr marL="57150" lvl="1" indent="-57150" algn="l" defTabSz="444500">
            <a:lnSpc>
              <a:spcPct val="90000"/>
            </a:lnSpc>
            <a:spcBef>
              <a:spcPct val="0"/>
            </a:spcBef>
            <a:spcAft>
              <a:spcPct val="15000"/>
            </a:spcAft>
            <a:buChar char="••"/>
          </a:pPr>
          <a:r>
            <a:rPr lang="fr-FR" sz="1000" kern="1200" dirty="0" smtClean="0"/>
            <a:t>doivent être placés afin que les mouvements les plus fréquents puissent être effectués les coudes baissés et prêt du corps. </a:t>
          </a:r>
          <a:endParaRPr lang="fr-FR" sz="1000" kern="1200" dirty="0">
            <a:solidFill>
              <a:srgbClr val="FF0000"/>
            </a:solidFill>
            <a:effectLst>
              <a:outerShdw blurRad="38100" dist="38100" dir="2700000" algn="tl">
                <a:srgbClr val="000000"/>
              </a:outerShdw>
            </a:effectLst>
          </a:endParaRPr>
        </a:p>
      </dsp:txBody>
      <dsp:txXfrm>
        <a:off x="0" y="3735630"/>
        <a:ext cx="7803388" cy="417375"/>
      </dsp:txXfrm>
    </dsp:sp>
    <dsp:sp modelId="{9249FA9E-BC5F-FC46-A96F-8F97AAC58B1A}">
      <dsp:nvSpPr>
        <dsp:cNvPr id="0" name=""/>
        <dsp:cNvSpPr/>
      </dsp:nvSpPr>
      <dsp:spPr>
        <a:xfrm>
          <a:off x="390169" y="3588030"/>
          <a:ext cx="5462371" cy="29520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06465" tIns="0" rIns="206465" bIns="0" numCol="1" spcCol="1270" anchor="ctr" anchorCtr="0">
          <a:noAutofit/>
        </a:bodyPr>
        <a:lstStyle/>
        <a:p>
          <a:pPr lvl="0" algn="l" defTabSz="444500">
            <a:lnSpc>
              <a:spcPct val="90000"/>
            </a:lnSpc>
            <a:spcBef>
              <a:spcPct val="0"/>
            </a:spcBef>
            <a:spcAft>
              <a:spcPct val="35000"/>
            </a:spcAft>
          </a:pPr>
          <a:r>
            <a:rPr lang="fr-FR" sz="1000" kern="1200" dirty="0" smtClean="0"/>
            <a:t>Les outils nécessaires au travail</a:t>
          </a:r>
          <a:endParaRPr lang="fr-FR" sz="1000" kern="1200" dirty="0">
            <a:solidFill>
              <a:srgbClr val="FF0000"/>
            </a:solidFill>
            <a:effectLst>
              <a:outerShdw blurRad="38100" dist="38100" dir="2700000" algn="tl">
                <a:srgbClr val="000000"/>
              </a:outerShdw>
            </a:effectLst>
          </a:endParaRPr>
        </a:p>
      </dsp:txBody>
      <dsp:txXfrm>
        <a:off x="404579" y="3602440"/>
        <a:ext cx="5433551" cy="2663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CDDC5-EE20-B747-B102-8076106DA813}">
      <dsp:nvSpPr>
        <dsp:cNvPr id="0" name=""/>
        <dsp:cNvSpPr/>
      </dsp:nvSpPr>
      <dsp:spPr>
        <a:xfrm>
          <a:off x="0" y="7627"/>
          <a:ext cx="7803388" cy="179010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fr-FR" sz="3400" kern="1200" dirty="0" smtClean="0"/>
            <a:t>La manutention manuelle d’une charge peut présenter un risque, dans les cas suivants :</a:t>
          </a:r>
          <a:endParaRPr lang="fr-FR" sz="3400" kern="1200" dirty="0"/>
        </a:p>
      </dsp:txBody>
      <dsp:txXfrm>
        <a:off x="87385" y="95012"/>
        <a:ext cx="7628618" cy="1615330"/>
      </dsp:txXfrm>
    </dsp:sp>
    <dsp:sp modelId="{6CA624A4-BD4D-7F45-839D-B9BB207D4A13}">
      <dsp:nvSpPr>
        <dsp:cNvPr id="0" name=""/>
        <dsp:cNvSpPr/>
      </dsp:nvSpPr>
      <dsp:spPr>
        <a:xfrm>
          <a:off x="0" y="1797728"/>
          <a:ext cx="7803388" cy="253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758"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fr-FR" sz="2700" kern="1200" dirty="0" smtClean="0"/>
            <a:t>la charge est trop lourde ou trop grande ;</a:t>
          </a:r>
          <a:endParaRPr lang="fr-FR" sz="2700" kern="1200" dirty="0"/>
        </a:p>
        <a:p>
          <a:pPr marL="228600" lvl="1" indent="-228600" algn="l" defTabSz="1200150">
            <a:lnSpc>
              <a:spcPct val="90000"/>
            </a:lnSpc>
            <a:spcBef>
              <a:spcPct val="0"/>
            </a:spcBef>
            <a:spcAft>
              <a:spcPct val="20000"/>
            </a:spcAft>
            <a:buChar char="••"/>
          </a:pPr>
          <a:r>
            <a:rPr lang="fr-FR" sz="2700" kern="1200" dirty="0" smtClean="0"/>
            <a:t>elle est encombrante ou difficile à saisir ;</a:t>
          </a:r>
          <a:endParaRPr lang="fr-FR" sz="2700" kern="1200" dirty="0"/>
        </a:p>
        <a:p>
          <a:pPr marL="228600" lvl="1" indent="-228600" algn="l" defTabSz="1200150">
            <a:lnSpc>
              <a:spcPct val="90000"/>
            </a:lnSpc>
            <a:spcBef>
              <a:spcPct val="0"/>
            </a:spcBef>
            <a:spcAft>
              <a:spcPct val="20000"/>
            </a:spcAft>
            <a:buChar char="••"/>
          </a:pPr>
          <a:r>
            <a:rPr lang="fr-FR" sz="2700" kern="1200" dirty="0" smtClean="0"/>
            <a:t>elle est en équilibre instable ;</a:t>
          </a:r>
          <a:endParaRPr lang="fr-FR" sz="2700" kern="1200" dirty="0"/>
        </a:p>
        <a:p>
          <a:pPr marL="228600" lvl="1" indent="-228600" algn="l" defTabSz="1200150">
            <a:lnSpc>
              <a:spcPct val="90000"/>
            </a:lnSpc>
            <a:spcBef>
              <a:spcPct val="0"/>
            </a:spcBef>
            <a:spcAft>
              <a:spcPct val="20000"/>
            </a:spcAft>
            <a:buChar char="••"/>
          </a:pPr>
          <a:r>
            <a:rPr lang="fr-FR" sz="2700" kern="1200" dirty="0" smtClean="0"/>
            <a:t>elle est placée de telle façon qu’elle doit être tenue ou manipulée à distance du tronc ou avec une flexion ou une torsion du tronc. </a:t>
          </a:r>
          <a:endParaRPr lang="fr-FR" sz="2700" kern="1200" dirty="0"/>
        </a:p>
      </dsp:txBody>
      <dsp:txXfrm>
        <a:off x="0" y="1797728"/>
        <a:ext cx="7803388" cy="25336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CDDC5-EE20-B747-B102-8076106DA813}">
      <dsp:nvSpPr>
        <dsp:cNvPr id="0" name=""/>
        <dsp:cNvSpPr/>
      </dsp:nvSpPr>
      <dsp:spPr>
        <a:xfrm>
          <a:off x="0" y="392558"/>
          <a:ext cx="7803388" cy="123552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fr-FR" sz="3200" kern="1200" smtClean="0"/>
            <a:t>Un </a:t>
          </a:r>
          <a:r>
            <a:rPr lang="fr-FR" sz="3200" kern="1200" smtClean="0">
              <a:solidFill>
                <a:srgbClr val="FF0000"/>
              </a:solidFill>
              <a:effectLst>
                <a:outerShdw blurRad="38100" dist="38100" dir="2700000" algn="tl">
                  <a:srgbClr val="000000"/>
                </a:outerShdw>
              </a:effectLst>
            </a:rPr>
            <a:t>effort physique</a:t>
          </a:r>
          <a:r>
            <a:rPr lang="fr-FR" sz="3200" kern="1200" smtClean="0">
              <a:solidFill>
                <a:srgbClr val="FF0000"/>
              </a:solidFill>
            </a:rPr>
            <a:t> </a:t>
          </a:r>
          <a:r>
            <a:rPr lang="fr-FR" sz="3200" kern="1200" smtClean="0"/>
            <a:t>peut présenter un </a:t>
          </a:r>
          <a:r>
            <a:rPr lang="fr-FR" sz="3200" kern="1200" smtClean="0">
              <a:solidFill>
                <a:srgbClr val="FF0000"/>
              </a:solidFill>
              <a:effectLst>
                <a:outerShdw blurRad="38100" dist="38100" dir="2700000" algn="tl">
                  <a:srgbClr val="000000"/>
                </a:outerShdw>
              </a:effectLst>
            </a:rPr>
            <a:t>risque</a:t>
          </a:r>
          <a:r>
            <a:rPr lang="fr-FR" sz="3200" kern="1200" smtClean="0"/>
            <a:t> </a:t>
          </a:r>
          <a:r>
            <a:rPr lang="fr-FR" sz="3200" kern="1200" smtClean="0">
              <a:solidFill>
                <a:srgbClr val="FF0000"/>
              </a:solidFill>
              <a:effectLst>
                <a:outerShdw blurRad="38100" dist="38100" dir="2700000" algn="tl">
                  <a:srgbClr val="000000"/>
                </a:outerShdw>
              </a:effectLst>
            </a:rPr>
            <a:t>dorsolombaire</a:t>
          </a:r>
          <a:r>
            <a:rPr lang="fr-FR" sz="3200" kern="1200" smtClean="0"/>
            <a:t>, dans les cas suivants :</a:t>
          </a:r>
          <a:endParaRPr lang="fr-FR" sz="3200" kern="1200" dirty="0"/>
        </a:p>
      </dsp:txBody>
      <dsp:txXfrm>
        <a:off x="60313" y="452871"/>
        <a:ext cx="7682762" cy="1114894"/>
      </dsp:txXfrm>
    </dsp:sp>
    <dsp:sp modelId="{6CA624A4-BD4D-7F45-839D-B9BB207D4A13}">
      <dsp:nvSpPr>
        <dsp:cNvPr id="0" name=""/>
        <dsp:cNvSpPr/>
      </dsp:nvSpPr>
      <dsp:spPr>
        <a:xfrm>
          <a:off x="0" y="1628078"/>
          <a:ext cx="7803388" cy="231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758"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fr-FR" sz="2500" kern="1200" dirty="0" smtClean="0"/>
            <a:t>il est </a:t>
          </a:r>
          <a:r>
            <a:rPr lang="fr-FR" sz="2500" kern="1200" dirty="0" smtClean="0">
              <a:solidFill>
                <a:srgbClr val="FF0000"/>
              </a:solidFill>
              <a:effectLst>
                <a:outerShdw blurRad="38100" dist="38100" dir="2700000" algn="tl">
                  <a:srgbClr val="000000"/>
                </a:outerShdw>
              </a:effectLst>
            </a:rPr>
            <a:t>trop important </a:t>
          </a:r>
          <a:r>
            <a:rPr lang="fr-FR" sz="2500" kern="1200" dirty="0" smtClean="0"/>
            <a:t>;</a:t>
          </a:r>
          <a:endParaRPr lang="fr-FR" sz="2500" kern="1200" dirty="0"/>
        </a:p>
        <a:p>
          <a:pPr marL="228600" lvl="1" indent="-228600" algn="l" defTabSz="1111250">
            <a:lnSpc>
              <a:spcPct val="90000"/>
            </a:lnSpc>
            <a:spcBef>
              <a:spcPct val="0"/>
            </a:spcBef>
            <a:spcAft>
              <a:spcPct val="20000"/>
            </a:spcAft>
            <a:buChar char="••"/>
          </a:pPr>
          <a:r>
            <a:rPr lang="fr-FR" sz="2500" kern="1200" dirty="0" smtClean="0"/>
            <a:t>il ne peut être réalisé que par un </a:t>
          </a:r>
          <a:r>
            <a:rPr lang="fr-FR" sz="2500" kern="1200" dirty="0" smtClean="0">
              <a:solidFill>
                <a:srgbClr val="FF0000"/>
              </a:solidFill>
              <a:effectLst>
                <a:outerShdw blurRad="38100" dist="38100" dir="2700000" algn="tl">
                  <a:srgbClr val="000000"/>
                </a:outerShdw>
              </a:effectLst>
            </a:rPr>
            <a:t>mouvement du tronc </a:t>
          </a:r>
          <a:r>
            <a:rPr lang="fr-FR" sz="2500" kern="1200" dirty="0" smtClean="0"/>
            <a:t>;</a:t>
          </a:r>
          <a:endParaRPr lang="fr-FR" sz="2500" kern="1200" dirty="0">
            <a:solidFill>
              <a:srgbClr val="FF0000"/>
            </a:solidFill>
            <a:effectLst>
              <a:outerShdw blurRad="38100" dist="38100" dir="2700000" algn="tl">
                <a:srgbClr val="000000"/>
              </a:outerShdw>
            </a:effectLst>
          </a:endParaRPr>
        </a:p>
        <a:p>
          <a:pPr marL="228600" lvl="1" indent="-228600" algn="l" defTabSz="1111250">
            <a:lnSpc>
              <a:spcPct val="90000"/>
            </a:lnSpc>
            <a:spcBef>
              <a:spcPct val="0"/>
            </a:spcBef>
            <a:spcAft>
              <a:spcPct val="20000"/>
            </a:spcAft>
            <a:buChar char="••"/>
          </a:pPr>
          <a:r>
            <a:rPr lang="fr-FR" sz="2500" kern="1200" dirty="0" smtClean="0"/>
            <a:t>il peut entraîner un </a:t>
          </a:r>
          <a:r>
            <a:rPr lang="fr-FR" sz="2500" kern="1200" dirty="0" smtClean="0">
              <a:solidFill>
                <a:srgbClr val="FF0000"/>
              </a:solidFill>
              <a:effectLst>
                <a:outerShdw blurRad="38100" dist="38100" dir="2700000" algn="tl">
                  <a:srgbClr val="000000"/>
                </a:outerShdw>
              </a:effectLst>
            </a:rPr>
            <a:t>mouvement brusque</a:t>
          </a:r>
          <a:r>
            <a:rPr lang="fr-FR" sz="2500" kern="1200" dirty="0" smtClean="0">
              <a:solidFill>
                <a:srgbClr val="FF0000"/>
              </a:solidFill>
            </a:rPr>
            <a:t> </a:t>
          </a:r>
          <a:r>
            <a:rPr lang="fr-FR" sz="2500" kern="1200" dirty="0" smtClean="0"/>
            <a:t>de la charge ;</a:t>
          </a:r>
          <a:endParaRPr lang="fr-FR" sz="2500" kern="1200" dirty="0"/>
        </a:p>
        <a:p>
          <a:pPr marL="228600" lvl="1" indent="-228600" algn="l" defTabSz="1111250">
            <a:lnSpc>
              <a:spcPct val="90000"/>
            </a:lnSpc>
            <a:spcBef>
              <a:spcPct val="0"/>
            </a:spcBef>
            <a:spcAft>
              <a:spcPct val="20000"/>
            </a:spcAft>
            <a:buChar char="••"/>
          </a:pPr>
          <a:r>
            <a:rPr lang="fr-FR" sz="2500" kern="1200" smtClean="0"/>
            <a:t>il est accompli alors que le corps est en </a:t>
          </a:r>
          <a:r>
            <a:rPr lang="fr-FR" sz="2500" kern="1200" smtClean="0">
              <a:solidFill>
                <a:srgbClr val="FF0000"/>
              </a:solidFill>
              <a:effectLst>
                <a:outerShdw blurRad="38100" dist="38100" dir="2700000" algn="tl">
                  <a:srgbClr val="000000"/>
                </a:outerShdw>
              </a:effectLst>
            </a:rPr>
            <a:t>position instable</a:t>
          </a:r>
          <a:r>
            <a:rPr lang="fr-FR" sz="2500" kern="1200" smtClean="0"/>
            <a:t>.</a:t>
          </a:r>
          <a:endParaRPr lang="fr-FR" sz="2500" kern="1200" dirty="0"/>
        </a:p>
      </dsp:txBody>
      <dsp:txXfrm>
        <a:off x="0" y="1628078"/>
        <a:ext cx="7803388" cy="231840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39284B-C025-475F-82F9-A14E14DAAB43}" type="datetimeFigureOut">
              <a:rPr lang="fr-FR" smtClean="0"/>
              <a:pPr/>
              <a:t>31/01/2016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D527191-E21D-434E-8D76-47BB00547551}" type="slidenum">
              <a:rPr lang="fr-FR" smtClean="0"/>
              <a:pPr/>
              <a:t>‹N°›</a:t>
            </a:fld>
            <a:endParaRPr lang="fr-FR"/>
          </a:p>
        </p:txBody>
      </p:sp>
    </p:spTree>
    <p:extLst>
      <p:ext uri="{BB962C8B-B14F-4D97-AF65-F5344CB8AC3E}">
        <p14:creationId xmlns:p14="http://schemas.microsoft.com/office/powerpoint/2010/main" val="8433409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6C8F85-7207-4B6D-9B44-7CF92F5916B8}" type="datetimeFigureOut">
              <a:rPr lang="fr-FR" smtClean="0"/>
              <a:pPr/>
              <a:t>31/01/2016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24A704-D9C9-4A9A-82CE-5E8A7462FA4E}" type="slidenum">
              <a:rPr lang="fr-FR" smtClean="0"/>
              <a:pPr/>
              <a:t>‹N°›</a:t>
            </a:fld>
            <a:endParaRPr lang="fr-FR"/>
          </a:p>
        </p:txBody>
      </p:sp>
    </p:spTree>
    <p:extLst>
      <p:ext uri="{BB962C8B-B14F-4D97-AF65-F5344CB8AC3E}">
        <p14:creationId xmlns:p14="http://schemas.microsoft.com/office/powerpoint/2010/main" val="35541106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E9D819-9092-4A5D-8112-412B444DB82C}" type="slidenum">
              <a:rPr lang="fr-FR">
                <a:solidFill>
                  <a:prstClr val="black"/>
                </a:solidFill>
              </a:rPr>
              <a:pPr/>
              <a:t>27</a:t>
            </a:fld>
            <a:endParaRPr lang="fr-FR">
              <a:solidFill>
                <a:prstClr val="black"/>
              </a:solidFill>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p:txBody>
          <a:bodyPr>
            <a:normAutofit fontScale="40000" lnSpcReduction="20000"/>
          </a:bodyPr>
          <a:lstStyle/>
          <a:p>
            <a:r>
              <a:rPr lang="fr-FR"/>
              <a:t>horloges physiologiques, systèmes biologiques dont le fonctionnement présente une certaine rythmicité, et qui permettent aux organismes de vivre en harmonie avec les rythmes de la nature, tels les cycles du jour et de la nuit ou les saisons. Les facteurs externes, comme l’alternance du jour et de la nuit, influent à leur tour sur les horloges internes, pour les « remettre à l’heure » quotidiennement.</a:t>
            </a:r>
          </a:p>
          <a:p>
            <a:endParaRPr lang="fr-FR"/>
          </a:p>
          <a:p>
            <a:r>
              <a:rPr lang="fr-FR"/>
              <a:t>Les plantes et les animaux vivent chacun selon des rythmes propres. Ceux-ci influent sur le fonctionnement de leurs organes et sur leurs comportements quotidiens types. Longtemps ignorés de la médecine occidentale, les rythmes biologiques font, depuis les années 1950, l’objet d’une nouvelle discipline scientifique : la chronobiologie. Mais auparavant, la médecine chinoise avait fort bien décrit le cycle de fonctionnement des différents organes au cours des vingt-quatre heures.</a:t>
            </a:r>
          </a:p>
          <a:p>
            <a:endParaRPr lang="fr-FR"/>
          </a:p>
          <a:p>
            <a:r>
              <a:rPr lang="fr-FR"/>
              <a:t>Il existe plusieurs types de rythmes : ultradiens (environ 1 h 30), circadiens (environ 24 h), circannuels (entre 11 et 13 mois). Ces rythmes influent sur la plupart de nos activités métaboliques, physiologiques et psychologiques. Ces dernières passent une fois par cycle (une fois par 24 h pour les rythmes circadiens) par des seuils maximal (acrophase) et minimal (nadir), ces deux extrêmes étant répartis selon les besoins du corps. Ainsi le cortisol, hormone de la vitalité et du stress, atteint sa concentration la plus haute dans le sang vers 6 h du matin, et la plus basse à minuit. En outre, non seulement les horloges biologiques régulent les grandes activités physiologiques (comme l’endormissement et le réveil, la faim et la soif, etc.), mais encore elles jouent à des niveaux inférieurs, par exemple à l’échelle celulaire, en rythmant les activités de division des cellules.</a:t>
            </a:r>
          </a:p>
          <a:p>
            <a:endParaRPr lang="fr-FR"/>
          </a:p>
          <a:p>
            <a:r>
              <a:rPr lang="fr-FR"/>
              <a:t>Des expériences d’isolation temporelle (dont les premières ont eu lieu dans les années 1950), consistant à isoler une personne volontaire de toute influence extérieure, ont montré que les rythmes biologiques persistent malgré l’obscurité permanente, ce qui confirme leur origine endogène. Cela dit, ces rythmes sont instables sur une longue période (on a ainsi observé, au terme de ces expériences, un allongement de 1 ou 2 heures du rythme veille-sommeil, qui s’organise alors sur 25 ou 26 h). Un tel déphasage ne se produit pas dans les circonstances ordinaires, car des repères externes, appelés synchroniseurs, interviennent : variations rythmiques de la lumière et de la température, alternance bruit-silence, etc. C’est pourquoi un décalage important et soudain avec l’environnement habituel nécessite plusieurs jours de réadaptation. Ce phénomène, le décalage horaire, est bien connu des voyageurs.</a:t>
            </a:r>
          </a:p>
          <a:p>
            <a:endParaRPr lang="fr-FR"/>
          </a:p>
          <a:p>
            <a:r>
              <a:rPr lang="fr-FR"/>
              <a:t>Les cycles ultradiens, moins perceptibles au premier abord, règlent pourtant notre activité tout au long de la journée. C’est pourquoi l’on passe alternativement par des moments de fatigue, ou, au contraire, de plus grande vitalité. De même, pendant la nuit, ces rythmes sont responsables de l’apparition du sommeil paradoxal à intervalles réguliers.</a:t>
            </a:r>
          </a:p>
          <a:p>
            <a:endParaRPr lang="fr-FR"/>
          </a:p>
          <a:p>
            <a:r>
              <a:rPr lang="fr-FR"/>
              <a:t>Les rythmes circannuels sont mis en évidence chez les animaux par divers comportements saisonniers. Ce sont, par exemple, l’hibernation ou l’arrivée de la période de reproduction. Dans ce dernier cas, le rythme annuel de l’activité sexuelle est réglé par la luminosité extérieure, en l’occurrence l’allongement de la durée du jour.</a:t>
            </a:r>
          </a:p>
          <a:p>
            <a:endParaRPr lang="fr-FR"/>
          </a:p>
          <a:p>
            <a:r>
              <a:rPr lang="fr-FR"/>
              <a:t>2  UNE HORLOGE CENTRALE </a:t>
            </a:r>
          </a:p>
          <a:p>
            <a:endParaRPr lang="fr-FR"/>
          </a:p>
          <a:p>
            <a:r>
              <a:rPr lang="fr-FR"/>
              <a:t>Des travaux récents semblent démonter l’existence d’ une sorte d’horloge centrale qui commanderait l’ensemble des rythmes biologiques. En effet, dans la mesure où les rythmes biologiques varient, notamment en fonction de l’alternance jour-nuit, l’œil doit jouer un rôle fondamental dans la perception des cycles. Même les rats-taupes aveugles, qui vivent dans une obscurité presque totale, ont gardé des éléments de rétine qui perçoivent les changements de luminosité.</a:t>
            </a:r>
          </a:p>
          <a:p>
            <a:endParaRPr lang="fr-FR"/>
          </a:p>
          <a:p>
            <a:r>
              <a:rPr lang="fr-FR"/>
              <a:t>Lorsque l’information lumineuse arrive sur l’œil, elle est traduite par la rétine en influx nerveux qui atteignent, outre les régions impliquées dans la vision, des structures particulières du cerveau, les noyaux suprachiasmatiques (NSC), ce phénomène étant indépendant des mécanismes de la vision. Situés dans l’hypothalamus, ces noyaux réagissent en sécrétant des neurotransmetteurs (molécules permettant la propagation de l’influx nerveux de neurone à neurone) qui parviennent à la glande pinéale. Chez l’Homme, celle-ci est située en arrière de l’hypothalamus, au-dessus du cervelet. Elle produit de la mélatonine la nuit, dans l’obscurité. En réglant le fonctionnement rythmique de l’axe hypothalamo-hypophysaire, cette hormone intervient dans la régulation de la plupart des sécrétions hormonales, donc de la majorité des rythmes circadiens. C’est pourquoi la prise de mélatonine à certaines heures précises est efficace pour lutter contre le décalage horaire.</a:t>
            </a:r>
          </a:p>
          <a:p>
            <a:endParaRPr lang="fr-FR"/>
          </a:p>
          <a:p>
            <a:r>
              <a:rPr lang="fr-FR"/>
              <a:t>Le rôle de la perception de la lumière dans nos rythmes circadiens, en particulier l’alternance veille-sommeil, explique que l’on ait plus de mal à se lever tôt en hiver, quand il fait encore nuit, qu’en été (car l’activité humaine est fondamentalement diurne).</a:t>
            </a:r>
          </a:p>
          <a:p>
            <a:endParaRPr lang="fr-FR"/>
          </a:p>
          <a:p>
            <a:r>
              <a:rPr lang="fr-FR"/>
              <a:t>On a découvert que les cellules de la glande pinéale contiennent un gène particulier appelé CREM. Dans la glande pinéale, l’activation de CREM (c’est-à-dire sa transcription en ARN messager, puis en protéines) varie selon un rythme circadien : très forte la nuit, elle s’interrompt dans la journée. Chez l’Homme, on pense que les protéines qui codent ce gène régulent notamment la sécrétion de mélatonine. Un gène unique pourrait ainsi être responsable du mécanisme des horloges physiologiques, tout au moins chez certains organismes. On sait, par exemple que la mouche du vinaigre, ou drosophile, a besoin d’un gène appelé per (abréviation de période) pour maintenir ses rythmes biologiques.</a:t>
            </a:r>
          </a:p>
          <a:p>
            <a:endParaRPr lang="fr-FR"/>
          </a:p>
          <a:p>
            <a:r>
              <a:rPr lang="fr-FR"/>
              <a:t>3  CONSÉQUENCES ET APPLICATIONS </a:t>
            </a:r>
          </a:p>
          <a:p>
            <a:endParaRPr lang="fr-FR"/>
          </a:p>
          <a:p>
            <a:r>
              <a:rPr lang="fr-FR"/>
              <a:t>3.1  Désynchronisation et pathologies </a:t>
            </a:r>
          </a:p>
          <a:p>
            <a:endParaRPr lang="fr-FR"/>
          </a:p>
          <a:p>
            <a:r>
              <a:rPr lang="fr-FR"/>
              <a:t>La compréhension des rythmes biologiques peut aider à soigner certaines pathologies organiques ou psychiques. Désormais reconnue par les médecins, la dépression saisonnière (qui avait déjà été observée par Hippocrate) se manifeste en automne et en hiver, chez des personnes dont le taux diurne de mélatonine est anormalement élevé à ce moment de l’année. Le remède le plus efficace consiste à les exposer quotidiennement à une lumière intense, durant toute la « mauvaise saison ».</a:t>
            </a:r>
          </a:p>
          <a:p>
            <a:endParaRPr lang="fr-FR"/>
          </a:p>
          <a:p>
            <a:r>
              <a:rPr lang="fr-FR"/>
              <a:t>Plus curieusement, l’asthme est également une maladie sensible aux rythmes circadiens, les crises survenant plus fréquemment la nuit. Cela s’explique par deux phénomènes : une réduction du diamètre des bronches entre 21 h et 5 h du matin (observée également chez les personnes qui ne sont pas atteintes de cette affection) et une perturbation des rythmes de sécrétion de certaines substances (adrénaline, noradrénaline, histamine), agissant sur l’élasticité des bronches.</a:t>
            </a:r>
          </a:p>
          <a:p>
            <a:endParaRPr lang="fr-FR"/>
          </a:p>
          <a:p>
            <a:r>
              <a:rPr lang="fr-FR"/>
              <a:t>3.2  Diététique </a:t>
            </a:r>
          </a:p>
          <a:p>
            <a:endParaRPr lang="fr-FR"/>
          </a:p>
          <a:p>
            <a:r>
              <a:rPr lang="fr-FR"/>
              <a:t>Manger à certaines heures pourrait permettre de contrôler son poids. On a en effet observé que l’organisme humain utilise de façon différente, en fonction du moment de la journée, les trois sources d’énergie alimentaires (glucides, lipides, protéines). Ces changements de voies métaboliques suivraient ceux des rythmes circadiens de l’insuline, du cortisol et du glucagon (voir Sucre, métabolisme du). De ce fait, la prise alimentaire matinale « gaspillerait » davantage d’énergie que celle du soir, facteur non négligeable en diététique.</a:t>
            </a:r>
          </a:p>
          <a:p>
            <a:endParaRPr lang="fr-FR"/>
          </a:p>
          <a:p>
            <a:endParaRPr lang="fr-FR"/>
          </a:p>
        </p:txBody>
      </p:sp>
    </p:spTree>
    <p:extLst>
      <p:ext uri="{BB962C8B-B14F-4D97-AF65-F5344CB8AC3E}">
        <p14:creationId xmlns:p14="http://schemas.microsoft.com/office/powerpoint/2010/main" val="115097356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4" Type="http://schemas.openxmlformats.org/officeDocument/2006/relationships/image" Target="../media/image10.w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499A4AF6-2635-8F4E-8F43-F6BF51B33FCD}"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pic>
        <p:nvPicPr>
          <p:cNvPr id="8" name="Espace réservé du contenu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GlowDiffused/>
                    </a14:imgEffect>
                    <a14:imgEffect>
                      <a14:colorTemperature colorTemp="112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15708" y="612132"/>
            <a:ext cx="8978810" cy="5746438"/>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89BD7D9-3245-3D45-9F1A-FD99CAA365A3}"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B7B5DF9-B04C-6745-BAFA-A9415DDC5CF4}"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4" name="Titre 13"/>
          <p:cNvSpPr>
            <a:spLocks noGrp="1"/>
          </p:cNvSpPr>
          <p:nvPr>
            <p:ph type="ctrTitle"/>
          </p:nvPr>
        </p:nvSpPr>
        <p:spPr>
          <a:xfrm>
            <a:off x="1432560" y="359898"/>
            <a:ext cx="7406640" cy="1472184"/>
          </a:xfrm>
        </p:spPr>
        <p:txBody>
          <a:bodyPr anchor="b"/>
          <a:lstStyle>
            <a:lvl1pPr algn="l">
              <a:defRPr/>
            </a:lvl1pPr>
            <a:extLst/>
          </a:lstStyle>
          <a:p>
            <a:r>
              <a:rPr kumimoji="0" lang="fr-FR" smtClean="0"/>
              <a:t>Cliquez pour modifier le style du titre</a:t>
            </a:r>
            <a:endParaRPr kumimoji="0" lang="en-US"/>
          </a:p>
        </p:txBody>
      </p:sp>
      <p:sp>
        <p:nvSpPr>
          <p:cNvPr id="22" name="Sous-titr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Cliquez pour modifier le style des sous-titres du masque</a:t>
            </a:r>
            <a:endParaRPr kumimoji="0" lang="en-US"/>
          </a:p>
        </p:txBody>
      </p:sp>
      <p:sp>
        <p:nvSpPr>
          <p:cNvPr id="7" name="Espace réservé de la date 6"/>
          <p:cNvSpPr>
            <a:spLocks noGrp="1"/>
          </p:cNvSpPr>
          <p:nvPr>
            <p:ph type="dt" sz="half" idx="10"/>
          </p:nvPr>
        </p:nvSpPr>
        <p:spPr>
          <a:ln>
            <a:noFill/>
          </a:ln>
        </p:spPr>
        <p:txBody>
          <a:bodyPr/>
          <a:lstStyle>
            <a:lvl1pPr>
              <a:defRPr>
                <a:ln>
                  <a:noFill/>
                </a:ln>
              </a:defRPr>
            </a:lvl1pPr>
            <a:extLst/>
          </a:lstStyle>
          <a:p>
            <a:fld id="{F5AC9C56-B832-4540-ADA7-2F1D420C3B57}" type="datetime1">
              <a:rPr lang="fr-FR" smtClean="0"/>
              <a:t>31/01/2016</a:t>
            </a:fld>
            <a:endParaRPr lang="en-US"/>
          </a:p>
        </p:txBody>
      </p:sp>
      <p:sp>
        <p:nvSpPr>
          <p:cNvPr id="20" name="Espace réservé du pied de page 19"/>
          <p:cNvSpPr>
            <a:spLocks noGrp="1"/>
          </p:cNvSpPr>
          <p:nvPr>
            <p:ph type="ftr" sz="quarter" idx="11"/>
          </p:nvPr>
        </p:nvSpPr>
        <p:spPr/>
        <p:txBody>
          <a:bodyPr/>
          <a:lstStyle>
            <a:extLst/>
          </a:lstStyle>
          <a:p>
            <a:endParaRPr kumimoji="0" lang="en-US"/>
          </a:p>
        </p:txBody>
      </p:sp>
      <p:sp>
        <p:nvSpPr>
          <p:cNvPr id="8" name="Ellips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lips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11" name="Espace réservé du numéro de diapositive 21"/>
          <p:cNvSpPr>
            <a:spLocks noGrp="1"/>
          </p:cNvSpPr>
          <p:nvPr>
            <p:ph type="sldNum" sz="quarter" idx="4"/>
          </p:nvPr>
        </p:nvSpPr>
        <p:spPr>
          <a:xfrm>
            <a:off x="8641870" y="616444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124CEFD0-3C52-4227-BA7C-A570B66DB642}" type="slidenum">
              <a:rPr lang="fr-FR" smtClean="0"/>
              <a:pPr/>
              <a:t>‹N°›</a:t>
            </a:fld>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idx="1"/>
          </p:nvPr>
        </p:nvSpPr>
        <p:spPr>
          <a:xfrm>
            <a:off x="1435608" y="1447800"/>
            <a:ext cx="7498080" cy="4388796"/>
          </a:xfrm>
        </p:spPr>
        <p:txBody>
          <a:bodyPr/>
          <a:lstStyle>
            <a:extLst/>
          </a:lstStyle>
          <a:p>
            <a:pPr lvl="0" eaLnBrk="1" latinLnBrk="0" hangingPunct="1"/>
            <a:r>
              <a:rPr lang="fr-FR" dirty="0" smtClean="0"/>
              <a:t>Cliquez pour modifier les styles du texte du masque</a:t>
            </a:r>
          </a:p>
          <a:p>
            <a:pPr lvl="1" eaLnBrk="1" latinLnBrk="0" hangingPunct="1"/>
            <a:r>
              <a:rPr lang="fr-FR" dirty="0" smtClean="0"/>
              <a:t>Deuxième niveau</a:t>
            </a:r>
          </a:p>
          <a:p>
            <a:pPr lvl="2" eaLnBrk="1" latinLnBrk="0" hangingPunct="1"/>
            <a:r>
              <a:rPr lang="fr-FR" dirty="0" smtClean="0"/>
              <a:t>Troisième niveau</a:t>
            </a:r>
          </a:p>
          <a:p>
            <a:pPr lvl="3" eaLnBrk="1" latinLnBrk="0" hangingPunct="1"/>
            <a:r>
              <a:rPr lang="fr-FR" dirty="0" smtClean="0"/>
              <a:t>Quatrième niveau</a:t>
            </a:r>
          </a:p>
          <a:p>
            <a:pPr lvl="4" eaLnBrk="1" latinLnBrk="0" hangingPunct="1"/>
            <a:r>
              <a:rPr lang="fr-FR" dirty="0" smtClean="0"/>
              <a:t>Cinquième niveau</a:t>
            </a:r>
            <a:endParaRPr kumimoji="0" lang="en-US" dirty="0"/>
          </a:p>
        </p:txBody>
      </p:sp>
      <p:sp>
        <p:nvSpPr>
          <p:cNvPr id="4" name="Espace réservé de la date 3"/>
          <p:cNvSpPr>
            <a:spLocks noGrp="1"/>
          </p:cNvSpPr>
          <p:nvPr>
            <p:ph type="dt" sz="half" idx="10"/>
          </p:nvPr>
        </p:nvSpPr>
        <p:spPr>
          <a:xfrm>
            <a:off x="5403144" y="5946372"/>
            <a:ext cx="2133600" cy="476250"/>
          </a:xfrm>
        </p:spPr>
        <p:txBody>
          <a:bodyPr/>
          <a:lstStyle>
            <a:extLst/>
          </a:lstStyle>
          <a:p>
            <a:fld id="{7ACA0E72-0CC5-F343-818B-64FD0667E782}"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dirty="0"/>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 name="Espace réservé de la date 3"/>
          <p:cNvSpPr>
            <a:spLocks noGrp="1"/>
          </p:cNvSpPr>
          <p:nvPr>
            <p:ph type="dt" sz="half" idx="10"/>
          </p:nvPr>
        </p:nvSpPr>
        <p:spPr/>
        <p:txBody>
          <a:bodyPr/>
          <a:lstStyle>
            <a:extLst/>
          </a:lstStyle>
          <a:p>
            <a:fld id="{8A7ED18B-1DB7-D049-8C95-82176E5AB3C5}"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Ellips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endParaRPr kumimoji="0" lang="en-US" dirty="0"/>
          </a:p>
        </p:txBody>
      </p:sp>
      <p:sp>
        <p:nvSpPr>
          <p:cNvPr id="3" name="Espace réservé du texte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dirty="0" smtClean="0"/>
              <a:t>Cliquez pour modifier les styles du texte du masque</a:t>
            </a:r>
          </a:p>
        </p:txBody>
      </p:sp>
      <p:pic>
        <p:nvPicPr>
          <p:cNvPr id="14" name="Image 13"/>
          <p:cNvPicPr>
            <a:picLocks noChangeAspect="1"/>
          </p:cNvPicPr>
          <p:nvPr userDrawn="1"/>
        </p:nvPicPr>
        <p:blipFill>
          <a:blip r:embed="rId2">
            <a:alphaModFix amt="31000"/>
          </a:blip>
          <a:stretch>
            <a:fillRect/>
          </a:stretch>
        </p:blipFill>
        <p:spPr>
          <a:xfrm flipH="1">
            <a:off x="2246755" y="1"/>
            <a:ext cx="6942500" cy="6857999"/>
          </a:xfrm>
          <a:prstGeom prst="rect">
            <a:avLst/>
          </a:prstGeom>
        </p:spPr>
      </p:pic>
      <p:pic>
        <p:nvPicPr>
          <p:cNvPr id="105" name="Picture 10"/>
          <p:cNvPicPr>
            <a:picLocks noChangeAspect="1" noChangeArrowheads="1"/>
          </p:cNvPicPr>
          <p:nvPr userDrawn="1"/>
        </p:nvPicPr>
        <p:blipFill>
          <a:blip r:embed="rId3" cstate="print"/>
          <a:srcRect/>
          <a:stretch>
            <a:fillRect/>
          </a:stretch>
        </p:blipFill>
        <p:spPr bwMode="auto">
          <a:xfrm>
            <a:off x="75002" y="2141120"/>
            <a:ext cx="2191948" cy="282202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D7F25E30-0B9D-2D40-9A3C-045B9013EEE4}" type="datetime1">
              <a:rPr lang="fr-FR" smtClean="0"/>
              <a:t>31/01/2016</a:t>
            </a:fld>
            <a:endParaRPr lang="en-US"/>
          </a:p>
        </p:txBody>
      </p:sp>
      <p:sp>
        <p:nvSpPr>
          <p:cNvPr id="6" name="Espace réservé du pied de page 5"/>
          <p:cNvSpPr>
            <a:spLocks noGrp="1"/>
          </p:cNvSpPr>
          <p:nvPr>
            <p:ph type="ftr" sz="quarter" idx="11"/>
          </p:nvPr>
        </p:nvSpPr>
        <p:spPr/>
        <p:txBody>
          <a:bodyPr/>
          <a:lstStyle>
            <a:extLst/>
          </a:lstStyle>
          <a:p>
            <a:endParaRPr kumimoji="0" lang="en-US"/>
          </a:p>
        </p:txBody>
      </p:sp>
      <p:sp>
        <p:nvSpPr>
          <p:cNvPr id="7" name="Espace réservé du numéro de diapositive 6"/>
          <p:cNvSpPr>
            <a:spLocks noGrp="1"/>
          </p:cNvSpPr>
          <p:nvPr>
            <p:ph type="sldNum" sz="quarter" idx="12"/>
          </p:nvPr>
        </p:nvSpPr>
        <p:spPr>
          <a:xfrm>
            <a:off x="8652818" y="6164440"/>
            <a:ext cx="457200" cy="476250"/>
          </a:xfrm>
        </p:spPr>
        <p:txBody>
          <a:bodyPr/>
          <a:lstStyle>
            <a:extLst/>
          </a:lstStyle>
          <a:p>
            <a:fld id="{69E29E33-B620-47F9-BB04-8846C2A5AFCC}" type="slidenum">
              <a:rPr kumimoji="0" lang="en-US" smtClean="0"/>
              <a:pPr/>
              <a:t>‹N°›</a:t>
            </a:fld>
            <a:endParaRPr kumimoji="0" lang="en-US" dirty="0"/>
          </a:p>
        </p:txBody>
      </p:sp>
      <p:graphicFrame>
        <p:nvGraphicFramePr>
          <p:cNvPr id="8" name="Object 2"/>
          <p:cNvGraphicFramePr>
            <a:graphicFrameLocks noChangeAspect="1"/>
          </p:cNvGraphicFramePr>
          <p:nvPr userDrawn="1"/>
        </p:nvGraphicFramePr>
        <p:xfrm>
          <a:off x="62327" y="6142011"/>
          <a:ext cx="909430" cy="655608"/>
        </p:xfrm>
        <a:graphic>
          <a:graphicData uri="http://schemas.openxmlformats.org/presentationml/2006/ole">
            <mc:AlternateContent xmlns:mc="http://schemas.openxmlformats.org/markup-compatibility/2006">
              <mc:Choice xmlns:v="urn:schemas-microsoft-com:vml" Requires="v">
                <p:oleObj spid="_x0000_s338414" name="Picture" r:id="rId3" imgW="1866900" imgH="1295400" progId="Word.Picture.8">
                  <p:embed/>
                </p:oleObj>
              </mc:Choice>
              <mc:Fallback>
                <p:oleObj name="Picture" r:id="rId3" imgW="1866900" imgH="1295400" progId="Word.Picture.8">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7" y="6142011"/>
                        <a:ext cx="909430" cy="6556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4B0FCBF6-9EA9-C740-806D-0E9111B49E20}" type="datetime1">
              <a:rPr lang="fr-FR" smtClean="0"/>
              <a:t>31/01/2016</a:t>
            </a:fld>
            <a:endParaRPr lang="en-US"/>
          </a:p>
        </p:txBody>
      </p:sp>
      <p:sp>
        <p:nvSpPr>
          <p:cNvPr id="8" name="Espace réservé du pied de page 7"/>
          <p:cNvSpPr>
            <a:spLocks noGrp="1"/>
          </p:cNvSpPr>
          <p:nvPr>
            <p:ph type="ftr" sz="quarter" idx="11"/>
          </p:nvPr>
        </p:nvSpPr>
        <p:spPr/>
        <p:txBody>
          <a:bodyPr/>
          <a:lstStyle>
            <a:extLst/>
          </a:lstStyle>
          <a:p>
            <a:endParaRPr kumimoji="0" lang="en-US"/>
          </a:p>
        </p:txBody>
      </p:sp>
      <p:sp>
        <p:nvSpPr>
          <p:cNvPr id="9" name="Espace réservé du numéro de diapositive 8"/>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nchor="ctr"/>
          <a:lstStyle>
            <a:extLst/>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extLst/>
          </a:lstStyle>
          <a:p>
            <a:fld id="{38A40B81-1339-F941-860E-8AB54B4D051A}" type="datetime1">
              <a:rPr lang="fr-FR" smtClean="0"/>
              <a:t>31/01/2016</a:t>
            </a:fld>
            <a:endParaRPr lang="en-US"/>
          </a:p>
        </p:txBody>
      </p:sp>
      <p:sp>
        <p:nvSpPr>
          <p:cNvPr id="4" name="Espace réservé du pied de page 3"/>
          <p:cNvSpPr>
            <a:spLocks noGrp="1"/>
          </p:cNvSpPr>
          <p:nvPr>
            <p:ph type="ftr" sz="quarter" idx="11"/>
          </p:nvPr>
        </p:nvSpPr>
        <p:spPr/>
        <p:txBody>
          <a:bodyPr/>
          <a:lstStyle>
            <a:extLst/>
          </a:lstStyle>
          <a:p>
            <a:endParaRPr kumimoji="0" lang="en-US"/>
          </a:p>
        </p:txBody>
      </p:sp>
      <p:sp>
        <p:nvSpPr>
          <p:cNvPr id="5" name="Espace réservé du numéro de diapositive 4"/>
          <p:cNvSpPr>
            <a:spLocks noGrp="1"/>
          </p:cNvSpPr>
          <p:nvPr>
            <p:ph type="sldNum" sz="quarter" idx="12"/>
          </p:nvPr>
        </p:nvSpPr>
        <p:spPr/>
        <p:txBody>
          <a:bodyPr/>
          <a:lstStyle>
            <a:extLst/>
          </a:lstStyle>
          <a:p>
            <a:fld id="{69E29E33-B620-47F9-BB04-8846C2A5AFCC}" type="slidenum">
              <a:rPr kumimoji="0" lang="en-US" smtClean="0"/>
              <a:pPr/>
              <a:t>‹N°›</a:t>
            </a:fld>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Espace réservé de la date 1"/>
          <p:cNvSpPr>
            <a:spLocks noGrp="1"/>
          </p:cNvSpPr>
          <p:nvPr>
            <p:ph type="dt" sz="half" idx="10"/>
          </p:nvPr>
        </p:nvSpPr>
        <p:spPr/>
        <p:txBody>
          <a:bodyPr/>
          <a:lstStyle>
            <a:extLst/>
          </a:lstStyle>
          <a:p>
            <a:fld id="{9DBD04CA-8BC4-2948-96C3-87E237252E22}" type="datetime1">
              <a:rPr lang="fr-FR" smtClean="0"/>
              <a:t>31/01/2016</a:t>
            </a:fld>
            <a:endParaRPr lang="en-US"/>
          </a:p>
        </p:txBody>
      </p:sp>
      <p:sp>
        <p:nvSpPr>
          <p:cNvPr id="3" name="Espace réservé du pied de page 2"/>
          <p:cNvSpPr>
            <a:spLocks noGrp="1"/>
          </p:cNvSpPr>
          <p:nvPr>
            <p:ph type="ftr" sz="quarter" idx="11"/>
          </p:nvPr>
        </p:nvSpPr>
        <p:spPr/>
        <p:txBody>
          <a:bodyPr/>
          <a:lstStyle>
            <a:extLst/>
          </a:lstStyle>
          <a:p>
            <a:endParaRPr kumimoji="0" lang="en-US"/>
          </a:p>
        </p:txBody>
      </p:sp>
      <p:sp>
        <p:nvSpPr>
          <p:cNvPr id="4" name="Espace réservé du numéro de diapositive 3"/>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F8A6DE2B-07F0-4045-9DCA-43CE558D0BB6}" type="datetime1">
              <a:rPr lang="fr-FR" smtClean="0"/>
              <a:t>31/01/2016</a:t>
            </a:fld>
            <a:endParaRPr lang="en-US"/>
          </a:p>
        </p:txBody>
      </p:sp>
      <p:sp>
        <p:nvSpPr>
          <p:cNvPr id="6" name="Espace réservé du pied de page 5"/>
          <p:cNvSpPr>
            <a:spLocks noGrp="1"/>
          </p:cNvSpPr>
          <p:nvPr>
            <p:ph type="ftr" sz="quarter" idx="11"/>
          </p:nvPr>
        </p:nvSpPr>
        <p:spPr/>
        <p:txBody>
          <a:bodyPr/>
          <a:lstStyle>
            <a:extLst/>
          </a:lstStyle>
          <a:p>
            <a:endParaRPr kumimoji="0" lang="en-US"/>
          </a:p>
        </p:txBody>
      </p:sp>
      <p:sp>
        <p:nvSpPr>
          <p:cNvPr id="7" name="Espace réservé du numéro de diapositive 6"/>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1A28130-3B4F-B146-84F1-6265101A664A}"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extLst/>
          </a:lstStyle>
          <a:p>
            <a:fld id="{F07AA82C-E059-394C-B2CB-234FC0C63941}" type="datetime1">
              <a:rPr lang="fr-FR" smtClean="0"/>
              <a:t>31/01/2016</a:t>
            </a:fld>
            <a:endParaRPr lang="en-US"/>
          </a:p>
        </p:txBody>
      </p:sp>
      <p:sp>
        <p:nvSpPr>
          <p:cNvPr id="6" name="Espace réservé du pied de page 5"/>
          <p:cNvSpPr>
            <a:spLocks noGrp="1"/>
          </p:cNvSpPr>
          <p:nvPr>
            <p:ph type="ftr" sz="quarter" idx="11"/>
          </p:nvPr>
        </p:nvSpPr>
        <p:spPr/>
        <p:txBody>
          <a:bodyPr/>
          <a:lstStyle>
            <a:extLst/>
          </a:lstStyle>
          <a:p>
            <a:endParaRPr kumimoji="0" lang="en-US"/>
          </a:p>
        </p:txBody>
      </p:sp>
      <p:sp>
        <p:nvSpPr>
          <p:cNvPr id="7" name="Espace réservé du numéro de diapositive 6"/>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Espace réservé pour une imag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fr-FR" smtClean="0"/>
              <a:t>Cliquez sur l'icône pour ajouter une image</a:t>
            </a:r>
            <a:endParaRPr kumimoji="0" lang="en-US" dirty="0"/>
          </a:p>
        </p:txBody>
      </p:sp>
      <p:sp>
        <p:nvSpPr>
          <p:cNvPr id="9" name="Organigramme : Processu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Organigramme : Processu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Espace réservé du texte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fr-FR" smtClean="0"/>
              <a:t>Cliquez pour modifier les styles du texte du masque</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3EB86E0E-1530-A740-B468-BD6BCC99EDFA}"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274639"/>
            <a:ext cx="1828800" cy="5851525"/>
          </a:xfrm>
        </p:spPr>
        <p:txBody>
          <a:bodyPr vert="eaVert"/>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1143000" y="274640"/>
            <a:ext cx="5562600" cy="5851525"/>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7BCAC516-42CF-2F45-A165-8588D2819ED8}"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C82044C-D7A2-5248-8293-6D78FE97B578}"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E443565-F784-8E4C-92C7-700340ECD1D3}"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709A2E4-575A-3447-99EA-DE7C3482E4D8}"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619F5A7-00F9-4C40-9946-1B4FD637C5EB}"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B83A607-2806-894A-8F34-0CD7300848DF}" type="datetime1">
              <a:rPr lang="fr-FR" smtClean="0"/>
              <a:t>31/01/2016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CCAD1DC2-0134-A643-A429-CF68D82C6D5B}" type="datetime1">
              <a:rPr lang="fr-FR" smtClean="0"/>
              <a:t>31/01/2016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79339D8-61E0-4E44-BF47-5B82FA37E03F}" type="datetime1">
              <a:rPr lang="fr-FR" smtClean="0"/>
              <a:t>31/01/2016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16F78DE-2ABE-6840-A6FF-7F1279C01ACB}"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BB261E9-5793-1B45-8285-0631E8D02BB5}"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C319375-C87F-4047-A83C-F4C2FE4D78C3}"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7E8B9DA-2DA8-F14F-8391-96883C88C7C8}"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0A63EE6-0BDF-274F-98AE-C4CC836729DC}"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02326A29-301E-4221-B79B-601E0CBA63F2}" type="datetimeFigureOut">
              <a:rPr lang="fr-FR">
                <a:solidFill>
                  <a:prstClr val="black">
                    <a:tint val="75000"/>
                  </a:prstClr>
                </a:solidFill>
              </a:rPr>
              <a:pPr>
                <a:defRPr/>
              </a:pPr>
              <a:t>31/01/2016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47B64E32-260A-45ED-BAD4-DFE7299B9936}"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863872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F5D6B691-293D-43DB-935F-A170756F8A06}" type="datetimeFigureOut">
              <a:rPr lang="fr-FR">
                <a:solidFill>
                  <a:prstClr val="black">
                    <a:tint val="75000"/>
                  </a:prstClr>
                </a:solidFill>
              </a:rPr>
              <a:pPr>
                <a:defRPr/>
              </a:pPr>
              <a:t>31/01/2016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C1965E31-01EA-4905-A557-7C33EDED8F6B}"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446919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A1574F46-AD09-4DF4-A23D-552C4CB8240C}" type="datetimeFigureOut">
              <a:rPr lang="fr-FR">
                <a:solidFill>
                  <a:prstClr val="black">
                    <a:tint val="75000"/>
                  </a:prstClr>
                </a:solidFill>
              </a:rPr>
              <a:pPr>
                <a:defRPr/>
              </a:pPr>
              <a:t>31/01/2016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9D294CA-A177-49EF-9D16-CA2A16C49977}"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9619163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3BC0EDBD-D69F-42DB-AEA0-B81AABC531C5}" type="datetimeFigureOut">
              <a:rPr lang="fr-FR">
                <a:solidFill>
                  <a:prstClr val="black">
                    <a:tint val="75000"/>
                  </a:prstClr>
                </a:solidFill>
              </a:rPr>
              <a:pPr>
                <a:defRPr/>
              </a:pPr>
              <a:t>31/01/2016</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36201C42-019F-42ED-837C-08FC40A1B5B7}"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32971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721185FB-EB8D-428D-B600-1C1CBAF223DE}" type="datetimeFigureOut">
              <a:rPr lang="fr-FR">
                <a:solidFill>
                  <a:prstClr val="black">
                    <a:tint val="75000"/>
                  </a:prstClr>
                </a:solidFill>
              </a:rPr>
              <a:pPr>
                <a:defRPr/>
              </a:pPr>
              <a:t>31/01/2016</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287B12CE-5321-4243-83D4-51290BBEE058}"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985840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524A8365-84D6-4E80-BDDD-9FC30EC1C27E}" type="datetimeFigureOut">
              <a:rPr lang="fr-FR">
                <a:solidFill>
                  <a:prstClr val="black">
                    <a:tint val="75000"/>
                  </a:prstClr>
                </a:solidFill>
              </a:rPr>
              <a:pPr>
                <a:defRPr/>
              </a:pPr>
              <a:t>31/01/2016</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97D98061-EC74-4289-8A57-E3309048106D}"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82422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CBDC034-77CF-DA4F-AC70-F44B0DA4066A}"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BD3623A4-0C2B-4B2A-8FCF-928207EA4A4C}" type="datetimeFigureOut">
              <a:rPr lang="fr-FR">
                <a:solidFill>
                  <a:prstClr val="black">
                    <a:tint val="75000"/>
                  </a:prstClr>
                </a:solidFill>
              </a:rPr>
              <a:pPr>
                <a:defRPr/>
              </a:pPr>
              <a:t>31/01/2016</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891320F5-5F5F-49BB-A1B3-6879D9BDA656}"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764230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1DCE6153-2FAC-4A7C-B32F-10E1CA9E76AF}" type="datetimeFigureOut">
              <a:rPr lang="fr-FR">
                <a:solidFill>
                  <a:prstClr val="black">
                    <a:tint val="75000"/>
                  </a:prstClr>
                </a:solidFill>
              </a:rPr>
              <a:pPr>
                <a:defRPr/>
              </a:pPr>
              <a:t>31/01/2016</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1A8C5B58-DDDB-4DC9-A7E4-89B191E383A2}"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782849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A39DFF72-7690-4CE3-8252-415692BE84FA}" type="datetimeFigureOut">
              <a:rPr lang="fr-FR">
                <a:solidFill>
                  <a:prstClr val="black">
                    <a:tint val="75000"/>
                  </a:prstClr>
                </a:solidFill>
              </a:rPr>
              <a:pPr>
                <a:defRPr/>
              </a:pPr>
              <a:t>31/01/2016</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2F4AC9AE-8F86-492B-B9EB-F56CE91356B5}"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3808361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AB788B7-3BD0-449C-B904-A4AA17EE61A7}" type="datetimeFigureOut">
              <a:rPr lang="fr-FR">
                <a:solidFill>
                  <a:prstClr val="black">
                    <a:tint val="75000"/>
                  </a:prstClr>
                </a:solidFill>
              </a:rPr>
              <a:pPr>
                <a:defRPr/>
              </a:pPr>
              <a:t>31/01/2016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94242DFF-71B6-4A8E-A8C1-4B57A0DC3829}"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063064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C0BE540-8E88-4C26-AF2F-EE8005D5C235}" type="datetimeFigureOut">
              <a:rPr lang="fr-FR">
                <a:solidFill>
                  <a:prstClr val="black">
                    <a:tint val="75000"/>
                  </a:prstClr>
                </a:solidFill>
              </a:rPr>
              <a:pPr>
                <a:defRPr/>
              </a:pPr>
              <a:t>31/01/2016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5BC2890F-78B2-4F75-8316-359283636E2D}"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004596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FBA15A8-DB10-244C-81E5-6D02D482D2F8}" type="datetime1">
              <a:rPr lang="fr-FR" smtClean="0"/>
              <a:t>31/01/2016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E374C281-4BD6-6945-A465-E12B87DDDFF9}" type="datetime1">
              <a:rPr lang="fr-FR" smtClean="0"/>
              <a:t>31/01/2016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234E622-72B2-464F-B8B0-57A32E13E54F}" type="datetime1">
              <a:rPr lang="fr-FR" smtClean="0"/>
              <a:t>31/01/2016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797A70E-567F-3F44-BA54-98ECEB68A14B}"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80E11DF-DA92-7145-B8CA-138C1D8032FB}"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18"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13.xml"/><Relationship Id="rId16" Type="http://schemas.microsoft.com/office/2007/relationships/hdphoto" Target="../media/hdphoto2.wdp"/><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19"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F6A012-DFCE-F941-AB1F-86188FCC4CF7}" type="datetime1">
              <a:rPr lang="fr-FR" smtClean="0"/>
              <a:t>31/01/2016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CEFD0-3C52-4227-BA7C-A570B66DB642}"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13" cstate="print"/>
          <a:srcRect/>
          <a:stretch>
            <a:fillRect/>
          </a:stretch>
        </p:blipFill>
        <p:spPr bwMode="auto">
          <a:xfrm>
            <a:off x="7759096" y="0"/>
            <a:ext cx="1384904" cy="526492"/>
          </a:xfrm>
          <a:prstGeom prst="rect">
            <a:avLst/>
          </a:prstGeom>
          <a:noFill/>
          <a:ln w="9525">
            <a:noFill/>
            <a:miter lim="800000"/>
            <a:headEnd/>
            <a:tailEnd/>
          </a:ln>
        </p:spPr>
      </p:pic>
      <p:sp>
        <p:nvSpPr>
          <p:cNvPr id="7" name="Secteurs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lips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Bouée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42"/>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Espace réservé du texte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fr-FR" dirty="0" smtClean="0"/>
              <a:t>Cliquez pour modifier les styles du texte du masque</a:t>
            </a:r>
          </a:p>
          <a:p>
            <a:pPr lvl="1" eaLnBrk="1" latinLnBrk="0" hangingPunct="1"/>
            <a:r>
              <a:rPr kumimoji="0" lang="fr-FR" dirty="0" smtClean="0"/>
              <a:t>Deuxième niveau</a:t>
            </a:r>
          </a:p>
          <a:p>
            <a:pPr lvl="2" eaLnBrk="1" latinLnBrk="0" hangingPunct="1"/>
            <a:r>
              <a:rPr kumimoji="0" lang="fr-FR" dirty="0" smtClean="0"/>
              <a:t>Troisième niveau</a:t>
            </a:r>
          </a:p>
          <a:p>
            <a:pPr lvl="3" eaLnBrk="1" latinLnBrk="0" hangingPunct="1"/>
            <a:r>
              <a:rPr kumimoji="0" lang="fr-FR" dirty="0" smtClean="0"/>
              <a:t>Quatrième niveau</a:t>
            </a:r>
          </a:p>
          <a:p>
            <a:pPr lvl="4" eaLnBrk="1" latinLnBrk="0" hangingPunct="1"/>
            <a:r>
              <a:rPr kumimoji="0" lang="fr-FR" dirty="0" smtClean="0"/>
              <a:t>Cinquième niveau</a:t>
            </a:r>
            <a:endParaRPr kumimoji="0" lang="en-US" dirty="0"/>
          </a:p>
        </p:txBody>
      </p:sp>
      <p:sp>
        <p:nvSpPr>
          <p:cNvPr id="24" name="Espace réservé de la date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8BBF486-1945-CE4B-AF69-9C5A62466F00}" type="datetime1">
              <a:rPr lang="fr-FR" smtClean="0"/>
              <a:t>31/01/2016</a:t>
            </a:fld>
            <a:endParaRPr lang="fr-FR"/>
          </a:p>
        </p:txBody>
      </p:sp>
      <p:sp>
        <p:nvSpPr>
          <p:cNvPr id="10" name="Espace réservé du pied de page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fr-FR"/>
          </a:p>
        </p:txBody>
      </p:sp>
      <p:pic>
        <p:nvPicPr>
          <p:cNvPr id="18" name="Image 17"/>
          <p:cNvPicPr>
            <a:picLocks noChangeAspect="1"/>
          </p:cNvPicPr>
          <p:nvPr userDrawn="1"/>
        </p:nvPicPr>
        <p:blipFill>
          <a:blip r:embed="rId14"/>
          <a:stretch>
            <a:fillRect/>
          </a:stretch>
        </p:blipFill>
        <p:spPr>
          <a:xfrm>
            <a:off x="7723165" y="5730215"/>
            <a:ext cx="1318197" cy="973852"/>
          </a:xfrm>
          <a:prstGeom prst="rect">
            <a:avLst/>
          </a:prstGeom>
        </p:spPr>
      </p:pic>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8" name="Chevron 27"/>
          <p:cNvSpPr/>
          <p:nvPr userDrawn="1"/>
        </p:nvSpPr>
        <p:spPr>
          <a:xfrm>
            <a:off x="1295747" y="6105977"/>
            <a:ext cx="6311958" cy="423314"/>
          </a:xfrm>
          <a:prstGeom prst="chevron">
            <a:avLst/>
          </a:prstGeom>
          <a:gradFill flip="none" rotWithShape="1">
            <a:gsLst>
              <a:gs pos="0">
                <a:schemeClr val="accent1"/>
              </a:gs>
              <a:gs pos="100000">
                <a:srgbClr val="FFFFFF"/>
              </a:gs>
              <a:gs pos="50000">
                <a:schemeClr val="tx2">
                  <a:lumMod val="50000"/>
                </a:schemeClr>
              </a:gs>
            </a:gsLst>
            <a:path path="rect">
              <a:fillToRect l="100000" t="100000"/>
            </a:path>
            <a:tileRect r="-100000" b="-100000"/>
          </a:gra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1" name="Image 20"/>
          <p:cNvPicPr>
            <a:picLocks noChangeAspect="1"/>
          </p:cNvPicPr>
          <p:nvPr userDrawn="1"/>
        </p:nvPicPr>
        <p:blipFill>
          <a:blip r:embed="rId15">
            <a:extLst>
              <a:ext uri="{BEBA8EAE-BF5A-486C-A8C5-ECC9F3942E4B}">
                <a14:imgProps xmlns:a14="http://schemas.microsoft.com/office/drawing/2010/main">
                  <a14:imgLayer r:embed="rId16">
                    <a14:imgEffect>
                      <a14:backgroundRemoval t="0" b="100000" l="0" r="98985"/>
                    </a14:imgEffect>
                  </a14:imgLayer>
                </a14:imgProps>
              </a:ext>
            </a:extLst>
          </a:blip>
          <a:stretch>
            <a:fillRect/>
          </a:stretch>
        </p:blipFill>
        <p:spPr>
          <a:xfrm rot="3569763">
            <a:off x="2249553" y="5502259"/>
            <a:ext cx="980297" cy="1169391"/>
          </a:xfrm>
          <a:prstGeom prst="rect">
            <a:avLst/>
          </a:prstGeom>
        </p:spPr>
      </p:pic>
      <p:pic>
        <p:nvPicPr>
          <p:cNvPr id="14" name="Image 13"/>
          <p:cNvPicPr>
            <a:picLocks noChangeAspect="1"/>
          </p:cNvPicPr>
          <p:nvPr userDrawn="1"/>
        </p:nvPicPr>
        <p:blipFill>
          <a:blip r:embed="rId17">
            <a:extLst>
              <a:ext uri="{BEBA8EAE-BF5A-486C-A8C5-ECC9F3942E4B}">
                <a14:imgProps xmlns:a14="http://schemas.microsoft.com/office/drawing/2010/main">
                  <a14:imgLayer r:embed="rId18">
                    <a14:imgEffect>
                      <a14:backgroundRemoval t="0" b="96535" l="837" r="98745"/>
                    </a14:imgEffect>
                  </a14:imgLayer>
                </a14:imgProps>
              </a:ext>
            </a:extLst>
          </a:blip>
          <a:stretch>
            <a:fillRect/>
          </a:stretch>
        </p:blipFill>
        <p:spPr>
          <a:xfrm rot="21350358" flipH="1">
            <a:off x="1356712" y="5651672"/>
            <a:ext cx="999151" cy="844471"/>
          </a:xfrm>
          <a:prstGeom prst="rect">
            <a:avLst/>
          </a:prstGeom>
        </p:spPr>
      </p:pic>
      <p:sp>
        <p:nvSpPr>
          <p:cNvPr id="5" name="Espace réservé du titre 4"/>
          <p:cNvSpPr>
            <a:spLocks noGrp="1"/>
          </p:cNvSpPr>
          <p:nvPr>
            <p:ph type="title"/>
          </p:nvPr>
        </p:nvSpPr>
        <p:spPr>
          <a:xfrm>
            <a:off x="1435608" y="274638"/>
            <a:ext cx="7498080" cy="1143000"/>
          </a:xfrm>
          <a:prstGeom prst="rect">
            <a:avLst/>
          </a:prstGeom>
        </p:spPr>
        <p:txBody>
          <a:bodyPr anchor="ctr">
            <a:normAutofit/>
          </a:bodyPr>
          <a:lstStyle>
            <a:extLst/>
          </a:lstStyle>
          <a:p>
            <a:r>
              <a:rPr kumimoji="0" lang="fr-FR" dirty="0" smtClean="0"/>
              <a:t>Cliquez pour modifier le style du titre</a:t>
            </a:r>
            <a:endParaRPr kumimoji="0" lang="en-US" dirty="0"/>
          </a:p>
        </p:txBody>
      </p:sp>
      <p:sp>
        <p:nvSpPr>
          <p:cNvPr id="22" name="Espace réservé du numéro de diapositive 21"/>
          <p:cNvSpPr>
            <a:spLocks noGrp="1"/>
          </p:cNvSpPr>
          <p:nvPr>
            <p:ph type="sldNum" sz="quarter" idx="4"/>
          </p:nvPr>
        </p:nvSpPr>
        <p:spPr>
          <a:xfrm>
            <a:off x="8641870" y="616444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124CEFD0-3C52-4227-BA7C-A570B66DB642}" type="slidenum">
              <a:rPr lang="fr-FR" smtClean="0"/>
              <a:pPr/>
              <a:t>‹N°›</a:t>
            </a:fld>
            <a:endParaRPr lang="fr-FR" dirty="0"/>
          </a:p>
        </p:txBody>
      </p:sp>
      <p:pic>
        <p:nvPicPr>
          <p:cNvPr id="19" name="Image 18"/>
          <p:cNvPicPr>
            <a:picLocks noChangeAspect="1"/>
          </p:cNvPicPr>
          <p:nvPr userDrawn="1"/>
        </p:nvPicPr>
        <p:blipFill>
          <a:blip r:embed="rId19"/>
          <a:stretch>
            <a:fillRect/>
          </a:stretch>
        </p:blipFill>
        <p:spPr>
          <a:xfrm>
            <a:off x="8219458" y="0"/>
            <a:ext cx="918909" cy="1118672"/>
          </a:xfrm>
          <a:prstGeom prst="rect">
            <a:avLst/>
          </a:prstGeom>
        </p:spPr>
      </p:pic>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2EB291-28FA-BF45-AAC4-5D949BC86366}" type="datetime1">
              <a:rPr lang="fr-FR" smtClean="0"/>
              <a:t>31/01/2016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20363-BB1A-4E9D-AE61-87A47EBE2D4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E716568-82AD-4E9D-8801-2C79A7FB6D0A}" type="datetimeFigureOut">
              <a:rPr lang="fr-FR">
                <a:solidFill>
                  <a:prstClr val="black">
                    <a:tint val="75000"/>
                  </a:prstClr>
                </a:solidFill>
              </a:rPr>
              <a:pPr>
                <a:defRPr/>
              </a:pPr>
              <a:t>31/01/2016</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0842F52-93EB-4D03-9E33-2AA1AC3D8B31}"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626727194"/>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5.xml"/><Relationship Id="rId7" Type="http://schemas.openxmlformats.org/officeDocument/2006/relationships/image" Target="../media/image16.pn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6.xml"/><Relationship Id="rId7" Type="http://schemas.openxmlformats.org/officeDocument/2006/relationships/image" Target="../media/image16.png"/><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7.xml"/><Relationship Id="rId7" Type="http://schemas.openxmlformats.org/officeDocument/2006/relationships/image" Target="../media/image16.png"/><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8.xml"/><Relationship Id="rId7" Type="http://schemas.openxmlformats.org/officeDocument/2006/relationships/image" Target="../media/image16.png"/><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9.xml"/><Relationship Id="rId7" Type="http://schemas.openxmlformats.org/officeDocument/2006/relationships/image" Target="../media/image16.png"/><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0.xml"/><Relationship Id="rId7" Type="http://schemas.openxmlformats.org/officeDocument/2006/relationships/image" Target="../media/image16.png"/><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1.xml"/><Relationship Id="rId7" Type="http://schemas.openxmlformats.org/officeDocument/2006/relationships/image" Target="../media/image16.png"/><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2.xml"/><Relationship Id="rId7" Type="http://schemas.openxmlformats.org/officeDocument/2006/relationships/image" Target="../media/image16.png"/><Relationship Id="rId2" Type="http://schemas.openxmlformats.org/officeDocument/2006/relationships/diagramData" Target="../diagrams/data12.xml"/><Relationship Id="rId1" Type="http://schemas.openxmlformats.org/officeDocument/2006/relationships/slideLayout" Target="../slideLayouts/slideLayout1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24.tiff"/><Relationship Id="rId2" Type="http://schemas.openxmlformats.org/officeDocument/2006/relationships/diagramData" Target="../diagrams/data13.xml"/><Relationship Id="rId1" Type="http://schemas.openxmlformats.org/officeDocument/2006/relationships/slideLayout" Target="../slideLayouts/slideLayout1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24.tiff"/><Relationship Id="rId2" Type="http://schemas.openxmlformats.org/officeDocument/2006/relationships/diagramData" Target="../diagrams/data14.xml"/><Relationship Id="rId1" Type="http://schemas.openxmlformats.org/officeDocument/2006/relationships/slideLayout" Target="../slideLayouts/slideLayout1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24.tiff"/><Relationship Id="rId2" Type="http://schemas.openxmlformats.org/officeDocument/2006/relationships/diagramData" Target="../diagrams/data15.xml"/><Relationship Id="rId1" Type="http://schemas.openxmlformats.org/officeDocument/2006/relationships/slideLayout" Target="../slideLayouts/slideLayout1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24.tiff"/><Relationship Id="rId2" Type="http://schemas.openxmlformats.org/officeDocument/2006/relationships/diagramData" Target="../diagrams/data16.xml"/><Relationship Id="rId1" Type="http://schemas.openxmlformats.org/officeDocument/2006/relationships/slideLayout" Target="../slideLayouts/slideLayout1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24.tiff"/><Relationship Id="rId2" Type="http://schemas.openxmlformats.org/officeDocument/2006/relationships/diagramData" Target="../diagrams/data17.xml"/><Relationship Id="rId1" Type="http://schemas.openxmlformats.org/officeDocument/2006/relationships/slideLayout" Target="../slideLayouts/slideLayout1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tif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24.tiff"/><Relationship Id="rId1" Type="http://schemas.openxmlformats.org/officeDocument/2006/relationships/slideLayout" Target="../slideLayouts/slideLayout1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24.tiff"/><Relationship Id="rId1" Type="http://schemas.openxmlformats.org/officeDocument/2006/relationships/slideLayout" Target="../slideLayouts/slideLayout1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4.tif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21.tiff"/><Relationship Id="rId2" Type="http://schemas.openxmlformats.org/officeDocument/2006/relationships/diagramData" Target="../diagrams/data20.xml"/><Relationship Id="rId1" Type="http://schemas.openxmlformats.org/officeDocument/2006/relationships/slideLayout" Target="../slideLayouts/slideLayout13.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21.tiff"/><Relationship Id="rId2" Type="http://schemas.openxmlformats.org/officeDocument/2006/relationships/diagramData" Target="../diagrams/data21.xml"/><Relationship Id="rId1" Type="http://schemas.openxmlformats.org/officeDocument/2006/relationships/slideLayout" Target="../slideLayouts/slideLayout1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21.tiff"/><Relationship Id="rId2" Type="http://schemas.openxmlformats.org/officeDocument/2006/relationships/diagramData" Target="../diagrams/data22.xml"/><Relationship Id="rId1" Type="http://schemas.openxmlformats.org/officeDocument/2006/relationships/slideLayout" Target="../slideLayouts/slideLayout13.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23.xml"/><Relationship Id="rId13" Type="http://schemas.openxmlformats.org/officeDocument/2006/relationships/image" Target="../media/image34.png"/><Relationship Id="rId3" Type="http://schemas.openxmlformats.org/officeDocument/2006/relationships/image" Target="../media/image30.tiff"/><Relationship Id="rId7" Type="http://schemas.openxmlformats.org/officeDocument/2006/relationships/diagramQuickStyle" Target="../diagrams/quickStyle23.xml"/><Relationship Id="rId12" Type="http://schemas.openxmlformats.org/officeDocument/2006/relationships/image" Target="../media/image33.png"/><Relationship Id="rId17" Type="http://schemas.openxmlformats.org/officeDocument/2006/relationships/image" Target="../media/image38.tiff"/><Relationship Id="rId2" Type="http://schemas.openxmlformats.org/officeDocument/2006/relationships/image" Target="../media/image29.tiff"/><Relationship Id="rId16" Type="http://schemas.openxmlformats.org/officeDocument/2006/relationships/image" Target="../media/image37.tiff"/><Relationship Id="rId1" Type="http://schemas.openxmlformats.org/officeDocument/2006/relationships/slideLayout" Target="../slideLayouts/slideLayout13.xml"/><Relationship Id="rId6" Type="http://schemas.openxmlformats.org/officeDocument/2006/relationships/diagramLayout" Target="../diagrams/layout23.xml"/><Relationship Id="rId11" Type="http://schemas.openxmlformats.org/officeDocument/2006/relationships/image" Target="../media/image32.png"/><Relationship Id="rId5" Type="http://schemas.openxmlformats.org/officeDocument/2006/relationships/diagramData" Target="../diagrams/data23.xml"/><Relationship Id="rId15" Type="http://schemas.openxmlformats.org/officeDocument/2006/relationships/image" Target="../media/image36.tiff"/><Relationship Id="rId10" Type="http://schemas.openxmlformats.org/officeDocument/2006/relationships/image" Target="../media/image31.png"/><Relationship Id="rId4" Type="http://schemas.openxmlformats.org/officeDocument/2006/relationships/image" Target="../media/image21.tiff"/><Relationship Id="rId9" Type="http://schemas.microsoft.com/office/2007/relationships/diagramDrawing" Target="../diagrams/drawing23.xml"/><Relationship Id="rId1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21.tiff"/><Relationship Id="rId1" Type="http://schemas.openxmlformats.org/officeDocument/2006/relationships/slideLayout" Target="../slideLayouts/slideLayout1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21.tiff"/><Relationship Id="rId1" Type="http://schemas.openxmlformats.org/officeDocument/2006/relationships/slideLayout" Target="../slideLayouts/slideLayout13.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21.tiff"/><Relationship Id="rId1" Type="http://schemas.openxmlformats.org/officeDocument/2006/relationships/slideLayout" Target="../slideLayouts/slideLayout13.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tiff"/><Relationship Id="rId1" Type="http://schemas.openxmlformats.org/officeDocument/2006/relationships/slideLayout" Target="../slideLayouts/slideLayout13.xml"/><Relationship Id="rId5" Type="http://schemas.openxmlformats.org/officeDocument/2006/relationships/image" Target="../media/image41.tiff"/><Relationship Id="rId4" Type="http://schemas.openxmlformats.org/officeDocument/2006/relationships/image" Target="../media/image40.tiff"/></Relationships>
</file>

<file path=ppt/slides/_rels/slide39.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21.tiff"/><Relationship Id="rId1" Type="http://schemas.openxmlformats.org/officeDocument/2006/relationships/slideLayout" Target="../slideLayouts/slideLayout13.xml"/><Relationship Id="rId6" Type="http://schemas.openxmlformats.org/officeDocument/2006/relationships/diagramColors" Target="../diagrams/colors27.xml"/><Relationship Id="rId5" Type="http://schemas.openxmlformats.org/officeDocument/2006/relationships/diagramQuickStyle" Target="../diagrams/quickStyle27.xml"/><Relationship Id="rId10" Type="http://schemas.openxmlformats.org/officeDocument/2006/relationships/image" Target="../media/image44.png"/><Relationship Id="rId4" Type="http://schemas.openxmlformats.org/officeDocument/2006/relationships/diagramLayout" Target="../diagrams/layout27.xml"/><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comments" Target="../comments/comment1.xml"/><Relationship Id="rId5" Type="http://schemas.microsoft.com/office/2007/relationships/hdphoto" Target="../media/hdphoto6.wdp"/><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21.tiff"/><Relationship Id="rId1" Type="http://schemas.openxmlformats.org/officeDocument/2006/relationships/slideLayout" Target="../slideLayouts/slideLayout13.xml"/><Relationship Id="rId6" Type="http://schemas.openxmlformats.org/officeDocument/2006/relationships/diagramColors" Target="../diagrams/colors28.xml"/><Relationship Id="rId5" Type="http://schemas.openxmlformats.org/officeDocument/2006/relationships/diagramQuickStyle" Target="../diagrams/quickStyle28.xml"/><Relationship Id="rId10" Type="http://schemas.openxmlformats.org/officeDocument/2006/relationships/image" Target="../media/image43.png"/><Relationship Id="rId4" Type="http://schemas.openxmlformats.org/officeDocument/2006/relationships/diagramLayout" Target="../diagrams/layout28.xml"/><Relationship Id="rId9"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9.xml"/><Relationship Id="rId7" Type="http://schemas.openxmlformats.org/officeDocument/2006/relationships/image" Target="../media/image22.png"/><Relationship Id="rId2" Type="http://schemas.openxmlformats.org/officeDocument/2006/relationships/diagramData" Target="../diagrams/data29.xml"/><Relationship Id="rId1" Type="http://schemas.openxmlformats.org/officeDocument/2006/relationships/slideLayout" Target="../slideLayouts/slideLayout13.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3.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22.png"/><Relationship Id="rId7" Type="http://schemas.openxmlformats.org/officeDocument/2006/relationships/image" Target="../media/image47.tif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tiff"/><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2.xml"/><Relationship Id="rId7" Type="http://schemas.openxmlformats.org/officeDocument/2006/relationships/image" Target="../media/image16.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3.xml"/><Relationship Id="rId7" Type="http://schemas.openxmlformats.org/officeDocument/2006/relationships/image" Target="../media/image16.pn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4.xml"/><Relationship Id="rId7" Type="http://schemas.openxmlformats.org/officeDocument/2006/relationships/image" Target="../media/image16.pn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z="4300" dirty="0" smtClean="0">
                <a:solidFill>
                  <a:srgbClr val="1F497D">
                    <a:satMod val="130000"/>
                  </a:srgbClr>
                </a:solidFill>
                <a:effectLst>
                  <a:outerShdw blurRad="50000" dist="30000" dir="5400000" algn="tl" rotWithShape="0">
                    <a:srgbClr val="000000">
                      <a:alpha val="30000"/>
                    </a:srgbClr>
                  </a:outerShdw>
                </a:effectLst>
                <a:latin typeface="Gill Sans MT"/>
              </a:rPr>
              <a:t>Facteurs Humains dans l’Aéronautique</a:t>
            </a:r>
            <a:endParaRPr lang="fr-FR" dirty="0"/>
          </a:p>
        </p:txBody>
      </p:sp>
      <p:sp>
        <p:nvSpPr>
          <p:cNvPr id="3" name="Sous-titre 2"/>
          <p:cNvSpPr>
            <a:spLocks noGrp="1"/>
          </p:cNvSpPr>
          <p:nvPr>
            <p:ph type="subTitle" idx="1"/>
          </p:nvPr>
        </p:nvSpPr>
        <p:spPr>
          <a:xfrm>
            <a:off x="1371600" y="3886200"/>
            <a:ext cx="6400800" cy="1752600"/>
          </a:xfrm>
        </p:spPr>
        <p:txBody>
          <a:bodyPr/>
          <a:lstStyle/>
          <a:p>
            <a:pPr marL="27432" lvl="0">
              <a:spcBef>
                <a:spcPts val="600"/>
              </a:spcBef>
              <a:buClr>
                <a:srgbClr val="4F81BD"/>
              </a:buClr>
              <a:buSzPct val="80000"/>
            </a:pPr>
            <a:r>
              <a:rPr lang="fr-FR" sz="2600" i="1" dirty="0" smtClean="0">
                <a:solidFill>
                  <a:srgbClr val="FF6600"/>
                </a:solidFill>
                <a:latin typeface="Gill Sans MT"/>
              </a:rPr>
              <a:t>L’imparfait du passé doit se conjuguer au présent pour construire un futur plus que parfait !!!</a:t>
            </a:r>
            <a:endParaRPr lang="fr-FR" i="1" dirty="0" smtClean="0">
              <a:solidFill>
                <a:srgbClr val="FF6600"/>
              </a:solidFill>
            </a:endParaRPr>
          </a:p>
          <a:p>
            <a:endParaRPr lang="fr-FR" dirty="0">
              <a:solidFill>
                <a:srgbClr val="FF6600"/>
              </a:solidFill>
            </a:endParaRPr>
          </a:p>
        </p:txBody>
      </p:sp>
      <p:pic>
        <p:nvPicPr>
          <p:cNvPr id="8" name="Image 7"/>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7655659" y="5392809"/>
            <a:ext cx="1321072" cy="1321072"/>
          </a:xfrm>
          <a:prstGeom prst="rect">
            <a:avLst/>
          </a:prstGeom>
        </p:spPr>
      </p:pic>
      <p:pic>
        <p:nvPicPr>
          <p:cNvPr id="10" name="Image 9"/>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0" y="129335"/>
            <a:ext cx="2133600" cy="1308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a:t>
            </a:r>
            <a:r>
              <a:rPr lang="fr-FR" dirty="0" smtClean="0"/>
              <a:t>e travail </a:t>
            </a:r>
            <a:br>
              <a:rPr lang="fr-FR" dirty="0" smtClean="0"/>
            </a:br>
            <a:r>
              <a:rPr lang="fr-FR" dirty="0" smtClean="0"/>
              <a:t>dynamique  </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702255063"/>
              </p:ext>
            </p:extLst>
          </p:nvPr>
        </p:nvGraphicFramePr>
        <p:xfrm>
          <a:off x="1435608" y="1447800"/>
          <a:ext cx="7498080" cy="4167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a:t>
            </a:fld>
            <a:endParaRPr kumimoji="0" lang="en-US" dirty="0"/>
          </a:p>
        </p:txBody>
      </p:sp>
      <p:pic>
        <p:nvPicPr>
          <p:cNvPr id="6" name="Picture 8" descr="A380 vol1 fond blanc"/>
          <p:cNvPicPr>
            <a:picLocks noChangeAspect="1" noChangeArrowheads="1"/>
          </p:cNvPicPr>
          <p:nvPr/>
        </p:nvPicPr>
        <p:blipFill>
          <a:blip r:embed="rId7" cstate="print"/>
          <a:srcRect/>
          <a:stretch>
            <a:fillRect/>
          </a:stretch>
        </p:blipFill>
        <p:spPr bwMode="auto">
          <a:xfrm>
            <a:off x="5576438" y="47719"/>
            <a:ext cx="2677129" cy="1165604"/>
          </a:xfrm>
          <a:prstGeom prst="rect">
            <a:avLst/>
          </a:prstGeom>
          <a:noFill/>
          <a:ln w="9525">
            <a:noFill/>
            <a:miter lim="800000"/>
            <a:headEnd/>
            <a:tailEnd/>
          </a:ln>
        </p:spPr>
      </p:pic>
      <p:pic>
        <p:nvPicPr>
          <p:cNvPr id="7" name="Image 6"/>
          <p:cNvPicPr>
            <a:picLocks noChangeAspect="1"/>
          </p:cNvPicPr>
          <p:nvPr/>
        </p:nvPicPr>
        <p:blipFill>
          <a:blip r:embed="rId8"/>
          <a:stretch>
            <a:fillRect/>
          </a:stretch>
        </p:blipFill>
        <p:spPr>
          <a:xfrm>
            <a:off x="6915002" y="0"/>
            <a:ext cx="868763" cy="868763"/>
          </a:xfrm>
          <a:prstGeom prst="rect">
            <a:avLst/>
          </a:prstGeom>
        </p:spPr>
      </p:pic>
      <p:sp>
        <p:nvSpPr>
          <p:cNvPr id="9" name="ZoneTexte 8"/>
          <p:cNvSpPr txBox="1"/>
          <p:nvPr/>
        </p:nvSpPr>
        <p:spPr>
          <a:xfrm>
            <a:off x="3117492" y="6182943"/>
            <a:ext cx="164647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Travail physique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132506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 charge </a:t>
            </a:r>
            <a:br>
              <a:rPr lang="fr-FR" dirty="0" smtClean="0"/>
            </a:br>
            <a:r>
              <a:rPr lang="fr-FR" dirty="0" smtClean="0"/>
              <a:t>de travail local</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1081000024"/>
              </p:ext>
            </p:extLst>
          </p:nvPr>
        </p:nvGraphicFramePr>
        <p:xfrm>
          <a:off x="1435608" y="1447800"/>
          <a:ext cx="7498080" cy="4167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11</a:t>
            </a:fld>
            <a:endParaRPr kumimoji="0" lang="en-US" dirty="0"/>
          </a:p>
        </p:txBody>
      </p:sp>
      <p:pic>
        <p:nvPicPr>
          <p:cNvPr id="6" name="Picture 8" descr="A380 vol1 fond blanc"/>
          <p:cNvPicPr>
            <a:picLocks noChangeAspect="1" noChangeArrowheads="1"/>
          </p:cNvPicPr>
          <p:nvPr/>
        </p:nvPicPr>
        <p:blipFill>
          <a:blip r:embed="rId7" cstate="print"/>
          <a:srcRect/>
          <a:stretch>
            <a:fillRect/>
          </a:stretch>
        </p:blipFill>
        <p:spPr bwMode="auto">
          <a:xfrm>
            <a:off x="5576438" y="47719"/>
            <a:ext cx="2677129" cy="1165604"/>
          </a:xfrm>
          <a:prstGeom prst="rect">
            <a:avLst/>
          </a:prstGeom>
          <a:noFill/>
          <a:ln w="9525">
            <a:noFill/>
            <a:miter lim="800000"/>
            <a:headEnd/>
            <a:tailEnd/>
          </a:ln>
        </p:spPr>
      </p:pic>
      <p:pic>
        <p:nvPicPr>
          <p:cNvPr id="7" name="Image 6"/>
          <p:cNvPicPr>
            <a:picLocks noChangeAspect="1"/>
          </p:cNvPicPr>
          <p:nvPr/>
        </p:nvPicPr>
        <p:blipFill>
          <a:blip r:embed="rId8"/>
          <a:stretch>
            <a:fillRect/>
          </a:stretch>
        </p:blipFill>
        <p:spPr>
          <a:xfrm>
            <a:off x="6915002" y="0"/>
            <a:ext cx="868763" cy="868763"/>
          </a:xfrm>
          <a:prstGeom prst="rect">
            <a:avLst/>
          </a:prstGeom>
        </p:spPr>
      </p:pic>
      <p:sp>
        <p:nvSpPr>
          <p:cNvPr id="9" name="ZoneTexte 8"/>
          <p:cNvSpPr txBox="1"/>
          <p:nvPr/>
        </p:nvSpPr>
        <p:spPr>
          <a:xfrm>
            <a:off x="3117492" y="6182943"/>
            <a:ext cx="164647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Travail physique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605085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Des principes</a:t>
            </a:r>
            <a:br>
              <a:rPr lang="fr-FR" dirty="0" smtClean="0"/>
            </a:br>
            <a:r>
              <a:rPr lang="fr-FR" dirty="0" smtClean="0"/>
              <a:t>à appliquer</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824811829"/>
              </p:ext>
            </p:extLst>
          </p:nvPr>
        </p:nvGraphicFramePr>
        <p:xfrm>
          <a:off x="1130300" y="1417639"/>
          <a:ext cx="7803388" cy="4339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12</a:t>
            </a:fld>
            <a:endParaRPr kumimoji="0" lang="en-US" dirty="0"/>
          </a:p>
        </p:txBody>
      </p:sp>
      <p:pic>
        <p:nvPicPr>
          <p:cNvPr id="6" name="Picture 8" descr="A380 vol1 fond blanc"/>
          <p:cNvPicPr>
            <a:picLocks noChangeAspect="1" noChangeArrowheads="1"/>
          </p:cNvPicPr>
          <p:nvPr/>
        </p:nvPicPr>
        <p:blipFill>
          <a:blip r:embed="rId7" cstate="print"/>
          <a:srcRect/>
          <a:stretch>
            <a:fillRect/>
          </a:stretch>
        </p:blipFill>
        <p:spPr bwMode="auto">
          <a:xfrm>
            <a:off x="5576438" y="47719"/>
            <a:ext cx="2677129" cy="1165604"/>
          </a:xfrm>
          <a:prstGeom prst="rect">
            <a:avLst/>
          </a:prstGeom>
          <a:noFill/>
          <a:ln w="9525">
            <a:noFill/>
            <a:miter lim="800000"/>
            <a:headEnd/>
            <a:tailEnd/>
          </a:ln>
        </p:spPr>
      </p:pic>
      <p:pic>
        <p:nvPicPr>
          <p:cNvPr id="7" name="Image 6"/>
          <p:cNvPicPr>
            <a:picLocks noChangeAspect="1"/>
          </p:cNvPicPr>
          <p:nvPr/>
        </p:nvPicPr>
        <p:blipFill>
          <a:blip r:embed="rId8"/>
          <a:stretch>
            <a:fillRect/>
          </a:stretch>
        </p:blipFill>
        <p:spPr>
          <a:xfrm>
            <a:off x="6915002" y="0"/>
            <a:ext cx="868763" cy="868763"/>
          </a:xfrm>
          <a:prstGeom prst="rect">
            <a:avLst/>
          </a:prstGeom>
        </p:spPr>
      </p:pic>
      <p:sp>
        <p:nvSpPr>
          <p:cNvPr id="9" name="ZoneTexte 8"/>
          <p:cNvSpPr txBox="1"/>
          <p:nvPr/>
        </p:nvSpPr>
        <p:spPr>
          <a:xfrm>
            <a:off x="3117492" y="6182943"/>
            <a:ext cx="164647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Travail physique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897794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ATTENTION</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2784507150"/>
              </p:ext>
            </p:extLst>
          </p:nvPr>
        </p:nvGraphicFramePr>
        <p:xfrm>
          <a:off x="1130300" y="1417639"/>
          <a:ext cx="7803388" cy="4339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13</a:t>
            </a:fld>
            <a:endParaRPr kumimoji="0" lang="en-US" dirty="0"/>
          </a:p>
        </p:txBody>
      </p:sp>
      <p:pic>
        <p:nvPicPr>
          <p:cNvPr id="6" name="Picture 8" descr="A380 vol1 fond blanc"/>
          <p:cNvPicPr>
            <a:picLocks noChangeAspect="1" noChangeArrowheads="1"/>
          </p:cNvPicPr>
          <p:nvPr/>
        </p:nvPicPr>
        <p:blipFill>
          <a:blip r:embed="rId7" cstate="print"/>
          <a:srcRect/>
          <a:stretch>
            <a:fillRect/>
          </a:stretch>
        </p:blipFill>
        <p:spPr bwMode="auto">
          <a:xfrm>
            <a:off x="5576438" y="47719"/>
            <a:ext cx="2677129" cy="1165604"/>
          </a:xfrm>
          <a:prstGeom prst="rect">
            <a:avLst/>
          </a:prstGeom>
          <a:noFill/>
          <a:ln w="9525">
            <a:noFill/>
            <a:miter lim="800000"/>
            <a:headEnd/>
            <a:tailEnd/>
          </a:ln>
        </p:spPr>
      </p:pic>
      <p:pic>
        <p:nvPicPr>
          <p:cNvPr id="7" name="Image 6"/>
          <p:cNvPicPr>
            <a:picLocks noChangeAspect="1"/>
          </p:cNvPicPr>
          <p:nvPr/>
        </p:nvPicPr>
        <p:blipFill>
          <a:blip r:embed="rId8"/>
          <a:stretch>
            <a:fillRect/>
          </a:stretch>
        </p:blipFill>
        <p:spPr>
          <a:xfrm>
            <a:off x="6915002" y="0"/>
            <a:ext cx="868763" cy="868763"/>
          </a:xfrm>
          <a:prstGeom prst="rect">
            <a:avLst/>
          </a:prstGeom>
        </p:spPr>
      </p:pic>
      <p:sp>
        <p:nvSpPr>
          <p:cNvPr id="9" name="ZoneTexte 8"/>
          <p:cNvSpPr txBox="1"/>
          <p:nvPr/>
        </p:nvSpPr>
        <p:spPr>
          <a:xfrm>
            <a:off x="3117492" y="6182943"/>
            <a:ext cx="164647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Travail physique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481384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ATTENTION</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3189419040"/>
              </p:ext>
            </p:extLst>
          </p:nvPr>
        </p:nvGraphicFramePr>
        <p:xfrm>
          <a:off x="1130300" y="1417639"/>
          <a:ext cx="7803388" cy="4339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14</a:t>
            </a:fld>
            <a:endParaRPr kumimoji="0" lang="en-US" dirty="0"/>
          </a:p>
        </p:txBody>
      </p:sp>
      <p:pic>
        <p:nvPicPr>
          <p:cNvPr id="6" name="Picture 8" descr="A380 vol1 fond blanc"/>
          <p:cNvPicPr>
            <a:picLocks noChangeAspect="1" noChangeArrowheads="1"/>
          </p:cNvPicPr>
          <p:nvPr/>
        </p:nvPicPr>
        <p:blipFill>
          <a:blip r:embed="rId7" cstate="print"/>
          <a:srcRect/>
          <a:stretch>
            <a:fillRect/>
          </a:stretch>
        </p:blipFill>
        <p:spPr bwMode="auto">
          <a:xfrm>
            <a:off x="5576438" y="47719"/>
            <a:ext cx="2677129" cy="1165604"/>
          </a:xfrm>
          <a:prstGeom prst="rect">
            <a:avLst/>
          </a:prstGeom>
          <a:noFill/>
          <a:ln w="9525">
            <a:noFill/>
            <a:miter lim="800000"/>
            <a:headEnd/>
            <a:tailEnd/>
          </a:ln>
        </p:spPr>
      </p:pic>
      <p:pic>
        <p:nvPicPr>
          <p:cNvPr id="7" name="Image 6"/>
          <p:cNvPicPr>
            <a:picLocks noChangeAspect="1"/>
          </p:cNvPicPr>
          <p:nvPr/>
        </p:nvPicPr>
        <p:blipFill>
          <a:blip r:embed="rId8"/>
          <a:stretch>
            <a:fillRect/>
          </a:stretch>
        </p:blipFill>
        <p:spPr>
          <a:xfrm>
            <a:off x="6915002" y="0"/>
            <a:ext cx="868763" cy="868763"/>
          </a:xfrm>
          <a:prstGeom prst="rect">
            <a:avLst/>
          </a:prstGeom>
        </p:spPr>
      </p:pic>
      <p:sp>
        <p:nvSpPr>
          <p:cNvPr id="9" name="ZoneTexte 8"/>
          <p:cNvSpPr txBox="1"/>
          <p:nvPr/>
        </p:nvSpPr>
        <p:spPr>
          <a:xfrm>
            <a:off x="3117492" y="6182943"/>
            <a:ext cx="164647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Travail physique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070859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ATTENTION</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3436429470"/>
              </p:ext>
            </p:extLst>
          </p:nvPr>
        </p:nvGraphicFramePr>
        <p:xfrm>
          <a:off x="1130300" y="1417639"/>
          <a:ext cx="7803388" cy="4339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15</a:t>
            </a:fld>
            <a:endParaRPr kumimoji="0" lang="en-US" dirty="0"/>
          </a:p>
        </p:txBody>
      </p:sp>
      <p:pic>
        <p:nvPicPr>
          <p:cNvPr id="6" name="Picture 8" descr="A380 vol1 fond blanc"/>
          <p:cNvPicPr>
            <a:picLocks noChangeAspect="1" noChangeArrowheads="1"/>
          </p:cNvPicPr>
          <p:nvPr/>
        </p:nvPicPr>
        <p:blipFill>
          <a:blip r:embed="rId7" cstate="print"/>
          <a:srcRect/>
          <a:stretch>
            <a:fillRect/>
          </a:stretch>
        </p:blipFill>
        <p:spPr bwMode="auto">
          <a:xfrm>
            <a:off x="5576438" y="47719"/>
            <a:ext cx="2677129" cy="1165604"/>
          </a:xfrm>
          <a:prstGeom prst="rect">
            <a:avLst/>
          </a:prstGeom>
          <a:noFill/>
          <a:ln w="9525">
            <a:noFill/>
            <a:miter lim="800000"/>
            <a:headEnd/>
            <a:tailEnd/>
          </a:ln>
        </p:spPr>
      </p:pic>
      <p:pic>
        <p:nvPicPr>
          <p:cNvPr id="7" name="Image 6"/>
          <p:cNvPicPr>
            <a:picLocks noChangeAspect="1"/>
          </p:cNvPicPr>
          <p:nvPr/>
        </p:nvPicPr>
        <p:blipFill>
          <a:blip r:embed="rId8"/>
          <a:stretch>
            <a:fillRect/>
          </a:stretch>
        </p:blipFill>
        <p:spPr>
          <a:xfrm>
            <a:off x="6915002" y="0"/>
            <a:ext cx="868763" cy="868763"/>
          </a:xfrm>
          <a:prstGeom prst="rect">
            <a:avLst/>
          </a:prstGeom>
        </p:spPr>
      </p:pic>
      <p:sp>
        <p:nvSpPr>
          <p:cNvPr id="9" name="ZoneTexte 8"/>
          <p:cNvSpPr txBox="1"/>
          <p:nvPr/>
        </p:nvSpPr>
        <p:spPr>
          <a:xfrm>
            <a:off x="3117492" y="6182943"/>
            <a:ext cx="164647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Travail physique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329786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ATTENTION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16</a:t>
            </a:fld>
            <a:endParaRPr kumimoji="0" lang="en-US" dirty="0"/>
          </a:p>
        </p:txBody>
      </p:sp>
      <p:pic>
        <p:nvPicPr>
          <p:cNvPr id="6" name="Picture 8" descr="A380 vol1 fond blanc"/>
          <p:cNvPicPr>
            <a:picLocks noChangeAspect="1" noChangeArrowheads="1"/>
          </p:cNvPicPr>
          <p:nvPr/>
        </p:nvPicPr>
        <p:blipFill>
          <a:blip r:embed="rId2" cstate="print"/>
          <a:srcRect/>
          <a:stretch>
            <a:fillRect/>
          </a:stretch>
        </p:blipFill>
        <p:spPr bwMode="auto">
          <a:xfrm>
            <a:off x="5576438" y="47719"/>
            <a:ext cx="2677129" cy="1165604"/>
          </a:xfrm>
          <a:prstGeom prst="rect">
            <a:avLst/>
          </a:prstGeom>
          <a:noFill/>
          <a:ln w="9525">
            <a:noFill/>
            <a:miter lim="800000"/>
            <a:headEnd/>
            <a:tailEnd/>
          </a:ln>
        </p:spPr>
      </p:pic>
      <p:pic>
        <p:nvPicPr>
          <p:cNvPr id="7" name="Image 6"/>
          <p:cNvPicPr>
            <a:picLocks noChangeAspect="1"/>
          </p:cNvPicPr>
          <p:nvPr/>
        </p:nvPicPr>
        <p:blipFill>
          <a:blip r:embed="rId3"/>
          <a:stretch>
            <a:fillRect/>
          </a:stretch>
        </p:blipFill>
        <p:spPr>
          <a:xfrm>
            <a:off x="6915002" y="0"/>
            <a:ext cx="868763" cy="868763"/>
          </a:xfrm>
          <a:prstGeom prst="rect">
            <a:avLst/>
          </a:prstGeom>
        </p:spPr>
      </p:pic>
      <p:sp>
        <p:nvSpPr>
          <p:cNvPr id="9" name="ZoneTexte 8"/>
          <p:cNvSpPr txBox="1"/>
          <p:nvPr/>
        </p:nvSpPr>
        <p:spPr>
          <a:xfrm>
            <a:off x="3117492" y="6182943"/>
            <a:ext cx="164647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Travail physique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077848" y="1447800"/>
            <a:ext cx="5923152" cy="418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887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ATTENTION</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2569702860"/>
              </p:ext>
            </p:extLst>
          </p:nvPr>
        </p:nvGraphicFramePr>
        <p:xfrm>
          <a:off x="1130300" y="1417639"/>
          <a:ext cx="7803388" cy="4339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17</a:t>
            </a:fld>
            <a:endParaRPr kumimoji="0" lang="en-US" dirty="0"/>
          </a:p>
        </p:txBody>
      </p:sp>
      <p:pic>
        <p:nvPicPr>
          <p:cNvPr id="6" name="Picture 8" descr="A380 vol1 fond blanc"/>
          <p:cNvPicPr>
            <a:picLocks noChangeAspect="1" noChangeArrowheads="1"/>
          </p:cNvPicPr>
          <p:nvPr/>
        </p:nvPicPr>
        <p:blipFill>
          <a:blip r:embed="rId7" cstate="print"/>
          <a:srcRect/>
          <a:stretch>
            <a:fillRect/>
          </a:stretch>
        </p:blipFill>
        <p:spPr bwMode="auto">
          <a:xfrm>
            <a:off x="5576438" y="47719"/>
            <a:ext cx="2677129" cy="1165604"/>
          </a:xfrm>
          <a:prstGeom prst="rect">
            <a:avLst/>
          </a:prstGeom>
          <a:noFill/>
          <a:ln w="9525">
            <a:noFill/>
            <a:miter lim="800000"/>
            <a:headEnd/>
            <a:tailEnd/>
          </a:ln>
        </p:spPr>
      </p:pic>
      <p:pic>
        <p:nvPicPr>
          <p:cNvPr id="7" name="Image 6"/>
          <p:cNvPicPr>
            <a:picLocks noChangeAspect="1"/>
          </p:cNvPicPr>
          <p:nvPr/>
        </p:nvPicPr>
        <p:blipFill>
          <a:blip r:embed="rId8"/>
          <a:stretch>
            <a:fillRect/>
          </a:stretch>
        </p:blipFill>
        <p:spPr>
          <a:xfrm>
            <a:off x="6915002" y="0"/>
            <a:ext cx="868763" cy="868763"/>
          </a:xfrm>
          <a:prstGeom prst="rect">
            <a:avLst/>
          </a:prstGeom>
        </p:spPr>
      </p:pic>
      <p:sp>
        <p:nvSpPr>
          <p:cNvPr id="9" name="ZoneTexte 8"/>
          <p:cNvSpPr txBox="1"/>
          <p:nvPr/>
        </p:nvSpPr>
        <p:spPr>
          <a:xfrm>
            <a:off x="3117492" y="6182943"/>
            <a:ext cx="164647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Travail physique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30789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ATTENTION</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931604299"/>
              </p:ext>
            </p:extLst>
          </p:nvPr>
        </p:nvGraphicFramePr>
        <p:xfrm>
          <a:off x="1130300" y="1417639"/>
          <a:ext cx="7803388" cy="4339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18</a:t>
            </a:fld>
            <a:endParaRPr kumimoji="0" lang="en-US" dirty="0"/>
          </a:p>
        </p:txBody>
      </p:sp>
      <p:pic>
        <p:nvPicPr>
          <p:cNvPr id="6" name="Picture 8" descr="A380 vol1 fond blanc"/>
          <p:cNvPicPr>
            <a:picLocks noChangeAspect="1" noChangeArrowheads="1"/>
          </p:cNvPicPr>
          <p:nvPr/>
        </p:nvPicPr>
        <p:blipFill>
          <a:blip r:embed="rId7" cstate="print"/>
          <a:srcRect/>
          <a:stretch>
            <a:fillRect/>
          </a:stretch>
        </p:blipFill>
        <p:spPr bwMode="auto">
          <a:xfrm>
            <a:off x="5576438" y="47719"/>
            <a:ext cx="2677129" cy="1165604"/>
          </a:xfrm>
          <a:prstGeom prst="rect">
            <a:avLst/>
          </a:prstGeom>
          <a:noFill/>
          <a:ln w="9525">
            <a:noFill/>
            <a:miter lim="800000"/>
            <a:headEnd/>
            <a:tailEnd/>
          </a:ln>
        </p:spPr>
      </p:pic>
      <p:pic>
        <p:nvPicPr>
          <p:cNvPr id="7" name="Image 6"/>
          <p:cNvPicPr>
            <a:picLocks noChangeAspect="1"/>
          </p:cNvPicPr>
          <p:nvPr/>
        </p:nvPicPr>
        <p:blipFill>
          <a:blip r:embed="rId8"/>
          <a:stretch>
            <a:fillRect/>
          </a:stretch>
        </p:blipFill>
        <p:spPr>
          <a:xfrm>
            <a:off x="6915002" y="0"/>
            <a:ext cx="868763" cy="868763"/>
          </a:xfrm>
          <a:prstGeom prst="rect">
            <a:avLst/>
          </a:prstGeom>
        </p:spPr>
      </p:pic>
      <p:sp>
        <p:nvSpPr>
          <p:cNvPr id="9" name="ZoneTexte 8"/>
          <p:cNvSpPr txBox="1"/>
          <p:nvPr/>
        </p:nvSpPr>
        <p:spPr>
          <a:xfrm>
            <a:off x="3117492" y="6182943"/>
            <a:ext cx="164647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Travail physique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175586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endParaRPr kumimoji="0" lang="en-US"/>
          </a:p>
        </p:txBody>
      </p:sp>
      <p:sp>
        <p:nvSpPr>
          <p:cNvPr id="3" name="Espace réservé du numéro de diapositive 2"/>
          <p:cNvSpPr>
            <a:spLocks noGrp="1"/>
          </p:cNvSpPr>
          <p:nvPr>
            <p:ph type="sldNum" sz="quarter" idx="12"/>
          </p:nvPr>
        </p:nvSpPr>
        <p:spPr/>
        <p:txBody>
          <a:bodyPr/>
          <a:lstStyle/>
          <a:p>
            <a:fld id="{69E29E33-B620-47F9-BB04-8846C2A5AFCC}" type="slidenum">
              <a:rPr kumimoji="0" lang="en-US" smtClean="0"/>
              <a:pPr/>
              <a:t>19</a:t>
            </a:fld>
            <a:endParaRPr kumimoji="0" lang="en-US"/>
          </a:p>
        </p:txBody>
      </p:sp>
      <p:sp>
        <p:nvSpPr>
          <p:cNvPr id="4" name="Titre 3"/>
          <p:cNvSpPr>
            <a:spLocks noGrp="1"/>
          </p:cNvSpPr>
          <p:nvPr>
            <p:ph type="title"/>
          </p:nvPr>
        </p:nvSpPr>
        <p:spPr/>
        <p:txBody>
          <a:bodyPr/>
          <a:lstStyle/>
          <a:p>
            <a:r>
              <a:rPr lang="fr-FR" dirty="0" smtClean="0">
                <a:effectLst/>
              </a:rPr>
              <a:t>Travail répétitif</a:t>
            </a:r>
            <a:endParaRPr lang="fr-FR" dirty="0"/>
          </a:p>
        </p:txBody>
      </p:sp>
      <p:sp>
        <p:nvSpPr>
          <p:cNvPr id="5" name="Espace réservé du texte 4"/>
          <p:cNvSpPr>
            <a:spLocks noGrp="1"/>
          </p:cNvSpPr>
          <p:nvPr>
            <p:ph type="body" idx="1"/>
          </p:nvPr>
        </p:nvSpPr>
        <p:spPr/>
        <p:txBody>
          <a:bodyPr/>
          <a:lstStyle/>
          <a:p>
            <a:r>
              <a:rPr lang="fr-FR" dirty="0" smtClean="0"/>
              <a:t>Décrivons le</a:t>
            </a:r>
            <a:r>
              <a:rPr lang="is-IS" dirty="0" smtClean="0"/>
              <a:t>…</a:t>
            </a:r>
            <a:endParaRPr lang="fr-FR" dirty="0"/>
          </a:p>
        </p:txBody>
      </p:sp>
    </p:spTree>
    <p:extLst>
      <p:ext uri="{BB962C8B-B14F-4D97-AF65-F5344CB8AC3E}">
        <p14:creationId xmlns:p14="http://schemas.microsoft.com/office/powerpoint/2010/main" val="561174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endParaRPr kumimoji="0" lang="en-US"/>
          </a:p>
        </p:txBody>
      </p:sp>
      <p:sp>
        <p:nvSpPr>
          <p:cNvPr id="3" name="Espace réservé du numéro de diapositive 2"/>
          <p:cNvSpPr>
            <a:spLocks noGrp="1"/>
          </p:cNvSpPr>
          <p:nvPr>
            <p:ph type="sldNum" sz="quarter" idx="12"/>
          </p:nvPr>
        </p:nvSpPr>
        <p:spPr/>
        <p:txBody>
          <a:bodyPr/>
          <a:lstStyle/>
          <a:p>
            <a:fld id="{69E29E33-B620-47F9-BB04-8846C2A5AFCC}" type="slidenum">
              <a:rPr kumimoji="0" lang="en-US" smtClean="0"/>
              <a:pPr/>
              <a:t>2</a:t>
            </a:fld>
            <a:endParaRPr kumimoji="0" lang="en-US"/>
          </a:p>
        </p:txBody>
      </p:sp>
      <p:sp>
        <p:nvSpPr>
          <p:cNvPr id="4" name="Titre 3"/>
          <p:cNvSpPr>
            <a:spLocks noGrp="1"/>
          </p:cNvSpPr>
          <p:nvPr>
            <p:ph type="title"/>
          </p:nvPr>
        </p:nvSpPr>
        <p:spPr/>
        <p:txBody>
          <a:bodyPr/>
          <a:lstStyle/>
          <a:p>
            <a:r>
              <a:rPr lang="fr-FR" dirty="0" smtClean="0">
                <a:effectLst/>
              </a:rPr>
              <a:t>Formation de BASE facteurs humains</a:t>
            </a:r>
            <a:endParaRPr lang="fr-FR" dirty="0"/>
          </a:p>
        </p:txBody>
      </p:sp>
      <p:sp>
        <p:nvSpPr>
          <p:cNvPr id="5" name="Espace réservé du texte 4"/>
          <p:cNvSpPr>
            <a:spLocks noGrp="1"/>
          </p:cNvSpPr>
          <p:nvPr>
            <p:ph type="body" idx="1"/>
          </p:nvPr>
        </p:nvSpPr>
        <p:spPr/>
        <p:txBody>
          <a:bodyPr/>
          <a:lstStyle/>
          <a:p>
            <a:r>
              <a:rPr lang="fr-FR" dirty="0"/>
              <a:t>S</a:t>
            </a:r>
            <a:r>
              <a:rPr lang="fr-FR" dirty="0" smtClean="0"/>
              <a:t>elon le règlement (UE) 1321-2014 du 26/11/2014</a:t>
            </a:r>
            <a:endParaRPr lang="fr-FR" dirty="0"/>
          </a:p>
        </p:txBody>
      </p:sp>
    </p:spTree>
    <p:extLst>
      <p:ext uri="{BB962C8B-B14F-4D97-AF65-F5344CB8AC3E}">
        <p14:creationId xmlns:p14="http://schemas.microsoft.com/office/powerpoint/2010/main" val="2178817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 </a:t>
            </a:r>
            <a:endParaRPr lang="fr-FR" dirty="0"/>
          </a:p>
        </p:txBody>
      </p:sp>
      <p:graphicFrame>
        <p:nvGraphicFramePr>
          <p:cNvPr id="12" name="Espace réservé du contenu 11"/>
          <p:cNvGraphicFramePr>
            <a:graphicFrameLocks noGrp="1"/>
          </p:cNvGraphicFramePr>
          <p:nvPr>
            <p:ph idx="1"/>
            <p:extLst>
              <p:ext uri="{D42A27DB-BD31-4B8C-83A1-F6EECF244321}">
                <p14:modId xmlns:p14="http://schemas.microsoft.com/office/powerpoint/2010/main" val="2153181096"/>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20</a:t>
            </a:fld>
            <a:endParaRPr kumimoji="0" lang="en-US" dirty="0"/>
          </a:p>
        </p:txBody>
      </p:sp>
      <p:sp>
        <p:nvSpPr>
          <p:cNvPr id="10" name="ZoneTexte 9"/>
          <p:cNvSpPr txBox="1"/>
          <p:nvPr/>
        </p:nvSpPr>
        <p:spPr>
          <a:xfrm>
            <a:off x="3117492" y="6182943"/>
            <a:ext cx="188083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a:t>
            </a:r>
            <a:r>
              <a:rPr lang="fr-FR" dirty="0" err="1" smtClean="0">
                <a:ln w="10160">
                  <a:solidFill>
                    <a:schemeClr val="accent1"/>
                  </a:solidFill>
                  <a:prstDash val="solid"/>
                </a:ln>
                <a:solidFill>
                  <a:srgbClr val="FFFFFF"/>
                </a:solidFill>
                <a:effectLst>
                  <a:outerShdw blurRad="38100" dist="32000" dir="5400000" algn="tl">
                    <a:srgbClr val="000000">
                      <a:alpha val="30000"/>
                    </a:srgbClr>
                  </a:outerShdw>
                </a:effectLst>
              </a:rPr>
              <a:t>âches</a:t>
            </a:r>
            <a:r>
              <a:rPr lang="fr-FR" dirty="0" smtClean="0">
                <a:ln w="10160">
                  <a:solidFill>
                    <a:schemeClr val="accent1"/>
                  </a:solidFill>
                  <a:prstDash val="solid"/>
                </a:ln>
                <a:solidFill>
                  <a:srgbClr val="FFFFFF"/>
                </a:solidFill>
                <a:effectLst>
                  <a:outerShdw blurRad="38100" dist="32000" dir="5400000" algn="tl">
                    <a:srgbClr val="000000">
                      <a:alpha val="30000"/>
                    </a:srgbClr>
                  </a:outerShdw>
                </a:effectLst>
              </a:rPr>
              <a:t> répétitives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3" name="Image 12"/>
          <p:cNvPicPr>
            <a:picLocks noChangeAspect="1"/>
          </p:cNvPicPr>
          <p:nvPr/>
        </p:nvPicPr>
        <p:blipFill>
          <a:blip r:embed="rId7"/>
          <a:stretch>
            <a:fillRect/>
          </a:stretch>
        </p:blipFill>
        <p:spPr>
          <a:xfrm>
            <a:off x="6469380" y="20002"/>
            <a:ext cx="1772920" cy="1334905"/>
          </a:xfrm>
          <a:prstGeom prst="rect">
            <a:avLst/>
          </a:prstGeom>
        </p:spPr>
      </p:pic>
    </p:spTree>
    <p:extLst>
      <p:ext uri="{BB962C8B-B14F-4D97-AF65-F5344CB8AC3E}">
        <p14:creationId xmlns:p14="http://schemas.microsoft.com/office/powerpoint/2010/main" val="230800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origines </a:t>
            </a:r>
            <a:br>
              <a:rPr lang="fr-FR" dirty="0" smtClean="0"/>
            </a:br>
            <a:r>
              <a:rPr lang="fr-FR" dirty="0" smtClean="0"/>
              <a:t>de l’ennui </a:t>
            </a:r>
            <a:endParaRPr lang="fr-FR" dirty="0"/>
          </a:p>
        </p:txBody>
      </p:sp>
      <p:graphicFrame>
        <p:nvGraphicFramePr>
          <p:cNvPr id="12" name="Espace réservé du contenu 11"/>
          <p:cNvGraphicFramePr>
            <a:graphicFrameLocks noGrp="1"/>
          </p:cNvGraphicFramePr>
          <p:nvPr>
            <p:ph idx="1"/>
            <p:extLst>
              <p:ext uri="{D42A27DB-BD31-4B8C-83A1-F6EECF244321}">
                <p14:modId xmlns:p14="http://schemas.microsoft.com/office/powerpoint/2010/main" val="1124968637"/>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21</a:t>
            </a:fld>
            <a:endParaRPr kumimoji="0" lang="en-US" dirty="0"/>
          </a:p>
        </p:txBody>
      </p:sp>
      <p:sp>
        <p:nvSpPr>
          <p:cNvPr id="10" name="ZoneTexte 9"/>
          <p:cNvSpPr txBox="1"/>
          <p:nvPr/>
        </p:nvSpPr>
        <p:spPr>
          <a:xfrm>
            <a:off x="3117492" y="6182943"/>
            <a:ext cx="188083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a:t>
            </a:r>
            <a:r>
              <a:rPr lang="fr-FR" dirty="0" err="1" smtClean="0">
                <a:ln w="10160">
                  <a:solidFill>
                    <a:schemeClr val="accent1"/>
                  </a:solidFill>
                  <a:prstDash val="solid"/>
                </a:ln>
                <a:solidFill>
                  <a:srgbClr val="FFFFFF"/>
                </a:solidFill>
                <a:effectLst>
                  <a:outerShdw blurRad="38100" dist="32000" dir="5400000" algn="tl">
                    <a:srgbClr val="000000">
                      <a:alpha val="30000"/>
                    </a:srgbClr>
                  </a:outerShdw>
                </a:effectLst>
              </a:rPr>
              <a:t>âches</a:t>
            </a:r>
            <a:r>
              <a:rPr lang="fr-FR" dirty="0" smtClean="0">
                <a:ln w="10160">
                  <a:solidFill>
                    <a:schemeClr val="accent1"/>
                  </a:solidFill>
                  <a:prstDash val="solid"/>
                </a:ln>
                <a:solidFill>
                  <a:srgbClr val="FFFFFF"/>
                </a:solidFill>
                <a:effectLst>
                  <a:outerShdw blurRad="38100" dist="32000" dir="5400000" algn="tl">
                    <a:srgbClr val="000000">
                      <a:alpha val="30000"/>
                    </a:srgbClr>
                  </a:outerShdw>
                </a:effectLst>
              </a:rPr>
              <a:t> répétitives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 name="Image 8"/>
          <p:cNvPicPr>
            <a:picLocks noChangeAspect="1"/>
          </p:cNvPicPr>
          <p:nvPr/>
        </p:nvPicPr>
        <p:blipFill>
          <a:blip r:embed="rId7"/>
          <a:stretch>
            <a:fillRect/>
          </a:stretch>
        </p:blipFill>
        <p:spPr>
          <a:xfrm>
            <a:off x="6469380" y="20002"/>
            <a:ext cx="1772920" cy="1334905"/>
          </a:xfrm>
          <a:prstGeom prst="rect">
            <a:avLst/>
          </a:prstGeom>
        </p:spPr>
      </p:pic>
    </p:spTree>
    <p:extLst>
      <p:ext uri="{BB962C8B-B14F-4D97-AF65-F5344CB8AC3E}">
        <p14:creationId xmlns:p14="http://schemas.microsoft.com/office/powerpoint/2010/main" val="10745055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origines </a:t>
            </a:r>
            <a:br>
              <a:rPr lang="fr-FR" dirty="0" smtClean="0"/>
            </a:br>
            <a:r>
              <a:rPr lang="fr-FR" dirty="0" smtClean="0"/>
              <a:t>de l’ennui </a:t>
            </a:r>
            <a:endParaRPr lang="fr-FR" dirty="0"/>
          </a:p>
        </p:txBody>
      </p:sp>
      <p:graphicFrame>
        <p:nvGraphicFramePr>
          <p:cNvPr id="12" name="Espace réservé du contenu 11"/>
          <p:cNvGraphicFramePr>
            <a:graphicFrameLocks noGrp="1"/>
          </p:cNvGraphicFramePr>
          <p:nvPr>
            <p:ph idx="1"/>
            <p:extLst>
              <p:ext uri="{D42A27DB-BD31-4B8C-83A1-F6EECF244321}">
                <p14:modId xmlns:p14="http://schemas.microsoft.com/office/powerpoint/2010/main" val="3259051406"/>
              </p:ext>
            </p:extLst>
          </p:nvPr>
        </p:nvGraphicFramePr>
        <p:xfrm>
          <a:off x="1435608" y="1447800"/>
          <a:ext cx="7498080" cy="4290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22</a:t>
            </a:fld>
            <a:endParaRPr kumimoji="0" lang="en-US" dirty="0"/>
          </a:p>
        </p:txBody>
      </p:sp>
      <p:sp>
        <p:nvSpPr>
          <p:cNvPr id="10" name="ZoneTexte 9"/>
          <p:cNvSpPr txBox="1"/>
          <p:nvPr/>
        </p:nvSpPr>
        <p:spPr>
          <a:xfrm>
            <a:off x="3117492" y="6182943"/>
            <a:ext cx="188083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a:t>
            </a:r>
            <a:r>
              <a:rPr lang="fr-FR" dirty="0" err="1" smtClean="0">
                <a:ln w="10160">
                  <a:solidFill>
                    <a:schemeClr val="accent1"/>
                  </a:solidFill>
                  <a:prstDash val="solid"/>
                </a:ln>
                <a:solidFill>
                  <a:srgbClr val="FFFFFF"/>
                </a:solidFill>
                <a:effectLst>
                  <a:outerShdw blurRad="38100" dist="32000" dir="5400000" algn="tl">
                    <a:srgbClr val="000000">
                      <a:alpha val="30000"/>
                    </a:srgbClr>
                  </a:outerShdw>
                </a:effectLst>
              </a:rPr>
              <a:t>âches</a:t>
            </a:r>
            <a:r>
              <a:rPr lang="fr-FR" dirty="0" smtClean="0">
                <a:ln w="10160">
                  <a:solidFill>
                    <a:schemeClr val="accent1"/>
                  </a:solidFill>
                  <a:prstDash val="solid"/>
                </a:ln>
                <a:solidFill>
                  <a:srgbClr val="FFFFFF"/>
                </a:solidFill>
                <a:effectLst>
                  <a:outerShdw blurRad="38100" dist="32000" dir="5400000" algn="tl">
                    <a:srgbClr val="000000">
                      <a:alpha val="30000"/>
                    </a:srgbClr>
                  </a:outerShdw>
                </a:effectLst>
              </a:rPr>
              <a:t> répétitives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 name="Image 8"/>
          <p:cNvPicPr>
            <a:picLocks noChangeAspect="1"/>
          </p:cNvPicPr>
          <p:nvPr/>
        </p:nvPicPr>
        <p:blipFill>
          <a:blip r:embed="rId7"/>
          <a:stretch>
            <a:fillRect/>
          </a:stretch>
        </p:blipFill>
        <p:spPr>
          <a:xfrm>
            <a:off x="6469380" y="20002"/>
            <a:ext cx="1772920" cy="1334905"/>
          </a:xfrm>
          <a:prstGeom prst="rect">
            <a:avLst/>
          </a:prstGeom>
        </p:spPr>
      </p:pic>
    </p:spTree>
    <p:extLst>
      <p:ext uri="{BB962C8B-B14F-4D97-AF65-F5344CB8AC3E}">
        <p14:creationId xmlns:p14="http://schemas.microsoft.com/office/powerpoint/2010/main" val="124969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origines </a:t>
            </a:r>
            <a:br>
              <a:rPr lang="fr-FR" dirty="0" smtClean="0"/>
            </a:br>
            <a:r>
              <a:rPr lang="fr-FR" dirty="0" smtClean="0"/>
              <a:t>de l’ennui </a:t>
            </a:r>
            <a:endParaRPr lang="fr-FR" dirty="0"/>
          </a:p>
        </p:txBody>
      </p:sp>
      <p:graphicFrame>
        <p:nvGraphicFramePr>
          <p:cNvPr id="12" name="Espace réservé du contenu 11"/>
          <p:cNvGraphicFramePr>
            <a:graphicFrameLocks noGrp="1"/>
          </p:cNvGraphicFramePr>
          <p:nvPr>
            <p:ph idx="1"/>
            <p:extLst>
              <p:ext uri="{D42A27DB-BD31-4B8C-83A1-F6EECF244321}">
                <p14:modId xmlns:p14="http://schemas.microsoft.com/office/powerpoint/2010/main" val="542604248"/>
              </p:ext>
            </p:extLst>
          </p:nvPr>
        </p:nvGraphicFramePr>
        <p:xfrm>
          <a:off x="1435608" y="1447800"/>
          <a:ext cx="7498080" cy="4290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23</a:t>
            </a:fld>
            <a:endParaRPr kumimoji="0" lang="en-US" dirty="0"/>
          </a:p>
        </p:txBody>
      </p:sp>
      <p:sp>
        <p:nvSpPr>
          <p:cNvPr id="10" name="ZoneTexte 9"/>
          <p:cNvSpPr txBox="1"/>
          <p:nvPr/>
        </p:nvSpPr>
        <p:spPr>
          <a:xfrm>
            <a:off x="3117492" y="6182943"/>
            <a:ext cx="188083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a:t>
            </a:r>
            <a:r>
              <a:rPr lang="fr-FR" dirty="0" err="1" smtClean="0">
                <a:ln w="10160">
                  <a:solidFill>
                    <a:schemeClr val="accent1"/>
                  </a:solidFill>
                  <a:prstDash val="solid"/>
                </a:ln>
                <a:solidFill>
                  <a:srgbClr val="FFFFFF"/>
                </a:solidFill>
                <a:effectLst>
                  <a:outerShdw blurRad="38100" dist="32000" dir="5400000" algn="tl">
                    <a:srgbClr val="000000">
                      <a:alpha val="30000"/>
                    </a:srgbClr>
                  </a:outerShdw>
                </a:effectLst>
              </a:rPr>
              <a:t>âches</a:t>
            </a:r>
            <a:r>
              <a:rPr lang="fr-FR" dirty="0" smtClean="0">
                <a:ln w="10160">
                  <a:solidFill>
                    <a:schemeClr val="accent1"/>
                  </a:solidFill>
                  <a:prstDash val="solid"/>
                </a:ln>
                <a:solidFill>
                  <a:srgbClr val="FFFFFF"/>
                </a:solidFill>
                <a:effectLst>
                  <a:outerShdw blurRad="38100" dist="32000" dir="5400000" algn="tl">
                    <a:srgbClr val="000000">
                      <a:alpha val="30000"/>
                    </a:srgbClr>
                  </a:outerShdw>
                </a:effectLst>
              </a:rPr>
              <a:t> répétitives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 name="Image 8"/>
          <p:cNvPicPr>
            <a:picLocks noChangeAspect="1"/>
          </p:cNvPicPr>
          <p:nvPr/>
        </p:nvPicPr>
        <p:blipFill>
          <a:blip r:embed="rId7"/>
          <a:stretch>
            <a:fillRect/>
          </a:stretch>
        </p:blipFill>
        <p:spPr>
          <a:xfrm>
            <a:off x="6469380" y="20002"/>
            <a:ext cx="1772920" cy="1334905"/>
          </a:xfrm>
          <a:prstGeom prst="rect">
            <a:avLst/>
          </a:prstGeom>
        </p:spPr>
      </p:pic>
    </p:spTree>
    <p:extLst>
      <p:ext uri="{BB962C8B-B14F-4D97-AF65-F5344CB8AC3E}">
        <p14:creationId xmlns:p14="http://schemas.microsoft.com/office/powerpoint/2010/main" val="15206948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origines </a:t>
            </a:r>
            <a:br>
              <a:rPr lang="fr-FR" dirty="0" smtClean="0"/>
            </a:br>
            <a:r>
              <a:rPr lang="fr-FR" dirty="0" smtClean="0"/>
              <a:t>de l’ennui </a:t>
            </a:r>
            <a:endParaRPr lang="fr-FR" dirty="0"/>
          </a:p>
        </p:txBody>
      </p:sp>
      <p:graphicFrame>
        <p:nvGraphicFramePr>
          <p:cNvPr id="12" name="Espace réservé du contenu 11"/>
          <p:cNvGraphicFramePr>
            <a:graphicFrameLocks noGrp="1"/>
          </p:cNvGraphicFramePr>
          <p:nvPr>
            <p:ph idx="1"/>
            <p:extLst>
              <p:ext uri="{D42A27DB-BD31-4B8C-83A1-F6EECF244321}">
                <p14:modId xmlns:p14="http://schemas.microsoft.com/office/powerpoint/2010/main" val="1890411313"/>
              </p:ext>
            </p:extLst>
          </p:nvPr>
        </p:nvGraphicFramePr>
        <p:xfrm>
          <a:off x="1435608" y="1447800"/>
          <a:ext cx="7498080" cy="4290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24</a:t>
            </a:fld>
            <a:endParaRPr kumimoji="0" lang="en-US" dirty="0"/>
          </a:p>
        </p:txBody>
      </p:sp>
      <p:pic>
        <p:nvPicPr>
          <p:cNvPr id="8" name="Image 7"/>
          <p:cNvPicPr>
            <a:picLocks noChangeAspect="1"/>
          </p:cNvPicPr>
          <p:nvPr/>
        </p:nvPicPr>
        <p:blipFill>
          <a:blip r:embed="rId7"/>
          <a:stretch>
            <a:fillRect/>
          </a:stretch>
        </p:blipFill>
        <p:spPr>
          <a:xfrm>
            <a:off x="6469380" y="20002"/>
            <a:ext cx="1772920" cy="1334905"/>
          </a:xfrm>
          <a:prstGeom prst="rect">
            <a:avLst/>
          </a:prstGeom>
        </p:spPr>
      </p:pic>
      <p:sp>
        <p:nvSpPr>
          <p:cNvPr id="10" name="ZoneTexte 9"/>
          <p:cNvSpPr txBox="1"/>
          <p:nvPr/>
        </p:nvSpPr>
        <p:spPr>
          <a:xfrm>
            <a:off x="3117492" y="6182943"/>
            <a:ext cx="188083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a:t>
            </a:r>
            <a:r>
              <a:rPr lang="fr-FR" dirty="0" err="1" smtClean="0">
                <a:ln w="10160">
                  <a:solidFill>
                    <a:schemeClr val="accent1"/>
                  </a:solidFill>
                  <a:prstDash val="solid"/>
                </a:ln>
                <a:solidFill>
                  <a:srgbClr val="FFFFFF"/>
                </a:solidFill>
                <a:effectLst>
                  <a:outerShdw blurRad="38100" dist="32000" dir="5400000" algn="tl">
                    <a:srgbClr val="000000">
                      <a:alpha val="30000"/>
                    </a:srgbClr>
                  </a:outerShdw>
                </a:effectLst>
              </a:rPr>
              <a:t>âches</a:t>
            </a:r>
            <a:r>
              <a:rPr lang="fr-FR" dirty="0" smtClean="0">
                <a:ln w="10160">
                  <a:solidFill>
                    <a:schemeClr val="accent1"/>
                  </a:solidFill>
                  <a:prstDash val="solid"/>
                </a:ln>
                <a:solidFill>
                  <a:srgbClr val="FFFFFF"/>
                </a:solidFill>
                <a:effectLst>
                  <a:outerShdw blurRad="38100" dist="32000" dir="5400000" algn="tl">
                    <a:srgbClr val="000000">
                      <a:alpha val="30000"/>
                    </a:srgbClr>
                  </a:outerShdw>
                </a:effectLst>
              </a:rPr>
              <a:t> répétitives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43723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origines </a:t>
            </a:r>
            <a:br>
              <a:rPr lang="fr-FR" dirty="0" smtClean="0"/>
            </a:br>
            <a:r>
              <a:rPr lang="fr-FR" dirty="0" smtClean="0"/>
              <a:t>de l’ennui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25</a:t>
            </a:fld>
            <a:endParaRPr kumimoji="0" lang="en-US" dirty="0"/>
          </a:p>
        </p:txBody>
      </p:sp>
      <p:pic>
        <p:nvPicPr>
          <p:cNvPr id="8" name="Image 7"/>
          <p:cNvPicPr>
            <a:picLocks noChangeAspect="1"/>
          </p:cNvPicPr>
          <p:nvPr/>
        </p:nvPicPr>
        <p:blipFill>
          <a:blip r:embed="rId2"/>
          <a:stretch>
            <a:fillRect/>
          </a:stretch>
        </p:blipFill>
        <p:spPr>
          <a:xfrm>
            <a:off x="6469380" y="20002"/>
            <a:ext cx="1772920" cy="1334905"/>
          </a:xfrm>
          <a:prstGeom prst="rect">
            <a:avLst/>
          </a:prstGeom>
        </p:spPr>
      </p:pic>
      <p:sp>
        <p:nvSpPr>
          <p:cNvPr id="10" name="ZoneTexte 9"/>
          <p:cNvSpPr txBox="1"/>
          <p:nvPr/>
        </p:nvSpPr>
        <p:spPr>
          <a:xfrm>
            <a:off x="3117492" y="6182943"/>
            <a:ext cx="188083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a:t>
            </a:r>
            <a:r>
              <a:rPr lang="fr-FR" dirty="0" err="1" smtClean="0">
                <a:ln w="10160">
                  <a:solidFill>
                    <a:schemeClr val="accent1"/>
                  </a:solidFill>
                  <a:prstDash val="solid"/>
                </a:ln>
                <a:solidFill>
                  <a:srgbClr val="FFFFFF"/>
                </a:solidFill>
                <a:effectLst>
                  <a:outerShdw blurRad="38100" dist="32000" dir="5400000" algn="tl">
                    <a:srgbClr val="000000">
                      <a:alpha val="30000"/>
                    </a:srgbClr>
                  </a:outerShdw>
                </a:effectLst>
              </a:rPr>
              <a:t>âches</a:t>
            </a:r>
            <a:r>
              <a:rPr lang="fr-FR" dirty="0" smtClean="0">
                <a:ln w="10160">
                  <a:solidFill>
                    <a:schemeClr val="accent1"/>
                  </a:solidFill>
                  <a:prstDash val="solid"/>
                </a:ln>
                <a:solidFill>
                  <a:srgbClr val="FFFFFF"/>
                </a:solidFill>
                <a:effectLst>
                  <a:outerShdw blurRad="38100" dist="32000" dir="5400000" algn="tl">
                    <a:srgbClr val="000000">
                      <a:alpha val="30000"/>
                    </a:srgbClr>
                  </a:outerShdw>
                </a:effectLst>
              </a:rPr>
              <a:t> répétitives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 name="Picture 1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16125" y="1915319"/>
            <a:ext cx="6337300" cy="345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0974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conséquences </a:t>
            </a:r>
            <a:br>
              <a:rPr lang="fr-FR" dirty="0" smtClean="0"/>
            </a:br>
            <a:r>
              <a:rPr lang="fr-FR" dirty="0" smtClean="0"/>
              <a:t>de l’ennui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26</a:t>
            </a:fld>
            <a:endParaRPr kumimoji="0" lang="en-US" dirty="0"/>
          </a:p>
        </p:txBody>
      </p:sp>
      <p:pic>
        <p:nvPicPr>
          <p:cNvPr id="8" name="Image 7"/>
          <p:cNvPicPr>
            <a:picLocks noChangeAspect="1"/>
          </p:cNvPicPr>
          <p:nvPr/>
        </p:nvPicPr>
        <p:blipFill>
          <a:blip r:embed="rId2"/>
          <a:stretch>
            <a:fillRect/>
          </a:stretch>
        </p:blipFill>
        <p:spPr>
          <a:xfrm>
            <a:off x="6469380" y="20002"/>
            <a:ext cx="1772920" cy="1334905"/>
          </a:xfrm>
          <a:prstGeom prst="rect">
            <a:avLst/>
          </a:prstGeom>
        </p:spPr>
      </p:pic>
      <p:sp>
        <p:nvSpPr>
          <p:cNvPr id="10" name="ZoneTexte 9"/>
          <p:cNvSpPr txBox="1"/>
          <p:nvPr/>
        </p:nvSpPr>
        <p:spPr>
          <a:xfrm>
            <a:off x="3117492" y="6182943"/>
            <a:ext cx="188083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a:t>
            </a:r>
            <a:r>
              <a:rPr lang="fr-FR" dirty="0" err="1" smtClean="0">
                <a:ln w="10160">
                  <a:solidFill>
                    <a:schemeClr val="accent1"/>
                  </a:solidFill>
                  <a:prstDash val="solid"/>
                </a:ln>
                <a:solidFill>
                  <a:srgbClr val="FFFFFF"/>
                </a:solidFill>
                <a:effectLst>
                  <a:outerShdw blurRad="38100" dist="32000" dir="5400000" algn="tl">
                    <a:srgbClr val="000000">
                      <a:alpha val="30000"/>
                    </a:srgbClr>
                  </a:outerShdw>
                </a:effectLst>
              </a:rPr>
              <a:t>âches</a:t>
            </a:r>
            <a:r>
              <a:rPr lang="fr-FR" dirty="0" smtClean="0">
                <a:ln w="10160">
                  <a:solidFill>
                    <a:schemeClr val="accent1"/>
                  </a:solidFill>
                  <a:prstDash val="solid"/>
                </a:ln>
                <a:solidFill>
                  <a:srgbClr val="FFFFFF"/>
                </a:solidFill>
                <a:effectLst>
                  <a:outerShdw blurRad="38100" dist="32000" dir="5400000" algn="tl">
                    <a:srgbClr val="000000">
                      <a:alpha val="30000"/>
                    </a:srgbClr>
                  </a:outerShdw>
                </a:effectLst>
              </a:rPr>
              <a:t> répétitives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4074448188"/>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a:stretch>
            <a:fillRect/>
          </a:stretch>
        </p:blipFill>
        <p:spPr>
          <a:xfrm flipH="1">
            <a:off x="7335975" y="3436865"/>
            <a:ext cx="1794774" cy="1902460"/>
          </a:xfrm>
          <a:prstGeom prst="rect">
            <a:avLst/>
          </a:prstGeom>
        </p:spPr>
      </p:pic>
      <p:pic>
        <p:nvPicPr>
          <p:cNvPr id="11" name="Image 10"/>
          <p:cNvPicPr>
            <a:picLocks noChangeAspect="1"/>
          </p:cNvPicPr>
          <p:nvPr/>
        </p:nvPicPr>
        <p:blipFill>
          <a:blip r:embed="rId9"/>
          <a:stretch>
            <a:fillRect/>
          </a:stretch>
        </p:blipFill>
        <p:spPr>
          <a:xfrm>
            <a:off x="4270607" y="3439395"/>
            <a:ext cx="2517582" cy="1748790"/>
          </a:xfrm>
          <a:prstGeom prst="rect">
            <a:avLst/>
          </a:prstGeom>
        </p:spPr>
      </p:pic>
    </p:spTree>
    <p:extLst>
      <p:ext uri="{BB962C8B-B14F-4D97-AF65-F5344CB8AC3E}">
        <p14:creationId xmlns:p14="http://schemas.microsoft.com/office/powerpoint/2010/main" val="6316960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graphicFrame>
        <p:nvGraphicFramePr>
          <p:cNvPr id="680978" name="Group 18"/>
          <p:cNvGraphicFramePr>
            <a:graphicFrameLocks noGrp="1"/>
          </p:cNvGraphicFramePr>
          <p:nvPr>
            <p:extLst/>
          </p:nvPr>
        </p:nvGraphicFramePr>
        <p:xfrm>
          <a:off x="323528" y="836712"/>
          <a:ext cx="8426349" cy="5331414"/>
        </p:xfrm>
        <a:graphic>
          <a:graphicData uri="http://schemas.openxmlformats.org/drawingml/2006/table">
            <a:tbl>
              <a:tblPr/>
              <a:tblGrid>
                <a:gridCol w="2107535"/>
                <a:gridCol w="2105640"/>
                <a:gridCol w="2107535"/>
                <a:gridCol w="2105639"/>
              </a:tblGrid>
              <a:tr h="4730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rPr>
                        <a:t>Continuum comportement</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rgbClr val="FFFF00"/>
                          </a:solidFill>
                          <a:effectLst>
                            <a:outerShdw blurRad="38100" dist="38100" dir="2700000" algn="tl">
                              <a:srgbClr val="000000"/>
                            </a:outerShdw>
                          </a:effectLst>
                          <a:latin typeface="Arial" charset="0"/>
                          <a:cs typeface="Arial" charset="0"/>
                        </a:rPr>
                        <a:t>EEG</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rPr>
                        <a:t>Etat de vigilance</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rgbClr val="FFFF00"/>
                          </a:solidFill>
                          <a:effectLst>
                            <a:outerShdw blurRad="38100" dist="38100" dir="2700000" algn="tl">
                              <a:srgbClr val="000000"/>
                            </a:outerShdw>
                          </a:effectLst>
                          <a:latin typeface="Arial" charset="0"/>
                          <a:cs typeface="Arial" charset="0"/>
                        </a:rPr>
                        <a:t>efficacité</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873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Emotion vive (peur, rage, anxiété)</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Désynchronisé, amplitude à modérée, fréquences rap basse amplitude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200" b="1" i="0" u="none" strike="noStrike" cap="none" normalizeH="0" baseline="0" smtClean="0">
                        <a:ln>
                          <a:noFill/>
                        </a:ln>
                        <a:solidFill>
                          <a:schemeClr val="bg1"/>
                        </a:solidFill>
                        <a:effectLst/>
                        <a:latin typeface="Arial" charset="0"/>
                        <a:cs typeface="Arial" charset="0"/>
                      </a:endParaRP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Eveil extrême, attention dispersées, diffuse, (confusion mentale)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200" b="1" i="0" u="none" strike="noStrike" cap="none" normalizeH="0" baseline="0" smtClean="0">
                        <a:ln>
                          <a:noFill/>
                        </a:ln>
                        <a:solidFill>
                          <a:schemeClr val="bg1"/>
                        </a:solidFill>
                        <a:effectLst/>
                        <a:latin typeface="Arial" charset="0"/>
                        <a:cs typeface="Arial" charset="0"/>
                      </a:endParaRP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Médiocre, effroi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Comportement désorganisé</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8369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Alerte attentive</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Partiellement synchronisé avec prédominance d’ondes rapides de basse amplitude</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Attention sélective susceptible de variations, concentration, anticipation</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Bonne (réactions efficaces, sélectives, rapides) comportement adapté, réponses en série</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936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Hypovigilance / relaxation</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Synchronisé, rythme alpha optimal</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Attention flottante non concentrée, favorise les associations libres</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Bonne pour les réactions de routine et la pensée créative</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936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bg1"/>
                          </a:solidFill>
                          <a:effectLst/>
                          <a:latin typeface="Arial" charset="0"/>
                          <a:cs typeface="Arial" charset="0"/>
                        </a:rPr>
                        <a:t>Somnolence</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Alpha réduit, ondes lentes, intermittentes de basse amplitude</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Éveil imparfait, état limite, imagerie mentale, rêveries</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bg1"/>
                          </a:solidFill>
                          <a:effectLst/>
                          <a:latin typeface="Arial" charset="0"/>
                          <a:cs typeface="Arial" charset="0"/>
                        </a:rPr>
                        <a:t>Médiocre, comportement non coordonné, labile, perte de sens de la durée</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91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Sommeil léger</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Bouffées de pointes et ondes lentes plus amples disparition alpha</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Conscience notablement diminuée; état de rêve</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Nulle</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936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Sommeil profond</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Ondes amples et très lentes</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cs typeface="Arial" charset="0"/>
                        </a:rPr>
                        <a:t>Disparition totale de la vigilance; perte des souvenirs</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smtClean="0">
                          <a:ln>
                            <a:noFill/>
                          </a:ln>
                          <a:solidFill>
                            <a:schemeClr val="bg1"/>
                          </a:solidFill>
                          <a:effectLst/>
                          <a:latin typeface="Arial" charset="0"/>
                          <a:cs typeface="Arial" charset="0"/>
                        </a:rPr>
                        <a:t>nulle</a:t>
                      </a:r>
                    </a:p>
                  </a:txBody>
                  <a:tcPr marL="109167" marR="109167" marT="54584" marB="545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681021" name="Rectangle 61"/>
          <p:cNvSpPr>
            <a:spLocks noChangeArrowheads="1"/>
          </p:cNvSpPr>
          <p:nvPr/>
        </p:nvSpPr>
        <p:spPr bwMode="auto">
          <a:xfrm>
            <a:off x="251520" y="2348880"/>
            <a:ext cx="8568952" cy="1080120"/>
          </a:xfrm>
          <a:prstGeom prst="rect">
            <a:avLst/>
          </a:prstGeom>
          <a:noFill/>
          <a:ln w="57150" algn="ctr">
            <a:solidFill>
              <a:schemeClr val="accent1">
                <a:lumMod val="75000"/>
              </a:schemeClr>
            </a:solidFill>
            <a:miter lim="800000"/>
            <a:headEnd/>
            <a:tailEnd/>
          </a:ln>
          <a:effectLst/>
        </p:spPr>
        <p:txBody>
          <a:bodyPr wrap="square" anchor="ctr">
            <a:spAutoFit/>
          </a:bodyPr>
          <a:lstStyle/>
          <a:p>
            <a:pPr fontAlgn="base">
              <a:spcBef>
                <a:spcPct val="0"/>
              </a:spcBef>
              <a:spcAft>
                <a:spcPct val="0"/>
              </a:spcAft>
            </a:pPr>
            <a:endParaRPr lang="fr-FR">
              <a:solidFill>
                <a:prstClr val="black"/>
              </a:solidFill>
              <a:latin typeface="Arial" charset="0"/>
            </a:endParaRPr>
          </a:p>
        </p:txBody>
      </p:sp>
    </p:spTree>
    <p:extLst>
      <p:ext uri="{BB962C8B-B14F-4D97-AF65-F5344CB8AC3E}">
        <p14:creationId xmlns:p14="http://schemas.microsoft.com/office/powerpoint/2010/main" val="152299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1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0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conséquences </a:t>
            </a:r>
            <a:br>
              <a:rPr lang="fr-FR" dirty="0" smtClean="0"/>
            </a:br>
            <a:r>
              <a:rPr lang="fr-FR" dirty="0" smtClean="0"/>
              <a:t>de l’ennui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28</a:t>
            </a:fld>
            <a:endParaRPr kumimoji="0" lang="en-US" dirty="0"/>
          </a:p>
        </p:txBody>
      </p:sp>
      <p:pic>
        <p:nvPicPr>
          <p:cNvPr id="8" name="Image 7"/>
          <p:cNvPicPr>
            <a:picLocks noChangeAspect="1"/>
          </p:cNvPicPr>
          <p:nvPr/>
        </p:nvPicPr>
        <p:blipFill>
          <a:blip r:embed="rId2"/>
          <a:stretch>
            <a:fillRect/>
          </a:stretch>
        </p:blipFill>
        <p:spPr>
          <a:xfrm>
            <a:off x="6469380" y="20002"/>
            <a:ext cx="1772920" cy="1334905"/>
          </a:xfrm>
          <a:prstGeom prst="rect">
            <a:avLst/>
          </a:prstGeom>
        </p:spPr>
      </p:pic>
      <p:sp>
        <p:nvSpPr>
          <p:cNvPr id="10" name="ZoneTexte 9"/>
          <p:cNvSpPr txBox="1"/>
          <p:nvPr/>
        </p:nvSpPr>
        <p:spPr>
          <a:xfrm>
            <a:off x="3117492" y="6182943"/>
            <a:ext cx="188083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a:t>
            </a:r>
            <a:r>
              <a:rPr lang="fr-FR" dirty="0" err="1" smtClean="0">
                <a:ln w="10160">
                  <a:solidFill>
                    <a:schemeClr val="accent1"/>
                  </a:solidFill>
                  <a:prstDash val="solid"/>
                </a:ln>
                <a:solidFill>
                  <a:srgbClr val="FFFFFF"/>
                </a:solidFill>
                <a:effectLst>
                  <a:outerShdw blurRad="38100" dist="32000" dir="5400000" algn="tl">
                    <a:srgbClr val="000000">
                      <a:alpha val="30000"/>
                    </a:srgbClr>
                  </a:outerShdw>
                </a:effectLst>
              </a:rPr>
              <a:t>âches</a:t>
            </a:r>
            <a:r>
              <a:rPr lang="fr-FR" dirty="0" smtClean="0">
                <a:ln w="10160">
                  <a:solidFill>
                    <a:schemeClr val="accent1"/>
                  </a:solidFill>
                  <a:prstDash val="solid"/>
                </a:ln>
                <a:solidFill>
                  <a:srgbClr val="FFFFFF"/>
                </a:solidFill>
                <a:effectLst>
                  <a:outerShdw blurRad="38100" dist="32000" dir="5400000" algn="tl">
                    <a:srgbClr val="000000">
                      <a:alpha val="30000"/>
                    </a:srgbClr>
                  </a:outerShdw>
                </a:effectLst>
              </a:rPr>
              <a:t> répétitives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2098776754"/>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p:cNvSpPr txBox="1"/>
          <p:nvPr/>
        </p:nvSpPr>
        <p:spPr>
          <a:xfrm>
            <a:off x="4251960" y="1517260"/>
            <a:ext cx="1683474"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fr-FR" smtClean="0"/>
              <a:t>La spécialisation</a:t>
            </a:r>
            <a:endParaRPr lang="fr-FR"/>
          </a:p>
        </p:txBody>
      </p:sp>
    </p:spTree>
    <p:extLst>
      <p:ext uri="{BB962C8B-B14F-4D97-AF65-F5344CB8AC3E}">
        <p14:creationId xmlns:p14="http://schemas.microsoft.com/office/powerpoint/2010/main" val="19149212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conséquences </a:t>
            </a:r>
            <a:br>
              <a:rPr lang="fr-FR" dirty="0" smtClean="0"/>
            </a:br>
            <a:r>
              <a:rPr lang="fr-FR" dirty="0" smtClean="0"/>
              <a:t>de l’ennui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29</a:t>
            </a:fld>
            <a:endParaRPr kumimoji="0" lang="en-US" dirty="0"/>
          </a:p>
        </p:txBody>
      </p:sp>
      <p:pic>
        <p:nvPicPr>
          <p:cNvPr id="8" name="Image 7"/>
          <p:cNvPicPr>
            <a:picLocks noChangeAspect="1"/>
          </p:cNvPicPr>
          <p:nvPr/>
        </p:nvPicPr>
        <p:blipFill>
          <a:blip r:embed="rId2"/>
          <a:stretch>
            <a:fillRect/>
          </a:stretch>
        </p:blipFill>
        <p:spPr>
          <a:xfrm>
            <a:off x="6469380" y="20002"/>
            <a:ext cx="1772920" cy="1334905"/>
          </a:xfrm>
          <a:prstGeom prst="rect">
            <a:avLst/>
          </a:prstGeom>
        </p:spPr>
      </p:pic>
      <p:sp>
        <p:nvSpPr>
          <p:cNvPr id="10" name="ZoneTexte 9"/>
          <p:cNvSpPr txBox="1"/>
          <p:nvPr/>
        </p:nvSpPr>
        <p:spPr>
          <a:xfrm>
            <a:off x="3117492" y="6182943"/>
            <a:ext cx="188083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a:t>
            </a:r>
            <a:r>
              <a:rPr lang="fr-FR" dirty="0" err="1" smtClean="0">
                <a:ln w="10160">
                  <a:solidFill>
                    <a:schemeClr val="accent1"/>
                  </a:solidFill>
                  <a:prstDash val="solid"/>
                </a:ln>
                <a:solidFill>
                  <a:srgbClr val="FFFFFF"/>
                </a:solidFill>
                <a:effectLst>
                  <a:outerShdw blurRad="38100" dist="32000" dir="5400000" algn="tl">
                    <a:srgbClr val="000000">
                      <a:alpha val="30000"/>
                    </a:srgbClr>
                  </a:outerShdw>
                </a:effectLst>
              </a:rPr>
              <a:t>âches</a:t>
            </a:r>
            <a:r>
              <a:rPr lang="fr-FR" dirty="0" smtClean="0">
                <a:ln w="10160">
                  <a:solidFill>
                    <a:schemeClr val="accent1"/>
                  </a:solidFill>
                  <a:prstDash val="solid"/>
                </a:ln>
                <a:solidFill>
                  <a:srgbClr val="FFFFFF"/>
                </a:solidFill>
                <a:effectLst>
                  <a:outerShdw blurRad="38100" dist="32000" dir="5400000" algn="tl">
                    <a:srgbClr val="000000">
                      <a:alpha val="30000"/>
                    </a:srgbClr>
                  </a:outerShdw>
                </a:effectLst>
              </a:rPr>
              <a:t> répétitives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3" name="Espace réservé du contenu 12"/>
          <p:cNvPicPr>
            <a:picLocks noGrp="1" noChangeAspect="1"/>
          </p:cNvPicPr>
          <p:nvPr>
            <p:ph idx="1"/>
          </p:nvPr>
        </p:nvPicPr>
        <p:blipFill>
          <a:blip r:embed="rId3"/>
          <a:stretch>
            <a:fillRect/>
          </a:stretch>
        </p:blipFill>
        <p:spPr>
          <a:xfrm>
            <a:off x="1435100" y="1647279"/>
            <a:ext cx="7499350" cy="3990479"/>
          </a:xfrm>
          <a:prstGeom prst="rect">
            <a:avLst/>
          </a:prstGeom>
        </p:spPr>
      </p:pic>
    </p:spTree>
    <p:extLst>
      <p:ext uri="{BB962C8B-B14F-4D97-AF65-F5344CB8AC3E}">
        <p14:creationId xmlns:p14="http://schemas.microsoft.com/office/powerpoint/2010/main" val="3361523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effectLst/>
              </a:rPr>
              <a:t>Sujets à traiter</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a:t>
            </a:fld>
            <a:endParaRPr kumimoji="0" lang="en-US"/>
          </a:p>
        </p:txBody>
      </p:sp>
      <p:sp>
        <p:nvSpPr>
          <p:cNvPr id="6" name="ZoneTexte 5"/>
          <p:cNvSpPr txBox="1"/>
          <p:nvPr/>
        </p:nvSpPr>
        <p:spPr>
          <a:xfrm>
            <a:off x="3117492" y="6182943"/>
            <a:ext cx="2613478"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Sous module 9-6,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niveau</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1</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9" name="Diagramme 8"/>
          <p:cNvGraphicFramePr/>
          <p:nvPr>
            <p:extLst>
              <p:ext uri="{D42A27DB-BD31-4B8C-83A1-F6EECF244321}">
                <p14:modId xmlns:p14="http://schemas.microsoft.com/office/powerpoint/2010/main" val="1294986860"/>
              </p:ext>
            </p:extLst>
          </p:nvPr>
        </p:nvGraphicFramePr>
        <p:xfrm>
          <a:off x="1611580" y="1254668"/>
          <a:ext cx="7212201" cy="4132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0788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9">
                                            <p:graphicEl>
                                              <a:dgm id="{F6BF57FE-5B65-F645-A1AA-2285FDA13809}"/>
                                            </p:graphicEl>
                                          </p:spTgt>
                                        </p:tgtEl>
                                        <p:attrNameLst>
                                          <p:attrName>style.color</p:attrName>
                                        </p:attrNameLst>
                                      </p:cBhvr>
                                      <p:by>
                                        <p:hsl h="0" s="-12549" l="-25098"/>
                                      </p:by>
                                    </p:animClr>
                                    <p:animClr clrSpc="hsl" dir="cw">
                                      <p:cBhvr>
                                        <p:cTn id="7" dur="500" fill="hold"/>
                                        <p:tgtEl>
                                          <p:spTgt spid="9">
                                            <p:graphicEl>
                                              <a:dgm id="{F6BF57FE-5B65-F645-A1AA-2285FDA13809}"/>
                                            </p:graphicEl>
                                          </p:spTgt>
                                        </p:tgtEl>
                                        <p:attrNameLst>
                                          <p:attrName>fillcolor</p:attrName>
                                        </p:attrNameLst>
                                      </p:cBhvr>
                                      <p:by>
                                        <p:hsl h="0" s="-12549" l="-25098"/>
                                      </p:by>
                                    </p:animClr>
                                    <p:animClr clrSpc="hsl" dir="cw">
                                      <p:cBhvr>
                                        <p:cTn id="8" dur="500" fill="hold"/>
                                        <p:tgtEl>
                                          <p:spTgt spid="9">
                                            <p:graphicEl>
                                              <a:dgm id="{F6BF57FE-5B65-F645-A1AA-2285FDA13809}"/>
                                            </p:graphicEl>
                                          </p:spTgt>
                                        </p:tgtEl>
                                        <p:attrNameLst>
                                          <p:attrName>stroke.color</p:attrName>
                                        </p:attrNameLst>
                                      </p:cBhvr>
                                      <p:by>
                                        <p:hsl h="0" s="-12549" l="-25098"/>
                                      </p:by>
                                    </p:animClr>
                                    <p:set>
                                      <p:cBhvr>
                                        <p:cTn id="9" dur="500" fill="hold"/>
                                        <p:tgtEl>
                                          <p:spTgt spid="9">
                                            <p:graphicEl>
                                              <a:dgm id="{F6BF57FE-5B65-F645-A1AA-2285FDA13809}"/>
                                            </p:graphic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grpId="0" nodeType="clickEffect">
                                  <p:stCondLst>
                                    <p:cond delay="0"/>
                                  </p:stCondLst>
                                  <p:childTnLst>
                                    <p:animClr clrSpc="hsl" dir="cw">
                                      <p:cBhvr override="childStyle">
                                        <p:cTn id="13" dur="500" fill="hold"/>
                                        <p:tgtEl>
                                          <p:spTgt spid="9">
                                            <p:graphicEl>
                                              <a:dgm id="{DF8B9BAC-E5D1-0549-9C3F-D71787F6FA9C}"/>
                                            </p:graphicEl>
                                          </p:spTgt>
                                        </p:tgtEl>
                                        <p:attrNameLst>
                                          <p:attrName>style.color</p:attrName>
                                        </p:attrNameLst>
                                      </p:cBhvr>
                                      <p:by>
                                        <p:hsl h="0" s="-12549" l="-25098"/>
                                      </p:by>
                                    </p:animClr>
                                    <p:animClr clrSpc="hsl" dir="cw">
                                      <p:cBhvr>
                                        <p:cTn id="14" dur="500" fill="hold"/>
                                        <p:tgtEl>
                                          <p:spTgt spid="9">
                                            <p:graphicEl>
                                              <a:dgm id="{DF8B9BAC-E5D1-0549-9C3F-D71787F6FA9C}"/>
                                            </p:graphicEl>
                                          </p:spTgt>
                                        </p:tgtEl>
                                        <p:attrNameLst>
                                          <p:attrName>fillcolor</p:attrName>
                                        </p:attrNameLst>
                                      </p:cBhvr>
                                      <p:by>
                                        <p:hsl h="0" s="-12549" l="-25098"/>
                                      </p:by>
                                    </p:animClr>
                                    <p:animClr clrSpc="hsl" dir="cw">
                                      <p:cBhvr>
                                        <p:cTn id="15" dur="500" fill="hold"/>
                                        <p:tgtEl>
                                          <p:spTgt spid="9">
                                            <p:graphicEl>
                                              <a:dgm id="{DF8B9BAC-E5D1-0549-9C3F-D71787F6FA9C}"/>
                                            </p:graphicEl>
                                          </p:spTgt>
                                        </p:tgtEl>
                                        <p:attrNameLst>
                                          <p:attrName>stroke.color</p:attrName>
                                        </p:attrNameLst>
                                      </p:cBhvr>
                                      <p:by>
                                        <p:hsl h="0" s="-12549" l="-25098"/>
                                      </p:by>
                                    </p:animClr>
                                    <p:set>
                                      <p:cBhvr>
                                        <p:cTn id="16" dur="500" fill="hold"/>
                                        <p:tgtEl>
                                          <p:spTgt spid="9">
                                            <p:graphicEl>
                                              <a:dgm id="{DF8B9BAC-E5D1-0549-9C3F-D71787F6FA9C}"/>
                                            </p:graphicEl>
                                          </p:spTgt>
                                        </p:tgtEl>
                                        <p:attrNameLst>
                                          <p:attrName>fill.type</p:attrName>
                                        </p:attrNameLst>
                                      </p:cBhvr>
                                      <p:to>
                                        <p:strVal val="solid"/>
                                      </p:to>
                                    </p:set>
                                  </p:childTnLst>
                                </p:cTn>
                              </p:par>
                              <p:par>
                                <p:cTn id="17" presetID="24" presetClass="emph" presetSubtype="0" fill="hold" grpId="0" nodeType="withEffect">
                                  <p:stCondLst>
                                    <p:cond delay="0"/>
                                  </p:stCondLst>
                                  <p:childTnLst>
                                    <p:animClr clrSpc="hsl" dir="cw">
                                      <p:cBhvr override="childStyle">
                                        <p:cTn id="18" dur="500" fill="hold"/>
                                        <p:tgtEl>
                                          <p:spTgt spid="9">
                                            <p:graphicEl>
                                              <a:dgm id="{A5FB6500-059A-A148-8AB6-81A2901233E9}"/>
                                            </p:graphicEl>
                                          </p:spTgt>
                                        </p:tgtEl>
                                        <p:attrNameLst>
                                          <p:attrName>style.color</p:attrName>
                                        </p:attrNameLst>
                                      </p:cBhvr>
                                      <p:by>
                                        <p:hsl h="0" s="-12549" l="-25098"/>
                                      </p:by>
                                    </p:animClr>
                                    <p:animClr clrSpc="hsl" dir="cw">
                                      <p:cBhvr>
                                        <p:cTn id="19" dur="500" fill="hold"/>
                                        <p:tgtEl>
                                          <p:spTgt spid="9">
                                            <p:graphicEl>
                                              <a:dgm id="{A5FB6500-059A-A148-8AB6-81A2901233E9}"/>
                                            </p:graphicEl>
                                          </p:spTgt>
                                        </p:tgtEl>
                                        <p:attrNameLst>
                                          <p:attrName>fillcolor</p:attrName>
                                        </p:attrNameLst>
                                      </p:cBhvr>
                                      <p:by>
                                        <p:hsl h="0" s="-12549" l="-25098"/>
                                      </p:by>
                                    </p:animClr>
                                    <p:animClr clrSpc="hsl" dir="cw">
                                      <p:cBhvr>
                                        <p:cTn id="20" dur="500" fill="hold"/>
                                        <p:tgtEl>
                                          <p:spTgt spid="9">
                                            <p:graphicEl>
                                              <a:dgm id="{A5FB6500-059A-A148-8AB6-81A2901233E9}"/>
                                            </p:graphicEl>
                                          </p:spTgt>
                                        </p:tgtEl>
                                        <p:attrNameLst>
                                          <p:attrName>stroke.color</p:attrName>
                                        </p:attrNameLst>
                                      </p:cBhvr>
                                      <p:by>
                                        <p:hsl h="0" s="-12549" l="-25098"/>
                                      </p:by>
                                    </p:animClr>
                                    <p:set>
                                      <p:cBhvr>
                                        <p:cTn id="21" dur="500" fill="hold"/>
                                        <p:tgtEl>
                                          <p:spTgt spid="9">
                                            <p:graphicEl>
                                              <a:dgm id="{A5FB6500-059A-A148-8AB6-81A2901233E9}"/>
                                            </p:graphic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4" presetClass="emph" presetSubtype="0" fill="hold" grpId="0" nodeType="clickEffect">
                                  <p:stCondLst>
                                    <p:cond delay="0"/>
                                  </p:stCondLst>
                                  <p:childTnLst>
                                    <p:animClr clrSpc="hsl" dir="cw">
                                      <p:cBhvr override="childStyle">
                                        <p:cTn id="25" dur="500" fill="hold"/>
                                        <p:tgtEl>
                                          <p:spTgt spid="9">
                                            <p:graphicEl>
                                              <a:dgm id="{9B86F256-61E0-F74D-95A0-A4DDCFA256F4}"/>
                                            </p:graphicEl>
                                          </p:spTgt>
                                        </p:tgtEl>
                                        <p:attrNameLst>
                                          <p:attrName>style.color</p:attrName>
                                        </p:attrNameLst>
                                      </p:cBhvr>
                                      <p:by>
                                        <p:hsl h="0" s="-12549" l="-25098"/>
                                      </p:by>
                                    </p:animClr>
                                    <p:animClr clrSpc="hsl" dir="cw">
                                      <p:cBhvr>
                                        <p:cTn id="26" dur="500" fill="hold"/>
                                        <p:tgtEl>
                                          <p:spTgt spid="9">
                                            <p:graphicEl>
                                              <a:dgm id="{9B86F256-61E0-F74D-95A0-A4DDCFA256F4}"/>
                                            </p:graphicEl>
                                          </p:spTgt>
                                        </p:tgtEl>
                                        <p:attrNameLst>
                                          <p:attrName>fillcolor</p:attrName>
                                        </p:attrNameLst>
                                      </p:cBhvr>
                                      <p:by>
                                        <p:hsl h="0" s="-12549" l="-25098"/>
                                      </p:by>
                                    </p:animClr>
                                    <p:animClr clrSpc="hsl" dir="cw">
                                      <p:cBhvr>
                                        <p:cTn id="27" dur="500" fill="hold"/>
                                        <p:tgtEl>
                                          <p:spTgt spid="9">
                                            <p:graphicEl>
                                              <a:dgm id="{9B86F256-61E0-F74D-95A0-A4DDCFA256F4}"/>
                                            </p:graphicEl>
                                          </p:spTgt>
                                        </p:tgtEl>
                                        <p:attrNameLst>
                                          <p:attrName>stroke.color</p:attrName>
                                        </p:attrNameLst>
                                      </p:cBhvr>
                                      <p:by>
                                        <p:hsl h="0" s="-12549" l="-25098"/>
                                      </p:by>
                                    </p:animClr>
                                    <p:set>
                                      <p:cBhvr>
                                        <p:cTn id="28" dur="500" fill="hold"/>
                                        <p:tgtEl>
                                          <p:spTgt spid="9">
                                            <p:graphicEl>
                                              <a:dgm id="{9B86F256-61E0-F74D-95A0-A4DDCFA256F4}"/>
                                            </p:graphicEl>
                                          </p:spTgt>
                                        </p:tgtEl>
                                        <p:attrNameLst>
                                          <p:attrName>fill.type</p:attrName>
                                        </p:attrNameLst>
                                      </p:cBhvr>
                                      <p:to>
                                        <p:strVal val="solid"/>
                                      </p:to>
                                    </p:set>
                                  </p:childTnLst>
                                </p:cTn>
                              </p:par>
                              <p:par>
                                <p:cTn id="29" presetID="24" presetClass="emph" presetSubtype="0" fill="hold" grpId="0" nodeType="withEffect">
                                  <p:stCondLst>
                                    <p:cond delay="0"/>
                                  </p:stCondLst>
                                  <p:childTnLst>
                                    <p:animClr clrSpc="hsl" dir="cw">
                                      <p:cBhvr override="childStyle">
                                        <p:cTn id="30" dur="500" fill="hold"/>
                                        <p:tgtEl>
                                          <p:spTgt spid="9">
                                            <p:graphicEl>
                                              <a:dgm id="{8EE65554-9579-FB4A-A5D7-B4CE7C68DCE9}"/>
                                            </p:graphicEl>
                                          </p:spTgt>
                                        </p:tgtEl>
                                        <p:attrNameLst>
                                          <p:attrName>style.color</p:attrName>
                                        </p:attrNameLst>
                                      </p:cBhvr>
                                      <p:by>
                                        <p:hsl h="0" s="-12549" l="-25098"/>
                                      </p:by>
                                    </p:animClr>
                                    <p:animClr clrSpc="hsl" dir="cw">
                                      <p:cBhvr>
                                        <p:cTn id="31" dur="500" fill="hold"/>
                                        <p:tgtEl>
                                          <p:spTgt spid="9">
                                            <p:graphicEl>
                                              <a:dgm id="{8EE65554-9579-FB4A-A5D7-B4CE7C68DCE9}"/>
                                            </p:graphicEl>
                                          </p:spTgt>
                                        </p:tgtEl>
                                        <p:attrNameLst>
                                          <p:attrName>fillcolor</p:attrName>
                                        </p:attrNameLst>
                                      </p:cBhvr>
                                      <p:by>
                                        <p:hsl h="0" s="-12549" l="-25098"/>
                                      </p:by>
                                    </p:animClr>
                                    <p:animClr clrSpc="hsl" dir="cw">
                                      <p:cBhvr>
                                        <p:cTn id="32" dur="500" fill="hold"/>
                                        <p:tgtEl>
                                          <p:spTgt spid="9">
                                            <p:graphicEl>
                                              <a:dgm id="{8EE65554-9579-FB4A-A5D7-B4CE7C68DCE9}"/>
                                            </p:graphicEl>
                                          </p:spTgt>
                                        </p:tgtEl>
                                        <p:attrNameLst>
                                          <p:attrName>stroke.color</p:attrName>
                                        </p:attrNameLst>
                                      </p:cBhvr>
                                      <p:by>
                                        <p:hsl h="0" s="-12549" l="-25098"/>
                                      </p:by>
                                    </p:animClr>
                                    <p:set>
                                      <p:cBhvr>
                                        <p:cTn id="33" dur="500" fill="hold"/>
                                        <p:tgtEl>
                                          <p:spTgt spid="9">
                                            <p:graphicEl>
                                              <a:dgm id="{8EE65554-9579-FB4A-A5D7-B4CE7C68DCE9}"/>
                                            </p:graphic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4" presetClass="emph" presetSubtype="0" fill="hold" grpId="0" nodeType="clickEffect">
                                  <p:stCondLst>
                                    <p:cond delay="0"/>
                                  </p:stCondLst>
                                  <p:childTnLst>
                                    <p:animClr clrSpc="hsl" dir="cw">
                                      <p:cBhvr override="childStyle">
                                        <p:cTn id="37" dur="500" fill="hold"/>
                                        <p:tgtEl>
                                          <p:spTgt spid="9">
                                            <p:graphicEl>
                                              <a:dgm id="{EBBA14FD-00B1-F346-873A-21C10C2EA275}"/>
                                            </p:graphicEl>
                                          </p:spTgt>
                                        </p:tgtEl>
                                        <p:attrNameLst>
                                          <p:attrName>style.color</p:attrName>
                                        </p:attrNameLst>
                                      </p:cBhvr>
                                      <p:by>
                                        <p:hsl h="0" s="-12549" l="-25098"/>
                                      </p:by>
                                    </p:animClr>
                                    <p:animClr clrSpc="hsl" dir="cw">
                                      <p:cBhvr>
                                        <p:cTn id="38" dur="500" fill="hold"/>
                                        <p:tgtEl>
                                          <p:spTgt spid="9">
                                            <p:graphicEl>
                                              <a:dgm id="{EBBA14FD-00B1-F346-873A-21C10C2EA275}"/>
                                            </p:graphicEl>
                                          </p:spTgt>
                                        </p:tgtEl>
                                        <p:attrNameLst>
                                          <p:attrName>fillcolor</p:attrName>
                                        </p:attrNameLst>
                                      </p:cBhvr>
                                      <p:by>
                                        <p:hsl h="0" s="-12549" l="-25098"/>
                                      </p:by>
                                    </p:animClr>
                                    <p:animClr clrSpc="hsl" dir="cw">
                                      <p:cBhvr>
                                        <p:cTn id="39" dur="500" fill="hold"/>
                                        <p:tgtEl>
                                          <p:spTgt spid="9">
                                            <p:graphicEl>
                                              <a:dgm id="{EBBA14FD-00B1-F346-873A-21C10C2EA275}"/>
                                            </p:graphicEl>
                                          </p:spTgt>
                                        </p:tgtEl>
                                        <p:attrNameLst>
                                          <p:attrName>stroke.color</p:attrName>
                                        </p:attrNameLst>
                                      </p:cBhvr>
                                      <p:by>
                                        <p:hsl h="0" s="-12549" l="-25098"/>
                                      </p:by>
                                    </p:animClr>
                                    <p:set>
                                      <p:cBhvr>
                                        <p:cTn id="40" dur="500" fill="hold"/>
                                        <p:tgtEl>
                                          <p:spTgt spid="9">
                                            <p:graphicEl>
                                              <a:dgm id="{EBBA14FD-00B1-F346-873A-21C10C2EA275}"/>
                                            </p:graphicEl>
                                          </p:spTgt>
                                        </p:tgtEl>
                                        <p:attrNameLst>
                                          <p:attrName>fill.type</p:attrName>
                                        </p:attrNameLst>
                                      </p:cBhvr>
                                      <p:to>
                                        <p:strVal val="solid"/>
                                      </p:to>
                                    </p:set>
                                  </p:childTnLst>
                                </p:cTn>
                              </p:par>
                              <p:par>
                                <p:cTn id="41" presetID="24" presetClass="emph" presetSubtype="0" fill="hold" grpId="0" nodeType="withEffect">
                                  <p:stCondLst>
                                    <p:cond delay="0"/>
                                  </p:stCondLst>
                                  <p:childTnLst>
                                    <p:animClr clrSpc="hsl" dir="cw">
                                      <p:cBhvr override="childStyle">
                                        <p:cTn id="42" dur="500" fill="hold"/>
                                        <p:tgtEl>
                                          <p:spTgt spid="9">
                                            <p:graphicEl>
                                              <a:dgm id="{DF16EA5F-AA44-CE4D-AE62-8AE0E71D3FE0}"/>
                                            </p:graphicEl>
                                          </p:spTgt>
                                        </p:tgtEl>
                                        <p:attrNameLst>
                                          <p:attrName>style.color</p:attrName>
                                        </p:attrNameLst>
                                      </p:cBhvr>
                                      <p:by>
                                        <p:hsl h="0" s="-12549" l="-25098"/>
                                      </p:by>
                                    </p:animClr>
                                    <p:animClr clrSpc="hsl" dir="cw">
                                      <p:cBhvr>
                                        <p:cTn id="43" dur="500" fill="hold"/>
                                        <p:tgtEl>
                                          <p:spTgt spid="9">
                                            <p:graphicEl>
                                              <a:dgm id="{DF16EA5F-AA44-CE4D-AE62-8AE0E71D3FE0}"/>
                                            </p:graphicEl>
                                          </p:spTgt>
                                        </p:tgtEl>
                                        <p:attrNameLst>
                                          <p:attrName>fillcolor</p:attrName>
                                        </p:attrNameLst>
                                      </p:cBhvr>
                                      <p:by>
                                        <p:hsl h="0" s="-12549" l="-25098"/>
                                      </p:by>
                                    </p:animClr>
                                    <p:animClr clrSpc="hsl" dir="cw">
                                      <p:cBhvr>
                                        <p:cTn id="44" dur="500" fill="hold"/>
                                        <p:tgtEl>
                                          <p:spTgt spid="9">
                                            <p:graphicEl>
                                              <a:dgm id="{DF16EA5F-AA44-CE4D-AE62-8AE0E71D3FE0}"/>
                                            </p:graphicEl>
                                          </p:spTgt>
                                        </p:tgtEl>
                                        <p:attrNameLst>
                                          <p:attrName>stroke.color</p:attrName>
                                        </p:attrNameLst>
                                      </p:cBhvr>
                                      <p:by>
                                        <p:hsl h="0" s="-12549" l="-25098"/>
                                      </p:by>
                                    </p:animClr>
                                    <p:set>
                                      <p:cBhvr>
                                        <p:cTn id="45" dur="500" fill="hold"/>
                                        <p:tgtEl>
                                          <p:spTgt spid="9">
                                            <p:graphicEl>
                                              <a:dgm id="{DF16EA5F-AA44-CE4D-AE62-8AE0E71D3FE0}"/>
                                            </p:graphicEl>
                                          </p:spTgt>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4" presetClass="emph" presetSubtype="0" fill="hold" grpId="0" nodeType="clickEffect">
                                  <p:stCondLst>
                                    <p:cond delay="0"/>
                                  </p:stCondLst>
                                  <p:childTnLst>
                                    <p:animClr clrSpc="hsl" dir="cw">
                                      <p:cBhvr override="childStyle">
                                        <p:cTn id="49" dur="500" fill="hold"/>
                                        <p:tgtEl>
                                          <p:spTgt spid="9">
                                            <p:graphicEl>
                                              <a:dgm id="{8E4D9277-0877-2943-843E-2895C4E9125D}"/>
                                            </p:graphicEl>
                                          </p:spTgt>
                                        </p:tgtEl>
                                        <p:attrNameLst>
                                          <p:attrName>style.color</p:attrName>
                                        </p:attrNameLst>
                                      </p:cBhvr>
                                      <p:by>
                                        <p:hsl h="0" s="-12549" l="-25098"/>
                                      </p:by>
                                    </p:animClr>
                                    <p:animClr clrSpc="hsl" dir="cw">
                                      <p:cBhvr>
                                        <p:cTn id="50" dur="500" fill="hold"/>
                                        <p:tgtEl>
                                          <p:spTgt spid="9">
                                            <p:graphicEl>
                                              <a:dgm id="{8E4D9277-0877-2943-843E-2895C4E9125D}"/>
                                            </p:graphicEl>
                                          </p:spTgt>
                                        </p:tgtEl>
                                        <p:attrNameLst>
                                          <p:attrName>fillcolor</p:attrName>
                                        </p:attrNameLst>
                                      </p:cBhvr>
                                      <p:by>
                                        <p:hsl h="0" s="-12549" l="-25098"/>
                                      </p:by>
                                    </p:animClr>
                                    <p:animClr clrSpc="hsl" dir="cw">
                                      <p:cBhvr>
                                        <p:cTn id="51" dur="500" fill="hold"/>
                                        <p:tgtEl>
                                          <p:spTgt spid="9">
                                            <p:graphicEl>
                                              <a:dgm id="{8E4D9277-0877-2943-843E-2895C4E9125D}"/>
                                            </p:graphicEl>
                                          </p:spTgt>
                                        </p:tgtEl>
                                        <p:attrNameLst>
                                          <p:attrName>stroke.color</p:attrName>
                                        </p:attrNameLst>
                                      </p:cBhvr>
                                      <p:by>
                                        <p:hsl h="0" s="-12549" l="-25098"/>
                                      </p:by>
                                    </p:animClr>
                                    <p:set>
                                      <p:cBhvr>
                                        <p:cTn id="52" dur="500" fill="hold"/>
                                        <p:tgtEl>
                                          <p:spTgt spid="9">
                                            <p:graphicEl>
                                              <a:dgm id="{8E4D9277-0877-2943-843E-2895C4E9125D}"/>
                                            </p:graphicEl>
                                          </p:spTgt>
                                        </p:tgtEl>
                                        <p:attrNameLst>
                                          <p:attrName>fill.type</p:attrName>
                                        </p:attrNameLst>
                                      </p:cBhvr>
                                      <p:to>
                                        <p:strVal val="solid"/>
                                      </p:to>
                                    </p:set>
                                  </p:childTnLst>
                                </p:cTn>
                              </p:par>
                              <p:par>
                                <p:cTn id="53" presetID="24" presetClass="emph" presetSubtype="0" fill="hold" grpId="0" nodeType="withEffect">
                                  <p:stCondLst>
                                    <p:cond delay="0"/>
                                  </p:stCondLst>
                                  <p:childTnLst>
                                    <p:animClr clrSpc="hsl" dir="cw">
                                      <p:cBhvr override="childStyle">
                                        <p:cTn id="54" dur="500" fill="hold"/>
                                        <p:tgtEl>
                                          <p:spTgt spid="9">
                                            <p:graphicEl>
                                              <a:dgm id="{28B8D020-5665-BF4C-B9D8-4C275BA843EE}"/>
                                            </p:graphicEl>
                                          </p:spTgt>
                                        </p:tgtEl>
                                        <p:attrNameLst>
                                          <p:attrName>style.color</p:attrName>
                                        </p:attrNameLst>
                                      </p:cBhvr>
                                      <p:by>
                                        <p:hsl h="0" s="-12549" l="-25098"/>
                                      </p:by>
                                    </p:animClr>
                                    <p:animClr clrSpc="hsl" dir="cw">
                                      <p:cBhvr>
                                        <p:cTn id="55" dur="500" fill="hold"/>
                                        <p:tgtEl>
                                          <p:spTgt spid="9">
                                            <p:graphicEl>
                                              <a:dgm id="{28B8D020-5665-BF4C-B9D8-4C275BA843EE}"/>
                                            </p:graphicEl>
                                          </p:spTgt>
                                        </p:tgtEl>
                                        <p:attrNameLst>
                                          <p:attrName>fillcolor</p:attrName>
                                        </p:attrNameLst>
                                      </p:cBhvr>
                                      <p:by>
                                        <p:hsl h="0" s="-12549" l="-25098"/>
                                      </p:by>
                                    </p:animClr>
                                    <p:animClr clrSpc="hsl" dir="cw">
                                      <p:cBhvr>
                                        <p:cTn id="56" dur="500" fill="hold"/>
                                        <p:tgtEl>
                                          <p:spTgt spid="9">
                                            <p:graphicEl>
                                              <a:dgm id="{28B8D020-5665-BF4C-B9D8-4C275BA843EE}"/>
                                            </p:graphicEl>
                                          </p:spTgt>
                                        </p:tgtEl>
                                        <p:attrNameLst>
                                          <p:attrName>stroke.color</p:attrName>
                                        </p:attrNameLst>
                                      </p:cBhvr>
                                      <p:by>
                                        <p:hsl h="0" s="-12549" l="-25098"/>
                                      </p:by>
                                    </p:animClr>
                                    <p:set>
                                      <p:cBhvr>
                                        <p:cTn id="57" dur="500" fill="hold"/>
                                        <p:tgtEl>
                                          <p:spTgt spid="9">
                                            <p:graphicEl>
                                              <a:dgm id="{28B8D020-5665-BF4C-B9D8-4C275BA843EE}"/>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endParaRPr kumimoji="0" lang="en-US"/>
          </a:p>
        </p:txBody>
      </p:sp>
      <p:sp>
        <p:nvSpPr>
          <p:cNvPr id="3" name="Espace réservé du numéro de diapositive 2"/>
          <p:cNvSpPr>
            <a:spLocks noGrp="1"/>
          </p:cNvSpPr>
          <p:nvPr>
            <p:ph type="sldNum" sz="quarter" idx="12"/>
          </p:nvPr>
        </p:nvSpPr>
        <p:spPr/>
        <p:txBody>
          <a:bodyPr/>
          <a:lstStyle/>
          <a:p>
            <a:fld id="{69E29E33-B620-47F9-BB04-8846C2A5AFCC}" type="slidenum">
              <a:rPr kumimoji="0" lang="en-US" smtClean="0"/>
              <a:pPr/>
              <a:t>30</a:t>
            </a:fld>
            <a:endParaRPr kumimoji="0" lang="en-US"/>
          </a:p>
        </p:txBody>
      </p:sp>
      <p:sp>
        <p:nvSpPr>
          <p:cNvPr id="4" name="Titre 3"/>
          <p:cNvSpPr>
            <a:spLocks noGrp="1"/>
          </p:cNvSpPr>
          <p:nvPr>
            <p:ph type="title"/>
          </p:nvPr>
        </p:nvSpPr>
        <p:spPr/>
        <p:txBody>
          <a:bodyPr/>
          <a:lstStyle/>
          <a:p>
            <a:r>
              <a:rPr lang="fr-FR" dirty="0" smtClean="0">
                <a:effectLst/>
              </a:rPr>
              <a:t>L’inspection visuelle</a:t>
            </a:r>
            <a:endParaRPr lang="fr-FR" dirty="0"/>
          </a:p>
        </p:txBody>
      </p:sp>
      <p:sp>
        <p:nvSpPr>
          <p:cNvPr id="5" name="Espace réservé du texte 4"/>
          <p:cNvSpPr>
            <a:spLocks noGrp="1"/>
          </p:cNvSpPr>
          <p:nvPr>
            <p:ph type="body" idx="1"/>
          </p:nvPr>
        </p:nvSpPr>
        <p:spPr/>
        <p:txBody>
          <a:bodyPr/>
          <a:lstStyle/>
          <a:p>
            <a:r>
              <a:rPr lang="fr-FR" dirty="0" smtClean="0"/>
              <a:t>Décrivons le</a:t>
            </a:r>
            <a:r>
              <a:rPr lang="is-IS" dirty="0" smtClean="0"/>
              <a:t>…</a:t>
            </a:r>
            <a:endParaRPr lang="fr-FR" dirty="0"/>
          </a:p>
        </p:txBody>
      </p:sp>
    </p:spTree>
    <p:extLst>
      <p:ext uri="{BB962C8B-B14F-4D97-AF65-F5344CB8AC3E}">
        <p14:creationId xmlns:p14="http://schemas.microsoft.com/office/powerpoint/2010/main" val="646263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 </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3092933175"/>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31</a:t>
            </a:fld>
            <a:endParaRPr kumimoji="0" lang="en-US" dirty="0"/>
          </a:p>
        </p:txBody>
      </p:sp>
      <p:pic>
        <p:nvPicPr>
          <p:cNvPr id="6" name="Image 5"/>
          <p:cNvPicPr>
            <a:picLocks noChangeAspect="1"/>
          </p:cNvPicPr>
          <p:nvPr/>
        </p:nvPicPr>
        <p:blipFill>
          <a:blip r:embed="rId7"/>
          <a:stretch>
            <a:fillRect/>
          </a:stretch>
        </p:blipFill>
        <p:spPr>
          <a:xfrm>
            <a:off x="6930887" y="34290"/>
            <a:ext cx="1321573" cy="1321573"/>
          </a:xfrm>
          <a:prstGeom prst="rect">
            <a:avLst/>
          </a:prstGeom>
        </p:spPr>
      </p:pic>
      <p:sp>
        <p:nvSpPr>
          <p:cNvPr id="8" name="ZoneTexte 7"/>
          <p:cNvSpPr txBox="1"/>
          <p:nvPr/>
        </p:nvSpPr>
        <p:spPr>
          <a:xfrm>
            <a:off x="3117492" y="6182943"/>
            <a:ext cx="202728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L’inspection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visuelle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917166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le processus</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840278081"/>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32</a:t>
            </a:fld>
            <a:endParaRPr kumimoji="0" lang="en-US" dirty="0"/>
          </a:p>
        </p:txBody>
      </p:sp>
      <p:pic>
        <p:nvPicPr>
          <p:cNvPr id="6" name="Image 5"/>
          <p:cNvPicPr>
            <a:picLocks noChangeAspect="1"/>
          </p:cNvPicPr>
          <p:nvPr/>
        </p:nvPicPr>
        <p:blipFill>
          <a:blip r:embed="rId7"/>
          <a:stretch>
            <a:fillRect/>
          </a:stretch>
        </p:blipFill>
        <p:spPr>
          <a:xfrm>
            <a:off x="6930887" y="34290"/>
            <a:ext cx="1321573" cy="1321573"/>
          </a:xfrm>
          <a:prstGeom prst="rect">
            <a:avLst/>
          </a:prstGeom>
        </p:spPr>
      </p:pic>
      <p:sp>
        <p:nvSpPr>
          <p:cNvPr id="8" name="ZoneTexte 7"/>
          <p:cNvSpPr txBox="1"/>
          <p:nvPr/>
        </p:nvSpPr>
        <p:spPr>
          <a:xfrm>
            <a:off x="3117492" y="6182943"/>
            <a:ext cx="202728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L’inspection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visuelle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82189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Processus  </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964612486"/>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33</a:t>
            </a:fld>
            <a:endParaRPr kumimoji="0" lang="en-US" dirty="0"/>
          </a:p>
        </p:txBody>
      </p:sp>
      <p:pic>
        <p:nvPicPr>
          <p:cNvPr id="6" name="Image 5"/>
          <p:cNvPicPr>
            <a:picLocks noChangeAspect="1"/>
          </p:cNvPicPr>
          <p:nvPr/>
        </p:nvPicPr>
        <p:blipFill>
          <a:blip r:embed="rId7"/>
          <a:stretch>
            <a:fillRect/>
          </a:stretch>
        </p:blipFill>
        <p:spPr>
          <a:xfrm>
            <a:off x="6930887" y="34290"/>
            <a:ext cx="1321573" cy="1321573"/>
          </a:xfrm>
          <a:prstGeom prst="rect">
            <a:avLst/>
          </a:prstGeom>
        </p:spPr>
      </p:pic>
      <p:sp>
        <p:nvSpPr>
          <p:cNvPr id="8" name="ZoneTexte 7"/>
          <p:cNvSpPr txBox="1"/>
          <p:nvPr/>
        </p:nvSpPr>
        <p:spPr>
          <a:xfrm>
            <a:off x="3117492" y="6182943"/>
            <a:ext cx="202728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L’inspection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visuelle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18960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8218169" y="4312439"/>
            <a:ext cx="925831" cy="921805"/>
          </a:xfrm>
          <a:prstGeom prst="rect">
            <a:avLst/>
          </a:prstGeom>
        </p:spPr>
      </p:pic>
      <p:pic>
        <p:nvPicPr>
          <p:cNvPr id="3" name="Image 2"/>
          <p:cNvPicPr>
            <a:picLocks noChangeAspect="1"/>
          </p:cNvPicPr>
          <p:nvPr/>
        </p:nvPicPr>
        <p:blipFill>
          <a:blip r:embed="rId3"/>
          <a:stretch>
            <a:fillRect/>
          </a:stretch>
        </p:blipFill>
        <p:spPr>
          <a:xfrm>
            <a:off x="8213805" y="3329959"/>
            <a:ext cx="930195" cy="930195"/>
          </a:xfrm>
          <a:prstGeom prst="rect">
            <a:avLst/>
          </a:prstGeom>
        </p:spPr>
      </p:pic>
      <p:pic>
        <p:nvPicPr>
          <p:cNvPr id="16" name="Image 15"/>
          <p:cNvPicPr>
            <a:picLocks noChangeAspect="1"/>
          </p:cNvPicPr>
          <p:nvPr/>
        </p:nvPicPr>
        <p:blipFill>
          <a:blip r:embed="rId4"/>
          <a:stretch>
            <a:fillRect/>
          </a:stretch>
        </p:blipFill>
        <p:spPr>
          <a:xfrm>
            <a:off x="6930887" y="34290"/>
            <a:ext cx="1321573" cy="1321573"/>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1078044425"/>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re 1"/>
          <p:cNvSpPr>
            <a:spLocks noGrp="1"/>
          </p:cNvSpPr>
          <p:nvPr>
            <p:ph type="title"/>
          </p:nvPr>
        </p:nvSpPr>
        <p:spPr/>
        <p:txBody>
          <a:bodyPr>
            <a:normAutofit/>
          </a:bodyPr>
          <a:lstStyle/>
          <a:p>
            <a:r>
              <a:rPr lang="fr-FR" dirty="0" smtClean="0"/>
              <a:t> le processus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34</a:t>
            </a:fld>
            <a:endParaRPr kumimoji="0" lang="en-US"/>
          </a:p>
        </p:txBody>
      </p:sp>
      <p:sp>
        <p:nvSpPr>
          <p:cNvPr id="14" name="Forme libre 13"/>
          <p:cNvSpPr/>
          <p:nvPr/>
        </p:nvSpPr>
        <p:spPr>
          <a:xfrm>
            <a:off x="2233315" y="3098488"/>
            <a:ext cx="5922662" cy="2233537"/>
          </a:xfrm>
          <a:custGeom>
            <a:avLst/>
            <a:gdLst>
              <a:gd name="connsiteX0" fmla="*/ 5900767 w 5922662"/>
              <a:gd name="connsiteY0" fmla="*/ 0 h 1926973"/>
              <a:gd name="connsiteX1" fmla="*/ 5922662 w 5922662"/>
              <a:gd name="connsiteY1" fmla="*/ 1926973 h 1926973"/>
              <a:gd name="connsiteX2" fmla="*/ 10947 w 5922662"/>
              <a:gd name="connsiteY2" fmla="*/ 1872230 h 1926973"/>
              <a:gd name="connsiteX3" fmla="*/ 0 w 5922662"/>
              <a:gd name="connsiteY3" fmla="*/ 1598512 h 1926973"/>
            </a:gdLst>
            <a:ahLst/>
            <a:cxnLst>
              <a:cxn ang="0">
                <a:pos x="connsiteX0" y="connsiteY0"/>
              </a:cxn>
              <a:cxn ang="0">
                <a:pos x="connsiteX1" y="connsiteY1"/>
              </a:cxn>
              <a:cxn ang="0">
                <a:pos x="connsiteX2" y="connsiteY2"/>
              </a:cxn>
              <a:cxn ang="0">
                <a:pos x="connsiteX3" y="connsiteY3"/>
              </a:cxn>
            </a:cxnLst>
            <a:rect l="l" t="t" r="r" b="b"/>
            <a:pathLst>
              <a:path w="5922662" h="1926973">
                <a:moveTo>
                  <a:pt x="5900767" y="0"/>
                </a:moveTo>
                <a:lnTo>
                  <a:pt x="5922662" y="1926973"/>
                </a:lnTo>
                <a:lnTo>
                  <a:pt x="10947" y="1872230"/>
                </a:lnTo>
                <a:lnTo>
                  <a:pt x="0" y="1598512"/>
                </a:lnTo>
              </a:path>
            </a:pathLst>
          </a:custGeom>
          <a:ln w="76200" cmpd="sng">
            <a:solidFill>
              <a:schemeClr val="accent6">
                <a:lumMod val="75000"/>
              </a:schemeClr>
            </a:solidFill>
            <a:headEnd type="none"/>
            <a:tailEnd type="triangle"/>
          </a:ln>
          <a:effectLst>
            <a:glow rad="101600">
              <a:schemeClr val="accent6">
                <a:lumMod val="50000"/>
                <a:alpha val="75000"/>
              </a:schemeClr>
            </a:glow>
            <a:outerShdw blurRad="63500" dist="25400" dir="5400000"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20" name="Image 19"/>
          <p:cNvPicPr>
            <a:picLocks noChangeAspect="1"/>
          </p:cNvPicPr>
          <p:nvPr/>
        </p:nvPicPr>
        <p:blipFill>
          <a:blip r:embed="rId10"/>
          <a:stretch>
            <a:fillRect/>
          </a:stretch>
        </p:blipFill>
        <p:spPr>
          <a:xfrm>
            <a:off x="5944558" y="1291949"/>
            <a:ext cx="1690864" cy="1220586"/>
          </a:xfrm>
          <a:prstGeom prst="rect">
            <a:avLst/>
          </a:prstGeom>
        </p:spPr>
      </p:pic>
      <p:pic>
        <p:nvPicPr>
          <p:cNvPr id="21" name="Image 20"/>
          <p:cNvPicPr>
            <a:picLocks noChangeAspect="1"/>
          </p:cNvPicPr>
          <p:nvPr/>
        </p:nvPicPr>
        <p:blipFill>
          <a:blip r:embed="rId11"/>
          <a:stretch>
            <a:fillRect/>
          </a:stretch>
        </p:blipFill>
        <p:spPr>
          <a:xfrm>
            <a:off x="4167200" y="1445229"/>
            <a:ext cx="1932919" cy="1136271"/>
          </a:xfrm>
          <a:prstGeom prst="rect">
            <a:avLst/>
          </a:prstGeom>
        </p:spPr>
      </p:pic>
      <p:pic>
        <p:nvPicPr>
          <p:cNvPr id="22" name="Image 21"/>
          <p:cNvPicPr>
            <a:picLocks noChangeAspect="1"/>
          </p:cNvPicPr>
          <p:nvPr/>
        </p:nvPicPr>
        <p:blipFill>
          <a:blip r:embed="rId12"/>
          <a:stretch>
            <a:fillRect/>
          </a:stretch>
        </p:blipFill>
        <p:spPr>
          <a:xfrm>
            <a:off x="2631897" y="1254205"/>
            <a:ext cx="1578391" cy="1018939"/>
          </a:xfrm>
          <a:prstGeom prst="rect">
            <a:avLst/>
          </a:prstGeom>
        </p:spPr>
      </p:pic>
      <p:pic>
        <p:nvPicPr>
          <p:cNvPr id="23" name="Image 22"/>
          <p:cNvPicPr>
            <a:picLocks noChangeAspect="1"/>
          </p:cNvPicPr>
          <p:nvPr/>
        </p:nvPicPr>
        <p:blipFill>
          <a:blip r:embed="rId13"/>
          <a:stretch>
            <a:fillRect/>
          </a:stretch>
        </p:blipFill>
        <p:spPr>
          <a:xfrm flipH="1">
            <a:off x="1262142" y="2430613"/>
            <a:ext cx="1689451" cy="1261507"/>
          </a:xfrm>
          <a:prstGeom prst="rect">
            <a:avLst/>
          </a:prstGeom>
        </p:spPr>
      </p:pic>
      <p:sp>
        <p:nvSpPr>
          <p:cNvPr id="15" name="ZoneTexte 14"/>
          <p:cNvSpPr txBox="1"/>
          <p:nvPr/>
        </p:nvSpPr>
        <p:spPr>
          <a:xfrm>
            <a:off x="3117492" y="6182943"/>
            <a:ext cx="202728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L’inspection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visuelle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 name="Image 8"/>
          <p:cNvPicPr>
            <a:picLocks noChangeAspect="1"/>
          </p:cNvPicPr>
          <p:nvPr/>
        </p:nvPicPr>
        <p:blipFill>
          <a:blip r:embed="rId14"/>
          <a:stretch>
            <a:fillRect/>
          </a:stretch>
        </p:blipFill>
        <p:spPr>
          <a:xfrm>
            <a:off x="7677821" y="1085869"/>
            <a:ext cx="1270000" cy="1270000"/>
          </a:xfrm>
          <a:prstGeom prst="rect">
            <a:avLst/>
          </a:prstGeom>
        </p:spPr>
      </p:pic>
      <p:pic>
        <p:nvPicPr>
          <p:cNvPr id="10" name="Image 9"/>
          <p:cNvPicPr>
            <a:picLocks noChangeAspect="1"/>
          </p:cNvPicPr>
          <p:nvPr/>
        </p:nvPicPr>
        <p:blipFill>
          <a:blip r:embed="rId15"/>
          <a:stretch>
            <a:fillRect/>
          </a:stretch>
        </p:blipFill>
        <p:spPr>
          <a:xfrm>
            <a:off x="3022600" y="2413000"/>
            <a:ext cx="1150541" cy="754453"/>
          </a:xfrm>
          <a:prstGeom prst="rect">
            <a:avLst/>
          </a:prstGeom>
        </p:spPr>
      </p:pic>
      <p:pic>
        <p:nvPicPr>
          <p:cNvPr id="11" name="Image 10"/>
          <p:cNvPicPr>
            <a:picLocks noChangeAspect="1"/>
          </p:cNvPicPr>
          <p:nvPr/>
        </p:nvPicPr>
        <p:blipFill>
          <a:blip r:embed="rId16"/>
          <a:stretch>
            <a:fillRect/>
          </a:stretch>
        </p:blipFill>
        <p:spPr>
          <a:xfrm>
            <a:off x="4604827" y="351525"/>
            <a:ext cx="1429617" cy="1308100"/>
          </a:xfrm>
          <a:prstGeom prst="rect">
            <a:avLst/>
          </a:prstGeom>
        </p:spPr>
      </p:pic>
      <p:pic>
        <p:nvPicPr>
          <p:cNvPr id="12" name="Image 11"/>
          <p:cNvPicPr>
            <a:picLocks noChangeAspect="1"/>
          </p:cNvPicPr>
          <p:nvPr/>
        </p:nvPicPr>
        <p:blipFill>
          <a:blip r:embed="rId17"/>
          <a:stretch>
            <a:fillRect/>
          </a:stretch>
        </p:blipFill>
        <p:spPr>
          <a:xfrm>
            <a:off x="6226278" y="3586667"/>
            <a:ext cx="1451543" cy="1451543"/>
          </a:xfrm>
          <a:prstGeom prst="rect">
            <a:avLst/>
          </a:prstGeom>
        </p:spPr>
      </p:pic>
    </p:spTree>
    <p:extLst>
      <p:ext uri="{BB962C8B-B14F-4D97-AF65-F5344CB8AC3E}">
        <p14:creationId xmlns:p14="http://schemas.microsoft.com/office/powerpoint/2010/main" val="57391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Processus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35</a:t>
            </a:fld>
            <a:endParaRPr kumimoji="0" lang="en-US" dirty="0"/>
          </a:p>
        </p:txBody>
      </p:sp>
      <p:pic>
        <p:nvPicPr>
          <p:cNvPr id="6" name="Image 5"/>
          <p:cNvPicPr>
            <a:picLocks noChangeAspect="1"/>
          </p:cNvPicPr>
          <p:nvPr/>
        </p:nvPicPr>
        <p:blipFill>
          <a:blip r:embed="rId2"/>
          <a:stretch>
            <a:fillRect/>
          </a:stretch>
        </p:blipFill>
        <p:spPr>
          <a:xfrm>
            <a:off x="6930887" y="34290"/>
            <a:ext cx="1321573" cy="1321573"/>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2529689152"/>
              </p:ext>
            </p:extLst>
          </p:nvPr>
        </p:nvGraphicFramePr>
        <p:xfrm>
          <a:off x="1524000" y="1447800"/>
          <a:ext cx="7409688"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ZoneTexte 8"/>
          <p:cNvSpPr txBox="1"/>
          <p:nvPr/>
        </p:nvSpPr>
        <p:spPr>
          <a:xfrm>
            <a:off x="3117492" y="6182943"/>
            <a:ext cx="202728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L’inspection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visuelle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821693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Synthèse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36</a:t>
            </a:fld>
            <a:endParaRPr kumimoji="0" lang="en-US" dirty="0"/>
          </a:p>
        </p:txBody>
      </p:sp>
      <p:pic>
        <p:nvPicPr>
          <p:cNvPr id="6" name="Image 5"/>
          <p:cNvPicPr>
            <a:picLocks noChangeAspect="1"/>
          </p:cNvPicPr>
          <p:nvPr/>
        </p:nvPicPr>
        <p:blipFill>
          <a:blip r:embed="rId2"/>
          <a:stretch>
            <a:fillRect/>
          </a:stretch>
        </p:blipFill>
        <p:spPr>
          <a:xfrm>
            <a:off x="6930887" y="34290"/>
            <a:ext cx="1321573" cy="1321573"/>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1735307733"/>
              </p:ext>
            </p:extLst>
          </p:nvPr>
        </p:nvGraphicFramePr>
        <p:xfrm>
          <a:off x="1524000" y="1447800"/>
          <a:ext cx="7409688"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ZoneTexte 8"/>
          <p:cNvSpPr txBox="1"/>
          <p:nvPr/>
        </p:nvSpPr>
        <p:spPr>
          <a:xfrm>
            <a:off x="3117492" y="6182943"/>
            <a:ext cx="202728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L’inspection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visuelle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56610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Synthèse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37</a:t>
            </a:fld>
            <a:endParaRPr kumimoji="0" lang="en-US" dirty="0"/>
          </a:p>
        </p:txBody>
      </p:sp>
      <p:pic>
        <p:nvPicPr>
          <p:cNvPr id="6" name="Image 5"/>
          <p:cNvPicPr>
            <a:picLocks noChangeAspect="1"/>
          </p:cNvPicPr>
          <p:nvPr/>
        </p:nvPicPr>
        <p:blipFill>
          <a:blip r:embed="rId2"/>
          <a:stretch>
            <a:fillRect/>
          </a:stretch>
        </p:blipFill>
        <p:spPr>
          <a:xfrm>
            <a:off x="6930887" y="34290"/>
            <a:ext cx="1321573" cy="1321573"/>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240957574"/>
              </p:ext>
            </p:extLst>
          </p:nvPr>
        </p:nvGraphicFramePr>
        <p:xfrm>
          <a:off x="1524000" y="1447800"/>
          <a:ext cx="7409688"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ZoneTexte 8"/>
          <p:cNvSpPr txBox="1"/>
          <p:nvPr/>
        </p:nvSpPr>
        <p:spPr>
          <a:xfrm>
            <a:off x="3117492" y="6182943"/>
            <a:ext cx="202728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L’inspection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visuelle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877109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Synthèse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38</a:t>
            </a:fld>
            <a:endParaRPr kumimoji="0" lang="en-US" dirty="0"/>
          </a:p>
        </p:txBody>
      </p:sp>
      <p:pic>
        <p:nvPicPr>
          <p:cNvPr id="6" name="Image 5"/>
          <p:cNvPicPr>
            <a:picLocks noChangeAspect="1"/>
          </p:cNvPicPr>
          <p:nvPr/>
        </p:nvPicPr>
        <p:blipFill>
          <a:blip r:embed="rId2"/>
          <a:stretch>
            <a:fillRect/>
          </a:stretch>
        </p:blipFill>
        <p:spPr>
          <a:xfrm>
            <a:off x="6930887" y="34290"/>
            <a:ext cx="1321573" cy="1321573"/>
          </a:xfrm>
          <a:prstGeom prst="rect">
            <a:avLst/>
          </a:prstGeom>
        </p:spPr>
      </p:pic>
      <p:sp>
        <p:nvSpPr>
          <p:cNvPr id="9" name="ZoneTexte 8"/>
          <p:cNvSpPr txBox="1"/>
          <p:nvPr/>
        </p:nvSpPr>
        <p:spPr>
          <a:xfrm>
            <a:off x="3117492" y="6182943"/>
            <a:ext cx="202728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L’inspection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visuelle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 name="Espace réservé du contenu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0170" y="3853543"/>
            <a:ext cx="2866529" cy="2106726"/>
          </a:xfrm>
        </p:spPr>
      </p:pic>
      <p:pic>
        <p:nvPicPr>
          <p:cNvPr id="12" name="Image 11"/>
          <p:cNvPicPr>
            <a:picLocks noChangeAspect="1"/>
          </p:cNvPicPr>
          <p:nvPr/>
        </p:nvPicPr>
        <p:blipFill>
          <a:blip r:embed="rId4"/>
          <a:stretch>
            <a:fillRect/>
          </a:stretch>
        </p:blipFill>
        <p:spPr>
          <a:xfrm>
            <a:off x="1227036" y="1417638"/>
            <a:ext cx="3780909" cy="2435905"/>
          </a:xfrm>
          <a:prstGeom prst="rect">
            <a:avLst/>
          </a:prstGeom>
        </p:spPr>
      </p:pic>
      <p:pic>
        <p:nvPicPr>
          <p:cNvPr id="13" name="Image 12"/>
          <p:cNvPicPr>
            <a:picLocks noChangeAspect="1"/>
          </p:cNvPicPr>
          <p:nvPr/>
        </p:nvPicPr>
        <p:blipFill>
          <a:blip r:embed="rId5"/>
          <a:stretch>
            <a:fillRect/>
          </a:stretch>
        </p:blipFill>
        <p:spPr>
          <a:xfrm>
            <a:off x="5465136" y="1596211"/>
            <a:ext cx="2889976" cy="4152264"/>
          </a:xfrm>
          <a:prstGeom prst="rect">
            <a:avLst/>
          </a:prstGeom>
        </p:spPr>
      </p:pic>
    </p:spTree>
    <p:extLst>
      <p:ext uri="{BB962C8B-B14F-4D97-AF65-F5344CB8AC3E}">
        <p14:creationId xmlns:p14="http://schemas.microsoft.com/office/powerpoint/2010/main" val="16794189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 prise </a:t>
            </a:r>
            <a:br>
              <a:rPr lang="fr-FR" dirty="0" smtClean="0"/>
            </a:br>
            <a:r>
              <a:rPr lang="fr-FR" dirty="0" smtClean="0"/>
              <a:t>de décision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39</a:t>
            </a:fld>
            <a:endParaRPr kumimoji="0" lang="en-US" dirty="0"/>
          </a:p>
        </p:txBody>
      </p:sp>
      <p:pic>
        <p:nvPicPr>
          <p:cNvPr id="6" name="Image 5"/>
          <p:cNvPicPr>
            <a:picLocks noChangeAspect="1"/>
          </p:cNvPicPr>
          <p:nvPr/>
        </p:nvPicPr>
        <p:blipFill>
          <a:blip r:embed="rId2"/>
          <a:stretch>
            <a:fillRect/>
          </a:stretch>
        </p:blipFill>
        <p:spPr>
          <a:xfrm>
            <a:off x="6930887" y="34290"/>
            <a:ext cx="1321573" cy="1321573"/>
          </a:xfrm>
          <a:prstGeom prst="rect">
            <a:avLst/>
          </a:prstGeom>
        </p:spPr>
      </p:pic>
      <p:sp>
        <p:nvSpPr>
          <p:cNvPr id="9" name="ZoneTexte 8"/>
          <p:cNvSpPr txBox="1"/>
          <p:nvPr/>
        </p:nvSpPr>
        <p:spPr>
          <a:xfrm>
            <a:off x="3117492" y="6182943"/>
            <a:ext cx="202728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L’inspection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visuelle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2912696546"/>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 9"/>
          <p:cNvPicPr>
            <a:picLocks noChangeAspect="1"/>
          </p:cNvPicPr>
          <p:nvPr/>
        </p:nvPicPr>
        <p:blipFill>
          <a:blip r:embed="rId8"/>
          <a:stretch>
            <a:fillRect/>
          </a:stretch>
        </p:blipFill>
        <p:spPr>
          <a:xfrm>
            <a:off x="3861176" y="14264"/>
            <a:ext cx="2023836" cy="1425996"/>
          </a:xfrm>
          <a:prstGeom prst="rect">
            <a:avLst/>
          </a:prstGeom>
        </p:spPr>
      </p:pic>
      <p:pic>
        <p:nvPicPr>
          <p:cNvPr id="14" name="Image 13"/>
          <p:cNvPicPr>
            <a:picLocks noChangeAspect="1"/>
          </p:cNvPicPr>
          <p:nvPr/>
        </p:nvPicPr>
        <p:blipFill>
          <a:blip r:embed="rId9"/>
          <a:stretch>
            <a:fillRect/>
          </a:stretch>
        </p:blipFill>
        <p:spPr>
          <a:xfrm>
            <a:off x="6483265" y="2173760"/>
            <a:ext cx="2450423" cy="1617279"/>
          </a:xfrm>
          <a:prstGeom prst="rect">
            <a:avLst/>
          </a:prstGeom>
        </p:spPr>
      </p:pic>
      <p:pic>
        <p:nvPicPr>
          <p:cNvPr id="15" name="Image 14"/>
          <p:cNvPicPr>
            <a:picLocks noChangeAspect="1"/>
          </p:cNvPicPr>
          <p:nvPr/>
        </p:nvPicPr>
        <p:blipFill>
          <a:blip r:embed="rId10"/>
          <a:stretch>
            <a:fillRect/>
          </a:stretch>
        </p:blipFill>
        <p:spPr>
          <a:xfrm flipH="1">
            <a:off x="5769056" y="108963"/>
            <a:ext cx="1277788" cy="1277788"/>
          </a:xfrm>
          <a:prstGeom prst="rect">
            <a:avLst/>
          </a:prstGeom>
        </p:spPr>
      </p:pic>
    </p:spTree>
    <p:extLst>
      <p:ext uri="{BB962C8B-B14F-4D97-AF65-F5344CB8AC3E}">
        <p14:creationId xmlns:p14="http://schemas.microsoft.com/office/powerpoint/2010/main" val="16810744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mtClean="0"/>
              <a:t>Tâches</a:t>
            </a:r>
            <a:endParaRPr lang="fr-FR" dirty="0"/>
          </a:p>
        </p:txBody>
      </p:sp>
      <p:sp>
        <p:nvSpPr>
          <p:cNvPr id="4" name="ZoneTexte 3"/>
          <p:cNvSpPr txBox="1"/>
          <p:nvPr/>
        </p:nvSpPr>
        <p:spPr>
          <a:xfrm>
            <a:off x="3117492" y="6182943"/>
            <a:ext cx="258597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Sous module 9-3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niveau</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1</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Image 4"/>
          <p:cNvPicPr>
            <a:picLocks noChangeAspect="1"/>
          </p:cNvPicPr>
          <p:nvPr/>
        </p:nvPicPr>
        <p:blipFill>
          <a:blip r:embed="rId2"/>
          <a:stretch>
            <a:fillRect/>
          </a:stretch>
        </p:blipFill>
        <p:spPr>
          <a:xfrm flipH="1">
            <a:off x="7678549" y="4031870"/>
            <a:ext cx="1063234" cy="1623848"/>
          </a:xfrm>
          <a:prstGeom prst="rect">
            <a:avLst/>
          </a:prstGeom>
        </p:spPr>
      </p:pic>
      <p:pic>
        <p:nvPicPr>
          <p:cNvPr id="6" name="Image 5"/>
          <p:cNvPicPr>
            <a:picLocks noChangeAspect="1"/>
          </p:cNvPicPr>
          <p:nvPr/>
        </p:nvPicPr>
        <p:blipFill>
          <a:blip r:embed="rId3"/>
          <a:stretch>
            <a:fillRect/>
          </a:stretch>
        </p:blipFill>
        <p:spPr>
          <a:xfrm>
            <a:off x="1294529" y="3596816"/>
            <a:ext cx="2133600" cy="2133600"/>
          </a:xfrm>
          <a:prstGeom prst="rect">
            <a:avLst/>
          </a:prstGeom>
        </p:spPr>
      </p:pic>
      <p:sp>
        <p:nvSpPr>
          <p:cNvPr id="8" name="Bulle ronde 7"/>
          <p:cNvSpPr/>
          <p:nvPr/>
        </p:nvSpPr>
        <p:spPr>
          <a:xfrm>
            <a:off x="3292486" y="2127918"/>
            <a:ext cx="5444363" cy="2023964"/>
          </a:xfrm>
          <a:prstGeom prst="wedgeEllipseCallout">
            <a:avLst>
              <a:gd name="adj1" fmla="val -59112"/>
              <a:gd name="adj2" fmla="val 389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fr-FR" sz="2400" i="1" dirty="0">
                <a:ln w="18415" cmpd="sng">
                  <a:solidFill>
                    <a:srgbClr val="FFFFFF"/>
                  </a:solidFill>
                  <a:prstDash val="solid"/>
                </a:ln>
                <a:solidFill>
                  <a:srgbClr val="FFFFFF"/>
                </a:solidFill>
                <a:effectLst>
                  <a:outerShdw blurRad="63500" dir="3600000" algn="tl" rotWithShape="0">
                    <a:srgbClr val="000000">
                      <a:alpha val="70000"/>
                    </a:srgbClr>
                  </a:outerShdw>
                </a:effectLst>
              </a:rPr>
              <a:t>L</a:t>
            </a:r>
            <a:r>
              <a:rPr lang="fr-FR" sz="24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’homme </a:t>
            </a:r>
            <a:r>
              <a:rPr lang="fr-FR" sz="2400" i="1" dirty="0">
                <a:ln w="18415" cmpd="sng">
                  <a:solidFill>
                    <a:srgbClr val="FFFFFF"/>
                  </a:solidFill>
                  <a:prstDash val="solid"/>
                </a:ln>
                <a:solidFill>
                  <a:srgbClr val="FFFFFF"/>
                </a:solidFill>
                <a:effectLst>
                  <a:outerShdw blurRad="63500" dir="3600000" algn="tl" rotWithShape="0">
                    <a:srgbClr val="000000">
                      <a:alpha val="70000"/>
                    </a:srgbClr>
                  </a:outerShdw>
                </a:effectLst>
              </a:rPr>
              <a:t>se fait toujours plus ou moins à travers ce qu’il fait ; autrement dit qu’il se travaille aussi en </a:t>
            </a:r>
            <a:r>
              <a:rPr lang="fr-FR" sz="24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travaillant. »</a:t>
            </a:r>
            <a:endParaRPr lang="fr-FR" sz="2400" dirty="0"/>
          </a:p>
        </p:txBody>
      </p:sp>
      <p:grpSp>
        <p:nvGrpSpPr>
          <p:cNvPr id="12" name="Grouper 11"/>
          <p:cNvGrpSpPr/>
          <p:nvPr/>
        </p:nvGrpSpPr>
        <p:grpSpPr>
          <a:xfrm>
            <a:off x="-3164539" y="182323"/>
            <a:ext cx="3009216" cy="641412"/>
            <a:chOff x="3583325" y="156271"/>
            <a:chExt cx="3009216" cy="641412"/>
          </a:xfrm>
        </p:grpSpPr>
        <p:pic>
          <p:nvPicPr>
            <p:cNvPr id="13" name="Image 12"/>
            <p:cNvPicPr>
              <a:picLocks noChangeAspect="1"/>
            </p:cNvPicPr>
            <p:nvPr/>
          </p:nvPicPr>
          <p:blipFill>
            <a:blip r:embed="rId4">
              <a:extLst>
                <a:ext uri="{BEBA8EAE-BF5A-486C-A8C5-ECC9F3942E4B}">
                  <a14:imgProps xmlns:a14="http://schemas.microsoft.com/office/drawing/2010/main">
                    <a14:imgLayer r:embed="rId5">
                      <a14:imgEffect>
                        <a14:backgroundRemoval t="0" b="100000" l="595" r="98810"/>
                      </a14:imgEffect>
                    </a14:imgLayer>
                  </a14:imgProps>
                </a:ext>
              </a:extLst>
            </a:blip>
            <a:stretch>
              <a:fillRect/>
            </a:stretch>
          </p:blipFill>
          <p:spPr>
            <a:xfrm>
              <a:off x="5546354" y="156271"/>
              <a:ext cx="1046187" cy="641412"/>
            </a:xfrm>
            <a:prstGeom prst="rect">
              <a:avLst/>
            </a:prstGeom>
          </p:spPr>
        </p:pic>
        <p:sp>
          <p:nvSpPr>
            <p:cNvPr id="14" name="Vague 13"/>
            <p:cNvSpPr/>
            <p:nvPr/>
          </p:nvSpPr>
          <p:spPr>
            <a:xfrm>
              <a:off x="3583325" y="351547"/>
              <a:ext cx="1825682" cy="283506"/>
            </a:xfrm>
            <a:prstGeom prst="wav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3721114" y="400130"/>
              <a:ext cx="1557848" cy="176821"/>
            </a:xfrm>
            <a:prstGeom prst="rect">
              <a:avLst/>
            </a:prstGeom>
            <a:noFill/>
          </p:spPr>
          <p:txBody>
            <a:bodyPr wrap="square" lIns="91440" tIns="45720" rIns="91440" bIns="45720">
              <a:prstTxWarp prst="textWave1">
                <a:avLst/>
              </a:prstTxWarp>
              <a:spAutoFit/>
            </a:bodyPr>
            <a:lstStyle/>
            <a:p>
              <a:pPr algn="ctr"/>
              <a:r>
                <a:rPr lang="fr-FR" sz="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Facteurs humains</a:t>
              </a:r>
              <a:endParaRPr lang="fr-FR" sz="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Triangle isocèle 15"/>
            <p:cNvSpPr/>
            <p:nvPr/>
          </p:nvSpPr>
          <p:spPr>
            <a:xfrm rot="5400000">
              <a:off x="5426343" y="390391"/>
              <a:ext cx="207347" cy="204124"/>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7" name="Bulle ronde 16"/>
          <p:cNvSpPr/>
          <p:nvPr/>
        </p:nvSpPr>
        <p:spPr>
          <a:xfrm>
            <a:off x="3886720" y="4367545"/>
            <a:ext cx="2943014" cy="1368084"/>
          </a:xfrm>
          <a:prstGeom prst="wedgeEllipseCallout">
            <a:avLst>
              <a:gd name="adj1" fmla="val 85182"/>
              <a:gd name="adj2" fmla="val -3218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dirty="0"/>
              <a:t>J-</a:t>
            </a:r>
            <a:r>
              <a:rPr lang="fr-FR" sz="2800" dirty="0" smtClean="0"/>
              <a:t>P </a:t>
            </a:r>
            <a:r>
              <a:rPr lang="fr-FR" sz="2800" dirty="0"/>
              <a:t>SARTRE</a:t>
            </a:r>
            <a:endParaRPr lang="fr-FR" sz="2800" i="1" dirty="0" smtClean="0"/>
          </a:p>
        </p:txBody>
      </p:sp>
    </p:spTree>
    <p:extLst>
      <p:ext uri="{BB962C8B-B14F-4D97-AF65-F5344CB8AC3E}">
        <p14:creationId xmlns:p14="http://schemas.microsoft.com/office/powerpoint/2010/main" val="13682848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73807E-6 -6.23118E-7 L 1.62099 -0.00741 " pathEditMode="relative" rAng="0" ptsTypes="AA">
                                      <p:cBhvr>
                                        <p:cTn id="6" dur="10000" fill="hold"/>
                                        <p:tgtEl>
                                          <p:spTgt spid="12"/>
                                        </p:tgtEl>
                                        <p:attrNameLst>
                                          <p:attrName>ppt_x</p:attrName>
                                          <p:attrName>ppt_y</p:attrName>
                                        </p:attrNameLst>
                                      </p:cBhvr>
                                      <p:rCtr x="81041" y="-371"/>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 prise </a:t>
            </a:r>
            <a:br>
              <a:rPr lang="fr-FR" dirty="0" smtClean="0"/>
            </a:br>
            <a:r>
              <a:rPr lang="fr-FR" dirty="0" smtClean="0"/>
              <a:t>de décision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40</a:t>
            </a:fld>
            <a:endParaRPr kumimoji="0" lang="en-US" dirty="0"/>
          </a:p>
        </p:txBody>
      </p:sp>
      <p:pic>
        <p:nvPicPr>
          <p:cNvPr id="6" name="Image 5"/>
          <p:cNvPicPr>
            <a:picLocks noChangeAspect="1"/>
          </p:cNvPicPr>
          <p:nvPr/>
        </p:nvPicPr>
        <p:blipFill>
          <a:blip r:embed="rId2"/>
          <a:stretch>
            <a:fillRect/>
          </a:stretch>
        </p:blipFill>
        <p:spPr>
          <a:xfrm>
            <a:off x="6930887" y="34290"/>
            <a:ext cx="1321573" cy="1321573"/>
          </a:xfrm>
          <a:prstGeom prst="rect">
            <a:avLst/>
          </a:prstGeom>
        </p:spPr>
      </p:pic>
      <p:sp>
        <p:nvSpPr>
          <p:cNvPr id="9" name="ZoneTexte 8"/>
          <p:cNvSpPr txBox="1"/>
          <p:nvPr/>
        </p:nvSpPr>
        <p:spPr>
          <a:xfrm>
            <a:off x="3117492" y="6182943"/>
            <a:ext cx="202728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L’inspection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visuelle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2344104254"/>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 9"/>
          <p:cNvPicPr>
            <a:picLocks noChangeAspect="1"/>
          </p:cNvPicPr>
          <p:nvPr/>
        </p:nvPicPr>
        <p:blipFill>
          <a:blip r:embed="rId8"/>
          <a:stretch>
            <a:fillRect/>
          </a:stretch>
        </p:blipFill>
        <p:spPr>
          <a:xfrm>
            <a:off x="3861176" y="14264"/>
            <a:ext cx="2023836" cy="1425996"/>
          </a:xfrm>
          <a:prstGeom prst="rect">
            <a:avLst/>
          </a:prstGeom>
        </p:spPr>
      </p:pic>
      <p:pic>
        <p:nvPicPr>
          <p:cNvPr id="11" name="Image 10"/>
          <p:cNvPicPr>
            <a:picLocks noChangeAspect="1"/>
          </p:cNvPicPr>
          <p:nvPr/>
        </p:nvPicPr>
        <p:blipFill>
          <a:blip r:embed="rId9"/>
          <a:stretch>
            <a:fillRect/>
          </a:stretch>
        </p:blipFill>
        <p:spPr>
          <a:xfrm flipH="1">
            <a:off x="5769056" y="108963"/>
            <a:ext cx="1277788" cy="1277788"/>
          </a:xfrm>
          <a:prstGeom prst="rect">
            <a:avLst/>
          </a:prstGeom>
        </p:spPr>
      </p:pic>
      <p:pic>
        <p:nvPicPr>
          <p:cNvPr id="14" name="Image 13"/>
          <p:cNvPicPr>
            <a:picLocks noChangeAspect="1"/>
          </p:cNvPicPr>
          <p:nvPr/>
        </p:nvPicPr>
        <p:blipFill>
          <a:blip r:embed="rId10"/>
          <a:stretch>
            <a:fillRect/>
          </a:stretch>
        </p:blipFill>
        <p:spPr>
          <a:xfrm>
            <a:off x="6556837" y="2541622"/>
            <a:ext cx="2450423" cy="1617279"/>
          </a:xfrm>
          <a:prstGeom prst="rect">
            <a:avLst/>
          </a:prstGeom>
        </p:spPr>
      </p:pic>
    </p:spTree>
    <p:extLst>
      <p:ext uri="{BB962C8B-B14F-4D97-AF65-F5344CB8AC3E}">
        <p14:creationId xmlns:p14="http://schemas.microsoft.com/office/powerpoint/2010/main" val="6011104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endParaRPr kumimoji="0" lang="en-US"/>
          </a:p>
        </p:txBody>
      </p:sp>
      <p:sp>
        <p:nvSpPr>
          <p:cNvPr id="3" name="Espace réservé du numéro de diapositive 2"/>
          <p:cNvSpPr>
            <a:spLocks noGrp="1"/>
          </p:cNvSpPr>
          <p:nvPr>
            <p:ph type="sldNum" sz="quarter" idx="12"/>
          </p:nvPr>
        </p:nvSpPr>
        <p:spPr/>
        <p:txBody>
          <a:bodyPr/>
          <a:lstStyle/>
          <a:p>
            <a:fld id="{69E29E33-B620-47F9-BB04-8846C2A5AFCC}" type="slidenum">
              <a:rPr kumimoji="0" lang="en-US" smtClean="0"/>
              <a:pPr/>
              <a:t>41</a:t>
            </a:fld>
            <a:endParaRPr kumimoji="0" lang="en-US"/>
          </a:p>
        </p:txBody>
      </p:sp>
      <p:sp>
        <p:nvSpPr>
          <p:cNvPr id="4" name="Titre 3"/>
          <p:cNvSpPr>
            <a:spLocks noGrp="1"/>
          </p:cNvSpPr>
          <p:nvPr>
            <p:ph type="title"/>
          </p:nvPr>
        </p:nvSpPr>
        <p:spPr/>
        <p:txBody>
          <a:bodyPr/>
          <a:lstStyle/>
          <a:p>
            <a:r>
              <a:rPr lang="fr-FR" dirty="0" smtClean="0">
                <a:effectLst/>
              </a:rPr>
              <a:t>Les systèmes complexes</a:t>
            </a:r>
            <a:endParaRPr lang="fr-FR" dirty="0"/>
          </a:p>
        </p:txBody>
      </p:sp>
      <p:sp>
        <p:nvSpPr>
          <p:cNvPr id="5" name="Espace réservé du texte 4"/>
          <p:cNvSpPr>
            <a:spLocks noGrp="1"/>
          </p:cNvSpPr>
          <p:nvPr>
            <p:ph type="body" idx="1"/>
          </p:nvPr>
        </p:nvSpPr>
        <p:spPr/>
        <p:txBody>
          <a:bodyPr/>
          <a:lstStyle/>
          <a:p>
            <a:r>
              <a:rPr lang="fr-FR" dirty="0" smtClean="0"/>
              <a:t>Décrivons le</a:t>
            </a:r>
            <a:r>
              <a:rPr lang="is-IS" dirty="0" smtClean="0"/>
              <a:t>…</a:t>
            </a:r>
            <a:endParaRPr lang="fr-FR" dirty="0"/>
          </a:p>
        </p:txBody>
      </p:sp>
    </p:spTree>
    <p:extLst>
      <p:ext uri="{BB962C8B-B14F-4D97-AF65-F5344CB8AC3E}">
        <p14:creationId xmlns:p14="http://schemas.microsoft.com/office/powerpoint/2010/main" val="2034516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 </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63482023"/>
              </p:ext>
            </p:extLst>
          </p:nvPr>
        </p:nvGraphicFramePr>
        <p:xfrm>
          <a:off x="1435608" y="1447800"/>
          <a:ext cx="7498080" cy="422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42</a:t>
            </a:fld>
            <a:endParaRPr kumimoji="0" lang="en-US" dirty="0"/>
          </a:p>
        </p:txBody>
      </p:sp>
      <p:pic>
        <p:nvPicPr>
          <p:cNvPr id="6" name="Image 5"/>
          <p:cNvPicPr>
            <a:picLocks noChangeAspect="1"/>
          </p:cNvPicPr>
          <p:nvPr/>
        </p:nvPicPr>
        <p:blipFill>
          <a:blip r:embed="rId7"/>
          <a:stretch>
            <a:fillRect/>
          </a:stretch>
        </p:blipFill>
        <p:spPr>
          <a:xfrm>
            <a:off x="6276076" y="-212055"/>
            <a:ext cx="2657612" cy="1909543"/>
          </a:xfrm>
          <a:prstGeom prst="rect">
            <a:avLst/>
          </a:prstGeom>
        </p:spPr>
      </p:pic>
      <p:sp>
        <p:nvSpPr>
          <p:cNvPr id="8" name="ZoneTexte 7"/>
          <p:cNvSpPr txBox="1"/>
          <p:nvPr/>
        </p:nvSpPr>
        <p:spPr>
          <a:xfrm>
            <a:off x="3117492" y="6182943"/>
            <a:ext cx="209839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Systèmes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complexes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287254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43</a:t>
            </a:fld>
            <a:endParaRPr kumimoji="0" lang="en-US" dirty="0"/>
          </a:p>
        </p:txBody>
      </p:sp>
      <p:pic>
        <p:nvPicPr>
          <p:cNvPr id="6" name="Image 5"/>
          <p:cNvPicPr>
            <a:picLocks noChangeAspect="1"/>
          </p:cNvPicPr>
          <p:nvPr/>
        </p:nvPicPr>
        <p:blipFill>
          <a:blip r:embed="rId3"/>
          <a:stretch>
            <a:fillRect/>
          </a:stretch>
        </p:blipFill>
        <p:spPr>
          <a:xfrm>
            <a:off x="6276076" y="-212055"/>
            <a:ext cx="2657612" cy="1909543"/>
          </a:xfrm>
          <a:prstGeom prst="rect">
            <a:avLst/>
          </a:prstGeom>
        </p:spPr>
      </p:pic>
      <p:sp>
        <p:nvSpPr>
          <p:cNvPr id="3" name="Espace réservé du contenu 2"/>
          <p:cNvSpPr>
            <a:spLocks noGrp="1"/>
          </p:cNvSpPr>
          <p:nvPr>
            <p:ph idx="1"/>
          </p:nvPr>
        </p:nvSpPr>
        <p:spPr/>
        <p:txBody>
          <a:bodyPr/>
          <a:lstStyle/>
          <a:p>
            <a:endParaRPr lang="fr-FR" dirty="0"/>
          </a:p>
        </p:txBody>
      </p:sp>
      <p:graphicFrame>
        <p:nvGraphicFramePr>
          <p:cNvPr id="8" name="Object 13"/>
          <p:cNvGraphicFramePr>
            <a:graphicFrameLocks noChangeAspect="1"/>
          </p:cNvGraphicFramePr>
          <p:nvPr>
            <p:extLst>
              <p:ext uri="{D42A27DB-BD31-4B8C-83A1-F6EECF244321}">
                <p14:modId xmlns:p14="http://schemas.microsoft.com/office/powerpoint/2010/main" val="1487294675"/>
              </p:ext>
            </p:extLst>
          </p:nvPr>
        </p:nvGraphicFramePr>
        <p:xfrm>
          <a:off x="5445660" y="2968416"/>
          <a:ext cx="3370262" cy="2686050"/>
        </p:xfrm>
        <a:graphic>
          <a:graphicData uri="http://schemas.openxmlformats.org/presentationml/2006/ole">
            <mc:AlternateContent xmlns:mc="http://schemas.openxmlformats.org/markup-compatibility/2006">
              <mc:Choice xmlns:v="urn:schemas-microsoft-com:vml" Requires="v">
                <p:oleObj spid="_x0000_s341020" name="Photo Editor Photo" r:id="rId4" imgW="11247619" imgH="8961905" progId="MSPhotoEd.3">
                  <p:embed/>
                </p:oleObj>
              </mc:Choice>
              <mc:Fallback>
                <p:oleObj name="Photo Editor Photo" r:id="rId4" imgW="11247619" imgH="896190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5660" y="2968416"/>
                        <a:ext cx="3370262" cy="268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9" name="Picture 14" descr="DSCN08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5608" y="2993816"/>
            <a:ext cx="3546475" cy="266065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p:cNvPicPr>
          <p:nvPr/>
        </p:nvPicPr>
        <p:blipFill>
          <a:blip r:embed="rId7"/>
          <a:stretch>
            <a:fillRect/>
          </a:stretch>
        </p:blipFill>
        <p:spPr>
          <a:xfrm>
            <a:off x="5169864" y="1320800"/>
            <a:ext cx="1106212" cy="1616033"/>
          </a:xfrm>
          <a:prstGeom prst="rect">
            <a:avLst/>
          </a:prstGeom>
        </p:spPr>
      </p:pic>
      <p:pic>
        <p:nvPicPr>
          <p:cNvPr id="11" name="Image 10"/>
          <p:cNvPicPr>
            <a:picLocks noChangeAspect="1"/>
          </p:cNvPicPr>
          <p:nvPr/>
        </p:nvPicPr>
        <p:blipFill>
          <a:blip r:embed="rId8"/>
          <a:stretch>
            <a:fillRect/>
          </a:stretch>
        </p:blipFill>
        <p:spPr>
          <a:xfrm>
            <a:off x="3569222" y="1417638"/>
            <a:ext cx="1203007" cy="1519588"/>
          </a:xfrm>
          <a:prstGeom prst="rect">
            <a:avLst/>
          </a:prstGeom>
        </p:spPr>
      </p:pic>
      <p:sp>
        <p:nvSpPr>
          <p:cNvPr id="13" name="ZoneTexte 12"/>
          <p:cNvSpPr txBox="1"/>
          <p:nvPr/>
        </p:nvSpPr>
        <p:spPr>
          <a:xfrm>
            <a:off x="3117492" y="6182943"/>
            <a:ext cx="209839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Systèmes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complexes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502776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L’aéronef :</a:t>
            </a:r>
            <a:br>
              <a:rPr lang="fr-FR" dirty="0" smtClean="0"/>
            </a:br>
            <a:r>
              <a:rPr lang="fr-FR" dirty="0" smtClean="0"/>
              <a:t>un système complexe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44</a:t>
            </a:fld>
            <a:endParaRPr kumimoji="0" lang="en-US" dirty="0"/>
          </a:p>
        </p:txBody>
      </p:sp>
      <p:pic>
        <p:nvPicPr>
          <p:cNvPr id="6" name="Image 5"/>
          <p:cNvPicPr>
            <a:picLocks noChangeAspect="1"/>
          </p:cNvPicPr>
          <p:nvPr/>
        </p:nvPicPr>
        <p:blipFill>
          <a:blip r:embed="rId2"/>
          <a:stretch>
            <a:fillRect/>
          </a:stretch>
        </p:blipFill>
        <p:spPr>
          <a:xfrm>
            <a:off x="6276076" y="-212055"/>
            <a:ext cx="2657612" cy="1909543"/>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1462091689"/>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ZoneTexte 11"/>
          <p:cNvSpPr txBox="1"/>
          <p:nvPr/>
        </p:nvSpPr>
        <p:spPr>
          <a:xfrm>
            <a:off x="3117492" y="6182943"/>
            <a:ext cx="209839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Systèmes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complexes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109323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L’aéronef :</a:t>
            </a:r>
            <a:br>
              <a:rPr lang="fr-FR" dirty="0" smtClean="0"/>
            </a:br>
            <a:r>
              <a:rPr lang="fr-FR" dirty="0" smtClean="0"/>
              <a:t>un système complexe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45</a:t>
            </a:fld>
            <a:endParaRPr kumimoji="0" lang="en-US" dirty="0"/>
          </a:p>
        </p:txBody>
      </p:sp>
      <p:pic>
        <p:nvPicPr>
          <p:cNvPr id="6" name="Image 5"/>
          <p:cNvPicPr>
            <a:picLocks noChangeAspect="1"/>
          </p:cNvPicPr>
          <p:nvPr/>
        </p:nvPicPr>
        <p:blipFill>
          <a:blip r:embed="rId2"/>
          <a:stretch>
            <a:fillRect/>
          </a:stretch>
        </p:blipFill>
        <p:spPr>
          <a:xfrm>
            <a:off x="6276076" y="-212055"/>
            <a:ext cx="2657612" cy="1909543"/>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2885363493"/>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ZoneTexte 11"/>
          <p:cNvSpPr txBox="1"/>
          <p:nvPr/>
        </p:nvSpPr>
        <p:spPr>
          <a:xfrm>
            <a:off x="3117492" y="6182943"/>
            <a:ext cx="209839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Systèmes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complexes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848030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L’aéronef :</a:t>
            </a:r>
            <a:br>
              <a:rPr lang="fr-FR" dirty="0" smtClean="0"/>
            </a:br>
            <a:r>
              <a:rPr lang="fr-FR" dirty="0" smtClean="0"/>
              <a:t>un système complexe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46</a:t>
            </a:fld>
            <a:endParaRPr kumimoji="0" lang="en-US" dirty="0"/>
          </a:p>
        </p:txBody>
      </p:sp>
      <p:pic>
        <p:nvPicPr>
          <p:cNvPr id="6" name="Image 5"/>
          <p:cNvPicPr>
            <a:picLocks noChangeAspect="1"/>
          </p:cNvPicPr>
          <p:nvPr/>
        </p:nvPicPr>
        <p:blipFill>
          <a:blip r:embed="rId2"/>
          <a:stretch>
            <a:fillRect/>
          </a:stretch>
        </p:blipFill>
        <p:spPr>
          <a:xfrm>
            <a:off x="6276076" y="-212055"/>
            <a:ext cx="2657612" cy="1909543"/>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1544699541"/>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ZoneTexte 11"/>
          <p:cNvSpPr txBox="1"/>
          <p:nvPr/>
        </p:nvSpPr>
        <p:spPr>
          <a:xfrm>
            <a:off x="3117492" y="6182943"/>
            <a:ext cx="209839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Systèmes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complexes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392882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situations</a:t>
            </a:r>
            <a:br>
              <a:rPr lang="fr-FR" dirty="0" smtClean="0"/>
            </a:br>
            <a:r>
              <a:rPr lang="fr-FR" dirty="0" smtClean="0"/>
              <a:t>complexes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47</a:t>
            </a:fld>
            <a:endParaRPr kumimoji="0" lang="en-US" dirty="0"/>
          </a:p>
        </p:txBody>
      </p:sp>
      <p:pic>
        <p:nvPicPr>
          <p:cNvPr id="6" name="Image 5"/>
          <p:cNvPicPr>
            <a:picLocks noChangeAspect="1"/>
          </p:cNvPicPr>
          <p:nvPr/>
        </p:nvPicPr>
        <p:blipFill>
          <a:blip r:embed="rId2"/>
          <a:stretch>
            <a:fillRect/>
          </a:stretch>
        </p:blipFill>
        <p:spPr>
          <a:xfrm>
            <a:off x="6276076" y="-212055"/>
            <a:ext cx="2657612" cy="1909543"/>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3286121556"/>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ZoneTexte 11"/>
          <p:cNvSpPr txBox="1"/>
          <p:nvPr/>
        </p:nvSpPr>
        <p:spPr>
          <a:xfrm>
            <a:off x="3117492" y="6182943"/>
            <a:ext cx="209839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Systèmes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complexes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419283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Avant la tâche</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48</a:t>
            </a:fld>
            <a:endParaRPr kumimoji="0" lang="en-US" dirty="0"/>
          </a:p>
        </p:txBody>
      </p:sp>
      <p:pic>
        <p:nvPicPr>
          <p:cNvPr id="6" name="Image 5"/>
          <p:cNvPicPr>
            <a:picLocks noChangeAspect="1"/>
          </p:cNvPicPr>
          <p:nvPr/>
        </p:nvPicPr>
        <p:blipFill>
          <a:blip r:embed="rId2"/>
          <a:stretch>
            <a:fillRect/>
          </a:stretch>
        </p:blipFill>
        <p:spPr>
          <a:xfrm>
            <a:off x="6276076" y="-212055"/>
            <a:ext cx="2657612" cy="1909543"/>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1603380337"/>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ZoneTexte 11"/>
          <p:cNvSpPr txBox="1"/>
          <p:nvPr/>
        </p:nvSpPr>
        <p:spPr>
          <a:xfrm>
            <a:off x="3117492" y="6182943"/>
            <a:ext cx="209839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Systèmes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complexes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19625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mtClean="0"/>
              <a:t>Après </a:t>
            </a:r>
            <a:r>
              <a:rPr lang="fr-FR" dirty="0" smtClean="0"/>
              <a:t>la tâche</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49</a:t>
            </a:fld>
            <a:endParaRPr kumimoji="0" lang="en-US" dirty="0"/>
          </a:p>
        </p:txBody>
      </p:sp>
      <p:pic>
        <p:nvPicPr>
          <p:cNvPr id="6" name="Image 5"/>
          <p:cNvPicPr>
            <a:picLocks noChangeAspect="1"/>
          </p:cNvPicPr>
          <p:nvPr/>
        </p:nvPicPr>
        <p:blipFill>
          <a:blip r:embed="rId2"/>
          <a:stretch>
            <a:fillRect/>
          </a:stretch>
        </p:blipFill>
        <p:spPr>
          <a:xfrm>
            <a:off x="6276076" y="-212055"/>
            <a:ext cx="2657612" cy="1909543"/>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1081818386"/>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ZoneTexte 11"/>
          <p:cNvSpPr txBox="1"/>
          <p:nvPr/>
        </p:nvSpPr>
        <p:spPr>
          <a:xfrm>
            <a:off x="3117492" y="6182943"/>
            <a:ext cx="209839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Systèmes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complexes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168668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Tâches de maintenance</a:t>
            </a:r>
            <a:endParaRPr lang="fr-FR" dirty="0"/>
          </a:p>
        </p:txBody>
      </p:sp>
      <p:sp>
        <p:nvSpPr>
          <p:cNvPr id="3" name="Sous-titre 2"/>
          <p:cNvSpPr>
            <a:spLocks noGrp="1"/>
          </p:cNvSpPr>
          <p:nvPr>
            <p:ph type="subTitle" idx="1"/>
          </p:nvPr>
        </p:nvSpPr>
        <p:spPr/>
        <p:txBody>
          <a:bodyPr/>
          <a:lstStyle/>
          <a:p>
            <a:r>
              <a:rPr lang="fr-FR" dirty="0" smtClean="0"/>
              <a:t>Quelles sont-elles ??</a:t>
            </a:r>
            <a:endParaRPr lang="fr-FR" dirty="0"/>
          </a:p>
        </p:txBody>
      </p:sp>
      <p:pic>
        <p:nvPicPr>
          <p:cNvPr id="4" name="Picture 8" descr="A380 vol1 fond blanc"/>
          <p:cNvPicPr>
            <a:picLocks noChangeAspect="1" noChangeArrowheads="1"/>
          </p:cNvPicPr>
          <p:nvPr/>
        </p:nvPicPr>
        <p:blipFill>
          <a:blip r:embed="rId2" cstate="print"/>
          <a:srcRect/>
          <a:stretch>
            <a:fillRect/>
          </a:stretch>
        </p:blipFill>
        <p:spPr bwMode="auto">
          <a:xfrm>
            <a:off x="2961629" y="4089661"/>
            <a:ext cx="3390900" cy="1476375"/>
          </a:xfrm>
          <a:prstGeom prst="rect">
            <a:avLst/>
          </a:prstGeom>
          <a:noFill/>
          <a:ln w="9525">
            <a:noFill/>
            <a:miter lim="800000"/>
            <a:headEnd/>
            <a:tailEnd/>
          </a:ln>
        </p:spPr>
      </p:pic>
      <p:pic>
        <p:nvPicPr>
          <p:cNvPr id="5" name="Image 4"/>
          <p:cNvPicPr>
            <a:picLocks noChangeAspect="1"/>
          </p:cNvPicPr>
          <p:nvPr/>
        </p:nvPicPr>
        <p:blipFill>
          <a:blip r:embed="rId3"/>
          <a:stretch>
            <a:fillRect/>
          </a:stretch>
        </p:blipFill>
        <p:spPr>
          <a:xfrm>
            <a:off x="4667837" y="4213800"/>
            <a:ext cx="936086" cy="936086"/>
          </a:xfrm>
          <a:prstGeom prst="rect">
            <a:avLst/>
          </a:prstGeom>
        </p:spPr>
      </p:pic>
      <p:pic>
        <p:nvPicPr>
          <p:cNvPr id="7" name="Image 6"/>
          <p:cNvPicPr>
            <a:picLocks noChangeAspect="1"/>
          </p:cNvPicPr>
          <p:nvPr/>
        </p:nvPicPr>
        <p:blipFill>
          <a:blip r:embed="rId4"/>
          <a:stretch>
            <a:fillRect/>
          </a:stretch>
        </p:blipFill>
        <p:spPr>
          <a:xfrm>
            <a:off x="1886110" y="2319079"/>
            <a:ext cx="1643465" cy="1643465"/>
          </a:xfrm>
          <a:prstGeom prst="rect">
            <a:avLst/>
          </a:prstGeom>
        </p:spPr>
      </p:pic>
      <p:pic>
        <p:nvPicPr>
          <p:cNvPr id="8" name="Image 7"/>
          <p:cNvPicPr>
            <a:picLocks noChangeAspect="1"/>
          </p:cNvPicPr>
          <p:nvPr/>
        </p:nvPicPr>
        <p:blipFill>
          <a:blip r:embed="rId5"/>
          <a:stretch>
            <a:fillRect/>
          </a:stretch>
        </p:blipFill>
        <p:spPr>
          <a:xfrm>
            <a:off x="6934200" y="2390300"/>
            <a:ext cx="1451422" cy="1212364"/>
          </a:xfrm>
          <a:prstGeom prst="rect">
            <a:avLst/>
          </a:prstGeom>
        </p:spPr>
      </p:pic>
      <p:pic>
        <p:nvPicPr>
          <p:cNvPr id="10" name="Image 9"/>
          <p:cNvPicPr>
            <a:picLocks noChangeAspect="1"/>
          </p:cNvPicPr>
          <p:nvPr/>
        </p:nvPicPr>
        <p:blipFill>
          <a:blip r:embed="rId6"/>
          <a:stretch>
            <a:fillRect/>
          </a:stretch>
        </p:blipFill>
        <p:spPr>
          <a:xfrm>
            <a:off x="6899722" y="4123189"/>
            <a:ext cx="2159000" cy="1549400"/>
          </a:xfrm>
          <a:prstGeom prst="rect">
            <a:avLst/>
          </a:prstGeom>
        </p:spPr>
      </p:pic>
      <p:pic>
        <p:nvPicPr>
          <p:cNvPr id="11" name="Image 10"/>
          <p:cNvPicPr>
            <a:picLocks noChangeAspect="1"/>
          </p:cNvPicPr>
          <p:nvPr/>
        </p:nvPicPr>
        <p:blipFill>
          <a:blip r:embed="rId7"/>
          <a:stretch>
            <a:fillRect/>
          </a:stretch>
        </p:blipFill>
        <p:spPr>
          <a:xfrm>
            <a:off x="4176257" y="1795765"/>
            <a:ext cx="2309296" cy="2309296"/>
          </a:xfrm>
          <a:prstGeom prst="rect">
            <a:avLst/>
          </a:prstGeom>
        </p:spPr>
      </p:pic>
      <p:pic>
        <p:nvPicPr>
          <p:cNvPr id="12" name="Image 11"/>
          <p:cNvPicPr>
            <a:picLocks noChangeAspect="1"/>
          </p:cNvPicPr>
          <p:nvPr/>
        </p:nvPicPr>
        <p:blipFill>
          <a:blip r:embed="rId8"/>
          <a:stretch>
            <a:fillRect/>
          </a:stretch>
        </p:blipFill>
        <p:spPr>
          <a:xfrm>
            <a:off x="834888" y="3780289"/>
            <a:ext cx="3429000" cy="2463800"/>
          </a:xfrm>
          <a:prstGeom prst="rect">
            <a:avLst/>
          </a:prstGeom>
        </p:spPr>
      </p:pic>
    </p:spTree>
    <p:extLst>
      <p:ext uri="{BB962C8B-B14F-4D97-AF65-F5344CB8AC3E}">
        <p14:creationId xmlns:p14="http://schemas.microsoft.com/office/powerpoint/2010/main" val="1995500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 </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1791964732"/>
              </p:ext>
            </p:extLst>
          </p:nvPr>
        </p:nvGraphicFramePr>
        <p:xfrm>
          <a:off x="1435608" y="1447800"/>
          <a:ext cx="7498080" cy="4167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6</a:t>
            </a:fld>
            <a:endParaRPr kumimoji="0" lang="en-US" dirty="0"/>
          </a:p>
        </p:txBody>
      </p:sp>
      <p:pic>
        <p:nvPicPr>
          <p:cNvPr id="6" name="Picture 8" descr="A380 vol1 fond blanc"/>
          <p:cNvPicPr>
            <a:picLocks noChangeAspect="1" noChangeArrowheads="1"/>
          </p:cNvPicPr>
          <p:nvPr/>
        </p:nvPicPr>
        <p:blipFill>
          <a:blip r:embed="rId7" cstate="print"/>
          <a:srcRect/>
          <a:stretch>
            <a:fillRect/>
          </a:stretch>
        </p:blipFill>
        <p:spPr bwMode="auto">
          <a:xfrm>
            <a:off x="5576438" y="47719"/>
            <a:ext cx="2677129" cy="1165604"/>
          </a:xfrm>
          <a:prstGeom prst="rect">
            <a:avLst/>
          </a:prstGeom>
          <a:noFill/>
          <a:ln w="9525">
            <a:noFill/>
            <a:miter lim="800000"/>
            <a:headEnd/>
            <a:tailEnd/>
          </a:ln>
        </p:spPr>
      </p:pic>
      <p:pic>
        <p:nvPicPr>
          <p:cNvPr id="7" name="Image 6"/>
          <p:cNvPicPr>
            <a:picLocks noChangeAspect="1"/>
          </p:cNvPicPr>
          <p:nvPr/>
        </p:nvPicPr>
        <p:blipFill>
          <a:blip r:embed="rId8"/>
          <a:stretch>
            <a:fillRect/>
          </a:stretch>
        </p:blipFill>
        <p:spPr>
          <a:xfrm>
            <a:off x="6915002" y="0"/>
            <a:ext cx="868763" cy="868763"/>
          </a:xfrm>
          <a:prstGeom prst="rect">
            <a:avLst/>
          </a:prstGeom>
        </p:spPr>
      </p:pic>
    </p:spTree>
    <p:extLst>
      <p:ext uri="{BB962C8B-B14F-4D97-AF65-F5344CB8AC3E}">
        <p14:creationId xmlns:p14="http://schemas.microsoft.com/office/powerpoint/2010/main" val="20364874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endParaRPr kumimoji="0" lang="en-US"/>
          </a:p>
        </p:txBody>
      </p:sp>
      <p:sp>
        <p:nvSpPr>
          <p:cNvPr id="3" name="Espace réservé du numéro de diapositive 2"/>
          <p:cNvSpPr>
            <a:spLocks noGrp="1"/>
          </p:cNvSpPr>
          <p:nvPr>
            <p:ph type="sldNum" sz="quarter" idx="12"/>
          </p:nvPr>
        </p:nvSpPr>
        <p:spPr/>
        <p:txBody>
          <a:bodyPr/>
          <a:lstStyle/>
          <a:p>
            <a:fld id="{69E29E33-B620-47F9-BB04-8846C2A5AFCC}" type="slidenum">
              <a:rPr kumimoji="0" lang="en-US" smtClean="0"/>
              <a:pPr/>
              <a:t>7</a:t>
            </a:fld>
            <a:endParaRPr kumimoji="0" lang="en-US"/>
          </a:p>
        </p:txBody>
      </p:sp>
      <p:sp>
        <p:nvSpPr>
          <p:cNvPr id="4" name="Titre 3"/>
          <p:cNvSpPr>
            <a:spLocks noGrp="1"/>
          </p:cNvSpPr>
          <p:nvPr>
            <p:ph type="title"/>
          </p:nvPr>
        </p:nvSpPr>
        <p:spPr/>
        <p:txBody>
          <a:bodyPr/>
          <a:lstStyle/>
          <a:p>
            <a:r>
              <a:rPr lang="fr-FR" dirty="0" smtClean="0">
                <a:effectLst/>
              </a:rPr>
              <a:t>Travail physique</a:t>
            </a:r>
            <a:endParaRPr lang="fr-FR" dirty="0"/>
          </a:p>
        </p:txBody>
      </p:sp>
      <p:sp>
        <p:nvSpPr>
          <p:cNvPr id="5" name="Espace réservé du texte 4"/>
          <p:cNvSpPr>
            <a:spLocks noGrp="1"/>
          </p:cNvSpPr>
          <p:nvPr>
            <p:ph type="body" idx="1"/>
          </p:nvPr>
        </p:nvSpPr>
        <p:spPr/>
        <p:txBody>
          <a:bodyPr/>
          <a:lstStyle/>
          <a:p>
            <a:r>
              <a:rPr lang="fr-FR" dirty="0" smtClean="0"/>
              <a:t>Décrivons le</a:t>
            </a:r>
            <a:r>
              <a:rPr lang="is-IS" dirty="0" smtClean="0"/>
              <a:t>…</a:t>
            </a:r>
            <a:endParaRPr lang="fr-FR" dirty="0"/>
          </a:p>
        </p:txBody>
      </p:sp>
    </p:spTree>
    <p:extLst>
      <p:ext uri="{BB962C8B-B14F-4D97-AF65-F5344CB8AC3E}">
        <p14:creationId xmlns:p14="http://schemas.microsoft.com/office/powerpoint/2010/main" val="881712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 </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1231436544"/>
              </p:ext>
            </p:extLst>
          </p:nvPr>
        </p:nvGraphicFramePr>
        <p:xfrm>
          <a:off x="1435608" y="1447800"/>
          <a:ext cx="7498080" cy="4167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a:t>
            </a:fld>
            <a:endParaRPr kumimoji="0" lang="en-US" dirty="0"/>
          </a:p>
        </p:txBody>
      </p:sp>
      <p:pic>
        <p:nvPicPr>
          <p:cNvPr id="6" name="Picture 8" descr="A380 vol1 fond blanc"/>
          <p:cNvPicPr>
            <a:picLocks noChangeAspect="1" noChangeArrowheads="1"/>
          </p:cNvPicPr>
          <p:nvPr/>
        </p:nvPicPr>
        <p:blipFill>
          <a:blip r:embed="rId7" cstate="print"/>
          <a:srcRect/>
          <a:stretch>
            <a:fillRect/>
          </a:stretch>
        </p:blipFill>
        <p:spPr bwMode="auto">
          <a:xfrm>
            <a:off x="5576438" y="47719"/>
            <a:ext cx="2677129" cy="1165604"/>
          </a:xfrm>
          <a:prstGeom prst="rect">
            <a:avLst/>
          </a:prstGeom>
          <a:noFill/>
          <a:ln w="9525">
            <a:noFill/>
            <a:miter lim="800000"/>
            <a:headEnd/>
            <a:tailEnd/>
          </a:ln>
        </p:spPr>
      </p:pic>
      <p:pic>
        <p:nvPicPr>
          <p:cNvPr id="7" name="Image 6"/>
          <p:cNvPicPr>
            <a:picLocks noChangeAspect="1"/>
          </p:cNvPicPr>
          <p:nvPr/>
        </p:nvPicPr>
        <p:blipFill>
          <a:blip r:embed="rId8"/>
          <a:stretch>
            <a:fillRect/>
          </a:stretch>
        </p:blipFill>
        <p:spPr>
          <a:xfrm>
            <a:off x="6915002" y="0"/>
            <a:ext cx="868763" cy="868763"/>
          </a:xfrm>
          <a:prstGeom prst="rect">
            <a:avLst/>
          </a:prstGeom>
        </p:spPr>
      </p:pic>
      <p:sp>
        <p:nvSpPr>
          <p:cNvPr id="9" name="ZoneTexte 8"/>
          <p:cNvSpPr txBox="1"/>
          <p:nvPr/>
        </p:nvSpPr>
        <p:spPr>
          <a:xfrm>
            <a:off x="3117492" y="6182943"/>
            <a:ext cx="164647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Travail physique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091477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a:t>
            </a:r>
            <a:r>
              <a:rPr lang="fr-FR" dirty="0" smtClean="0"/>
              <a:t>e travail </a:t>
            </a:r>
            <a:br>
              <a:rPr lang="fr-FR" dirty="0" smtClean="0"/>
            </a:br>
            <a:r>
              <a:rPr lang="fr-FR" dirty="0" smtClean="0"/>
              <a:t>statique  </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1144676773"/>
              </p:ext>
            </p:extLst>
          </p:nvPr>
        </p:nvGraphicFramePr>
        <p:xfrm>
          <a:off x="1435608" y="1447800"/>
          <a:ext cx="7498080" cy="4167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a:t>
            </a:fld>
            <a:endParaRPr kumimoji="0" lang="en-US" dirty="0"/>
          </a:p>
        </p:txBody>
      </p:sp>
      <p:pic>
        <p:nvPicPr>
          <p:cNvPr id="6" name="Picture 8" descr="A380 vol1 fond blanc"/>
          <p:cNvPicPr>
            <a:picLocks noChangeAspect="1" noChangeArrowheads="1"/>
          </p:cNvPicPr>
          <p:nvPr/>
        </p:nvPicPr>
        <p:blipFill>
          <a:blip r:embed="rId7" cstate="print"/>
          <a:srcRect/>
          <a:stretch>
            <a:fillRect/>
          </a:stretch>
        </p:blipFill>
        <p:spPr bwMode="auto">
          <a:xfrm>
            <a:off x="5576438" y="47719"/>
            <a:ext cx="2677129" cy="1165604"/>
          </a:xfrm>
          <a:prstGeom prst="rect">
            <a:avLst/>
          </a:prstGeom>
          <a:noFill/>
          <a:ln w="9525">
            <a:noFill/>
            <a:miter lim="800000"/>
            <a:headEnd/>
            <a:tailEnd/>
          </a:ln>
        </p:spPr>
      </p:pic>
      <p:pic>
        <p:nvPicPr>
          <p:cNvPr id="7" name="Image 6"/>
          <p:cNvPicPr>
            <a:picLocks noChangeAspect="1"/>
          </p:cNvPicPr>
          <p:nvPr/>
        </p:nvPicPr>
        <p:blipFill>
          <a:blip r:embed="rId8"/>
          <a:stretch>
            <a:fillRect/>
          </a:stretch>
        </p:blipFill>
        <p:spPr>
          <a:xfrm>
            <a:off x="6915002" y="0"/>
            <a:ext cx="868763" cy="868763"/>
          </a:xfrm>
          <a:prstGeom prst="rect">
            <a:avLst/>
          </a:prstGeom>
        </p:spPr>
      </p:pic>
      <p:sp>
        <p:nvSpPr>
          <p:cNvPr id="9" name="ZoneTexte 8"/>
          <p:cNvSpPr txBox="1"/>
          <p:nvPr/>
        </p:nvSpPr>
        <p:spPr>
          <a:xfrm>
            <a:off x="3117492" y="6182943"/>
            <a:ext cx="164647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Travail physique</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077184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7150">
          <a:solidFill>
            <a:schemeClr val="tx1">
              <a:lumMod val="85000"/>
              <a:lumOff val="1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13332</TotalTime>
  <Words>3955</Words>
  <Application>Microsoft Office PowerPoint</Application>
  <PresentationFormat>Affichage à l'écran (4:3)</PresentationFormat>
  <Paragraphs>444</Paragraphs>
  <Slides>49</Slides>
  <Notes>1</Notes>
  <HiddenSlides>0</HiddenSlides>
  <MMClips>0</MMClips>
  <ScaleCrop>false</ScaleCrop>
  <HeadingPairs>
    <vt:vector size="6" baseType="variant">
      <vt:variant>
        <vt:lpstr>Thème</vt:lpstr>
      </vt:variant>
      <vt:variant>
        <vt:i4>4</vt:i4>
      </vt:variant>
      <vt:variant>
        <vt:lpstr>Serveurs OLE incorporés</vt:lpstr>
      </vt:variant>
      <vt:variant>
        <vt:i4>2</vt:i4>
      </vt:variant>
      <vt:variant>
        <vt:lpstr>Titres des diapositives</vt:lpstr>
      </vt:variant>
      <vt:variant>
        <vt:i4>49</vt:i4>
      </vt:variant>
    </vt:vector>
  </HeadingPairs>
  <TitlesOfParts>
    <vt:vector size="55" baseType="lpstr">
      <vt:lpstr>1_Thème Office</vt:lpstr>
      <vt:lpstr>Solstice</vt:lpstr>
      <vt:lpstr>Conception personnalisée</vt:lpstr>
      <vt:lpstr>Thème Office</vt:lpstr>
      <vt:lpstr>Picture</vt:lpstr>
      <vt:lpstr>Photo Editor Photo</vt:lpstr>
      <vt:lpstr>Facteurs Humains dans l’Aéronautique</vt:lpstr>
      <vt:lpstr>Formation de BASE facteurs humains</vt:lpstr>
      <vt:lpstr>Sujets à traiter</vt:lpstr>
      <vt:lpstr>Tâches</vt:lpstr>
      <vt:lpstr>Tâches de maintenance</vt:lpstr>
      <vt:lpstr>Introduction </vt:lpstr>
      <vt:lpstr>Travail physique</vt:lpstr>
      <vt:lpstr>Introduction </vt:lpstr>
      <vt:lpstr>Le travail  statique  </vt:lpstr>
      <vt:lpstr>Le travail  dynamique  </vt:lpstr>
      <vt:lpstr>La charge  de travail local</vt:lpstr>
      <vt:lpstr>Des principes à appliquer</vt:lpstr>
      <vt:lpstr>ATTENTION</vt:lpstr>
      <vt:lpstr>ATTENTION</vt:lpstr>
      <vt:lpstr>ATTENTION</vt:lpstr>
      <vt:lpstr>ATTENTION</vt:lpstr>
      <vt:lpstr>ATTENTION</vt:lpstr>
      <vt:lpstr>ATTENTION</vt:lpstr>
      <vt:lpstr>Travail répétitif</vt:lpstr>
      <vt:lpstr>Introduction </vt:lpstr>
      <vt:lpstr>Les origines  de l’ennui </vt:lpstr>
      <vt:lpstr>Les origines  de l’ennui </vt:lpstr>
      <vt:lpstr>Les origines  de l’ennui </vt:lpstr>
      <vt:lpstr>Les origines  de l’ennui </vt:lpstr>
      <vt:lpstr>Les origines  de l’ennui </vt:lpstr>
      <vt:lpstr>Les conséquences  de l’ennui </vt:lpstr>
      <vt:lpstr>Présentation PowerPoint</vt:lpstr>
      <vt:lpstr>Les conséquences  de l’ennui </vt:lpstr>
      <vt:lpstr>Les conséquences  de l’ennui </vt:lpstr>
      <vt:lpstr>L’inspection visuelle</vt:lpstr>
      <vt:lpstr>Introduction </vt:lpstr>
      <vt:lpstr> le processus</vt:lpstr>
      <vt:lpstr>Processus  </vt:lpstr>
      <vt:lpstr> le processus </vt:lpstr>
      <vt:lpstr>Processus  </vt:lpstr>
      <vt:lpstr>Synthèse   </vt:lpstr>
      <vt:lpstr>Synthèse   </vt:lpstr>
      <vt:lpstr>Synthèse   </vt:lpstr>
      <vt:lpstr>La prise  de décision   </vt:lpstr>
      <vt:lpstr>La prise  de décision   </vt:lpstr>
      <vt:lpstr>Les systèmes complexes</vt:lpstr>
      <vt:lpstr>Introduction </vt:lpstr>
      <vt:lpstr>Introduction </vt:lpstr>
      <vt:lpstr>L’aéronef : un système complexe </vt:lpstr>
      <vt:lpstr>L’aéronef : un système complexe </vt:lpstr>
      <vt:lpstr>L’aéronef : un système complexe </vt:lpstr>
      <vt:lpstr>Les situations complexes </vt:lpstr>
      <vt:lpstr>Avant la tâche</vt:lpstr>
      <vt:lpstr>Après la tâche</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Facteurs Humains dans l’Aéronautique</dc:title>
  <dc:subject>tâches de maintenance</dc:subject>
  <dc:creator>thierry BARBO</dc:creator>
  <cp:lastModifiedBy>Les Tateurs</cp:lastModifiedBy>
  <cp:revision>1116</cp:revision>
  <dcterms:created xsi:type="dcterms:W3CDTF">2012-02-10T06:25:19Z</dcterms:created>
  <dcterms:modified xsi:type="dcterms:W3CDTF">2016-01-31T07:54:26Z</dcterms:modified>
</cp:coreProperties>
</file>